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620" r:id="rId2"/>
    <p:sldId id="603" r:id="rId3"/>
    <p:sldId id="604" r:id="rId4"/>
    <p:sldId id="605" r:id="rId5"/>
    <p:sldId id="606" r:id="rId6"/>
    <p:sldId id="607" r:id="rId7"/>
    <p:sldId id="626" r:id="rId8"/>
    <p:sldId id="630" r:id="rId9"/>
    <p:sldId id="632" r:id="rId10"/>
    <p:sldId id="633" r:id="rId11"/>
    <p:sldId id="631"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9244" autoAdjust="0"/>
  </p:normalViewPr>
  <p:slideViewPr>
    <p:cSldViewPr>
      <p:cViewPr varScale="1">
        <p:scale>
          <a:sx n="43" d="100"/>
          <a:sy n="43" d="100"/>
        </p:scale>
        <p:origin x="19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35E429-B655-4844-8D29-06EE3186F44D}" type="slidenum">
              <a:rPr lang="en-US" altLang="ja-JP"/>
              <a:pPr/>
              <a:t>‹#›</a:t>
            </a:fld>
            <a:endParaRPr lang="en-US" altLang="ja-JP"/>
          </a:p>
        </p:txBody>
      </p:sp>
    </p:spTree>
    <p:extLst>
      <p:ext uri="{BB962C8B-B14F-4D97-AF65-F5344CB8AC3E}">
        <p14:creationId xmlns:p14="http://schemas.microsoft.com/office/powerpoint/2010/main" val="226666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5A646-DEF7-42CA-9346-4CD8127287FC}" type="slidenum">
              <a:rPr lang="en-US" altLang="ja-JP"/>
              <a:pPr/>
              <a:t>‹#›</a:t>
            </a:fld>
            <a:endParaRPr lang="en-US" altLang="ja-JP"/>
          </a:p>
        </p:txBody>
      </p:sp>
    </p:spTree>
    <p:extLst>
      <p:ext uri="{BB962C8B-B14F-4D97-AF65-F5344CB8AC3E}">
        <p14:creationId xmlns:p14="http://schemas.microsoft.com/office/powerpoint/2010/main" val="8878975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プリント「生物統計学＿第１１回実験計画法</a:t>
            </a:r>
            <a:r>
              <a:rPr kumimoji="1" lang="en-US" altLang="ja-JP" dirty="0" smtClean="0"/>
              <a:t>2013</a:t>
            </a:r>
            <a:r>
              <a:rPr kumimoji="1" lang="ja-JP" altLang="en-US" dirty="0" smtClean="0"/>
              <a:t>年」</a:t>
            </a:r>
            <a:r>
              <a:rPr kumimoji="1" lang="en-US" altLang="ja-JP" dirty="0" smtClean="0"/>
              <a:t>P</a:t>
            </a:r>
            <a:r>
              <a:rPr kumimoji="1" lang="ja-JP" altLang="en-US" smtClean="0"/>
              <a:t>９以降</a:t>
            </a:r>
            <a:r>
              <a:rPr kumimoji="1" lang="ja-JP" altLang="en-US" dirty="0" smtClean="0"/>
              <a:t>を予習しながら空所を埋めていきましょう．</a:t>
            </a:r>
            <a:endParaRPr kumimoji="1" lang="en-US" altLang="ja-JP" dirty="0" smtClean="0"/>
          </a:p>
          <a:p>
            <a:r>
              <a:rPr kumimoji="1" lang="ja-JP" altLang="en-US" dirty="0" smtClean="0"/>
              <a:t>考慮すべきブロック因子が２つあった場合はラテン方格法によってブロック因子を制御因子の各水準に均等に割り当てることができます．</a:t>
            </a:r>
            <a:endParaRPr kumimoji="1" lang="en-US" altLang="ja-JP" dirty="0" smtClean="0"/>
          </a:p>
          <a:p>
            <a:r>
              <a:rPr kumimoji="1" lang="ja-JP" altLang="en-US" dirty="0" smtClean="0"/>
              <a:t>ラテン方格法を実施しなければならないことは実際にはあまりありません．それは後で説明しますが，ラテン方格法は面倒な上に，統計解析上の制約も大きいからです．ですので，系統誤差の原因となる因子が複数存在しても，無作為化で対処できる程度の系統誤差であれば無理にラテン方格法にはしません．</a:t>
            </a:r>
            <a:endParaRPr kumimoji="1" lang="en-US" altLang="ja-JP" dirty="0" smtClean="0"/>
          </a:p>
          <a:p>
            <a:r>
              <a:rPr kumimoji="1" lang="ja-JP" altLang="en-US" dirty="0" smtClean="0"/>
              <a:t>さて，２つのブロック因子とはどのような場合でしょうか？例えば，入浴剤の効果をテストしたいとしましょう．被験者によって効果が多少違う系統誤差，使った浴槽によって効果が多少違う系統誤差が考えられるとします．そうすると２つのブロック因子，被験者と浴槽が出てきます．</a:t>
            </a:r>
            <a:endParaRPr kumimoji="1" lang="en-US" altLang="ja-JP" dirty="0" smtClean="0"/>
          </a:p>
          <a:p>
            <a:r>
              <a:rPr kumimoji="1" lang="ja-JP" altLang="en-US" dirty="0" smtClean="0"/>
              <a:t>カレーの試食の場合，食べる人であるパネラーによる味の好みの違いも系統誤差になりそうだし，カレーを食べる順序も影響しそうです．香辛料のきいたカレーの後に，隠し味を微妙に効かせたカレーを食べても，その差がわからないということはありそうです．こういう場合２つのブロック因子を取り上げる必要がある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a:t>
            </a:fld>
            <a:endParaRPr lang="en-US" altLang="ja-JP"/>
          </a:p>
        </p:txBody>
      </p:sp>
    </p:spTree>
    <p:extLst>
      <p:ext uri="{BB962C8B-B14F-4D97-AF65-F5344CB8AC3E}">
        <p14:creationId xmlns:p14="http://schemas.microsoft.com/office/powerpoint/2010/main" val="188532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画面がラテン方格法で実験配置した例です．このように</a:t>
            </a:r>
            <a:r>
              <a:rPr lang="ja-JP" altLang="ja-JP" dirty="0" smtClean="0"/>
              <a:t>条件をそろえた実験あるいは制御された実験といっても簡単では</a:t>
            </a:r>
            <a:r>
              <a:rPr lang="ja-JP" altLang="en-US" dirty="0" smtClean="0"/>
              <a:t>ありません．</a:t>
            </a:r>
          </a:p>
        </p:txBody>
      </p:sp>
      <p:sp>
        <p:nvSpPr>
          <p:cNvPr id="4" name="スライド番号プレースホルダ 3"/>
          <p:cNvSpPr>
            <a:spLocks noGrp="1"/>
          </p:cNvSpPr>
          <p:nvPr>
            <p:ph type="sldNum" sz="quarter" idx="10"/>
          </p:nvPr>
        </p:nvSpPr>
        <p:spPr/>
        <p:txBody>
          <a:bodyPr/>
          <a:lstStyle/>
          <a:p>
            <a:fld id="{54F416FB-2C95-4BC1-9AD1-E81B11E2788A}" type="slidenum">
              <a:rPr lang="en-US" altLang="ja-JP" smtClean="0"/>
              <a:pPr/>
              <a:t>10</a:t>
            </a:fld>
            <a:endParaRPr lang="en-US" altLang="ja-JP"/>
          </a:p>
        </p:txBody>
      </p:sp>
    </p:spTree>
    <p:extLst>
      <p:ext uri="{BB962C8B-B14F-4D97-AF65-F5344CB8AC3E}">
        <p14:creationId xmlns:p14="http://schemas.microsoft.com/office/powerpoint/2010/main" val="294636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系統誤差に対して，適切に対処するためには実験計画の段階でどのようにして，無作為化・局所管理するかを決めておかねばなりません．</a:t>
            </a:r>
          </a:p>
          <a:p>
            <a:r>
              <a:rPr kumimoji="1" lang="ja-JP" altLang="en-US" dirty="0" smtClean="0"/>
              <a:t>①　系統誤差の原因をすべて把握し，除去することは不可能なので，無作為化はどんなときでもかならずしなければなりません．</a:t>
            </a:r>
          </a:p>
          <a:p>
            <a:r>
              <a:rPr kumimoji="1" lang="ja-JP" altLang="en-US" dirty="0" smtClean="0"/>
              <a:t>②　系統誤差の原因がしられているならば局所管理でかなりの程度除去することができます．しかし，複数の系統誤差の原因があるときはそのうちいちばん誤差の大きくなるものを乱塊法であるいは２つをラテン方格法で除去します．</a:t>
            </a:r>
          </a:p>
          <a:p>
            <a:r>
              <a:rPr kumimoji="1" lang="ja-JP" altLang="en-US" dirty="0" smtClean="0"/>
              <a:t>③　②の局所管理で除去しない系統誤差は無作為化で偶然誤差に転化します．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11</a:t>
            </a:fld>
            <a:endParaRPr lang="en-US" altLang="ja-JP"/>
          </a:p>
        </p:txBody>
      </p:sp>
    </p:spTree>
    <p:extLst>
      <p:ext uri="{BB962C8B-B14F-4D97-AF65-F5344CB8AC3E}">
        <p14:creationId xmlns:p14="http://schemas.microsoft.com/office/powerpoint/2010/main" val="19823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それではブロック因子が２つあるときにはどのように実験を割り付けたらよいでしょうか？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例えば，画面の例では５種類の入浴剤（Ａ～Ｅ）の効果テストを５人の</a:t>
            </a:r>
            <a:r>
              <a:rPr kumimoji="1" lang="ja-JP" altLang="en-US" smtClean="0"/>
              <a:t>被験者</a:t>
            </a:r>
            <a:r>
              <a:rPr kumimoji="1" lang="ja-JP" altLang="en-US" smtClean="0"/>
              <a:t>（１～５</a:t>
            </a:r>
            <a:r>
              <a:rPr kumimoji="1" lang="ja-JP" altLang="en-US" dirty="0" smtClean="0"/>
              <a:t>）で５種類の浴槽</a:t>
            </a:r>
            <a:r>
              <a:rPr kumimoji="1" lang="ja-JP" altLang="en-US" dirty="0" smtClean="0"/>
              <a:t>（</a:t>
            </a:r>
            <a:r>
              <a:rPr kumimoji="1" lang="en-US" altLang="ja-JP" dirty="0" smtClean="0"/>
              <a:t>B</a:t>
            </a:r>
            <a:r>
              <a:rPr kumimoji="1" lang="ja-JP" altLang="en-US" dirty="0" smtClean="0"/>
              <a:t>１～</a:t>
            </a:r>
            <a:r>
              <a:rPr kumimoji="1" lang="en-US" altLang="ja-JP" dirty="0" smtClean="0"/>
              <a:t>B</a:t>
            </a:r>
            <a:r>
              <a:rPr kumimoji="1" lang="ja-JP" altLang="en-US" dirty="0" smtClean="0"/>
              <a:t>５</a:t>
            </a:r>
            <a:r>
              <a:rPr kumimoji="1" lang="ja-JP" altLang="en-US" dirty="0" smtClean="0"/>
              <a:t>）について行ったものです．こうすると５種類の入浴剤はそれぞれ各被験者，各浴槽に１つずつ割り当てられるので被験者や浴槽の差がなくなると考えられます．さらにブロック内では無作為に配置することで，その他の未知の系統誤差を偶然誤差に転化できてい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ようにブロック因子を２つ考慮する場合には正方形の格子にして，縦の列にも横の行にも処理が１つずつ出てくるようにしなければなりません．そうしないとブロックによる違いを均等にできないからです．どこかの列や行に同じ処理が２つ以上出てきたら， そのブロックの系統誤差が強まってしまうからです．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2</a:t>
            </a:fld>
            <a:endParaRPr lang="en-US" altLang="ja-JP"/>
          </a:p>
        </p:txBody>
      </p:sp>
    </p:spTree>
    <p:extLst>
      <p:ext uri="{BB962C8B-B14F-4D97-AF65-F5344CB8AC3E}">
        <p14:creationId xmlns:p14="http://schemas.microsoft.com/office/powerpoint/2010/main" val="12062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テン方格法では処理の水準と同じ数だけのブロックの水準をそれぞれ必要とします．例えば，入浴剤の例では入浴剤が３種類，すなわち３水準の処理であれば，被験者のブロックも浴槽のブロックも３水準が必要です．そして，考えつく限りのラテン方格からランダムに１つのラテン方格を選んで実験を配置することになります．</a:t>
            </a:r>
          </a:p>
          <a:p>
            <a:r>
              <a:rPr kumimoji="1" lang="ja-JP" altLang="en-US" dirty="0" smtClean="0"/>
              <a:t>しかし，実際には２</a:t>
            </a:r>
            <a:r>
              <a:rPr kumimoji="1" lang="en-US" altLang="ja-JP" dirty="0" smtClean="0"/>
              <a:t>×</a:t>
            </a:r>
            <a:r>
              <a:rPr kumimoji="1" lang="ja-JP" altLang="en-US" dirty="0" smtClean="0"/>
              <a:t>２のラテン方格は２つしかありません．画面のように縦の列にも横の行にも同じ文字が出ないようにする方法は２</a:t>
            </a:r>
            <a:r>
              <a:rPr kumimoji="1" lang="en-US" altLang="ja-JP" dirty="0" smtClean="0"/>
              <a:t>×</a:t>
            </a:r>
            <a:r>
              <a:rPr kumimoji="1" lang="ja-JP" altLang="en-US" dirty="0" smtClean="0"/>
              <a:t>２のラテン方格では，たしかに２つしかありません．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3</a:t>
            </a:fld>
            <a:endParaRPr lang="en-US" altLang="ja-JP"/>
          </a:p>
        </p:txBody>
      </p:sp>
    </p:spTree>
    <p:extLst>
      <p:ext uri="{BB962C8B-B14F-4D97-AF65-F5344CB8AC3E}">
        <p14:creationId xmlns:p14="http://schemas.microsoft.com/office/powerpoint/2010/main" val="38039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しかし３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３のラテン方格</a:t>
            </a:r>
            <a:r>
              <a:rPr kumimoji="1" lang="ja-JP" altLang="ja-JP" sz="1200" kern="1200" dirty="0" smtClean="0">
                <a:solidFill>
                  <a:schemeClr val="tx1"/>
                </a:solidFill>
                <a:effectLst/>
                <a:latin typeface="Times New Roman" pitchFamily="18" charset="0"/>
                <a:ea typeface="ＭＳ Ｐ明朝" charset="-128"/>
                <a:cs typeface="+mn-cs"/>
              </a:rPr>
              <a:t>になると</a:t>
            </a:r>
            <a:r>
              <a:rPr kumimoji="1" lang="en-US" altLang="ja-JP" sz="1200" kern="1200" dirty="0" smtClean="0">
                <a:solidFill>
                  <a:schemeClr val="tx1"/>
                </a:solidFill>
                <a:effectLst/>
                <a:latin typeface="Times New Roman" pitchFamily="18" charset="0"/>
                <a:ea typeface="ＭＳ Ｐ明朝" charset="-128"/>
                <a:cs typeface="+mn-cs"/>
              </a:rPr>
              <a:t>12</a:t>
            </a:r>
            <a:r>
              <a:rPr kumimoji="1" lang="ja-JP" altLang="ja-JP" sz="1200" kern="1200" dirty="0" smtClean="0">
                <a:solidFill>
                  <a:schemeClr val="tx1"/>
                </a:solidFill>
                <a:effectLst/>
                <a:latin typeface="Times New Roman" pitchFamily="18" charset="0"/>
                <a:ea typeface="ＭＳ Ｐ明朝" charset="-128"/>
                <a:cs typeface="+mn-cs"/>
              </a:rPr>
              <a:t>個</a:t>
            </a:r>
            <a:r>
              <a:rPr kumimoji="1" lang="ja-JP" altLang="en-US" sz="1200" kern="1200" dirty="0" smtClean="0">
                <a:solidFill>
                  <a:schemeClr val="tx1"/>
                </a:solidFill>
                <a:effectLst/>
                <a:latin typeface="Times New Roman" pitchFamily="18" charset="0"/>
                <a:ea typeface="ＭＳ Ｐ明朝" charset="-128"/>
                <a:cs typeface="+mn-cs"/>
              </a:rPr>
              <a:t>あります．画面の</a:t>
            </a:r>
            <a:r>
              <a:rPr kumimoji="1" lang="en-US" altLang="ja-JP" sz="1200" kern="1200" dirty="0" smtClean="0">
                <a:solidFill>
                  <a:schemeClr val="tx1"/>
                </a:solidFill>
                <a:effectLst/>
                <a:latin typeface="Times New Roman" pitchFamily="18" charset="0"/>
                <a:ea typeface="ＭＳ Ｐ明朝" charset="-128"/>
                <a:cs typeface="+mn-cs"/>
              </a:rPr>
              <a:t>12</a:t>
            </a:r>
            <a:r>
              <a:rPr kumimoji="1" lang="ja-JP" altLang="en-US" sz="1200" kern="1200" dirty="0" smtClean="0">
                <a:solidFill>
                  <a:schemeClr val="tx1"/>
                </a:solidFill>
                <a:effectLst/>
                <a:latin typeface="Times New Roman" pitchFamily="18" charset="0"/>
                <a:ea typeface="ＭＳ Ｐ明朝" charset="-128"/>
                <a:cs typeface="+mn-cs"/>
              </a:rPr>
              <a:t>個です．これでもこのうち１つをランダムに選ぶのは何とかなります．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しかし</a:t>
            </a:r>
            <a:r>
              <a:rPr kumimoji="1" lang="ja-JP" altLang="ja-JP" sz="1200" kern="1200" dirty="0" smtClean="0">
                <a:solidFill>
                  <a:schemeClr val="tx1"/>
                </a:solidFill>
                <a:effectLst/>
                <a:latin typeface="Times New Roman" pitchFamily="18" charset="0"/>
                <a:ea typeface="ＭＳ Ｐ明朝" charset="-128"/>
                <a:cs typeface="+mn-cs"/>
              </a:rPr>
              <a:t>５×５になると</a:t>
            </a:r>
            <a:r>
              <a:rPr kumimoji="1" lang="en-US" altLang="ja-JP" sz="1200" kern="1200" dirty="0" smtClean="0">
                <a:solidFill>
                  <a:schemeClr val="tx1"/>
                </a:solidFill>
                <a:effectLst/>
                <a:latin typeface="Times New Roman" pitchFamily="18" charset="0"/>
                <a:ea typeface="ＭＳ Ｐ明朝" charset="-128"/>
                <a:cs typeface="+mn-cs"/>
              </a:rPr>
              <a:t>161280</a:t>
            </a:r>
            <a:r>
              <a:rPr kumimoji="1" lang="ja-JP" altLang="ja-JP" sz="1200" kern="1200" dirty="0" smtClean="0">
                <a:solidFill>
                  <a:schemeClr val="tx1"/>
                </a:solidFill>
                <a:effectLst/>
                <a:latin typeface="Times New Roman" pitchFamily="18" charset="0"/>
                <a:ea typeface="ＭＳ Ｐ明朝" charset="-128"/>
                <a:cs typeface="+mn-cs"/>
              </a:rPr>
              <a:t>個も</a:t>
            </a:r>
            <a:r>
              <a:rPr kumimoji="1" lang="ja-JP" altLang="en-US" sz="1200" kern="1200" dirty="0" smtClean="0">
                <a:solidFill>
                  <a:schemeClr val="tx1"/>
                </a:solidFill>
                <a:effectLst/>
                <a:latin typeface="Times New Roman" pitchFamily="18" charset="0"/>
                <a:ea typeface="ＭＳ Ｐ明朝" charset="-128"/>
                <a:cs typeface="+mn-cs"/>
              </a:rPr>
              <a:t>あります．これではランダムに選ぶといっても選びようがありません．</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4</a:t>
            </a:fld>
            <a:endParaRPr lang="en-US" altLang="ja-JP"/>
          </a:p>
        </p:txBody>
      </p:sp>
    </p:spTree>
    <p:extLst>
      <p:ext uri="{BB962C8B-B14F-4D97-AF65-F5344CB8AC3E}">
        <p14:creationId xmlns:p14="http://schemas.microsoft.com/office/powerpoint/2010/main" val="188055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このような</a:t>
            </a:r>
            <a:r>
              <a:rPr kumimoji="1" lang="ja-JP" altLang="ja-JP" sz="1200" kern="1200" dirty="0" smtClean="0">
                <a:solidFill>
                  <a:schemeClr val="tx1"/>
                </a:solidFill>
                <a:effectLst/>
                <a:latin typeface="Times New Roman" pitchFamily="18" charset="0"/>
                <a:ea typeface="ＭＳ Ｐ明朝" charset="-128"/>
                <a:cs typeface="+mn-cs"/>
              </a:rPr>
              <a:t>５×５</a:t>
            </a:r>
            <a:r>
              <a:rPr kumimoji="1" lang="ja-JP" altLang="en-US" sz="1200" kern="1200" dirty="0" smtClean="0">
                <a:solidFill>
                  <a:schemeClr val="tx1"/>
                </a:solidFill>
                <a:effectLst/>
                <a:latin typeface="Times New Roman" pitchFamily="18" charset="0"/>
                <a:ea typeface="ＭＳ Ｐ明朝" charset="-128"/>
                <a:cs typeface="+mn-cs"/>
              </a:rPr>
              <a:t>のラテン方格の場合には</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のように標準方格を</a:t>
            </a:r>
            <a:r>
              <a:rPr kumimoji="1" lang="ja-JP" altLang="en-US" sz="1200" kern="1200" dirty="0" smtClean="0">
                <a:solidFill>
                  <a:schemeClr val="tx1"/>
                </a:solidFill>
                <a:effectLst/>
                <a:latin typeface="Times New Roman" pitchFamily="18" charset="0"/>
                <a:ea typeface="ＭＳ Ｐ明朝" charset="-128"/>
                <a:cs typeface="+mn-cs"/>
              </a:rPr>
              <a:t>まず</a:t>
            </a:r>
            <a:r>
              <a:rPr kumimoji="1" lang="ja-JP" altLang="ja-JP" sz="1200" kern="1200" dirty="0" smtClean="0">
                <a:solidFill>
                  <a:schemeClr val="tx1"/>
                </a:solidFill>
                <a:effectLst/>
                <a:latin typeface="Times New Roman" pitchFamily="18" charset="0"/>
                <a:ea typeface="ＭＳ Ｐ明朝" charset="-128"/>
                <a:cs typeface="+mn-cs"/>
              </a:rPr>
              <a:t>１つ書き出し</a:t>
            </a:r>
            <a:r>
              <a:rPr kumimoji="1" lang="ja-JP" altLang="en-US" sz="1200" kern="1200" dirty="0" smtClean="0">
                <a:solidFill>
                  <a:schemeClr val="tx1"/>
                </a:solidFill>
                <a:effectLst/>
                <a:latin typeface="Times New Roman" pitchFamily="18" charset="0"/>
                <a:ea typeface="ＭＳ Ｐ明朝" charset="-128"/>
                <a:cs typeface="+mn-cs"/>
              </a:rPr>
              <a:t>ます．標準方格とは一番上の行を「</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C</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D</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E</a:t>
            </a:r>
            <a:r>
              <a:rPr kumimoji="1" lang="ja-JP" altLang="en-US" sz="1200" kern="1200" dirty="0" smtClean="0">
                <a:solidFill>
                  <a:schemeClr val="tx1"/>
                </a:solidFill>
                <a:effectLst/>
                <a:latin typeface="Times New Roman" pitchFamily="18" charset="0"/>
                <a:ea typeface="ＭＳ Ｐ明朝" charset="-128"/>
                <a:cs typeface="+mn-cs"/>
              </a:rPr>
              <a:t>」としたら，その下の行は１つずらし，「</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C</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D</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E</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smtClean="0">
                <a:solidFill>
                  <a:schemeClr val="tx1"/>
                </a:solidFill>
                <a:effectLst/>
                <a:latin typeface="Times New Roman" pitchFamily="18" charset="0"/>
                <a:ea typeface="ＭＳ Ｐ明朝" charset="-128"/>
                <a:cs typeface="+mn-cs"/>
              </a:rPr>
              <a:t>」とします．その下も１つずらして，「</a:t>
            </a:r>
            <a:r>
              <a:rPr kumimoji="1" lang="en-US" altLang="ja-JP" sz="1200" kern="1200" dirty="0" smtClean="0">
                <a:solidFill>
                  <a:schemeClr val="tx1"/>
                </a:solidFill>
                <a:effectLst/>
                <a:latin typeface="Times New Roman" pitchFamily="18" charset="0"/>
                <a:ea typeface="ＭＳ Ｐ明朝" charset="-128"/>
                <a:cs typeface="+mn-cs"/>
              </a:rPr>
              <a:t>C</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D</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E</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en-US" sz="1200" kern="1200" dirty="0" smtClean="0">
                <a:solidFill>
                  <a:schemeClr val="tx1"/>
                </a:solidFill>
                <a:effectLst/>
                <a:latin typeface="Times New Roman" pitchFamily="18" charset="0"/>
                <a:ea typeface="ＭＳ Ｐ明朝" charset="-128"/>
                <a:cs typeface="+mn-cs"/>
              </a:rPr>
              <a:t>」とします．そうすると画面のいちばん左にある標準方格をえます．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その列と行をそれぞれ無作為化して，入れ替えることによって，ランダムなラテン方格を選</a:t>
            </a:r>
            <a:r>
              <a:rPr kumimoji="1" lang="ja-JP" altLang="en-US" sz="1200" kern="1200" dirty="0" smtClean="0">
                <a:solidFill>
                  <a:schemeClr val="tx1"/>
                </a:solidFill>
                <a:effectLst/>
                <a:latin typeface="Times New Roman" pitchFamily="18" charset="0"/>
                <a:ea typeface="ＭＳ Ｐ明朝" charset="-128"/>
                <a:cs typeface="+mn-cs"/>
              </a:rPr>
              <a:t>びます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列と行それぞれに番号をつけます．そして，乱数表などでこの番号を無作為に入れ替えて，やります．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5</a:t>
            </a:fld>
            <a:endParaRPr lang="en-US" altLang="ja-JP"/>
          </a:p>
        </p:txBody>
      </p:sp>
    </p:spTree>
    <p:extLst>
      <p:ext uri="{BB962C8B-B14F-4D97-AF65-F5344CB8AC3E}">
        <p14:creationId xmlns:p14="http://schemas.microsoft.com/office/powerpoint/2010/main" val="422948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次はラテン方格法で得られたデータを分散分析してみましょう．</a:t>
            </a:r>
            <a:endParaRPr kumimoji="1" lang="en-US" altLang="ja-JP" dirty="0" smtClean="0"/>
          </a:p>
          <a:p>
            <a:r>
              <a:rPr kumimoji="1" lang="ja-JP" altLang="en-US" dirty="0" smtClean="0"/>
              <a:t>先述した入浴剤の効果の試験について，ラテン方格法で実施し，右のようなデータを得たとしましょう．</a:t>
            </a:r>
          </a:p>
          <a:p>
            <a:r>
              <a:rPr kumimoji="1" lang="ja-JP" altLang="en-US" dirty="0" smtClean="0"/>
              <a:t>２元配置の分散分析に比べて，ラテン方格法では３元配置になるので，計算は面倒になります．しかし，原理的なものは変わらないので，説明は省きます（エクセルでは３元配置の分散分析はできないのでほかのソフトで統計解析します）．画面のデータから画面下のような分散分析表を得ました．</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分散分析の結果から入浴剤間には有意水準５％で有意差があると判定でき</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た．さらに浴槽のブロックは５％水準では有意差は</a:t>
            </a:r>
            <a:r>
              <a:rPr kumimoji="1" lang="ja-JP" altLang="en-US" sz="1200" kern="1200" dirty="0" smtClean="0">
                <a:solidFill>
                  <a:schemeClr val="tx1"/>
                </a:solidFill>
                <a:effectLst/>
                <a:latin typeface="Times New Roman" pitchFamily="18" charset="0"/>
                <a:ea typeface="ＭＳ Ｐ明朝" charset="-128"/>
                <a:cs typeface="+mn-cs"/>
              </a:rPr>
              <a:t>ありませんでした</a:t>
            </a:r>
            <a:r>
              <a:rPr kumimoji="1" lang="ja-JP" altLang="ja-JP" sz="1200" kern="1200" dirty="0" smtClean="0">
                <a:solidFill>
                  <a:schemeClr val="tx1"/>
                </a:solidFill>
                <a:effectLst/>
                <a:latin typeface="Times New Roman" pitchFamily="18" charset="0"/>
                <a:ea typeface="ＭＳ Ｐ明朝" charset="-128"/>
                <a:cs typeface="+mn-cs"/>
              </a:rPr>
              <a:t>が，誤差</a:t>
            </a:r>
            <a:r>
              <a:rPr kumimoji="1" lang="ja-JP" altLang="en-US" sz="1200" kern="1200" dirty="0" smtClean="0">
                <a:solidFill>
                  <a:schemeClr val="tx1"/>
                </a:solidFill>
                <a:effectLst/>
                <a:latin typeface="Times New Roman" pitchFamily="18" charset="0"/>
                <a:ea typeface="ＭＳ Ｐ明朝" charset="-128"/>
                <a:cs typeface="+mn-cs"/>
              </a:rPr>
              <a:t>の分散</a:t>
            </a:r>
            <a:r>
              <a:rPr kumimoji="1" lang="ja-JP" altLang="ja-JP" sz="1200" kern="1200" dirty="0" smtClean="0">
                <a:solidFill>
                  <a:schemeClr val="tx1"/>
                </a:solidFill>
                <a:effectLst/>
                <a:latin typeface="Times New Roman" pitchFamily="18" charset="0"/>
                <a:ea typeface="ＭＳ Ｐ明朝" charset="-128"/>
                <a:cs typeface="+mn-cs"/>
              </a:rPr>
              <a:t>よりも</a:t>
            </a:r>
            <a:r>
              <a:rPr kumimoji="1" lang="ja-JP" altLang="en-US" sz="1200" kern="1200" dirty="0" smtClean="0">
                <a:solidFill>
                  <a:schemeClr val="tx1"/>
                </a:solidFill>
                <a:effectLst/>
                <a:latin typeface="Times New Roman" pitchFamily="18" charset="0"/>
                <a:ea typeface="ＭＳ Ｐ明朝" charset="-128"/>
                <a:cs typeface="+mn-cs"/>
              </a:rPr>
              <a:t>ブロック（浴槽）の</a:t>
            </a:r>
            <a:r>
              <a:rPr kumimoji="1" lang="ja-JP" altLang="ja-JP" sz="1200" kern="1200" dirty="0" smtClean="0">
                <a:solidFill>
                  <a:schemeClr val="tx1"/>
                </a:solidFill>
                <a:effectLst/>
                <a:latin typeface="Times New Roman" pitchFamily="18" charset="0"/>
                <a:ea typeface="ＭＳ Ｐ明朝" charset="-128"/>
                <a:cs typeface="+mn-cs"/>
              </a:rPr>
              <a:t>分散</a:t>
            </a:r>
            <a:r>
              <a:rPr kumimoji="1" lang="ja-JP" altLang="en-US" sz="1200" kern="1200" dirty="0" smtClean="0">
                <a:solidFill>
                  <a:schemeClr val="tx1"/>
                </a:solidFill>
                <a:effectLst/>
                <a:latin typeface="Times New Roman" pitchFamily="18" charset="0"/>
                <a:ea typeface="ＭＳ Ｐ明朝" charset="-128"/>
                <a:cs typeface="+mn-cs"/>
              </a:rPr>
              <a:t>は大きく，</a:t>
            </a:r>
            <a:r>
              <a:rPr kumimoji="1" lang="ja-JP" altLang="ja-JP" sz="1200" kern="1200" dirty="0" smtClean="0">
                <a:solidFill>
                  <a:schemeClr val="tx1"/>
                </a:solidFill>
                <a:effectLst/>
                <a:latin typeface="Times New Roman" pitchFamily="18" charset="0"/>
                <a:ea typeface="ＭＳ Ｐ明朝" charset="-128"/>
                <a:cs typeface="+mn-cs"/>
              </a:rPr>
              <a:t>浴槽をブロックにして，誤差を減少できたことがわか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．一方，被験者のブロックによる変動</a:t>
            </a:r>
            <a:r>
              <a:rPr kumimoji="1" lang="ja-JP" altLang="en-US" sz="1200" kern="1200" dirty="0" smtClean="0">
                <a:solidFill>
                  <a:schemeClr val="tx1"/>
                </a:solidFill>
                <a:effectLst/>
                <a:latin typeface="Times New Roman" pitchFamily="18" charset="0"/>
                <a:ea typeface="ＭＳ Ｐ明朝" charset="-128"/>
                <a:cs typeface="+mn-cs"/>
              </a:rPr>
              <a:t>（分散）</a:t>
            </a:r>
            <a:r>
              <a:rPr kumimoji="1" lang="ja-JP" altLang="ja-JP" sz="1200" kern="1200" dirty="0" smtClean="0">
                <a:solidFill>
                  <a:schemeClr val="tx1"/>
                </a:solidFill>
                <a:effectLst/>
                <a:latin typeface="Times New Roman" pitchFamily="18" charset="0"/>
                <a:ea typeface="ＭＳ Ｐ明朝" charset="-128"/>
                <a:cs typeface="+mn-cs"/>
              </a:rPr>
              <a:t>は誤差と同じくらいの大きさしかな</a:t>
            </a:r>
            <a:r>
              <a:rPr kumimoji="1" lang="ja-JP" altLang="en-US" sz="1200" kern="1200" dirty="0" smtClean="0">
                <a:solidFill>
                  <a:schemeClr val="tx1"/>
                </a:solidFill>
                <a:effectLst/>
                <a:latin typeface="Times New Roman" pitchFamily="18" charset="0"/>
                <a:ea typeface="ＭＳ Ｐ明朝" charset="-128"/>
                <a:cs typeface="+mn-cs"/>
              </a:rPr>
              <a:t>いので</a:t>
            </a:r>
            <a:r>
              <a:rPr kumimoji="1" lang="ja-JP" altLang="ja-JP" sz="1200" kern="1200" dirty="0" smtClean="0">
                <a:solidFill>
                  <a:schemeClr val="tx1"/>
                </a:solidFill>
                <a:effectLst/>
                <a:latin typeface="Times New Roman" pitchFamily="18" charset="0"/>
                <a:ea typeface="ＭＳ Ｐ明朝" charset="-128"/>
                <a:cs typeface="+mn-cs"/>
              </a:rPr>
              <a:t>，被験者の違いはブロック因子にするほどの変動をもたらすものではないことがわか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つまり被験者の違いによる系統誤差は実験の誤差とほとんど変わらないので，ラテン方格法にする必要はなかったといえます．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6</a:t>
            </a:fld>
            <a:endParaRPr lang="en-US" altLang="ja-JP"/>
          </a:p>
        </p:txBody>
      </p:sp>
    </p:spTree>
    <p:extLst>
      <p:ext uri="{BB962C8B-B14F-4D97-AF65-F5344CB8AC3E}">
        <p14:creationId xmlns:p14="http://schemas.microsoft.com/office/powerpoint/2010/main" val="414035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ラテン方格法の特徴を説明します．</a:t>
            </a:r>
            <a:endParaRPr kumimoji="1" lang="en-US" altLang="ja-JP" dirty="0" smtClean="0"/>
          </a:p>
          <a:p>
            <a:r>
              <a:rPr kumimoji="1" lang="ja-JP" altLang="en-US" dirty="0" smtClean="0"/>
              <a:t>①　実験の規模が大きくなりやすいです．</a:t>
            </a:r>
          </a:p>
          <a:p>
            <a:r>
              <a:rPr kumimoji="1" lang="ja-JP" altLang="en-US" dirty="0" smtClean="0"/>
              <a:t>　ラテン方格法では制御因子の水準数だけ行と列のブロックが必要になりますで，制御因子が５水準だと５</a:t>
            </a:r>
            <a:r>
              <a:rPr kumimoji="1" lang="en-US" altLang="ja-JP" dirty="0" smtClean="0"/>
              <a:t>×</a:t>
            </a:r>
            <a:r>
              <a:rPr kumimoji="1" lang="ja-JP" altLang="en-US" dirty="0" smtClean="0"/>
              <a:t>５のラテン方格が必要となり，２５もの区を実験しなければならなくなります．制御因子が６水準だと３６となります．このような数の実験をこなすことは大変なので，一部だけを行う方法も存在します．</a:t>
            </a:r>
          </a:p>
          <a:p>
            <a:r>
              <a:rPr kumimoji="1" lang="ja-JP" altLang="en-US" dirty="0" smtClean="0"/>
              <a:t>②　ラテン方格ではデータが欠けると分散分析の精度にかなり影響します．</a:t>
            </a:r>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7</a:t>
            </a:fld>
            <a:endParaRPr lang="en-US" altLang="ja-JP"/>
          </a:p>
        </p:txBody>
      </p:sp>
    </p:spTree>
    <p:extLst>
      <p:ext uri="{BB962C8B-B14F-4D97-AF65-F5344CB8AC3E}">
        <p14:creationId xmlns:p14="http://schemas.microsoft.com/office/powerpoint/2010/main" val="22832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③　制御因子の水準数が少ないラテン方格法は検出力の点でそれほど有利ではありません．</a:t>
            </a:r>
          </a:p>
          <a:p>
            <a:r>
              <a:rPr kumimoji="1" lang="ja-JP" altLang="en-US" dirty="0" smtClean="0"/>
              <a:t>その理由は，ラテン方格法では列と行の２つのブロック因子に自由度をさくので，誤差の自由度が小さくなり，Ｆ検定での検出力が小さくなるからです．したがって，制御因子の水準数が４以上ある方が，ラテン方格法を使うにはよいといえます．</a:t>
            </a:r>
            <a:endParaRPr kumimoji="1" lang="en-US" altLang="ja-JP" dirty="0" smtClean="0"/>
          </a:p>
          <a:p>
            <a:r>
              <a:rPr kumimoji="1" lang="ja-JP" altLang="en-US" dirty="0" smtClean="0"/>
              <a:t>しかし一方で，水準を５つにすると５</a:t>
            </a:r>
            <a:r>
              <a:rPr kumimoji="1" lang="en-US" altLang="ja-JP" dirty="0" smtClean="0"/>
              <a:t>×</a:t>
            </a:r>
            <a:r>
              <a:rPr kumimoji="1" lang="ja-JP" altLang="en-US" dirty="0" smtClean="0"/>
              <a:t>５で２５の実験区が必要となり，実験規模は大きくなってしまいます．</a:t>
            </a:r>
            <a:endParaRPr kumimoji="1" lang="en-US" altLang="ja-JP" dirty="0" smtClean="0"/>
          </a:p>
          <a:p>
            <a:r>
              <a:rPr kumimoji="1" lang="ja-JP" altLang="en-US" dirty="0" smtClean="0"/>
              <a:t>したがって，ラテン方格法は思ったほどには利用されません．しかし，重大な系統誤差を生み出すブロック因子が２つあり，無作為化では十分な対処ができないときはラテン方格法による実験配置を考慮してもよいでしょう．</a:t>
            </a:r>
          </a:p>
          <a:p>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8</a:t>
            </a:fld>
            <a:endParaRPr lang="en-US" altLang="ja-JP"/>
          </a:p>
        </p:txBody>
      </p:sp>
    </p:spTree>
    <p:extLst>
      <p:ext uri="{BB962C8B-B14F-4D97-AF65-F5344CB8AC3E}">
        <p14:creationId xmlns:p14="http://schemas.microsoft.com/office/powerpoint/2010/main" val="106207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最後にラテン方格法を実際に使ったほうがよい例をあげてみます．</a:t>
            </a:r>
            <a:endParaRPr kumimoji="1" lang="en-US" altLang="ja-JP" dirty="0" smtClean="0"/>
          </a:p>
          <a:p>
            <a:r>
              <a:rPr kumimoji="1" lang="en-US" altLang="ja-JP" dirty="0" smtClean="0"/>
              <a:t>4</a:t>
            </a:r>
            <a:r>
              <a:rPr kumimoji="1" lang="ja-JP" altLang="en-US" dirty="0" smtClean="0"/>
              <a:t>種類の水を飲み比べる実験を考えましょう．</a:t>
            </a:r>
            <a:endParaRPr kumimoji="1" lang="en-US" altLang="ja-JP" dirty="0" smtClean="0"/>
          </a:p>
          <a:p>
            <a:r>
              <a:rPr kumimoji="1" lang="en-US" altLang="ja-JP" dirty="0" smtClean="0"/>
              <a:t>4</a:t>
            </a:r>
            <a:r>
              <a:rPr kumimoji="1" lang="ja-JP" altLang="en-US" dirty="0" smtClean="0"/>
              <a:t>人のパネラーに水を飲んでもらうとして，水Ａ，水Ｂ，水Ｃ，水Ｄをどういう順番で飲んでもらうとよいでしょうか？</a:t>
            </a:r>
            <a:endParaRPr kumimoji="1" lang="en-US" altLang="ja-JP" dirty="0" smtClean="0"/>
          </a:p>
          <a:p>
            <a:r>
              <a:rPr kumimoji="1" lang="ja-JP" altLang="en-US" dirty="0" smtClean="0"/>
              <a:t>画面に２つの実験配置を考えたものをあげました．どちらがよいでしょうか？あるいはどっちもだめでしょうか？</a:t>
            </a:r>
            <a:endParaRPr kumimoji="1" lang="en-US" altLang="ja-JP" dirty="0" smtClean="0"/>
          </a:p>
          <a:p>
            <a:r>
              <a:rPr kumimoji="1" lang="ja-JP" altLang="en-US" dirty="0" smtClean="0"/>
              <a:t>ちょっと考えてみましょう．</a:t>
            </a:r>
            <a:endParaRPr kumimoji="1" lang="en-US" altLang="ja-JP" dirty="0" smtClean="0"/>
          </a:p>
          <a:p>
            <a:r>
              <a:rPr lang="ja-JP" altLang="ja-JP" dirty="0" smtClean="0"/>
              <a:t>水を飲む順番</a:t>
            </a:r>
            <a:r>
              <a:rPr lang="ja-JP" altLang="en-US" dirty="0" smtClean="0"/>
              <a:t>も実はとても大切です．実際のところ，水は最初の一杯はおいしく感じますが，つづけて２杯，３杯と飲むと後の水はおいしくなくなるでしょう．画面の２つはどちらも水Ａのあとにほとんどの場合水Ｂが来るなど水を飲む順序が無作為になっていません．</a:t>
            </a:r>
            <a:endParaRPr lang="en-US" altLang="ja-JP" dirty="0" smtClean="0"/>
          </a:p>
          <a:p>
            <a:r>
              <a:rPr lang="ja-JP" altLang="en-US" dirty="0" smtClean="0"/>
              <a:t>しかし，だから</a:t>
            </a:r>
            <a:r>
              <a:rPr lang="ja-JP" altLang="ja-JP" dirty="0" smtClean="0"/>
              <a:t>といって時間をおいてしまっては比較にならな</a:t>
            </a:r>
            <a:r>
              <a:rPr lang="ja-JP" altLang="en-US" dirty="0" smtClean="0"/>
              <a:t>くなります．</a:t>
            </a:r>
            <a:endParaRPr lang="en-US" altLang="ja-JP" dirty="0" smtClean="0"/>
          </a:p>
          <a:p>
            <a:r>
              <a:rPr kumimoji="1" lang="ja-JP" altLang="en-US" dirty="0" smtClean="0"/>
              <a:t>したがって，パネラー（Ａさん，Ｂさん，Ｃさん，Ｄさん）も水を飲む順序も２つともブロック化しないとまずいことになります．</a:t>
            </a:r>
            <a:endParaRPr kumimoji="1" lang="en-US" altLang="ja-JP" dirty="0" smtClean="0"/>
          </a:p>
          <a:p>
            <a:r>
              <a:rPr kumimoji="1" lang="ja-JP" altLang="en-US" dirty="0" smtClean="0"/>
              <a:t>こういう場合はラテン方格法を利用できます．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9</a:t>
            </a:fld>
            <a:endParaRPr lang="en-US" altLang="ja-JP"/>
          </a:p>
        </p:txBody>
      </p:sp>
    </p:spTree>
    <p:extLst>
      <p:ext uri="{BB962C8B-B14F-4D97-AF65-F5344CB8AC3E}">
        <p14:creationId xmlns:p14="http://schemas.microsoft.com/office/powerpoint/2010/main" val="63068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6480178-A658-41B8-918A-C0A5E79E052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743A1DB-7BB6-43F5-9FFD-4E9F4BB9B25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ABC3630-402C-42FC-9386-E418A63B102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7D91E25-A4C2-4379-BBF1-8B8A12A3373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27C2FD4-E1B0-496F-83E5-36201DE1DB9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BCE31AB-2909-4ED9-8CB3-2A1595BE7E31}"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0F4E0FE-0142-4A58-A71E-4DD0B823583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D957395-9C81-465F-99C7-8A7423833F82}"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FFD45A3-0D78-486D-8B20-A5ED7D4BFB41}"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9E144A0-792A-43B9-A399-37036FA4ADF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3976F4D-BDE6-4DA0-9564-9EC68BF0D3F4}"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DAEF-8C6C-4AD8-823C-A4770B7DA78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r>
              <a:rPr lang="ja-JP" altLang="en-US"/>
              <a:t>ラテン方格法</a:t>
            </a:r>
          </a:p>
        </p:txBody>
      </p:sp>
      <p:sp>
        <p:nvSpPr>
          <p:cNvPr id="655363" name="Text Box 3"/>
          <p:cNvSpPr txBox="1">
            <a:spLocks noChangeArrowheads="1"/>
          </p:cNvSpPr>
          <p:nvPr/>
        </p:nvSpPr>
        <p:spPr bwMode="auto">
          <a:xfrm>
            <a:off x="571472" y="1285860"/>
            <a:ext cx="7934325" cy="822325"/>
          </a:xfrm>
          <a:prstGeom prst="rect">
            <a:avLst/>
          </a:prstGeom>
          <a:noFill/>
          <a:ln w="38100">
            <a:noFill/>
            <a:miter lim="800000"/>
            <a:headEnd/>
            <a:tailEnd/>
          </a:ln>
          <a:effectLst/>
        </p:spPr>
        <p:txBody>
          <a:bodyPr>
            <a:spAutoFit/>
          </a:bodyPr>
          <a:lstStyle/>
          <a:p>
            <a:r>
              <a:rPr lang="ja-JP" altLang="en-US"/>
              <a:t>考慮すべきブロック因子が２つあった場合，乱塊法に代わり，ラテン方格法を採用する</a:t>
            </a:r>
          </a:p>
        </p:txBody>
      </p:sp>
      <p:sp>
        <p:nvSpPr>
          <p:cNvPr id="655364" name="Text Box 4"/>
          <p:cNvSpPr txBox="1">
            <a:spLocks noChangeArrowheads="1"/>
          </p:cNvSpPr>
          <p:nvPr/>
        </p:nvSpPr>
        <p:spPr bwMode="auto">
          <a:xfrm>
            <a:off x="633385" y="2665397"/>
            <a:ext cx="2755900" cy="457200"/>
          </a:xfrm>
          <a:prstGeom prst="rect">
            <a:avLst/>
          </a:prstGeom>
          <a:noFill/>
          <a:ln w="38100">
            <a:noFill/>
            <a:miter lim="800000"/>
            <a:headEnd/>
            <a:tailEnd/>
          </a:ln>
          <a:effectLst/>
        </p:spPr>
        <p:txBody>
          <a:bodyPr wrap="none">
            <a:spAutoFit/>
          </a:bodyPr>
          <a:lstStyle/>
          <a:p>
            <a:r>
              <a:rPr lang="ja-JP" altLang="en-US"/>
              <a:t>入浴剤の効果テスト</a:t>
            </a:r>
          </a:p>
        </p:txBody>
      </p:sp>
      <p:sp>
        <p:nvSpPr>
          <p:cNvPr id="655365" name="Text Box 5"/>
          <p:cNvSpPr txBox="1">
            <a:spLocks noChangeArrowheads="1"/>
          </p:cNvSpPr>
          <p:nvPr/>
        </p:nvSpPr>
        <p:spPr bwMode="auto">
          <a:xfrm>
            <a:off x="1352522" y="3314685"/>
            <a:ext cx="1911350" cy="457200"/>
          </a:xfrm>
          <a:prstGeom prst="rect">
            <a:avLst/>
          </a:prstGeom>
          <a:noFill/>
          <a:ln w="38100">
            <a:noFill/>
            <a:miter lim="800000"/>
            <a:headEnd/>
            <a:tailEnd/>
          </a:ln>
          <a:effectLst/>
        </p:spPr>
        <p:txBody>
          <a:bodyPr wrap="none">
            <a:spAutoFit/>
          </a:bodyPr>
          <a:lstStyle/>
          <a:p>
            <a:r>
              <a:rPr lang="ja-JP" altLang="en-US"/>
              <a:t>被験者，浴槽</a:t>
            </a:r>
          </a:p>
        </p:txBody>
      </p:sp>
      <p:sp>
        <p:nvSpPr>
          <p:cNvPr id="655366" name="Text Box 6"/>
          <p:cNvSpPr txBox="1">
            <a:spLocks noChangeArrowheads="1"/>
          </p:cNvSpPr>
          <p:nvPr/>
        </p:nvSpPr>
        <p:spPr bwMode="auto">
          <a:xfrm>
            <a:off x="633385" y="4178285"/>
            <a:ext cx="1903412" cy="457200"/>
          </a:xfrm>
          <a:prstGeom prst="rect">
            <a:avLst/>
          </a:prstGeom>
          <a:noFill/>
          <a:ln w="38100">
            <a:noFill/>
            <a:miter lim="800000"/>
            <a:headEnd/>
            <a:tailEnd/>
          </a:ln>
          <a:effectLst/>
        </p:spPr>
        <p:txBody>
          <a:bodyPr wrap="none">
            <a:spAutoFit/>
          </a:bodyPr>
          <a:lstStyle/>
          <a:p>
            <a:r>
              <a:rPr lang="ja-JP" altLang="en-US"/>
              <a:t>カレーの試食</a:t>
            </a:r>
          </a:p>
        </p:txBody>
      </p:sp>
      <p:sp>
        <p:nvSpPr>
          <p:cNvPr id="655367" name="Text Box 7"/>
          <p:cNvSpPr txBox="1">
            <a:spLocks noChangeArrowheads="1"/>
          </p:cNvSpPr>
          <p:nvPr/>
        </p:nvSpPr>
        <p:spPr bwMode="auto">
          <a:xfrm>
            <a:off x="1352522" y="4825985"/>
            <a:ext cx="2735263" cy="457200"/>
          </a:xfrm>
          <a:prstGeom prst="rect">
            <a:avLst/>
          </a:prstGeom>
          <a:noFill/>
          <a:ln w="38100">
            <a:noFill/>
            <a:miter lim="800000"/>
            <a:headEnd/>
            <a:tailEnd/>
          </a:ln>
          <a:effectLst/>
        </p:spPr>
        <p:txBody>
          <a:bodyPr wrap="none">
            <a:spAutoFit/>
          </a:bodyPr>
          <a:lstStyle/>
          <a:p>
            <a:r>
              <a:rPr lang="ja-JP" altLang="en-US"/>
              <a:t>パネラー，試食順序</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409"/>
    </mc:Choice>
    <mc:Fallback>
      <p:transition spd="slow" advTm="100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68" x="1079500" y="5022850"/>
          <p14:tracePt t="2168" x="1092200" y="4984750"/>
          <p14:tracePt t="2620" x="1092200" y="4972050"/>
          <p14:tracePt t="2629" x="1085850" y="4972050"/>
          <p14:tracePt t="2653" x="1085850" y="4978400"/>
          <p14:tracePt t="2665" x="1079500" y="4984750"/>
          <p14:tracePt t="2665" x="1079500" y="4991100"/>
          <p14:tracePt t="2665" x="1079500" y="5003800"/>
          <p14:tracePt t="2686" x="1079500" y="5016500"/>
          <p14:tracePt t="2686" x="1085850" y="5029200"/>
          <p14:tracePt t="2701" x="1092200" y="5048250"/>
          <p14:tracePt t="2701" x="1104900" y="5073650"/>
          <p14:tracePt t="2717" x="1117600" y="5099050"/>
          <p14:tracePt t="2717" x="1136650" y="5124450"/>
          <p14:tracePt t="2734" x="1162050" y="5156200"/>
          <p14:tracePt t="2734" x="1225550" y="5232400"/>
          <p14:tracePt t="2750" x="1263650" y="5276850"/>
          <p14:tracePt t="2750" x="1301750" y="5314950"/>
          <p14:tracePt t="2767" x="1346200" y="5359400"/>
          <p14:tracePt t="2767" x="1390650" y="5397500"/>
          <p14:tracePt t="2784" x="1441450" y="5441950"/>
          <p14:tracePt t="2784" x="1498600" y="5480050"/>
          <p14:tracePt t="2800" x="1549400" y="5518150"/>
          <p14:tracePt t="2800" x="1670050" y="5588000"/>
          <p14:tracePt t="2818" x="1727200" y="5619750"/>
          <p14:tracePt t="2818" x="1790700" y="5645150"/>
          <p14:tracePt t="2834" x="1854200" y="5664200"/>
          <p14:tracePt t="2834" x="1917700" y="5683250"/>
          <p14:tracePt t="2851" x="1981200" y="5695950"/>
          <p14:tracePt t="2851" x="2044700" y="5708650"/>
          <p14:tracePt t="2851" x="2108200" y="5721350"/>
          <p14:tracePt t="2870" x="2171700" y="5734050"/>
          <p14:tracePt t="2882" x="2235200" y="5740400"/>
          <p14:tracePt t="2882" x="2368550" y="5765800"/>
          <p14:tracePt t="2901" x="2438400" y="5772150"/>
          <p14:tracePt t="2901" x="2508250" y="5784850"/>
          <p14:tracePt t="2918" x="2578100" y="5803900"/>
          <p14:tracePt t="2918" x="2654300" y="5816600"/>
          <p14:tracePt t="2934" x="2730500" y="5835650"/>
          <p14:tracePt t="2934" x="2800350" y="5854700"/>
          <p14:tracePt t="2951" x="2876550" y="5873750"/>
          <p14:tracePt t="2951" x="2946400" y="5899150"/>
          <p14:tracePt t="2951" x="3016250" y="5918200"/>
          <p14:tracePt t="2970" x="3079750" y="5937250"/>
          <p14:tracePt t="2983" x="3136900" y="5956300"/>
          <p14:tracePt t="2983" x="3244850" y="5981700"/>
          <p14:tracePt t="3002" x="3295650" y="6000750"/>
          <p14:tracePt t="3002" x="3340100" y="6007100"/>
          <p14:tracePt t="3018" x="3384550" y="6019800"/>
          <p14:tracePt t="3018" x="3429000" y="6026150"/>
          <p14:tracePt t="3035" x="3467100" y="6032500"/>
          <p14:tracePt t="3035" x="3543300" y="6051550"/>
          <p14:tracePt t="3052" x="3581400" y="6064250"/>
          <p14:tracePt t="3052" x="3619500" y="6076950"/>
          <p14:tracePt t="3068" x="3651250" y="6083300"/>
          <p14:tracePt t="3068" x="3683000" y="6096000"/>
          <p14:tracePt t="3086" x="3714750" y="6108700"/>
          <p14:tracePt t="3086" x="3746500" y="6115050"/>
          <p14:tracePt t="3102" x="3771900" y="6121400"/>
          <p14:tracePt t="3102" x="3822700" y="6134100"/>
          <p14:tracePt t="3119" x="3841750" y="6140450"/>
          <p14:tracePt t="3119" x="3867150" y="6140450"/>
          <p14:tracePt t="3135" x="3886200" y="6140450"/>
          <p14:tracePt t="3135" x="3911600" y="6134100"/>
          <p14:tracePt t="3152" x="3930650" y="6134100"/>
          <p14:tracePt t="3152" x="3956050" y="6127750"/>
          <p14:tracePt t="3152" x="3981450" y="6121400"/>
          <p14:tracePt t="3171" x="4006850" y="6115050"/>
          <p14:tracePt t="3171" x="4032250" y="6108700"/>
          <p14:tracePt t="3186" x="4057650" y="6102350"/>
          <p14:tracePt t="3186" x="4083050" y="6096000"/>
          <p14:tracePt t="3202" x="4108450" y="6089650"/>
          <p14:tracePt t="3202" x="4133850" y="6076950"/>
          <p14:tracePt t="3219" x="4159250" y="6070600"/>
          <p14:tracePt t="3219" x="4184650" y="6057900"/>
          <p14:tracePt t="3219" x="4203700" y="6045200"/>
          <p14:tracePt t="3238" x="4216400" y="6032500"/>
          <p14:tracePt t="3250" x="4235450" y="6013450"/>
          <p14:tracePt t="3250" x="4254500" y="5988050"/>
          <p14:tracePt t="3271" x="4267200" y="5981700"/>
          <p14:tracePt t="3271" x="4273550" y="5969000"/>
          <p14:tracePt t="3286" x="4279900" y="5956300"/>
          <p14:tracePt t="3286" x="4286250" y="5949950"/>
          <p14:tracePt t="3303" x="4292600" y="5943600"/>
          <p14:tracePt t="3303" x="4292600" y="5937250"/>
          <p14:tracePt t="3319" x="4292600" y="5924550"/>
          <p14:tracePt t="3334" x="4292600" y="5918200"/>
          <p14:tracePt t="3351" x="4286250" y="5911850"/>
          <p14:tracePt t="3368" x="4279900" y="5911850"/>
          <p14:tracePt t="3384" x="4273550" y="5918200"/>
          <p14:tracePt t="3384" x="4273550" y="5924550"/>
          <p14:tracePt t="3403" x="4267200" y="5937250"/>
          <p14:tracePt t="3403" x="4267200" y="5943600"/>
          <p14:tracePt t="3420" x="4260850" y="5949950"/>
          <p14:tracePt t="3434" x="4260850" y="5956300"/>
          <p14:tracePt t="3451" x="4260850" y="5962650"/>
          <p14:tracePt t="3451" x="4260850" y="5969000"/>
          <p14:tracePt t="3470" x="4267200" y="5975350"/>
          <p14:tracePt t="3486" x="4273550" y="5981700"/>
          <p14:tracePt t="3501" x="4279900" y="5981700"/>
          <p14:tracePt t="3518" x="4286250" y="5981700"/>
          <p14:tracePt t="3518" x="4292600" y="5981700"/>
          <p14:tracePt t="3518" x="4298950" y="5981700"/>
          <p14:tracePt t="3539" x="4305300" y="5981700"/>
          <p14:tracePt t="3539" x="4311650" y="5981700"/>
          <p14:tracePt t="3554" x="4318000" y="5981700"/>
          <p14:tracePt t="3554" x="4324350" y="5981700"/>
          <p14:tracePt t="3571" x="4330700" y="5981700"/>
          <p14:tracePt t="3586" x="4337050" y="5975350"/>
          <p14:tracePt t="3602" x="4343400" y="5975350"/>
          <p14:tracePt t="3618" x="4349750" y="5969000"/>
          <p14:tracePt t="3635" x="4356100" y="5969000"/>
          <p14:tracePt t="3635" x="4362450" y="5969000"/>
          <p14:tracePt t="3654" x="4368800" y="5975350"/>
          <p14:tracePt t="3674" x="4368800" y="5981700"/>
          <p14:tracePt t="3690" x="4368800" y="5988050"/>
          <p14:tracePt t="3702" x="4368800" y="5994400"/>
          <p14:tracePt t="3719" x="4375150" y="6000750"/>
          <p14:tracePt t="3736" x="4375150" y="6007100"/>
          <p14:tracePt t="3752" x="4387850" y="6007100"/>
          <p14:tracePt t="3769" x="4394200" y="6000750"/>
          <p14:tracePt t="3785" x="4406900" y="6000750"/>
          <p14:tracePt t="3802" x="4413250" y="5994400"/>
          <p14:tracePt t="3819" x="4419600" y="5994400"/>
          <p14:tracePt t="3837" x="4425950" y="5994400"/>
          <p14:tracePt t="3837" x="4432300" y="5994400"/>
          <p14:tracePt t="3854" x="4438650" y="6000750"/>
          <p14:tracePt t="3870" x="4451350" y="6007100"/>
          <p14:tracePt t="3890" x="4457700" y="6013450"/>
          <p14:tracePt t="3906" x="4464050" y="6019800"/>
          <p14:tracePt t="3929" x="4464050" y="6026150"/>
          <p14:tracePt t="3949" x="4470400" y="6032500"/>
          <p14:tracePt t="3965" x="4470400" y="6038850"/>
          <p14:tracePt t="3981" x="4476750" y="6045200"/>
          <p14:tracePt t="3997" x="4476750" y="6051550"/>
          <p14:tracePt t="4009" x="4483100" y="6051550"/>
          <p14:tracePt t="4034" x="4489450" y="6057900"/>
          <p14:tracePt t="4057" x="4489450" y="6064250"/>
          <p14:tracePt t="4078" x="4495800" y="6064250"/>
          <p14:tracePt t="4093" x="4495800" y="6070600"/>
          <p14:tracePt t="4118" x="4495800" y="6076950"/>
          <p14:tracePt t="4145" x="4502150" y="6083300"/>
          <p14:tracePt t="4169" x="4495800" y="6089650"/>
          <p14:tracePt t="4206" x="4495800" y="6083300"/>
          <p14:tracePt t="4273" x="4502150" y="6076950"/>
          <p14:tracePt t="4325" x="4502150" y="6083300"/>
          <p14:tracePt t="4418" x="4495800" y="6089650"/>
          <p14:tracePt t="4429" x="4489450" y="6096000"/>
          <p14:tracePt t="4445" x="4489450" y="6102350"/>
          <p14:tracePt t="4470" x="4489450" y="6108700"/>
          <p14:tracePt t="4490" x="4489450" y="6115050"/>
          <p14:tracePt t="4549" x="4495800" y="6121400"/>
          <p14:tracePt t="4590" x="4489450" y="6121400"/>
          <p14:tracePt t="4609" x="4489450" y="6127750"/>
          <p14:tracePt t="4634" x="4489450" y="6134100"/>
          <p14:tracePt t="4650" x="4489450" y="6146800"/>
          <p14:tracePt t="4677" x="4483100" y="6146800"/>
          <p14:tracePt t="4770" x="4483100" y="6153150"/>
          <p14:tracePt t="4786" x="4476750" y="6165850"/>
          <p14:tracePt t="4805" x="4476750" y="6172200"/>
          <p14:tracePt t="4830" x="4476750" y="6178550"/>
          <p14:tracePt t="4850" x="4476750" y="6184900"/>
          <p14:tracePt t="5010" x="4476750" y="6191250"/>
          <p14:tracePt t="5122" x="4470400" y="6197600"/>
          <p14:tracePt t="5189" x="4470400" y="6203950"/>
          <p14:tracePt t="5294" x="4476750" y="6210300"/>
          <p14:tracePt t="5398" x="4483100" y="6216650"/>
          <p14:tracePt t="5430" x="4489450" y="6216650"/>
          <p14:tracePt t="5474" x="4495800" y="6216650"/>
          <p14:tracePt t="5498" x="4495800" y="6223000"/>
          <p14:tracePt t="5525" x="4502150" y="6223000"/>
          <p14:tracePt t="5586" x="4508500" y="6229350"/>
          <p14:tracePt t="5630" x="4508500" y="6223000"/>
          <p14:tracePt t="5698" x="4502150" y="6223000"/>
          <p14:tracePt t="5866" x="4495800" y="6216650"/>
          <p14:tracePt t="5886" x="4495800" y="6210300"/>
          <p14:tracePt t="5910" x="4495800" y="6203950"/>
          <p14:tracePt t="5925" x="4495800" y="6197600"/>
          <p14:tracePt t="5954" x="4489450" y="6197600"/>
          <p14:tracePt t="6006" x="4483100" y="6197600"/>
          <p14:tracePt t="6038" x="4476750" y="6191250"/>
          <p14:tracePt t="6082" x="4476750" y="6184900"/>
          <p14:tracePt t="6126" x="4476750" y="6178550"/>
          <p14:tracePt t="6158" x="4476750" y="6172200"/>
          <p14:tracePt t="6170" x="4470400" y="6165850"/>
          <p14:tracePt t="6210" x="4470400" y="6159500"/>
          <p14:tracePt t="6270" x="4470400" y="6153150"/>
          <p14:tracePt t="6290" x="4470400" y="6159500"/>
          <p14:tracePt t="6374" x="4470400" y="6165850"/>
          <p14:tracePt t="6406" x="4470400" y="6172200"/>
          <p14:tracePt t="6450" x="4476750" y="6172200"/>
          <p14:tracePt t="6517" x="4476750" y="6165850"/>
          <p14:tracePt t="6578" x="4476750" y="6159500"/>
          <p14:tracePt t="6589" x="4470400" y="6165850"/>
          <p14:tracePt t="6698" x="4470400" y="6159500"/>
          <p14:tracePt t="6778" x="4464050" y="6159500"/>
          <p14:tracePt t="6818" x="4457700" y="6153150"/>
          <p14:tracePt t="6870" x="4457700" y="6165850"/>
          <p14:tracePt t="6930" x="4457700" y="6159500"/>
          <p14:tracePt t="6990" x="4457700" y="6153150"/>
          <p14:tracePt t="7130" x="4457700" y="6146800"/>
          <p14:tracePt t="7146" x="4464050" y="6146800"/>
          <p14:tracePt t="7198" x="4464050" y="6153150"/>
          <p14:tracePt t="7222" x="4464050" y="6159500"/>
          <p14:tracePt t="7238" x="4464050" y="6165850"/>
          <p14:tracePt t="7258" x="4464050" y="6159500"/>
          <p14:tracePt t="7298" x="4457700" y="6153150"/>
          <p14:tracePt t="7410" x="4464050" y="6146800"/>
          <p14:tracePt t="7490" x="4464050" y="6153150"/>
          <p14:tracePt t="7600" x="4457700" y="6159500"/>
          <p14:tracePt t="7610" x="4457700" y="6165850"/>
          <p14:tracePt t="7658" x="4457700" y="6159500"/>
          <p14:tracePt t="7671" x="4457700" y="6165850"/>
          <p14:tracePt t="7754" x="4457700" y="6172200"/>
          <p14:tracePt t="7778" x="4457700" y="6178550"/>
          <p14:tracePt t="7791" x="4451350" y="6184900"/>
          <p14:tracePt t="7906" x="4457700" y="6184900"/>
          <p14:tracePt t="8115" x="4464050" y="6178550"/>
          <p14:tracePt t="8159" x="4464050" y="6172200"/>
          <p14:tracePt t="8182" x="4464050" y="6178550"/>
          <p14:tracePt t="8271" x="4464050" y="6184900"/>
          <p14:tracePt t="8355" x="4457700" y="6184900"/>
          <p14:tracePt t="8438" x="4457700" y="6191250"/>
          <p14:tracePt t="8507" x="4457700" y="6197600"/>
          <p14:tracePt t="8526" x="4464050" y="6191250"/>
          <p14:tracePt t="8631" x="4470400" y="6191250"/>
          <p14:tracePt t="8698" x="4470400" y="6197600"/>
          <p14:tracePt t="8879" x="4464050" y="6197600"/>
          <p14:tracePt t="9186" x="4457700" y="6203950"/>
          <p14:tracePt t="9286" x="4457700" y="6210300"/>
          <p14:tracePt t="9314" x="4451350" y="6216650"/>
          <p14:tracePt t="9458" x="4457700" y="6210300"/>
          <p14:tracePt t="9526" x="4464050" y="6210300"/>
          <p14:tracePt t="9571" x="4457700" y="6216650"/>
          <p14:tracePt t="9599" x="4451350" y="6216650"/>
          <p14:tracePt t="9631" x="4445000" y="6223000"/>
          <p14:tracePt t="9683" x="4438650" y="6229350"/>
          <p14:tracePt t="9719" x="4438650" y="6223000"/>
          <p14:tracePt t="9771" x="4432300" y="6223000"/>
          <p14:tracePt t="9831" x="4432300" y="6216650"/>
          <p14:tracePt t="9863" x="4425950" y="6216650"/>
          <p14:tracePt t="9923" x="4419600" y="6216650"/>
          <p14:tracePt t="10018" x="4413250" y="6210300"/>
          <p14:tracePt t="10087" x="4413250" y="6203950"/>
          <p14:tracePt t="10190" x="4406900" y="6197600"/>
          <p14:tracePt t="10231" x="4406900" y="6191250"/>
          <p14:tracePt t="10351" x="4413250" y="6191250"/>
          <p14:tracePt t="10387" x="4419600" y="6191250"/>
          <p14:tracePt t="10523" x="4425950" y="6191250"/>
          <p14:tracePt t="10567" x="4419600" y="6184900"/>
          <p14:tracePt t="10739" x="4413250" y="6191250"/>
          <p14:tracePt t="10791" x="4406900" y="6184900"/>
          <p14:tracePt t="10911" x="4406900" y="6191250"/>
          <p14:tracePt t="10967" x="4406900" y="6184900"/>
          <p14:tracePt t="11038" x="4413250" y="6184900"/>
          <p14:tracePt t="11087" x="4413250" y="6178550"/>
          <p14:tracePt t="11159" x="4413250" y="6184900"/>
          <p14:tracePt t="11211" x="4413250" y="6178550"/>
          <p14:tracePt t="11295" x="4419600" y="6184900"/>
          <p14:tracePt t="11379" x="4425950" y="6184900"/>
          <p14:tracePt t="11415" x="4425950" y="6178550"/>
          <p14:tracePt t="11451" x="4419600" y="6184900"/>
          <p14:tracePt t="11559" x="4413250" y="6184900"/>
          <p14:tracePt t="11579" x="4406900" y="6178550"/>
          <p14:tracePt t="11611" x="4406900" y="6184900"/>
          <p14:tracePt t="11627" x="4400550" y="6191250"/>
          <p14:tracePt t="11647" x="4394200" y="6197600"/>
          <p14:tracePt t="11663" x="4394200" y="6203950"/>
          <p14:tracePt t="11679" x="4387850" y="6203950"/>
          <p14:tracePt t="11691" x="4381500" y="6210300"/>
          <p14:tracePt t="11707" x="4375150" y="6210300"/>
          <p14:tracePt t="11723" x="4375150" y="6216650"/>
          <p14:tracePt t="11747" x="4375150" y="6223000"/>
          <p14:tracePt t="11808" x="4381500" y="6229350"/>
          <p14:tracePt t="11835" x="4387850" y="6229350"/>
          <p14:tracePt t="11851" x="4394200" y="6229350"/>
          <p14:tracePt t="11872" x="4394200" y="6235700"/>
          <p14:tracePt t="11931" x="4387850" y="6235700"/>
          <p14:tracePt t="12000" x="4387850" y="6229350"/>
          <p14:tracePt t="12143" x="4381500" y="6229350"/>
          <p14:tracePt t="12167" x="4375150" y="6235700"/>
          <p14:tracePt t="12187" x="4368800" y="6229350"/>
          <p14:tracePt t="12240" x="4362450" y="6229350"/>
          <p14:tracePt t="12263" x="4356100" y="6235700"/>
          <p14:tracePt t="12287" x="4349750" y="6229350"/>
          <p14:tracePt t="12383" x="4349750" y="6223000"/>
          <p14:tracePt t="12399" x="4356100" y="6223000"/>
          <p14:tracePt t="12435" x="4356100" y="6216650"/>
          <p14:tracePt t="12556" x="4356100" y="6210300"/>
          <p14:tracePt t="12660" x="4356100" y="6216650"/>
          <p14:tracePt t="12779" x="4362450" y="6210300"/>
          <p14:tracePt t="12871" x="4362450" y="6216650"/>
          <p14:tracePt t="12899" x="4368800" y="6223000"/>
          <p14:tracePt t="12924" x="4375150" y="6223000"/>
          <p14:tracePt t="12967" x="4381500" y="6229350"/>
          <p14:tracePt t="13028" x="4387850" y="6235700"/>
          <p14:tracePt t="13059" x="4387850" y="6229350"/>
          <p14:tracePt t="13132" x="4387850" y="6235700"/>
          <p14:tracePt t="13192" x="4387850" y="6229350"/>
          <p14:tracePt t="13223" x="4387850" y="6223000"/>
          <p14:tracePt t="13244" x="4387850" y="6229350"/>
          <p14:tracePt t="13308" x="4381500" y="6235700"/>
          <p14:tracePt t="13351" x="4381500" y="6242050"/>
          <p14:tracePt t="13432" x="4387850" y="6235700"/>
          <p14:tracePt t="13604" x="4381500" y="6235700"/>
          <p14:tracePt t="13643" x="4387850" y="6242050"/>
          <p14:tracePt t="13732" x="4387850" y="6235700"/>
          <p14:tracePt t="13747" x="4387850" y="6229350"/>
          <p14:tracePt t="13780" x="4387850" y="6223000"/>
          <p14:tracePt t="13808" x="4381500" y="6229350"/>
          <p14:tracePt t="14012" x="4381500" y="6235700"/>
          <p14:tracePt t="14040" x="4381500" y="6242050"/>
          <p14:tracePt t="14152" x="4381500" y="6235700"/>
          <p14:tracePt t="14220" x="4387850" y="6242050"/>
          <p14:tracePt t="14280" x="4387850" y="6235700"/>
          <p14:tracePt t="14432" x="4387850" y="6242050"/>
          <p14:tracePt t="14460" x="4387850" y="6235700"/>
          <p14:tracePt t="14655" x="4394200" y="6242050"/>
          <p14:tracePt t="14716" x="4394200" y="6235700"/>
          <p14:tracePt t="14768" x="4394200" y="6229350"/>
          <p14:tracePt t="14800" x="4394200" y="6235700"/>
          <p14:tracePt t="14820" x="4400550" y="6235700"/>
          <p14:tracePt t="14888" x="4406900" y="6235700"/>
          <p14:tracePt t="15052" x="4413250" y="6229350"/>
          <p14:tracePt t="15196" x="4413250" y="6235700"/>
          <p14:tracePt t="15256" x="4413250" y="6229350"/>
          <p14:tracePt t="15280" x="4413250" y="6223000"/>
          <p14:tracePt t="15316" x="4413250" y="6216650"/>
          <p14:tracePt t="15384" x="4413250" y="6223000"/>
          <p14:tracePt t="15436" x="4413250" y="6229350"/>
          <p14:tracePt t="15520" x="4413250" y="6223000"/>
          <p14:tracePt t="15564" x="4406900" y="6229350"/>
          <p14:tracePt t="15640" x="4400550" y="6229350"/>
          <p14:tracePt t="15700" x="4400550" y="6223000"/>
          <p14:tracePt t="15744" x="4394200" y="6223000"/>
          <p14:tracePt t="15900" x="4387850" y="6223000"/>
          <p14:tracePt t="15992" x="4381500" y="6223000"/>
          <p14:tracePt t="16132" x="4381500" y="6216650"/>
          <p14:tracePt t="16184" x="4387850" y="6216650"/>
          <p14:tracePt t="16252" x="4394200" y="6223000"/>
          <p14:tracePt t="16320" x="4400550" y="6223000"/>
          <p14:tracePt t="16360" x="4400550" y="6229350"/>
          <p14:tracePt t="16380" x="4406900" y="6229350"/>
          <p14:tracePt t="16412" x="4413250" y="6229350"/>
          <p14:tracePt t="16440" x="4413250" y="6235700"/>
          <p14:tracePt t="16489" x="4419600" y="6229350"/>
          <p14:tracePt t="16704" x="4419600" y="6223000"/>
          <p14:tracePt t="16757" x="4425950" y="6229350"/>
          <p14:tracePt t="16780" x="4425950" y="6235700"/>
          <p14:tracePt t="16808" x="4425950" y="6242050"/>
          <p14:tracePt t="16928" x="4432300" y="6235700"/>
          <p14:tracePt t="16974" x="4432300" y="6229350"/>
          <p14:tracePt t="16988" x="4438650" y="6235700"/>
          <p14:tracePt t="17221" x="4438650" y="6229350"/>
          <p14:tracePt t="17280" x="4438650" y="6235700"/>
          <p14:tracePt t="17321" x="4438650" y="6229350"/>
          <p14:tracePt t="17356" x="4445000" y="6235700"/>
          <p14:tracePt t="17656" x="4445000" y="6242050"/>
          <p14:tracePt t="17777" x="4451350" y="6242050"/>
          <p14:tracePt t="17853" x="4451350" y="6248400"/>
          <p14:tracePt t="17921" x="4451350" y="6242050"/>
          <p14:tracePt t="17965" x="4451350" y="6248400"/>
          <p14:tracePt t="18152" x="4457700" y="6242050"/>
          <p14:tracePt t="18205" x="4457700" y="6235700"/>
          <p14:tracePt t="18221" x="4457700" y="6242050"/>
          <p14:tracePt t="18437" x="4457700" y="6248400"/>
          <p14:tracePt t="18465" x="4457700" y="6242050"/>
          <p14:tracePt t="18505" x="4457700" y="6248400"/>
          <p14:tracePt t="18573" x="4464050" y="6242050"/>
          <p14:tracePt t="18677" x="4464050" y="6248400"/>
          <p14:tracePt t="18765" x="4464050" y="6242050"/>
          <p14:tracePt t="18849" x="4470400" y="6248400"/>
          <p14:tracePt t="18945" x="4476750" y="6248400"/>
          <p14:tracePt t="19305" x="4483100" y="6254750"/>
          <p14:tracePt t="19345" x="4489450" y="6254750"/>
          <p14:tracePt t="19405" x="4489450" y="6261100"/>
          <p14:tracePt t="19433" x="4495800" y="6267450"/>
          <p14:tracePt t="19465" x="4502150" y="6267450"/>
          <p14:tracePt t="19493" x="4508500" y="6267450"/>
          <p14:tracePt t="19545" x="4508500" y="6280150"/>
          <p14:tracePt t="19561" x="4502150" y="6273800"/>
          <p14:tracePt t="19613" x="4502150" y="6267450"/>
          <p14:tracePt t="19621" x="4508500" y="6267450"/>
          <p14:tracePt t="19665" x="4514850" y="6267450"/>
          <p14:tracePt t="19721" x="4514850" y="6261100"/>
          <p14:tracePt t="19765" x="4521200" y="6254750"/>
          <p14:tracePt t="19785" x="4527550" y="6248400"/>
          <p14:tracePt t="19801" x="4533900" y="6248400"/>
          <p14:tracePt t="19817" x="4540250" y="6248400"/>
          <p14:tracePt t="19826" x="4546600" y="6248400"/>
          <p14:tracePt t="19826" x="4552950" y="6248400"/>
          <p14:tracePt t="19826" x="4559300" y="6242050"/>
          <p14:tracePt t="19846" x="4565650" y="6242050"/>
          <p14:tracePt t="19858" x="4572000" y="6242050"/>
          <p14:tracePt t="19858" x="4584700" y="6235700"/>
          <p14:tracePt t="19878" x="4591050" y="6235700"/>
          <p14:tracePt t="19878" x="4597400" y="6235700"/>
          <p14:tracePt t="19894" x="4603750" y="6229350"/>
          <p14:tracePt t="19894" x="4610100" y="6229350"/>
          <p14:tracePt t="19910" x="4616450" y="6223000"/>
          <p14:tracePt t="19925" x="4622800" y="6223000"/>
          <p14:tracePt t="19942" x="4629150" y="6223000"/>
          <p14:tracePt t="19942" x="4635500" y="6223000"/>
          <p14:tracePt t="19962" x="4648200" y="6216650"/>
          <p14:tracePt t="19975" x="4654550" y="6223000"/>
          <p14:tracePt t="19992" x="4660900" y="6216650"/>
          <p14:tracePt t="20009" x="4667250" y="6223000"/>
          <p14:tracePt t="20049" x="4673600" y="6229350"/>
          <p14:tracePt t="20093" x="4673600" y="6235700"/>
          <p14:tracePt t="20117" x="4679950" y="6242050"/>
          <p14:tracePt t="20133" x="4686300" y="6248400"/>
          <p14:tracePt t="20145" x="4692650" y="6248400"/>
          <p14:tracePt t="20161" x="4699000" y="6248400"/>
          <p14:tracePt t="20177" x="4711700" y="6248400"/>
          <p14:tracePt t="20193" x="4718050" y="6248400"/>
          <p14:tracePt t="20205" x="4724400" y="6248400"/>
          <p14:tracePt t="20214" x="4730750" y="6248400"/>
          <p14:tracePt t="20226" x="4737100" y="6254750"/>
          <p14:tracePt t="20243" x="4743450" y="6254750"/>
          <p14:tracePt t="20243" x="4756150" y="6254750"/>
          <p14:tracePt t="20262" x="4762500" y="6248400"/>
          <p14:tracePt t="20276" x="4768850" y="6248400"/>
          <p14:tracePt t="20293" x="4775200" y="6242050"/>
          <p14:tracePt t="20310" x="4781550" y="6242050"/>
          <p14:tracePt t="20327" x="4781550" y="6235700"/>
          <p14:tracePt t="20343" x="4781550" y="6242050"/>
          <p14:tracePt t="20360" x="4775200" y="6254750"/>
          <p14:tracePt t="20385" x="4768850" y="6261100"/>
          <p14:tracePt t="20401" x="4768850" y="6267450"/>
          <p14:tracePt t="20417" x="4762500" y="6273800"/>
          <p14:tracePt t="20433" x="4756150" y="6273800"/>
          <p14:tracePt t="20446" x="4749800" y="6280150"/>
          <p14:tracePt t="20462" x="4743450" y="6286500"/>
          <p14:tracePt t="20477" x="4737100" y="6286500"/>
          <p14:tracePt t="20494" x="4730750" y="6292850"/>
          <p14:tracePt t="20511" x="4724400" y="6292850"/>
          <p14:tracePt t="20511" x="4718050" y="6299200"/>
          <p14:tracePt t="20530" x="4705350" y="6305550"/>
          <p14:tracePt t="20553" x="4711700" y="6311900"/>
          <p14:tracePt t="20613" x="4718050" y="6305550"/>
          <p14:tracePt t="20626" x="4724400" y="6305550"/>
          <p14:tracePt t="20641" x="4730750" y="6299200"/>
          <p14:tracePt t="20657" x="4737100" y="6292850"/>
          <p14:tracePt t="20693" x="4730750" y="6292850"/>
          <p14:tracePt t="20733" x="4724400" y="6299200"/>
          <p14:tracePt t="20745" x="4718050" y="6299200"/>
          <p14:tracePt t="20761" x="4705350" y="6305550"/>
          <p14:tracePt t="20785" x="4692650" y="6311900"/>
          <p14:tracePt t="20805" x="4679950" y="6330950"/>
          <p14:tracePt t="20845" x="4673600" y="6330950"/>
          <p14:tracePt t="20890" x="4673600" y="6324600"/>
          <p14:tracePt t="20926" x="4679950" y="6318250"/>
          <p14:tracePt t="20949" x="4686300" y="6311900"/>
          <p14:tracePt t="20973" x="4692650" y="6318250"/>
          <p14:tracePt t="20993" x="4699000" y="6318250"/>
          <p14:tracePt t="21009" x="4705350" y="6318250"/>
          <p14:tracePt t="21025" x="4711700" y="6324600"/>
          <p14:tracePt t="21041" x="4718050" y="6318250"/>
          <p14:tracePt t="21053" x="4718050" y="6311900"/>
          <p14:tracePt t="21101" x="4711700" y="6311900"/>
          <p14:tracePt t="21129" x="4711700" y="6318250"/>
          <p14:tracePt t="21165" x="4711700" y="6311900"/>
          <p14:tracePt t="21221" x="4705350" y="6318250"/>
          <p14:tracePt t="21282" x="4705350" y="6311900"/>
          <p14:tracePt t="21318" x="4705350" y="6305550"/>
          <p14:tracePt t="21334" x="4711700" y="6299200"/>
          <p14:tracePt t="21353" x="4718050" y="6299200"/>
          <p14:tracePt t="21393" x="4724400" y="6292850"/>
          <p14:tracePt t="21405" x="4730750" y="6292850"/>
          <p14:tracePt t="21421" x="4737100" y="6286500"/>
          <p14:tracePt t="21437" x="4743450" y="6280150"/>
          <p14:tracePt t="21465" x="4743450" y="6286500"/>
          <p14:tracePt t="21526" x="4737100" y="6292850"/>
          <p14:tracePt t="21602" x="4743450" y="6299200"/>
          <p14:tracePt t="21641" x="4737100" y="6292850"/>
          <p14:tracePt t="21713" x="4737100" y="6299200"/>
          <p14:tracePt t="21737" x="4730750" y="6305550"/>
          <p14:tracePt t="21781" x="4730750" y="6318250"/>
          <p14:tracePt t="21813" x="4737100" y="6324600"/>
          <p14:tracePt t="21858" x="4749800" y="6330950"/>
          <p14:tracePt t="21986" x="4749800" y="6324600"/>
          <p14:tracePt t="22002" x="4749800" y="6318250"/>
          <p14:tracePt t="22013" x="4749800" y="6324600"/>
          <p14:tracePt t="22081" x="4756150" y="6324600"/>
          <p14:tracePt t="22194" x="4756150" y="6330950"/>
          <p14:tracePt t="22270" x="4762500" y="6324600"/>
          <p14:tracePt t="22338" x="4756150" y="6324600"/>
          <p14:tracePt t="22426" x="4749800" y="6324600"/>
          <p14:tracePt t="22482" x="4749800" y="6330950"/>
          <p14:tracePt t="22502" x="4749800" y="6324600"/>
          <p14:tracePt t="22554" x="4756150" y="6324600"/>
          <p14:tracePt t="22621" x="4762500" y="6324600"/>
          <p14:tracePt t="22666" x="4768850" y="6324600"/>
          <p14:tracePt t="22690" x="4794250" y="6324600"/>
          <p14:tracePt t="22742" x="4806950" y="6324600"/>
          <p14:tracePt t="22782" x="4813300" y="6324600"/>
          <p14:tracePt t="22794" x="4813300" y="6318250"/>
          <p14:tracePt t="22810" x="4819650" y="6311900"/>
          <p14:tracePt t="22818" x="4826000" y="6305550"/>
          <p14:tracePt t="22842" x="4826000" y="6299200"/>
          <p14:tracePt t="22855" x="4832350" y="6305550"/>
          <p14:tracePt t="22878" x="4838700" y="6299200"/>
          <p14:tracePt t="22901" x="4838700" y="6305550"/>
          <p14:tracePt t="22914" x="4845050" y="6299200"/>
          <p14:tracePt t="22930" x="4845050" y="6292850"/>
          <p14:tracePt t="22946" x="4845050" y="6286500"/>
          <p14:tracePt t="22962" x="4845050" y="6280150"/>
          <p14:tracePt t="22969" x="4845050" y="6273800"/>
          <p14:tracePt t="22986" x="4838700" y="6267450"/>
          <p14:tracePt t="23058" x="4832350" y="6267450"/>
          <p14:tracePt t="23082" x="4826000" y="6267450"/>
          <p14:tracePt t="23103" x="4826000" y="6261100"/>
          <p14:tracePt t="23134" x="4819650" y="6261100"/>
          <p14:tracePt t="23162" x="4813300" y="6261100"/>
          <p14:tracePt t="23185" x="4806950" y="6267450"/>
          <p14:tracePt t="23206" x="4800600" y="6267450"/>
          <p14:tracePt t="23222" x="4800600" y="6261100"/>
          <p14:tracePt t="23238" x="4794250" y="6267450"/>
          <p14:tracePt t="23254" x="4787900" y="6261100"/>
          <p14:tracePt t="23266" x="4781550" y="6267450"/>
          <p14:tracePt t="23282" x="4775200" y="6273800"/>
          <p14:tracePt t="23298" x="4768850" y="6273800"/>
          <p14:tracePt t="23314" x="4762500" y="6273800"/>
          <p14:tracePt t="23326" x="4749800" y="6273800"/>
          <p14:tracePt t="23342" x="4743450" y="6273800"/>
          <p14:tracePt t="23354" x="4737100" y="6267450"/>
          <p14:tracePt t="23370" x="4730750" y="6267450"/>
          <p14:tracePt t="23370" x="4718050" y="6261100"/>
          <p14:tracePt t="23389" x="4711700" y="6254750"/>
          <p14:tracePt t="23389" x="4705350" y="6254750"/>
          <p14:tracePt t="23406" x="4699000" y="6254750"/>
          <p14:tracePt t="23406" x="4692650" y="6254750"/>
          <p14:tracePt t="23422" x="4686300" y="6254750"/>
          <p14:tracePt t="23422" x="4679950" y="6254750"/>
          <p14:tracePt t="23439" x="4673600" y="6254750"/>
          <p14:tracePt t="23439" x="4660900" y="6254750"/>
          <p14:tracePt t="23455" x="4654550" y="6254750"/>
          <p14:tracePt t="23455" x="4648200" y="6254750"/>
          <p14:tracePt t="23472" x="4641850" y="6254750"/>
          <p14:tracePt t="23472" x="4635500" y="6254750"/>
          <p14:tracePt t="23489" x="4629150" y="6261100"/>
          <p14:tracePt t="23505" x="4622800" y="6267450"/>
          <p14:tracePt t="23505" x="4616450" y="6267450"/>
          <p14:tracePt t="23523" x="4610100" y="6273800"/>
          <p14:tracePt t="23546" x="4610100" y="6280150"/>
          <p14:tracePt t="23566" x="4610100" y="6273800"/>
          <p14:tracePt t="23614" x="4616450" y="6267450"/>
          <p14:tracePt t="23642" x="4622800" y="6280150"/>
          <p14:tracePt t="23674" x="4629150" y="6280150"/>
          <p14:tracePt t="23726" x="4629150" y="6273800"/>
          <p14:tracePt t="23734" x="4629150" y="6267450"/>
          <p14:tracePt t="23786" x="4635500" y="6267450"/>
          <p14:tracePt t="23806" x="4641850" y="6273800"/>
          <p14:tracePt t="23862" x="4635500" y="6273800"/>
          <p14:tracePt t="23898" x="4629150" y="6273800"/>
          <p14:tracePt t="23982" x="4629150" y="6280150"/>
          <p14:tracePt t="23994" x="4629150" y="6286500"/>
          <p14:tracePt t="24018" x="4622800" y="6286500"/>
          <p14:tracePt t="24106" x="4629150" y="6280150"/>
          <p14:tracePt t="24166" x="4629150" y="6273800"/>
          <p14:tracePt t="24206" x="4629150" y="6267450"/>
          <p14:tracePt t="24234" x="4622800" y="6280150"/>
          <p14:tracePt t="24282" x="4622800" y="6286500"/>
          <p14:tracePt t="24310" x="4622800" y="6280150"/>
          <p14:tracePt t="24342" x="4622800" y="6273800"/>
          <p14:tracePt t="24370" x="4622800" y="6267450"/>
          <p14:tracePt t="24490" x="4622800" y="6273800"/>
          <p14:tracePt t="24550" x="4629150" y="6273800"/>
          <p14:tracePt t="24642" x="4635500" y="6267450"/>
          <p14:tracePt t="24662" x="4635500" y="6273800"/>
          <p14:tracePt t="24678" x="4635500" y="6280150"/>
          <p14:tracePt t="24686" x="4641850" y="6286500"/>
          <p14:tracePt t="24702" x="4648200" y="6292850"/>
          <p14:tracePt t="24714" x="4654550" y="6292850"/>
          <p14:tracePt t="24730" x="4660900" y="6286500"/>
          <p14:tracePt t="24747" x="4667250" y="6286500"/>
          <p14:tracePt t="24763" x="4673600" y="6286500"/>
          <p14:tracePt t="24776" x="4679950" y="6286500"/>
          <p14:tracePt t="24792" x="4679950" y="6292850"/>
          <p14:tracePt t="24866" x="4673600" y="6292850"/>
          <p14:tracePt t="24887" x="4673600" y="6286500"/>
          <p14:tracePt t="24911" x="4673600" y="6273800"/>
          <p14:tracePt t="24926" x="4673600" y="6267450"/>
          <p14:tracePt t="24963" x="4673600" y="6261100"/>
          <p14:tracePt t="24978" x="4673600" y="6254750"/>
          <p14:tracePt t="25003" x="4673600" y="6248400"/>
          <p14:tracePt t="25046" x="4673600" y="6242050"/>
          <p14:tracePt t="25074" x="4679950" y="6235700"/>
          <p14:tracePt t="25122" x="4679950" y="6229350"/>
          <p14:tracePt t="25151" x="4679950" y="6223000"/>
          <p14:tracePt t="25175" x="4686300" y="6216650"/>
          <p14:tracePt t="25187" x="4686300" y="6210300"/>
          <p14:tracePt t="25195" x="4692650" y="6210300"/>
          <p14:tracePt t="25210" x="4692650" y="6203950"/>
          <p14:tracePt t="25227" x="4699000" y="6197600"/>
          <p14:tracePt t="25247" x="4699000" y="6191250"/>
          <p14:tracePt t="25263" x="4705350" y="6191250"/>
          <p14:tracePt t="25286" x="4711700" y="6184900"/>
          <p14:tracePt t="25306" x="4718050" y="6184900"/>
          <p14:tracePt t="25330" x="4711700" y="6191250"/>
          <p14:tracePt t="25414" x="4705350" y="6191250"/>
          <p14:tracePt t="25451" x="4711700" y="6197600"/>
          <p14:tracePt t="25603" x="4711700" y="6203950"/>
          <p14:tracePt t="25622" x="4711700" y="6210300"/>
          <p14:tracePt t="25654" x="4705350" y="6216650"/>
          <p14:tracePt t="25683" x="4699000" y="6216650"/>
          <p14:tracePt t="25782" x="4692650" y="6223000"/>
          <p14:tracePt t="25827" x="4692650" y="6216650"/>
          <p14:tracePt t="25878" x="4699000" y="6216650"/>
          <p14:tracePt t="25938" x="4705350" y="6216650"/>
          <p14:tracePt t="25974" x="4699000" y="6223000"/>
          <p14:tracePt t="26042" x="4692650" y="6229350"/>
          <p14:tracePt t="26074" x="4686300" y="6229350"/>
          <p14:tracePt t="26118" x="4679950" y="6223000"/>
          <p14:tracePt t="26142" x="4673600" y="6223000"/>
          <p14:tracePt t="26171" x="4673600" y="6216650"/>
          <p14:tracePt t="26203" x="4673600" y="6210300"/>
          <p14:tracePt t="26274" x="4673600" y="6203950"/>
          <p14:tracePt t="26290" x="4679950" y="6203950"/>
          <p14:tracePt t="26307" x="4679950" y="6197600"/>
          <p14:tracePt t="26328" x="4686300" y="6191250"/>
          <p14:tracePt t="26350" x="4686300" y="6197600"/>
          <p14:tracePt t="26435" x="4686300" y="6203950"/>
          <p14:tracePt t="26463" x="4679950" y="6203950"/>
          <p14:tracePt t="26487" x="4673600" y="6210300"/>
          <p14:tracePt t="26530" x="4679950" y="6203950"/>
          <p14:tracePt t="26591" x="4679950" y="6197600"/>
          <p14:tracePt t="26614" x="4686300" y="6197600"/>
          <p14:tracePt t="26643" x="4692650" y="6197600"/>
          <p14:tracePt t="26667" x="4699000" y="6197600"/>
          <p14:tracePt t="26686" x="4705350" y="6197600"/>
          <p14:tracePt t="26711" x="4711700" y="6197600"/>
          <p14:tracePt t="26735" x="4718050" y="6197600"/>
          <p14:tracePt t="26747" x="4718050" y="6203950"/>
          <p14:tracePt t="26771" x="4711700" y="6210300"/>
          <p14:tracePt t="26855" x="4711700" y="6203950"/>
          <p14:tracePt t="26987" x="4718050" y="6210300"/>
          <p14:tracePt t="27063" x="4724400" y="6203950"/>
          <p14:tracePt t="27123" x="4730750" y="6210300"/>
          <p14:tracePt t="27191" x="4724400" y="6203950"/>
          <p14:tracePt t="27363" x="4730750" y="6203950"/>
          <p14:tracePt t="27407" x="4737100" y="6203950"/>
          <p14:tracePt t="27423" x="4743450" y="6197600"/>
          <p14:tracePt t="27439" x="4749800" y="6203950"/>
          <p14:tracePt t="27463" x="4749800" y="6197600"/>
          <p14:tracePt t="27483" x="4743450" y="6203950"/>
          <p14:tracePt t="27595" x="4737100" y="6210300"/>
          <p14:tracePt t="27655" x="4737100" y="6216650"/>
          <p14:tracePt t="27775" x="4743450" y="6210300"/>
          <p14:tracePt t="27887" x="4749800" y="6210300"/>
          <p14:tracePt t="27955" x="4756150" y="6203950"/>
          <p14:tracePt t="27979" x="4762500" y="6203950"/>
          <p14:tracePt t="28002" x="4768850" y="6203950"/>
          <p14:tracePt t="28022" x="4775200" y="6197600"/>
          <p14:tracePt t="28055" x="4775200" y="6203950"/>
          <p14:tracePt t="28075" x="4781550" y="6203950"/>
          <p14:tracePt t="28100" x="4787900" y="6197600"/>
          <p14:tracePt t="28123" x="4794250" y="6197600"/>
          <p14:tracePt t="28151" x="4800600" y="6197600"/>
          <p14:tracePt t="28187" x="4794250" y="6203950"/>
          <p14:tracePt t="28323" x="4787900" y="6210300"/>
          <p14:tracePt t="28355" x="4787900" y="6216650"/>
          <p14:tracePt t="28407" x="4781550" y="6223000"/>
          <p14:tracePt t="28503" x="4781550" y="6229350"/>
          <p14:tracePt t="28527" x="4775200" y="6229350"/>
          <p14:tracePt t="28547" x="4768850" y="6229350"/>
          <p14:tracePt t="28571" x="4768850" y="6235700"/>
          <p14:tracePt t="28607" x="4768850" y="6242050"/>
          <p14:tracePt t="28639" x="4762500" y="6242050"/>
          <p14:tracePt t="28691" x="4756150" y="6248400"/>
          <p14:tracePt t="28727" x="4756150" y="6254750"/>
          <p14:tracePt t="28759" x="4762500" y="6248400"/>
          <p14:tracePt t="28803" x="4762500" y="6254750"/>
          <p14:tracePt t="28855" x="4762500" y="6261100"/>
          <p14:tracePt t="28863" x="4762500" y="6254750"/>
          <p14:tracePt t="28915" x="4762500" y="6248400"/>
          <p14:tracePt t="28923" x="4768850" y="6248400"/>
          <p14:tracePt t="28976" x="4768850" y="6242050"/>
          <p14:tracePt t="29035" x="4768850" y="6235700"/>
          <p14:tracePt t="29051" x="4762500" y="6229350"/>
          <p14:tracePt t="29075" x="4756150" y="6223000"/>
          <p14:tracePt t="29155" x="4756150" y="6216650"/>
          <p14:tracePt t="29187" x="4756150" y="6210300"/>
          <p14:tracePt t="29199" x="4756150" y="6203950"/>
          <p14:tracePt t="29215" x="4749800" y="6197600"/>
          <p14:tracePt t="29231" x="4749800" y="6191250"/>
          <p14:tracePt t="29247" x="4743450" y="6184900"/>
          <p14:tracePt t="29260" x="4737100" y="6184900"/>
          <p14:tracePt t="29283" x="4743450" y="6178550"/>
          <p14:tracePt t="29367" x="4756150" y="6172200"/>
          <p14:tracePt t="29383" x="4762500" y="6172200"/>
          <p14:tracePt t="29395" x="4768850" y="6165850"/>
          <p14:tracePt t="29412" x="4775200" y="6165850"/>
          <p14:tracePt t="29428" x="4781550" y="6165850"/>
          <p14:tracePt t="29447" x="4775200" y="6165850"/>
          <p14:tracePt t="29495" x="4768850" y="6165850"/>
          <p14:tracePt t="29516" x="4762500" y="6172200"/>
          <p14:tracePt t="29555" x="4762500" y="6178550"/>
          <p14:tracePt t="29600" x="4768850" y="6172200"/>
          <p14:tracePt t="29644" x="4768850" y="6165850"/>
          <p14:tracePt t="29651" x="4768850" y="6159500"/>
          <p14:tracePt t="29667" x="4775200" y="6165850"/>
          <p14:tracePt t="29703" x="4775200" y="6172200"/>
          <p14:tracePt t="29719" x="4775200" y="6178550"/>
          <p14:tracePt t="29735" x="4768850" y="6184900"/>
          <p14:tracePt t="29755" x="4768850" y="6191250"/>
          <p14:tracePt t="29795" x="4762500" y="6197600"/>
          <p14:tracePt t="29823" x="4756150" y="6203950"/>
          <p14:tracePt t="29848" x="4756150" y="6210300"/>
          <p14:tracePt t="29863" x="4749800" y="6216650"/>
          <p14:tracePt t="29899" x="4749800" y="6229350"/>
          <p14:tracePt t="29928" x="4743450" y="6229350"/>
          <p14:tracePt t="29952" x="4749800" y="6235700"/>
          <p14:tracePt t="29975" x="4749800" y="6242050"/>
          <p14:tracePt t="30004" x="4749800" y="6248400"/>
          <p14:tracePt t="30019" x="4756150" y="6254750"/>
          <p14:tracePt t="30047" x="4749800" y="6261100"/>
          <p14:tracePt t="30148" x="4749800" y="6267450"/>
          <p14:tracePt t="30199" x="4749800" y="6273800"/>
          <p14:tracePt t="30216" x="4749800" y="6280150"/>
          <p14:tracePt t="30243" x="4756150" y="6273800"/>
          <p14:tracePt t="30311" x="4756150" y="6267450"/>
          <p14:tracePt t="30335" x="4749800" y="6273800"/>
          <p14:tracePt t="30399" x="4749800" y="6261100"/>
          <p14:tracePt t="30460" x="4749800" y="6254750"/>
          <p14:tracePt t="30476" x="4749800" y="6248400"/>
          <p14:tracePt t="30484" x="4743450" y="6242050"/>
          <p14:tracePt t="30516" x="4737100" y="6242050"/>
          <p14:tracePt t="30544" x="4730750" y="6242050"/>
          <p14:tracePt t="30567" x="4724400" y="6235700"/>
          <p14:tracePt t="30604" x="4718050" y="6229350"/>
          <p14:tracePt t="30628" x="4711700" y="6229350"/>
          <p14:tracePt t="30647" x="4705350" y="6229350"/>
          <p14:tracePt t="30664" x="4699000" y="6223000"/>
          <p14:tracePt t="30688" x="4692650" y="6223000"/>
          <p14:tracePt t="30700" x="4686300" y="6210300"/>
          <p14:tracePt t="30724" x="4686300" y="6203950"/>
          <p14:tracePt t="30748" x="4686300" y="6197600"/>
          <p14:tracePt t="30760" x="4686300" y="6191250"/>
          <p14:tracePt t="30776" x="4679950" y="6184900"/>
          <p14:tracePt t="30816" x="4686300" y="6184900"/>
          <p14:tracePt t="30852" x="4686300" y="6178550"/>
          <p14:tracePt t="30903" x="4692650" y="6172200"/>
          <p14:tracePt t="30928" x="4699000" y="6172200"/>
          <p14:tracePt t="30948" x="4705350" y="6165850"/>
          <p14:tracePt t="30999" x="4711700" y="6165850"/>
          <p14:tracePt t="31015" x="4718050" y="6159500"/>
          <p14:tracePt t="31039" x="4711700" y="6153150"/>
          <p14:tracePt t="31100" x="4705350" y="6159500"/>
          <p14:tracePt t="31120" x="4705350" y="6165850"/>
          <p14:tracePt t="31144" x="4705350" y="6172200"/>
          <p14:tracePt t="31160" x="4699000" y="6178550"/>
          <p14:tracePt t="31176" x="4699000" y="6165850"/>
          <p14:tracePt t="31280" x="4699000" y="6159500"/>
          <p14:tracePt t="31300" x="4699000" y="6153150"/>
          <p14:tracePt t="31308" x="4692650" y="6146800"/>
          <p14:tracePt t="31324" x="4686300" y="6140450"/>
          <p14:tracePt t="31340" x="4679950" y="6140450"/>
          <p14:tracePt t="31356" x="4673600" y="6140450"/>
          <p14:tracePt t="31369" x="4667250" y="6134100"/>
          <p14:tracePt t="31385" x="4654550" y="6134100"/>
          <p14:tracePt t="31400" x="4648200" y="6134100"/>
          <p14:tracePt t="31416" x="4641850" y="6134100"/>
          <p14:tracePt t="31416" x="4635500" y="6134100"/>
          <p14:tracePt t="31416" x="4635500" y="6140450"/>
          <p14:tracePt t="31436" x="4629150" y="6140450"/>
          <p14:tracePt t="31448" x="4622800" y="6140450"/>
          <p14:tracePt t="31465" x="4616450" y="6140450"/>
          <p14:tracePt t="31482" x="4610100" y="6146800"/>
          <p14:tracePt t="31499" x="4616450" y="6140450"/>
          <p14:tracePt t="31547" x="4616450" y="6134100"/>
          <p14:tracePt t="31564" x="4622800" y="6127750"/>
          <p14:tracePt t="31596" x="4629150" y="6121400"/>
          <p14:tracePt t="31608" x="4635500" y="6115050"/>
          <p14:tracePt t="31640" x="4641850" y="6115050"/>
          <p14:tracePt t="31656" x="4648200" y="6108700"/>
          <p14:tracePt t="31676" x="4648200" y="6102350"/>
          <p14:tracePt t="31708" x="4654550" y="6102350"/>
          <p14:tracePt t="31760" x="4660900" y="6108700"/>
          <p14:tracePt t="31788" x="4660900" y="6115050"/>
          <p14:tracePt t="31820" x="4660900" y="6121400"/>
          <p14:tracePt t="31872" x="4660900" y="6127750"/>
          <p14:tracePt t="31888" x="4660900" y="6134100"/>
          <p14:tracePt t="31916" x="4660900" y="6127750"/>
          <p14:tracePt t="31999" x="4660900" y="6121400"/>
          <p14:tracePt t="32016" x="4667250" y="6115050"/>
          <p14:tracePt t="32044" x="4667250" y="6121400"/>
          <p14:tracePt t="32076" x="4673600" y="6121400"/>
          <p14:tracePt t="32129" x="4673600" y="6127750"/>
          <p14:tracePt t="32224" x="4673600" y="6134100"/>
          <p14:tracePt t="32316" x="4667250" y="6140450"/>
          <p14:tracePt t="32376" x="4667250" y="6146800"/>
          <p14:tracePt t="32388" x="4667250" y="6140450"/>
          <p14:tracePt t="32464" x="4667250" y="6146800"/>
          <p14:tracePt t="32500" x="4667250" y="6159500"/>
          <p14:tracePt t="32524" x="4667250" y="6165850"/>
          <p14:tracePt t="32540" x="4673600" y="6159500"/>
          <p14:tracePt t="32584" x="4673600" y="6165850"/>
          <p14:tracePt t="32660" x="4673600" y="6159500"/>
          <p14:tracePt t="32704" x="4679950" y="6165850"/>
          <p14:tracePt t="32756" x="4679950" y="6172200"/>
          <p14:tracePt t="32772" x="4686300" y="6178550"/>
          <p14:tracePt t="32796" x="4692650" y="6172200"/>
          <p14:tracePt t="32816" x="4699000" y="6178550"/>
          <p14:tracePt t="32929" x="4692650" y="6184900"/>
          <p14:tracePt t="32960" x="4686300" y="6178550"/>
          <p14:tracePt t="32996" x="4686300" y="6172200"/>
          <p14:tracePt t="33035" x="4686300" y="6178550"/>
          <p14:tracePt t="33072" x="4692650" y="6184900"/>
          <p14:tracePt t="33124" x="4699000" y="6191250"/>
          <p14:tracePt t="33208" x="4699000" y="6197600"/>
          <p14:tracePt t="33356" x="4699000" y="6191250"/>
          <p14:tracePt t="33416" x="4692650" y="6191250"/>
          <p14:tracePt t="33484" x="4692650" y="6184900"/>
          <p14:tracePt t="33568" x="4692650" y="6191250"/>
          <p14:tracePt t="33636" x="4692650" y="6184900"/>
          <p14:tracePt t="33700" x="4692650" y="6191250"/>
          <p14:tracePt t="33740" x="4686300" y="6191250"/>
          <p14:tracePt t="33776" x="4692650" y="6197600"/>
          <p14:tracePt t="33876" x="4686300" y="6197600"/>
          <p14:tracePt t="33940" x="4686300" y="6191250"/>
          <p14:tracePt t="34024" x="4679950" y="6191250"/>
          <p14:tracePt t="34109" x="4679950" y="6197600"/>
          <p14:tracePt t="34144" x="4679950" y="6191250"/>
          <p14:tracePt t="34256" x="4686300" y="6191250"/>
          <p14:tracePt t="34416" x="4686300" y="6197600"/>
          <p14:tracePt t="34452" x="4692650" y="6197600"/>
          <p14:tracePt t="34608" x="4686300" y="6191250"/>
          <p14:tracePt t="34649" x="4686300" y="6197600"/>
          <p14:tracePt t="34708" x="4679950" y="6197600"/>
          <p14:tracePt t="34788" x="4679950" y="6203950"/>
          <p14:tracePt t="35044" x="4679950" y="6197600"/>
          <p14:tracePt t="35105" x="4679950" y="6203950"/>
          <p14:tracePt t="35121" x="4679950" y="6197600"/>
          <p14:tracePt t="35225" x="4679950" y="6203950"/>
          <p14:tracePt t="35277" x="4679950" y="6210300"/>
          <p14:tracePt t="35301" x="4673600" y="6203950"/>
          <p14:tracePt t="35317" x="4673600" y="6197600"/>
          <p14:tracePt t="35360" x="4673600" y="6203950"/>
          <p14:tracePt t="35377" x="4679950" y="6210300"/>
          <p14:tracePt t="35421" x="4673600" y="6203950"/>
          <p14:tracePt t="35489" x="4667250" y="6203950"/>
          <p14:tracePt t="35540" x="4660900" y="6203950"/>
          <p14:tracePt t="35577" x="4667250" y="6197600"/>
          <p14:tracePt t="35773" x="4673600" y="6197600"/>
          <p14:tracePt t="35817" x="4673600" y="6191250"/>
          <p14:tracePt t="35945" x="4667250" y="6191250"/>
          <p14:tracePt t="36020" x="4660900" y="6191250"/>
          <p14:tracePt t="36065" x="4654550" y="6191250"/>
          <p14:tracePt t="36096" x="4660900" y="6184900"/>
          <p14:tracePt t="36209" x="4667250" y="6184900"/>
          <p14:tracePt t="36221" x="4673600" y="6184900"/>
          <p14:tracePt t="36237" x="4686300" y="6184900"/>
          <p14:tracePt t="36253" x="4692650" y="6184900"/>
          <p14:tracePt t="36277" x="4705350" y="6191250"/>
          <p14:tracePt t="36289" x="4711700" y="6197600"/>
          <p14:tracePt t="36341" x="4711700" y="6203950"/>
          <p14:tracePt t="36357" x="4705350" y="6203950"/>
          <p14:tracePt t="36397" x="4705350" y="6197600"/>
          <p14:tracePt t="36448" x="4711700" y="6191250"/>
          <p14:tracePt t="36469" x="4711700" y="6184900"/>
          <p14:tracePt t="36485" x="4718050" y="6178550"/>
          <p14:tracePt t="36545" x="4711700" y="6178550"/>
          <p14:tracePt t="36569" x="4705350" y="6178550"/>
          <p14:tracePt t="36597" x="4705350" y="6172200"/>
          <p14:tracePt t="36629" x="4705350" y="6178550"/>
          <p14:tracePt t="36673" x="4699000" y="6178550"/>
          <p14:tracePt t="36725" x="4692650" y="6178550"/>
          <p14:tracePt t="36741" x="4679950" y="6178550"/>
          <p14:tracePt t="36757" x="4673600" y="6178550"/>
          <p14:tracePt t="36769" x="4667250" y="6172200"/>
          <p14:tracePt t="36777" x="4660900" y="6172200"/>
          <p14:tracePt t="36786" x="4654550" y="6172200"/>
          <p14:tracePt t="36801" x="4648200" y="6178550"/>
          <p14:tracePt t="36801" x="4641850" y="6178550"/>
          <p14:tracePt t="36819" x="4635500" y="6172200"/>
          <p14:tracePt t="36819" x="4629150" y="6172200"/>
          <p14:tracePt t="36837" x="4622800" y="6165850"/>
          <p14:tracePt t="36851" x="4610100" y="6165850"/>
          <p14:tracePt t="36851" x="4603750" y="6159500"/>
          <p14:tracePt t="36870" x="4603750" y="6153150"/>
          <p14:tracePt t="36884" x="4597400" y="6146800"/>
          <p14:tracePt t="36901" x="4591050" y="6153150"/>
          <p14:tracePt t="36918" x="4584700" y="6153150"/>
          <p14:tracePt t="36934" x="4578350" y="6159500"/>
          <p14:tracePt t="36934" x="4578350" y="6165850"/>
          <p14:tracePt t="36953" x="4584700" y="6159500"/>
          <p14:tracePt t="36989" x="4591050" y="6159500"/>
          <p14:tracePt t="37009" x="4597400" y="6153150"/>
          <p14:tracePt t="37032" x="4603750" y="6153150"/>
          <p14:tracePt t="37057" x="4603750" y="6146800"/>
          <p14:tracePt t="37077" x="4603750" y="6153150"/>
          <p14:tracePt t="37101" x="4603750" y="6159500"/>
          <p14:tracePt t="37109" x="4603750" y="6153150"/>
          <p14:tracePt t="37129" x="4603750" y="6146800"/>
          <p14:tracePt t="37169" x="4603750" y="6140450"/>
          <p14:tracePt t="37213" x="4610100" y="6146800"/>
          <p14:tracePt t="37237" x="4610100" y="6153150"/>
          <p14:tracePt t="37349" x="4603750" y="6159500"/>
          <p14:tracePt t="37369" x="4597400" y="6153150"/>
          <p14:tracePt t="37409" x="4603750" y="6146800"/>
          <p14:tracePt t="37430" x="4603750" y="6140450"/>
          <p14:tracePt t="37453" x="4610100" y="6134100"/>
          <p14:tracePt t="37469" x="4616450" y="6140450"/>
          <p14:tracePt t="37513" x="4616450" y="6146800"/>
          <p14:tracePt t="37529" x="4622800" y="6146800"/>
          <p14:tracePt t="37557" x="4629150" y="6140450"/>
          <p14:tracePt t="37581" x="4635500" y="6146800"/>
          <p14:tracePt t="37601" x="4635500" y="6140450"/>
          <p14:tracePt t="37617" x="4648200" y="6140450"/>
          <p14:tracePt t="37633" x="4654550" y="6134100"/>
          <p14:tracePt t="37657" x="4660900" y="6127750"/>
          <p14:tracePt t="37685" x="4667250" y="6121400"/>
          <p14:tracePt t="37701" x="4673600" y="6121400"/>
          <p14:tracePt t="37717" x="4679950" y="6115050"/>
          <p14:tracePt t="37730" x="4686300" y="6115050"/>
          <p14:tracePt t="37737" x="4692650" y="6115050"/>
          <p14:tracePt t="37737" x="4699000" y="6115050"/>
          <p14:tracePt t="37756" x="4705350" y="6108700"/>
          <p14:tracePt t="37756" x="4711700" y="6108700"/>
          <p14:tracePt t="37772" x="4718050" y="6108700"/>
          <p14:tracePt t="37787" x="4730750" y="6102350"/>
          <p14:tracePt t="37804" x="4737100" y="6096000"/>
          <p14:tracePt t="37821" x="4743450" y="6096000"/>
          <p14:tracePt t="37837" x="4737100" y="6089650"/>
          <p14:tracePt t="37865" x="4730750" y="6089650"/>
          <p14:tracePt t="37881" x="4724400" y="6096000"/>
          <p14:tracePt t="37897" x="4718050" y="6096000"/>
          <p14:tracePt t="37909" x="4711700" y="6102350"/>
          <p14:tracePt t="37933" x="4718050" y="6096000"/>
          <p14:tracePt t="37961" x="4724400" y="6096000"/>
          <p14:tracePt t="37978" x="4730750" y="6089650"/>
          <p14:tracePt t="37993" x="4724400" y="6089650"/>
          <p14:tracePt t="38037" x="4718050" y="6089650"/>
          <p14:tracePt t="38053" x="4711700" y="6096000"/>
          <p14:tracePt t="38070" x="4699000" y="6102350"/>
          <p14:tracePt t="38081" x="4692650" y="6108700"/>
          <p14:tracePt t="38090" x="4686300" y="6115050"/>
          <p14:tracePt t="38105" x="4679950" y="6121400"/>
          <p14:tracePt t="38122" x="4673600" y="6121400"/>
          <p14:tracePt t="38138" x="4679950" y="6127750"/>
          <p14:tracePt t="38174" x="4686300" y="6121400"/>
          <p14:tracePt t="38198" x="4692650" y="6115050"/>
          <p14:tracePt t="38202" x="4699000" y="6108700"/>
          <p14:tracePt t="38217" x="4705350" y="6102350"/>
          <p14:tracePt t="38234" x="4705350" y="6096000"/>
          <p14:tracePt t="38242" x="4711700" y="6089650"/>
          <p14:tracePt t="38242" x="4718050" y="6083300"/>
          <p14:tracePt t="38258" x="4718050" y="6076950"/>
          <p14:tracePt t="38258" x="4724400" y="6070600"/>
          <p14:tracePt t="38274" x="4730750" y="6057900"/>
          <p14:tracePt t="38274" x="4737100" y="6051550"/>
          <p14:tracePt t="38291" x="4737100" y="6045200"/>
          <p14:tracePt t="38291" x="4743450" y="6038850"/>
          <p14:tracePt t="38291" x="4749800" y="6026150"/>
          <p14:tracePt t="38310" x="4749800" y="6019800"/>
          <p14:tracePt t="38310" x="4756150" y="6013450"/>
          <p14:tracePt t="38326" x="4762500" y="6007100"/>
          <p14:tracePt t="38326" x="4762500" y="5994400"/>
          <p14:tracePt t="38342" x="4768850" y="5988050"/>
          <p14:tracePt t="38342" x="4775200" y="5981700"/>
          <p14:tracePt t="38359" x="4775200" y="5975350"/>
          <p14:tracePt t="38359" x="4781550" y="5969000"/>
          <p14:tracePt t="38359" x="4787900" y="5956300"/>
          <p14:tracePt t="38379" x="4794250" y="5956300"/>
          <p14:tracePt t="38379" x="4800600" y="5949950"/>
          <p14:tracePt t="38393" x="4806950" y="5943600"/>
          <p14:tracePt t="38393" x="4819650" y="5943600"/>
          <p14:tracePt t="38410" x="4826000" y="5937250"/>
          <p14:tracePt t="38410" x="4832350" y="5930900"/>
          <p14:tracePt t="38426" x="4838700" y="5930900"/>
          <p14:tracePt t="38426" x="4851400" y="5930900"/>
          <p14:tracePt t="38443" x="4857750" y="5930900"/>
          <p14:tracePt t="38443" x="4864100" y="5930900"/>
          <p14:tracePt t="38459" x="4870450" y="5930900"/>
          <p14:tracePt t="38475" x="4876800" y="5924550"/>
          <p14:tracePt t="38490" x="4883150" y="5924550"/>
          <p14:tracePt t="38507" x="4876800" y="5924550"/>
          <p14:tracePt t="38577" x="4870450" y="5930900"/>
          <p14:tracePt t="38601" x="4870450" y="5937250"/>
          <p14:tracePt t="38621" x="4864100" y="5937250"/>
          <p14:tracePt t="38705" x="4857750" y="5943600"/>
          <p14:tracePt t="38730" x="4851400" y="5949950"/>
          <p14:tracePt t="38741" x="4851400" y="5956300"/>
          <p14:tracePt t="38757" x="4845050" y="5969000"/>
          <p14:tracePt t="38773" x="4838700" y="5975350"/>
          <p14:tracePt t="38789" x="4832350" y="5981700"/>
          <p14:tracePt t="38797" x="4832350" y="5988050"/>
          <p14:tracePt t="38810" x="4826000" y="5988050"/>
          <p14:tracePt t="38834" x="4819650" y="5994400"/>
          <p14:tracePt t="38857" x="4819650" y="6000750"/>
          <p14:tracePt t="38870" x="4819650" y="6007100"/>
          <p14:tracePt t="38879" x="4813300" y="6013450"/>
          <p14:tracePt t="38894" x="4813300" y="6019800"/>
          <p14:tracePt t="38910" x="4806950" y="6026150"/>
          <p14:tracePt t="38930" x="4813300" y="6026150"/>
          <p14:tracePt t="38998" x="4819650" y="6026150"/>
          <p14:tracePt t="39050" x="4819650" y="6032500"/>
          <p14:tracePt t="39097" x="4813300" y="6032500"/>
          <p14:tracePt t="39157" x="4813300" y="6038850"/>
          <p14:tracePt t="39202" x="4806950" y="6038850"/>
          <p14:tracePt t="39237" x="4800600" y="6038850"/>
          <p14:tracePt t="39278" x="4794250" y="6045200"/>
          <p14:tracePt t="39290" x="4787900" y="6045200"/>
          <p14:tracePt t="39314" x="4794250" y="6045200"/>
          <p14:tracePt t="39425" x="4787900" y="6045200"/>
          <p14:tracePt t="39578" x="4787900" y="6038850"/>
          <p14:tracePt t="39622" x="4787900" y="6045200"/>
          <p14:tracePt t="39658" x="4787900" y="6051550"/>
          <p14:tracePt t="39914" x="4787900" y="6045200"/>
          <p14:tracePt t="40025" x="4794250" y="6045200"/>
          <p14:tracePt t="40041" x="4800600" y="6045200"/>
          <p14:tracePt t="40058" x="4806950" y="6045200"/>
          <p14:tracePt t="40070" x="4813300" y="6038850"/>
          <p14:tracePt t="40094" x="4813300" y="6032500"/>
          <p14:tracePt t="40118" x="4819650" y="6032500"/>
          <p14:tracePt t="40139" x="4826000" y="6032500"/>
          <p14:tracePt t="40161" x="4832350" y="6032500"/>
          <p14:tracePt t="40182" x="4832350" y="6026150"/>
          <p14:tracePt t="40206" x="4838700" y="6019800"/>
          <p14:tracePt t="40238" x="4845050" y="6013450"/>
          <p14:tracePt t="40258" x="4851400" y="6013450"/>
          <p14:tracePt t="40274" x="4857750" y="6007100"/>
          <p14:tracePt t="40290" x="4864100" y="6000750"/>
          <p14:tracePt t="40302" x="4870450" y="6000750"/>
          <p14:tracePt t="40318" x="4883150" y="6000750"/>
          <p14:tracePt t="40334" x="4889500" y="5994400"/>
          <p14:tracePt t="40350" x="4895850" y="6000750"/>
          <p14:tracePt t="40363" x="4902200" y="5994400"/>
          <p14:tracePt t="40380" x="4902200" y="5988050"/>
          <p14:tracePt t="40422" x="4895850" y="5988050"/>
          <p14:tracePt t="40446" x="4889500" y="5988050"/>
          <p14:tracePt t="40462" x="4883150" y="5994400"/>
          <p14:tracePt t="40478" x="4876800" y="6000750"/>
          <p14:tracePt t="40490" x="4870450" y="6000750"/>
          <p14:tracePt t="40499" x="4864100" y="6007100"/>
          <p14:tracePt t="40499" x="4857750" y="6000750"/>
          <p14:tracePt t="40515" x="4851400" y="6000750"/>
          <p14:tracePt t="40530" x="4845050" y="6007100"/>
          <p14:tracePt t="40547" x="4838700" y="6000750"/>
          <p14:tracePt t="40590" x="4845050" y="5994400"/>
          <p14:tracePt t="40602" x="4845050" y="5988050"/>
          <p14:tracePt t="40618" x="4851400" y="5981700"/>
          <p14:tracePt t="40634" x="4857750" y="5975350"/>
          <p14:tracePt t="40650" x="4864100" y="5969000"/>
          <p14:tracePt t="40662" x="4870450" y="5969000"/>
          <p14:tracePt t="40678" x="4876800" y="5962650"/>
          <p14:tracePt t="40694" x="4883150" y="5956300"/>
          <p14:tracePt t="40778" x="4883150" y="5949950"/>
          <p14:tracePt t="40866" x="4876800" y="5943600"/>
          <p14:tracePt t="40918" x="4870450" y="5937250"/>
          <p14:tracePt t="40942" x="4864100" y="5937250"/>
          <p14:tracePt t="40962" x="4857750" y="5937250"/>
          <p14:tracePt t="40978" x="4851400" y="5943600"/>
          <p14:tracePt t="40994" x="4845050" y="5943600"/>
          <p14:tracePt t="41010" x="4838700" y="5943600"/>
          <p14:tracePt t="41022" x="4832350" y="5943600"/>
          <p14:tracePt t="41038" x="4826000" y="5943600"/>
          <p14:tracePt t="41054" x="4819650" y="5949950"/>
          <p14:tracePt t="41098" x="4813300" y="5956300"/>
          <p14:tracePt t="41130" x="4806950" y="5956300"/>
          <p14:tracePt t="41158" x="4800600" y="5956300"/>
          <p14:tracePt t="41182" x="4794250" y="5956300"/>
          <p14:tracePt t="41198" x="4787900" y="5956300"/>
          <p14:tracePt t="41226" x="4787900" y="5962650"/>
          <p14:tracePt t="41258" x="4781550" y="5969000"/>
          <p14:tracePt t="41278" x="4775200" y="5975350"/>
          <p14:tracePt t="41302" x="4775200" y="5969000"/>
          <p14:tracePt t="41338" x="4768850" y="5969000"/>
          <p14:tracePt t="41362" x="4762500" y="5969000"/>
          <p14:tracePt t="41382" x="4756150" y="5969000"/>
          <p14:tracePt t="41414" x="4756150" y="5975350"/>
          <p14:tracePt t="41510" x="4749800" y="5981700"/>
          <p14:tracePt t="41534" x="4743450" y="5981700"/>
          <p14:tracePt t="41549" x="4737100" y="5981700"/>
          <p14:tracePt t="41562" x="4730750" y="5988050"/>
          <p14:tracePt t="41594" x="4724400" y="5994400"/>
          <p14:tracePt t="41610" x="4718050" y="5988050"/>
          <p14:tracePt t="41631" x="4724400" y="5994400"/>
          <p14:tracePt t="41690" x="4730750" y="5994400"/>
          <p14:tracePt t="41714" x="4737100" y="5994400"/>
          <p14:tracePt t="41731" x="4743450" y="5994400"/>
          <p14:tracePt t="41750" x="4743450" y="6000750"/>
          <p14:tracePt t="41783" x="4743450" y="6007100"/>
          <p14:tracePt t="41791" x="4743450" y="6013450"/>
          <p14:tracePt t="41801" x="4737100" y="6013450"/>
          <p14:tracePt t="41818" x="4737100" y="6019800"/>
          <p14:tracePt t="41835" x="4730750" y="6026150"/>
          <p14:tracePt t="41851" x="4724400" y="6026150"/>
          <p14:tracePt t="41851" x="4718050" y="6026150"/>
          <p14:tracePt t="41871" x="4711700" y="6032500"/>
          <p14:tracePt t="41887" x="4705350" y="6032500"/>
          <p14:tracePt t="41910" x="4699000" y="6038850"/>
          <p14:tracePt t="41931" x="4699000" y="6045200"/>
          <p14:tracePt t="41954" x="4692650" y="6051550"/>
          <p14:tracePt t="41971" x="4686300" y="6057900"/>
          <p14:tracePt t="41990" x="4679950" y="6064250"/>
          <p14:tracePt t="42007" x="4673600" y="6064250"/>
          <p14:tracePt t="42022" x="4667250" y="6057900"/>
          <p14:tracePt t="42058" x="4673600" y="6051550"/>
          <p14:tracePt t="42090" x="4679950" y="6057900"/>
          <p14:tracePt t="42118" x="4686300" y="6057900"/>
          <p14:tracePt t="42170" x="4686300" y="6051550"/>
          <p14:tracePt t="42202" x="4679950" y="6051550"/>
          <p14:tracePt t="42358" x="4679950" y="6057900"/>
          <p14:tracePt t="42382" x="4673600" y="6064250"/>
          <p14:tracePt t="42410" x="4673600" y="6057900"/>
          <p14:tracePt t="42486" x="4679950" y="6051550"/>
          <p14:tracePt t="42518" x="4686300" y="6045200"/>
          <p14:tracePt t="42538" x="4686300" y="6038850"/>
          <p14:tracePt t="42606" x="4686300" y="6032500"/>
          <p14:tracePt t="42651" x="4692650" y="6038850"/>
          <p14:tracePt t="42710" x="4699000" y="6032500"/>
          <p14:tracePt t="42762" x="4699000" y="6038850"/>
          <p14:tracePt t="42838" x="4705350" y="6032500"/>
          <p14:tracePt t="43086" x="4705350" y="6038850"/>
          <p14:tracePt t="43162" x="4699000" y="6038850"/>
          <p14:tracePt t="43422" x="4705350" y="6038850"/>
          <p14:tracePt t="43550" x="4699000" y="6038850"/>
          <p14:tracePt t="43611" x="4705350" y="6045200"/>
          <p14:tracePt t="43695" x="4699000" y="6045200"/>
          <p14:tracePt t="43858" x="4692650" y="6051550"/>
          <p14:tracePt t="43918" x="4686300" y="6051550"/>
          <p14:tracePt t="43979" x="4686300" y="6045200"/>
          <p14:tracePt t="44122" x="4679950" y="6045200"/>
          <p14:tracePt t="44195" x="4673600" y="6051550"/>
          <p14:tracePt t="44251" x="4673600" y="6057900"/>
          <p14:tracePt t="44331" x="4673600" y="6051550"/>
          <p14:tracePt t="44723" x="4679950" y="6057900"/>
          <p14:tracePt t="44775" x="4673600" y="6051550"/>
          <p14:tracePt t="45007" x="4673600" y="6057900"/>
          <p14:tracePt t="45043" x="4679950" y="6051550"/>
          <p14:tracePt t="45119" x="4673600" y="6057900"/>
          <p14:tracePt t="45223" x="4679950" y="6051550"/>
          <p14:tracePt t="45399" x="4679950" y="6057900"/>
          <p14:tracePt t="45503" x="4673600" y="6051550"/>
          <p14:tracePt t="45695" x="4679950" y="6045200"/>
          <p14:tracePt t="45795" x="4673600" y="6038850"/>
          <p14:tracePt t="46131" x="4673600" y="6032500"/>
          <p14:tracePt t="46175" x="4679950" y="6032500"/>
          <p14:tracePt t="46303" x="4679950" y="6038850"/>
          <p14:tracePt t="46891" x="4679950" y="6045200"/>
          <p14:tracePt t="47023" x="4673600" y="6045200"/>
          <p14:tracePt t="47311" x="4667250" y="6045200"/>
          <p14:tracePt t="47383" x="4673600" y="6045200"/>
          <p14:tracePt t="47519" x="4673600" y="6038850"/>
          <p14:tracePt t="47715" x="4679950" y="6038850"/>
          <p14:tracePt t="47796" x="4673600" y="6045200"/>
          <p14:tracePt t="47932" x="4667250" y="6051550"/>
          <p14:tracePt t="48052" x="4667250" y="6057900"/>
          <p14:tracePt t="48155" x="4673600" y="6051550"/>
          <p14:tracePt t="48323" x="4679950" y="6051550"/>
          <p14:tracePt t="48376" x="4679950" y="6045200"/>
          <p14:tracePt t="48444" x="4673600" y="6045200"/>
          <p14:tracePt t="48644" x="4667250" y="6045200"/>
          <p14:tracePt t="48660" x="4660900" y="6045200"/>
          <p14:tracePt t="48676" x="4654550" y="6045200"/>
          <p14:tracePt t="48691" x="4648200" y="6045200"/>
          <p14:tracePt t="48704" x="4641850" y="6051550"/>
          <p14:tracePt t="48720" x="4635500" y="6051550"/>
          <p14:tracePt t="48736" x="4629150" y="6051550"/>
          <p14:tracePt t="48752" x="4629150" y="6057900"/>
          <p14:tracePt t="48772" x="4635500" y="6057900"/>
          <p14:tracePt t="48848" x="4641850" y="6057900"/>
          <p14:tracePt t="48864" x="4648200" y="6057900"/>
          <p14:tracePt t="48884" x="4654550" y="6051550"/>
          <p14:tracePt t="48908" x="4654550" y="6057900"/>
          <p14:tracePt t="48960" x="4654550" y="6064250"/>
          <p14:tracePt t="49004" x="4660900" y="6064250"/>
          <p14:tracePt t="49112" x="4667250" y="6057900"/>
          <p14:tracePt t="49172" x="4667250" y="6051550"/>
          <p14:tracePt t="49236" x="4673600" y="6051550"/>
          <p14:tracePt t="49268" x="4679950" y="6051550"/>
          <p14:tracePt t="49296" x="4686300" y="6051550"/>
          <p14:tracePt t="49336" x="4686300" y="6045200"/>
          <p14:tracePt t="49492" x="4686300" y="6051550"/>
          <p14:tracePt t="49584" x="4679950" y="6057900"/>
          <p14:tracePt t="49680" x="4673600" y="6057900"/>
          <p14:tracePt t="49696" x="4667250" y="6064250"/>
          <p14:tracePt t="49711" x="4667250" y="6070600"/>
          <p14:tracePt t="49717" x="4654550" y="6070600"/>
          <p14:tracePt t="49733" x="4648200" y="6070600"/>
          <p14:tracePt t="49749" x="4641850" y="6076950"/>
          <p14:tracePt t="49764" x="4635500" y="6070600"/>
          <p14:tracePt t="49779" x="4629150" y="6076950"/>
          <p14:tracePt t="49795" x="4622800" y="6076950"/>
          <p14:tracePt t="49817" x="4629150" y="6076950"/>
          <p14:tracePt t="49876" x="4635500" y="6070600"/>
          <p14:tracePt t="49895" x="4641850" y="6070600"/>
          <p14:tracePt t="49920" x="4641850" y="6064250"/>
          <p14:tracePt t="49956" x="4648200" y="6057900"/>
          <p14:tracePt t="50016" x="4654550" y="6051550"/>
          <p14:tracePt t="50064" x="4660900" y="6051550"/>
          <p14:tracePt t="50084" x="4667250" y="6045200"/>
          <p14:tracePt t="50108" x="4673600" y="6038850"/>
          <p14:tracePt t="50133" x="4667250" y="6038850"/>
          <p14:tracePt t="50288" x="4673600" y="6038850"/>
          <p14:tracePt t="50408" x="4679950" y="6038850"/>
          <p14:tracePt t="50616" x="4679950" y="6045200"/>
          <p14:tracePt t="50648" x="4673600" y="6051550"/>
          <p14:tracePt t="50676" x="4667250" y="6051550"/>
          <p14:tracePt t="50700" x="4660900" y="6057900"/>
          <p14:tracePt t="50736" x="4654550" y="6064250"/>
          <p14:tracePt t="50760" x="4648200" y="6070600"/>
          <p14:tracePt t="50784" x="4641850" y="6070600"/>
          <p14:tracePt t="50896" x="4635500" y="6076950"/>
          <p14:tracePt t="50932" x="4635500" y="6070600"/>
          <p14:tracePt t="50972" x="4635500" y="6064250"/>
          <p14:tracePt t="51068" x="4629150" y="6070600"/>
          <p14:tracePt t="51120" x="4635500" y="6064250"/>
          <p14:tracePt t="51204" x="4641850" y="6057900"/>
          <p14:tracePt t="51248" x="4641850" y="6051550"/>
          <p14:tracePt t="51276" x="4648200" y="6051550"/>
          <p14:tracePt t="51308" x="4654550" y="6051550"/>
          <p14:tracePt t="51336" x="4654550" y="6045200"/>
          <p14:tracePt t="51412" x="4654550" y="6038850"/>
          <p14:tracePt t="51456" x="4660900" y="6032500"/>
          <p14:tracePt t="51556" x="4660900" y="6026150"/>
          <p14:tracePt t="51572" x="4667250" y="6019800"/>
          <p14:tracePt t="51584" x="4673600" y="6019800"/>
          <p14:tracePt t="51600" x="4679950" y="6019800"/>
          <p14:tracePt t="51625" x="4686300" y="6019800"/>
          <p14:tracePt t="51692" x="4692650" y="6019800"/>
          <p14:tracePt t="51744" x="4686300" y="6026150"/>
          <p14:tracePt t="51804" x="4679950" y="6032500"/>
          <p14:tracePt t="51884" x="4679950" y="6038850"/>
          <p14:tracePt t="51916" x="4679950" y="6045200"/>
          <p14:tracePt t="51933" x="4679950" y="6051550"/>
          <p14:tracePt t="51952" x="4673600" y="6051550"/>
          <p14:tracePt t="51993" x="4667250" y="6045200"/>
          <p14:tracePt t="52020" x="4660900" y="6045200"/>
          <p14:tracePt t="52036" x="4654550" y="6038850"/>
          <p14:tracePt t="52057" x="4648200" y="6032500"/>
          <p14:tracePt t="52064" x="4648200" y="6026150"/>
          <p14:tracePt t="52073" x="4648200" y="6019800"/>
          <p14:tracePt t="52073" x="4648200" y="6013450"/>
          <p14:tracePt t="52089" x="4641850" y="6007100"/>
          <p14:tracePt t="52104" x="4635500" y="6000750"/>
          <p14:tracePt t="52104" x="4635500" y="5994400"/>
          <p14:tracePt t="52122" x="4629150" y="5988050"/>
          <p14:tracePt t="52157" x="4629150" y="5994400"/>
          <p14:tracePt t="52177" x="4629150" y="6000750"/>
          <p14:tracePt t="52209" x="4629150" y="6007100"/>
          <p14:tracePt t="52225" x="4635500" y="6000750"/>
          <p14:tracePt t="52260" x="4648200" y="5994400"/>
          <p14:tracePt t="52285" x="4654550" y="5994400"/>
          <p14:tracePt t="52297" x="4660900" y="5994400"/>
          <p14:tracePt t="52336" x="4667250" y="6000750"/>
          <p14:tracePt t="52357" x="4679950" y="5994400"/>
          <p14:tracePt t="52373" x="4686300" y="6000750"/>
          <p14:tracePt t="52389" x="4692650" y="5994400"/>
          <p14:tracePt t="52404" x="4699000" y="5988050"/>
          <p14:tracePt t="52417" x="4699000" y="5994400"/>
          <p14:tracePt t="52425" x="4705350" y="6000750"/>
          <p14:tracePt t="52441" x="4711700" y="6007100"/>
          <p14:tracePt t="52457" x="4718050" y="6013450"/>
          <p14:tracePt t="52473" x="4724400" y="6013450"/>
          <p14:tracePt t="52493" x="4730750" y="6019800"/>
          <p14:tracePt t="52524" x="4737100" y="6026150"/>
          <p14:tracePt t="52545" x="4737100" y="6032500"/>
          <p14:tracePt t="52561" x="4743450" y="6032500"/>
          <p14:tracePt t="52576" x="4749800" y="6032500"/>
          <p14:tracePt t="52593" x="4756150" y="6038850"/>
          <p14:tracePt t="52604" x="4762500" y="6038850"/>
          <p14:tracePt t="52621" x="4768850" y="6038850"/>
          <p14:tracePt t="52637" x="4775200" y="6038850"/>
          <p14:tracePt t="52653" x="4781550" y="6038850"/>
          <p14:tracePt t="52672" x="4775200" y="6045200"/>
          <p14:tracePt t="52809" x="4768850" y="6038850"/>
          <p14:tracePt t="52837" x="4768850" y="6045200"/>
          <p14:tracePt t="52929" x="4775200" y="6051550"/>
          <p14:tracePt t="53093" x="4768850" y="6057900"/>
          <p14:tracePt t="53161" x="4768850" y="6064250"/>
          <p14:tracePt t="53193" x="4768850" y="6070600"/>
          <p14:tracePt t="53221" x="4762500" y="6070600"/>
          <p14:tracePt t="53265" x="4762500" y="6076950"/>
          <p14:tracePt t="53317" x="4762500" y="6083300"/>
          <p14:tracePt t="53349" x="4768850" y="6083300"/>
          <p14:tracePt t="53385" x="4775200" y="6089650"/>
          <p14:tracePt t="53437" x="4775200" y="6096000"/>
          <p14:tracePt t="53477" x="4775200" y="6089650"/>
          <p14:tracePt t="53657" x="4775200" y="6083300"/>
          <p14:tracePt t="53745" x="4775200" y="6076950"/>
          <p14:tracePt t="53785" x="4775200" y="6070600"/>
          <p14:tracePt t="53821" x="4768850" y="6070600"/>
          <p14:tracePt t="53897" x="4762500" y="6064250"/>
          <p14:tracePt t="53925" x="4756150" y="6064250"/>
          <p14:tracePt t="53957" x="4762500" y="6070600"/>
          <p14:tracePt t="54045" x="4768850" y="6076950"/>
          <p14:tracePt t="54085" x="4768850" y="6083300"/>
          <p14:tracePt t="54097" x="4768850" y="6089650"/>
          <p14:tracePt t="54113" x="4775200" y="6096000"/>
          <p14:tracePt t="54129" x="4775200" y="6102350"/>
          <p14:tracePt t="54154" x="4781550" y="6096000"/>
          <p14:tracePt t="54249" x="4781550" y="6102350"/>
          <p14:tracePt t="54277" x="4781550" y="6108700"/>
          <p14:tracePt t="54301" x="4781550" y="6102350"/>
          <p14:tracePt t="54369" x="4781550" y="6108700"/>
          <p14:tracePt t="54444" x="4781550" y="6102350"/>
          <p14:tracePt t="54541" x="4775200" y="6102350"/>
          <p14:tracePt t="54705" x="4775200" y="6096000"/>
          <p14:tracePt t="54753" x="4775200" y="6089650"/>
          <p14:tracePt t="54773" x="4775200" y="6096000"/>
          <p14:tracePt t="54849" x="4781550" y="6102350"/>
          <p14:tracePt t="54901" x="4781550" y="6108700"/>
          <p14:tracePt t="54953" x="4781550" y="6115050"/>
          <p14:tracePt t="54997" x="4787900" y="6115050"/>
          <p14:tracePt t="55029" x="4794250" y="6121400"/>
          <p14:tracePt t="55149" x="4787900" y="6115050"/>
          <p14:tracePt t="55353" x="4787900" y="6121400"/>
          <p14:tracePt t="55417" x="4787900" y="6115050"/>
          <p14:tracePt t="55501" x="4794250" y="6115050"/>
          <p14:tracePt t="55545" x="4794250" y="6121400"/>
          <p14:tracePt t="55569" x="4794250" y="6115050"/>
          <p14:tracePt t="55605" x="4787900" y="6121400"/>
          <p14:tracePt t="55705" x="4787900" y="6115050"/>
          <p14:tracePt t="55749" x="4787900" y="6108700"/>
          <p14:tracePt t="55765" x="4787900" y="6115050"/>
          <p14:tracePt t="55825" x="4794250" y="6108700"/>
          <p14:tracePt t="55885" x="4787900" y="6102350"/>
          <p14:tracePt t="55913" x="4794250" y="6108700"/>
          <p14:tracePt t="55957" x="4787900" y="6115050"/>
          <p14:tracePt t="55989" x="4787900" y="6121400"/>
          <p14:tracePt t="56085" x="4781550" y="6121400"/>
          <p14:tracePt t="56274" x="4787900" y="6115050"/>
          <p14:tracePt t="56325" x="4787900" y="6108700"/>
          <p14:tracePt t="56350" x="4781550" y="6108700"/>
          <p14:tracePt t="56401" x="4781550" y="6115050"/>
          <p14:tracePt t="56437" x="4775200" y="6115050"/>
          <p14:tracePt t="56494" x="4768850" y="6115050"/>
          <p14:tracePt t="56529" x="4762500" y="6121400"/>
          <p14:tracePt t="56553" x="4756150" y="6121400"/>
          <p14:tracePt t="56597" x="4749800" y="6115050"/>
          <p14:tracePt t="56626" x="4749800" y="6108700"/>
          <p14:tracePt t="56725" x="4749800" y="6102350"/>
          <p14:tracePt t="56769" x="4743450" y="6096000"/>
          <p14:tracePt t="56793" x="4743450" y="6089650"/>
          <p14:tracePt t="56814" x="4743450" y="6083300"/>
          <p14:tracePt t="56853" x="4743450" y="6076950"/>
          <p14:tracePt t="56882" x="4743450" y="6070600"/>
          <p14:tracePt t="56918" x="4743450" y="6076950"/>
          <p14:tracePt t="57037" x="4743450" y="6083300"/>
          <p14:tracePt t="57086" x="4743450" y="6089650"/>
          <p14:tracePt t="57121" x="4743450" y="6096000"/>
          <p14:tracePt t="57217" x="4743450" y="6089650"/>
          <p14:tracePt t="57286" x="4737100" y="6096000"/>
          <p14:tracePt t="57353" x="4730750" y="6102350"/>
          <p14:tracePt t="57458" x="4737100" y="6102350"/>
          <p14:tracePt t="57549" x="4737100" y="6096000"/>
          <p14:tracePt t="57602" x="4737100" y="6089650"/>
          <p14:tracePt t="57618" x="4730750" y="6096000"/>
          <p14:tracePt t="57670" x="4730750" y="6089650"/>
          <p14:tracePt t="57730" x="4724400" y="6096000"/>
          <p14:tracePt t="57758" x="4724400" y="6102350"/>
          <p14:tracePt t="57798" x="4730750" y="6096000"/>
          <p14:tracePt t="57866" x="4737100" y="6096000"/>
          <p14:tracePt t="57902" x="4743450" y="6096000"/>
          <p14:tracePt t="57938" x="4749800" y="6102350"/>
          <p14:tracePt t="57970" x="4756150" y="6108700"/>
          <p14:tracePt t="58006" x="4756150" y="6102350"/>
          <p14:tracePt t="58054" x="4762500" y="6108700"/>
          <p14:tracePt t="58058" x="4762500" y="6121400"/>
          <p14:tracePt t="58082" x="4762500" y="6127750"/>
          <p14:tracePt t="58106" x="4768850" y="6127750"/>
          <p14:tracePt t="58134" x="4768850" y="6134100"/>
          <p14:tracePt t="58210" x="4768850" y="6140450"/>
          <p14:tracePt t="58226" x="4762500" y="6146800"/>
          <p14:tracePt t="58238" x="4756150" y="6146800"/>
          <p14:tracePt t="58254" x="4756150" y="6153150"/>
          <p14:tracePt t="58270" x="4749800" y="6153150"/>
          <p14:tracePt t="58286" x="4743450" y="6153150"/>
          <p14:tracePt t="58298" x="4737100" y="6153150"/>
          <p14:tracePt t="58314" x="4730750" y="6153150"/>
          <p14:tracePt t="58330" x="4724400" y="6159500"/>
          <p14:tracePt t="58347" x="4718050" y="6159500"/>
          <p14:tracePt t="58366" x="4718050" y="6165850"/>
          <p14:tracePt t="58390" x="4718050" y="6172200"/>
          <p14:tracePt t="58414" x="4724400" y="6178550"/>
          <p14:tracePt t="58426" x="4730750" y="6178550"/>
          <p14:tracePt t="58434" x="4737100" y="6184900"/>
          <p14:tracePt t="58442" x="4743450" y="6184900"/>
          <p14:tracePt t="58442" x="4749800" y="6191250"/>
          <p14:tracePt t="58461" x="4756150" y="6197600"/>
          <p14:tracePt t="58461" x="4762500" y="6203950"/>
          <p14:tracePt t="58479" x="4775200" y="6210300"/>
          <p14:tracePt t="58479" x="4781550" y="6210300"/>
          <p14:tracePt t="58495" x="4781550" y="6216650"/>
          <p14:tracePt t="58495" x="4787900" y="6223000"/>
          <p14:tracePt t="58511" x="4794250" y="6223000"/>
          <p14:tracePt t="58511" x="4800600" y="6229350"/>
          <p14:tracePt t="58528" x="4806950" y="6229350"/>
          <p14:tracePt t="58543" x="4813300" y="6229350"/>
          <p14:tracePt t="58560" x="4819650" y="6229350"/>
          <p14:tracePt t="58577" x="4819650" y="6223000"/>
          <p14:tracePt t="58595" x="4826000" y="6216650"/>
          <p14:tracePt t="58630" x="4826000" y="6210300"/>
          <p14:tracePt t="58658" x="4819650" y="6203950"/>
          <p14:tracePt t="58674" x="4819650" y="6197600"/>
          <p14:tracePt t="58690" x="4819650" y="6191250"/>
          <p14:tracePt t="58706" x="4819650" y="6178550"/>
          <p14:tracePt t="58726" x="4819650" y="6172200"/>
          <p14:tracePt t="58742" x="4813300" y="6159500"/>
          <p14:tracePt t="58758" x="4813300" y="6153150"/>
          <p14:tracePt t="58766" x="4806950" y="6146800"/>
          <p14:tracePt t="58766" x="4806950" y="6140450"/>
          <p14:tracePt t="58779" x="4800600" y="6127750"/>
          <p14:tracePt t="58794" x="4800600" y="6121400"/>
          <p14:tracePt t="58794" x="4800600" y="6108700"/>
          <p14:tracePt t="58812" x="4794250" y="6102350"/>
          <p14:tracePt t="58812" x="4787900" y="6089650"/>
          <p14:tracePt t="58829" x="4787900" y="6083300"/>
          <p14:tracePt t="58829" x="4775200" y="6064250"/>
          <p14:tracePt t="58848" x="4775200" y="6057900"/>
          <p14:tracePt t="58848" x="4768850" y="6045200"/>
          <p14:tracePt t="58863" x="4756150" y="6045200"/>
          <p14:tracePt t="58906" x="4749800" y="6045200"/>
          <p14:tracePt t="58922" x="4749800" y="6051550"/>
          <p14:tracePt t="58931" x="4743450" y="6051550"/>
          <p14:tracePt t="58931" x="4737100" y="6057900"/>
          <p14:tracePt t="58947" x="4730750" y="6064250"/>
          <p14:tracePt t="58947" x="4724400" y="6064250"/>
          <p14:tracePt t="58963" x="4718050" y="6070600"/>
          <p14:tracePt t="58963" x="4711700" y="6064250"/>
          <p14:tracePt t="58979" x="4705350" y="6064250"/>
          <p14:tracePt t="58979" x="4699000" y="6057900"/>
          <p14:tracePt t="58996" x="4692650" y="6051550"/>
          <p14:tracePt t="59343" x="4775200" y="6070600"/>
          <p14:tracePt t="59394" x="4768850" y="6070600"/>
          <p14:tracePt t="59418" x="4768850" y="6083300"/>
          <p14:tracePt t="59462" x="4775200" y="6076950"/>
          <p14:tracePt t="59478" x="4781550" y="6076950"/>
          <p14:tracePt t="59498" x="4787900" y="6070600"/>
          <p14:tracePt t="59514" x="4794250" y="6070600"/>
          <p14:tracePt t="59530" x="4800600" y="6064250"/>
          <p14:tracePt t="59546" x="4806950" y="6057900"/>
          <p14:tracePt t="59558" x="4813300" y="6057900"/>
          <p14:tracePt t="59574" x="4819650" y="6051550"/>
          <p14:tracePt t="59590" x="4826000" y="6051550"/>
          <p14:tracePt t="59610" x="4819650" y="6045200"/>
          <p14:tracePt t="59658" x="4819650" y="6051550"/>
          <p14:tracePt t="59678" x="4813300" y="6057900"/>
          <p14:tracePt t="59711" x="4813300" y="6064250"/>
          <p14:tracePt t="59770" x="4813300" y="6070600"/>
          <p14:tracePt t="59786" x="4813300" y="6076950"/>
          <p14:tracePt t="59830" x="4813300" y="6083300"/>
          <p14:tracePt t="59882" x="4813300" y="6089650"/>
          <p14:tracePt t="59906" x="4806950" y="6096000"/>
          <p14:tracePt t="59966" x="4806950" y="6102350"/>
          <p14:tracePt t="59978" x="4806950" y="6108700"/>
          <p14:tracePt t="60046" x="4806950" y="6115050"/>
          <p14:tracePt t="60070" x="4800600" y="6121400"/>
          <p14:tracePt t="60106" x="4794250" y="6127750"/>
          <p14:tracePt t="60210" x="4794250" y="6134100"/>
          <p14:tracePt t="60250" x="4787900" y="6140450"/>
          <p14:tracePt t="60278" x="4787900" y="6146800"/>
          <p14:tracePt t="60303" x="4787900" y="6153150"/>
          <p14:tracePt t="60338" x="4787900" y="6146800"/>
          <p14:tracePt t="60347" x="4787900" y="6153150"/>
          <p14:tracePt t="60354" x="4787900" y="6159500"/>
          <p14:tracePt t="60366" x="4787900" y="6165850"/>
          <p14:tracePt t="60383" x="4781550" y="6159500"/>
          <p14:tracePt t="60422" x="4781550" y="6153150"/>
          <p14:tracePt t="60439" x="4781550" y="6159500"/>
          <p14:tracePt t="60458" x="4781550" y="6165850"/>
          <p14:tracePt t="60482" x="4781550" y="6172200"/>
          <p14:tracePt t="60498" x="4787900" y="6165850"/>
          <p14:tracePt t="60519" x="4787900" y="6159500"/>
          <p14:tracePt t="60550" x="4787900" y="6153150"/>
          <p14:tracePt t="60594" x="4787900" y="6159500"/>
          <p14:tracePt t="60618" x="4787900" y="6165850"/>
          <p14:tracePt t="60638" x="4794250" y="6159500"/>
          <p14:tracePt t="60678" x="4794250" y="6153150"/>
          <p14:tracePt t="60698" x="4794250" y="6146800"/>
          <p14:tracePt t="60723" x="4800600" y="6153150"/>
          <p14:tracePt t="60750" x="4800600" y="6159500"/>
          <p14:tracePt t="60766" x="4794250" y="6165850"/>
          <p14:tracePt t="60782" x="4794250" y="6172200"/>
          <p14:tracePt t="60819" x="4794250" y="6165850"/>
          <p14:tracePt t="60843" x="4794250" y="6159500"/>
          <p14:tracePt t="60870" x="4794250" y="6165850"/>
          <p14:tracePt t="60903" x="4794250" y="6172200"/>
          <p14:tracePt t="60919" x="4787900" y="6178550"/>
          <p14:tracePt t="60934" x="4794250" y="6172200"/>
          <p14:tracePt t="60994" x="4794250" y="6178550"/>
          <p14:tracePt t="61046" x="4800600" y="6184900"/>
          <p14:tracePt t="61082" x="4794250" y="6191250"/>
          <p14:tracePt t="61175" x="4800600" y="6197600"/>
          <p14:tracePt t="61391" x="4806950" y="6203950"/>
          <p14:tracePt t="61418" x="4813300" y="6203950"/>
          <p14:tracePt t="61451" x="4819650" y="6210300"/>
          <p14:tracePt t="61475" x="4826000" y="6216650"/>
          <p14:tracePt t="61518" x="4832350" y="6216650"/>
          <p14:tracePt t="61547" x="4838700" y="6223000"/>
          <p14:tracePt t="61586" x="4832350" y="6229350"/>
          <p14:tracePt t="61623" x="4832350" y="6223000"/>
          <p14:tracePt t="61699" x="4832350" y="6216650"/>
          <p14:tracePt t="61727" x="4838700" y="6216650"/>
          <p14:tracePt t="61786" x="4845050" y="6216650"/>
          <p14:tracePt t="61879" x="4845050" y="6223000"/>
          <p14:tracePt t="61931" x="4838700" y="6229350"/>
          <p14:tracePt t="61983" x="4838700" y="6235700"/>
          <p14:tracePt t="62007" x="4832350" y="6235700"/>
          <p14:tracePt t="62042" x="4832350" y="6229350"/>
          <p14:tracePt t="62087" x="4832350" y="6223000"/>
          <p14:tracePt t="62095" x="4832350" y="6216650"/>
          <p14:tracePt t="62111" x="4838700" y="6216650"/>
          <p14:tracePt t="62171" x="4845050" y="6216650"/>
          <p14:tracePt t="62223" x="4851400" y="6216650"/>
          <p14:tracePt t="62251" x="4845050" y="6210300"/>
          <p14:tracePt t="62403" x="4851400" y="6203950"/>
          <p14:tracePt t="62419" x="4851400" y="6210300"/>
          <p14:tracePt t="62431" x="4851400" y="6216650"/>
          <p14:tracePt t="62455" x="4845050" y="6216650"/>
          <p14:tracePt t="62499" x="4845050" y="6223000"/>
          <p14:tracePt t="62547" x="4838700" y="6229350"/>
          <p14:tracePt t="62583" x="4838700" y="6235700"/>
          <p14:tracePt t="62606" x="4838700" y="6242050"/>
          <p14:tracePt t="62619" x="4838700" y="6235700"/>
          <p14:tracePt t="62671" x="4845050" y="6235700"/>
          <p14:tracePt t="62711" x="4838700" y="6235700"/>
          <p14:tracePt t="62807" x="4838700" y="6229350"/>
          <p14:tracePt t="62823" x="4832350" y="6223000"/>
          <p14:tracePt t="62847" x="4826000" y="6216650"/>
          <p14:tracePt t="62859" x="4826000" y="6210300"/>
          <p14:tracePt t="62867" x="4819650" y="6210300"/>
          <p14:tracePt t="62875" x="4813300" y="6203950"/>
          <p14:tracePt t="62875" x="4806950" y="6203950"/>
          <p14:tracePt t="62893" x="4800600" y="6191250"/>
          <p14:tracePt t="62893" x="4794250" y="6178550"/>
          <p14:tracePt t="62893" x="4781550" y="6159500"/>
          <p14:tracePt t="62912" x="4768850" y="6146800"/>
          <p14:tracePt t="62925" x="4756150" y="6121400"/>
          <p14:tracePt t="62925" x="4730750" y="6070600"/>
          <p14:tracePt t="62944" x="4711700" y="6038850"/>
          <p14:tracePt t="62944" x="4686300" y="6007100"/>
          <p14:tracePt t="62960" x="4667250" y="5975350"/>
          <p14:tracePt t="62960" x="4635500" y="5930900"/>
          <p14:tracePt t="63436" x="2520950" y="3924300"/>
          <p14:tracePt t="63446" x="2514600" y="3917950"/>
          <p14:tracePt t="63446" x="2508250" y="3905250"/>
          <p14:tracePt t="63462" x="2501900" y="3892550"/>
          <p14:tracePt t="63462" x="2495550" y="3873500"/>
          <p14:tracePt t="63478" x="2482850" y="3854450"/>
          <p14:tracePt t="63478" x="2463800" y="3810000"/>
          <p14:tracePt t="63496" x="2451100" y="3784600"/>
          <p14:tracePt t="63496" x="2438400" y="3759200"/>
          <p14:tracePt t="63512" x="2432050" y="3733800"/>
          <p14:tracePt t="63512" x="2425700" y="3702050"/>
          <p14:tracePt t="63529" x="2419350" y="3663950"/>
          <p14:tracePt t="63529" x="2413000" y="3625850"/>
          <p14:tracePt t="63545" x="2413000" y="3587750"/>
          <p14:tracePt t="63545" x="2413000" y="3549650"/>
          <p14:tracePt t="63545" x="2419350" y="3511550"/>
          <p14:tracePt t="63565" x="2425700" y="3473450"/>
          <p14:tracePt t="63577" x="2438400" y="3435350"/>
          <p14:tracePt t="63577" x="2470150" y="3359150"/>
          <p14:tracePt t="63596" x="2489200" y="3321050"/>
          <p14:tracePt t="63596" x="2514600" y="3289300"/>
          <p14:tracePt t="63612" x="2540000" y="3257550"/>
          <p14:tracePt t="63612" x="2578100" y="3232150"/>
          <p14:tracePt t="63629" x="2609850" y="3206750"/>
          <p14:tracePt t="63629" x="2654300" y="3187700"/>
          <p14:tracePt t="63629" x="2698750" y="3168650"/>
          <p14:tracePt t="63648" x="2743200" y="3155950"/>
          <p14:tracePt t="63660" x="2787650" y="3149600"/>
          <p14:tracePt t="63660" x="2889250" y="3155950"/>
          <p14:tracePt t="63679" x="2933700" y="3168650"/>
          <p14:tracePt t="63679" x="2978150" y="3187700"/>
          <p14:tracePt t="63679" x="3022600" y="3213100"/>
          <p14:tracePt t="63699" x="3067050" y="3238500"/>
          <p14:tracePt t="63711" x="3105150" y="3270250"/>
          <p14:tracePt t="63711" x="3143250" y="3308350"/>
          <p14:tracePt t="63711" x="3175000" y="3346450"/>
          <p14:tracePt t="63732" x="3200400" y="3384550"/>
          <p14:tracePt t="63732" x="3219450" y="3422650"/>
          <p14:tracePt t="63746" x="3238500" y="3460750"/>
          <p14:tracePt t="63746" x="3251200" y="3498850"/>
          <p14:tracePt t="63763" x="3257550" y="3530600"/>
          <p14:tracePt t="63763" x="3263900" y="3568700"/>
          <p14:tracePt t="63779" x="3257550" y="3600450"/>
          <p14:tracePt t="63779" x="3232150" y="3663950"/>
          <p14:tracePt t="63796" x="3213100" y="3689350"/>
          <p14:tracePt t="63796" x="3187700" y="3714750"/>
          <p14:tracePt t="63813" x="3162300" y="3733800"/>
          <p14:tracePt t="63813" x="3130550" y="3752850"/>
          <p14:tracePt t="63829" x="3086100" y="3771900"/>
          <p14:tracePt t="63829" x="3041650" y="3784600"/>
          <p14:tracePt t="63846" x="2997200" y="3797300"/>
          <p14:tracePt t="63846" x="2895600" y="3810000"/>
          <p14:tracePt t="63864" x="2844800" y="3810000"/>
          <p14:tracePt t="63864" x="2794000" y="3810000"/>
          <p14:tracePt t="63880" x="2743200" y="3810000"/>
          <p14:tracePt t="63880" x="2698750" y="3803650"/>
          <p14:tracePt t="63896" x="2654300" y="3790950"/>
          <p14:tracePt t="63896" x="2616200" y="3778250"/>
          <p14:tracePt t="63896" x="2584450" y="3759200"/>
          <p14:tracePt t="63916" x="2552700" y="3740150"/>
          <p14:tracePt t="63928" x="2533650" y="3714750"/>
          <p14:tracePt t="63928" x="2508250" y="3651250"/>
          <p14:tracePt t="63949" x="2508250" y="3613150"/>
          <p14:tracePt t="63949" x="2514600" y="3575050"/>
          <p14:tracePt t="63964" x="2527300" y="3536950"/>
          <p14:tracePt t="63964" x="2540000" y="3498850"/>
          <p14:tracePt t="63980" x="2565400" y="3460750"/>
          <p14:tracePt t="63980" x="2590800" y="3429000"/>
          <p14:tracePt t="63997" x="2622550" y="3397250"/>
          <p14:tracePt t="63997" x="2654300" y="3365500"/>
          <p14:tracePt t="63997" x="2692400" y="3340100"/>
          <p14:tracePt t="64016" x="2730500" y="3314700"/>
          <p14:tracePt t="64028" x="2768600" y="3295650"/>
          <p14:tracePt t="64028" x="2851150" y="3263900"/>
          <p14:tracePt t="64047" x="2889250" y="3257550"/>
          <p14:tracePt t="64047" x="2927350" y="3257550"/>
          <p14:tracePt t="64063" x="2965450" y="3263900"/>
          <p14:tracePt t="64063" x="3003550" y="3276600"/>
          <p14:tracePt t="64081" x="3041650" y="3289300"/>
          <p14:tracePt t="64081" x="3111500" y="3346450"/>
          <p14:tracePt t="64097" x="3136900" y="3378200"/>
          <p14:tracePt t="64097" x="3168650" y="3416300"/>
          <p14:tracePt t="64114" x="3194050" y="3454400"/>
          <p14:tracePt t="64114" x="3213100" y="3492500"/>
          <p14:tracePt t="64130" x="3232150" y="3530600"/>
          <p14:tracePt t="64130" x="3251200" y="3575050"/>
          <p14:tracePt t="64148" x="3263900" y="3613150"/>
          <p14:tracePt t="64148" x="3276600" y="3689350"/>
          <p14:tracePt t="64164" x="3282950" y="3721100"/>
          <p14:tracePt t="64164" x="3282950" y="3752850"/>
          <p14:tracePt t="64183" x="3276600" y="3784600"/>
          <p14:tracePt t="64183" x="3270250" y="3810000"/>
          <p14:tracePt t="64197" x="3263900" y="3835400"/>
          <p14:tracePt t="64197" x="3251200" y="3854450"/>
          <p14:tracePt t="64197" x="3238500" y="3873500"/>
          <p14:tracePt t="64217" x="3225800" y="3892550"/>
          <p14:tracePt t="64229" x="3213100" y="3911600"/>
          <p14:tracePt t="64229" x="3181350" y="3937000"/>
          <p14:tracePt t="64248" x="3168650" y="3949700"/>
          <p14:tracePt t="64248" x="3155950" y="3956050"/>
          <p14:tracePt t="64264" x="3143250" y="3962400"/>
          <p14:tracePt t="64264" x="3130550" y="3968750"/>
          <p14:tracePt t="64264" x="3117850" y="3975100"/>
          <p14:tracePt t="64284" x="3105150" y="3981450"/>
          <p14:tracePt t="64296" x="3098800" y="3981450"/>
          <p14:tracePt t="64296" x="3092450" y="3987800"/>
          <p14:tracePt t="64296" x="3086100" y="3987800"/>
          <p14:tracePt t="64317" x="3092450" y="3981450"/>
          <p14:tracePt t="64351" x="3098800" y="3975100"/>
          <p14:tracePt t="64360" x="3105150" y="3968750"/>
          <p14:tracePt t="64375" x="3111500" y="3968750"/>
          <p14:tracePt t="64384" x="3124200" y="3968750"/>
          <p14:tracePt t="64384" x="3130550" y="3962400"/>
          <p14:tracePt t="64398" x="3136900" y="3962400"/>
          <p14:tracePt t="64398" x="3143250" y="3962400"/>
          <p14:tracePt t="64415" x="3155950" y="3956050"/>
          <p14:tracePt t="64415" x="3162300" y="3956050"/>
          <p14:tracePt t="64432" x="3175000" y="3956050"/>
          <p14:tracePt t="64432" x="3181350" y="3949700"/>
          <p14:tracePt t="64449" x="3187700" y="3949700"/>
          <p14:tracePt t="64449" x="3206750" y="3949700"/>
          <p14:tracePt t="64465" x="3213100" y="3949700"/>
          <p14:tracePt t="64465" x="3213100" y="3943350"/>
          <p14:tracePt t="64482" x="3219450" y="3943350"/>
          <p14:tracePt t="64497" x="3225800" y="3943350"/>
          <p14:tracePt t="64516" x="3219450" y="3943350"/>
          <p14:tracePt t="64563" x="3213100" y="3943350"/>
          <p14:tracePt t="64576" x="3206750" y="3949700"/>
          <p14:tracePt t="64591" x="3200400" y="3956050"/>
          <p14:tracePt t="64608" x="3194050" y="3956050"/>
          <p14:tracePt t="64616" x="3187700" y="3956050"/>
          <p14:tracePt t="64616" x="3187700" y="3962400"/>
          <p14:tracePt t="64633" x="3175000" y="3968750"/>
          <p14:tracePt t="64647" x="3168650" y="3968750"/>
          <p14:tracePt t="64664" x="3162300" y="3968750"/>
          <p14:tracePt t="64685" x="3155950" y="3968750"/>
          <p14:tracePt t="64704" x="3149600" y="3975100"/>
          <p14:tracePt t="64719" x="3143250" y="3975100"/>
          <p14:tracePt t="64736" x="3136900" y="3981450"/>
          <p14:tracePt t="64752" x="3130550" y="3987800"/>
          <p14:tracePt t="64765" x="3124200" y="3994150"/>
          <p14:tracePt t="64781" x="3117850" y="4000500"/>
          <p14:tracePt t="64798" x="3111500" y="4000500"/>
          <p14:tracePt t="64798" x="3105150" y="4000500"/>
          <p14:tracePt t="64816" x="3098800" y="4006850"/>
          <p14:tracePt t="64832" x="3092450" y="4006850"/>
          <p14:tracePt t="64848" x="3086100" y="4013200"/>
          <p14:tracePt t="64865" x="3079750" y="4013200"/>
          <p14:tracePt t="64882" x="3073400" y="4013200"/>
          <p14:tracePt t="64899" x="3067050" y="4019550"/>
          <p14:tracePt t="64916" x="3060700" y="4019550"/>
          <p14:tracePt t="64936" x="3054350" y="4019550"/>
          <p14:tracePt t="64959" x="3048000" y="4019550"/>
          <p14:tracePt t="64984" x="3041650" y="4019550"/>
          <p14:tracePt t="65003" x="3035300" y="4019550"/>
          <p14:tracePt t="65036" x="3028950" y="4013200"/>
          <p14:tracePt t="65056" x="3028950" y="4006850"/>
          <p14:tracePt t="65103" x="3035300" y="4006850"/>
          <p14:tracePt t="65115" x="3041650" y="4006850"/>
          <p14:tracePt t="65131" x="3048000" y="4006850"/>
          <p14:tracePt t="65140" x="3054350" y="4006850"/>
          <p14:tracePt t="65149" x="3060700" y="4006850"/>
          <p14:tracePt t="65149" x="3073400" y="4000500"/>
          <p14:tracePt t="65168" x="3086100" y="4000500"/>
          <p14:tracePt t="65168" x="3105150" y="3994150"/>
          <p14:tracePt t="65185" x="3124200" y="3987800"/>
          <p14:tracePt t="65185" x="3136900" y="3981450"/>
          <p14:tracePt t="65201" x="3155950" y="3975100"/>
          <p14:tracePt t="65201" x="3175000" y="3968750"/>
          <p14:tracePt t="65218" x="3194050" y="3968750"/>
          <p14:tracePt t="65218" x="3213100" y="3962400"/>
          <p14:tracePt t="65218" x="3232150" y="3956050"/>
          <p14:tracePt t="65237" x="3251200" y="3956050"/>
          <p14:tracePt t="65249" x="3270250" y="3956050"/>
          <p14:tracePt t="65249" x="3302000" y="3956050"/>
          <p14:tracePt t="65268" x="3321050" y="3962400"/>
          <p14:tracePt t="65268" x="3333750" y="3962400"/>
          <p14:tracePt t="65286" x="3346450" y="3968750"/>
          <p14:tracePt t="65286" x="3352800" y="3975100"/>
          <p14:tracePt t="65286" x="3359150" y="3981450"/>
          <p14:tracePt t="65304" x="3359150" y="3994150"/>
          <p14:tracePt t="65316" x="3359150" y="4000500"/>
          <p14:tracePt t="65316" x="3359150" y="4013200"/>
          <p14:tracePt t="65316" x="3346450" y="4019550"/>
          <p14:tracePt t="65337" x="3333750" y="4032250"/>
          <p14:tracePt t="65337" x="3314700" y="4038600"/>
          <p14:tracePt t="65352" x="3295650" y="4044950"/>
          <p14:tracePt t="65352" x="3270250" y="4057650"/>
          <p14:tracePt t="65368" x="3238500" y="4064000"/>
          <p14:tracePt t="65368" x="3206750" y="4070350"/>
          <p14:tracePt t="65368" x="3175000" y="4083050"/>
          <p14:tracePt t="65388" x="3136900" y="4089400"/>
          <p14:tracePt t="65400" x="3105150" y="4095750"/>
          <p14:tracePt t="65400" x="3035300" y="4114800"/>
          <p14:tracePt t="65419" x="2997200" y="4127500"/>
          <p14:tracePt t="65419" x="2971800" y="4133850"/>
          <p14:tracePt t="65436" x="2940050" y="4140200"/>
          <p14:tracePt t="65436" x="2914650" y="4152900"/>
          <p14:tracePt t="65452" x="2895600" y="4152900"/>
          <p14:tracePt t="65452" x="2876550" y="4159250"/>
          <p14:tracePt t="65469" x="2870200" y="4165600"/>
          <p14:tracePt t="65469" x="2857500" y="4165600"/>
          <p14:tracePt t="65486" x="2863850" y="4165600"/>
          <p14:tracePt t="65500" x="2876550" y="4165600"/>
          <p14:tracePt t="65500" x="2889250" y="4159250"/>
          <p14:tracePt t="65519" x="2901950" y="4159250"/>
          <p14:tracePt t="65519" x="2933700" y="4146550"/>
          <p14:tracePt t="65536" x="2952750" y="4140200"/>
          <p14:tracePt t="65536" x="2965450" y="4133850"/>
          <p14:tracePt t="65553" x="2984500" y="4127500"/>
          <p14:tracePt t="65553" x="2997200" y="4121150"/>
          <p14:tracePt t="65569" x="3016250" y="4114800"/>
          <p14:tracePt t="65569" x="3028950" y="4108450"/>
          <p14:tracePt t="65586" x="3041650" y="4102100"/>
          <p14:tracePt t="65586" x="3054350" y="4095750"/>
          <p14:tracePt t="65586" x="3060700" y="4089400"/>
          <p14:tracePt t="65605" x="3073400" y="4083050"/>
          <p14:tracePt t="65617" x="3079750" y="4083050"/>
          <p14:tracePt t="65617" x="3092450" y="4076700"/>
          <p14:tracePt t="65637" x="3098800" y="4070350"/>
          <p14:tracePt t="65651" x="3105150" y="4070350"/>
          <p14:tracePt t="65668" x="3092450" y="4076700"/>
          <p14:tracePt t="65684" x="3086100" y="4076700"/>
          <p14:tracePt t="65684" x="3079750" y="4076700"/>
          <p14:tracePt t="65684" x="3067050" y="4076700"/>
          <p14:tracePt t="65705" x="3048000" y="4076700"/>
          <p14:tracePt t="65705" x="3022600" y="4076700"/>
          <p14:tracePt t="65720" x="2997200" y="4070350"/>
          <p14:tracePt t="65720" x="2959100" y="4070350"/>
          <p14:tracePt t="65737" x="2921000" y="4064000"/>
          <p14:tracePt t="65737" x="2876550" y="4064000"/>
          <p14:tracePt t="65753" x="2832100" y="4064000"/>
          <p14:tracePt t="65753" x="2774950" y="4057650"/>
          <p14:tracePt t="65770" x="2724150" y="4057650"/>
          <p14:tracePt t="65770" x="2609850" y="4057650"/>
          <p14:tracePt t="65787" x="2552700" y="4057650"/>
          <p14:tracePt t="65787" x="2489200" y="4051300"/>
          <p14:tracePt t="65803" x="2432050" y="4038600"/>
          <p14:tracePt t="65803" x="2368550" y="4032250"/>
          <p14:tracePt t="65820" x="2305050" y="4019550"/>
          <p14:tracePt t="65820" x="2171700" y="3987800"/>
          <p14:tracePt t="65837" x="2108200" y="3975100"/>
          <p14:tracePt t="65837" x="2044700" y="3962400"/>
          <p14:tracePt t="65854" x="1981200" y="3949700"/>
          <p14:tracePt t="65854" x="1924050" y="3937000"/>
          <p14:tracePt t="65870" x="1873250" y="3930650"/>
          <p14:tracePt t="65870" x="1822450" y="3917950"/>
          <p14:tracePt t="65887" x="1778000" y="3911600"/>
          <p14:tracePt t="65887" x="1733550" y="3898900"/>
          <p14:tracePt t="65905" x="1657350" y="3867150"/>
          <p14:tracePt t="65905" x="1625600" y="3848100"/>
          <p14:tracePt t="65921" x="1600200" y="3822700"/>
          <p14:tracePt t="65921" x="1581150" y="3803650"/>
          <p14:tracePt t="65937" x="1568450" y="3771900"/>
          <p14:tracePt t="65937" x="1562100" y="3746500"/>
          <p14:tracePt t="65954" x="1562100" y="3708400"/>
          <p14:tracePt t="65954" x="1574800" y="3676650"/>
          <p14:tracePt t="65954" x="1587500" y="3638550"/>
          <p14:tracePt t="65973" x="1612900" y="3600450"/>
          <p14:tracePt t="65986" x="1638300" y="3562350"/>
          <p14:tracePt t="65986" x="1720850" y="3486150"/>
          <p14:tracePt t="66005" x="1771650" y="3441700"/>
          <p14:tracePt t="66005" x="1828800" y="3403600"/>
          <p14:tracePt t="66020" x="1885950" y="3365500"/>
          <p14:tracePt t="66020" x="1949450" y="3327400"/>
          <p14:tracePt t="66020" x="2019300" y="3295650"/>
          <p14:tracePt t="66040" x="2089150" y="3270250"/>
          <p14:tracePt t="66052" x="2165350" y="3244850"/>
          <p14:tracePt t="66052" x="2241550" y="3225800"/>
          <p14:tracePt t="66052" x="2317750" y="3213100"/>
          <p14:tracePt t="66073" x="2400300" y="3206750"/>
          <p14:tracePt t="66073" x="2482850" y="3206750"/>
          <p14:tracePt t="66088" x="2565400" y="3213100"/>
          <p14:tracePt t="66088" x="2647950" y="3225800"/>
          <p14:tracePt t="66104" x="2724150" y="3238500"/>
          <p14:tracePt t="66104" x="2800350" y="3257550"/>
          <p14:tracePt t="66121" x="2870200" y="3276600"/>
          <p14:tracePt t="66121" x="2997200" y="3327400"/>
          <p14:tracePt t="66138" x="3054350" y="3352800"/>
          <p14:tracePt t="66138" x="3105150" y="3378200"/>
          <p14:tracePt t="66155" x="3149600" y="3403600"/>
          <p14:tracePt t="66155" x="3194050" y="3435350"/>
          <p14:tracePt t="66171" x="3225800" y="3460750"/>
          <p14:tracePt t="66171" x="3257550" y="3492500"/>
          <p14:tracePt t="66190" x="3282950" y="3524250"/>
          <p14:tracePt t="66190" x="3314700" y="3581400"/>
          <p14:tracePt t="66205" x="3327400" y="3606800"/>
          <p14:tracePt t="66205" x="3327400" y="3632200"/>
          <p14:tracePt t="66221" x="3327400" y="3657600"/>
          <p14:tracePt t="66221" x="3327400" y="3676650"/>
          <p14:tracePt t="66238" x="3314700" y="3695700"/>
          <p14:tracePt t="66238" x="3308350" y="3708400"/>
          <p14:tracePt t="66238" x="3289300" y="3727450"/>
          <p14:tracePt t="66257" x="3276600" y="3740150"/>
          <p14:tracePt t="66270" x="3251200" y="3752850"/>
          <p14:tracePt t="66270" x="3206750" y="3784600"/>
          <p14:tracePt t="66289" x="3175000" y="3797300"/>
          <p14:tracePt t="66289" x="3149600" y="3816350"/>
          <p14:tracePt t="66305" x="3124200" y="3829050"/>
          <p14:tracePt t="66305" x="3092450" y="3841750"/>
          <p14:tracePt t="66322" x="3060700" y="3854450"/>
          <p14:tracePt t="66322" x="3028950" y="3867150"/>
          <p14:tracePt t="66322" x="2997200" y="3879850"/>
          <p14:tracePt t="66341" x="2971800" y="3892550"/>
          <p14:tracePt t="66353" x="2940050" y="3905250"/>
          <p14:tracePt t="66353" x="2882900" y="3924300"/>
          <p14:tracePt t="66373" x="2857500" y="3930650"/>
          <p14:tracePt t="66373" x="2832100" y="3937000"/>
          <p14:tracePt t="66388" x="2813050" y="3943350"/>
          <p14:tracePt t="66388" x="2794000" y="3949700"/>
          <p14:tracePt t="66405" x="2774950" y="3956050"/>
          <p14:tracePt t="66405" x="2762250" y="3962400"/>
          <p14:tracePt t="66405" x="2749550" y="3968750"/>
          <p14:tracePt t="66424" x="2736850" y="3968750"/>
          <p14:tracePt t="66424" x="2730500" y="3975100"/>
          <p14:tracePt t="66439" x="2724150" y="3975100"/>
          <p14:tracePt t="66439" x="2717800" y="3975100"/>
          <p14:tracePt t="66456" x="2711450" y="3981450"/>
          <p14:tracePt t="66470" x="2717800" y="3975100"/>
          <p14:tracePt t="66503" x="2724150" y="3975100"/>
          <p14:tracePt t="66519" x="2736850" y="3968750"/>
          <p14:tracePt t="66536" x="2743200" y="3962400"/>
          <p14:tracePt t="66552" x="2749550" y="3962400"/>
          <p14:tracePt t="66557" x="2755900" y="3956050"/>
          <p14:tracePt t="66557" x="2762250" y="3956050"/>
          <p14:tracePt t="66573" x="2768600" y="3956050"/>
          <p14:tracePt t="66573" x="2774950" y="3956050"/>
          <p14:tracePt t="66590" x="2774950" y="3949700"/>
          <p14:tracePt t="66590" x="2781300" y="3949700"/>
          <p14:tracePt t="66606" x="2787650" y="3949700"/>
          <p14:tracePt t="66606" x="2794000" y="3949700"/>
          <p14:tracePt t="66606" x="2800350" y="3943350"/>
          <p14:tracePt t="66625" x="2813050" y="3943350"/>
          <p14:tracePt t="66638" x="2819400" y="3943350"/>
          <p14:tracePt t="66638" x="2832100" y="3937000"/>
          <p14:tracePt t="66657" x="2838450" y="3937000"/>
          <p14:tracePt t="66657" x="2844800" y="3937000"/>
          <p14:tracePt t="66674" x="2851150" y="3937000"/>
          <p14:tracePt t="66674" x="2857500" y="3930650"/>
          <p14:tracePt t="66690" x="2863850" y="3930650"/>
          <p14:tracePt t="66705" x="2876550" y="3924300"/>
          <p14:tracePt t="66721" x="2876550" y="3917950"/>
          <p14:tracePt t="66744" x="2870200" y="3917950"/>
          <p14:tracePt t="66768" x="2863850" y="3924300"/>
          <p14:tracePt t="66776" x="2857500" y="3924300"/>
          <p14:tracePt t="66788" x="2851150" y="3924300"/>
          <p14:tracePt t="66788" x="2838450" y="3930650"/>
          <p14:tracePt t="66807" x="2832100" y="3930650"/>
          <p14:tracePt t="66807" x="2819400" y="3937000"/>
          <p14:tracePt t="66823" x="2813050" y="3937000"/>
          <p14:tracePt t="66823" x="2806700" y="3943350"/>
          <p14:tracePt t="66840" x="2800350" y="3943350"/>
          <p14:tracePt t="66840" x="2794000" y="3949700"/>
          <p14:tracePt t="66857" x="2787650" y="3949700"/>
          <p14:tracePt t="66872" x="2781300" y="3956050"/>
          <p14:tracePt t="66889" x="2774950" y="3956050"/>
          <p14:tracePt t="66905" x="2768600" y="3962400"/>
          <p14:tracePt t="66923" x="2762250" y="3956050"/>
          <p14:tracePt t="66971" x="2755900" y="3956050"/>
          <p14:tracePt t="67016" x="2749550" y="3956050"/>
          <p14:tracePt t="67043" x="2743200" y="3962400"/>
          <p14:tracePt t="67060" x="2736850" y="3962400"/>
          <p14:tracePt t="67092" x="2730500" y="3962400"/>
          <p14:tracePt t="67180" x="2724150" y="3968750"/>
          <p14:tracePt t="67196" x="2711450" y="3975100"/>
          <p14:tracePt t="67212" x="2705100" y="3981450"/>
          <p14:tracePt t="67224" x="2698750" y="3987800"/>
          <p14:tracePt t="67240" x="2692400" y="3994150"/>
          <p14:tracePt t="67255" x="2686050" y="4000500"/>
          <p14:tracePt t="67272" x="2679700" y="4006850"/>
          <p14:tracePt t="67284" x="2673350" y="4013200"/>
          <p14:tracePt t="67300" x="2667000" y="4019550"/>
          <p14:tracePt t="67316" x="2667000" y="4025900"/>
          <p14:tracePt t="67332" x="2660650" y="4032250"/>
          <p14:tracePt t="67352" x="2654300" y="4032250"/>
          <p14:tracePt t="67376" x="2647950" y="4032250"/>
          <p14:tracePt t="67392" x="2635250" y="4032250"/>
          <p14:tracePt t="67420" x="2628900" y="4025900"/>
          <p14:tracePt t="67444" x="2628900" y="4019550"/>
          <p14:tracePt t="67512" x="2635250" y="4019550"/>
          <p14:tracePt t="67540" x="2628900" y="4013200"/>
          <p14:tracePt t="67572" x="2628900" y="4006850"/>
          <p14:tracePt t="67608" x="2635250" y="4000500"/>
          <p14:tracePt t="67632" x="2641600" y="3994150"/>
          <p14:tracePt t="67652" x="2647950" y="3994150"/>
          <p14:tracePt t="67668" x="2654300" y="3994150"/>
          <p14:tracePt t="67684" x="2660650" y="3987800"/>
          <p14:tracePt t="67696" x="2667000" y="3987800"/>
          <p14:tracePt t="67712" x="2673350" y="3987800"/>
          <p14:tracePt t="67725" x="2679700" y="3981450"/>
          <p14:tracePt t="67741" x="2692400" y="3981450"/>
          <p14:tracePt t="67758" x="2705100" y="3975100"/>
          <p14:tracePt t="67775" x="2711450" y="3975100"/>
          <p14:tracePt t="67791" x="2717800" y="3975100"/>
          <p14:tracePt t="67808" x="2724150" y="3975100"/>
          <p14:tracePt t="67832" x="2736850" y="3981450"/>
          <p14:tracePt t="67848" x="2743200" y="3981450"/>
          <p14:tracePt t="67864" x="2749550" y="3987800"/>
          <p14:tracePt t="67864" x="2762250" y="3987800"/>
          <p14:tracePt t="67877" x="2768600" y="3994150"/>
          <p14:tracePt t="67877" x="2774950" y="3994150"/>
          <p14:tracePt t="67894" x="2781300" y="4000500"/>
          <p14:tracePt t="67894" x="2794000" y="4000500"/>
          <p14:tracePt t="67911" x="2800350" y="4000500"/>
          <p14:tracePt t="67911" x="2806700" y="4000500"/>
          <p14:tracePt t="67927" x="2813050" y="4000500"/>
          <p14:tracePt t="67927" x="2819400" y="4000500"/>
          <p14:tracePt t="67945" x="2832100" y="3994150"/>
          <p14:tracePt t="67945" x="2838450" y="3994150"/>
          <p14:tracePt t="67961" x="2844800" y="3994150"/>
          <p14:tracePt t="67961" x="2851150" y="3994150"/>
          <p14:tracePt t="67977" x="2863850" y="3987800"/>
          <p14:tracePt t="67977" x="2870200" y="3987800"/>
          <p14:tracePt t="67994" x="2882900" y="3987800"/>
          <p14:tracePt t="67994" x="2901950" y="3987800"/>
          <p14:tracePt t="67994" x="2914650" y="3981450"/>
          <p14:tracePt t="68013" x="2933700" y="3981450"/>
          <p14:tracePt t="68026" x="2952750" y="3975100"/>
          <p14:tracePt t="68026" x="2990850" y="3975100"/>
          <p14:tracePt t="68045" x="3016250" y="3968750"/>
          <p14:tracePt t="68045" x="3035300" y="3968750"/>
          <p14:tracePt t="68061" x="3054350" y="3968750"/>
          <p14:tracePt t="68061" x="3079750" y="3968750"/>
          <p14:tracePt t="68078" x="3098800" y="3968750"/>
          <p14:tracePt t="68078" x="3124200" y="3975100"/>
          <p14:tracePt t="68078" x="3149600" y="3975100"/>
          <p14:tracePt t="68097" x="3175000" y="3975100"/>
          <p14:tracePt t="68109" x="3200400" y="3975100"/>
          <p14:tracePt t="68109" x="3251200" y="3975100"/>
          <p14:tracePt t="68128" x="3270250" y="3968750"/>
          <p14:tracePt t="68128" x="3295650" y="3968750"/>
          <p14:tracePt t="68145" x="3308350" y="3962400"/>
          <p14:tracePt t="68145" x="3327400" y="3956050"/>
          <p14:tracePt t="68162" x="3340100" y="3949700"/>
          <p14:tracePt t="68162" x="3371850" y="3943350"/>
          <p14:tracePt t="68180" x="3378200" y="3937000"/>
          <p14:tracePt t="68180" x="3390900" y="3930650"/>
          <p14:tracePt t="68195" x="3397250" y="3930650"/>
          <p14:tracePt t="68195" x="3409950" y="3924300"/>
          <p14:tracePt t="68211" x="3416300" y="3924300"/>
          <p14:tracePt t="68227" x="3422650" y="3917950"/>
          <p14:tracePt t="68244" x="3422650" y="3924300"/>
          <p14:tracePt t="68276" x="3409950" y="3930650"/>
          <p14:tracePt t="68292" x="3403600" y="3930650"/>
          <p14:tracePt t="68297" x="3397250" y="3930650"/>
          <p14:tracePt t="68297" x="3390900" y="3937000"/>
          <p14:tracePt t="68313" x="3384550" y="3937000"/>
          <p14:tracePt t="68313" x="3378200" y="3937000"/>
          <p14:tracePt t="68329" x="3371850" y="3937000"/>
          <p14:tracePt t="68329" x="3365500" y="3943350"/>
          <p14:tracePt t="68346" x="3359150" y="3943350"/>
          <p14:tracePt t="68346" x="3352800" y="3943350"/>
          <p14:tracePt t="68362" x="3346450" y="3949700"/>
          <p14:tracePt t="68377" x="3340100" y="3949700"/>
          <p14:tracePt t="68377" x="3333750" y="3949700"/>
          <p14:tracePt t="68397" x="3327400" y="3956050"/>
          <p14:tracePt t="68411" x="3321050" y="3956050"/>
          <p14:tracePt t="68427" x="3314700" y="3962400"/>
          <p14:tracePt t="68444" x="3308350" y="3968750"/>
          <p14:tracePt t="68461" x="3302000" y="3968750"/>
          <p14:tracePt t="68478" x="3295650" y="3975100"/>
          <p14:tracePt t="68500" x="3289300" y="3975100"/>
          <p14:tracePt t="68536" x="3282950" y="3981450"/>
          <p14:tracePt t="68552" x="3276600" y="3981450"/>
          <p14:tracePt t="68568" x="3270250" y="3981450"/>
          <p14:tracePt t="68585" x="3270250" y="3987800"/>
          <p14:tracePt t="68597" x="3263900" y="3994150"/>
          <p14:tracePt t="68612" x="3257550" y="3994150"/>
          <p14:tracePt t="68628" x="3251200" y="4000500"/>
          <p14:tracePt t="68652" x="3244850" y="4000500"/>
          <p14:tracePt t="68664" x="3232150" y="4006850"/>
          <p14:tracePt t="68680" x="3225800" y="4006850"/>
          <p14:tracePt t="68697" x="3219450" y="4006850"/>
          <p14:tracePt t="68704" x="3213100" y="4006850"/>
          <p14:tracePt t="68716" x="3200400" y="4006850"/>
          <p14:tracePt t="68733" x="3194050" y="4006850"/>
          <p14:tracePt t="68745" x="3187700" y="4006850"/>
          <p14:tracePt t="68762" x="3181350" y="4013200"/>
          <p14:tracePt t="68762" x="3168650" y="4013200"/>
          <p14:tracePt t="68780" x="3162300" y="4013200"/>
          <p14:tracePt t="68780" x="3162300" y="4019550"/>
          <p14:tracePt t="68797" x="3155950" y="4019550"/>
          <p14:tracePt t="68797" x="3149600" y="4025900"/>
          <p14:tracePt t="68814" x="3143250" y="4025900"/>
          <p14:tracePt t="68814" x="3136900" y="4025900"/>
          <p14:tracePt t="68830" x="3130550" y="4032250"/>
          <p14:tracePt t="68846" x="3124200" y="4038600"/>
          <p14:tracePt t="68862" x="3117850" y="4038600"/>
          <p14:tracePt t="68879" x="3124200" y="4032250"/>
          <p14:tracePt t="68921" x="3124200" y="4025900"/>
          <p14:tracePt t="69004" x="3124200" y="4019550"/>
          <p14:tracePt t="69064" x="3124200" y="4013200"/>
          <p14:tracePt t="69117" x="3130550" y="4006850"/>
          <p14:tracePt t="69137" x="3136900" y="4000500"/>
          <p14:tracePt t="69168" x="3143250" y="3994150"/>
          <p14:tracePt t="69193" x="3149600" y="3987800"/>
          <p14:tracePt t="69205" x="3155950" y="3981450"/>
          <p14:tracePt t="69220" x="3162300" y="3975100"/>
          <p14:tracePt t="69237" x="3168650" y="3968750"/>
          <p14:tracePt t="69252" x="3175000" y="3968750"/>
          <p14:tracePt t="69265" x="3175000" y="3962400"/>
          <p14:tracePt t="69280" x="3181350" y="3956050"/>
          <p14:tracePt t="69304" x="3175000" y="3956050"/>
          <p14:tracePt t="69536" x="3175000" y="3949700"/>
          <p14:tracePt t="69657" x="3181350" y="3949700"/>
          <p14:tracePt t="69677" x="3187700" y="3943350"/>
          <p14:tracePt t="69701" x="3187700" y="3937000"/>
          <p14:tracePt t="69753" x="3181350" y="3937000"/>
          <p14:tracePt t="69845" x="3181350" y="3943350"/>
          <p14:tracePt t="69857" x="3175000" y="3943350"/>
          <p14:tracePt t="69873" x="3162300" y="3949700"/>
          <p14:tracePt t="69889" x="3155950" y="3949700"/>
          <p14:tracePt t="69905" x="3149600" y="3956050"/>
          <p14:tracePt t="69917" x="3143250" y="3956050"/>
          <p14:tracePt t="69934" x="3136900" y="3962400"/>
          <p14:tracePt t="69952" x="3130550" y="3962400"/>
          <p14:tracePt t="69967" x="3124200" y="3962400"/>
          <p14:tracePt t="69967" x="3117850" y="3962400"/>
          <p14:tracePt t="69987" x="3111500" y="3962400"/>
          <p14:tracePt t="70009" x="3105150" y="3962400"/>
          <p14:tracePt t="70032" x="3105150" y="3968750"/>
          <p14:tracePt t="70145" x="3105150" y="3975100"/>
          <p14:tracePt t="70198" x="3098800" y="3981450"/>
          <p14:tracePt t="70234" x="3092450" y="3987800"/>
          <p14:tracePt t="70270" x="3086100" y="3987800"/>
          <p14:tracePt t="70286" x="3079750" y="3994150"/>
          <p14:tracePt t="70301" x="3073400" y="3994150"/>
          <p14:tracePt t="70317" x="3067050" y="3994150"/>
          <p14:tracePt t="70326" x="3060700" y="3994150"/>
          <p14:tracePt t="70339" x="3054350" y="4000500"/>
          <p14:tracePt t="70355" x="3048000" y="4006850"/>
          <p14:tracePt t="70370" x="3041650" y="4013200"/>
          <p14:tracePt t="70386" x="3035300" y="4019550"/>
          <p14:tracePt t="70401" x="3028950" y="4025900"/>
          <p14:tracePt t="70418" x="3022600" y="4032250"/>
          <p14:tracePt t="70450" x="3028950" y="4038600"/>
          <p14:tracePt t="70490" x="3035300" y="4044950"/>
          <p14:tracePt t="70558" x="3041650" y="4044950"/>
          <p14:tracePt t="70585" x="3048000" y="4044950"/>
          <p14:tracePt t="70714" x="3054350" y="4044950"/>
          <p14:tracePt t="70774" x="3060700" y="4044950"/>
          <p14:tracePt t="70798" x="3067050" y="4044950"/>
          <p14:tracePt t="70810" x="3073400" y="4044950"/>
          <p14:tracePt t="70826" x="3079750" y="4044950"/>
          <p14:tracePt t="70842" x="3086100" y="4044950"/>
          <p14:tracePt t="70878" x="3092450" y="4051300"/>
          <p14:tracePt t="70894" x="3098800" y="4064000"/>
          <p14:tracePt t="70910" x="3098800" y="4070350"/>
          <p14:tracePt t="70918" x="3098800" y="4076700"/>
          <p14:tracePt t="70926" x="3105150" y="4083050"/>
          <p14:tracePt t="70926" x="3105150" y="4089400"/>
          <p14:tracePt t="70939" x="3111500" y="4095750"/>
          <p14:tracePt t="70939" x="3117850" y="4102100"/>
          <p14:tracePt t="70956" x="3117850" y="4108450"/>
          <p14:tracePt t="70970" x="3124200" y="4114800"/>
          <p14:tracePt t="70988" x="3130550" y="4121150"/>
          <p14:tracePt t="71006" x="3136900" y="4121150"/>
          <p14:tracePt t="71021" x="3143250" y="4121150"/>
          <p14:tracePt t="71038" x="3149600" y="4127500"/>
          <p14:tracePt t="71082" x="3143250" y="4133850"/>
          <p14:tracePt t="71110" x="3143250" y="4140200"/>
          <p14:tracePt t="71126" x="3136900" y="4140200"/>
          <p14:tracePt t="71150" x="3130550" y="4140200"/>
          <p14:tracePt t="71170" x="3124200" y="4140200"/>
          <p14:tracePt t="71194" x="3117850" y="4133850"/>
          <p14:tracePt t="71218" x="3111500" y="4133850"/>
          <p14:tracePt t="71238" x="3105150" y="4133850"/>
          <p14:tracePt t="71253" x="3105150" y="4127500"/>
          <p14:tracePt t="71269" x="3098800" y="4121150"/>
          <p14:tracePt t="71286" x="3092450" y="4114800"/>
          <p14:tracePt t="71294" x="3086100" y="4108450"/>
          <p14:tracePt t="71307" x="3079750" y="4102100"/>
          <p14:tracePt t="71322" x="3073400" y="4089400"/>
          <p14:tracePt t="71338" x="3067050" y="4089400"/>
          <p14:tracePt t="71355" x="3054350" y="4083050"/>
          <p14:tracePt t="71372" x="3048000" y="4076700"/>
          <p14:tracePt t="71372" x="3041650" y="4076700"/>
          <p14:tracePt t="71390" x="3041650" y="4070350"/>
          <p14:tracePt t="71390" x="3035300" y="4070350"/>
          <p14:tracePt t="71407" x="3028950" y="4064000"/>
          <p14:tracePt t="71407" x="3022600" y="4057650"/>
          <p14:tracePt t="71407" x="3016250" y="4057650"/>
          <p14:tracePt t="71426" x="3016250" y="4051300"/>
          <p14:tracePt t="71439" x="3009900" y="4051300"/>
          <p14:tracePt t="71439" x="3003550" y="4044950"/>
          <p14:tracePt t="71439" x="2997200" y="4044950"/>
          <p14:tracePt t="71459" x="2990850" y="4038600"/>
          <p14:tracePt t="71459" x="2984500" y="4038600"/>
          <p14:tracePt t="71475" x="2978150" y="4038600"/>
          <p14:tracePt t="71475" x="2971800" y="4032250"/>
          <p14:tracePt t="71490" x="2965450" y="4032250"/>
          <p14:tracePt t="71490" x="2959100" y="4032250"/>
          <p14:tracePt t="71507" x="2946400" y="4032250"/>
          <p14:tracePt t="71507" x="2940050" y="4032250"/>
          <p14:tracePt t="71524" x="2933700" y="4032250"/>
          <p14:tracePt t="71524" x="2921000" y="4025900"/>
          <p14:tracePt t="71541" x="2908300" y="4025900"/>
          <p14:tracePt t="71541" x="2901950" y="4025900"/>
          <p14:tracePt t="71558" x="2895600" y="4019550"/>
          <p14:tracePt t="71558" x="2889250" y="4019550"/>
          <p14:tracePt t="71574" x="2882900" y="4019550"/>
          <p14:tracePt t="71574" x="2870200" y="4013200"/>
          <p14:tracePt t="71591" x="2863850" y="4013200"/>
          <p14:tracePt t="71591" x="2857500" y="4006850"/>
          <p14:tracePt t="71608" x="2851150" y="4006850"/>
          <p14:tracePt t="71608" x="2844800" y="4006850"/>
          <p14:tracePt t="71624" x="2838450" y="4006850"/>
          <p14:tracePt t="71624" x="2832100" y="4000500"/>
          <p14:tracePt t="71641" x="2825750" y="4000500"/>
          <p14:tracePt t="71641" x="2813050" y="3994150"/>
          <p14:tracePt t="71659" x="2806700" y="3994150"/>
          <p14:tracePt t="71659" x="2800350" y="3987800"/>
          <p14:tracePt t="71675" x="2794000" y="3981450"/>
          <p14:tracePt t="71675" x="2787650" y="3981450"/>
          <p14:tracePt t="71692" x="2781300" y="3975100"/>
          <p14:tracePt t="71692" x="2774950" y="3975100"/>
          <p14:tracePt t="71708" x="2774950" y="3968750"/>
          <p14:tracePt t="71723" x="2762250" y="3968750"/>
          <p14:tracePt t="71723" x="2749550" y="3968750"/>
          <p14:tracePt t="71743" x="2743200" y="3968750"/>
          <p14:tracePt t="71743" x="2736850" y="3968750"/>
          <p14:tracePt t="71759" x="2730500" y="3968750"/>
          <p14:tracePt t="71759" x="2724150" y="3968750"/>
          <p14:tracePt t="71775" x="2717800" y="3968750"/>
          <p14:tracePt t="71775" x="2711450" y="3968750"/>
          <p14:tracePt t="71792" x="2705100" y="3975100"/>
          <p14:tracePt t="71792" x="2698750" y="3975100"/>
          <p14:tracePt t="71792" x="2692400" y="3975100"/>
          <p14:tracePt t="71811" x="2686050" y="3975100"/>
          <p14:tracePt t="71834" x="2679700" y="3975100"/>
          <p14:tracePt t="71846" x="2673350" y="3975100"/>
          <p14:tracePt t="71862" x="2667000" y="3981450"/>
          <p14:tracePt t="71878" x="2660650" y="3987800"/>
          <p14:tracePt t="71890" x="2654300" y="3987800"/>
          <p14:tracePt t="71907" x="2647950" y="3987800"/>
          <p14:tracePt t="71924" x="2641600" y="3981450"/>
          <p14:tracePt t="71941" x="2635250" y="3981450"/>
          <p14:tracePt t="71941" x="2628900" y="3987800"/>
          <p14:tracePt t="71959" x="2622550" y="3987800"/>
          <p14:tracePt t="71974" x="2616200" y="3987800"/>
          <p14:tracePt t="72018" x="2616200" y="3981450"/>
          <p14:tracePt t="72066" x="2622550" y="3975100"/>
          <p14:tracePt t="72078" x="2628900" y="3968750"/>
          <p14:tracePt t="72094" x="2635250" y="3968750"/>
          <p14:tracePt t="72102" x="2641600" y="3962400"/>
          <p14:tracePt t="72111" x="2647950" y="3962400"/>
          <p14:tracePt t="72111" x="2654300" y="3956050"/>
          <p14:tracePt t="72128" x="2667000" y="3949700"/>
          <p14:tracePt t="72146" x="2667000" y="3943350"/>
          <p14:tracePt t="72158" x="2673350" y="3943350"/>
          <p14:tracePt t="72176" x="2679700" y="3943350"/>
          <p14:tracePt t="72191" x="2686050" y="3949700"/>
          <p14:tracePt t="72222" x="2692400" y="3949700"/>
          <p14:tracePt t="72250" x="2692400" y="3956050"/>
          <p14:tracePt t="72283" x="2692400" y="3968750"/>
          <p14:tracePt t="72307" x="2692400" y="3975100"/>
          <p14:tracePt t="72318" x="2692400" y="3981450"/>
          <p14:tracePt t="72350" x="2698750" y="3987800"/>
          <p14:tracePt t="72370" x="2705100" y="3987800"/>
          <p14:tracePt t="72386" x="2711450" y="3987800"/>
          <p14:tracePt t="72402" x="2717800" y="3994150"/>
          <p14:tracePt t="72418" x="2724150" y="4000500"/>
          <p14:tracePt t="72431" x="2730500" y="4000500"/>
          <p14:tracePt t="72447" x="2736850" y="4006850"/>
          <p14:tracePt t="72463" x="2743200" y="4013200"/>
          <p14:tracePt t="72498" x="2749550" y="4013200"/>
          <p14:tracePt t="72514" x="2755900" y="4013200"/>
          <p14:tracePt t="72530" x="2768600" y="4019550"/>
          <p14:tracePt t="72546" x="2781300" y="4025900"/>
          <p14:tracePt t="72566" x="2781300" y="4032250"/>
          <p14:tracePt t="72574" x="2787650" y="4032250"/>
          <p14:tracePt t="72582" x="2794000" y="4032250"/>
          <p14:tracePt t="72593" x="2800350" y="4038600"/>
          <p14:tracePt t="72593" x="2806700" y="4038600"/>
          <p14:tracePt t="72611" x="2813050" y="4038600"/>
          <p14:tracePt t="72611" x="2819400" y="4038600"/>
          <p14:tracePt t="72628" x="2825750" y="4038600"/>
          <p14:tracePt t="72643" x="2832100" y="4038600"/>
          <p14:tracePt t="72660" x="2844800" y="4038600"/>
          <p14:tracePt t="72679" x="2857500" y="4038600"/>
          <p14:tracePt t="72679" x="2857500" y="4032250"/>
          <p14:tracePt t="72696" x="2863850" y="4032250"/>
          <p14:tracePt t="72696" x="2870200" y="4032250"/>
          <p14:tracePt t="72712" x="2876550" y="4032250"/>
          <p14:tracePt t="72712" x="2882900" y="4032250"/>
          <p14:tracePt t="72712" x="2889250" y="4032250"/>
          <p14:tracePt t="72731" x="2895600" y="4032250"/>
          <p14:tracePt t="72743" x="2901950" y="4032250"/>
          <p14:tracePt t="72743" x="2914650" y="4032250"/>
          <p14:tracePt t="72764" x="2921000" y="4032250"/>
          <p14:tracePt t="72764" x="2927350" y="4038600"/>
          <p14:tracePt t="72779" x="2933700" y="4038600"/>
          <p14:tracePt t="72793" x="2940050" y="4038600"/>
          <p14:tracePt t="72793" x="2946400" y="4038600"/>
          <p14:tracePt t="72812" x="2952750" y="4038600"/>
          <p14:tracePt t="72827" x="2959100" y="4038600"/>
          <p14:tracePt t="72843" x="2965450" y="4038600"/>
          <p14:tracePt t="72860" x="2971800" y="4038600"/>
          <p14:tracePt t="72877" x="2978150" y="4038600"/>
          <p14:tracePt t="72894" x="2984500" y="4038600"/>
          <p14:tracePt t="72894" x="2990850" y="4038600"/>
          <p14:tracePt t="72912" x="2997200" y="4038600"/>
          <p14:tracePt t="72966" x="3003550" y="4044950"/>
          <p14:tracePt t="72994" x="3009900" y="4044950"/>
          <p14:tracePt t="73038" x="3009900" y="4051300"/>
          <p14:tracePt t="73094" x="3003550" y="4057650"/>
          <p14:tracePt t="73114" x="2997200" y="4057650"/>
          <p14:tracePt t="73139" x="2997200" y="4064000"/>
          <p14:tracePt t="73150" x="2984500" y="4064000"/>
          <p14:tracePt t="73166" x="2978150" y="4064000"/>
          <p14:tracePt t="73183" x="2971800" y="4070350"/>
          <p14:tracePt t="73199" x="2971800" y="4076700"/>
          <p14:tracePt t="73211" x="2965450" y="4083050"/>
          <p14:tracePt t="73228" x="2965450" y="4089400"/>
          <p14:tracePt t="73245" x="2965450" y="4095750"/>
          <p14:tracePt t="73261" x="2971800" y="4102100"/>
          <p14:tracePt t="73278" x="2978150" y="4108450"/>
          <p14:tracePt t="73295" x="2978150" y="4114800"/>
          <p14:tracePt t="73312" x="2978150" y="4121150"/>
          <p14:tracePt t="73312" x="2978150" y="4127500"/>
          <p14:tracePt t="73331" x="2978150" y="4133850"/>
          <p14:tracePt t="73346" x="2978150" y="4140200"/>
          <p14:tracePt t="73362" x="2971800" y="4146550"/>
          <p14:tracePt t="73379" x="2971800" y="4152900"/>
          <p14:tracePt t="73399" x="2971800" y="4159250"/>
          <p14:tracePt t="73422" x="2965450" y="4159250"/>
          <p14:tracePt t="73439" x="2959100" y="4171950"/>
          <p14:tracePt t="73451" x="2952750" y="4178300"/>
          <p14:tracePt t="73462" x="2940050" y="4184650"/>
          <p14:tracePt t="73462" x="2933700" y="4197350"/>
          <p14:tracePt t="73462" x="2914650" y="4203700"/>
          <p14:tracePt t="73484" x="2901950" y="4222750"/>
          <p14:tracePt t="73496" x="2882900" y="4235450"/>
          <p14:tracePt t="73496" x="2832100" y="4273550"/>
          <p14:tracePt t="73514" x="2806700" y="4292600"/>
          <p14:tracePt t="73514" x="2774950" y="4311650"/>
          <p14:tracePt t="73531" x="2743200" y="4337050"/>
          <p14:tracePt t="73531" x="2705100" y="4362450"/>
          <p14:tracePt t="73548" x="2667000" y="4381500"/>
          <p14:tracePt t="73548" x="2622550" y="4406900"/>
          <p14:tracePt t="73548" x="2578100" y="4432300"/>
          <p14:tracePt t="73567" x="2533650" y="4451350"/>
          <p14:tracePt t="73567" x="2482850" y="4470400"/>
          <p14:tracePt t="73581" x="2432050" y="4489450"/>
          <p14:tracePt t="73581" x="2387600" y="4508500"/>
          <p14:tracePt t="73599" x="2336800" y="4527550"/>
          <p14:tracePt t="73599" x="2292350" y="4540250"/>
          <p14:tracePt t="73615" x="2241550" y="4559300"/>
          <p14:tracePt t="73615" x="2152650" y="4597400"/>
          <p14:tracePt t="73631" x="2114550" y="4616450"/>
          <p14:tracePt t="73631" x="2070100" y="4635500"/>
          <p14:tracePt t="73648" x="2032000" y="4648200"/>
          <p14:tracePt t="73648" x="1993900" y="4660900"/>
          <p14:tracePt t="73665" x="1962150" y="4673600"/>
          <p14:tracePt t="73665" x="1930400" y="4679950"/>
          <p14:tracePt t="73682" x="1898650" y="4686300"/>
          <p14:tracePt t="73682" x="1841500" y="4686300"/>
          <p14:tracePt t="73699" x="1822450" y="4679950"/>
          <p14:tracePt t="73699" x="1803400" y="4679950"/>
          <p14:tracePt t="73716" x="1784350" y="4673600"/>
          <p14:tracePt t="73716" x="1771650" y="4667250"/>
          <p14:tracePt t="73732" x="1758950" y="4654550"/>
          <p14:tracePt t="73732" x="1752600" y="4654550"/>
          <p14:tracePt t="73732" x="1746250" y="4648200"/>
          <p14:tracePt t="73751" x="1746250" y="4641850"/>
          <p14:tracePt t="73763" x="1746250" y="4635500"/>
          <p14:tracePt t="73780" x="1746250" y="4629150"/>
          <p14:tracePt t="73780" x="1752600" y="4622800"/>
          <p14:tracePt t="73800" x="1758950" y="4616450"/>
          <p14:tracePt t="73814" x="1765300" y="4622800"/>
          <p14:tracePt t="73830" x="1771650" y="4622800"/>
          <p14:tracePt t="73847" x="1778000" y="4635500"/>
          <p14:tracePt t="73864" x="1778000" y="4641850"/>
          <p14:tracePt t="73864" x="1778000" y="4648200"/>
          <p14:tracePt t="73882" x="1771650" y="4654550"/>
          <p14:tracePt t="73882" x="1765300" y="4660900"/>
          <p14:tracePt t="73899" x="1765300" y="4673600"/>
          <p14:tracePt t="73899" x="1752600" y="4679950"/>
          <p14:tracePt t="73916" x="1746250" y="4686300"/>
          <p14:tracePt t="73916" x="1727200" y="4692650"/>
          <p14:tracePt t="73933" x="1720850" y="4699000"/>
          <p14:tracePt t="73933" x="1708150" y="4705350"/>
          <p14:tracePt t="73949" x="1695450" y="4711700"/>
          <p14:tracePt t="73949" x="1676400" y="4711700"/>
          <p14:tracePt t="73966" x="1663700" y="4718050"/>
          <p14:tracePt t="73966" x="1644650" y="4724400"/>
          <p14:tracePt t="73982" x="1625600" y="4724400"/>
          <p14:tracePt t="73982" x="1574800" y="4737100"/>
          <p14:tracePt t="73999" x="1543050" y="4743450"/>
          <p14:tracePt t="73999" x="1517650" y="4749800"/>
          <p14:tracePt t="74016" x="1485900" y="4749800"/>
          <p14:tracePt t="74016" x="1454150" y="4756150"/>
          <p14:tracePt t="74033" x="1416050" y="4756150"/>
          <p14:tracePt t="74033" x="1384300" y="4756150"/>
          <p14:tracePt t="74033" x="1352550" y="4756150"/>
          <p14:tracePt t="74052" x="1320800" y="4749800"/>
          <p14:tracePt t="74064" x="1289050" y="4737100"/>
          <p14:tracePt t="74064" x="1225550" y="4711700"/>
          <p14:tracePt t="74084" x="1200150" y="4699000"/>
          <p14:tracePt t="74084" x="1181100" y="4679950"/>
          <p14:tracePt t="74100" x="1162050" y="4660900"/>
          <p14:tracePt t="74100" x="1149350" y="4635500"/>
          <p14:tracePt t="74100" x="1143000" y="4610100"/>
          <p14:tracePt t="74119" x="1136650" y="4591050"/>
          <p14:tracePt t="74131" x="1143000" y="4559300"/>
          <p14:tracePt t="74131" x="1162050" y="4508500"/>
          <p14:tracePt t="74152" x="1181100" y="4476750"/>
          <p14:tracePt t="74152" x="1200150" y="4445000"/>
          <p14:tracePt t="74168" x="1225550" y="4413250"/>
          <p14:tracePt t="74168" x="1250950" y="4381500"/>
          <p14:tracePt t="74168" x="1282700" y="4349750"/>
          <p14:tracePt t="74187" x="1314450" y="4318000"/>
          <p14:tracePt t="74198" x="1352550" y="4286250"/>
          <p14:tracePt t="74198" x="1390650" y="4260850"/>
          <p14:tracePt t="74217" x="1428750" y="4235450"/>
          <p14:tracePt t="74217" x="1524000" y="4203700"/>
          <p14:tracePt t="74233" x="1574800" y="4191000"/>
          <p14:tracePt t="74233" x="1625600" y="4184650"/>
          <p14:tracePt t="74250" x="1682750" y="4178300"/>
          <p14:tracePt t="74250" x="1733550" y="4178300"/>
          <p14:tracePt t="74267" x="1790700" y="4178300"/>
          <p14:tracePt t="74267" x="1841500" y="4184650"/>
          <p14:tracePt t="74284" x="1892300" y="4191000"/>
          <p14:tracePt t="74284" x="1993900" y="4216400"/>
          <p14:tracePt t="74301" x="2038350" y="4229100"/>
          <p14:tracePt t="74301" x="2082800" y="4241800"/>
          <p14:tracePt t="74317" x="2120900" y="4254500"/>
          <p14:tracePt t="74317" x="2159000" y="4267200"/>
          <p14:tracePt t="74334" x="2190750" y="4279900"/>
          <p14:tracePt t="74334" x="2247900" y="4311650"/>
          <p14:tracePt t="74352" x="2266950" y="4324350"/>
          <p14:tracePt t="74352" x="2286000" y="4343400"/>
          <p14:tracePt t="74368" x="2292350" y="4362450"/>
          <p14:tracePt t="74368" x="2305050" y="4381500"/>
          <p14:tracePt t="74384" x="2311400" y="4400550"/>
          <p14:tracePt t="74384" x="2311400" y="4425950"/>
          <p14:tracePt t="74401" x="2305050" y="4451350"/>
          <p14:tracePt t="74401" x="2305050" y="4470400"/>
          <p14:tracePt t="74401" x="2292350" y="4495800"/>
          <p14:tracePt t="74420" x="2286000" y="4521200"/>
          <p14:tracePt t="74432" x="2273300" y="4540250"/>
          <p14:tracePt t="74432" x="2241550" y="4584700"/>
          <p14:tracePt t="74452" x="2222500" y="4603750"/>
          <p14:tracePt t="74452" x="2209800" y="4622800"/>
          <p14:tracePt t="74468" x="2190750" y="4648200"/>
          <p14:tracePt t="74468" x="2171700" y="4667250"/>
          <p14:tracePt t="74484" x="2152650" y="4679950"/>
          <p14:tracePt t="74484" x="2127250" y="4699000"/>
          <p14:tracePt t="74484" x="2108200" y="4718050"/>
          <p14:tracePt t="74503" x="2089150" y="4730750"/>
          <p14:tracePt t="74516" x="2070100" y="4743450"/>
          <p14:tracePt t="74516" x="2032000" y="4762500"/>
          <p14:tracePt t="74535" x="2019300" y="4768850"/>
          <p14:tracePt t="74535" x="2006600" y="4775200"/>
          <p14:tracePt t="74552" x="1993900" y="4775200"/>
          <p14:tracePt t="74552" x="1987550" y="4775200"/>
          <p14:tracePt t="74569" x="1981200" y="4775200"/>
          <p14:tracePt t="74583" x="1981200" y="4768850"/>
          <p14:tracePt t="74600" x="1981200" y="4762500"/>
          <p14:tracePt t="74600" x="1981200" y="4756150"/>
          <p14:tracePt t="74618" x="1987550" y="4749800"/>
          <p14:tracePt t="74633" x="1993900" y="4743450"/>
          <p14:tracePt t="74633" x="2000250" y="4730750"/>
          <p14:tracePt t="74652" x="2006600" y="4724400"/>
          <p14:tracePt t="74667" x="2012950" y="4724400"/>
          <p14:tracePt t="74683" x="2019300" y="4718050"/>
          <p14:tracePt t="74700" x="2025650" y="4718050"/>
          <p14:tracePt t="74727" x="2032000" y="4718050"/>
          <p14:tracePt t="74743" x="2038350" y="4718050"/>
          <p14:tracePt t="74759" x="2044700" y="4711700"/>
          <p14:tracePt t="74772" x="2051050" y="4711700"/>
          <p14:tracePt t="74795" x="2057400" y="4711700"/>
          <p14:tracePt t="74811" x="2057400" y="4705350"/>
          <p14:tracePt t="74831" x="2063750" y="4705350"/>
          <p14:tracePt t="74855" x="2070100" y="4699000"/>
          <p14:tracePt t="74887" x="2076450" y="4699000"/>
          <p14:tracePt t="74915" x="2082800" y="4692650"/>
          <p14:tracePt t="74947" x="2082800" y="4686300"/>
          <p14:tracePt t="74959" x="2089150" y="4679950"/>
          <p14:tracePt t="74983" x="2095500" y="4673600"/>
          <p14:tracePt t="75007" x="2095500" y="4667250"/>
          <p14:tracePt t="75019" x="2101850" y="4667250"/>
          <p14:tracePt t="75034" x="2108200" y="4660900"/>
          <p14:tracePt t="75050" x="2114550" y="4660900"/>
          <p14:tracePt t="75067" x="2120900" y="4654550"/>
          <p14:tracePt t="75087" x="2127250" y="4648200"/>
          <p14:tracePt t="75111" x="2133600" y="4641850"/>
          <p14:tracePt t="75171" x="2139950" y="4641850"/>
          <p14:tracePt t="75199" x="2146300" y="4641850"/>
          <p14:tracePt t="75215" x="2152650" y="4635500"/>
          <p14:tracePt t="75231" x="2159000" y="4635500"/>
          <p14:tracePt t="75247" x="2165350" y="4629150"/>
          <p14:tracePt t="75259" x="2171700" y="4622800"/>
          <p14:tracePt t="75275" x="2171700" y="4616450"/>
          <p14:tracePt t="75291" x="2178050" y="4616450"/>
          <p14:tracePt t="75307" x="2184400" y="4616450"/>
          <p14:tracePt t="75327" x="2190750" y="4610100"/>
          <p14:tracePt t="75367" x="2190750" y="4616450"/>
          <p14:tracePt t="75499" x="2184400" y="4610100"/>
          <p14:tracePt t="75635" x="2190750" y="4603750"/>
          <p14:tracePt t="75687" x="2197100" y="4603750"/>
          <p14:tracePt t="75763" x="2203450" y="4610100"/>
          <p14:tracePt t="75823" x="2209800" y="4603750"/>
          <p14:tracePt t="75867" x="2216150" y="4603750"/>
          <p14:tracePt t="75891" x="2222500" y="4603750"/>
          <p14:tracePt t="75919" x="2216150" y="4610100"/>
          <p14:tracePt t="75951" x="2209800" y="4616450"/>
          <p14:tracePt t="75979" x="2209800" y="4622800"/>
          <p14:tracePt t="76039" x="2216150" y="4622800"/>
          <p14:tracePt t="76071" x="2222500" y="4622800"/>
          <p14:tracePt t="76099" x="2228850" y="4622800"/>
          <p14:tracePt t="76139" x="2235200" y="4622800"/>
          <p14:tracePt t="76167" x="2241550" y="4616450"/>
          <p14:tracePt t="76199" x="2241550" y="4610100"/>
          <p14:tracePt t="76235" x="2247900" y="4610100"/>
          <p14:tracePt t="76339" x="2254250" y="4603750"/>
          <p14:tracePt t="76407" x="2260600" y="4603750"/>
          <p14:tracePt t="76431" x="2266950" y="4603750"/>
          <p14:tracePt t="76439" x="2266950" y="4610100"/>
          <p14:tracePt t="76447" x="2279650" y="4616450"/>
          <p14:tracePt t="76456" x="2286000" y="4622800"/>
          <p14:tracePt t="76456" x="2311400" y="4648200"/>
          <p14:tracePt t="76477" x="2330450" y="4660900"/>
          <p14:tracePt t="76477" x="2343150" y="4673600"/>
          <p14:tracePt t="76492" x="2368550" y="4692650"/>
          <p14:tracePt t="76492" x="2387600" y="4718050"/>
          <p14:tracePt t="76508" x="2406650" y="4737100"/>
          <p14:tracePt t="76508" x="2432050" y="4762500"/>
          <p14:tracePt t="76524" x="2457450" y="4781550"/>
          <p14:tracePt t="76524" x="2482850" y="4800600"/>
          <p14:tracePt t="76524" x="2508250" y="4819650"/>
          <p14:tracePt t="76544" x="2527300" y="4838700"/>
          <p14:tracePt t="76557" x="2552700" y="4851400"/>
          <p14:tracePt t="76557" x="2603500" y="4883150"/>
          <p14:tracePt t="76575" x="2628900" y="4895850"/>
          <p14:tracePt t="76575" x="2654300" y="4908550"/>
          <p14:tracePt t="76592" x="2679700" y="4927600"/>
          <p14:tracePt t="76592" x="2698750" y="4940300"/>
          <p14:tracePt t="76608" x="2724150" y="4946650"/>
          <p14:tracePt t="76608" x="2749550" y="4959350"/>
          <p14:tracePt t="76625" x="2774950" y="4972050"/>
          <p14:tracePt t="76625" x="2819400" y="4997450"/>
          <p14:tracePt t="76642" x="2838450" y="5010150"/>
          <p14:tracePt t="76642" x="2863850" y="5022850"/>
          <p14:tracePt t="76658" x="2889250" y="5035550"/>
          <p14:tracePt t="76658" x="2908300" y="5048250"/>
          <p14:tracePt t="76676" x="2927350" y="5060950"/>
          <p14:tracePt t="76676" x="2959100" y="5080000"/>
          <p14:tracePt t="76692" x="2978150" y="5092700"/>
          <p14:tracePt t="76692" x="2990850" y="5099050"/>
          <p14:tracePt t="76709" x="3003550" y="5111750"/>
          <p14:tracePt t="76709" x="3009900" y="5118100"/>
          <p14:tracePt t="76726" x="3022600" y="5124450"/>
          <p14:tracePt t="76726" x="3028950" y="5137150"/>
          <p14:tracePt t="76742" x="3035300" y="5143500"/>
          <p14:tracePt t="76742" x="3048000" y="5162550"/>
          <p14:tracePt t="76760" x="3048000" y="5168900"/>
          <p14:tracePt t="76760" x="3054350" y="5175250"/>
          <p14:tracePt t="76776" x="3054350" y="5181600"/>
          <p14:tracePt t="76776" x="3054350" y="5194300"/>
          <p14:tracePt t="76793" x="3054350" y="5207000"/>
          <p14:tracePt t="76807" x="3054350" y="5213350"/>
          <p14:tracePt t="76824" x="3048000" y="5219700"/>
          <p14:tracePt t="76824" x="3041650" y="5226050"/>
          <p14:tracePt t="76845" x="3035300" y="5232400"/>
          <p14:tracePt t="76845" x="3028950" y="5238750"/>
          <p14:tracePt t="76860" x="3022600" y="5245100"/>
          <p14:tracePt t="76860" x="3016250" y="5251450"/>
          <p14:tracePt t="76876" x="3009900" y="5257800"/>
          <p14:tracePt t="76876" x="2997200" y="5270500"/>
          <p14:tracePt t="76893" x="2984500" y="5276850"/>
          <p14:tracePt t="76893" x="2965450" y="5283200"/>
          <p14:tracePt t="76893" x="2952750" y="5295900"/>
          <p14:tracePt t="76912" x="2927350" y="5302250"/>
          <p14:tracePt t="76924" x="2908300" y="5314950"/>
          <p14:tracePt t="76924" x="2851150" y="5334000"/>
          <p14:tracePt t="76943" x="2819400" y="5346700"/>
          <p14:tracePt t="76943" x="2787650" y="5359400"/>
          <p14:tracePt t="76960" x="2749550" y="5365750"/>
          <p14:tracePt t="76960" x="2705100" y="5378450"/>
          <p14:tracePt t="76977" x="2667000" y="5384800"/>
          <p14:tracePt t="76977" x="2578100" y="5397500"/>
          <p14:tracePt t="76993" x="2533650" y="5397500"/>
          <p14:tracePt t="76993" x="2489200" y="5403850"/>
          <p14:tracePt t="77010" x="2444750" y="5403850"/>
          <p14:tracePt t="77010" x="2400300" y="5403850"/>
          <p14:tracePt t="77026" x="2355850" y="5397500"/>
          <p14:tracePt t="77026" x="2311400" y="5384800"/>
          <p14:tracePt t="77044" x="2260600" y="5372100"/>
          <p14:tracePt t="77044" x="2165350" y="5327650"/>
          <p14:tracePt t="77061" x="2120900" y="5302250"/>
          <p14:tracePt t="77061" x="2076450" y="5276850"/>
          <p14:tracePt t="77077" x="2032000" y="5251450"/>
          <p14:tracePt t="77077" x="1993900" y="5226050"/>
          <p14:tracePt t="77093" x="1949450" y="5200650"/>
          <p14:tracePt t="77093" x="1917700" y="5175250"/>
          <p14:tracePt t="77093" x="1885950" y="5156200"/>
          <p14:tracePt t="77113" x="1860550" y="5130800"/>
          <p14:tracePt t="77125" x="1835150" y="5111750"/>
          <p14:tracePt t="77125" x="1803400" y="5067300"/>
          <p14:tracePt t="77144" x="1797050" y="5048250"/>
          <p14:tracePt t="77144" x="1790700" y="5022850"/>
          <p14:tracePt t="77161" x="1790700" y="4997450"/>
          <p14:tracePt t="77161" x="1790700" y="4972050"/>
          <p14:tracePt t="77161" x="1803400" y="4946650"/>
          <p14:tracePt t="77181" x="1816100" y="4921250"/>
          <p14:tracePt t="77192" x="1835150" y="4889500"/>
          <p14:tracePt t="77192" x="1892300" y="4838700"/>
          <p14:tracePt t="77213" x="1924050" y="4813300"/>
          <p14:tracePt t="77213" x="1955800" y="4781550"/>
          <p14:tracePt t="77228" x="2000250" y="4756150"/>
          <p14:tracePt t="77228" x="2038350" y="4730750"/>
          <p14:tracePt t="77244" x="2082800" y="4711700"/>
          <p14:tracePt t="77244" x="2127250" y="4692650"/>
          <p14:tracePt t="77261" x="2171700" y="4679950"/>
          <p14:tracePt t="77261" x="2216150" y="4673600"/>
          <p14:tracePt t="77261" x="2260600" y="4673600"/>
          <p14:tracePt t="77280" x="2305050" y="4673600"/>
          <p14:tracePt t="77280" x="2349500" y="4679950"/>
          <p14:tracePt t="77294" x="2393950" y="4692650"/>
          <p14:tracePt t="77294" x="2432050" y="4705350"/>
          <p14:tracePt t="77311" x="2470150" y="4724400"/>
          <p14:tracePt t="77311" x="2501900" y="4743450"/>
          <p14:tracePt t="77327" x="2533650" y="4762500"/>
          <p14:tracePt t="77327" x="2559050" y="4787900"/>
          <p14:tracePt t="77344" x="2584450" y="4813300"/>
          <p14:tracePt t="77344" x="2622550" y="4864100"/>
          <p14:tracePt t="77361" x="2635250" y="4889500"/>
          <p14:tracePt t="77361" x="2641600" y="4921250"/>
          <p14:tracePt t="77378" x="2647950" y="4946650"/>
          <p14:tracePt t="77378" x="2647950" y="4972050"/>
          <p14:tracePt t="77395" x="2647950" y="4997450"/>
          <p14:tracePt t="77395" x="2628900" y="5048250"/>
          <p14:tracePt t="77412" x="2616200" y="5073650"/>
          <p14:tracePt t="77412" x="2609850" y="5092700"/>
          <p14:tracePt t="77429" x="2590800" y="5118100"/>
          <p14:tracePt t="77429" x="2578100" y="5137150"/>
          <p14:tracePt t="77445" x="2559050" y="5162550"/>
          <p14:tracePt t="77445" x="2540000" y="5181600"/>
          <p14:tracePt t="77461" x="2527300" y="5200650"/>
          <p14:tracePt t="77461" x="2508250" y="5219700"/>
          <p14:tracePt t="77461" x="2489200" y="5232400"/>
          <p14:tracePt t="77481" x="2476500" y="5251450"/>
          <p14:tracePt t="77493" x="2457450" y="5264150"/>
          <p14:tracePt t="77493" x="2425700" y="5295900"/>
          <p14:tracePt t="77512" x="2413000" y="5308600"/>
          <p14:tracePt t="77512" x="2393950" y="5327650"/>
          <p14:tracePt t="77528" x="2381250" y="5334000"/>
          <p14:tracePt t="77528" x="2368550" y="5346700"/>
          <p14:tracePt t="77528" x="2355850" y="5359400"/>
          <p14:tracePt t="77547" x="2343150" y="5365750"/>
          <p14:tracePt t="77560" x="2336800" y="5372100"/>
          <p14:tracePt t="77560" x="2330450" y="5378450"/>
          <p14:tracePt t="77560" x="2324100" y="5384800"/>
          <p14:tracePt t="77581" x="2317750" y="5391150"/>
          <p14:tracePt t="77594" x="2311400" y="5391150"/>
          <p14:tracePt t="77610" x="2317750" y="5384800"/>
          <p14:tracePt t="77667" x="2324100" y="5384800"/>
          <p14:tracePt t="77683" x="2330450" y="5384800"/>
          <p14:tracePt t="77692" x="2336800" y="5378450"/>
          <p14:tracePt t="77700" x="2343150" y="5378450"/>
          <p14:tracePt t="77700" x="2349500" y="5378450"/>
          <p14:tracePt t="77713" x="2355850" y="5378450"/>
          <p14:tracePt t="77713" x="2362200" y="5372100"/>
          <p14:tracePt t="77729" x="2368550" y="5372100"/>
          <p14:tracePt t="77729" x="2374900" y="5372100"/>
          <p14:tracePt t="77746" x="2381250" y="5372100"/>
          <p14:tracePt t="77746" x="2393950" y="5372100"/>
          <p14:tracePt t="77763" x="2400300" y="5372100"/>
          <p14:tracePt t="77763" x="2406650" y="5372100"/>
          <p14:tracePt t="77781" x="2419350" y="5372100"/>
          <p14:tracePt t="77781" x="2425700" y="5378450"/>
          <p14:tracePt t="77796" x="2432050" y="5378450"/>
          <p14:tracePt t="77796" x="2438400" y="5384800"/>
          <p14:tracePt t="77813" x="2444750" y="5384800"/>
          <p14:tracePt t="77813" x="2451100" y="5391150"/>
          <p14:tracePt t="77829" x="2457450" y="5391150"/>
          <p14:tracePt t="77829" x="2463800" y="5397500"/>
          <p14:tracePt t="77829" x="2470150" y="5397500"/>
          <p14:tracePt t="77849" x="2476500" y="5403850"/>
          <p14:tracePt t="77864" x="2482850" y="5403850"/>
          <p14:tracePt t="77878" x="2489200" y="5403850"/>
          <p14:tracePt t="77895" x="2495550" y="5403850"/>
          <p14:tracePt t="77911" x="2501900" y="5410200"/>
          <p14:tracePt t="77928" x="2508250" y="5410200"/>
          <p14:tracePt t="77945" x="2514600" y="5410200"/>
          <p14:tracePt t="77961" x="2520950" y="5410200"/>
          <p14:tracePt t="77978" x="2520950" y="5416550"/>
          <p14:tracePt t="78027" x="2527300" y="5422900"/>
          <p14:tracePt t="78068" x="2533650" y="5422900"/>
          <p14:tracePt t="78080" x="2540000" y="5429250"/>
          <p14:tracePt t="78087" x="2546350" y="5429250"/>
          <p14:tracePt t="78096" x="2552700" y="5429250"/>
          <p14:tracePt t="78096" x="2565400" y="5435600"/>
          <p14:tracePt t="78114" x="2578100" y="5441950"/>
          <p14:tracePt t="78114" x="2590800" y="5448300"/>
          <p14:tracePt t="78114" x="2609850" y="5448300"/>
          <p14:tracePt t="78133" x="2628900" y="5454650"/>
          <p14:tracePt t="78145" x="2654300" y="5461000"/>
          <p14:tracePt t="78145" x="2705100" y="5467350"/>
          <p14:tracePt t="78165" x="2730500" y="5473700"/>
          <p14:tracePt t="78165" x="2755900" y="5480050"/>
          <p14:tracePt t="78180" x="2787650" y="5480050"/>
          <p14:tracePt t="78180" x="2819400" y="5486400"/>
          <p14:tracePt t="78180" x="2844800" y="5492750"/>
          <p14:tracePt t="78201" x="2876550" y="5499100"/>
          <p14:tracePt t="78212" x="2908300" y="5505450"/>
          <p14:tracePt t="78212" x="2940050" y="5505450"/>
          <p14:tracePt t="78212" x="2971800" y="5511800"/>
          <p14:tracePt t="78233" x="3003550" y="5518150"/>
          <p14:tracePt t="78233" x="3028950" y="5530850"/>
          <p14:tracePt t="78248" x="3060700" y="5537200"/>
          <p14:tracePt t="78248" x="3086100" y="5543550"/>
          <p14:tracePt t="78264" x="3111500" y="5549900"/>
          <p14:tracePt t="78264" x="3136900" y="5556250"/>
          <p14:tracePt t="78281" x="3162300" y="5562600"/>
          <p14:tracePt t="78281" x="3181350" y="5568950"/>
          <p14:tracePt t="78281" x="3206750" y="5568950"/>
          <p14:tracePt t="78300" x="3225800" y="5575300"/>
          <p14:tracePt t="78300" x="3244850" y="5575300"/>
          <p14:tracePt t="78314" x="3263900" y="5575300"/>
          <p14:tracePt t="78314" x="3276600" y="5575300"/>
          <p14:tracePt t="78331" x="3289300" y="5575300"/>
          <p14:tracePt t="78331" x="3302000" y="5575300"/>
          <p14:tracePt t="78348" x="3308350" y="5581650"/>
          <p14:tracePt t="78348" x="3314700" y="5575300"/>
          <p14:tracePt t="78365" x="3321050" y="5575300"/>
          <p14:tracePt t="78365" x="3327400" y="5581650"/>
          <p14:tracePt t="78381" x="3333750" y="5588000"/>
          <p14:tracePt t="78404" x="3333750" y="5594350"/>
          <p14:tracePt t="78420" x="3327400" y="5600700"/>
          <p14:tracePt t="78440" x="3321050" y="5600700"/>
          <p14:tracePt t="78464" x="3314700" y="5607050"/>
          <p14:tracePt t="78500" x="3321050" y="5607050"/>
          <p14:tracePt t="78548" x="3327400" y="5600700"/>
          <p14:tracePt t="78568" x="3333750" y="5600700"/>
          <p14:tracePt t="78591" x="3340100" y="5607050"/>
          <p14:tracePt t="78636" x="3346450" y="5607050"/>
          <p14:tracePt t="78660" x="3352800" y="5607050"/>
          <p14:tracePt t="78679" x="3359150" y="5607050"/>
          <p14:tracePt t="78704" x="3365500" y="5607050"/>
          <p14:tracePt t="78747" x="3371850" y="5613400"/>
          <p14:tracePt t="78788" x="3365500" y="5619750"/>
          <p14:tracePt t="78808" x="3359150" y="5626100"/>
          <p14:tracePt t="78824" x="3352800" y="5632450"/>
          <p14:tracePt t="78841" x="3346450" y="5638800"/>
          <p14:tracePt t="78847" x="3340100" y="5638800"/>
          <p14:tracePt t="78852" x="3327400" y="5638800"/>
          <p14:tracePt t="78864" x="3314700" y="5638800"/>
          <p14:tracePt t="78864" x="3302000" y="5645150"/>
          <p14:tracePt t="78864" x="3289300" y="5638800"/>
          <p14:tracePt t="78885" x="3270250" y="5638800"/>
          <p14:tracePt t="78885" x="3251200" y="5632450"/>
          <p14:tracePt t="78900" x="3232150" y="5626100"/>
          <p14:tracePt t="78900" x="3213100" y="5619750"/>
          <p14:tracePt t="78916" x="3187700" y="5607050"/>
          <p14:tracePt t="78916" x="3168650" y="5594350"/>
          <p14:tracePt t="78933" x="3143250" y="5581650"/>
          <p14:tracePt t="78933" x="3124200" y="5568950"/>
          <p14:tracePt t="78950" x="3098800" y="5549900"/>
          <p14:tracePt t="78950" x="3073400" y="5530850"/>
          <p14:tracePt t="78950" x="3048000" y="5511800"/>
          <p14:tracePt t="78969" x="3028950" y="5486400"/>
          <p14:tracePt t="78969" x="3003550" y="5467350"/>
          <p14:tracePt t="78983" x="2984500" y="5448300"/>
          <p14:tracePt t="78983" x="2959100" y="5429250"/>
          <p14:tracePt t="79000" x="2940050" y="5410200"/>
          <p14:tracePt t="79000" x="2921000" y="5391150"/>
          <p14:tracePt t="79017" x="2908300" y="5372100"/>
          <p14:tracePt t="79017" x="2876550" y="5327650"/>
          <p14:tracePt t="79034" x="2870200" y="5302250"/>
          <p14:tracePt t="79034" x="2863850" y="5276850"/>
          <p14:tracePt t="79051" x="2857500" y="5245100"/>
          <p14:tracePt t="79051" x="2857500" y="5219700"/>
          <p14:tracePt t="79067" x="2857500" y="5187950"/>
          <p14:tracePt t="79067" x="2870200" y="5156200"/>
          <p14:tracePt t="79084" x="2876550" y="5124450"/>
          <p14:tracePt t="79084" x="2908300" y="5060950"/>
          <p14:tracePt t="79101" x="2927350" y="5035550"/>
          <p14:tracePt t="79101" x="2946400" y="5003800"/>
          <p14:tracePt t="79117" x="2971800" y="4978400"/>
          <p14:tracePt t="79117" x="2990850" y="4953000"/>
          <p14:tracePt t="79134" x="3009900" y="4927600"/>
          <p14:tracePt t="79134" x="3028950" y="4908550"/>
          <p14:tracePt t="79134" x="3048000" y="4889500"/>
          <p14:tracePt t="79153" x="3067050" y="4876800"/>
          <p14:tracePt t="79165" x="3086100" y="4857750"/>
          <p14:tracePt t="79165" x="3130550" y="4838700"/>
          <p14:tracePt t="79186" x="3149600" y="4832350"/>
          <p14:tracePt t="79186" x="3175000" y="4832350"/>
          <p14:tracePt t="79201" x="3194050" y="4832350"/>
          <p14:tracePt t="79201" x="3219450" y="4838700"/>
          <p14:tracePt t="79217" x="3238500" y="4845050"/>
          <p14:tracePt t="79217" x="3257550" y="4851400"/>
          <p14:tracePt t="79217" x="3270250" y="4857750"/>
          <p14:tracePt t="79237" x="3282950" y="4864100"/>
          <p14:tracePt t="79249" x="3295650" y="4876800"/>
          <p14:tracePt t="79249" x="3302000" y="4889500"/>
          <p14:tracePt t="79268" x="3308350" y="4902200"/>
          <p14:tracePt t="79268" x="3308350" y="4908550"/>
          <p14:tracePt t="79284" x="3308350" y="4914900"/>
          <p14:tracePt t="79284" x="3308350" y="4927600"/>
          <p14:tracePt t="79301" x="3302000" y="4933950"/>
          <p14:tracePt t="79301" x="3302000" y="4940300"/>
          <p14:tracePt t="79301" x="3295650" y="4946650"/>
          <p14:tracePt t="79320" x="3289300" y="4953000"/>
          <p14:tracePt t="79320" x="3289300" y="4959350"/>
          <p14:tracePt t="79335" x="3282950" y="4965700"/>
          <p14:tracePt t="79335" x="3276600" y="4965700"/>
          <p14:tracePt t="79351" x="3263900" y="4972050"/>
          <p14:tracePt t="79351" x="3257550" y="4978400"/>
          <p14:tracePt t="79368" x="3251200" y="4978400"/>
          <p14:tracePt t="79368" x="3244850" y="4984750"/>
          <p14:tracePt t="79385" x="3238500" y="4984750"/>
          <p14:tracePt t="79385" x="3219450" y="4984750"/>
          <p14:tracePt t="79402" x="3213100" y="4978400"/>
          <p14:tracePt t="79416" x="3200400" y="4972050"/>
          <p14:tracePt t="79433" x="3200400" y="4965700"/>
          <p14:tracePt t="79450" x="3200400" y="4959350"/>
          <p14:tracePt t="79450" x="3206750" y="4953000"/>
          <p14:tracePt t="79469" x="3213100" y="4940300"/>
          <p14:tracePt t="79484" x="3219450" y="4933950"/>
          <p14:tracePt t="79500" x="3225800" y="4933950"/>
          <p14:tracePt t="79500" x="3232150" y="4927600"/>
          <p14:tracePt t="79500" x="3238500" y="4927600"/>
          <p14:tracePt t="79520" x="3244850" y="4921250"/>
          <p14:tracePt t="79520" x="3251200" y="4921250"/>
          <p14:tracePt t="79537" x="3263900" y="4914900"/>
          <p14:tracePt t="79537" x="3270250" y="4914900"/>
          <p14:tracePt t="79553" x="3282950" y="4908550"/>
          <p14:tracePt t="79553" x="3295650" y="4908550"/>
          <p14:tracePt t="79569" x="3308350" y="4902200"/>
          <p14:tracePt t="79569" x="3321050" y="4902200"/>
          <p14:tracePt t="79586" x="3340100" y="4895850"/>
          <p14:tracePt t="79586" x="3359150" y="4895850"/>
          <p14:tracePt t="79586" x="3378200" y="4889500"/>
          <p14:tracePt t="79604" x="3397250" y="4889500"/>
          <p14:tracePt t="79617" x="3416300" y="4883150"/>
          <p14:tracePt t="79617" x="3467100" y="4876800"/>
          <p14:tracePt t="79636" x="3498850" y="4870450"/>
          <p14:tracePt t="79636" x="3524250" y="4870450"/>
          <p14:tracePt t="79652" x="3556000" y="4870450"/>
          <p14:tracePt t="79652" x="3587750" y="4870450"/>
          <p14:tracePt t="79669" x="3613150" y="4870450"/>
          <p14:tracePt t="79669" x="3644900" y="4870450"/>
          <p14:tracePt t="79669" x="3676650" y="4876800"/>
          <p14:tracePt t="79689" x="3708400" y="4889500"/>
          <p14:tracePt t="79689" x="3740150" y="4902200"/>
          <p14:tracePt t="79702" x="3771900" y="4921250"/>
          <p14:tracePt t="79702" x="3803650" y="4940300"/>
          <p14:tracePt t="79720" x="3835400" y="4959350"/>
          <p14:tracePt t="79720" x="3860800" y="4978400"/>
          <p14:tracePt t="79736" x="3886200" y="4997450"/>
          <p14:tracePt t="79736" x="3930650" y="5041900"/>
          <p14:tracePt t="79753" x="3949700" y="5060950"/>
          <p14:tracePt t="79753" x="3968750" y="5080000"/>
          <p14:tracePt t="79770" x="3981450" y="5105400"/>
          <p14:tracePt t="79770" x="3994150" y="5124450"/>
          <p14:tracePt t="79786" x="4000500" y="5143500"/>
          <p14:tracePt t="79786" x="4006850" y="5162550"/>
          <p14:tracePt t="79803" x="4013200" y="5181600"/>
          <p14:tracePt t="79803" x="4013200" y="5200650"/>
          <p14:tracePt t="79821" x="4013200" y="5238750"/>
          <p14:tracePt t="79821" x="4006850" y="5257800"/>
          <p14:tracePt t="79837" x="4000500" y="5270500"/>
          <p14:tracePt t="79837" x="3994150" y="5289550"/>
          <p14:tracePt t="79853" x="3981450" y="5302250"/>
          <p14:tracePt t="79853" x="3968750" y="5314950"/>
          <p14:tracePt t="79853" x="3956050" y="5334000"/>
          <p14:tracePt t="79872" x="3943350" y="5346700"/>
          <p14:tracePt t="79885" x="3924300" y="5359400"/>
          <p14:tracePt t="79885" x="3911600" y="5372100"/>
          <p14:tracePt t="79885" x="3892550" y="5384800"/>
          <p14:tracePt t="79905" x="3873500" y="5397500"/>
          <p14:tracePt t="79905" x="3854450" y="5416550"/>
          <p14:tracePt t="79921" x="3829050" y="5429250"/>
          <p14:tracePt t="79921" x="3810000" y="5441950"/>
          <p14:tracePt t="79937" x="3790950" y="5454650"/>
          <p14:tracePt t="79937" x="3771900" y="5467350"/>
          <p14:tracePt t="79953" x="3746500" y="5486400"/>
          <p14:tracePt t="79953" x="3727450" y="5499100"/>
          <p14:tracePt t="79953" x="3702050" y="5511800"/>
          <p14:tracePt t="79972" x="3683000" y="5530850"/>
          <p14:tracePt t="79985" x="3663950" y="5543550"/>
          <p14:tracePt t="79985" x="3619500" y="5568950"/>
          <p14:tracePt t="80004" x="3600450" y="5581650"/>
          <p14:tracePt t="80004" x="3581400" y="5594350"/>
          <p14:tracePt t="80020" x="3562350" y="5600700"/>
          <p14:tracePt t="80020" x="3543300" y="5607050"/>
          <p14:tracePt t="80037" x="3530600" y="5613400"/>
          <p14:tracePt t="80037" x="3505200" y="5626100"/>
          <p14:tracePt t="80054" x="3492500" y="5632450"/>
          <p14:tracePt t="80054" x="3479800" y="5638800"/>
          <p14:tracePt t="80070" x="3473450" y="5645150"/>
          <p14:tracePt t="80070" x="3467100" y="5645150"/>
          <p14:tracePt t="80087" x="3460750" y="5651500"/>
          <p14:tracePt t="80087" x="3454400" y="5651500"/>
          <p14:tracePt t="80104" x="3448050" y="5657850"/>
          <p14:tracePt t="80119" x="3441700" y="5657850"/>
          <p14:tracePt t="80136" x="3435350" y="5657850"/>
          <p14:tracePt t="80168" x="3429000" y="5657850"/>
          <p14:tracePt t="80204" x="3422650" y="5657850"/>
          <p14:tracePt t="80228" x="3422650" y="5651500"/>
          <p14:tracePt t="80240" x="3416300" y="5651500"/>
          <p14:tracePt t="80256" x="3409950" y="5651500"/>
          <p14:tracePt t="80272" x="3403600" y="5651500"/>
          <p14:tracePt t="80288" x="3397250" y="5651500"/>
          <p14:tracePt t="80300" x="3390900" y="5657850"/>
          <p14:tracePt t="80324" x="3384550" y="5664200"/>
          <p14:tracePt t="80360" x="3384550" y="5670550"/>
          <p14:tracePt t="80384" x="3378200" y="5676900"/>
          <p14:tracePt t="80400" x="3378200" y="5683250"/>
          <p14:tracePt t="80412" x="3371850" y="5689600"/>
          <p14:tracePt t="80428" x="3371850" y="5695950"/>
          <p14:tracePt t="80444" x="3365500" y="5702300"/>
          <p14:tracePt t="80460" x="3365500" y="5715000"/>
          <p14:tracePt t="80473" x="3359150" y="5721350"/>
          <p14:tracePt t="80489" x="3352800" y="5727700"/>
          <p14:tracePt t="80528" x="3346450" y="5734050"/>
          <p14:tracePt t="80556" x="3346450" y="5740400"/>
          <p14:tracePt t="80588" x="3346450" y="5746750"/>
          <p14:tracePt t="80632" x="3340100" y="5746750"/>
          <p14:tracePt t="80676" x="3333750" y="5746750"/>
          <p14:tracePt t="80700" x="3327400" y="5753100"/>
          <p14:tracePt t="80720" x="3327400" y="5759450"/>
          <p14:tracePt t="80744" x="3321050" y="5765800"/>
          <p14:tracePt t="80768" x="3327400" y="5759450"/>
          <p14:tracePt t="80832" x="3333750" y="5759450"/>
          <p14:tracePt t="80864" x="3333750" y="5765800"/>
          <p14:tracePt t="80924" x="3327400" y="5772150"/>
          <p14:tracePt t="80952" x="3327400" y="5778500"/>
          <p14:tracePt t="80992" x="3327400" y="5772150"/>
          <p14:tracePt t="81180" x="3333750" y="5772150"/>
          <p14:tracePt t="81208" x="3340100" y="5765800"/>
          <p14:tracePt t="81241" x="3346450" y="5759450"/>
          <p14:tracePt t="81268" x="3352800" y="5759450"/>
          <p14:tracePt t="81432" x="3352800" y="5753100"/>
          <p14:tracePt t="81472" x="3352800" y="5759450"/>
          <p14:tracePt t="81548" x="3346450" y="5759450"/>
          <p14:tracePt t="81608" x="3352800" y="5759450"/>
          <p14:tracePt t="81661" x="3359150" y="5759450"/>
          <p14:tracePt t="81680" x="3365500" y="5753100"/>
          <p14:tracePt t="81697" x="3371850" y="5746750"/>
          <p14:tracePt t="81728" x="3378200" y="5746750"/>
          <p14:tracePt t="81740" x="3384550" y="5746750"/>
          <p14:tracePt t="81756" x="3390900" y="5746750"/>
          <p14:tracePt t="81772" x="3397250" y="5746750"/>
          <p14:tracePt t="81788" x="3403600" y="5746750"/>
          <p14:tracePt t="81800" x="3409950" y="5740400"/>
          <p14:tracePt t="81816" x="3416300" y="5740400"/>
          <p14:tracePt t="81860" x="3422650" y="5740400"/>
          <p14:tracePt t="81876" x="3429000" y="5740400"/>
          <p14:tracePt t="81892" x="3435350" y="5740400"/>
          <p14:tracePt t="81908" x="3441700" y="5734050"/>
          <p14:tracePt t="81920" x="3448050" y="5727700"/>
          <p14:tracePt t="81937" x="3454400" y="5727700"/>
          <p14:tracePt t="81952" x="3460750" y="5721350"/>
          <p14:tracePt t="81972" x="3460750" y="5715000"/>
          <p14:tracePt t="81997" x="3454400" y="5708650"/>
          <p14:tracePt t="82021" x="3448050" y="5715000"/>
          <p14:tracePt t="82040" x="3441700" y="5715000"/>
          <p14:tracePt t="82056" x="3435350" y="5721350"/>
          <p14:tracePt t="82073" x="3429000" y="5721350"/>
          <p14:tracePt t="82088" x="3422650" y="5721350"/>
          <p14:tracePt t="82101" x="3416300" y="5721350"/>
          <p14:tracePt t="82141" x="3409950" y="5715000"/>
          <p14:tracePt t="82168" x="3409950" y="5708650"/>
          <p14:tracePt t="82185" x="3409950" y="5702300"/>
          <p14:tracePt t="82201" x="3409950" y="5695950"/>
          <p14:tracePt t="82213" x="3409950" y="5689600"/>
          <p14:tracePt t="82228" x="3409950" y="5683250"/>
          <p14:tracePt t="82245" x="3403600" y="5676900"/>
          <p14:tracePt t="82268" x="3397250" y="5676900"/>
          <p14:tracePt t="82281" x="3390900" y="5670550"/>
          <p14:tracePt t="82297" x="3384550" y="5664200"/>
          <p14:tracePt t="82312" x="3378200" y="5664200"/>
          <p14:tracePt t="82329" x="3371850" y="5657850"/>
          <p14:tracePt t="82341" x="3365500" y="5657850"/>
          <p14:tracePt t="82356" x="3359150" y="5657850"/>
          <p14:tracePt t="82372" x="3352800" y="5664200"/>
          <p14:tracePt t="82388" x="3352800" y="5670550"/>
          <p14:tracePt t="82468" x="3359150" y="5664200"/>
          <p14:tracePt t="82485" x="3371850" y="5657850"/>
          <p14:tracePt t="82500" x="3371850" y="5651500"/>
          <p14:tracePt t="82509" x="3378200" y="5651500"/>
          <p14:tracePt t="82513" x="3384550" y="5645150"/>
          <p14:tracePt t="82513" x="3390900" y="5638800"/>
          <p14:tracePt t="82529" x="3397250" y="5632450"/>
          <p14:tracePt t="82529" x="3403600" y="5632450"/>
          <p14:tracePt t="82546" x="3409950" y="5626100"/>
          <p14:tracePt t="82546" x="3416300" y="5619750"/>
          <p14:tracePt t="82563" x="3422650" y="5613400"/>
          <p14:tracePt t="82563" x="3429000" y="5613400"/>
          <p14:tracePt t="82563" x="3435350" y="5607050"/>
          <p14:tracePt t="82582" x="3441700" y="5607050"/>
          <p14:tracePt t="82594" x="3441700" y="5600700"/>
          <p14:tracePt t="82594" x="3448050" y="5594350"/>
          <p14:tracePt t="82614" x="3460750" y="5594350"/>
          <p14:tracePt t="82628" x="3467100" y="5588000"/>
          <p14:tracePt t="82645" x="3473450" y="5588000"/>
          <p14:tracePt t="82661" x="3479800" y="5588000"/>
          <p14:tracePt t="82678" x="3479800" y="5594350"/>
          <p14:tracePt t="82701" x="3486150" y="5594350"/>
          <p14:tracePt t="82741" x="3492500" y="5594350"/>
          <p14:tracePt t="82760" x="3498850" y="5594350"/>
          <p14:tracePt t="82776" x="3505200" y="5594350"/>
          <p14:tracePt t="82793" x="3511550" y="5594350"/>
          <p14:tracePt t="82809" x="3517900" y="5594350"/>
          <p14:tracePt t="82836" x="3524250" y="5588000"/>
          <p14:tracePt t="82853" x="3530600" y="5588000"/>
          <p14:tracePt t="82872" x="3536950" y="5588000"/>
          <p14:tracePt t="82905" x="3530600" y="5594350"/>
          <p14:tracePt t="82980" x="3524250" y="5600700"/>
          <p14:tracePt t="83009" x="3524250" y="5607050"/>
          <p14:tracePt t="83040" x="3517900" y="5613400"/>
          <p14:tracePt t="83153" x="3517900" y="5619750"/>
          <p14:tracePt t="83181" x="3517900" y="5626100"/>
          <p14:tracePt t="83220" x="3511550" y="5626100"/>
          <p14:tracePt t="83249" x="3511550" y="5632450"/>
          <p14:tracePt t="83273" x="3505200" y="5632450"/>
          <p14:tracePt t="83301" x="3498850" y="5638800"/>
          <p14:tracePt t="83333" x="3492500" y="5645150"/>
          <p14:tracePt t="83412" x="3486150" y="5651500"/>
          <p14:tracePt t="83445" x="3479800" y="5657850"/>
          <p14:tracePt t="83513" x="3479800" y="5651500"/>
          <p14:tracePt t="83557" x="3486150" y="5651500"/>
          <p14:tracePt t="83661" x="3492500" y="5651500"/>
          <p14:tracePt t="83693" x="3498850" y="5651500"/>
          <p14:tracePt t="83709" x="3505200" y="5651500"/>
          <p14:tracePt t="83737" x="3511550" y="5645150"/>
          <p14:tracePt t="83761" x="3517900" y="5645150"/>
          <p14:tracePt t="83780" x="3524250" y="5638800"/>
          <p14:tracePt t="83805" x="3530600" y="5632450"/>
          <p14:tracePt t="83821" x="3536950" y="5626100"/>
          <p14:tracePt t="83849" x="3543300" y="5626100"/>
          <p14:tracePt t="83864" x="3549650" y="5619750"/>
          <p14:tracePt t="83881" x="3556000" y="5619750"/>
          <p14:tracePt t="83893" x="3562350" y="5613400"/>
          <p14:tracePt t="83909" x="3568700" y="5607050"/>
          <p14:tracePt t="83925" x="3568700" y="5600700"/>
          <p14:tracePt t="83948" x="3575050" y="5594350"/>
          <p14:tracePt t="83969" x="3568700" y="5594350"/>
          <p14:tracePt t="84009" x="3562350" y="5594350"/>
          <p14:tracePt t="84021" x="3556000" y="5594350"/>
          <p14:tracePt t="84037" x="3549650" y="5594350"/>
          <p14:tracePt t="84053" x="3543300" y="5594350"/>
          <p14:tracePt t="84069" x="3536950" y="5600700"/>
          <p14:tracePt t="84081" x="3530600" y="5600700"/>
          <p14:tracePt t="84097" x="3524250" y="5607050"/>
          <p14:tracePt t="84113" x="3517900" y="5607050"/>
          <p14:tracePt t="84129" x="3511550" y="5613400"/>
          <p14:tracePt t="84142" x="3505200" y="5619750"/>
          <p14:tracePt t="84165" x="3498850" y="5626100"/>
          <p14:tracePt t="84232" x="3498850" y="5619750"/>
          <p14:tracePt t="84389" x="3498850" y="5613400"/>
          <p14:tracePt t="84421" x="3498850" y="5600700"/>
          <p14:tracePt t="84457" x="3498850" y="5594350"/>
          <p14:tracePt t="84473" x="3492500" y="5588000"/>
          <p14:tracePt t="84501" x="3486150" y="5581650"/>
          <p14:tracePt t="84517" x="3479800" y="5581650"/>
          <p14:tracePt t="84533" x="3473450" y="5581650"/>
          <p14:tracePt t="84548" x="3467100" y="5581650"/>
          <p14:tracePt t="84561" x="3460750" y="5588000"/>
          <p14:tracePt t="84600" x="3454400" y="5594350"/>
          <p14:tracePt t="84613" x="3454400" y="5600700"/>
          <p14:tracePt t="84629" x="3454400" y="5607050"/>
          <p14:tracePt t="84653" x="3460750" y="5607050"/>
          <p14:tracePt t="84681" x="3467100" y="5600700"/>
          <p14:tracePt t="84697" x="3473450" y="5594350"/>
          <p14:tracePt t="84729" x="3479800" y="5594350"/>
          <p14:tracePt t="84742" x="3492500" y="5588000"/>
          <p14:tracePt t="84757" x="3498850" y="5588000"/>
          <p14:tracePt t="84773" x="3505200" y="5581650"/>
          <p14:tracePt t="84789" x="3517900" y="5581650"/>
          <p14:tracePt t="84802" x="3524250" y="5581650"/>
          <p14:tracePt t="84818" x="3530600" y="5581650"/>
          <p14:tracePt t="84835" x="3536950" y="5581650"/>
          <p14:tracePt t="84853" x="3549650" y="5588000"/>
          <p14:tracePt t="84869" x="3556000" y="5588000"/>
          <p14:tracePt t="84886" x="3562350" y="5588000"/>
          <p14:tracePt t="84902" x="3568700" y="5588000"/>
          <p14:tracePt t="84902" x="3575050" y="5588000"/>
          <p14:tracePt t="84922" x="3581400" y="5588000"/>
          <p14:tracePt t="84953" x="3587750" y="5594350"/>
          <p14:tracePt t="84969" x="3594100" y="5588000"/>
          <p14:tracePt t="84981" x="3600450" y="5588000"/>
          <p14:tracePt t="84990" x="3606800" y="5588000"/>
          <p14:tracePt t="85002" x="3613150" y="5588000"/>
          <p14:tracePt t="85002" x="3619500" y="5588000"/>
          <p14:tracePt t="85022" x="3625850" y="5588000"/>
          <p14:tracePt t="85022" x="3632200" y="5588000"/>
          <p14:tracePt t="85038" x="3638550" y="5588000"/>
          <p14:tracePt t="85038" x="3644900" y="5588000"/>
          <p14:tracePt t="85054" x="3651250" y="5581650"/>
          <p14:tracePt t="85069" x="3657600" y="5588000"/>
          <p14:tracePt t="85086" x="3670300" y="5588000"/>
          <p14:tracePt t="85103" x="3670300" y="5594350"/>
          <p14:tracePt t="85120" x="3676650" y="5594350"/>
          <p14:tracePt t="85137" x="3676650" y="5600700"/>
          <p14:tracePt t="85137" x="3676650" y="5607050"/>
          <p14:tracePt t="85155" x="3676650" y="5613400"/>
          <p14:tracePt t="85170" x="3676650" y="5619750"/>
          <p14:tracePt t="85194" x="3670300" y="5626100"/>
          <p14:tracePt t="85269" x="3676650" y="5619750"/>
          <p14:tracePt t="85350" x="3676650" y="5626100"/>
          <p14:tracePt t="85425" x="3670300" y="5626100"/>
          <p14:tracePt t="85461" x="3663950" y="5632450"/>
          <p14:tracePt t="85493" x="3663950" y="5638800"/>
          <p14:tracePt t="85657" x="3670300" y="5645150"/>
          <p14:tracePt t="85785" x="3676650" y="5651500"/>
          <p14:tracePt t="85801" x="3683000" y="5657850"/>
          <p14:tracePt t="85805" x="3689350" y="5664200"/>
          <p14:tracePt t="85822" x="3695700" y="5670550"/>
          <p14:tracePt t="85822" x="3702050" y="5676900"/>
          <p14:tracePt t="85841" x="3708400" y="5683250"/>
          <p14:tracePt t="85856" x="3714750" y="5689600"/>
          <p14:tracePt t="85873" x="3721100" y="5695950"/>
          <p14:tracePt t="85890" x="3727450" y="5695950"/>
          <p14:tracePt t="86130" x="3733800" y="5695950"/>
          <p14:tracePt t="86181" x="3733800" y="5689600"/>
          <p14:tracePt t="86317" x="3733800" y="5683250"/>
          <p14:tracePt t="86361" x="3740150" y="5683250"/>
          <p14:tracePt t="86513" x="3733800" y="5689600"/>
          <p14:tracePt t="86610" x="3740150" y="5683250"/>
          <p14:tracePt t="86738" x="3733800" y="5689600"/>
          <p14:tracePt t="86893" x="3727450" y="5683250"/>
          <p14:tracePt t="86953" x="3721100" y="5689600"/>
          <p14:tracePt t="87142" x="3714750" y="5695950"/>
          <p14:tracePt t="87270" x="3721100" y="5689600"/>
          <p14:tracePt t="87382" x="3727450" y="5689600"/>
          <p14:tracePt t="87549" x="3727450" y="5695950"/>
          <p14:tracePt t="87682" x="3721100" y="5689600"/>
          <p14:tracePt t="87945" x="3727450" y="5689600"/>
          <p14:tracePt t="88066" x="3727450" y="5683250"/>
          <p14:tracePt t="88146" x="3733800" y="5683250"/>
          <p14:tracePt t="88178" x="3740150" y="5676900"/>
          <p14:tracePt t="88202" x="3746500" y="5676900"/>
          <p14:tracePt t="88229" x="3740150" y="5683250"/>
          <p14:tracePt t="88306" x="3733800" y="5683250"/>
          <p14:tracePt t="88342" x="3733800" y="5689600"/>
          <p14:tracePt t="88418" x="3733800" y="5683250"/>
          <p14:tracePt t="88514" x="3740150" y="5676900"/>
          <p14:tracePt t="88566" x="3746500" y="5683250"/>
          <p14:tracePt t="88686" x="3752850" y="5683250"/>
          <p14:tracePt t="88862" x="3759200" y="5676900"/>
          <p14:tracePt t="88898" x="3759200" y="5683250"/>
          <p14:tracePt t="89002" x="3752850" y="5676900"/>
          <p14:tracePt t="89062" x="3746500" y="5683250"/>
          <p14:tracePt t="89086" x="3740150" y="5683250"/>
          <p14:tracePt t="89106" x="3746500" y="5683250"/>
          <p14:tracePt t="89310" x="3752850" y="5683250"/>
          <p14:tracePt t="89334" x="3759200" y="5683250"/>
          <p14:tracePt t="89354" x="3765550" y="5683250"/>
          <p14:tracePt t="89378" x="3771900" y="5689600"/>
          <p14:tracePt t="89514" x="3778250" y="5689600"/>
          <p14:tracePt t="89586" x="3778250" y="5695950"/>
          <p14:tracePt t="89618" x="3784600" y="5702300"/>
          <p14:tracePt t="89634" x="3790950" y="5708650"/>
          <p14:tracePt t="89662" x="3797300" y="5715000"/>
          <p14:tracePt t="89678" x="3803650" y="5715000"/>
          <p14:tracePt t="89695" x="3803650" y="5708650"/>
          <p14:tracePt t="89706" x="3810000" y="5708650"/>
          <p14:tracePt t="89722" x="3816350" y="5708650"/>
          <p14:tracePt t="89738" x="3822700" y="5708650"/>
          <p14:tracePt t="89754" x="3829050" y="5708650"/>
          <p14:tracePt t="89767" x="3835400" y="5715000"/>
          <p14:tracePt t="89782" x="3841750" y="5715000"/>
          <p14:tracePt t="89814" x="3848100" y="5708650"/>
          <p14:tracePt t="89826" x="3860800" y="5708650"/>
          <p14:tracePt t="89843" x="3867150" y="5702300"/>
          <p14:tracePt t="89858" x="3873500" y="5702300"/>
          <p14:tracePt t="89869" x="3873500" y="5695950"/>
          <p14:tracePt t="89869" x="3886200" y="5689600"/>
          <p14:tracePt t="89888" x="3892550" y="5689600"/>
          <p14:tracePt t="89888" x="3898900" y="5689600"/>
          <p14:tracePt t="89905" x="3898900" y="5683250"/>
          <p14:tracePt t="89905" x="3905250" y="5683250"/>
          <p14:tracePt t="89922" x="3911600" y="5683250"/>
          <p14:tracePt t="89922" x="3917950" y="5683250"/>
          <p14:tracePt t="89938" x="3924300" y="5676900"/>
          <p14:tracePt t="89938" x="3937000" y="5676900"/>
          <p14:tracePt t="89956" x="3943350" y="5670550"/>
          <p14:tracePt t="89956" x="3949700" y="5670550"/>
          <p14:tracePt t="89972" x="3956050" y="5664200"/>
          <p14:tracePt t="89972" x="3962400" y="5664200"/>
          <p14:tracePt t="89988" x="3968750" y="5657850"/>
          <p14:tracePt t="89988" x="3975100" y="5651500"/>
          <p14:tracePt t="89988" x="3981450" y="5651500"/>
          <p14:tracePt t="90008" x="3987800" y="5645150"/>
          <p14:tracePt t="90020" x="3994150" y="5645150"/>
          <p14:tracePt t="90020" x="4000500" y="5638800"/>
          <p14:tracePt t="90039" x="4006850" y="5632450"/>
          <p14:tracePt t="90039" x="4013200" y="5632450"/>
          <p14:tracePt t="90055" x="4019550" y="5632450"/>
          <p14:tracePt t="90055" x="4025900" y="5626100"/>
          <p14:tracePt t="90072" x="4032250" y="5626100"/>
          <p14:tracePt t="90072" x="4038600" y="5619750"/>
          <p14:tracePt t="90072" x="4044950" y="5619750"/>
          <p14:tracePt t="90091" x="4051300" y="5613400"/>
          <p14:tracePt t="90103" x="4057650" y="5613400"/>
          <p14:tracePt t="90103" x="4064000" y="5607050"/>
          <p14:tracePt t="90123" x="4076700" y="5600700"/>
          <p14:tracePt t="90123" x="4083050" y="5600700"/>
          <p14:tracePt t="90139" x="4089400" y="5594350"/>
          <p14:tracePt t="90154" x="4095750" y="5594350"/>
          <p14:tracePt t="90154" x="4102100" y="5588000"/>
          <p14:tracePt t="90172" x="4108450" y="5588000"/>
          <p14:tracePt t="90172" x="4114800" y="5588000"/>
          <p14:tracePt t="90189" x="4121150" y="5588000"/>
          <p14:tracePt t="90207" x="4127500" y="5588000"/>
          <p14:tracePt t="90221" x="4121150" y="5594350"/>
          <p14:tracePt t="90254" x="4114800" y="5594350"/>
          <p14:tracePt t="90278" x="4108450" y="5600700"/>
          <p14:tracePt t="90306" x="4095750" y="5600700"/>
          <p14:tracePt t="90323" x="4089400" y="5607050"/>
          <p14:tracePt t="90354" x="4083050" y="5607050"/>
          <p14:tracePt t="90366" x="4083050" y="5613400"/>
          <p14:tracePt t="90375" x="4076700" y="5619750"/>
          <p14:tracePt t="90392" x="4070350" y="5619750"/>
          <p14:tracePt t="90407" x="4064000" y="5626100"/>
          <p14:tracePt t="90423" x="4057650" y="5626100"/>
          <p14:tracePt t="90438" x="4051300" y="5626100"/>
          <p14:tracePt t="90455" x="4044950" y="5632450"/>
          <p14:tracePt t="90471" x="4038600" y="5638800"/>
          <p14:tracePt t="90488" x="4032250" y="5645150"/>
          <p14:tracePt t="90505" x="4025900" y="5645150"/>
          <p14:tracePt t="90522" x="4019550" y="5651500"/>
          <p14:tracePt t="90539" x="4013200" y="5657850"/>
          <p14:tracePt t="90555" x="4006850" y="5657850"/>
          <p14:tracePt t="90572" x="4006850" y="5664200"/>
          <p14:tracePt t="90588" x="4006850" y="5670550"/>
          <p14:tracePt t="90606" x="4000500" y="5676900"/>
          <p14:tracePt t="90631" x="4000500" y="5683250"/>
          <p14:tracePt t="90646" x="4000500" y="5689600"/>
          <p14:tracePt t="90666" x="4000500" y="5695950"/>
          <p14:tracePt t="90690" x="4000500" y="5702300"/>
          <p14:tracePt t="90722" x="4000500" y="5708650"/>
          <p14:tracePt t="90775" x="3994150" y="5708650"/>
          <p14:tracePt t="90803" x="3994150" y="5715000"/>
          <p14:tracePt t="90826" x="3987800" y="5715000"/>
          <p14:tracePt t="90843" x="3981450" y="5721350"/>
          <p14:tracePt t="90855" x="3975100" y="5721350"/>
          <p14:tracePt t="90871" x="3968750" y="5721350"/>
          <p14:tracePt t="90878" x="3962400" y="5721350"/>
          <p14:tracePt t="90890" x="3956050" y="5727700"/>
          <p14:tracePt t="90890" x="3943350" y="5727700"/>
          <p14:tracePt t="90908" x="3937000" y="5734050"/>
          <p14:tracePt t="90923" x="3930650" y="5734050"/>
          <p14:tracePt t="90940" x="3924300" y="5740400"/>
          <p14:tracePt t="90957" x="3917950" y="5740400"/>
          <p14:tracePt t="90957" x="3911600" y="5746750"/>
          <p14:tracePt t="90975" x="3911600" y="5753100"/>
          <p14:tracePt t="90999" x="3905250" y="5759450"/>
          <p14:tracePt t="91022" x="3898900" y="5759450"/>
          <p14:tracePt t="91067" x="3898900" y="5765800"/>
          <p14:tracePt t="91103" x="3892550" y="5765800"/>
          <p14:tracePt t="91134" x="3886200" y="5772150"/>
          <p14:tracePt t="91155" x="3879850" y="5772150"/>
          <p14:tracePt t="91187" x="3879850" y="5778500"/>
          <p14:tracePt t="91206" x="3873500" y="5778500"/>
          <p14:tracePt t="91230" x="3867150" y="5784850"/>
          <p14:tracePt t="91263" x="3867150" y="5778500"/>
          <p14:tracePt t="91315" x="3860800" y="5772150"/>
          <p14:tracePt t="91383" x="3860800" y="5765800"/>
          <p14:tracePt t="91403" x="3867150" y="5759450"/>
          <p14:tracePt t="91427" x="3873500" y="5753100"/>
          <p14:tracePt t="91454" x="3879850" y="5746750"/>
          <p14:tracePt t="91503" x="3886200" y="5740400"/>
          <p14:tracePt t="91515" x="3892550" y="5734050"/>
          <p14:tracePt t="91531" x="3898900" y="5734050"/>
          <p14:tracePt t="91546" x="3898900" y="5727700"/>
          <p14:tracePt t="91563" x="3905250" y="5727700"/>
          <p14:tracePt t="91583" x="3911600" y="5727700"/>
          <p14:tracePt t="91607" x="3917950" y="5721350"/>
          <p14:tracePt t="91626" x="3924300" y="5721350"/>
          <p14:tracePt t="91658" x="3924300" y="5727700"/>
          <p14:tracePt t="91687" x="3924300" y="5734050"/>
          <p14:tracePt t="91711" x="3924300" y="5740400"/>
          <p14:tracePt t="91735" x="3924300" y="5746750"/>
          <p14:tracePt t="91839" x="3917950" y="5740400"/>
          <p14:tracePt t="91923" x="3911600" y="5740400"/>
          <p14:tracePt t="91995" x="3905250" y="5746750"/>
          <p14:tracePt t="92011" x="3898900" y="5753100"/>
          <p14:tracePt t="92026" x="3892550" y="5753100"/>
          <p14:tracePt t="92034" x="3886200" y="5759450"/>
          <p14:tracePt t="92044" x="3879850" y="5759450"/>
          <p14:tracePt t="92044" x="3867150" y="5765800"/>
          <p14:tracePt t="92063" x="3860800" y="5765800"/>
          <p14:tracePt t="92063" x="3854450" y="5765800"/>
          <p14:tracePt t="92080" x="3848100" y="5772150"/>
          <p14:tracePt t="92080" x="3841750" y="5778500"/>
          <p14:tracePt t="92096" x="3835400" y="5778500"/>
          <p14:tracePt t="92096" x="3829050" y="5778500"/>
          <p14:tracePt t="92113" x="3822700" y="5784850"/>
          <p14:tracePt t="92113" x="3810000" y="5784850"/>
          <p14:tracePt t="92113" x="3803650" y="5791200"/>
          <p14:tracePt t="92131" x="3797300" y="5791200"/>
          <p14:tracePt t="92144" x="3797300" y="5797550"/>
          <p14:tracePt t="92161" x="3790950" y="5797550"/>
          <p14:tracePt t="92161" x="3778250" y="5797550"/>
          <p14:tracePt t="92179" x="3778250" y="5803900"/>
          <p14:tracePt t="92196" x="3784600" y="5803900"/>
          <p14:tracePt t="92243" x="3784600" y="5810250"/>
          <p14:tracePt t="92259" x="3790950" y="5810250"/>
          <p14:tracePt t="92283" x="3797300" y="5822950"/>
          <p14:tracePt t="92310" x="3803650" y="5829300"/>
          <p14:tracePt t="92347" x="3810000" y="5822950"/>
          <p14:tracePt t="92371" x="3816350" y="5829300"/>
          <p14:tracePt t="92387" x="3816350" y="5835650"/>
          <p14:tracePt t="92394" x="3822700" y="5829300"/>
          <p14:tracePt t="92403" x="3822700" y="5835650"/>
          <p14:tracePt t="92423" x="3829050" y="5842000"/>
          <p14:tracePt t="92463" x="3829050" y="5854700"/>
          <p14:tracePt t="92475" x="3829050" y="5861050"/>
          <p14:tracePt t="92491" x="3829050" y="5867400"/>
          <p14:tracePt t="92499" x="3829050" y="5873750"/>
          <p14:tracePt t="92512" x="3829050" y="5880100"/>
          <p14:tracePt t="92528" x="3835400" y="5886450"/>
          <p14:tracePt t="92575" x="3841750" y="5892800"/>
          <p14:tracePt t="92635" x="3841750" y="5886450"/>
          <p14:tracePt t="92663" x="3848100" y="5880100"/>
          <p14:tracePt t="92671" x="3848100" y="5873750"/>
          <p14:tracePt t="92695" x="3854450" y="5873750"/>
          <p14:tracePt t="92715" x="3854450" y="5861050"/>
          <p14:tracePt t="92762" x="3854450" y="5848350"/>
          <p14:tracePt t="92783" x="3854450" y="5842000"/>
          <p14:tracePt t="92791" x="3854450" y="5835650"/>
          <p14:tracePt t="92800" x="3854450" y="5829300"/>
          <p14:tracePt t="92815" x="3854450" y="5822950"/>
          <p14:tracePt t="92835" x="3860800" y="5816600"/>
          <p14:tracePt t="92859" x="3860800" y="5810250"/>
          <p14:tracePt t="92875" x="3873500" y="5797550"/>
          <p14:tracePt t="92886" x="3879850" y="5791200"/>
          <p14:tracePt t="92903" x="3879850" y="5784850"/>
          <p14:tracePt t="92913" x="3892550" y="5784850"/>
          <p14:tracePt t="92930" x="3898900" y="5778500"/>
          <p14:tracePt t="92947" x="3905250" y="5772150"/>
          <p14:tracePt t="92964" x="3911600" y="5765800"/>
          <p14:tracePt t="92980" x="3917950" y="5759450"/>
          <p14:tracePt t="92980" x="3924300" y="5759450"/>
          <p14:tracePt t="92999" x="3930650" y="5753100"/>
          <p14:tracePt t="93014" x="3937000" y="5740400"/>
          <p14:tracePt t="93031" x="3943350" y="5734050"/>
          <p14:tracePt t="93048" x="3943350" y="5727700"/>
          <p14:tracePt t="93064" x="3949700" y="5721350"/>
          <p14:tracePt t="93081" x="3956050" y="5715000"/>
          <p14:tracePt t="93081" x="3956050" y="5702300"/>
          <p14:tracePt t="93100" x="3962400" y="5695950"/>
          <p14:tracePt t="93116" x="3968750" y="5689600"/>
          <p14:tracePt t="93131" x="3975100" y="5683250"/>
          <p14:tracePt t="93147" x="3981450" y="5683250"/>
          <p14:tracePt t="93164" x="3987800" y="5676900"/>
          <p14:tracePt t="93181" x="3994150" y="5676900"/>
          <p14:tracePt t="93201" x="4000500" y="5670550"/>
          <p14:tracePt t="93215" x="4006850" y="5670550"/>
          <p14:tracePt t="93231" x="4013200" y="5670550"/>
          <p14:tracePt t="93231" x="4019550" y="5670550"/>
          <p14:tracePt t="93250" x="4025900" y="5670550"/>
          <p14:tracePt t="93264" x="4032250" y="5676900"/>
          <p14:tracePt t="93295" x="4032250" y="5683250"/>
          <p14:tracePt t="93307" x="4038600" y="5689600"/>
          <p14:tracePt t="93331" x="4038600" y="5695950"/>
          <p14:tracePt t="93367" x="4044950" y="5702300"/>
          <p14:tracePt t="93391" x="4051300" y="5702300"/>
          <p14:tracePt t="93415" x="4051300" y="5708650"/>
          <p14:tracePt t="93435" x="4057650" y="5708650"/>
          <p14:tracePt t="93459" x="4064000" y="5715000"/>
          <p14:tracePt t="93483" x="4064000" y="5721350"/>
          <p14:tracePt t="93503" x="4057650" y="5727700"/>
          <p14:tracePt t="93527" x="4057650" y="5734050"/>
          <p14:tracePt t="93547" x="4051300" y="5734050"/>
          <p14:tracePt t="93570" x="4044950" y="5740400"/>
          <p14:tracePt t="93594" x="4038600" y="5740400"/>
          <p14:tracePt t="93615" x="4032250" y="5740400"/>
          <p14:tracePt t="93639" x="4025900" y="5734050"/>
          <p14:tracePt t="93675" x="4019550" y="5734050"/>
          <p14:tracePt t="93691" x="4013200" y="5734050"/>
          <p14:tracePt t="93707" x="4006850" y="5734050"/>
          <p14:tracePt t="93723" x="4000500" y="5734050"/>
          <p14:tracePt t="93735" x="3994150" y="5734050"/>
          <p14:tracePt t="93751" x="3987800" y="5734050"/>
          <p14:tracePt t="93767" x="3975100" y="5734050"/>
          <p14:tracePt t="93783" x="3968750" y="5727700"/>
          <p14:tracePt t="93795" x="3962400" y="5727700"/>
          <p14:tracePt t="93804" x="3956050" y="5727700"/>
          <p14:tracePt t="93816" x="3949700" y="5727700"/>
          <p14:tracePt t="93816" x="3943350" y="5727700"/>
          <p14:tracePt t="93836" x="3937000" y="5727700"/>
          <p14:tracePt t="93850" x="3924300" y="5727700"/>
          <p14:tracePt t="93867" x="3924300" y="5734050"/>
          <p14:tracePt t="93867" x="3917950" y="5734050"/>
          <p14:tracePt t="93885" x="3911600" y="5734050"/>
          <p14:tracePt t="93885" x="3905250" y="5734050"/>
          <p14:tracePt t="93885" x="3898900" y="5734050"/>
          <p14:tracePt t="93904" x="3892550" y="5734050"/>
          <p14:tracePt t="93917" x="3886200" y="5740400"/>
          <p14:tracePt t="93917" x="3879850" y="5740400"/>
          <p14:tracePt t="93935" x="3873500" y="5740400"/>
          <p14:tracePt t="93951" x="3867150" y="5740400"/>
          <p14:tracePt t="93951" x="3860800" y="5746750"/>
          <p14:tracePt t="93969" x="3854450" y="5753100"/>
          <p14:tracePt t="93984" x="3848100" y="5759450"/>
          <p14:tracePt t="94007" x="3841750" y="5759450"/>
          <p14:tracePt t="94035" x="3835400" y="5759450"/>
          <p14:tracePt t="94075" x="3829050" y="5759450"/>
          <p14:tracePt t="94135" x="3822700" y="5759450"/>
          <p14:tracePt t="94155" x="3816350" y="5759450"/>
          <p14:tracePt t="94171" x="3810000" y="5753100"/>
          <p14:tracePt t="94203" x="3803650" y="5753100"/>
          <p14:tracePt t="94216" x="3797300" y="5746750"/>
          <p14:tracePt t="94231" x="3790950" y="5740400"/>
          <p14:tracePt t="94247" x="3784600" y="5734050"/>
          <p14:tracePt t="94267" x="3784600" y="5727700"/>
          <p14:tracePt t="94283" x="3784600" y="5715000"/>
          <p14:tracePt t="94315" x="3790950" y="5708650"/>
          <p14:tracePt t="94335" x="3797300" y="5695950"/>
          <p14:tracePt t="94359" x="3797300" y="5683250"/>
          <p14:tracePt t="94383" x="3790950" y="5676900"/>
          <p14:tracePt t="94395" x="3784600" y="5676900"/>
          <p14:tracePt t="94411" x="3778250" y="5676900"/>
          <p14:tracePt t="94427" x="3771900" y="5683250"/>
          <p14:tracePt t="94444" x="3765550" y="5689600"/>
          <p14:tracePt t="94456" x="3759200" y="5702300"/>
          <p14:tracePt t="94503" x="3765550" y="5702300"/>
          <p14:tracePt t="94523" x="3771900" y="5702300"/>
          <p14:tracePt t="94539" x="3778250" y="5702300"/>
          <p14:tracePt t="94555" x="3784600" y="5695950"/>
          <p14:tracePt t="94567" x="3790950" y="5695950"/>
          <p14:tracePt t="94583" x="3797300" y="5695950"/>
          <p14:tracePt t="94599" x="3803650" y="5695950"/>
          <p14:tracePt t="94615" x="3810000" y="5689600"/>
          <p14:tracePt t="94627" x="3797300" y="5689600"/>
          <p14:tracePt t="94703" x="3790950" y="5683250"/>
          <p14:tracePt t="94712" x="3784600" y="5683250"/>
          <p14:tracePt t="94720" x="3771900" y="5683250"/>
          <p14:tracePt t="94720" x="3765550" y="5683250"/>
          <p14:tracePt t="94738" x="3752850" y="5683250"/>
          <p14:tracePt t="94738" x="3721100" y="5683250"/>
          <p14:tracePt t="94757" x="3708400" y="5683250"/>
          <p14:tracePt t="94757" x="3689350" y="5683250"/>
          <p14:tracePt t="94772" x="3670300" y="5683250"/>
          <p14:tracePt t="94772" x="3644900" y="5683250"/>
          <p14:tracePt t="94789" x="3625850" y="5676900"/>
          <p14:tracePt t="94789" x="3600450" y="5670550"/>
          <p14:tracePt t="94805" x="3568700" y="5664200"/>
          <p14:tracePt t="94805" x="3543300" y="5651500"/>
          <p14:tracePt t="94805" x="3511550" y="5638800"/>
          <p14:tracePt t="94824" x="3486150" y="5619750"/>
          <p14:tracePt t="94837" x="3454400" y="5600700"/>
          <p14:tracePt t="94837" x="3403600" y="5556250"/>
          <p14:tracePt t="94856" x="3384550" y="5537200"/>
          <p14:tracePt t="94856" x="3359150" y="5511800"/>
          <p14:tracePt t="94872" x="3340100" y="5486400"/>
          <p14:tracePt t="94872" x="3321050" y="5461000"/>
          <p14:tracePt t="94889" x="3308350" y="5429250"/>
          <p14:tracePt t="94889" x="3295650" y="5403850"/>
          <p14:tracePt t="94905" x="3282950" y="5372100"/>
          <p14:tracePt t="94905" x="3270250" y="5340350"/>
          <p14:tracePt t="94905" x="3263900" y="5302250"/>
          <p14:tracePt t="94924" x="3263900" y="5270500"/>
          <p14:tracePt t="94924" x="3263900" y="5238750"/>
          <p14:tracePt t="94939" x="3270250" y="5207000"/>
          <p14:tracePt t="94939" x="3282950" y="5181600"/>
          <p14:tracePt t="94956" x="3295650" y="5156200"/>
          <p14:tracePt t="94956" x="3308350" y="5130800"/>
          <p14:tracePt t="94972" x="3333750" y="5105400"/>
          <p14:tracePt t="94972" x="3378200" y="5060950"/>
          <p14:tracePt t="94989" x="3409950" y="5041900"/>
          <p14:tracePt t="94989" x="3441700" y="5022850"/>
          <p14:tracePt t="95006" x="3473450" y="5010150"/>
          <p14:tracePt t="95006" x="3511550" y="5003800"/>
          <p14:tracePt t="95023" x="3556000" y="4997450"/>
          <p14:tracePt t="95023" x="3594100" y="5003800"/>
          <p14:tracePt t="95040" x="3644900" y="5016500"/>
          <p14:tracePt t="95040" x="3746500" y="5054600"/>
          <p14:tracePt t="95057" x="3790950" y="5080000"/>
          <p14:tracePt t="95057" x="3841750" y="5105400"/>
          <p14:tracePt t="95073" x="3892550" y="5130800"/>
          <p14:tracePt t="95073" x="3937000" y="5162550"/>
          <p14:tracePt t="95089" x="3975100" y="5187950"/>
          <p14:tracePt t="95089" x="4013200" y="5213350"/>
          <p14:tracePt t="95089" x="4044950" y="5238750"/>
          <p14:tracePt t="95108" x="4070350" y="5257800"/>
          <p14:tracePt t="95121" x="4089400" y="5283200"/>
          <p14:tracePt t="95121" x="4114800" y="5327650"/>
          <p14:tracePt t="95141" x="4121150" y="5346700"/>
          <p14:tracePt t="95141" x="4121150" y="5365750"/>
          <p14:tracePt t="95157" x="4121150" y="5384800"/>
          <p14:tracePt t="95157" x="4114800" y="5397500"/>
          <p14:tracePt t="95173" x="4102100" y="5410200"/>
          <p14:tracePt t="95173" x="4095750" y="5416550"/>
          <p14:tracePt t="95173" x="4083050" y="5422900"/>
          <p14:tracePt t="95193" x="4070350" y="5422900"/>
          <p14:tracePt t="95205" x="4051300" y="5422900"/>
          <p14:tracePt t="95205" x="4032250" y="5416550"/>
          <p14:tracePt t="95224" x="4006850" y="54038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ラテン方格法による配置</a:t>
            </a:r>
            <a:endParaRPr kumimoji="1" lang="ja-JP" altLang="en-US" dirty="0"/>
          </a:p>
        </p:txBody>
      </p:sp>
      <p:sp>
        <p:nvSpPr>
          <p:cNvPr id="7" name="正方形/長方形 6"/>
          <p:cNvSpPr/>
          <p:nvPr/>
        </p:nvSpPr>
        <p:spPr>
          <a:xfrm>
            <a:off x="0" y="5661248"/>
            <a:ext cx="9144000" cy="461665"/>
          </a:xfrm>
          <a:prstGeom prst="rect">
            <a:avLst/>
          </a:prstGeom>
        </p:spPr>
        <p:txBody>
          <a:bodyPr wrap="square">
            <a:spAutoFit/>
          </a:bodyPr>
          <a:lstStyle/>
          <a:p>
            <a:r>
              <a:rPr lang="ja-JP" altLang="ja-JP" dirty="0" smtClean="0"/>
              <a:t>条件をそろえた実験あるいは制御された実験といっても簡単ではない</a:t>
            </a:r>
            <a:endParaRPr lang="ja-JP"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28" y="1412776"/>
            <a:ext cx="856974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71722516"/>
      </p:ext>
    </p:extLst>
  </p:cSld>
  <p:clrMapOvr>
    <a:masterClrMapping/>
  </p:clrMapOvr>
  <mc:AlternateContent xmlns:mc="http://schemas.openxmlformats.org/markup-compatibility/2006">
    <mc:Choice xmlns:p14="http://schemas.microsoft.com/office/powerpoint/2010/main" Requires="p14">
      <p:transition spd="slow" p14:dur="2000" advTm="17275"/>
    </mc:Choice>
    <mc:Fallback>
      <p:transition spd="slow" advTm="17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377" x="1993900" y="4159250"/>
          <p14:tracePt t="2400" x="1949450" y="4140200"/>
          <p14:tracePt t="2408" x="1898650" y="4114800"/>
          <p14:tracePt t="2416" x="1835150" y="4089400"/>
          <p14:tracePt t="2416" x="1765300" y="4051300"/>
          <p14:tracePt t="2429" x="1682750" y="4000500"/>
          <p14:tracePt t="2429" x="1606550" y="3943350"/>
          <p14:tracePt t="2445" x="1536700" y="3886200"/>
          <p14:tracePt t="2445" x="1466850" y="3822700"/>
          <p14:tracePt t="2461" x="1403350" y="3752850"/>
          <p14:tracePt t="2461" x="1352550" y="3683000"/>
          <p14:tracePt t="2478" x="1295400" y="3606800"/>
          <p14:tracePt t="2478" x="1257300" y="3530600"/>
          <p14:tracePt t="2478" x="1219200" y="3454400"/>
          <p14:tracePt t="2498" x="1187450" y="3371850"/>
          <p14:tracePt t="2510" x="1168400" y="3295650"/>
          <p14:tracePt t="2510" x="1143000" y="3136900"/>
          <p14:tracePt t="2529" x="1143000" y="3060700"/>
          <p14:tracePt t="2529" x="1149350" y="2978150"/>
          <p14:tracePt t="2546" x="1168400" y="2895600"/>
          <p14:tracePt t="2546" x="1187450" y="2813050"/>
          <p14:tracePt t="2562" x="1212850" y="2730500"/>
          <p14:tracePt t="2562" x="1244600" y="2647950"/>
          <p14:tracePt t="2562" x="1289050" y="2559050"/>
          <p14:tracePt t="2581" x="1339850" y="2476500"/>
          <p14:tracePt t="2594" x="1403350" y="2400300"/>
          <p14:tracePt t="2594" x="1549400" y="2247900"/>
          <p14:tracePt t="2611" x="1625600" y="2178050"/>
          <p14:tracePt t="2611" x="1720850" y="2114550"/>
          <p14:tracePt t="2628" x="1809750" y="2057400"/>
          <p14:tracePt t="2628" x="1905000" y="2000250"/>
          <p14:tracePt t="2645" x="2006600" y="1943100"/>
          <p14:tracePt t="2645" x="2108200" y="1892300"/>
          <p14:tracePt t="2645" x="2209800" y="1841500"/>
          <p14:tracePt t="2664" x="2317750" y="1797050"/>
          <p14:tracePt t="2664" x="2425700" y="1752600"/>
          <p14:tracePt t="2678" x="2540000" y="1708150"/>
          <p14:tracePt t="2678" x="2654300" y="1670050"/>
          <p14:tracePt t="2695" x="2781300" y="1638300"/>
          <p14:tracePt t="2695" x="2901950" y="1606550"/>
          <p14:tracePt t="2712" x="3035300" y="1574800"/>
          <p14:tracePt t="2712" x="3302000" y="1517650"/>
          <p14:tracePt t="2728" x="3441700" y="1492250"/>
          <p14:tracePt t="2728" x="3587750" y="1473200"/>
          <p14:tracePt t="2745" x="3733800" y="1454150"/>
          <p14:tracePt t="2745" x="3898900" y="1435100"/>
          <p14:tracePt t="2762" x="4051300" y="1422400"/>
          <p14:tracePt t="2762" x="4203700" y="1416050"/>
          <p14:tracePt t="2778" x="4356100" y="1409700"/>
          <p14:tracePt t="2778" x="4660900" y="1409700"/>
          <p14:tracePt t="2796" x="4819650" y="1416050"/>
          <p14:tracePt t="2796" x="4972050" y="1422400"/>
          <p14:tracePt t="2813" x="5111750" y="1435100"/>
          <p14:tracePt t="2813" x="5264150" y="1447800"/>
          <p14:tracePt t="2829" x="5416550" y="1466850"/>
          <p14:tracePt t="2829" x="5562600" y="1492250"/>
          <p14:tracePt t="2829" x="5715000" y="1524000"/>
          <p14:tracePt t="2848" x="5861050" y="1549400"/>
          <p14:tracePt t="2848" x="6000750" y="1587500"/>
          <p14:tracePt t="2864" x="6134100" y="1625600"/>
          <p14:tracePt t="2877" x="6273800" y="1676400"/>
          <p14:tracePt t="2877" x="6534150" y="1778000"/>
          <p14:tracePt t="2896" x="6661150" y="1835150"/>
          <p14:tracePt t="2896" x="6781800" y="1892300"/>
          <p14:tracePt t="2912" x="6896100" y="1955800"/>
          <p14:tracePt t="2912" x="7010400" y="2019300"/>
          <p14:tracePt t="2929" x="7118350" y="2089150"/>
          <p14:tracePt t="2929" x="7219950" y="2159000"/>
          <p14:tracePt t="2929" x="7308850" y="2228850"/>
          <p14:tracePt t="2948" x="7397750" y="2298700"/>
          <p14:tracePt t="2961" x="7480300" y="2368550"/>
          <p14:tracePt t="2961" x="7613650" y="2508250"/>
          <p14:tracePt t="2979" x="7670800" y="2578100"/>
          <p14:tracePt t="2979" x="7715250" y="2647950"/>
          <p14:tracePt t="2996" x="7747000" y="2717800"/>
          <p14:tracePt t="2996" x="7772400" y="2794000"/>
          <p14:tracePt t="3013" x="7785100" y="2863850"/>
          <p14:tracePt t="3013" x="7785100" y="2997200"/>
          <p14:tracePt t="3030" x="7772400" y="3060700"/>
          <p14:tracePt t="3030" x="7753350" y="3124200"/>
          <p14:tracePt t="3047" x="7721600" y="3181350"/>
          <p14:tracePt t="3047" x="7683500" y="3238500"/>
          <p14:tracePt t="3063" x="7639050" y="3289300"/>
          <p14:tracePt t="3063" x="7581900" y="3340100"/>
          <p14:tracePt t="3080" x="7524750" y="3390900"/>
          <p14:tracePt t="3080" x="7378700" y="3492500"/>
          <p14:tracePt t="3096" x="7289800" y="3530600"/>
          <p14:tracePt t="3096" x="7200900" y="3575050"/>
          <p14:tracePt t="3113" x="7112000" y="3619500"/>
          <p14:tracePt t="3113" x="7010400" y="3657600"/>
          <p14:tracePt t="3130" x="6908800" y="3695700"/>
          <p14:tracePt t="3130" x="6800850" y="3727450"/>
          <p14:tracePt t="3130" x="6686550" y="3765550"/>
          <p14:tracePt t="3149" x="6572250" y="3797300"/>
          <p14:tracePt t="3149" x="6457950" y="3829050"/>
          <p14:tracePt t="3164" x="6337300" y="3854450"/>
          <p14:tracePt t="3164" x="6216650" y="3886200"/>
          <p14:tracePt t="3181" x="6096000" y="3911600"/>
          <p14:tracePt t="3181" x="5969000" y="3937000"/>
          <p14:tracePt t="3197" x="5848350" y="3962400"/>
          <p14:tracePt t="3197" x="5727700" y="3987800"/>
          <p14:tracePt t="3197" x="5613400" y="4006850"/>
          <p14:tracePt t="3216" x="5492750" y="4038600"/>
          <p14:tracePt t="3228" x="5378450" y="4057650"/>
          <p14:tracePt t="3228" x="5156200" y="4102100"/>
          <p14:tracePt t="3249" x="5048250" y="4127500"/>
          <p14:tracePt t="3249" x="4946650" y="4146550"/>
          <p14:tracePt t="3265" x="4851400" y="4165600"/>
          <p14:tracePt t="3265" x="4756150" y="4178300"/>
          <p14:tracePt t="3280" x="4667250" y="4191000"/>
          <p14:tracePt t="3280" x="4578350" y="4203700"/>
          <p14:tracePt t="3297" x="4502150" y="4216400"/>
          <p14:tracePt t="3297" x="4425950" y="4222750"/>
          <p14:tracePt t="3297" x="4356100" y="4229100"/>
          <p14:tracePt t="3316" x="4286250" y="4235450"/>
          <p14:tracePt t="3316" x="4222750" y="4241800"/>
          <p14:tracePt t="3331" x="4165600" y="4248150"/>
          <p14:tracePt t="3331" x="4108450" y="4254500"/>
          <p14:tracePt t="3347" x="4064000" y="4260850"/>
          <p14:tracePt t="3347" x="4019550" y="4260850"/>
          <p14:tracePt t="3365" x="3981450" y="4267200"/>
          <p14:tracePt t="3365" x="3949700" y="4273550"/>
          <p14:tracePt t="3381" x="3924300" y="4279900"/>
          <p14:tracePt t="3381" x="3886200" y="4298950"/>
          <p14:tracePt t="3397" x="3873500" y="4305300"/>
          <p14:tracePt t="3397" x="3860800" y="4311650"/>
          <p14:tracePt t="3414" x="3860800" y="4318000"/>
          <p14:tracePt t="3414" x="3854450" y="4324350"/>
          <p14:tracePt t="3431" x="3860800" y="4330700"/>
          <p14:tracePt t="3431" x="3867150" y="4337050"/>
          <p14:tracePt t="3449" x="3879850" y="4337050"/>
          <p14:tracePt t="3449" x="3886200" y="4337050"/>
          <p14:tracePt t="3465" x="3892550" y="4337050"/>
          <p14:tracePt t="3465" x="3905250" y="4337050"/>
          <p14:tracePt t="3481" x="3911600" y="4330700"/>
          <p14:tracePt t="3481" x="3924300" y="4330700"/>
          <p14:tracePt t="3498" x="3930650" y="4324350"/>
          <p14:tracePt t="3498" x="3943350" y="4318000"/>
          <p14:tracePt t="3498" x="3949700" y="4311650"/>
          <p14:tracePt t="3517" x="3962400" y="4305300"/>
          <p14:tracePt t="3529" x="3968750" y="4298950"/>
          <p14:tracePt t="3529" x="3987800" y="4286250"/>
          <p14:tracePt t="3548" x="3994150" y="4279900"/>
          <p14:tracePt t="3548" x="4000500" y="4273550"/>
          <p14:tracePt t="3565" x="4006850" y="4273550"/>
          <p14:tracePt t="3579" x="4013200" y="4267200"/>
          <p14:tracePt t="3596" x="4019550" y="4267200"/>
          <p14:tracePt t="3613" x="4025900" y="4260850"/>
          <p14:tracePt t="3630" x="4038600" y="4260850"/>
          <p14:tracePt t="3647" x="4044950" y="4260850"/>
          <p14:tracePt t="3663" x="4051300" y="4260850"/>
          <p14:tracePt t="3680" x="4057650" y="4254500"/>
          <p14:tracePt t="3680" x="4064000" y="4260850"/>
          <p14:tracePt t="3698" x="4070350" y="4260850"/>
          <p14:tracePt t="3748" x="4076700" y="4260850"/>
          <p14:tracePt t="3772" x="4083050" y="4260850"/>
          <p14:tracePt t="3795" x="4089400" y="4267200"/>
          <p14:tracePt t="3824" x="4089400" y="4273550"/>
          <p14:tracePt t="3847" x="4089400" y="4279900"/>
          <p14:tracePt t="3876" x="4083050" y="4279900"/>
          <p14:tracePt t="3908" x="4083050" y="4286250"/>
          <p14:tracePt t="3960" x="4076700" y="4292600"/>
          <p14:tracePt t="3984" x="4076700" y="4305300"/>
          <p14:tracePt t="3996" x="4076700" y="4311650"/>
          <p14:tracePt t="4035" x="4083050" y="4311650"/>
          <p14:tracePt t="4056" x="4089400" y="4305300"/>
          <p14:tracePt t="4131" x="4095750" y="4305300"/>
          <p14:tracePt t="4147" x="4102100" y="4305300"/>
          <p14:tracePt t="4163" x="4108450" y="4311650"/>
          <p14:tracePt t="4208" x="4114800" y="4318000"/>
          <p14:tracePt t="4283" x="4114800" y="4324350"/>
          <p14:tracePt t="4311" x="4121150" y="4330700"/>
          <p14:tracePt t="4407" x="4121150" y="4324350"/>
          <p14:tracePt t="4484" x="4121150" y="4318000"/>
          <p14:tracePt t="4507" x="4127500" y="4311650"/>
          <p14:tracePt t="4523" x="4133850" y="4305300"/>
          <p14:tracePt t="4536" x="4140200" y="4305300"/>
          <p14:tracePt t="4552" x="4146550" y="4298950"/>
          <p14:tracePt t="4568" x="4152900" y="4311650"/>
          <p14:tracePt t="4588" x="4146550" y="4318000"/>
          <p14:tracePt t="4604" x="4146550" y="4330700"/>
          <p14:tracePt t="4612" x="4140200" y="4337050"/>
          <p14:tracePt t="4620" x="4133850" y="4343400"/>
          <p14:tracePt t="4633" x="4133850" y="4349750"/>
          <p14:tracePt t="4633" x="4121150" y="4362450"/>
          <p14:tracePt t="4652" x="4114800" y="4368800"/>
          <p14:tracePt t="4652" x="4108450" y="4375150"/>
          <p14:tracePt t="4669" x="4108450" y="4381500"/>
          <p14:tracePt t="4669" x="4102100" y="4387850"/>
          <p14:tracePt t="4687" x="4095750" y="4394200"/>
          <p14:tracePt t="4700" x="4089400" y="4400550"/>
          <p14:tracePt t="4717" x="4083050" y="4394200"/>
          <p14:tracePt t="4768" x="4083050" y="4387850"/>
          <p14:tracePt t="4783" x="4083050" y="4381500"/>
          <p14:tracePt t="4816" x="4089400" y="4381500"/>
          <p14:tracePt t="4896" x="4089400" y="4375150"/>
          <p14:tracePt t="4936" x="4095750" y="4381500"/>
          <p14:tracePt t="4980" x="4095750" y="4387850"/>
          <p14:tracePt t="5016" x="4089400" y="4387850"/>
          <p14:tracePt t="5048" x="4083050" y="4387850"/>
          <p14:tracePt t="5064" x="4076700" y="4394200"/>
          <p14:tracePt t="5068" x="4070350" y="4400550"/>
          <p14:tracePt t="5068" x="4064000" y="4406900"/>
          <p14:tracePt t="5087" x="4057650" y="4413250"/>
          <p14:tracePt t="5087" x="4044950" y="4425950"/>
          <p14:tracePt t="5104" x="4032250" y="4438650"/>
          <p14:tracePt t="5104" x="4013200" y="4457700"/>
          <p14:tracePt t="5120" x="3987800" y="4476750"/>
          <p14:tracePt t="5120" x="3924300" y="4527550"/>
          <p14:tracePt t="5138" x="3879850" y="4559300"/>
          <p14:tracePt t="5138" x="3829050" y="4597400"/>
          <p14:tracePt t="5154" x="3778250" y="4635500"/>
          <p14:tracePt t="5154" x="3714750" y="4686300"/>
          <p14:tracePt t="5170" x="3644900" y="4730750"/>
          <p14:tracePt t="5170" x="3505200" y="4826000"/>
          <p14:tracePt t="5190" x="3429000" y="4876800"/>
          <p14:tracePt t="5202" x="3352800" y="4927600"/>
          <p14:tracePt t="5202" x="3200400" y="5035550"/>
          <p14:tracePt t="5221" x="3117850" y="5086350"/>
          <p14:tracePt t="5221" x="3028950" y="5149850"/>
          <p14:tracePt t="5238" x="2946400" y="5200650"/>
          <p14:tracePt t="5238" x="2851150" y="5264150"/>
          <p14:tracePt t="5253" x="2768600" y="5314950"/>
          <p14:tracePt t="5253" x="2679700" y="5372100"/>
          <p14:tracePt t="5253" x="2590800" y="5422900"/>
          <p14:tracePt t="5273" x="2508250" y="5480050"/>
          <p14:tracePt t="5285" x="2432050" y="5524500"/>
          <p14:tracePt t="5285" x="2292350" y="5613400"/>
          <p14:tracePt t="5304" x="2228850" y="5651500"/>
          <p14:tracePt t="5304" x="2171700" y="5683250"/>
          <p14:tracePt t="5320" x="2108200" y="5715000"/>
          <p14:tracePt t="5320" x="2051050" y="5740400"/>
          <p14:tracePt t="5320" x="2000250" y="5765800"/>
          <p14:tracePt t="5341" x="1949450" y="5784850"/>
          <p14:tracePt t="5352" x="1898650" y="5803900"/>
          <p14:tracePt t="5352" x="1816100" y="5842000"/>
          <p14:tracePt t="5371" x="1778000" y="5861050"/>
          <p14:tracePt t="5371" x="1746250" y="5873750"/>
          <p14:tracePt t="5388" x="1720850" y="5886450"/>
          <p14:tracePt t="5388" x="1701800" y="5892800"/>
          <p14:tracePt t="5405" x="1682750" y="5905500"/>
          <p14:tracePt t="5405" x="1663700" y="5905500"/>
          <p14:tracePt t="5421" x="1651000" y="5911850"/>
          <p14:tracePt t="5421" x="1631950" y="5905500"/>
          <p14:tracePt t="5438" x="1625600" y="5905500"/>
          <p14:tracePt t="5438" x="1619250" y="5899150"/>
          <p14:tracePt t="5455" x="1612900" y="5899150"/>
          <p14:tracePt t="5455" x="1606550" y="5892800"/>
          <p14:tracePt t="5471" x="1600200" y="5892800"/>
          <p14:tracePt t="5471" x="1593850" y="5899150"/>
          <p14:tracePt t="5489" x="1587500" y="5905500"/>
          <p14:tracePt t="5505" x="1581150" y="5905500"/>
          <p14:tracePt t="5505" x="1574800" y="5918200"/>
          <p14:tracePt t="5522" x="1574800" y="5924550"/>
          <p14:tracePt t="5522" x="1568450" y="5930900"/>
          <p14:tracePt t="5539" x="1568450" y="5943600"/>
          <p14:tracePt t="5539" x="1562100" y="5949950"/>
          <p14:tracePt t="5539" x="1562100" y="5956300"/>
          <p14:tracePt t="5558" x="1562100" y="5962650"/>
          <p14:tracePt t="5570" x="1562100" y="5969000"/>
          <p14:tracePt t="5570" x="1562100" y="5975350"/>
          <p14:tracePt t="5589" x="1574800" y="5975350"/>
          <p14:tracePt t="5604" x="1581150" y="5981700"/>
          <p14:tracePt t="5620" x="1587500" y="5981700"/>
          <p14:tracePt t="5620" x="1593850" y="5981700"/>
          <p14:tracePt t="5620" x="1600200" y="5981700"/>
          <p14:tracePt t="5641" x="1606550" y="5981700"/>
          <p14:tracePt t="5653" x="1612900" y="5981700"/>
          <p14:tracePt t="5653" x="1625600" y="5981700"/>
          <p14:tracePt t="5672" x="1631950" y="5981700"/>
          <p14:tracePt t="5672" x="1638300" y="5981700"/>
          <p14:tracePt t="5689" x="1644650" y="5981700"/>
          <p14:tracePt t="5689" x="1651000" y="5981700"/>
          <p14:tracePt t="5706" x="1657350" y="5981700"/>
          <p14:tracePt t="5706" x="1663700" y="5981700"/>
          <p14:tracePt t="5706" x="1670050" y="5975350"/>
          <p14:tracePt t="5725" x="1682750" y="5975350"/>
          <p14:tracePt t="5744" x="1689100" y="5969000"/>
          <p14:tracePt t="5760" x="1689100" y="5962650"/>
          <p14:tracePt t="5776" x="1689100" y="5956300"/>
          <p14:tracePt t="5796" x="1682750" y="5949950"/>
          <p14:tracePt t="5820" x="1676400" y="5949950"/>
          <p14:tracePt t="5844" x="1670050" y="5956300"/>
          <p14:tracePt t="5896" x="1670050" y="5962650"/>
          <p14:tracePt t="5924" x="1670050" y="5969000"/>
          <p14:tracePt t="5956" x="1670050" y="5975350"/>
          <p14:tracePt t="5976" x="1676400" y="5975350"/>
          <p14:tracePt t="6037" x="1676400" y="5969000"/>
          <p14:tracePt t="6068" x="1682750" y="5969000"/>
          <p14:tracePt t="6096" x="1682750" y="5962650"/>
          <p14:tracePt t="6120" x="1682750" y="5956300"/>
          <p14:tracePt t="6148" x="1676400" y="5956300"/>
          <p14:tracePt t="6248" x="1682750" y="5956300"/>
          <p14:tracePt t="6324" x="1689100" y="5956300"/>
          <p14:tracePt t="6360" x="1695450" y="5956300"/>
          <p14:tracePt t="6368" x="1701800" y="5956300"/>
          <p14:tracePt t="6377" x="1714500" y="5956300"/>
          <p14:tracePt t="6377" x="1727200" y="5956300"/>
          <p14:tracePt t="6391" x="1739900" y="5962650"/>
          <p14:tracePt t="6391" x="1758950" y="5969000"/>
          <p14:tracePt t="6408" x="1784350" y="5981700"/>
          <p14:tracePt t="6408" x="1809750" y="5988050"/>
          <p14:tracePt t="6425" x="1841500" y="6000750"/>
          <p14:tracePt t="6425" x="1879600" y="6013450"/>
          <p14:tracePt t="6441" x="1917700" y="6019800"/>
          <p14:tracePt t="6441" x="1993900" y="6038850"/>
          <p14:tracePt t="6458" x="2038350" y="6051550"/>
          <p14:tracePt t="6458" x="2082800" y="6057900"/>
          <p14:tracePt t="6475" x="2127250" y="6064250"/>
          <p14:tracePt t="6475" x="2171700" y="6076950"/>
          <p14:tracePt t="6491" x="2228850" y="6096000"/>
          <p14:tracePt t="6491" x="2336800" y="6127750"/>
          <p14:tracePt t="6509" x="2387600" y="6146800"/>
          <p14:tracePt t="6509" x="2444750" y="6165850"/>
          <p14:tracePt t="6525" x="2501900" y="6191250"/>
          <p14:tracePt t="6525" x="2559050" y="6210300"/>
          <p14:tracePt t="6542" x="2616200" y="6216650"/>
          <p14:tracePt t="6542" x="2667000" y="6229350"/>
          <p14:tracePt t="6558" x="2717800" y="6235700"/>
          <p14:tracePt t="6558" x="2762250" y="6235700"/>
          <p14:tracePt t="6558" x="2806700" y="6235700"/>
          <p14:tracePt t="6577" x="2844800" y="6235700"/>
          <p14:tracePt t="6590" x="2882900" y="6235700"/>
          <p14:tracePt t="6590" x="2952750" y="6229350"/>
          <p14:tracePt t="6609" x="2978150" y="6223000"/>
          <p14:tracePt t="6609" x="3009900" y="6223000"/>
          <p14:tracePt t="6625" x="3035300" y="6216650"/>
          <p14:tracePt t="6625" x="3054350" y="6216650"/>
          <p14:tracePt t="6642" x="3079750" y="6216650"/>
          <p14:tracePt t="6642" x="3098800" y="6210300"/>
          <p14:tracePt t="6642" x="3117850" y="6210300"/>
          <p14:tracePt t="6661" x="3130550" y="6203950"/>
          <p14:tracePt t="6674" x="3149600" y="6203950"/>
          <p14:tracePt t="6674" x="3175000" y="6191250"/>
          <p14:tracePt t="6692" x="3187700" y="6191250"/>
          <p14:tracePt t="6692" x="3200400" y="6184900"/>
          <p14:tracePt t="6709" x="3206750" y="6178550"/>
          <p14:tracePt t="6709" x="3219450" y="6178550"/>
          <p14:tracePt t="6726" x="3225800" y="6178550"/>
          <p14:tracePt t="6726" x="3232150" y="6172200"/>
          <p14:tracePt t="6726" x="3238500" y="6172200"/>
          <p14:tracePt t="6744" x="3244850" y="6165850"/>
          <p14:tracePt t="6757" x="3251200" y="6159500"/>
          <p14:tracePt t="6832" x="3251200" y="6153150"/>
          <p14:tracePt t="6840" x="3251200" y="6146800"/>
          <p14:tracePt t="6848" x="3251200" y="6134100"/>
          <p14:tracePt t="6864" x="3251200" y="6121400"/>
          <p14:tracePt t="6884" x="3251200" y="6115050"/>
          <p14:tracePt t="6900" x="3251200" y="6108700"/>
          <p14:tracePt t="6917" x="3257550" y="6108700"/>
          <p14:tracePt t="6937" x="3257550" y="6096000"/>
          <p14:tracePt t="6952" x="3263900" y="6096000"/>
          <p14:tracePt t="6976" x="3263900" y="6089650"/>
          <p14:tracePt t="6988" x="3270250" y="6083300"/>
          <p14:tracePt t="7012" x="3276600" y="6076950"/>
          <p14:tracePt t="7036" x="3282950" y="6070600"/>
          <p14:tracePt t="7148" x="3276600" y="6076950"/>
          <p14:tracePt t="7224" x="3276600" y="6083300"/>
          <p14:tracePt t="7380" x="3270250" y="6089650"/>
          <p14:tracePt t="7416" x="3270250" y="6083300"/>
          <p14:tracePt t="7468" x="3270250" y="6076950"/>
          <p14:tracePt t="7537" x="3263900" y="6083300"/>
          <p14:tracePt t="7597" x="3263900" y="6076950"/>
          <p14:tracePt t="7672" x="3263900" y="6070600"/>
          <p14:tracePt t="7696" x="3270250" y="6070600"/>
          <p14:tracePt t="7844" x="3270250" y="6064250"/>
          <p14:tracePt t="7869" x="3270250" y="6070600"/>
          <p14:tracePt t="7928" x="3270250" y="6076950"/>
          <p14:tracePt t="7981" x="3276600" y="6070600"/>
          <p14:tracePt t="8009" x="3276600" y="6064250"/>
          <p14:tracePt t="8057" x="3282950" y="6064250"/>
          <p14:tracePt t="8100" x="3289300" y="6064250"/>
          <p14:tracePt t="8125" x="3295650" y="6057900"/>
          <p14:tracePt t="8137" x="3302000" y="6057900"/>
          <p14:tracePt t="8153" x="3308350" y="6064250"/>
          <p14:tracePt t="8169" x="3321050" y="6064250"/>
          <p14:tracePt t="8185" x="3327400" y="6064250"/>
          <p14:tracePt t="8185" x="3327400" y="6070600"/>
          <p14:tracePt t="8198" x="3333750" y="6070600"/>
          <p14:tracePt t="8198" x="3340100" y="6070600"/>
          <p14:tracePt t="8214" x="3346450" y="6070600"/>
          <p14:tracePt t="8214" x="3359150" y="6070600"/>
          <p14:tracePt t="8230" x="3365500" y="6076950"/>
          <p14:tracePt t="8230" x="3371850" y="6076950"/>
          <p14:tracePt t="8230" x="3378200" y="6083300"/>
          <p14:tracePt t="8250" x="3390900" y="6076950"/>
          <p14:tracePt t="8262" x="3397250" y="6076950"/>
          <p14:tracePt t="8262" x="3422650" y="6076950"/>
          <p14:tracePt t="8282" x="3429000" y="6076950"/>
          <p14:tracePt t="8282" x="3435350" y="6076950"/>
          <p14:tracePt t="8298" x="3448050" y="6076950"/>
          <p14:tracePt t="8298" x="3460750" y="6070600"/>
          <p14:tracePt t="8314" x="3467100" y="6070600"/>
          <p14:tracePt t="8314" x="3473450" y="6070600"/>
          <p14:tracePt t="8314" x="3479800" y="6070600"/>
          <p14:tracePt t="8334" x="3486150" y="6070600"/>
          <p14:tracePt t="8346" x="3498850" y="6070600"/>
          <p14:tracePt t="8346" x="3505200" y="6064250"/>
          <p14:tracePt t="8366" x="3511550" y="6064250"/>
          <p14:tracePt t="8380" x="3517900" y="6057900"/>
          <p14:tracePt t="8401" x="3524250" y="6051550"/>
          <p14:tracePt t="8424" x="3530600" y="6045200"/>
          <p14:tracePt t="8512" x="3536950" y="6038850"/>
          <p14:tracePt t="8545" x="3543300" y="6032500"/>
          <p14:tracePt t="8589" x="3556000" y="6032500"/>
          <p14:tracePt t="8605" x="3562350" y="6038850"/>
          <p14:tracePt t="8617" x="3568700" y="6038850"/>
          <p14:tracePt t="8625" x="3575050" y="6038850"/>
          <p14:tracePt t="8634" x="3581400" y="6038850"/>
          <p14:tracePt t="8634" x="3594100" y="6045200"/>
          <p14:tracePt t="8649" x="3600450" y="6045200"/>
          <p14:tracePt t="8649" x="3613150" y="6045200"/>
          <p14:tracePt t="8666" x="3619500" y="6045200"/>
          <p14:tracePt t="8666" x="3632200" y="6045200"/>
          <p14:tracePt t="8682" x="3638550" y="6051550"/>
          <p14:tracePt t="8682" x="3651250" y="6051550"/>
          <p14:tracePt t="8682" x="3657600" y="6051550"/>
          <p14:tracePt t="8701" x="3670300" y="6051550"/>
          <p14:tracePt t="8714" x="3683000" y="6051550"/>
          <p14:tracePt t="8714" x="3708400" y="6051550"/>
          <p14:tracePt t="8733" x="3721100" y="6051550"/>
          <p14:tracePt t="8733" x="3733800" y="6051550"/>
          <p14:tracePt t="8749" x="3746500" y="6051550"/>
          <p14:tracePt t="8749" x="3759200" y="6051550"/>
          <p14:tracePt t="8766" x="3771900" y="6045200"/>
          <p14:tracePt t="8766" x="3790950" y="6045200"/>
          <p14:tracePt t="8766" x="3803650" y="6045200"/>
          <p14:tracePt t="8785" x="3816350" y="6045200"/>
          <p14:tracePt t="8785" x="3829050" y="6051550"/>
          <p14:tracePt t="8800" x="3841750" y="6045200"/>
          <p14:tracePt t="8800" x="3860800" y="6051550"/>
          <p14:tracePt t="8816" x="3873500" y="6051550"/>
          <p14:tracePt t="8816" x="3886200" y="6057900"/>
          <p14:tracePt t="8833" x="3898900" y="6064250"/>
          <p14:tracePt t="8833" x="3930650" y="6070600"/>
          <p14:tracePt t="8850" x="3949700" y="6070600"/>
          <p14:tracePt t="8850" x="3968750" y="6083300"/>
          <p14:tracePt t="8866" x="3981450" y="6083300"/>
          <p14:tracePt t="8866" x="4000500" y="6076950"/>
          <p14:tracePt t="8883" x="4019550" y="6083300"/>
          <p14:tracePt t="8883" x="4032250" y="6083300"/>
          <p14:tracePt t="8900" x="4051300" y="6089650"/>
          <p14:tracePt t="8900" x="4083050" y="6089650"/>
          <p14:tracePt t="8917" x="4102100" y="6089650"/>
          <p14:tracePt t="8917" x="4121150" y="6089650"/>
          <p14:tracePt t="8934" x="4133850" y="6096000"/>
          <p14:tracePt t="8934" x="4152900" y="6096000"/>
          <p14:tracePt t="8950" x="4171950" y="6089650"/>
          <p14:tracePt t="8950" x="4184650" y="6089650"/>
          <p14:tracePt t="8967" x="4203700" y="6089650"/>
          <p14:tracePt t="8967" x="4222750" y="6096000"/>
          <p14:tracePt t="8967" x="4241800" y="6096000"/>
          <p14:tracePt t="8986" x="4260850" y="6096000"/>
          <p14:tracePt t="8998" x="4279900" y="6096000"/>
          <p14:tracePt t="8998" x="4318000" y="6096000"/>
          <p14:tracePt t="9018" x="4337050" y="6096000"/>
          <p14:tracePt t="9018" x="4356100" y="6096000"/>
          <p14:tracePt t="9034" x="4375150" y="6096000"/>
          <p14:tracePt t="9034" x="4400550" y="6102350"/>
          <p14:tracePt t="9034" x="4419600" y="6096000"/>
          <p14:tracePt t="9053" x="4445000" y="6096000"/>
          <p14:tracePt t="9066" x="4470400" y="6102350"/>
          <p14:tracePt t="9066" x="4489450" y="6108700"/>
          <p14:tracePt t="9066" x="4514850" y="6108700"/>
          <p14:tracePt t="9066" x="4540250" y="6115050"/>
          <p14:tracePt t="9089" x="4559300" y="6115050"/>
          <p14:tracePt t="9099" x="4584700" y="6115050"/>
          <p14:tracePt t="9099" x="4610100" y="6121400"/>
          <p14:tracePt t="9117" x="4635500" y="6127750"/>
          <p14:tracePt t="9117" x="4660900" y="6127750"/>
          <p14:tracePt t="9134" x="4686300" y="6127750"/>
          <p14:tracePt t="9134" x="4737100" y="6127750"/>
          <p14:tracePt t="9151" x="4762500" y="6134100"/>
          <p14:tracePt t="9151" x="4787900" y="6134100"/>
          <p14:tracePt t="9167" x="4819650" y="6140450"/>
          <p14:tracePt t="9167" x="4838700" y="6140450"/>
          <p14:tracePt t="9184" x="4870450" y="6140450"/>
          <p14:tracePt t="9184" x="4889500" y="6146800"/>
          <p14:tracePt t="9201" x="4914900" y="6153150"/>
          <p14:tracePt t="9201" x="4965700" y="6146800"/>
          <p14:tracePt t="9218" x="4984750" y="6146800"/>
          <p14:tracePt t="9218" x="5010150" y="6153150"/>
          <p14:tracePt t="9234" x="5029200" y="6153150"/>
          <p14:tracePt t="9234" x="5054600" y="6153150"/>
          <p14:tracePt t="9251" x="5080000" y="6146800"/>
          <p14:tracePt t="9251" x="5099050" y="6146800"/>
          <p14:tracePt t="9251" x="5124450" y="6153150"/>
          <p14:tracePt t="9270" x="5143500" y="6159500"/>
          <p14:tracePt t="9283" x="5168900" y="6159500"/>
          <p14:tracePt t="9283" x="5213350" y="6172200"/>
          <p14:tracePt t="9302" x="5232400" y="6172200"/>
          <p14:tracePt t="9302" x="5257800" y="6178550"/>
          <p14:tracePt t="9318" x="5276850" y="6172200"/>
          <p14:tracePt t="9318" x="5302250" y="6165850"/>
          <p14:tracePt t="9318" x="5321300" y="6165850"/>
          <p14:tracePt t="9337" x="5340350" y="6159500"/>
          <p14:tracePt t="9350" x="5359400" y="6153150"/>
          <p14:tracePt t="9350" x="5384800" y="6153150"/>
          <p14:tracePt t="9350" x="5410200" y="6146800"/>
          <p14:tracePt t="9370" x="5441950" y="6146800"/>
          <p14:tracePt t="9370" x="5473700" y="6140450"/>
          <p14:tracePt t="9386" x="5511800" y="6140450"/>
          <p14:tracePt t="9386" x="5549900" y="6140450"/>
          <p14:tracePt t="9401" x="5594350" y="6134100"/>
          <p14:tracePt t="9401" x="5645150" y="6134100"/>
          <p14:tracePt t="9418" x="5695950" y="61277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系統誤差と無作為化・局所管理</a:t>
            </a:r>
            <a:endParaRPr kumimoji="1" lang="ja-JP" altLang="en-US" dirty="0"/>
          </a:p>
        </p:txBody>
      </p:sp>
      <p:sp>
        <p:nvSpPr>
          <p:cNvPr id="3" name="正方形/長方形 2"/>
          <p:cNvSpPr/>
          <p:nvPr/>
        </p:nvSpPr>
        <p:spPr>
          <a:xfrm>
            <a:off x="251520" y="1196752"/>
            <a:ext cx="8496944" cy="4454233"/>
          </a:xfrm>
          <a:prstGeom prst="rect">
            <a:avLst/>
          </a:prstGeom>
        </p:spPr>
        <p:txBody>
          <a:bodyPr wrap="square">
            <a:spAutoFit/>
          </a:bodyPr>
          <a:lstStyle/>
          <a:p>
            <a:pPr>
              <a:lnSpc>
                <a:spcPct val="150000"/>
              </a:lnSpc>
            </a:pPr>
            <a:r>
              <a:rPr lang="ja-JP" altLang="en-US" dirty="0"/>
              <a:t>①　系統誤差の原因をすべて把握し，除去することは不可能なので，無作為化はどんなときでもかならずしなければならない．</a:t>
            </a:r>
          </a:p>
          <a:p>
            <a:pPr>
              <a:lnSpc>
                <a:spcPct val="150000"/>
              </a:lnSpc>
            </a:pPr>
            <a:r>
              <a:rPr lang="ja-JP" altLang="en-US" dirty="0"/>
              <a:t>②　系統誤差の原因がしられているならば局所管理でかなりの程度除去することができる．しかし，複数の系統誤差の原因があるときはそのうちいちばん誤差の大きくなるものを乱塊法であるいは２つをラテン方格法で除去する．</a:t>
            </a:r>
          </a:p>
          <a:p>
            <a:pPr>
              <a:lnSpc>
                <a:spcPct val="150000"/>
              </a:lnSpc>
            </a:pPr>
            <a:r>
              <a:rPr lang="ja-JP" altLang="en-US" dirty="0"/>
              <a:t>③　②の局所管理で除去しない系統誤差は無作為化で偶然誤差に転化する．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88187568"/>
      </p:ext>
    </p:extLst>
  </p:cSld>
  <p:clrMapOvr>
    <a:masterClrMapping/>
  </p:clrMapOvr>
  <mc:AlternateContent xmlns:mc="http://schemas.openxmlformats.org/markup-compatibility/2006">
    <mc:Choice xmlns:p14="http://schemas.microsoft.com/office/powerpoint/2010/main" Requires="p14">
      <p:transition spd="slow" p14:dur="2000" advTm="85560"/>
    </mc:Choice>
    <mc:Fallback>
      <p:transition spd="slow" advTm="85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2292" x="2406650" y="1930400"/>
          <p14:tracePt t="13065" x="2374900" y="1917700"/>
          <p14:tracePt t="13071" x="2336800" y="1905000"/>
          <p14:tracePt t="13071" x="2260600" y="1879600"/>
          <p14:tracePt t="13088" x="2222500" y="1866900"/>
          <p14:tracePt t="13088" x="2171700" y="1854200"/>
          <p14:tracePt t="13088" x="2127250" y="1835150"/>
          <p14:tracePt t="13107" x="2082800" y="1822450"/>
          <p14:tracePt t="13120" x="2032000" y="1809750"/>
          <p14:tracePt t="13120" x="1981200" y="1790700"/>
          <p14:tracePt t="13139" x="1879600" y="1752600"/>
          <p14:tracePt t="13139" x="1835150" y="1739900"/>
          <p14:tracePt t="13155" x="1784350" y="1720850"/>
          <p14:tracePt t="13155" x="1733550" y="1708150"/>
          <p14:tracePt t="13171" x="1676400" y="1695450"/>
          <p14:tracePt t="13171" x="1625600" y="1682750"/>
          <p14:tracePt t="13171" x="1568450" y="1676400"/>
          <p14:tracePt t="13190" x="1517650" y="1670050"/>
          <p14:tracePt t="13203" x="1460500" y="1663700"/>
          <p14:tracePt t="13203" x="1358900" y="1651000"/>
          <p14:tracePt t="13222" x="1314450" y="1644650"/>
          <p14:tracePt t="13222" x="1263650" y="1638300"/>
          <p14:tracePt t="13238" x="1225550" y="1631950"/>
          <p14:tracePt t="13238" x="1181100" y="1619250"/>
          <p14:tracePt t="13254" x="1143000" y="1612900"/>
          <p14:tracePt t="13254" x="1098550" y="1600200"/>
          <p14:tracePt t="13271" x="1066800" y="1587500"/>
          <p14:tracePt t="13271" x="1003300" y="1555750"/>
          <p14:tracePt t="13288" x="977900" y="1536700"/>
          <p14:tracePt t="13288" x="952500" y="1517650"/>
          <p14:tracePt t="13304" x="933450" y="1492250"/>
          <p14:tracePt t="13304" x="920750" y="1466850"/>
          <p14:tracePt t="13321" x="914400" y="1441450"/>
          <p14:tracePt t="13321" x="914400" y="1384300"/>
          <p14:tracePt t="13339" x="920750" y="1352550"/>
          <p14:tracePt t="13339" x="939800" y="1320800"/>
          <p14:tracePt t="13355" x="958850" y="1289050"/>
          <p14:tracePt t="13355" x="984250" y="1257300"/>
          <p14:tracePt t="13372" x="1016000" y="1231900"/>
          <p14:tracePt t="13372" x="1060450" y="1193800"/>
          <p14:tracePt t="13372" x="1104900" y="1162050"/>
          <p14:tracePt t="13390" x="1155700" y="1130300"/>
          <p14:tracePt t="13403" x="1212850" y="1104900"/>
          <p14:tracePt t="13403" x="1339850" y="1047750"/>
          <p14:tracePt t="13422" x="1409700" y="1022350"/>
          <p14:tracePt t="13422" x="1485900" y="1003300"/>
          <p14:tracePt t="13438" x="1562100" y="984250"/>
          <p14:tracePt t="13438" x="1651000" y="971550"/>
          <p14:tracePt t="13455" x="1739900" y="965200"/>
          <p14:tracePt t="13455" x="1828800" y="958850"/>
          <p14:tracePt t="13455" x="1924050" y="952500"/>
          <p14:tracePt t="13474" x="2019300" y="958850"/>
          <p14:tracePt t="13474" x="2120900" y="965200"/>
          <p14:tracePt t="13491" x="2222500" y="965200"/>
          <p14:tracePt t="13491" x="2324100" y="971550"/>
          <p14:tracePt t="13506" x="2432050" y="977900"/>
          <p14:tracePt t="13506" x="2533650" y="984250"/>
          <p14:tracePt t="13522" x="2635250" y="996950"/>
          <p14:tracePt t="13522" x="2743200" y="1003300"/>
          <p14:tracePt t="13539" x="2844800" y="1016000"/>
          <p14:tracePt t="13539" x="2952750" y="1022350"/>
          <p14:tracePt t="13539" x="3054350" y="1035050"/>
          <p14:tracePt t="13558" x="3149600" y="1047750"/>
          <p14:tracePt t="13570" x="3251200" y="1060450"/>
          <p14:tracePt t="13570" x="3435350" y="1085850"/>
          <p14:tracePt t="13589" x="3524250" y="1104900"/>
          <p14:tracePt t="13589" x="3613150" y="1117600"/>
          <p14:tracePt t="13606" x="3689350" y="1136650"/>
          <p14:tracePt t="13606" x="3765550" y="1155700"/>
          <p14:tracePt t="13622" x="3841750" y="1174750"/>
          <p14:tracePt t="13622" x="3975100" y="1219200"/>
          <p14:tracePt t="13639" x="4032250" y="1244600"/>
          <p14:tracePt t="13639" x="4089400" y="1270000"/>
          <p14:tracePt t="13656" x="4133850" y="1301750"/>
          <p14:tracePt t="13656" x="4178300" y="1327150"/>
          <p14:tracePt t="13672" x="4216400" y="1352550"/>
          <p14:tracePt t="13672" x="4248150" y="1384300"/>
          <p14:tracePt t="13689" x="4279900" y="1409700"/>
          <p14:tracePt t="13689" x="4305300" y="1466850"/>
          <p14:tracePt t="13706" x="4311650" y="1492250"/>
          <p14:tracePt t="13706" x="4311650" y="1517650"/>
          <p14:tracePt t="13723" x="4305300" y="1543050"/>
          <p14:tracePt t="13723" x="4292600" y="1568450"/>
          <p14:tracePt t="13739" x="4267200" y="1600200"/>
          <p14:tracePt t="13739" x="4241800" y="1619250"/>
          <p14:tracePt t="13739" x="4203700" y="1644650"/>
          <p14:tracePt t="13758" x="4165600" y="1670050"/>
          <p14:tracePt t="13771" x="4114800" y="1689100"/>
          <p14:tracePt t="13771" x="4000500" y="1733550"/>
          <p14:tracePt t="13790" x="3930650" y="1758950"/>
          <p14:tracePt t="13790" x="3854450" y="1778000"/>
          <p14:tracePt t="13807" x="3778250" y="1797050"/>
          <p14:tracePt t="13807" x="3695700" y="1816100"/>
          <p14:tracePt t="13823" x="3600450" y="1835150"/>
          <p14:tracePt t="13823" x="3511550" y="1847850"/>
          <p14:tracePt t="13823" x="3416300" y="1866900"/>
          <p14:tracePt t="13842" x="3321050" y="1885950"/>
          <p14:tracePt t="13854" x="3219450" y="1898650"/>
          <p14:tracePt t="13854" x="3035300" y="1930400"/>
          <p14:tracePt t="13874" x="2946400" y="1943100"/>
          <p14:tracePt t="13874" x="2857500" y="1955800"/>
          <p14:tracePt t="13890" x="2774950" y="1968500"/>
          <p14:tracePt t="13890" x="2692400" y="1974850"/>
          <p14:tracePt t="13907" x="2616200" y="1981200"/>
          <p14:tracePt t="13907" x="2546350" y="1987550"/>
          <p14:tracePt t="13923" x="2476500" y="1993900"/>
          <p14:tracePt t="13923" x="2362200" y="1993900"/>
          <p14:tracePt t="13940" x="2311400" y="2000250"/>
          <p14:tracePt t="13940" x="2266950" y="2000250"/>
          <p14:tracePt t="13957" x="2222500" y="2000250"/>
          <p14:tracePt t="13957" x="2190750" y="1993900"/>
          <p14:tracePt t="13974" x="2159000" y="1993900"/>
          <p14:tracePt t="13974" x="2139950" y="1993900"/>
          <p14:tracePt t="13991" x="2120900" y="1993900"/>
          <p14:tracePt t="13991" x="2108200" y="1993900"/>
          <p14:tracePt t="14007" x="2127250" y="1987550"/>
          <p14:tracePt t="14029" x="2139950" y="1987550"/>
          <p14:tracePt t="14039" x="2165350" y="1981200"/>
          <p14:tracePt t="14039" x="2216150" y="1974850"/>
          <p14:tracePt t="14058" x="2247900" y="1968500"/>
          <p14:tracePt t="14058" x="2286000" y="1968500"/>
          <p14:tracePt t="14074" x="2324100" y="1962150"/>
          <p14:tracePt t="14074" x="2362200" y="1955800"/>
          <p14:tracePt t="14090" x="2400300" y="1955800"/>
          <p14:tracePt t="14090" x="2444750" y="1949450"/>
          <p14:tracePt t="14107" x="2489200" y="1943100"/>
          <p14:tracePt t="14107" x="2540000" y="1943100"/>
          <p14:tracePt t="14107" x="2584450" y="1936750"/>
          <p14:tracePt t="14126" x="2635250" y="1936750"/>
          <p14:tracePt t="14139" x="2679700" y="1930400"/>
          <p14:tracePt t="14139" x="2781300" y="1930400"/>
          <p14:tracePt t="14158" x="2825750" y="1930400"/>
          <p14:tracePt t="14158" x="2876550" y="1930400"/>
          <p14:tracePt t="14175" x="2927350" y="1930400"/>
          <p14:tracePt t="14175" x="2978150" y="1930400"/>
          <p14:tracePt t="14191" x="3028950" y="1924050"/>
          <p14:tracePt t="14191" x="3079750" y="1924050"/>
          <p14:tracePt t="14207" x="3124200" y="1924050"/>
          <p14:tracePt t="14207" x="3175000" y="1924050"/>
          <p14:tracePt t="14207" x="3219450" y="1924050"/>
          <p14:tracePt t="14226" x="3270250" y="1924050"/>
          <p14:tracePt t="14226" x="3314700" y="1924050"/>
          <p14:tracePt t="14241" x="3365500" y="1924050"/>
          <p14:tracePt t="14241" x="3409950" y="1924050"/>
          <p14:tracePt t="14258" x="3460750" y="1930400"/>
          <p14:tracePt t="14258" x="3505200" y="1930400"/>
          <p14:tracePt t="14274" x="3556000" y="1930400"/>
          <p14:tracePt t="14274" x="3606800" y="1930400"/>
          <p14:tracePt t="14274" x="3651250" y="1930400"/>
          <p14:tracePt t="14294" x="3702050" y="1930400"/>
          <p14:tracePt t="14294" x="3752850" y="1930400"/>
          <p14:tracePt t="14308" x="3803650" y="1930400"/>
          <p14:tracePt t="14308" x="3848100" y="1924050"/>
          <p14:tracePt t="14325" x="3892550" y="1924050"/>
          <p14:tracePt t="14325" x="3937000" y="1917700"/>
          <p14:tracePt t="14342" x="3981450" y="1917700"/>
          <p14:tracePt t="14342" x="4057650" y="1911350"/>
          <p14:tracePt t="14359" x="4095750" y="1905000"/>
          <p14:tracePt t="14359" x="4133850" y="1905000"/>
          <p14:tracePt t="14375" x="4165600" y="1905000"/>
          <p14:tracePt t="14375" x="4197350" y="1898650"/>
          <p14:tracePt t="14391" x="4222750" y="1905000"/>
          <p14:tracePt t="14391" x="4248150" y="1905000"/>
          <p14:tracePt t="14408" x="4273550" y="1905000"/>
          <p14:tracePt t="14408" x="4292600" y="1905000"/>
          <p14:tracePt t="14408" x="4311650" y="1911350"/>
          <p14:tracePt t="14427" x="4324350" y="1911350"/>
          <p14:tracePt t="14427" x="4337050" y="1917700"/>
          <p14:tracePt t="14443" x="4349750" y="1917700"/>
          <p14:tracePt t="14443" x="4362450" y="1917700"/>
          <p14:tracePt t="14459" x="4368800" y="1917700"/>
          <p14:tracePt t="14459" x="4375150" y="1917700"/>
          <p14:tracePt t="14475" x="4381500" y="1924050"/>
          <p14:tracePt t="14494" x="4387850" y="1930400"/>
          <p14:tracePt t="14507" x="4381500" y="1936750"/>
          <p14:tracePt t="14523" x="4375150" y="1943100"/>
          <p14:tracePt t="14523" x="4368800" y="1949450"/>
          <p14:tracePt t="14542" x="4368800" y="1955800"/>
          <p14:tracePt t="14542" x="4362450" y="1962150"/>
          <p14:tracePt t="14558" x="4356100" y="1974850"/>
          <p14:tracePt t="14578" x="4362450" y="1981200"/>
          <p14:tracePt t="14614" x="4368800" y="1981200"/>
          <p14:tracePt t="14622" x="4375150" y="1981200"/>
          <p14:tracePt t="14629" x="4381500" y="1981200"/>
          <p14:tracePt t="14640" x="4387850" y="1981200"/>
          <p14:tracePt t="14640" x="4400550" y="1981200"/>
          <p14:tracePt t="14660" x="4406900" y="1987550"/>
          <p14:tracePt t="14660" x="4413250" y="1987550"/>
          <p14:tracePt t="14676" x="4419600" y="1993900"/>
          <p14:tracePt t="14676" x="4425950" y="1993900"/>
          <p14:tracePt t="14692" x="4432300" y="2000250"/>
          <p14:tracePt t="14692" x="4438650" y="2000250"/>
          <p14:tracePt t="14709" x="4445000" y="2006600"/>
          <p14:tracePt t="14709" x="4457700" y="2012950"/>
          <p14:tracePt t="14726" x="4464050" y="2012950"/>
          <p14:tracePt t="14742" x="4470400" y="2019300"/>
          <p14:tracePt t="14758" x="4476750" y="2019300"/>
          <p14:tracePt t="14774" x="4476750" y="2032000"/>
          <p14:tracePt t="14791" x="4476750" y="2038350"/>
          <p14:tracePt t="14818" x="4470400" y="2044700"/>
          <p14:tracePt t="14838" x="4476750" y="2044700"/>
          <p14:tracePt t="14921" x="4476750" y="2051050"/>
          <p14:tracePt t="14938" x="4489450" y="2051050"/>
          <p14:tracePt t="14950" x="4495800" y="2051050"/>
          <p14:tracePt t="14958" x="4502150" y="2051050"/>
          <p14:tracePt t="14958" x="4508500" y="2051050"/>
          <p14:tracePt t="14977" x="4514850" y="2051050"/>
          <p14:tracePt t="14977" x="4527550" y="2044700"/>
          <p14:tracePt t="14995" x="4540250" y="2044700"/>
          <p14:tracePt t="14995" x="4546600" y="2044700"/>
          <p14:tracePt t="15010" x="4559300" y="2044700"/>
          <p14:tracePt t="15010" x="4578350" y="2044700"/>
          <p14:tracePt t="15027" x="4584700" y="2044700"/>
          <p14:tracePt t="15027" x="4591050" y="2044700"/>
          <p14:tracePt t="15044" x="4597400" y="2051050"/>
          <p14:tracePt t="15059" x="4603750" y="2051050"/>
          <p14:tracePt t="15076" x="4603750" y="2057400"/>
          <p14:tracePt t="15093" x="4603750" y="2063750"/>
          <p14:tracePt t="15125" x="4603750" y="2057400"/>
          <p14:tracePt t="15154" x="4603750" y="2051050"/>
          <p14:tracePt t="15186" x="4610100" y="2044700"/>
          <p14:tracePt t="15206" x="4622800" y="2044700"/>
          <p14:tracePt t="15230" x="4622800" y="2038350"/>
          <p14:tracePt t="15246" x="4635500" y="2032000"/>
          <p14:tracePt t="15258" x="4641850" y="2032000"/>
          <p14:tracePt t="15266" x="4648200" y="2025650"/>
          <p14:tracePt t="15276" x="4654550" y="2025650"/>
          <p14:tracePt t="15276" x="4667250" y="2019300"/>
          <p14:tracePt t="15295" x="4679950" y="2012950"/>
          <p14:tracePt t="15295" x="4705350" y="2000250"/>
          <p14:tracePt t="15311" x="4724400" y="1993900"/>
          <p14:tracePt t="15311" x="4737100" y="1987550"/>
          <p14:tracePt t="15328" x="4756150" y="1981200"/>
          <p14:tracePt t="15328" x="4781550" y="1974850"/>
          <p14:tracePt t="15345" x="4800600" y="1968500"/>
          <p14:tracePt t="15345" x="4826000" y="1962150"/>
          <p14:tracePt t="15361" x="4857750" y="1949450"/>
          <p14:tracePt t="15361" x="4921250" y="1930400"/>
          <p14:tracePt t="15379" x="4959350" y="1924050"/>
          <p14:tracePt t="15379" x="5003800" y="1911350"/>
          <p14:tracePt t="15395" x="5048250" y="1905000"/>
          <p14:tracePt t="15395" x="5092700" y="1892300"/>
          <p14:tracePt t="15412" x="5149850" y="1879600"/>
          <p14:tracePt t="15412" x="5200650" y="1873250"/>
          <p14:tracePt t="15412" x="5257800" y="1860550"/>
          <p14:tracePt t="15431" x="5321300" y="1854200"/>
          <p14:tracePt t="15443" x="5378450" y="1841500"/>
          <p14:tracePt t="15443" x="5505450" y="1828800"/>
          <p14:tracePt t="15463" x="5568950" y="1822450"/>
          <p14:tracePt t="15463" x="5638800" y="1816100"/>
          <p14:tracePt t="15479" x="5702300" y="1816100"/>
          <p14:tracePt t="15479" x="5759450" y="1816100"/>
          <p14:tracePt t="15479" x="5822950" y="1816100"/>
          <p14:tracePt t="15499" x="5880100" y="1816100"/>
          <p14:tracePt t="15510" x="5937250" y="1822450"/>
          <p14:tracePt t="15510" x="5994400" y="1822450"/>
          <p14:tracePt t="15510" x="6045200" y="1828800"/>
          <p14:tracePt t="15531" x="6096000" y="1835150"/>
          <p14:tracePt t="15544" x="6140450" y="1835150"/>
          <p14:tracePt t="15544" x="6223000" y="1841500"/>
          <p14:tracePt t="15562" x="6261100" y="1841500"/>
          <p14:tracePt t="15562" x="6292850" y="1847850"/>
          <p14:tracePt t="15579" x="6318250" y="1847850"/>
          <p14:tracePt t="15579" x="6343650" y="1847850"/>
          <p14:tracePt t="15596" x="6356350" y="1847850"/>
          <p14:tracePt t="15596" x="6381750" y="1854200"/>
          <p14:tracePt t="15613" x="6388100" y="1860550"/>
          <p14:tracePt t="15628" x="6388100" y="1866900"/>
          <p14:tracePt t="15628" x="6381750" y="1866900"/>
          <p14:tracePt t="15646" x="6375400" y="1873250"/>
          <p14:tracePt t="15646" x="6356350" y="1873250"/>
          <p14:tracePt t="15663" x="6337300" y="1879600"/>
          <p14:tracePt t="15663" x="6286500" y="1898650"/>
          <p14:tracePt t="15680" x="6248400" y="1911350"/>
          <p14:tracePt t="15680" x="6203950" y="1917700"/>
          <p14:tracePt t="15696" x="6159500" y="1930400"/>
          <p14:tracePt t="15696" x="6102350" y="1943100"/>
          <p14:tracePt t="15713" x="6045200" y="1955800"/>
          <p14:tracePt t="15713" x="5924550" y="1962150"/>
          <p14:tracePt t="15731" x="5854700" y="1962150"/>
          <p14:tracePt t="15731" x="5791200" y="1955800"/>
          <p14:tracePt t="15747" x="5721350" y="1949450"/>
          <p14:tracePt t="15747" x="5651500" y="1936750"/>
          <p14:tracePt t="15763" x="5588000" y="1917700"/>
          <p14:tracePt t="15763" x="5530850" y="1898650"/>
          <p14:tracePt t="15779" x="5473700" y="1873250"/>
          <p14:tracePt t="15779" x="5429250" y="1847850"/>
          <p14:tracePt t="15779" x="5391150" y="1816100"/>
          <p14:tracePt t="15799" x="5365750" y="1790700"/>
          <p14:tracePt t="15811" x="5346700" y="1758950"/>
          <p14:tracePt t="15811" x="5334000" y="1689100"/>
          <p14:tracePt t="15831" x="5340350" y="1657350"/>
          <p14:tracePt t="15831" x="5359400" y="1619250"/>
          <p14:tracePt t="15847" x="5384800" y="1587500"/>
          <p14:tracePt t="15847" x="5416550" y="1549400"/>
          <p14:tracePt t="15863" x="5461000" y="1517650"/>
          <p14:tracePt t="15863" x="5518150" y="1485900"/>
          <p14:tracePt t="15863" x="5581650" y="1454150"/>
          <p14:tracePt t="15883" x="5651500" y="1428750"/>
          <p14:tracePt t="15895" x="5740400" y="1403350"/>
          <p14:tracePt t="15895" x="5937250" y="1358900"/>
          <p14:tracePt t="15914" x="6045200" y="1339850"/>
          <p14:tracePt t="15914" x="6159500" y="1327150"/>
          <p14:tracePt t="15930" x="6280150" y="1308100"/>
          <p14:tracePt t="15930" x="6400800" y="1301750"/>
          <p14:tracePt t="15947" x="6527800" y="1295400"/>
          <p14:tracePt t="15947" x="6654800" y="1289050"/>
          <p14:tracePt t="15964" x="6781800" y="1289050"/>
          <p14:tracePt t="15964" x="7035800" y="1301750"/>
          <p14:tracePt t="15980" x="7162800" y="1308100"/>
          <p14:tracePt t="15980" x="7283450" y="1320800"/>
          <p14:tracePt t="15998" x="7404100" y="1333500"/>
          <p14:tracePt t="15998" x="7524750" y="1346200"/>
          <p14:tracePt t="16014" x="7632700" y="1358900"/>
          <p14:tracePt t="16014" x="7842250" y="1384300"/>
          <p14:tracePt t="16031" x="7931150" y="1403350"/>
          <p14:tracePt t="16031" x="8020050" y="1428750"/>
          <p14:tracePt t="16047" x="8096250" y="1447800"/>
          <p14:tracePt t="16047" x="8159750" y="1473200"/>
          <p14:tracePt t="16064" x="8223250" y="1498600"/>
          <p14:tracePt t="16064" x="8274050" y="1530350"/>
          <p14:tracePt t="16081" x="8318500" y="1562100"/>
          <p14:tracePt t="16081" x="8375650" y="1619250"/>
          <p14:tracePt t="16099" x="8388350" y="1644650"/>
          <p14:tracePt t="16099" x="8401050" y="1670050"/>
          <p14:tracePt t="16115" x="8394700" y="1695450"/>
          <p14:tracePt t="16115" x="8382000" y="1720850"/>
          <p14:tracePt t="16131" x="8356600" y="1739900"/>
          <p14:tracePt t="16131" x="8324850" y="1758950"/>
          <p14:tracePt t="16147" x="8280400" y="1778000"/>
          <p14:tracePt t="16147" x="8229600" y="1797050"/>
          <p14:tracePt t="16164" x="8166100" y="1816100"/>
          <p14:tracePt t="16164" x="8102600" y="1828800"/>
          <p14:tracePt t="16164" x="8026400" y="1841500"/>
          <p14:tracePt t="16183" x="7950200" y="1854200"/>
          <p14:tracePt t="16183" x="7867650" y="1866900"/>
          <p14:tracePt t="16198" x="7778750" y="1873250"/>
          <p14:tracePt t="16198" x="7689850" y="1885950"/>
          <p14:tracePt t="16215" x="7600950" y="1892300"/>
          <p14:tracePt t="16215" x="7512050" y="1892300"/>
          <p14:tracePt t="16232" x="7423150" y="1898650"/>
          <p14:tracePt t="16232" x="7327900" y="1898650"/>
          <p14:tracePt t="16232" x="7239000" y="1898650"/>
          <p14:tracePt t="16251" x="7156450" y="1898650"/>
          <p14:tracePt t="16263" x="7067550" y="1898650"/>
          <p14:tracePt t="16263" x="6908800" y="1898650"/>
          <p14:tracePt t="16282" x="6838950" y="1892300"/>
          <p14:tracePt t="16282" x="6769100" y="1892300"/>
          <p14:tracePt t="16299" x="6705600" y="1885950"/>
          <p14:tracePt t="16299" x="6648450" y="1879600"/>
          <p14:tracePt t="16315" x="6597650" y="1879600"/>
          <p14:tracePt t="16315" x="6508750" y="1866900"/>
          <p14:tracePt t="16332" x="6477000" y="1866900"/>
          <p14:tracePt t="16332" x="6445250" y="1860550"/>
          <p14:tracePt t="16348" x="6419850" y="1860550"/>
          <p14:tracePt t="16348" x="6400800" y="1854200"/>
          <p14:tracePt t="16365" x="6388100" y="1854200"/>
          <p14:tracePt t="16365" x="6375400" y="1847850"/>
          <p14:tracePt t="16382" x="6369050" y="1847850"/>
          <p14:tracePt t="16382" x="6362700" y="1847850"/>
          <p14:tracePt t="16399" x="6369050" y="1841500"/>
          <p14:tracePt t="16446" x="6375400" y="1841500"/>
          <p14:tracePt t="16451" x="6381750" y="1835150"/>
          <p14:tracePt t="16467" x="6388100" y="1835150"/>
          <p14:tracePt t="16481" x="6394450" y="1835150"/>
          <p14:tracePt t="16500" x="6400800" y="1835150"/>
          <p14:tracePt t="16514" x="6407150" y="1828800"/>
          <p14:tracePt t="16550" x="6400800" y="1828800"/>
          <p14:tracePt t="16566" x="6388100" y="1822450"/>
          <p14:tracePt t="16578" x="6381750" y="1822450"/>
          <p14:tracePt t="16594" x="6375400" y="1822450"/>
          <p14:tracePt t="16602" x="6369050" y="1822450"/>
          <p14:tracePt t="16614" x="6362700" y="1822450"/>
          <p14:tracePt t="16614" x="6356350" y="1822450"/>
          <p14:tracePt t="16633" x="6350000" y="1828800"/>
          <p14:tracePt t="16648" x="6343650" y="1828800"/>
          <p14:tracePt t="16664" x="6337300" y="1835150"/>
          <p14:tracePt t="16681" x="6337300" y="1841500"/>
          <p14:tracePt t="16707" x="6343650" y="1841500"/>
          <p14:tracePt t="16722" x="6350000" y="1841500"/>
          <p14:tracePt t="16738" x="6356350" y="1841500"/>
          <p14:tracePt t="16748" x="6362700" y="1847850"/>
          <p14:tracePt t="16748" x="6375400" y="1841500"/>
          <p14:tracePt t="16767" x="6381750" y="1847850"/>
          <p14:tracePt t="16767" x="6388100" y="1847850"/>
          <p14:tracePt t="16783" x="6400800" y="1841500"/>
          <p14:tracePt t="16783" x="6407150" y="1841500"/>
          <p14:tracePt t="16800" x="6413500" y="1841500"/>
          <p14:tracePt t="16800" x="6419850" y="1841500"/>
          <p14:tracePt t="16800" x="6426200" y="1841500"/>
          <p14:tracePt t="16819" x="6432550" y="1841500"/>
          <p14:tracePt t="16831" x="6438900" y="1841500"/>
          <p14:tracePt t="16831" x="6457950" y="1835150"/>
          <p14:tracePt t="16851" x="6464300" y="1835150"/>
          <p14:tracePt t="16851" x="6470650" y="1835150"/>
          <p14:tracePt t="16868" x="6477000" y="1835150"/>
          <p14:tracePt t="16882" x="6483350" y="1828800"/>
          <p14:tracePt t="16899" x="6489700" y="1828800"/>
          <p14:tracePt t="16915" x="6496050" y="1828800"/>
          <p14:tracePt t="16932" x="6502400" y="1828800"/>
          <p14:tracePt t="16971" x="6508750" y="1828800"/>
          <p14:tracePt t="17006" x="6508750" y="1822450"/>
          <p14:tracePt t="17022" x="6515100" y="1822450"/>
          <p14:tracePt t="17038" x="6521450" y="1822450"/>
          <p14:tracePt t="17050" x="6527800" y="1828800"/>
          <p14:tracePt t="17066" x="6534150" y="1828800"/>
          <p14:tracePt t="17082" x="6540500" y="1828800"/>
          <p14:tracePt t="17098" x="6546850" y="1822450"/>
          <p14:tracePt t="17110" x="6553200" y="1822450"/>
          <p14:tracePt t="17126" x="6559550" y="1816100"/>
          <p14:tracePt t="17142" x="6565900" y="1816100"/>
          <p14:tracePt t="17166" x="6572250" y="1816100"/>
          <p14:tracePt t="17194" x="6584950" y="1809750"/>
          <p14:tracePt t="17210" x="6591300" y="1809750"/>
          <p14:tracePt t="17219" x="6597650" y="1809750"/>
          <p14:tracePt t="17219" x="6604000" y="1809750"/>
          <p14:tracePt t="17235" x="6616700" y="1809750"/>
          <p14:tracePt t="17235" x="6623050" y="1803400"/>
          <p14:tracePt t="17251" x="6635750" y="1803400"/>
          <p14:tracePt t="17251" x="6648450" y="1803400"/>
          <p14:tracePt t="17251" x="6654800" y="1797050"/>
          <p14:tracePt t="17271" x="6667500" y="1797050"/>
          <p14:tracePt t="17283" x="6680200" y="1797050"/>
          <p14:tracePt t="17283" x="6699250" y="1797050"/>
          <p14:tracePt t="17302" x="6705600" y="1790700"/>
          <p14:tracePt t="17302" x="6718300" y="1790700"/>
          <p14:tracePt t="17319" x="6724650" y="1790700"/>
          <p14:tracePt t="17319" x="6731000" y="1790700"/>
          <p14:tracePt t="17335" x="6737350" y="1790700"/>
          <p14:tracePt t="17335" x="6743700" y="1790700"/>
          <p14:tracePt t="17352" x="6750050" y="1790700"/>
          <p14:tracePt t="17367" x="6756400" y="1790700"/>
          <p14:tracePt t="17384" x="6762750" y="1784350"/>
          <p14:tracePt t="17434" x="6769100" y="1784350"/>
          <p14:tracePt t="17450" x="6775450" y="1784350"/>
          <p14:tracePt t="17466" x="6781800" y="1784350"/>
          <p14:tracePt t="17478" x="6788150" y="1784350"/>
          <p14:tracePt t="17487" x="6794500" y="1784350"/>
          <p14:tracePt t="17501" x="6800850" y="1784350"/>
          <p14:tracePt t="17519" x="6807200" y="1784350"/>
          <p14:tracePt t="17535" x="6813550" y="1784350"/>
          <p14:tracePt t="17552" x="6819900" y="1784350"/>
          <p14:tracePt t="17571" x="6826250" y="1784350"/>
          <p14:tracePt t="17639" x="6832600" y="1784350"/>
          <p14:tracePt t="17650" x="6838950" y="1784350"/>
          <p14:tracePt t="17666" x="6845300" y="1784350"/>
          <p14:tracePt t="17682" x="6851650" y="1778000"/>
          <p14:tracePt t="17698" x="6858000" y="1778000"/>
          <p14:tracePt t="17710" x="6864350" y="1778000"/>
          <p14:tracePt t="17727" x="6864350" y="1771650"/>
          <p14:tracePt t="17802" x="6858000" y="1771650"/>
          <p14:tracePt t="17810" x="6851650" y="1771650"/>
          <p14:tracePt t="17818" x="6845300" y="1771650"/>
          <p14:tracePt t="17818" x="6832600" y="1771650"/>
          <p14:tracePt t="17818" x="6819900" y="1771650"/>
          <p14:tracePt t="17839" x="6800850" y="1778000"/>
          <p14:tracePt t="17852" x="6775450" y="1778000"/>
          <p14:tracePt t="17852" x="6711950" y="1790700"/>
          <p14:tracePt t="17872" x="6673850" y="1797050"/>
          <p14:tracePt t="17872" x="6629400" y="1803400"/>
          <p14:tracePt t="17888" x="6572250" y="1816100"/>
          <p14:tracePt t="17888" x="6508750" y="1822450"/>
          <p14:tracePt t="17904" x="6445250" y="1835150"/>
          <p14:tracePt t="17904" x="6362700" y="1847850"/>
          <p14:tracePt t="17904" x="6280150" y="1860550"/>
          <p14:tracePt t="17923" x="6178550" y="1873250"/>
          <p14:tracePt t="17935" x="6076950" y="1885950"/>
          <p14:tracePt t="17935" x="5835650" y="1917700"/>
          <p14:tracePt t="17956" x="5708650" y="1936750"/>
          <p14:tracePt t="17956" x="5568950" y="1955800"/>
          <p14:tracePt t="17971" x="5422900" y="1981200"/>
          <p14:tracePt t="17971" x="5270500" y="2000250"/>
          <p14:tracePt t="17971" x="5118100" y="2025650"/>
          <p14:tracePt t="17991" x="4959350" y="2051050"/>
          <p14:tracePt t="18003" x="4800600" y="2076450"/>
          <p14:tracePt t="18003" x="4476750" y="2127250"/>
          <p14:tracePt t="18022" x="4318000" y="2146300"/>
          <p14:tracePt t="18022" x="4152900" y="2171700"/>
          <p14:tracePt t="18039" x="3994150" y="2190750"/>
          <p14:tracePt t="18039" x="3835400" y="2209800"/>
          <p14:tracePt t="18054" x="3676650" y="2222500"/>
          <p14:tracePt t="18054" x="3365500" y="2260600"/>
          <p14:tracePt t="18072" x="3213100" y="2279650"/>
          <p14:tracePt t="18072" x="3067050" y="2298700"/>
          <p14:tracePt t="18088" x="2921000" y="2317750"/>
          <p14:tracePt t="18088" x="2781300" y="2336800"/>
          <p14:tracePt t="18104" x="2641600" y="2362200"/>
          <p14:tracePt t="18104" x="2514600" y="2381250"/>
          <p14:tracePt t="18122" x="2387600" y="2393950"/>
          <p14:tracePt t="18122" x="2152650" y="2425700"/>
          <p14:tracePt t="18140" x="2044700" y="2432050"/>
          <p14:tracePt t="18140" x="1943100" y="2438400"/>
          <p14:tracePt t="18155" x="1847850" y="2438400"/>
          <p14:tracePt t="18155" x="1758950" y="2444750"/>
          <p14:tracePt t="18172" x="1676400" y="2444750"/>
          <p14:tracePt t="18172" x="1600200" y="2438400"/>
          <p14:tracePt t="18188" x="1530350" y="2432050"/>
          <p14:tracePt t="18188" x="1466850" y="2432050"/>
          <p14:tracePt t="18188" x="1409700" y="2425700"/>
          <p14:tracePt t="18207" x="1358900" y="2419350"/>
          <p14:tracePt t="18220" x="1314450" y="2413000"/>
          <p14:tracePt t="18220" x="1270000" y="2406650"/>
          <p14:tracePt t="18240" x="1206500" y="2406650"/>
          <p14:tracePt t="18240" x="1181100" y="2400300"/>
          <p14:tracePt t="18255" x="1162050" y="2400300"/>
          <p14:tracePt t="18255" x="1143000" y="2393950"/>
          <p14:tracePt t="18272" x="1130300" y="2393950"/>
          <p14:tracePt t="18272" x="1123950" y="2400300"/>
          <p14:tracePt t="18272" x="1117600" y="2400300"/>
          <p14:tracePt t="18291" x="1117600" y="2406650"/>
          <p14:tracePt t="18303" x="1117600" y="2413000"/>
          <p14:tracePt t="18303" x="1123950" y="2425700"/>
          <p14:tracePt t="18322" x="1130300" y="2438400"/>
          <p14:tracePt t="18322" x="1143000" y="2451100"/>
          <p14:tracePt t="18339" x="1155700" y="2457450"/>
          <p14:tracePt t="18339" x="1168400" y="2470150"/>
          <p14:tracePt t="18355" x="1174750" y="2476500"/>
          <p14:tracePt t="18355" x="1193800" y="2495550"/>
          <p14:tracePt t="18373" x="1200150" y="2495550"/>
          <p14:tracePt t="18387" x="1193800" y="2501900"/>
          <p14:tracePt t="18404" x="1187450" y="2495550"/>
          <p14:tracePt t="18404" x="1174750" y="2489200"/>
          <p14:tracePt t="18423" x="1155700" y="2489200"/>
          <p14:tracePt t="18423" x="1117600" y="2476500"/>
          <p14:tracePt t="18439" x="1098550" y="2476500"/>
          <p14:tracePt t="18439" x="1073150" y="2470150"/>
          <p14:tracePt t="18456" x="1047750" y="2470150"/>
          <p14:tracePt t="18456" x="1022350" y="2457450"/>
          <p14:tracePt t="18473" x="1003300" y="2451100"/>
          <p14:tracePt t="18473" x="977900" y="2432050"/>
          <p14:tracePt t="18473" x="958850" y="2413000"/>
          <p14:tracePt t="18492" x="939800" y="2387600"/>
          <p14:tracePt t="18504" x="933450" y="2362200"/>
          <p14:tracePt t="18504" x="920750" y="2298700"/>
          <p14:tracePt t="18524" x="920750" y="2260600"/>
          <p14:tracePt t="18524" x="927100" y="2228850"/>
          <p14:tracePt t="18540" x="933450" y="2190750"/>
          <p14:tracePt t="18540" x="946150" y="2159000"/>
          <p14:tracePt t="18556" x="965200" y="2127250"/>
          <p14:tracePt t="18556" x="984250" y="2095500"/>
          <p14:tracePt t="18556" x="1009650" y="2063750"/>
          <p14:tracePt t="18575" x="1041400" y="2032000"/>
          <p14:tracePt t="18588" x="1079500" y="2000250"/>
          <p14:tracePt t="18588" x="1168400" y="1943100"/>
          <p14:tracePt t="18607" x="1219200" y="1917700"/>
          <p14:tracePt t="18607" x="1270000" y="1898650"/>
          <p14:tracePt t="18623" x="1327150" y="1879600"/>
          <p14:tracePt t="18623" x="1390650" y="1860550"/>
          <p14:tracePt t="18640" x="1447800" y="1854200"/>
          <p14:tracePt t="18640" x="1511300" y="1841500"/>
          <p14:tracePt t="18656" x="1581150" y="1841500"/>
          <p14:tracePt t="18656" x="1714500" y="1854200"/>
          <p14:tracePt t="18673" x="1784350" y="1860550"/>
          <p14:tracePt t="18673" x="1854200" y="1873250"/>
          <p14:tracePt t="18690" x="1917700" y="1885950"/>
          <p14:tracePt t="18690" x="1981200" y="1905000"/>
          <p14:tracePt t="18706" x="2038350" y="1924050"/>
          <p14:tracePt t="18706" x="2095500" y="1943100"/>
          <p14:tracePt t="18723" x="2146300" y="1962150"/>
          <p14:tracePt t="18723" x="2228850" y="2012950"/>
          <p14:tracePt t="18740" x="2260600" y="2038350"/>
          <p14:tracePt t="18740" x="2286000" y="2070100"/>
          <p14:tracePt t="18756" x="2305050" y="2101850"/>
          <p14:tracePt t="18756" x="2317750" y="2133600"/>
          <p14:tracePt t="18773" x="2324100" y="2165350"/>
          <p14:tracePt t="18773" x="2311400" y="2222500"/>
          <p14:tracePt t="18792" x="2298700" y="2247900"/>
          <p14:tracePt t="18792" x="2273300" y="2273300"/>
          <p14:tracePt t="18808" x="2247900" y="2292350"/>
          <p14:tracePt t="18808" x="2209800" y="2311400"/>
          <p14:tracePt t="18824" x="2171700" y="2330450"/>
          <p14:tracePt t="18824" x="2120900" y="2349500"/>
          <p14:tracePt t="18841" x="2070100" y="2362200"/>
          <p14:tracePt t="18841" x="2012950" y="2374900"/>
          <p14:tracePt t="18841" x="1955800" y="2387600"/>
          <p14:tracePt t="18859" x="1898650" y="2400300"/>
          <p14:tracePt t="18872" x="1835150" y="2406650"/>
          <p14:tracePt t="18872" x="1720850" y="2419350"/>
          <p14:tracePt t="18891" x="1663700" y="2425700"/>
          <p14:tracePt t="18891" x="1606550" y="2432050"/>
          <p14:tracePt t="18908" x="1555750" y="2432050"/>
          <p14:tracePt t="18908" x="1511300" y="2438400"/>
          <p14:tracePt t="18924" x="1466850" y="2438400"/>
          <p14:tracePt t="18924" x="1422400" y="2444750"/>
          <p14:tracePt t="18924" x="1390650" y="2444750"/>
          <p14:tracePt t="18943" x="1358900" y="2438400"/>
          <p14:tracePt t="18955" x="1333500" y="2438400"/>
          <p14:tracePt t="18955" x="1295400" y="2425700"/>
          <p14:tracePt t="18974" x="1289050" y="2419350"/>
          <p14:tracePt t="18974" x="1282700" y="2413000"/>
          <p14:tracePt t="18992" x="1276350" y="2406650"/>
          <p14:tracePt t="18992" x="1276350" y="2400300"/>
          <p14:tracePt t="19007" x="1282700" y="2393950"/>
          <p14:tracePt t="19007" x="1289050" y="2387600"/>
          <p14:tracePt t="19024" x="1295400" y="2381250"/>
          <p14:tracePt t="19024" x="1314450" y="2368550"/>
          <p14:tracePt t="19041" x="1327150" y="2362200"/>
          <p14:tracePt t="19041" x="1339850" y="2362200"/>
          <p14:tracePt t="19058" x="1346200" y="2355850"/>
          <p14:tracePt t="19058" x="1358900" y="2349500"/>
          <p14:tracePt t="19075" x="1371600" y="2349500"/>
          <p14:tracePt t="19075" x="1390650" y="2343150"/>
          <p14:tracePt t="19092" x="1397000" y="2343150"/>
          <p14:tracePt t="19092" x="1403350" y="2343150"/>
          <p14:tracePt t="19108" x="1409700" y="2343150"/>
          <p14:tracePt t="19108" x="1416050" y="2343150"/>
          <p14:tracePt t="19125" x="1422400" y="2349500"/>
          <p14:tracePt t="19139" x="1428750" y="2355850"/>
          <p14:tracePt t="19156" x="1428750" y="2362200"/>
          <p14:tracePt t="19174" x="1428750" y="2368550"/>
          <p14:tracePt t="19190" x="1435100" y="2374900"/>
          <p14:tracePt t="19207" x="1435100" y="2368550"/>
          <p14:tracePt t="19242" x="1441450" y="2362200"/>
          <p14:tracePt t="19259" x="1441450" y="2355850"/>
          <p14:tracePt t="19271" x="1447800" y="2349500"/>
          <p14:tracePt t="19287" x="1454150" y="2343150"/>
          <p14:tracePt t="19303" x="1460500" y="2336800"/>
          <p14:tracePt t="19319" x="1466850" y="2330450"/>
          <p14:tracePt t="19331" x="1473200" y="2330450"/>
          <p14:tracePt t="19371" x="1479550" y="2330450"/>
          <p14:tracePt t="19390" x="1485900" y="2336800"/>
          <p14:tracePt t="19415" x="1492250" y="2343150"/>
          <p14:tracePt t="19431" x="1498600" y="2349500"/>
          <p14:tracePt t="19447" x="1504950" y="2355850"/>
          <p14:tracePt t="19459" x="1511300" y="2355850"/>
          <p14:tracePt t="19467" x="1517650" y="2362200"/>
          <p14:tracePt t="19483" x="1524000" y="2368550"/>
          <p14:tracePt t="19499" x="1530350" y="2368550"/>
          <p14:tracePt t="19511" x="1536700" y="2368550"/>
          <p14:tracePt t="19527" x="1543050" y="2362200"/>
          <p14:tracePt t="19543" x="1549400" y="2362200"/>
          <p14:tracePt t="19559" x="1555750" y="2355850"/>
          <p14:tracePt t="19559" x="1562100" y="2355850"/>
          <p14:tracePt t="19576" x="1568450" y="2349500"/>
          <p14:tracePt t="19576" x="1581150" y="2343150"/>
          <p14:tracePt t="19576" x="1593850" y="2343150"/>
          <p14:tracePt t="19596" x="1606550" y="2336800"/>
          <p14:tracePt t="19608" x="1619250" y="2330450"/>
          <p14:tracePt t="19608" x="1657350" y="2317750"/>
          <p14:tracePt t="19627" x="1682750" y="2311400"/>
          <p14:tracePt t="19627" x="1714500" y="2305050"/>
          <p14:tracePt t="19643" x="1739900" y="2298700"/>
          <p14:tracePt t="19643" x="1771650" y="2292350"/>
          <p14:tracePt t="19660" x="1803400" y="2286000"/>
          <p14:tracePt t="19660" x="1841500" y="2279650"/>
          <p14:tracePt t="19677" x="1879600" y="2273300"/>
          <p14:tracePt t="19677" x="1924050" y="2273300"/>
          <p14:tracePt t="19677" x="1968500" y="2266950"/>
          <p14:tracePt t="19696" x="2012950" y="2266950"/>
          <p14:tracePt t="19696" x="2063750" y="2260600"/>
          <p14:tracePt t="19710" x="2114550" y="2260600"/>
          <p14:tracePt t="19710" x="2165350" y="2254250"/>
          <p14:tracePt t="19727" x="2222500" y="2254250"/>
          <p14:tracePt t="19727" x="2279650" y="2254250"/>
          <p14:tracePt t="19743" x="2336800" y="2254250"/>
          <p14:tracePt t="19743" x="2457450" y="2247900"/>
          <p14:tracePt t="19760" x="2520950" y="2247900"/>
          <p14:tracePt t="19760" x="2584450" y="2247900"/>
          <p14:tracePt t="19777" x="2654300" y="2247900"/>
          <p14:tracePt t="19777" x="2724150" y="2247900"/>
          <p14:tracePt t="19794" x="2794000" y="2247900"/>
          <p14:tracePt t="19794" x="2940050" y="2254250"/>
          <p14:tracePt t="19812" x="3016250" y="2260600"/>
          <p14:tracePt t="19812" x="3092450" y="2260600"/>
          <p14:tracePt t="19828" x="3168650" y="2266950"/>
          <p14:tracePt t="19828" x="3244850" y="2273300"/>
          <p14:tracePt t="19844" x="3321050" y="2279650"/>
          <p14:tracePt t="19844" x="3397250" y="2286000"/>
          <p14:tracePt t="19861" x="3473450" y="2292350"/>
          <p14:tracePt t="19861" x="3556000" y="2298700"/>
          <p14:tracePt t="19861" x="3638550" y="2298700"/>
          <p14:tracePt t="19879" x="3714750" y="2305050"/>
          <p14:tracePt t="19892" x="3797300" y="2311400"/>
          <p14:tracePt t="19892" x="3956050" y="2311400"/>
          <p14:tracePt t="19912" x="4038600" y="2317750"/>
          <p14:tracePt t="19912" x="4121150" y="2317750"/>
          <p14:tracePt t="19928" x="4197350" y="2317750"/>
          <p14:tracePt t="19928" x="4279900" y="2324100"/>
          <p14:tracePt t="19944" x="4362450" y="2324100"/>
          <p14:tracePt t="19944" x="4438650" y="2317750"/>
          <p14:tracePt t="19944" x="4521200" y="2317750"/>
          <p14:tracePt t="19963" x="4603750" y="2317750"/>
          <p14:tracePt t="19976" x="4686300" y="2317750"/>
          <p14:tracePt t="19976" x="4851400" y="2317750"/>
          <p14:tracePt t="19995" x="4933950" y="2317750"/>
          <p14:tracePt t="19995" x="5010150" y="2317750"/>
          <p14:tracePt t="20011" x="5092700" y="2324100"/>
          <p14:tracePt t="20011" x="5168900" y="2324100"/>
          <p14:tracePt t="20028" x="5251450" y="2330450"/>
          <p14:tracePt t="20028" x="5327650" y="2336800"/>
          <p14:tracePt t="20028" x="5397500" y="2336800"/>
          <p14:tracePt t="20047" x="5473700" y="2343150"/>
          <p14:tracePt t="20047" x="5543550" y="2349500"/>
          <p14:tracePt t="20061" x="5607050" y="2349500"/>
          <p14:tracePt t="20061" x="5670550" y="2355850"/>
          <p14:tracePt t="20078" x="5727700" y="2362200"/>
          <p14:tracePt t="20078" x="5784850" y="2368550"/>
          <p14:tracePt t="20095" x="5842000" y="2374900"/>
          <p14:tracePt t="20095" x="5943600" y="2387600"/>
          <p14:tracePt t="20112" x="5988050" y="2387600"/>
          <p14:tracePt t="20112" x="6032500" y="2393950"/>
          <p14:tracePt t="20128" x="6076950" y="2393950"/>
          <p14:tracePt t="20128" x="6115050" y="2400300"/>
          <p14:tracePt t="20145" x="6153150" y="2400300"/>
          <p14:tracePt t="20145" x="6184900" y="2400300"/>
          <p14:tracePt t="20161" x="6216650" y="2400300"/>
          <p14:tracePt t="20161" x="6261100" y="2393950"/>
          <p14:tracePt t="20180" x="6286500" y="2393950"/>
          <p14:tracePt t="20180" x="6299200" y="2393950"/>
          <p14:tracePt t="20196" x="6318250" y="2393950"/>
          <p14:tracePt t="20196" x="6330950" y="2400300"/>
          <p14:tracePt t="20212" x="6343650" y="2400300"/>
          <p14:tracePt t="20212" x="6356350" y="2406650"/>
          <p14:tracePt t="20228" x="6369050" y="2413000"/>
          <p14:tracePt t="20228" x="6375400" y="2419350"/>
          <p14:tracePt t="20228" x="6388100" y="2425700"/>
          <p14:tracePt t="20248" x="6394450" y="2432050"/>
          <p14:tracePt t="20260" x="6407150" y="2444750"/>
          <p14:tracePt t="20260" x="6413500" y="2451100"/>
          <p14:tracePt t="20280" x="6426200" y="2470150"/>
          <p14:tracePt t="20280" x="6432550" y="2476500"/>
          <p14:tracePt t="20296" x="6438900" y="2482850"/>
          <p14:tracePt t="20296" x="6445250" y="2489200"/>
          <p14:tracePt t="20312" x="6451600" y="2495550"/>
          <p14:tracePt t="20312" x="6457950" y="2501900"/>
          <p14:tracePt t="20312" x="6464300" y="2501900"/>
          <p14:tracePt t="20331" x="6470650" y="2508250"/>
          <p14:tracePt t="20344" x="6477000" y="2508250"/>
          <p14:tracePt t="20344" x="6483350" y="2501900"/>
          <p14:tracePt t="20362" x="6489700" y="2501900"/>
          <p14:tracePt t="20377" x="6496050" y="2495550"/>
          <p14:tracePt t="20394" x="6502400" y="2482850"/>
          <p14:tracePt t="20394" x="6508750" y="2476500"/>
          <p14:tracePt t="20412" x="6508750" y="2470150"/>
          <p14:tracePt t="20427" x="6508750" y="2463800"/>
          <p14:tracePt t="20444" x="6508750" y="2457450"/>
          <p14:tracePt t="20461" x="6502400" y="2457450"/>
          <p14:tracePt t="20478" x="6496050" y="2457450"/>
          <p14:tracePt t="20497" x="6483350" y="2451100"/>
          <p14:tracePt t="20497" x="6477000" y="2457450"/>
          <p14:tracePt t="20513" x="6464300" y="2457450"/>
          <p14:tracePt t="20532" x="6457950" y="2457450"/>
          <p14:tracePt t="20548" x="6451600" y="2457450"/>
          <p14:tracePt t="20563" x="6451600" y="2463800"/>
          <p14:tracePt t="20587" x="6457950" y="2463800"/>
          <p14:tracePt t="20639" x="6470650" y="2457450"/>
          <p14:tracePt t="20651" x="6477000" y="2457450"/>
          <p14:tracePt t="20667" x="6483350" y="2451100"/>
          <p14:tracePt t="20683" x="6489700" y="2451100"/>
          <p14:tracePt t="20699" x="6502400" y="2444750"/>
          <p14:tracePt t="20711" x="6508750" y="2444750"/>
          <p14:tracePt t="20727" x="6515100" y="2444750"/>
          <p14:tracePt t="20743" x="6521450" y="2444750"/>
          <p14:tracePt t="20759" x="6527800" y="2451100"/>
          <p14:tracePt t="20771" x="6527800" y="2457450"/>
          <p14:tracePt t="20787" x="6527800" y="2463800"/>
          <p14:tracePt t="20803" x="6534150" y="2470150"/>
          <p14:tracePt t="20839" x="6540500" y="2476500"/>
          <p14:tracePt t="20863" x="6546850" y="2476500"/>
          <p14:tracePt t="20879" x="6553200" y="2476500"/>
          <p14:tracePt t="20891" x="6559550" y="2476500"/>
          <p14:tracePt t="20907" x="6565900" y="2470150"/>
          <p14:tracePt t="20923" x="6572250" y="2470150"/>
          <p14:tracePt t="20932" x="6578600" y="2463800"/>
          <p14:tracePt t="20948" x="6584950" y="2463800"/>
          <p14:tracePt t="20948" x="6591300" y="2463800"/>
          <p14:tracePt t="20964" x="6597650" y="2457450"/>
          <p14:tracePt t="20964" x="6604000" y="2457450"/>
          <p14:tracePt t="20964" x="6610350" y="2457450"/>
          <p14:tracePt t="20984" x="6616700" y="2457450"/>
          <p14:tracePt t="20996" x="6623050" y="2457450"/>
          <p14:tracePt t="20996" x="6629400" y="2451100"/>
          <p14:tracePt t="21015" x="6635750" y="2451100"/>
          <p14:tracePt t="21015" x="6642100" y="2451100"/>
          <p14:tracePt t="21032" x="6648450" y="2451100"/>
          <p14:tracePt t="21032" x="6654800" y="2451100"/>
          <p14:tracePt t="21048" x="6654800" y="2444750"/>
          <p14:tracePt t="21048" x="6661150" y="2444750"/>
          <p14:tracePt t="21065" x="6667500" y="2444750"/>
          <p14:tracePt t="21065" x="6680200" y="2444750"/>
          <p14:tracePt t="21081" x="6686550" y="2444750"/>
          <p14:tracePt t="21081" x="6692900" y="2438400"/>
          <p14:tracePt t="21098" x="6699250" y="2438400"/>
          <p14:tracePt t="21098" x="6705600" y="2438400"/>
          <p14:tracePt t="21115" x="6711950" y="2438400"/>
          <p14:tracePt t="21115" x="6724650" y="2432050"/>
          <p14:tracePt t="21132" x="6731000" y="2432050"/>
          <p14:tracePt t="21155" x="6737350" y="2425700"/>
          <p14:tracePt t="21179" x="6743700" y="2419350"/>
          <p14:tracePt t="21207" x="6750050" y="2413000"/>
          <p14:tracePt t="21283" x="6743700" y="2406650"/>
          <p14:tracePt t="21319" x="6737350" y="2406650"/>
          <p14:tracePt t="21343" x="6731000" y="2406650"/>
          <p14:tracePt t="21371" x="6737350" y="2413000"/>
          <p14:tracePt t="21395" x="6743700" y="2419350"/>
          <p14:tracePt t="21419" x="6750050" y="2419350"/>
          <p14:tracePt t="21431" x="6756400" y="2413000"/>
          <p14:tracePt t="21447" x="6762750" y="2413000"/>
          <p14:tracePt t="21455" x="6769100" y="2413000"/>
          <p14:tracePt t="21464" x="6775450" y="2406650"/>
          <p14:tracePt t="21464" x="6781800" y="2406650"/>
          <p14:tracePt t="21483" x="6794500" y="2406650"/>
          <p14:tracePt t="21483" x="6807200" y="2400300"/>
          <p14:tracePt t="21501" x="6813550" y="2400300"/>
          <p14:tracePt t="21501" x="6819900" y="2393950"/>
          <p14:tracePt t="21517" x="6826250" y="2393950"/>
          <p14:tracePt t="21517" x="6832600" y="2393950"/>
          <p14:tracePt t="21534" x="6838950" y="2387600"/>
          <p14:tracePt t="21534" x="6845300" y="2381250"/>
          <p14:tracePt t="21534" x="6851650" y="2381250"/>
          <p14:tracePt t="21553" x="6851650" y="2374900"/>
          <p14:tracePt t="21565" x="6858000" y="2368550"/>
          <p14:tracePt t="21565" x="6870700" y="2368550"/>
          <p14:tracePt t="21584" x="6877050" y="2362200"/>
          <p14:tracePt t="21600" x="6883400" y="2362200"/>
          <p14:tracePt t="21615" x="6889750" y="2362200"/>
          <p14:tracePt t="21632" x="6896100" y="2368550"/>
          <p14:tracePt t="21648" x="6902450" y="2368550"/>
          <p14:tracePt t="21665" x="6902450" y="2374900"/>
          <p14:tracePt t="21682" x="6896100" y="2374900"/>
          <p14:tracePt t="21711" x="6889750" y="2374900"/>
          <p14:tracePt t="21727" x="6883400" y="2381250"/>
          <p14:tracePt t="21739" x="6877050" y="2381250"/>
          <p14:tracePt t="21755" x="6870700" y="2381250"/>
          <p14:tracePt t="21765" x="6858000" y="2381250"/>
          <p14:tracePt t="21782" x="6858000" y="2387600"/>
          <p14:tracePt t="21799" x="6851650" y="2387600"/>
          <p14:tracePt t="21815" x="6858000" y="2387600"/>
          <p14:tracePt t="21883" x="6864350" y="2387600"/>
          <p14:tracePt t="21907" x="6864350" y="2381250"/>
          <p14:tracePt t="21987" x="6864350" y="2374900"/>
          <p14:tracePt t="22019" x="6858000" y="2368550"/>
          <p14:tracePt t="22056" x="6864350" y="2368550"/>
          <p14:tracePt t="22131" x="6864350" y="2362200"/>
          <p14:tracePt t="22152" x="6864350" y="2368550"/>
          <p14:tracePt t="22220" x="6870700" y="2362200"/>
          <p14:tracePt t="22295" x="6870700" y="2355850"/>
          <p14:tracePt t="22320" x="6870700" y="2349500"/>
          <p14:tracePt t="22379" x="6858000" y="2355850"/>
          <p14:tracePt t="22391" x="6851650" y="2355850"/>
          <p14:tracePt t="22408" x="6845300" y="2355850"/>
          <p14:tracePt t="22418" x="6832600" y="2355850"/>
          <p14:tracePt t="22418" x="6826250" y="2362200"/>
          <p14:tracePt t="22437" x="6813550" y="2362200"/>
          <p14:tracePt t="22437" x="6781800" y="2362200"/>
          <p14:tracePt t="22453" x="6762750" y="2368550"/>
          <p14:tracePt t="22453" x="6743700" y="2368550"/>
          <p14:tracePt t="22470" x="6718300" y="2374900"/>
          <p14:tracePt t="22470" x="6686550" y="2374900"/>
          <p14:tracePt t="22487" x="6654800" y="2374900"/>
          <p14:tracePt t="22487" x="6616700" y="2374900"/>
          <p14:tracePt t="22505" x="6578600" y="2381250"/>
          <p14:tracePt t="22860" x="1447800" y="3016250"/>
          <p14:tracePt t="22908" x="1454150" y="3009900"/>
          <p14:tracePt t="22916" x="1460500" y="3009900"/>
          <p14:tracePt t="22924" x="1473200" y="3009900"/>
          <p14:tracePt t="22924" x="1485900" y="3003550"/>
          <p14:tracePt t="22938" x="1504950" y="3003550"/>
          <p14:tracePt t="22938" x="1517650" y="3003550"/>
          <p14:tracePt t="22954" x="1530350" y="3003550"/>
          <p14:tracePt t="22954" x="1549400" y="3009900"/>
          <p14:tracePt t="22972" x="1562100" y="3016250"/>
          <p14:tracePt t="22972" x="1587500" y="3028950"/>
          <p14:tracePt t="22989" x="1593850" y="3035300"/>
          <p14:tracePt t="22989" x="1606550" y="3041650"/>
          <p14:tracePt t="23005" x="1606550" y="3048000"/>
          <p14:tracePt t="23005" x="1606550" y="3054350"/>
          <p14:tracePt t="23022" x="1600200" y="3060700"/>
          <p14:tracePt t="23022" x="1593850" y="3067050"/>
          <p14:tracePt t="23038" x="1574800" y="3073400"/>
          <p14:tracePt t="23038" x="1530350" y="3086100"/>
          <p14:tracePt t="23056" x="1498600" y="3086100"/>
          <p14:tracePt t="23056" x="1466850" y="3092450"/>
          <p14:tracePt t="23073" x="1428750" y="3092450"/>
          <p14:tracePt t="23073" x="1384300" y="3098800"/>
          <p14:tracePt t="23089" x="1339850" y="3098800"/>
          <p14:tracePt t="23089" x="1289050" y="3098800"/>
          <p14:tracePt t="23105" x="1238250" y="3092450"/>
          <p14:tracePt t="23105" x="1187450" y="3092450"/>
          <p14:tracePt t="23105" x="1136650" y="3086100"/>
          <p14:tracePt t="23125" x="1092200" y="3073400"/>
          <p14:tracePt t="23137" x="1041400" y="3054350"/>
          <p14:tracePt t="23137" x="996950" y="3041650"/>
          <p14:tracePt t="23156" x="920750" y="2990850"/>
          <p14:tracePt t="23156" x="889000" y="2959100"/>
          <p14:tracePt t="23173" x="863600" y="2927350"/>
          <p14:tracePt t="23173" x="844550" y="2895600"/>
          <p14:tracePt t="23189" x="831850" y="2863850"/>
          <p14:tracePt t="23189" x="825500" y="2825750"/>
          <p14:tracePt t="23205" x="825500" y="2787650"/>
          <p14:tracePt t="23205" x="850900" y="2717800"/>
          <p14:tracePt t="23225" x="876300" y="2679700"/>
          <p14:tracePt t="23225" x="901700" y="2641600"/>
          <p14:tracePt t="23239" x="939800" y="2603500"/>
          <p14:tracePt t="23239" x="984250" y="2571750"/>
          <p14:tracePt t="23256" x="1035050" y="2533650"/>
          <p14:tracePt t="23256" x="1085850" y="2501900"/>
          <p14:tracePt t="23273" x="1149350" y="2470150"/>
          <p14:tracePt t="23273" x="1289050" y="2406650"/>
          <p14:tracePt t="23289" x="1365250" y="2381250"/>
          <p14:tracePt t="23289" x="1447800" y="2355850"/>
          <p14:tracePt t="23306" x="1530350" y="2336800"/>
          <p14:tracePt t="23306" x="1619250" y="2311400"/>
          <p14:tracePt t="23324" x="1714500" y="2298700"/>
          <p14:tracePt t="23324" x="1809750" y="2286000"/>
          <p14:tracePt t="23341" x="2000250" y="2266950"/>
          <p14:tracePt t="23341" x="2101850" y="2260600"/>
          <p14:tracePt t="23356" x="2197100" y="2254250"/>
          <p14:tracePt t="23356" x="2292350" y="2247900"/>
          <p14:tracePt t="23373" x="2387600" y="2241550"/>
          <p14:tracePt t="23373" x="2482850" y="2241550"/>
          <p14:tracePt t="23389" x="2571750" y="2235200"/>
          <p14:tracePt t="23389" x="2667000" y="2228850"/>
          <p14:tracePt t="23389" x="2755900" y="2228850"/>
          <p14:tracePt t="23409" x="2844800" y="2222500"/>
          <p14:tracePt t="23421" x="2933700" y="2222500"/>
          <p14:tracePt t="23421" x="3105150" y="2222500"/>
          <p14:tracePt t="23440" x="3194050" y="2222500"/>
          <p14:tracePt t="23440" x="3276600" y="2228850"/>
          <p14:tracePt t="23456" x="3359150" y="2235200"/>
          <p14:tracePt t="23456" x="3448050" y="2247900"/>
          <p14:tracePt t="23473" x="3530600" y="2254250"/>
          <p14:tracePt t="23473" x="3613150" y="2260600"/>
          <p14:tracePt t="23473" x="3695700" y="2266950"/>
          <p14:tracePt t="23493" x="3784600" y="2273300"/>
          <p14:tracePt t="23505" x="3867150" y="2279650"/>
          <p14:tracePt t="23505" x="4032250" y="2292350"/>
          <p14:tracePt t="23524" x="4121150" y="2298700"/>
          <p14:tracePt t="23524" x="4203700" y="2305050"/>
          <p14:tracePt t="23541" x="4286250" y="2311400"/>
          <p14:tracePt t="23541" x="4368800" y="2317750"/>
          <p14:tracePt t="23557" x="4451350" y="2324100"/>
          <p14:tracePt t="23557" x="4540250" y="2330450"/>
          <p14:tracePt t="23557" x="4622800" y="2343150"/>
          <p14:tracePt t="23576" x="4711700" y="2343150"/>
          <p14:tracePt t="23576" x="4800600" y="2349500"/>
          <p14:tracePt t="23590" x="4889500" y="2362200"/>
          <p14:tracePt t="23590" x="4978400" y="2362200"/>
          <p14:tracePt t="23607" x="5067300" y="2368550"/>
          <p14:tracePt t="23607" x="5156200" y="2374900"/>
          <p14:tracePt t="23624" x="5238750" y="2387600"/>
          <p14:tracePt t="23624" x="5321300" y="2393950"/>
          <p14:tracePt t="23640" x="5403850" y="2400300"/>
          <p14:tracePt t="23640" x="5556250" y="2419350"/>
          <p14:tracePt t="23657" x="5626100" y="2432050"/>
          <p14:tracePt t="23657" x="5702300" y="2444750"/>
          <p14:tracePt t="23674" x="5772150" y="2457450"/>
          <p14:tracePt t="23674" x="5842000" y="2463800"/>
          <p14:tracePt t="23690" x="5905500" y="2476500"/>
          <p14:tracePt t="23690" x="6026150" y="2508250"/>
          <p14:tracePt t="23709" x="6076950" y="2527300"/>
          <p14:tracePt t="23709" x="6127750" y="2546350"/>
          <p14:tracePt t="23725" x="6172200" y="2565400"/>
          <p14:tracePt t="23725" x="6210300" y="2590800"/>
          <p14:tracePt t="23741" x="6242050" y="2609850"/>
          <p14:tracePt t="23741" x="6267450" y="2635250"/>
          <p14:tracePt t="23758" x="6286500" y="2654300"/>
          <p14:tracePt t="23758" x="6299200" y="2679700"/>
          <p14:tracePt t="23758" x="6305550" y="2698750"/>
          <p14:tracePt t="23776" x="6305550" y="2724150"/>
          <p14:tracePt t="23789" x="6299200" y="2749550"/>
          <p14:tracePt t="23789" x="6267450" y="2794000"/>
          <p14:tracePt t="23808" x="6235700" y="2819400"/>
          <p14:tracePt t="23808" x="6203950" y="2838450"/>
          <p14:tracePt t="23825" x="6165850" y="2863850"/>
          <p14:tracePt t="23825" x="6121400" y="2882900"/>
          <p14:tracePt t="23841" x="6070600" y="2908300"/>
          <p14:tracePt t="23841" x="6013450" y="2927350"/>
          <p14:tracePt t="23841" x="5956300" y="2946400"/>
          <p14:tracePt t="23860" x="5892800" y="2965450"/>
          <p14:tracePt t="23873" x="5822950" y="2984500"/>
          <p14:tracePt t="23873" x="5676900" y="3022600"/>
          <p14:tracePt t="23891" x="5600700" y="3041650"/>
          <p14:tracePt t="23891" x="5524500" y="3060700"/>
          <p14:tracePt t="23908" x="5441950" y="3079750"/>
          <p14:tracePt t="23908" x="5359400" y="3098800"/>
          <p14:tracePt t="23925" x="5276850" y="3111500"/>
          <p14:tracePt t="23925" x="5099050" y="3143250"/>
          <p14:tracePt t="23941" x="5010150" y="3162300"/>
          <p14:tracePt t="23941" x="4914900" y="3168650"/>
          <p14:tracePt t="23958" x="4826000" y="3181350"/>
          <p14:tracePt t="23958" x="4730750" y="3194050"/>
          <p14:tracePt t="23975" x="4641850" y="3200400"/>
          <p14:tracePt t="23975" x="4546600" y="3206750"/>
          <p14:tracePt t="23992" x="4451350" y="3213100"/>
          <p14:tracePt t="23992" x="4260850" y="3219450"/>
          <p14:tracePt t="24009" x="4165600" y="3225800"/>
          <p14:tracePt t="24009" x="4064000" y="3225800"/>
          <p14:tracePt t="24025" x="3962400" y="3232150"/>
          <p14:tracePt t="24025" x="3860800" y="3232150"/>
          <p14:tracePt t="24042" x="3759200" y="3232150"/>
          <p14:tracePt t="24042" x="3657600" y="3232150"/>
          <p14:tracePt t="24059" x="3556000" y="3232150"/>
          <p14:tracePt t="24059" x="3359150" y="3225800"/>
          <p14:tracePt t="24077" x="3257550" y="3219450"/>
          <p14:tracePt t="24077" x="3162300" y="3219450"/>
          <p14:tracePt t="24093" x="3067050" y="3213100"/>
          <p14:tracePt t="24093" x="2971800" y="3206750"/>
          <p14:tracePt t="24109" x="2870200" y="3200400"/>
          <p14:tracePt t="24109" x="2781300" y="3194050"/>
          <p14:tracePt t="24125" x="2686050" y="3187700"/>
          <p14:tracePt t="24125" x="2597150" y="3181350"/>
          <p14:tracePt t="24125" x="2508250" y="3175000"/>
          <p14:tracePt t="24144" x="2425700" y="3168650"/>
          <p14:tracePt t="24157" x="2343150" y="3162300"/>
          <p14:tracePt t="24157" x="2266950" y="3162300"/>
          <p14:tracePt t="24177" x="2127250" y="3155950"/>
          <p14:tracePt t="24177" x="2057400" y="3149600"/>
          <p14:tracePt t="24193" x="2000250" y="3149600"/>
          <p14:tracePt t="24193" x="1943100" y="3149600"/>
          <p14:tracePt t="24209" x="1885950" y="3149600"/>
          <p14:tracePt t="24209" x="1841500" y="3149600"/>
          <p14:tracePt t="24209" x="1797050" y="3149600"/>
          <p14:tracePt t="24228" x="1758950" y="3149600"/>
          <p14:tracePt t="24241" x="1727200" y="3143250"/>
          <p14:tracePt t="24241" x="1676400" y="3136900"/>
          <p14:tracePt t="24260" x="1663700" y="3130550"/>
          <p14:tracePt t="24260" x="1644650" y="3124200"/>
          <p14:tracePt t="24276" x="1638300" y="3117850"/>
          <p14:tracePt t="24276" x="1631950" y="3117850"/>
          <p14:tracePt t="24293" x="1631950" y="3111500"/>
          <p14:tracePt t="24308" x="1638300" y="3111500"/>
          <p14:tracePt t="24308" x="1644650" y="3111500"/>
          <p14:tracePt t="24326" x="1651000" y="3111500"/>
          <p14:tracePt t="24326" x="1663700" y="3111500"/>
          <p14:tracePt t="24343" x="1676400" y="3111500"/>
          <p14:tracePt t="24343" x="1689100" y="3105150"/>
          <p14:tracePt t="24360" x="1714500" y="3105150"/>
          <p14:tracePt t="24360" x="1727200" y="3105150"/>
          <p14:tracePt t="24376" x="1739900" y="3105150"/>
          <p14:tracePt t="24376" x="1752600" y="3105150"/>
          <p14:tracePt t="24393" x="1765300" y="3111500"/>
          <p14:tracePt t="24393" x="1778000" y="3111500"/>
          <p14:tracePt t="24410" x="1784350" y="3117850"/>
          <p14:tracePt t="24410" x="1797050" y="3117850"/>
          <p14:tracePt t="24410" x="1803400" y="3117850"/>
          <p14:tracePt t="24429" x="1816100" y="3124200"/>
          <p14:tracePt t="24441" x="1822450" y="3130550"/>
          <p14:tracePt t="24441" x="1835150" y="3136900"/>
          <p14:tracePt t="24460" x="1841500" y="3136900"/>
          <p14:tracePt t="24460" x="1847850" y="3143250"/>
          <p14:tracePt t="24477" x="1854200" y="3143250"/>
          <p14:tracePt t="24494" x="1860550" y="3149600"/>
          <p14:tracePt t="24508" x="1866900" y="3155950"/>
          <p14:tracePt t="24525" x="1873250" y="3162300"/>
          <p14:tracePt t="24542" x="1879600" y="3162300"/>
          <p14:tracePt t="24559" x="1885950" y="3168650"/>
          <p14:tracePt t="24575" x="1892300" y="3168650"/>
          <p14:tracePt t="24592" x="1898650" y="3168650"/>
          <p14:tracePt t="24609" x="1905000" y="3162300"/>
          <p14:tracePt t="24625" x="1911350" y="3155950"/>
          <p14:tracePt t="24642" x="1911350" y="3149600"/>
          <p14:tracePt t="24661" x="1917700" y="3149600"/>
          <p14:tracePt t="24708" x="1924050" y="3143250"/>
          <p14:tracePt t="24728" x="1924050" y="3136900"/>
          <p14:tracePt t="24744" x="1930400" y="3130550"/>
          <p14:tracePt t="24752" x="1936750" y="3124200"/>
          <p14:tracePt t="24760" x="1936750" y="3117850"/>
          <p14:tracePt t="24776" x="1943100" y="3111500"/>
          <p14:tracePt t="24776" x="1943100" y="3105150"/>
          <p14:tracePt t="24795" x="1949450" y="3098800"/>
          <p14:tracePt t="24809" x="1949450" y="3092450"/>
          <p14:tracePt t="24827" x="1955800" y="3086100"/>
          <p14:tracePt t="24843" x="1955800" y="3079750"/>
          <p14:tracePt t="24860" x="1968500" y="3067050"/>
          <p14:tracePt t="24876" x="1974850" y="3060700"/>
          <p14:tracePt t="24876" x="1981200" y="3054350"/>
          <p14:tracePt t="24876" x="1987550" y="3054350"/>
          <p14:tracePt t="24897" x="1993900" y="3048000"/>
          <p14:tracePt t="24910" x="2000250" y="3041650"/>
          <p14:tracePt t="24926" x="2006600" y="3035300"/>
          <p14:tracePt t="24943" x="2012950" y="3041650"/>
          <p14:tracePt t="24968" x="2006600" y="3048000"/>
          <p14:tracePt t="24992" x="2006600" y="3054350"/>
          <p14:tracePt t="25008" x="2000250" y="3060700"/>
          <p14:tracePt t="25044" x="2006600" y="3060700"/>
          <p14:tracePt t="25080" x="2019300" y="3060700"/>
          <p14:tracePt t="25096" x="2019300" y="3054350"/>
          <p14:tracePt t="25104" x="2025650" y="3054350"/>
          <p14:tracePt t="25112" x="2032000" y="3048000"/>
          <p14:tracePt t="25112" x="2038350" y="3048000"/>
          <p14:tracePt t="25129" x="2051050" y="3048000"/>
          <p14:tracePt t="25129" x="2057400" y="3041650"/>
          <p14:tracePt t="25145" x="2063750" y="3041650"/>
          <p14:tracePt t="25145" x="2070100" y="3035300"/>
          <p14:tracePt t="25145" x="2076450" y="3035300"/>
          <p14:tracePt t="25165" x="2089150" y="3028950"/>
          <p14:tracePt t="25177" x="2095500" y="3028950"/>
          <p14:tracePt t="25177" x="2101850" y="3028950"/>
          <p14:tracePt t="25197" x="2114550" y="3022600"/>
          <p14:tracePt t="25197" x="2120900" y="3022600"/>
          <p14:tracePt t="25212" x="2127250" y="3022600"/>
          <p14:tracePt t="25228" x="2133600" y="3016250"/>
          <p14:tracePt t="25244" x="2139950" y="3016250"/>
          <p14:tracePt t="25244" x="2146300" y="3016250"/>
          <p14:tracePt t="25262" x="2152650" y="3016250"/>
          <p14:tracePt t="25277" x="2159000" y="3016250"/>
          <p14:tracePt t="25294" x="2165350" y="3016250"/>
          <p14:tracePt t="25311" x="2171700" y="3016250"/>
          <p14:tracePt t="25328" x="2178050" y="3016250"/>
          <p14:tracePt t="25345" x="2184400" y="3016250"/>
          <p14:tracePt t="25361" x="2190750" y="3009900"/>
          <p14:tracePt t="25361" x="2197100" y="3009900"/>
          <p14:tracePt t="25380" x="2203450" y="3009900"/>
          <p14:tracePt t="25380" x="2209800" y="3003550"/>
          <p14:tracePt t="25397" x="2216150" y="3003550"/>
          <p14:tracePt t="25397" x="2222500" y="3003550"/>
          <p14:tracePt t="25413" x="2228850" y="2997200"/>
          <p14:tracePt t="25413" x="2235200" y="2997200"/>
          <p14:tracePt t="25430" x="2241550" y="2997200"/>
          <p14:tracePt t="25445" x="2247900" y="2997200"/>
          <p14:tracePt t="25461" x="2254250" y="2997200"/>
          <p14:tracePt t="25479" x="2260600" y="3003550"/>
          <p14:tracePt t="25498" x="2260600" y="3009900"/>
          <p14:tracePt t="25512" x="2260600" y="3016250"/>
          <p14:tracePt t="25529" x="2260600" y="3022600"/>
          <p14:tracePt t="25545" x="2254250" y="3022600"/>
          <p14:tracePt t="25562" x="2247900" y="3028950"/>
          <p14:tracePt t="25579" x="2247900" y="3035300"/>
          <p14:tracePt t="25608" x="2254250" y="3035300"/>
          <p14:tracePt t="25652" x="2260600" y="3041650"/>
          <p14:tracePt t="25773" x="2254250" y="3041650"/>
          <p14:tracePt t="25860" x="2254250" y="3048000"/>
          <p14:tracePt t="25908" x="2254250" y="3054350"/>
          <p14:tracePt t="25960" x="2247900" y="3054350"/>
          <p14:tracePt t="25996" x="2247900" y="3048000"/>
          <p14:tracePt t="26064" x="2254250" y="3041650"/>
          <p14:tracePt t="26088" x="2260600" y="3035300"/>
          <p14:tracePt t="26108" x="2266950" y="3028950"/>
          <p14:tracePt t="26124" x="2273300" y="3022600"/>
          <p14:tracePt t="26140" x="2279650" y="3022600"/>
          <p14:tracePt t="26149" x="2286000" y="3016250"/>
          <p14:tracePt t="26149" x="2292350" y="3009900"/>
          <p14:tracePt t="26166" x="2298700" y="3009900"/>
          <p14:tracePt t="26166" x="2311400" y="3003550"/>
          <p14:tracePt t="26166" x="2317750" y="2997200"/>
          <p14:tracePt t="26185" x="2330450" y="2990850"/>
          <p14:tracePt t="26197" x="2349500" y="2984500"/>
          <p14:tracePt t="26197" x="2362200" y="2978150"/>
          <p14:tracePt t="26217" x="2406650" y="2965450"/>
          <p14:tracePt t="26217" x="2432050" y="2952750"/>
          <p14:tracePt t="26233" x="2463800" y="2940050"/>
          <p14:tracePt t="26233" x="2495550" y="2933700"/>
          <p14:tracePt t="26249" x="2533650" y="2921000"/>
          <p14:tracePt t="26249" x="2578100" y="2914650"/>
          <p14:tracePt t="26266" x="2622550" y="2901950"/>
          <p14:tracePt t="26266" x="2730500" y="2882900"/>
          <p14:tracePt t="26283" x="2794000" y="2876550"/>
          <p14:tracePt t="26283" x="2857500" y="2870200"/>
          <p14:tracePt t="26300" x="2921000" y="2870200"/>
          <p14:tracePt t="26300" x="2990850" y="2870200"/>
          <p14:tracePt t="26317" x="3060700" y="2870200"/>
          <p14:tracePt t="26317" x="3136900" y="2870200"/>
          <p14:tracePt t="26333" x="3213100" y="2870200"/>
          <p14:tracePt t="26333" x="3371850" y="2876550"/>
          <p14:tracePt t="26351" x="3454400" y="2876550"/>
          <p14:tracePt t="26351" x="3543300" y="2882900"/>
          <p14:tracePt t="26367" x="3632200" y="2882900"/>
          <p14:tracePt t="26367" x="3727450" y="2889250"/>
          <p14:tracePt t="26383" x="3822700" y="2889250"/>
          <p14:tracePt t="26383" x="4013200" y="2889250"/>
          <p14:tracePt t="26401" x="4114800" y="2889250"/>
          <p14:tracePt t="26401" x="4203700" y="2889250"/>
          <p14:tracePt t="26417" x="4298950" y="2889250"/>
          <p14:tracePt t="26417" x="4387850" y="2889250"/>
          <p14:tracePt t="26434" x="4476750" y="2889250"/>
          <p14:tracePt t="26434" x="4565650" y="2889250"/>
          <p14:tracePt t="26450" x="4654550" y="2889250"/>
          <p14:tracePt t="26450" x="4743450" y="2889250"/>
          <p14:tracePt t="26450" x="4826000" y="2895600"/>
          <p14:tracePt t="26469" x="4914900" y="2895600"/>
          <p14:tracePt t="26482" x="5003800" y="2895600"/>
          <p14:tracePt t="26482" x="5168900" y="2895600"/>
          <p14:tracePt t="26502" x="5251450" y="2895600"/>
          <p14:tracePt t="26502" x="5321300" y="2901950"/>
          <p14:tracePt t="26517" x="5397500" y="2895600"/>
          <p14:tracePt t="26517" x="5461000" y="2901950"/>
          <p14:tracePt t="26534" x="5524500" y="2901950"/>
          <p14:tracePt t="26534" x="5581650" y="2901950"/>
          <p14:tracePt t="26550" x="5638800" y="2895600"/>
          <p14:tracePt t="26550" x="5689600" y="2895600"/>
          <p14:tracePt t="26550" x="5740400" y="2895600"/>
          <p14:tracePt t="26570" x="5784850" y="2895600"/>
          <p14:tracePt t="26570" x="5829300" y="2895600"/>
          <p14:tracePt t="26584" x="5867400" y="2895600"/>
          <p14:tracePt t="26584" x="5905500" y="2889250"/>
          <p14:tracePt t="26601" x="5943600" y="2889250"/>
          <p14:tracePt t="26601" x="5969000" y="2889250"/>
          <p14:tracePt t="26618" x="5994400" y="2889250"/>
          <p14:tracePt t="26618" x="6019800" y="2889250"/>
          <p14:tracePt t="26634" x="6038850" y="2889250"/>
          <p14:tracePt t="26634" x="6070600" y="2895600"/>
          <p14:tracePt t="26651" x="6083300" y="2895600"/>
          <p14:tracePt t="26651" x="6096000" y="2901950"/>
          <p14:tracePt t="26668" x="6102350" y="2901950"/>
          <p14:tracePt t="26668" x="6108700" y="2901950"/>
          <p14:tracePt t="26685" x="6115050" y="2908300"/>
          <p14:tracePt t="26702" x="6108700" y="2908300"/>
          <p14:tracePt t="26717" x="6102350" y="2914650"/>
          <p14:tracePt t="26717" x="6096000" y="2914650"/>
          <p14:tracePt t="26735" x="6089650" y="2914650"/>
          <p14:tracePt t="26735" x="6083300" y="2921000"/>
          <p14:tracePt t="26751" x="6076950" y="2921000"/>
          <p14:tracePt t="26751" x="6064250" y="2921000"/>
          <p14:tracePt t="26770" x="6057900" y="2927350"/>
          <p14:tracePt t="26783" x="6051550" y="2927350"/>
          <p14:tracePt t="26800" x="6057900" y="2927350"/>
          <p14:tracePt t="26837" x="6064250" y="2927350"/>
          <p14:tracePt t="26845" x="6070600" y="2927350"/>
          <p14:tracePt t="26853" x="6076950" y="2927350"/>
          <p14:tracePt t="26853" x="6089650" y="2927350"/>
          <p14:tracePt t="26869" x="6108700" y="2921000"/>
          <p14:tracePt t="26869" x="6127750" y="2921000"/>
          <p14:tracePt t="26885" x="6153150" y="2921000"/>
          <p14:tracePt t="26885" x="6178550" y="2914650"/>
          <p14:tracePt t="26885" x="6210300" y="2914650"/>
          <p14:tracePt t="26905" x="6242050" y="2914650"/>
          <p14:tracePt t="26917" x="6286500" y="2914650"/>
          <p14:tracePt t="26917" x="6324600" y="2921000"/>
          <p14:tracePt t="26917" x="6369050" y="2921000"/>
          <p14:tracePt t="26937" x="6419850" y="2927350"/>
          <p14:tracePt t="26937" x="6470650" y="2933700"/>
          <p14:tracePt t="26952" x="6521450" y="2933700"/>
          <p14:tracePt t="26952" x="6584950" y="2933700"/>
          <p14:tracePt t="26969" x="6648450" y="2940050"/>
          <p14:tracePt t="26969" x="6711950" y="2933700"/>
          <p14:tracePt t="26985" x="6775450" y="2933700"/>
          <p14:tracePt t="26985" x="6915150" y="2921000"/>
          <p14:tracePt t="27003" x="6991350" y="2921000"/>
          <p14:tracePt t="27003" x="7061200" y="2914650"/>
          <p14:tracePt t="27019" x="7137400" y="2908300"/>
          <p14:tracePt t="27019" x="7207250" y="2901950"/>
          <p14:tracePt t="27036" x="7283450" y="2895600"/>
          <p14:tracePt t="27036" x="7359650" y="2889250"/>
          <p14:tracePt t="27053" x="7435850" y="2889250"/>
          <p14:tracePt t="27053" x="7581900" y="2882900"/>
          <p14:tracePt t="27070" x="7651750" y="2882900"/>
          <p14:tracePt t="27070" x="7715250" y="2882900"/>
          <p14:tracePt t="27086" x="7785100" y="2882900"/>
          <p14:tracePt t="27086" x="7842250" y="2882900"/>
          <p14:tracePt t="27102" x="7899400" y="2882900"/>
          <p14:tracePt t="27102" x="7943850" y="2876550"/>
          <p14:tracePt t="27119" x="7988300" y="2876550"/>
          <p14:tracePt t="27119" x="8051800" y="2876550"/>
          <p14:tracePt t="27138" x="8070850" y="2870200"/>
          <p14:tracePt t="27138" x="8083550" y="2870200"/>
          <p14:tracePt t="27153" x="8070850" y="2870200"/>
          <p14:tracePt t="27169" x="8051800" y="2870200"/>
          <p14:tracePt t="27169" x="8020050" y="2870200"/>
          <p14:tracePt t="27186" x="7975600" y="2876550"/>
          <p14:tracePt t="27186" x="7924800" y="2876550"/>
          <p14:tracePt t="27186" x="7854950" y="2882900"/>
          <p14:tracePt t="27205" x="7778750" y="2895600"/>
          <p14:tracePt t="27218" x="7689850" y="2901950"/>
          <p14:tracePt t="27218" x="7588250" y="2914650"/>
          <p14:tracePt t="27237" x="7353300" y="2940050"/>
          <p14:tracePt t="27237" x="7226300" y="2959100"/>
          <p14:tracePt t="27253" x="7080250" y="2971800"/>
          <p14:tracePt t="27253" x="6927850" y="2990850"/>
          <p14:tracePt t="27270" x="6769100" y="3016250"/>
          <p14:tracePt t="27270" x="6604000" y="3035300"/>
          <p14:tracePt t="27270" x="6432550" y="3060700"/>
          <p14:tracePt t="27289" x="6254750" y="3086100"/>
          <p14:tracePt t="27289" x="6070600" y="3111500"/>
          <p14:tracePt t="27303" x="5886450" y="3136900"/>
          <p14:tracePt t="27303" x="5695950" y="3168650"/>
          <p14:tracePt t="27320" x="5505450" y="3194050"/>
          <p14:tracePt t="27320" x="5308600" y="3219450"/>
          <p14:tracePt t="27337" x="5118100" y="3238500"/>
          <p14:tracePt t="27337" x="4933950" y="3257550"/>
          <p14:tracePt t="27353" x="4743450" y="3276600"/>
          <p14:tracePt t="27353" x="4368800" y="3308350"/>
          <p14:tracePt t="27370" x="4178300" y="3321050"/>
          <p14:tracePt t="27370" x="3994150" y="3327400"/>
          <p14:tracePt t="27386" x="3810000" y="3346450"/>
          <p14:tracePt t="27386" x="3632200" y="3359150"/>
          <p14:tracePt t="27404" x="3454400" y="3371850"/>
          <p14:tracePt t="27404" x="3276600" y="3384550"/>
          <p14:tracePt t="27422" x="2946400" y="3416300"/>
          <p14:tracePt t="27422" x="2787650" y="3429000"/>
          <p14:tracePt t="27437" x="2635250" y="3448050"/>
          <p14:tracePt t="27437" x="2489200" y="3460750"/>
          <p14:tracePt t="27454" x="2343150" y="3473450"/>
          <p14:tracePt t="27454" x="2209800" y="3486150"/>
          <p14:tracePt t="27470" x="2076450" y="3498850"/>
          <p14:tracePt t="27470" x="1949450" y="3505200"/>
          <p14:tracePt t="27470" x="1822450" y="3505200"/>
          <p14:tracePt t="27490" x="1701800" y="3517900"/>
          <p14:tracePt t="27490" x="1587500" y="3524250"/>
          <p14:tracePt t="27506" x="1485900" y="3530600"/>
          <p14:tracePt t="27506" x="1384300" y="3536950"/>
          <p14:tracePt t="27521" x="1295400" y="3536950"/>
          <p14:tracePt t="27521" x="1206500" y="3543300"/>
          <p14:tracePt t="27538" x="1130300" y="3549650"/>
          <p14:tracePt t="27538" x="1060450" y="3556000"/>
          <p14:tracePt t="27554" x="996950" y="3556000"/>
          <p14:tracePt t="27554" x="939800" y="3556000"/>
          <p14:tracePt t="27554" x="889000" y="3556000"/>
          <p14:tracePt t="27573" x="844550" y="3549650"/>
          <p14:tracePt t="27586" x="806450" y="3549650"/>
          <p14:tracePt t="27586" x="749300" y="3536950"/>
          <p14:tracePt t="27604" x="730250" y="3530600"/>
          <p14:tracePt t="27604" x="723900" y="3524250"/>
          <p14:tracePt t="27622" x="717550" y="3517900"/>
          <p14:tracePt t="27636" x="717550" y="3511550"/>
          <p14:tracePt t="27636" x="730250" y="3511550"/>
          <p14:tracePt t="27636" x="742950" y="3511550"/>
          <p14:tracePt t="27657" x="762000" y="3511550"/>
          <p14:tracePt t="27657" x="787400" y="3511550"/>
          <p14:tracePt t="27671" x="812800" y="3511550"/>
          <p14:tracePt t="27671" x="850900" y="3511550"/>
          <p14:tracePt t="27688" x="889000" y="3511550"/>
          <p14:tracePt t="27688" x="927100" y="3511550"/>
          <p14:tracePt t="27704" x="971550" y="3517900"/>
          <p14:tracePt t="27704" x="1073150" y="3536950"/>
          <p14:tracePt t="27722" x="1123950" y="3543300"/>
          <p14:tracePt t="27722" x="1181100" y="3556000"/>
          <p14:tracePt t="27738" x="1231900" y="3568700"/>
          <p14:tracePt t="27738" x="1295400" y="3587750"/>
          <p14:tracePt t="27754" x="1352550" y="3600450"/>
          <p14:tracePt t="27754" x="1409700" y="3613150"/>
          <p14:tracePt t="27771" x="1466850" y="3625850"/>
          <p14:tracePt t="27771" x="1574800" y="3644900"/>
          <p14:tracePt t="27790" x="1625600" y="3651250"/>
          <p14:tracePt t="27790" x="1670050" y="3657600"/>
          <p14:tracePt t="27805" x="1714500" y="3663950"/>
          <p14:tracePt t="27805" x="1746250" y="3670300"/>
          <p14:tracePt t="27821" x="1778000" y="3676650"/>
          <p14:tracePt t="27821" x="1809750" y="3676650"/>
          <p14:tracePt t="27821" x="1828800" y="3683000"/>
          <p14:tracePt t="27841" x="1854200" y="3689350"/>
          <p14:tracePt t="27853" x="1873250" y="3695700"/>
          <p14:tracePt t="27853" x="1885950" y="3702050"/>
          <p14:tracePt t="27853" x="1898650" y="3708400"/>
          <p14:tracePt t="27875" x="1905000" y="3708400"/>
          <p14:tracePt t="27875" x="1917700" y="3714750"/>
          <p14:tracePt t="27890" x="1924050" y="3721100"/>
          <p14:tracePt t="27890" x="1930400" y="3721100"/>
          <p14:tracePt t="27905" x="1936750" y="3727450"/>
          <p14:tracePt t="27920" x="1936750" y="3733800"/>
          <p14:tracePt t="27941" x="1930400" y="3733800"/>
          <p14:tracePt t="27957" x="1924050" y="3733800"/>
          <p14:tracePt t="27970" x="1917700" y="3733800"/>
          <p14:tracePt t="27970" x="1911350" y="3733800"/>
          <p14:tracePt t="27990" x="1905000" y="3733800"/>
          <p14:tracePt t="27990" x="1898650" y="3733800"/>
          <p14:tracePt t="28006" x="1892300" y="3733800"/>
          <p14:tracePt t="28006" x="1879600" y="3727450"/>
          <p14:tracePt t="28023" x="1866900" y="3727450"/>
          <p14:tracePt t="28023" x="1860550" y="3733800"/>
          <p14:tracePt t="28039" x="1854200" y="3733800"/>
          <p14:tracePt t="28039" x="1847850" y="3733800"/>
          <p14:tracePt t="28056" x="1841500" y="3740150"/>
          <p14:tracePt t="28056" x="1835150" y="3740150"/>
          <p14:tracePt t="28073" x="1828800" y="3746500"/>
          <p14:tracePt t="28073" x="1822450" y="3752850"/>
          <p14:tracePt t="28090" x="1816100" y="3765550"/>
          <p14:tracePt t="28105" x="1816100" y="3771900"/>
          <p14:tracePt t="28121" x="1828800" y="3778250"/>
          <p14:tracePt t="28149" x="1835150" y="3778250"/>
          <p14:tracePt t="28165" x="1841500" y="3778250"/>
          <p14:tracePt t="28174" x="1847850" y="3778250"/>
          <p14:tracePt t="28174" x="1860550" y="3771900"/>
          <p14:tracePt t="28190" x="1866900" y="3771900"/>
          <p14:tracePt t="28190" x="1873250" y="3765550"/>
          <p14:tracePt t="28207" x="1885950" y="3765550"/>
          <p14:tracePt t="28207" x="1892300" y="3759200"/>
          <p14:tracePt t="28207" x="1898650" y="3752850"/>
          <p14:tracePt t="28226" x="1905000" y="3746500"/>
          <p14:tracePt t="28238" x="1917700" y="3740150"/>
          <p14:tracePt t="28238" x="1930400" y="3733800"/>
          <p14:tracePt t="28257" x="1930400" y="3727450"/>
          <p14:tracePt t="28257" x="1936750" y="3721100"/>
          <p14:tracePt t="28274" x="1943100" y="3721100"/>
          <p14:tracePt t="28288" x="1949450" y="3714750"/>
          <p14:tracePt t="28305" x="1943100" y="3714750"/>
          <p14:tracePt t="28337" x="1936750" y="3714750"/>
          <p14:tracePt t="28353" x="1924050" y="3714750"/>
          <p14:tracePt t="28369" x="1924050" y="3708400"/>
          <p14:tracePt t="28569" x="1930400" y="3708400"/>
          <p14:tracePt t="28593" x="1936750" y="3702050"/>
          <p14:tracePt t="28621" x="1943100" y="3702050"/>
          <p14:tracePt t="28653" x="1949450" y="3702050"/>
          <p14:tracePt t="28713" x="1955800" y="3708400"/>
          <p14:tracePt t="28749" x="1955800" y="3714750"/>
          <p14:tracePt t="28765" x="1962150" y="3714750"/>
          <p14:tracePt t="28781" x="1974850" y="3714750"/>
          <p14:tracePt t="28797" x="1981200" y="3714750"/>
          <p14:tracePt t="28801" x="1987550" y="3714750"/>
          <p14:tracePt t="28817" x="1993900" y="3714750"/>
          <p14:tracePt t="28826" x="2000250" y="3714750"/>
          <p14:tracePt t="28842" x="2006600" y="3721100"/>
          <p14:tracePt t="28857" x="2019300" y="3721100"/>
          <p14:tracePt t="28873" x="2025650" y="3721100"/>
          <p14:tracePt t="28901" x="2032000" y="3721100"/>
          <p14:tracePt t="28929" x="2025650" y="3721100"/>
          <p14:tracePt t="29109" x="2025650" y="3727450"/>
          <p14:tracePt t="29221" x="2019300" y="3733800"/>
          <p14:tracePt t="29269" x="2012950" y="3733800"/>
          <p14:tracePt t="29321" x="2006600" y="3740150"/>
          <p14:tracePt t="29425" x="2006600" y="3746500"/>
          <p14:tracePt t="29449" x="2000250" y="3752850"/>
          <p14:tracePt t="29477" x="1993900" y="3752850"/>
          <p14:tracePt t="29649" x="1987550" y="3759200"/>
          <p14:tracePt t="29697" x="1987550" y="3752850"/>
          <p14:tracePt t="29861" x="1981200" y="3752850"/>
          <p14:tracePt t="29981" x="1974850" y="3752850"/>
          <p14:tracePt t="30077" x="1968500" y="3746500"/>
          <p14:tracePt t="30281" x="1962150" y="3746500"/>
          <p14:tracePt t="30601" x="1955800" y="3752850"/>
          <p14:tracePt t="30649" x="1949450" y="3759200"/>
          <p14:tracePt t="30709" x="1949450" y="3765550"/>
          <p14:tracePt t="30721" x="1943100" y="3765550"/>
          <p14:tracePt t="30738" x="1936750" y="3771900"/>
          <p14:tracePt t="30753" x="1936750" y="3778250"/>
          <p14:tracePt t="30769" x="1930400" y="3778250"/>
          <p14:tracePt t="30813" x="1930400" y="3771900"/>
          <p14:tracePt t="30849" x="1930400" y="3765550"/>
          <p14:tracePt t="30874" x="1924050" y="3765550"/>
          <p14:tracePt t="30901" x="1924050" y="3759200"/>
          <p14:tracePt t="30941" x="1924050" y="3752850"/>
          <p14:tracePt t="30977" x="1924050" y="3746500"/>
          <p14:tracePt t="31017" x="1924050" y="3740150"/>
          <p14:tracePt t="31037" x="1924050" y="3733800"/>
          <p14:tracePt t="31062" x="1917700" y="3727450"/>
          <p14:tracePt t="31077" x="1917700" y="3721100"/>
          <p14:tracePt t="31122" x="1917700" y="3714750"/>
          <p14:tracePt t="31157" x="1917700" y="3708400"/>
          <p14:tracePt t="31210" x="1911350" y="3708400"/>
          <p14:tracePt t="31329" x="1911350" y="3714750"/>
          <p14:tracePt t="31354" x="1911350" y="3721100"/>
          <p14:tracePt t="31369" x="1917700" y="3721100"/>
          <p14:tracePt t="31397" x="1924050" y="3727450"/>
          <p14:tracePt t="31421" x="1930400" y="3733800"/>
          <p14:tracePt t="31438" x="1930400" y="3740150"/>
          <p14:tracePt t="31450" x="1936750" y="3746500"/>
          <p14:tracePt t="31465" x="1943100" y="3752850"/>
          <p14:tracePt t="31481" x="1949450" y="3759200"/>
          <p14:tracePt t="31502" x="1955800" y="3759200"/>
          <p14:tracePt t="31541" x="1955800" y="3752850"/>
          <p14:tracePt t="31570" x="1962150" y="3746500"/>
          <p14:tracePt t="31601" x="1962150" y="3740150"/>
          <p14:tracePt t="31622" x="1968500" y="3740150"/>
          <p14:tracePt t="31638" x="1974850" y="3733800"/>
          <p14:tracePt t="31669" x="1974850" y="3727450"/>
          <p14:tracePt t="31690" x="1968500" y="3721100"/>
          <p14:tracePt t="31705" x="1968500" y="3714750"/>
          <p14:tracePt t="31722" x="1968500" y="3708400"/>
          <p14:tracePt t="31749" x="1974850" y="3708400"/>
          <p14:tracePt t="31842" x="1968500" y="3702050"/>
          <p14:tracePt t="31857" x="1962150" y="3695700"/>
          <p14:tracePt t="31938" x="1955800" y="3702050"/>
          <p14:tracePt t="32014" x="1949450" y="3695700"/>
          <p14:tracePt t="32029" x="1955800" y="3695700"/>
          <p14:tracePt t="32041" x="1949450" y="3689350"/>
          <p14:tracePt t="32058" x="1943100" y="3683000"/>
          <p14:tracePt t="32074" x="1943100" y="3676650"/>
          <p14:tracePt t="32090" x="1936750" y="3676650"/>
          <p14:tracePt t="32125" x="1943100" y="3670300"/>
          <p14:tracePt t="32186" x="1949450" y="3663950"/>
          <p14:tracePt t="32201" x="1955800" y="3663950"/>
          <p14:tracePt t="32210" x="1962150" y="3657600"/>
          <p14:tracePt t="32222" x="1968500" y="3657600"/>
          <p14:tracePt t="32246" x="1962150" y="3663950"/>
          <p14:tracePt t="32306" x="1962150" y="3670300"/>
          <p14:tracePt t="32322" x="1968500" y="3663950"/>
          <p14:tracePt t="32358" x="1968500" y="3657600"/>
          <p14:tracePt t="32390" x="1974850" y="3657600"/>
          <p14:tracePt t="32426" x="1981200" y="3657600"/>
          <p14:tracePt t="32458" x="1974850" y="3657600"/>
          <p14:tracePt t="32510" x="1981200" y="3657600"/>
          <p14:tracePt t="32598" x="1981200" y="3651250"/>
          <p14:tracePt t="32622" x="1987550" y="3644900"/>
          <p14:tracePt t="32638" x="1993900" y="3644900"/>
          <p14:tracePt t="32710" x="2000250" y="3644900"/>
          <p14:tracePt t="32758" x="2006600" y="3638550"/>
          <p14:tracePt t="32769" x="2012950" y="3632200"/>
          <p14:tracePt t="32802" x="2019300" y="3625850"/>
          <p14:tracePt t="32818" x="2019300" y="3619500"/>
          <p14:tracePt t="32938" x="2019300" y="3613150"/>
          <p14:tracePt t="32950" x="2025650" y="3613150"/>
          <p14:tracePt t="33017" x="2032000" y="3606800"/>
          <p14:tracePt t="33070" x="2025650" y="3606800"/>
          <p14:tracePt t="33102" x="2019300" y="3606800"/>
          <p14:tracePt t="33130" x="2012950" y="3606800"/>
          <p14:tracePt t="33230" x="2012950" y="3613150"/>
          <p14:tracePt t="33302" x="2012950" y="3619500"/>
          <p14:tracePt t="33334" x="2006600" y="3613150"/>
          <p14:tracePt t="33394" x="2006600" y="3619500"/>
          <p14:tracePt t="33505" x="2006600" y="3625850"/>
          <p14:tracePt t="33538" x="2000250" y="3632200"/>
          <p14:tracePt t="33566" x="2006600" y="3625850"/>
          <p14:tracePt t="33582" x="2012950" y="3632200"/>
          <p14:tracePt t="33610" x="2012950" y="3638550"/>
          <p14:tracePt t="33658" x="2012950" y="3644900"/>
          <p14:tracePt t="33702" x="2019300" y="3638550"/>
          <p14:tracePt t="33806" x="2025650" y="3638550"/>
          <p14:tracePt t="33838" x="2032000" y="3644900"/>
          <p14:tracePt t="33942" x="2025650" y="3651250"/>
          <p14:tracePt t="33970" x="2019300" y="3651250"/>
          <p14:tracePt t="33994" x="2012950" y="3657600"/>
          <p14:tracePt t="34046" x="2012950" y="3663950"/>
          <p14:tracePt t="34090" x="2006600" y="3670300"/>
          <p14:tracePt t="34130" x="2006600" y="3676650"/>
          <p14:tracePt t="34142" x="2000250" y="3676650"/>
          <p14:tracePt t="34166" x="2000250" y="3683000"/>
          <p14:tracePt t="34190" x="1993900" y="3689350"/>
          <p14:tracePt t="34210" x="1987550" y="3689350"/>
          <p14:tracePt t="34250" x="1987550" y="3695700"/>
          <p14:tracePt t="34270" x="1987550" y="3702050"/>
          <p14:tracePt t="34286" x="1987550" y="3708400"/>
          <p14:tracePt t="34310" x="1987550" y="3714750"/>
          <p14:tracePt t="34330" x="1987550" y="3721100"/>
          <p14:tracePt t="34354" x="1987550" y="3727450"/>
          <p14:tracePt t="34378" x="1993900" y="3727450"/>
          <p14:tracePt t="34390" x="2000250" y="3727450"/>
          <p14:tracePt t="34430" x="1993900" y="3727450"/>
          <p14:tracePt t="34458" x="1987550" y="3727450"/>
          <p14:tracePt t="34482" x="1981200" y="3733800"/>
          <p14:tracePt t="34498" x="1981200" y="3740150"/>
          <p14:tracePt t="34526" x="1974850" y="3740150"/>
          <p14:tracePt t="34542" x="1968500" y="3740150"/>
          <p14:tracePt t="34558" x="1962150" y="3740150"/>
          <p14:tracePt t="34586" x="1968500" y="3740150"/>
          <p14:tracePt t="34630" x="1974850" y="3740150"/>
          <p14:tracePt t="34682" x="1968500" y="3746500"/>
          <p14:tracePt t="34858" x="1968500" y="3752850"/>
          <p14:tracePt t="34894" x="1962150" y="3752850"/>
          <p14:tracePt t="34902" x="1955800" y="3759200"/>
          <p14:tracePt t="34930" x="1955800" y="3765550"/>
          <p14:tracePt t="34947" x="1955800" y="3771900"/>
          <p14:tracePt t="34962" x="1949450" y="3771900"/>
          <p14:tracePt t="35083" x="1943100" y="3778250"/>
          <p14:tracePt t="35098" x="1936750" y="3778250"/>
          <p14:tracePt t="35170" x="1930400" y="3784600"/>
          <p14:tracePt t="35202" x="1930400" y="3790950"/>
          <p14:tracePt t="35222" x="1924050" y="3790950"/>
          <p14:tracePt t="35255" x="1930400" y="3797300"/>
          <p14:tracePt t="35314" x="1930400" y="3803650"/>
          <p14:tracePt t="35338" x="1930400" y="3810000"/>
          <p14:tracePt t="35399" x="1924050" y="3810000"/>
          <p14:tracePt t="35434" x="1924050" y="3803650"/>
          <p14:tracePt t="35546" x="1924050" y="3810000"/>
          <p14:tracePt t="35590" x="1917700" y="3803650"/>
          <p14:tracePt t="35630" x="1917700" y="3797300"/>
          <p14:tracePt t="35719" x="1924050" y="3797300"/>
          <p14:tracePt t="35855" x="1930400" y="3803650"/>
          <p14:tracePt t="35939" x="1924050" y="3803650"/>
          <p14:tracePt t="35991" x="1917700" y="3803650"/>
          <p14:tracePt t="36010" x="1924050" y="3797300"/>
          <p14:tracePt t="36071" x="1917700" y="3803650"/>
          <p14:tracePt t="36123" x="1911350" y="3803650"/>
          <p14:tracePt t="36171" x="1905000" y="3803650"/>
          <p14:tracePt t="36183" x="1898650" y="3810000"/>
          <p14:tracePt t="36199" x="1892300" y="3816350"/>
          <p14:tracePt t="36206" x="1892300" y="3822700"/>
          <p14:tracePt t="36216" x="1885950" y="3829050"/>
          <p14:tracePt t="36216" x="1879600" y="3835400"/>
          <p14:tracePt t="36234" x="1873250" y="3835400"/>
          <p14:tracePt t="36234" x="1854200" y="3854450"/>
          <p14:tracePt t="36251" x="1841500" y="3860800"/>
          <p14:tracePt t="36251" x="1835150" y="3867150"/>
          <p14:tracePt t="36268" x="1822450" y="3873500"/>
          <p14:tracePt t="36268" x="1816100" y="3879850"/>
          <p14:tracePt t="36284" x="1803400" y="3886200"/>
          <p14:tracePt t="36284" x="1797050" y="3892550"/>
          <p14:tracePt t="36284" x="1784350" y="3892550"/>
          <p14:tracePt t="36304" x="1778000" y="3905250"/>
          <p14:tracePt t="36316" x="1771650" y="3917950"/>
          <p14:tracePt t="36316" x="1765300" y="3917950"/>
          <p14:tracePt t="36335" x="1758950" y="3924300"/>
          <p14:tracePt t="36335" x="1758950" y="3930650"/>
          <p14:tracePt t="36352" x="1758950" y="3937000"/>
          <p14:tracePt t="36366" x="1758950" y="3949700"/>
          <p14:tracePt t="36383" x="1752600" y="3956050"/>
          <p14:tracePt t="36383" x="1752600" y="3962400"/>
          <p14:tracePt t="36383" x="1752600" y="3968750"/>
          <p14:tracePt t="36404" x="1752600" y="3975100"/>
          <p14:tracePt t="36416" x="1746250" y="3981450"/>
          <p14:tracePt t="36416" x="1739900" y="4000500"/>
          <p14:tracePt t="36435" x="1733550" y="4013200"/>
          <p14:tracePt t="36435" x="1727200" y="4025900"/>
          <p14:tracePt t="36452" x="1714500" y="4038600"/>
          <p14:tracePt t="36452" x="1708150" y="4057650"/>
          <p14:tracePt t="36452" x="1701800" y="4070350"/>
          <p14:tracePt t="36471" x="1689100" y="4089400"/>
          <p14:tracePt t="36471" x="1682750" y="4108450"/>
          <p14:tracePt t="36485" x="1676400" y="4127500"/>
          <p14:tracePt t="36485" x="1663700" y="4146550"/>
          <p14:tracePt t="36504" x="1657350" y="4159250"/>
          <p14:tracePt t="36504" x="1651000" y="4171950"/>
          <p14:tracePt t="36519" x="1644650" y="4178300"/>
          <p14:tracePt t="36519" x="1638300" y="4191000"/>
          <p14:tracePt t="36536" x="1631950" y="4191000"/>
          <p14:tracePt t="36536" x="1625600" y="4197350"/>
          <p14:tracePt t="36552" x="1625600" y="4191000"/>
          <p14:tracePt t="36591" x="1631950" y="4184650"/>
          <p14:tracePt t="36602" x="1638300" y="4178300"/>
          <p14:tracePt t="36619" x="1644650" y="4171950"/>
          <p14:tracePt t="36627" x="1651000" y="4171950"/>
          <p14:tracePt t="36635" x="1657350" y="4171950"/>
          <p14:tracePt t="36635" x="1670050" y="4171950"/>
          <p14:tracePt t="36653" x="1676400" y="4178300"/>
          <p14:tracePt t="36653" x="1689100" y="4184650"/>
          <p14:tracePt t="36653" x="1701800" y="4197350"/>
          <p14:tracePt t="36671" x="1714500" y="4210050"/>
          <p14:tracePt t="36684" x="1733550" y="4222750"/>
          <p14:tracePt t="36684" x="1752600" y="4235450"/>
          <p14:tracePt t="36703" x="1790700" y="4267200"/>
          <p14:tracePt t="36703" x="1809750" y="4279900"/>
          <p14:tracePt t="36720" x="1828800" y="4286250"/>
          <p14:tracePt t="36720" x="1847850" y="4292600"/>
          <p14:tracePt t="36736" x="1866900" y="4298950"/>
          <p14:tracePt t="36736" x="1892300" y="4298950"/>
          <p14:tracePt t="36753" x="1911350" y="4298950"/>
          <p14:tracePt t="36753" x="1930400" y="4298950"/>
          <p14:tracePt t="36753" x="1955800" y="4292600"/>
          <p14:tracePt t="36772" x="1974850" y="4292600"/>
          <p14:tracePt t="36772" x="2000250" y="4286250"/>
          <p14:tracePt t="36786" x="2025650" y="4279900"/>
          <p14:tracePt t="36786" x="2051050" y="4273550"/>
          <p14:tracePt t="36803" x="2082800" y="4267200"/>
          <p14:tracePt t="36803" x="2108200" y="4254500"/>
          <p14:tracePt t="36820" x="2139950" y="4248150"/>
          <p14:tracePt t="36820" x="2171700" y="4235450"/>
          <p14:tracePt t="36836" x="2203450" y="4229100"/>
          <p14:tracePt t="36836" x="2279650" y="4210050"/>
          <p14:tracePt t="36853" x="2317750" y="4203700"/>
          <p14:tracePt t="36853" x="2355850" y="4191000"/>
          <p14:tracePt t="36870" x="2400300" y="4184650"/>
          <p14:tracePt t="36870" x="2444750" y="4178300"/>
          <p14:tracePt t="36887" x="2489200" y="4171950"/>
          <p14:tracePt t="36887" x="2590800" y="4159250"/>
          <p14:tracePt t="36903" x="2641600" y="4152900"/>
          <p14:tracePt t="36903" x="2692400" y="4146550"/>
          <p14:tracePt t="36920" x="2749550" y="4140200"/>
          <p14:tracePt t="36920" x="2806700" y="4133850"/>
          <p14:tracePt t="36937" x="2863850" y="4121150"/>
          <p14:tracePt t="36937" x="2921000" y="4114800"/>
          <p14:tracePt t="36953" x="2978150" y="4108450"/>
          <p14:tracePt t="36953" x="3035300" y="4102100"/>
          <p14:tracePt t="36953" x="3092450" y="4089400"/>
          <p14:tracePt t="36972" x="3143250" y="4083050"/>
          <p14:tracePt t="36972" x="3194050" y="4076700"/>
          <p14:tracePt t="36987" x="3251200" y="4070350"/>
          <p14:tracePt t="36987" x="3302000" y="4064000"/>
          <p14:tracePt t="37005" x="3346450" y="4057650"/>
          <p14:tracePt t="37005" x="3397250" y="4051300"/>
          <p14:tracePt t="37020" x="3448050" y="4051300"/>
          <p14:tracePt t="37020" x="3492500" y="4044950"/>
          <p14:tracePt t="37020" x="3536950" y="4038600"/>
          <p14:tracePt t="37040" x="3581400" y="4038600"/>
          <p14:tracePt t="37052" x="3625850" y="4032250"/>
          <p14:tracePt t="37052" x="3670300" y="4032250"/>
          <p14:tracePt t="37072" x="3740150" y="4025900"/>
          <p14:tracePt t="37072" x="3778250" y="4019550"/>
          <p14:tracePt t="37087" x="3803650" y="4019550"/>
          <p14:tracePt t="37087" x="3835400" y="4013200"/>
          <p14:tracePt t="37104" x="3860800" y="4013200"/>
          <p14:tracePt t="37104" x="3879850" y="4006850"/>
          <p14:tracePt t="37120" x="3898900" y="4006850"/>
          <p14:tracePt t="37120" x="3911600" y="4000500"/>
          <p14:tracePt t="37120" x="3924300" y="4000500"/>
          <p14:tracePt t="37140" x="3937000" y="3994150"/>
          <p14:tracePt t="37140" x="3943350" y="3994150"/>
          <p14:tracePt t="37154" x="3949700" y="3987800"/>
          <p14:tracePt t="37169" x="3956050" y="3981450"/>
          <p14:tracePt t="37186" x="3956050" y="3975100"/>
          <p14:tracePt t="37186" x="3956050" y="3968750"/>
          <p14:tracePt t="37204" x="3956050" y="3962400"/>
          <p14:tracePt t="37219" x="3962400" y="3962400"/>
          <p14:tracePt t="37236" x="3968750" y="3956050"/>
          <p14:tracePt t="37236" x="3975100" y="3956050"/>
          <p14:tracePt t="37254" x="3981450" y="3956050"/>
          <p14:tracePt t="37254" x="4006850" y="3956050"/>
          <p14:tracePt t="37272" x="4025900" y="3962400"/>
          <p14:tracePt t="37272" x="4044950" y="3962400"/>
          <p14:tracePt t="37288" x="4070350" y="3962400"/>
          <p14:tracePt t="37288" x="4102100" y="3968750"/>
          <p14:tracePt t="37304" x="4133850" y="3968750"/>
          <p14:tracePt t="37304" x="4171950" y="3968750"/>
          <p14:tracePt t="37304" x="4210050" y="3968750"/>
          <p14:tracePt t="37323" x="4260850" y="3968750"/>
          <p14:tracePt t="37336" x="4311650" y="3975100"/>
          <p14:tracePt t="37336" x="4413250" y="3975100"/>
          <p14:tracePt t="37355" x="4476750" y="3975100"/>
          <p14:tracePt t="37355" x="4533900" y="3975100"/>
          <p14:tracePt t="37372" x="4597400" y="3981450"/>
          <p14:tracePt t="37372" x="4660900" y="3987800"/>
          <p14:tracePt t="37388" x="4724400" y="3987800"/>
          <p14:tracePt t="37388" x="4794250" y="3994150"/>
          <p14:tracePt t="37405" x="4864100" y="4000500"/>
          <p14:tracePt t="37405" x="4933950" y="4000500"/>
          <p14:tracePt t="37405" x="5003800" y="4000500"/>
          <p14:tracePt t="37425" x="5073650" y="4000500"/>
          <p14:tracePt t="37436" x="5149850" y="4000500"/>
          <p14:tracePt t="37436" x="5289550" y="3994150"/>
          <p14:tracePt t="37455" x="5359400" y="3987800"/>
          <p14:tracePt t="37455" x="5429250" y="3987800"/>
          <p14:tracePt t="37472" x="5499100" y="3981450"/>
          <p14:tracePt t="37472" x="5568950" y="3981450"/>
          <p14:tracePt t="37489" x="5632450" y="3981450"/>
          <p14:tracePt t="37489" x="5759450" y="3987800"/>
          <p14:tracePt t="37507" x="5816600" y="3987800"/>
          <p14:tracePt t="37507" x="5873750" y="3994150"/>
          <p14:tracePt t="37522" x="5924550" y="4000500"/>
          <p14:tracePt t="37522" x="5975350" y="4000500"/>
          <p14:tracePt t="37539" x="6019800" y="4006850"/>
          <p14:tracePt t="37539" x="6064250" y="4006850"/>
          <p14:tracePt t="37555" x="6108700" y="4006850"/>
          <p14:tracePt t="37555" x="6172200" y="4006850"/>
          <p14:tracePt t="37573" x="6203950" y="4000500"/>
          <p14:tracePt t="37573" x="6229350" y="4000500"/>
          <p14:tracePt t="37589" x="6248400" y="3994150"/>
          <p14:tracePt t="37589" x="6261100" y="3994150"/>
          <p14:tracePt t="37606" x="6273800" y="3994150"/>
          <p14:tracePt t="37606" x="6292850" y="3994150"/>
          <p14:tracePt t="37624" x="6286500" y="3987800"/>
          <p14:tracePt t="37663" x="6280150" y="3987800"/>
          <p14:tracePt t="37670" x="6273800" y="3981450"/>
          <p14:tracePt t="37679" x="6267450" y="3981450"/>
          <p14:tracePt t="37687" x="6261100" y="3975100"/>
          <p14:tracePt t="37687" x="6254750" y="3975100"/>
          <p14:tracePt t="37707" x="6248400" y="3981450"/>
          <p14:tracePt t="37721" x="6242050" y="3987800"/>
          <p14:tracePt t="37721" x="6235700" y="3994150"/>
          <p14:tracePt t="37740" x="6235700" y="4000500"/>
          <p14:tracePt t="37740" x="6235700" y="4013200"/>
          <p14:tracePt t="37756" x="6235700" y="4019550"/>
          <p14:tracePt t="37756" x="6235700" y="4025900"/>
          <p14:tracePt t="37773" x="6235700" y="4032250"/>
          <p14:tracePt t="37773" x="6242050" y="4038600"/>
          <p14:tracePt t="37773" x="6248400" y="4044950"/>
          <p14:tracePt t="37792" x="6254750" y="4051300"/>
          <p14:tracePt t="37804" x="6261100" y="4051300"/>
          <p14:tracePt t="37804" x="6267450" y="4057650"/>
          <p14:tracePt t="37823" x="6273800" y="4057650"/>
          <p14:tracePt t="37838" x="6280150" y="4064000"/>
          <p14:tracePt t="37855" x="6273800" y="4070350"/>
          <p14:tracePt t="37871" x="6267450" y="4070350"/>
          <p14:tracePt t="37888" x="6261100" y="4076700"/>
          <p14:tracePt t="37905" x="6254750" y="4076700"/>
          <p14:tracePt t="37905" x="6242050" y="4083050"/>
          <p14:tracePt t="37924" x="6235700" y="4083050"/>
          <p14:tracePt t="37924" x="6229350" y="4089400"/>
          <p14:tracePt t="37940" x="6216650" y="4089400"/>
          <p14:tracePt t="37940" x="6203950" y="4095750"/>
          <p14:tracePt t="37957" x="6197600" y="4095750"/>
          <p14:tracePt t="37957" x="6184900" y="4102100"/>
          <p14:tracePt t="37973" x="6178550" y="4102100"/>
          <p14:tracePt t="37973" x="6165850" y="4102100"/>
          <p14:tracePt t="37973" x="6153150" y="4108450"/>
          <p14:tracePt t="37993" x="6146800" y="4108450"/>
          <p14:tracePt t="37993" x="6134100" y="4108450"/>
          <p14:tracePt t="38008" x="6127750" y="4108450"/>
          <p14:tracePt t="38008" x="6121400" y="4108450"/>
          <p14:tracePt t="38024" x="6108700" y="4108450"/>
          <p14:tracePt t="38024" x="6102350" y="4108450"/>
          <p14:tracePt t="38041" x="6096000" y="4108450"/>
          <p14:tracePt t="38041" x="6089650" y="4108450"/>
          <p14:tracePt t="38041" x="6083300" y="4108450"/>
          <p14:tracePt t="38060" x="6076950" y="4108450"/>
          <p14:tracePt t="38072" x="6070600" y="4108450"/>
          <p14:tracePt t="38089" x="6064250" y="4108450"/>
          <p14:tracePt t="38106" x="6057900" y="4102100"/>
          <p14:tracePt t="38122" x="6045200" y="4102100"/>
          <p14:tracePt t="38139" x="6038850" y="4095750"/>
          <p14:tracePt t="38156" x="6032500" y="4089400"/>
          <p14:tracePt t="38156" x="6019800" y="4089400"/>
          <p14:tracePt t="38175" x="6013450" y="4089400"/>
          <p14:tracePt t="38175" x="6013450" y="4083050"/>
          <p14:tracePt t="38191" x="6007100" y="4083050"/>
          <p14:tracePt t="38191" x="6000750" y="4083050"/>
          <p14:tracePt t="38208" x="5994400" y="4083050"/>
          <p14:tracePt t="38208" x="5988050" y="4083050"/>
          <p14:tracePt t="38224" x="5981700" y="4076700"/>
          <p14:tracePt t="38239" x="5988050" y="4083050"/>
          <p14:tracePt t="38283" x="5994400" y="4083050"/>
          <p14:tracePt t="38291" x="6000750" y="4089400"/>
          <p14:tracePt t="38299" x="6013450" y="4089400"/>
          <p14:tracePt t="38308" x="6032500" y="4095750"/>
          <p14:tracePt t="38308" x="6051550" y="4102100"/>
          <p14:tracePt t="38326" x="6076950" y="4108450"/>
          <p14:tracePt t="38326" x="6102350" y="4121150"/>
          <p14:tracePt t="38326" x="6134100" y="4127500"/>
          <p14:tracePt t="38344" x="6172200" y="4133850"/>
          <p14:tracePt t="38356" x="6216650" y="4146550"/>
          <p14:tracePt t="38356" x="6305550" y="4159250"/>
          <p14:tracePt t="38377" x="6350000" y="4165600"/>
          <p14:tracePt t="38377" x="6400800" y="4171950"/>
          <p14:tracePt t="38392" x="6451600" y="4171950"/>
          <p14:tracePt t="38392" x="6508750" y="4171950"/>
          <p14:tracePt t="38409" x="6559550" y="4178300"/>
          <p14:tracePt t="38409" x="6610350" y="4178300"/>
          <p14:tracePt t="38409" x="6661150" y="4178300"/>
          <p14:tracePt t="38428" x="6711950" y="4178300"/>
          <p14:tracePt t="38440" x="6762750" y="4178300"/>
          <p14:tracePt t="38440" x="6858000" y="4191000"/>
          <p14:tracePt t="38461" x="6902450" y="4197350"/>
          <p14:tracePt t="38461" x="6946900" y="4203700"/>
          <p14:tracePt t="38476" x="6985000" y="4210050"/>
          <p14:tracePt t="38476" x="7016750" y="4216400"/>
          <p14:tracePt t="38492" x="7054850" y="4222750"/>
          <p14:tracePt t="38492" x="7080250" y="4229100"/>
          <p14:tracePt t="38509" x="7112000" y="4235450"/>
          <p14:tracePt t="38509" x="7150100" y="4241800"/>
          <p14:tracePt t="38526" x="7169150" y="4248150"/>
          <p14:tracePt t="38526" x="7181850" y="4248150"/>
          <p14:tracePt t="38543" x="7194550" y="4248150"/>
          <p14:tracePt t="38543" x="7200900" y="4248150"/>
          <p14:tracePt t="38559" x="7207250" y="4248150"/>
          <p14:tracePt t="38574" x="7213600" y="4248150"/>
          <p14:tracePt t="38591" x="7207250" y="4241800"/>
          <p14:tracePt t="38607" x="7200900" y="4241800"/>
          <p14:tracePt t="38607" x="7194550" y="4241800"/>
          <p14:tracePt t="38627" x="7188200" y="4241800"/>
          <p14:tracePt t="38641" x="7181850" y="4235450"/>
          <p14:tracePt t="38641" x="7175500" y="4229100"/>
          <p14:tracePt t="38660" x="7169150" y="4222750"/>
          <p14:tracePt t="38676" x="7162800" y="4216400"/>
          <p14:tracePt t="38691" x="7156450" y="4203700"/>
          <p14:tracePt t="38707" x="7143750" y="4203700"/>
          <p14:tracePt t="38724" x="7137400" y="4197350"/>
          <p14:tracePt t="38741" x="7131050" y="4197350"/>
          <p14:tracePt t="38758" x="7124700" y="4191000"/>
          <p14:tracePt t="38775" x="7118350" y="4191000"/>
          <p14:tracePt t="38791" x="7112000" y="4184650"/>
          <p14:tracePt t="38808" x="7105650" y="4178300"/>
          <p14:tracePt t="38808" x="7105650" y="4165600"/>
          <p14:tracePt t="38827" x="7105650" y="4159250"/>
          <p14:tracePt t="38841" x="7105650" y="4152900"/>
          <p14:tracePt t="38858" x="7105650" y="4146550"/>
          <p14:tracePt t="38875" x="7105650" y="4140200"/>
          <p14:tracePt t="38892" x="7105650" y="4133850"/>
          <p14:tracePt t="38908" x="7105650" y="4127500"/>
          <p14:tracePt t="38943" x="7105650" y="4121150"/>
          <p14:tracePt t="38991" x="7099300" y="4127500"/>
          <p14:tracePt t="39095" x="7092950" y="4127500"/>
          <p14:tracePt t="39120" x="7086600" y="4121150"/>
          <p14:tracePt t="39163" x="7092950" y="4114800"/>
          <p14:tracePt t="39215" x="7092950" y="4108450"/>
          <p14:tracePt t="39243" x="7086600" y="4108450"/>
          <p14:tracePt t="39275" x="7086600" y="4102100"/>
          <p14:tracePt t="39303" x="7086600" y="4095750"/>
          <p14:tracePt t="39335" x="7092950" y="4089400"/>
          <p14:tracePt t="39351" x="7099300" y="4083050"/>
          <p14:tracePt t="39364" x="7105650" y="4083050"/>
          <p14:tracePt t="39371" x="7112000" y="4076700"/>
          <p14:tracePt t="39380" x="7124700" y="4076700"/>
          <p14:tracePt t="39393" x="7131050" y="4070350"/>
          <p14:tracePt t="39393" x="7156450" y="4070350"/>
          <p14:tracePt t="39412" x="7162800" y="4064000"/>
          <p14:tracePt t="39412" x="7175500" y="4064000"/>
          <p14:tracePt t="39429" x="7188200" y="4064000"/>
          <p14:tracePt t="39429" x="7200900" y="4064000"/>
          <p14:tracePt t="39429" x="7213600" y="4064000"/>
          <p14:tracePt t="39448" x="7226300" y="4070350"/>
          <p14:tracePt t="39460" x="7245350" y="4070350"/>
          <p14:tracePt t="39460" x="7270750" y="4076700"/>
          <p14:tracePt t="39480" x="7289800" y="4076700"/>
          <p14:tracePt t="39480" x="7302500" y="4083050"/>
          <p14:tracePt t="39497" x="7315200" y="4083050"/>
          <p14:tracePt t="39497" x="7327900" y="4083050"/>
          <p14:tracePt t="39512" x="7334250" y="4089400"/>
          <p14:tracePt t="39512" x="7340600" y="4089400"/>
          <p14:tracePt t="39531" x="7346950" y="4095750"/>
          <p14:tracePt t="39545" x="7340600" y="4102100"/>
          <p14:tracePt t="39545" x="7334250" y="4108450"/>
          <p14:tracePt t="39562" x="7327900" y="4114800"/>
          <p14:tracePt t="39562" x="7315200" y="4121150"/>
          <p14:tracePt t="39579" x="7302500" y="4121150"/>
          <p14:tracePt t="39579" x="7289800" y="4133850"/>
          <p14:tracePt t="39596" x="7277100" y="4140200"/>
          <p14:tracePt t="39596" x="7239000" y="4152900"/>
          <p14:tracePt t="39613" x="7219950" y="4159250"/>
          <p14:tracePt t="39613" x="7200900" y="4165600"/>
          <p14:tracePt t="39629" x="7175500" y="4178300"/>
          <p14:tracePt t="39629" x="7150100" y="4184650"/>
          <p14:tracePt t="39646" x="7124700" y="4191000"/>
          <p14:tracePt t="39646" x="7067550" y="4203700"/>
          <p14:tracePt t="39665" x="7035800" y="4210050"/>
          <p14:tracePt t="39665" x="6997700" y="4216400"/>
          <p14:tracePt t="39680" x="6965950" y="4222750"/>
          <p14:tracePt t="39680" x="6934200" y="4222750"/>
          <p14:tracePt t="39697" x="6896100" y="4229100"/>
          <p14:tracePt t="39697" x="6858000" y="4235450"/>
          <p14:tracePt t="39713" x="6819900" y="4241800"/>
          <p14:tracePt t="39713" x="6781800" y="4254500"/>
          <p14:tracePt t="39713" x="6737350" y="4260850"/>
          <p14:tracePt t="39732" x="6692900" y="4267200"/>
          <p14:tracePt t="39745" x="6648450" y="4273550"/>
          <p14:tracePt t="39745" x="6597650" y="4279900"/>
          <p14:tracePt t="39764" x="6489700" y="4298950"/>
          <p14:tracePt t="39764" x="6438900" y="4305300"/>
          <p14:tracePt t="39781" x="6381750" y="4311650"/>
          <p14:tracePt t="39781" x="6318250" y="4318000"/>
          <p14:tracePt t="39796" x="6254750" y="4330700"/>
          <p14:tracePt t="39796" x="6191250" y="4343400"/>
          <p14:tracePt t="39813" x="6121400" y="4349750"/>
          <p14:tracePt t="39813" x="6045200" y="4368800"/>
          <p14:tracePt t="39813" x="5969000" y="4375150"/>
          <p14:tracePt t="39832" x="5886450" y="4394200"/>
          <p14:tracePt t="39832" x="5797550" y="4406900"/>
          <p14:tracePt t="39847" x="5708650" y="4419600"/>
          <p14:tracePt t="39847" x="5607050" y="4438650"/>
          <p14:tracePt t="39863" x="5505450" y="4451350"/>
          <p14:tracePt t="39863" x="5397500" y="4464050"/>
          <p14:tracePt t="39880" x="5289550" y="4476750"/>
          <p14:tracePt t="39880" x="5054600" y="4502150"/>
          <p14:tracePt t="39897" x="4927600" y="4508500"/>
          <p14:tracePt t="39897" x="4800600" y="4521200"/>
          <p14:tracePt t="39914" x="4667250" y="4527550"/>
          <p14:tracePt t="39914" x="4527550" y="4533900"/>
          <p14:tracePt t="39930" x="4381500" y="4540250"/>
          <p14:tracePt t="39930" x="4235450" y="4552950"/>
          <p14:tracePt t="39947" x="4083050" y="4559300"/>
          <p14:tracePt t="39947" x="3778250" y="4572000"/>
          <p14:tracePt t="39964" x="3625850" y="4584700"/>
          <p14:tracePt t="39964" x="3479800" y="4591050"/>
          <p14:tracePt t="39981" x="3327400" y="4591050"/>
          <p14:tracePt t="39981" x="3181350" y="4591050"/>
          <p14:tracePt t="39998" x="3035300" y="4591050"/>
          <p14:tracePt t="39998" x="2895600" y="4591050"/>
          <p14:tracePt t="39998" x="2755900" y="4584700"/>
          <p14:tracePt t="40016" x="2622550" y="4584700"/>
          <p14:tracePt t="40029" x="2495550" y="4578350"/>
          <p14:tracePt t="40029" x="2260600" y="4565650"/>
          <p14:tracePt t="40049" x="2159000" y="4559300"/>
          <p14:tracePt t="40049" x="2057400" y="4552950"/>
          <p14:tracePt t="40064" x="1968500" y="4540250"/>
          <p14:tracePt t="40064" x="1879600" y="4540250"/>
          <p14:tracePt t="40081" x="1797050" y="4533900"/>
          <p14:tracePt t="40081" x="1720850" y="4533900"/>
          <p14:tracePt t="40081" x="1651000" y="4533900"/>
          <p14:tracePt t="40100" x="1574800" y="4533900"/>
          <p14:tracePt t="40112" x="1511300" y="4527550"/>
          <p14:tracePt t="40112" x="1390650" y="4527550"/>
          <p14:tracePt t="40133" x="1339850" y="4527550"/>
          <p14:tracePt t="40133" x="1289050" y="4527550"/>
          <p14:tracePt t="40148" x="1238250" y="4521200"/>
          <p14:tracePt t="40148" x="1200150" y="4521200"/>
          <p14:tracePt t="40165" x="1168400" y="4521200"/>
          <p14:tracePt t="40165" x="1136650" y="4514850"/>
          <p14:tracePt t="40165" x="1111250" y="4514850"/>
          <p14:tracePt t="40184" x="1092200" y="4508500"/>
          <p14:tracePt t="40184" x="1079500" y="4508500"/>
          <p14:tracePt t="40198" x="1066800" y="4508500"/>
          <p14:tracePt t="40198" x="1060450" y="4508500"/>
          <p14:tracePt t="40214" x="1054100" y="4508500"/>
          <p14:tracePt t="40230" x="1054100" y="4514850"/>
          <p14:tracePt t="40246" x="1060450" y="4521200"/>
          <p14:tracePt t="40246" x="1079500" y="4527550"/>
          <p14:tracePt t="40265" x="1092200" y="4533900"/>
          <p14:tracePt t="40265" x="1104900" y="4540250"/>
          <p14:tracePt t="40281" x="1117600" y="4552950"/>
          <p14:tracePt t="40281" x="1136650" y="4559300"/>
          <p14:tracePt t="40298" x="1155700" y="4565650"/>
          <p14:tracePt t="40298" x="1193800" y="4591050"/>
          <p14:tracePt t="40317" x="1212850" y="4603750"/>
          <p14:tracePt t="40317" x="1231900" y="4622800"/>
          <p14:tracePt t="40332" x="1257300" y="4635500"/>
          <p14:tracePt t="40332" x="1276350" y="4648200"/>
          <p14:tracePt t="40348" x="1301750" y="4660900"/>
          <p14:tracePt t="40348" x="1320800" y="4673600"/>
          <p14:tracePt t="40365" x="1346200" y="4686300"/>
          <p14:tracePt t="40365" x="1365250" y="4692650"/>
          <p14:tracePt t="40365" x="1384300" y="4699000"/>
          <p14:tracePt t="40384" x="1403350" y="4711700"/>
          <p14:tracePt t="40397" x="1428750" y="4718050"/>
          <p14:tracePt t="40397" x="1466850" y="4730750"/>
          <p14:tracePt t="40416" x="1485900" y="4730750"/>
          <p14:tracePt t="40416" x="1504950" y="4737100"/>
          <p14:tracePt t="40432" x="1524000" y="4737100"/>
          <p14:tracePt t="40432" x="1543050" y="4743450"/>
          <p14:tracePt t="40449" x="1555750" y="4743450"/>
          <p14:tracePt t="40449" x="1574800" y="4743450"/>
          <p14:tracePt t="40449" x="1593850" y="4749800"/>
          <p14:tracePt t="40469" x="1606550" y="4749800"/>
          <p14:tracePt t="40480" x="1625600" y="4749800"/>
          <p14:tracePt t="40480" x="1657350" y="4749800"/>
          <p14:tracePt t="40501" x="1670050" y="4743450"/>
          <p14:tracePt t="40501" x="1682750" y="4743450"/>
          <p14:tracePt t="40516" x="1695450" y="4737100"/>
          <p14:tracePt t="40516" x="1714500" y="4730750"/>
          <p14:tracePt t="40533" x="1727200" y="4730750"/>
          <p14:tracePt t="40533" x="1746250" y="4730750"/>
          <p14:tracePt t="40550" x="1765300" y="4730750"/>
          <p14:tracePt t="40550" x="1816100" y="4743450"/>
          <p14:tracePt t="40566" x="1847850" y="4749800"/>
          <p14:tracePt t="40566" x="1879600" y="4762500"/>
          <p14:tracePt t="40583" x="1917700" y="4768850"/>
          <p14:tracePt t="40583" x="1955800" y="4775200"/>
          <p14:tracePt t="40599" x="1993900" y="4781550"/>
          <p14:tracePt t="40599" x="2070100" y="4775200"/>
          <p14:tracePt t="40616" x="2108200" y="4768850"/>
          <p14:tracePt t="40616" x="2146300" y="4762500"/>
          <p14:tracePt t="40633" x="2184400" y="4749800"/>
          <p14:tracePt t="40633" x="2222500" y="4743450"/>
          <p14:tracePt t="40650" x="2260600" y="4730750"/>
          <p14:tracePt t="40650" x="2298700" y="4724400"/>
          <p14:tracePt t="40667" x="2343150" y="4724400"/>
          <p14:tracePt t="40667" x="2381250" y="4724400"/>
          <p14:tracePt t="40667" x="2432050" y="4718050"/>
          <p14:tracePt t="40685" x="2482850" y="4718050"/>
          <p14:tracePt t="40685" x="2533650" y="4718050"/>
          <p14:tracePt t="40700" x="2584450" y="4718050"/>
          <p14:tracePt t="40700" x="2635250" y="4718050"/>
          <p14:tracePt t="40717" x="2686050" y="4711700"/>
          <p14:tracePt t="40717" x="2730500" y="4705350"/>
          <p14:tracePt t="40717" x="2774950" y="4692650"/>
          <p14:tracePt t="40736" x="2819400" y="4686300"/>
          <p14:tracePt t="40748" x="2857500" y="4679950"/>
          <p14:tracePt t="40748" x="2895600" y="4667250"/>
          <p14:tracePt t="40748" x="2927350" y="4660900"/>
          <p14:tracePt t="40770" x="2952750" y="4654550"/>
          <p14:tracePt t="40782" x="2978150" y="4648200"/>
          <p14:tracePt t="40782" x="3028950" y="4635500"/>
          <p14:tracePt t="40800" x="3048000" y="4629150"/>
          <p14:tracePt t="40800" x="3067050" y="4622800"/>
          <p14:tracePt t="40817" x="3079750" y="4616450"/>
          <p14:tracePt t="40817" x="3092450" y="4616450"/>
          <p14:tracePt t="40833" x="3105150" y="4610100"/>
          <p14:tracePt t="40833" x="3117850" y="4603750"/>
          <p14:tracePt t="40833" x="3124200" y="4603750"/>
          <p14:tracePt t="40852" x="3130550" y="4597400"/>
          <p14:tracePt t="40865" x="3136900" y="4597400"/>
          <p14:tracePt t="40882" x="3143250" y="4597400"/>
          <p14:tracePt t="40916" x="3149600" y="4603750"/>
          <p14:tracePt t="40972" x="3155950" y="4603750"/>
          <p14:tracePt t="40992" x="3162300" y="4610100"/>
          <p14:tracePt t="41052" x="3168650" y="4610100"/>
          <p14:tracePt t="41084" x="3175000" y="4603750"/>
          <p14:tracePt t="41112" x="3175000" y="4597400"/>
          <p14:tracePt t="41136" x="3168650" y="4591050"/>
          <p14:tracePt t="41172" x="3175000" y="4591050"/>
          <p14:tracePt t="41248" x="3187700" y="4591050"/>
          <p14:tracePt t="41264" x="3194050" y="4591050"/>
          <p14:tracePt t="41276" x="3206750" y="4584700"/>
          <p14:tracePt t="41284" x="3213100" y="4584700"/>
          <p14:tracePt t="41284" x="3225800" y="4584700"/>
          <p14:tracePt t="41302" x="3232150" y="4578350"/>
          <p14:tracePt t="41302" x="3244850" y="4578350"/>
          <p14:tracePt t="41319" x="3257550" y="4572000"/>
          <p14:tracePt t="41319" x="3289300" y="4565650"/>
          <p14:tracePt t="41337" x="3302000" y="4565650"/>
          <p14:tracePt t="41337" x="3314700" y="4565650"/>
          <p14:tracePt t="41352" x="3333750" y="4559300"/>
          <p14:tracePt t="41352" x="3346450" y="4559300"/>
          <p14:tracePt t="41368" x="3365500" y="4552950"/>
          <p14:tracePt t="41368" x="3378200" y="4552950"/>
          <p14:tracePt t="41386" x="3397250" y="4546600"/>
          <p14:tracePt t="41386" x="3416300" y="4546600"/>
          <p14:tracePt t="41386" x="3435350" y="4540250"/>
          <p14:tracePt t="41404" x="3448050" y="4533900"/>
          <p14:tracePt t="41417" x="3473450" y="4527550"/>
          <p14:tracePt t="41417" x="3511550" y="4514850"/>
          <p14:tracePt t="41436" x="3530600" y="4508500"/>
          <p14:tracePt t="41436" x="3549650" y="4495800"/>
          <p14:tracePt t="41453" x="3568700" y="4489450"/>
          <p14:tracePt t="41453" x="3587750" y="4489450"/>
          <p14:tracePt t="41469" x="3606800" y="4483100"/>
          <p14:tracePt t="41469" x="3632200" y="4476750"/>
          <p14:tracePt t="41486" x="3657600" y="4476750"/>
          <p14:tracePt t="41486" x="3683000" y="4470400"/>
          <p14:tracePt t="41486" x="3714750" y="4464050"/>
          <p14:tracePt t="41506" x="3752850" y="4457700"/>
          <p14:tracePt t="41506" x="3797300" y="4451350"/>
          <p14:tracePt t="41519" x="3848100" y="4438650"/>
          <p14:tracePt t="41519" x="3905250" y="4432300"/>
          <p14:tracePt t="41536" x="3962400" y="4419600"/>
          <p14:tracePt t="41536" x="4019550" y="4413250"/>
          <p14:tracePt t="41553" x="4083050" y="4400550"/>
          <p14:tracePt t="41553" x="4146550" y="4387850"/>
          <p14:tracePt t="41553" x="4210050" y="4375150"/>
          <p14:tracePt t="41572" x="4273550" y="4368800"/>
          <p14:tracePt t="41572" x="4330700" y="4356100"/>
          <p14:tracePt t="41586" x="4387850" y="4343400"/>
          <p14:tracePt t="41586" x="4445000" y="4330700"/>
          <p14:tracePt t="41603" x="4495800" y="4324350"/>
          <p14:tracePt t="41603" x="4540250" y="4318000"/>
          <p14:tracePt t="41620" x="4584700" y="4318000"/>
          <p14:tracePt t="41620" x="4660900" y="4311650"/>
          <p14:tracePt t="41637" x="4692650" y="4311650"/>
          <p14:tracePt t="41637" x="4718050" y="4311650"/>
          <p14:tracePt t="41653" x="4743450" y="4311650"/>
          <p14:tracePt t="41653" x="4762500" y="4318000"/>
          <p14:tracePt t="41670" x="4781550" y="4318000"/>
          <p14:tracePt t="41670" x="4794250" y="4318000"/>
          <p14:tracePt t="41686" x="4800600" y="4318000"/>
          <p14:tracePt t="41686" x="4806950" y="4324350"/>
          <p14:tracePt t="41705" x="4800600" y="4324350"/>
          <p14:tracePt t="41728" x="4794250" y="4324350"/>
          <p14:tracePt t="41737" x="4781550" y="4318000"/>
          <p14:tracePt t="41737" x="4775200" y="4318000"/>
          <p14:tracePt t="41754" x="4762500" y="4318000"/>
          <p14:tracePt t="41754" x="4749800" y="4324350"/>
          <p14:tracePt t="41770" x="4743450" y="4324350"/>
          <p14:tracePt t="41770" x="4730750" y="4330700"/>
          <p14:tracePt t="41770" x="4711700" y="4337050"/>
          <p14:tracePt t="41789" x="4699000" y="4343400"/>
          <p14:tracePt t="41802" x="4686300" y="4349750"/>
          <p14:tracePt t="41802" x="4660900" y="4362450"/>
          <p14:tracePt t="41820" x="4654550" y="4368800"/>
          <p14:tracePt t="41820" x="4641850" y="4368800"/>
          <p14:tracePt t="41837" x="4635500" y="4375150"/>
          <p14:tracePt t="41837" x="4629150" y="4375150"/>
          <p14:tracePt t="41837" x="4616450" y="4375150"/>
          <p14:tracePt t="41856" x="4610100" y="4381500"/>
          <p14:tracePt t="41869" x="4603750" y="4381500"/>
          <p14:tracePt t="41869" x="4591050" y="4381500"/>
          <p14:tracePt t="41887" x="4584700" y="4381500"/>
          <p14:tracePt t="41887" x="4584700" y="4375150"/>
          <p14:tracePt t="41904" x="4578350" y="4375150"/>
          <p14:tracePt t="41919" x="4572000" y="4368800"/>
          <p14:tracePt t="41936" x="4572000" y="4362450"/>
          <p14:tracePt t="41960" x="4572000" y="4356100"/>
          <p14:tracePt t="41992" x="4578350" y="4349750"/>
          <p14:tracePt t="42012" x="4584700" y="4343400"/>
          <p14:tracePt t="42028" x="4591050" y="4337050"/>
          <p14:tracePt t="42052" x="4591050" y="4343400"/>
          <p14:tracePt t="42104" x="4591050" y="4349750"/>
          <p14:tracePt t="42116" x="4591050" y="4356100"/>
          <p14:tracePt t="42132" x="4591050" y="4362450"/>
          <p14:tracePt t="42148" x="4591050" y="4368800"/>
          <p14:tracePt t="42164" x="4584700" y="4375150"/>
          <p14:tracePt t="42177" x="4584700" y="4381500"/>
          <p14:tracePt t="42192" x="4584700" y="4387850"/>
          <p14:tracePt t="42216" x="4591050" y="4394200"/>
          <p14:tracePt t="42236" x="4597400" y="4387850"/>
          <p14:tracePt t="42328" x="4603750" y="4387850"/>
          <p14:tracePt t="42352" x="4610100" y="4381500"/>
          <p14:tracePt t="42380" x="4616450" y="4387850"/>
          <p14:tracePt t="42432" x="4610100" y="4394200"/>
          <p14:tracePt t="42448" x="4610100" y="4400550"/>
          <p14:tracePt t="42464" x="4610100" y="4406900"/>
          <p14:tracePt t="42477" x="4616450" y="4400550"/>
          <p14:tracePt t="42644" x="4622800" y="4400550"/>
          <p14:tracePt t="42748" x="4629150" y="4400550"/>
          <p14:tracePt t="42808" x="4629150" y="4406900"/>
          <p14:tracePt t="42952" x="4622800" y="4406900"/>
          <p14:tracePt t="42972" x="4616450" y="4413250"/>
          <p14:tracePt t="42996" x="4610100" y="4419600"/>
          <p14:tracePt t="43012" x="4603750" y="4419600"/>
          <p14:tracePt t="43025" x="4597400" y="4425950"/>
          <p14:tracePt t="43040" x="4597400" y="4432300"/>
          <p14:tracePt t="43056" x="4591050" y="4432300"/>
          <p14:tracePt t="43077" x="4584700" y="4432300"/>
          <p14:tracePt t="43100" x="4578350" y="4432300"/>
          <p14:tracePt t="43124" x="4572000" y="4432300"/>
          <p14:tracePt t="43144" x="4565650" y="4432300"/>
          <p14:tracePt t="43160" x="4559300" y="4432300"/>
          <p14:tracePt t="43177" x="4552950" y="4438650"/>
          <p14:tracePt t="43184" x="4546600" y="4438650"/>
          <p14:tracePt t="43193" x="4540250" y="4438650"/>
          <p14:tracePt t="43193" x="4533900" y="4438650"/>
          <p14:tracePt t="43209" x="4521200" y="4445000"/>
          <p14:tracePt t="43209" x="4514850" y="4451350"/>
          <p14:tracePt t="43225" x="4502150" y="4457700"/>
          <p14:tracePt t="43225" x="4483100" y="4457700"/>
          <p14:tracePt t="43242" x="4464050" y="4470400"/>
          <p14:tracePt t="43242" x="4419600" y="4489450"/>
          <p14:tracePt t="43258" x="4387850" y="4495800"/>
          <p14:tracePt t="43258" x="4349750" y="4508500"/>
          <p14:tracePt t="43276" x="4311650" y="4521200"/>
          <p14:tracePt t="43276" x="4267200" y="4527550"/>
          <p14:tracePt t="43292" x="4222750" y="4540250"/>
          <p14:tracePt t="43292" x="4171950" y="4552950"/>
          <p14:tracePt t="43309" x="4114800" y="4565650"/>
          <p14:tracePt t="43309" x="4000500" y="4591050"/>
          <p14:tracePt t="43326" x="3937000" y="4610100"/>
          <p14:tracePt t="43326" x="3873500" y="4622800"/>
          <p14:tracePt t="43343" x="3803650" y="4635500"/>
          <p14:tracePt t="43343" x="3740150" y="4654550"/>
          <p14:tracePt t="43359" x="3670300" y="4673600"/>
          <p14:tracePt t="43359" x="3536950" y="4705350"/>
          <p14:tracePt t="43378" x="3473450" y="4724400"/>
          <p14:tracePt t="43378" x="3403600" y="4737100"/>
          <p14:tracePt t="43393" x="3333750" y="4756150"/>
          <p14:tracePt t="43393" x="3270250" y="4768850"/>
          <p14:tracePt t="43409" x="3206750" y="4787900"/>
          <p14:tracePt t="43409" x="3149600" y="4800600"/>
          <p14:tracePt t="43426" x="3086100" y="4813300"/>
          <p14:tracePt t="43426" x="3022600" y="4826000"/>
          <p14:tracePt t="43426" x="2965450" y="4838700"/>
          <p14:tracePt t="43445" x="2908300" y="4851400"/>
          <p14:tracePt t="43457" x="2851150" y="4864100"/>
          <p14:tracePt t="43457" x="2794000" y="4870450"/>
          <p14:tracePt t="43478" x="2698750" y="4889500"/>
          <p14:tracePt t="43478" x="2654300" y="4895850"/>
          <p14:tracePt t="43493" x="2609850" y="4908550"/>
          <p14:tracePt t="43493" x="2565400" y="4914900"/>
          <p14:tracePt t="43493" x="2527300" y="4921250"/>
          <p14:tracePt t="43514" x="2495550" y="4927600"/>
          <p14:tracePt t="43525" x="2457450" y="4933950"/>
          <p14:tracePt t="43525" x="2425700" y="4940300"/>
          <p14:tracePt t="43525" x="2393950" y="4946650"/>
          <p14:tracePt t="43545" x="2368550" y="4953000"/>
          <p14:tracePt t="43545" x="2336800" y="4959350"/>
          <p14:tracePt t="43560" x="2311400" y="4959350"/>
          <p14:tracePt t="43560" x="2286000" y="4965700"/>
          <p14:tracePt t="43578" x="2260600" y="4972050"/>
          <p14:tracePt t="43578" x="2235200" y="4978400"/>
          <p14:tracePt t="43593" x="2209800" y="4984750"/>
          <p14:tracePt t="43593" x="2190750" y="4984750"/>
          <p14:tracePt t="43610" x="2165350" y="4991100"/>
          <p14:tracePt t="43610" x="2120900" y="5003800"/>
          <p14:tracePt t="43628" x="2095500" y="5010150"/>
          <p14:tracePt t="43628" x="2070100" y="5016500"/>
          <p14:tracePt t="43643" x="2044700" y="5022850"/>
          <p14:tracePt t="43643" x="2019300" y="5035550"/>
          <p14:tracePt t="43660" x="1993900" y="5041900"/>
          <p14:tracePt t="43660" x="1943100" y="5067300"/>
          <p14:tracePt t="43678" x="1924050" y="5086350"/>
          <p14:tracePt t="43678" x="1905000" y="5099050"/>
          <p14:tracePt t="43693" x="1885950" y="5111750"/>
          <p14:tracePt t="43693" x="1866900" y="5124450"/>
          <p14:tracePt t="43710" x="1854200" y="5137150"/>
          <p14:tracePt t="43710" x="1841500" y="5156200"/>
          <p14:tracePt t="43728" x="1828800" y="5168900"/>
          <p14:tracePt t="43728" x="1816100" y="5194300"/>
          <p14:tracePt t="43746" x="1816100" y="5207000"/>
          <p14:tracePt t="43746" x="1816100" y="5219700"/>
          <p14:tracePt t="43761" x="1822450" y="5226050"/>
          <p14:tracePt t="43761" x="1822450" y="5238750"/>
          <p14:tracePt t="43778" x="1828800" y="5251450"/>
          <p14:tracePt t="43778" x="1841500" y="5264150"/>
          <p14:tracePt t="43794" x="1854200" y="5276850"/>
          <p14:tracePt t="43794" x="1866900" y="5283200"/>
          <p14:tracePt t="43794" x="1879600" y="5295900"/>
          <p14:tracePt t="43813" x="1898650" y="5302250"/>
          <p14:tracePt t="43826" x="1917700" y="5314950"/>
          <p14:tracePt t="43826" x="1962150" y="5334000"/>
          <p14:tracePt t="43845" x="1987550" y="5340350"/>
          <p14:tracePt t="43845" x="2012950" y="5346700"/>
          <p14:tracePt t="43861" x="2038350" y="5359400"/>
          <p14:tracePt t="43861" x="2063750" y="5359400"/>
          <p14:tracePt t="43878" x="2089150" y="5365750"/>
          <p14:tracePt t="43878" x="2114550" y="5365750"/>
          <p14:tracePt t="43894" x="2139950" y="5365750"/>
          <p14:tracePt t="43894" x="2159000" y="5365750"/>
          <p14:tracePt t="43894" x="2178050" y="5365750"/>
          <p14:tracePt t="43913" x="2197100" y="5365750"/>
          <p14:tracePt t="43913" x="2209800" y="5359400"/>
          <p14:tracePt t="43928" x="2222500" y="5359400"/>
          <p14:tracePt t="43928" x="2235200" y="5353050"/>
          <p14:tracePt t="43944" x="2247900" y="5353050"/>
          <p14:tracePt t="43944" x="2254250" y="5346700"/>
          <p14:tracePt t="43961" x="2260600" y="5346700"/>
          <p14:tracePt t="43976" x="2254250" y="5340350"/>
          <p14:tracePt t="44060" x="2254250" y="5334000"/>
          <p14:tracePt t="44069" x="2254250" y="5327650"/>
          <p14:tracePt t="44077" x="2254250" y="5321300"/>
          <p14:tracePt t="44077" x="2254250" y="5314950"/>
          <p14:tracePt t="44077" x="2247900" y="5308600"/>
          <p14:tracePt t="44097" x="2247900" y="5302250"/>
          <p14:tracePt t="44110" x="2241550" y="5295900"/>
          <p14:tracePt t="44110" x="2228850" y="5283200"/>
          <p14:tracePt t="44130" x="2222500" y="5276850"/>
          <p14:tracePt t="44130" x="2216150" y="5276850"/>
          <p14:tracePt t="44146" x="2203450" y="5270500"/>
          <p14:tracePt t="44146" x="2197100" y="5264150"/>
          <p14:tracePt t="44162" x="2184400" y="5257800"/>
          <p14:tracePt t="44162" x="2178050" y="5257800"/>
          <p14:tracePt t="44162" x="2165350" y="5251450"/>
          <p14:tracePt t="44181" x="2159000" y="5245100"/>
          <p14:tracePt t="44193" x="2146300" y="5238750"/>
          <p14:tracePt t="44193" x="2114550" y="5219700"/>
          <p14:tracePt t="44214" x="2095500" y="5207000"/>
          <p14:tracePt t="44214" x="2076450" y="5194300"/>
          <p14:tracePt t="44229" x="2051050" y="5175250"/>
          <p14:tracePt t="44229" x="2032000" y="5156200"/>
          <p14:tracePt t="44245" x="2012950" y="5137150"/>
          <p14:tracePt t="44245" x="1993900" y="5111750"/>
          <p14:tracePt t="44262" x="1974850" y="5086350"/>
          <p14:tracePt t="44262" x="1949450" y="5041900"/>
          <p14:tracePt t="44279" x="1943100" y="5016500"/>
          <p14:tracePt t="44279" x="1936750" y="4991100"/>
          <p14:tracePt t="44296" x="1943100" y="4965700"/>
          <p14:tracePt t="44296" x="1943100" y="4940300"/>
          <p14:tracePt t="44312" x="1955800" y="4908550"/>
          <p14:tracePt t="44312" x="1968500" y="4883150"/>
          <p14:tracePt t="44329" x="1993900" y="4851400"/>
          <p14:tracePt t="44329" x="2051050" y="4787900"/>
          <p14:tracePt t="44346" x="2089150" y="4756150"/>
          <p14:tracePt t="44346" x="2127250" y="4724400"/>
          <p14:tracePt t="44363" x="2178050" y="4699000"/>
          <p14:tracePt t="44363" x="2228850" y="4673600"/>
          <p14:tracePt t="44379" x="2286000" y="4648200"/>
          <p14:tracePt t="44379" x="2413000" y="4603750"/>
          <p14:tracePt t="44398" x="2489200" y="4584700"/>
          <p14:tracePt t="44398" x="2565400" y="4572000"/>
          <p14:tracePt t="44413" x="2647950" y="4559300"/>
          <p14:tracePt t="44413" x="2730500" y="4552950"/>
          <p14:tracePt t="44430" x="2819400" y="4552950"/>
          <p14:tracePt t="44430" x="2901950" y="4552950"/>
          <p14:tracePt t="44446" x="2984500" y="4559300"/>
          <p14:tracePt t="44446" x="3067050" y="4565650"/>
          <p14:tracePt t="44446" x="3143250" y="4578350"/>
          <p14:tracePt t="44466" x="3219450" y="4591050"/>
          <p14:tracePt t="44478" x="3289300" y="4597400"/>
          <p14:tracePt t="44478" x="3352800" y="4610100"/>
          <p14:tracePt t="44498" x="3479800" y="4635500"/>
          <p14:tracePt t="44498" x="3536950" y="4648200"/>
          <p14:tracePt t="44514" x="3594100" y="4660900"/>
          <p14:tracePt t="44514" x="3644900" y="4673600"/>
          <p14:tracePt t="44530" x="3689350" y="4692650"/>
          <p14:tracePt t="44530" x="3733800" y="4705350"/>
          <p14:tracePt t="44530" x="3778250" y="4718050"/>
          <p14:tracePt t="44549" x="3816350" y="4737100"/>
          <p14:tracePt t="44561" x="3848100" y="4749800"/>
          <p14:tracePt t="44561" x="3917950" y="4775200"/>
          <p14:tracePt t="44580" x="3943350" y="4787900"/>
          <p14:tracePt t="44580" x="3975100" y="4800600"/>
          <p14:tracePt t="44597" x="4000500" y="4813300"/>
          <p14:tracePt t="44597" x="4025900" y="4819650"/>
          <p14:tracePt t="44613" x="4051300" y="4826000"/>
          <p14:tracePt t="44613" x="4076700" y="4832350"/>
          <p14:tracePt t="44630" x="4102100" y="4838700"/>
          <p14:tracePt t="44630" x="4165600" y="4845050"/>
          <p14:tracePt t="44647" x="4197350" y="4845050"/>
          <p14:tracePt t="44647" x="4229100" y="4845050"/>
          <p14:tracePt t="44663" x="4260850" y="4851400"/>
          <p14:tracePt t="44663" x="4298950" y="4857750"/>
          <p14:tracePt t="44680" x="4337050" y="4864100"/>
          <p14:tracePt t="44680" x="4413250" y="4876800"/>
          <p14:tracePt t="44698" x="4451350" y="4883150"/>
          <p14:tracePt t="44698" x="4489450" y="4889500"/>
          <p14:tracePt t="44714" x="4527550" y="4895850"/>
          <p14:tracePt t="44714" x="4565650" y="4895850"/>
          <p14:tracePt t="44731" x="4603750" y="4902200"/>
          <p14:tracePt t="44731" x="4648200" y="4902200"/>
          <p14:tracePt t="44747" x="4686300" y="4902200"/>
          <p14:tracePt t="44747" x="4775200" y="4895850"/>
          <p14:tracePt t="44766" x="4819650" y="4895850"/>
          <p14:tracePt t="44766" x="4870450" y="4895850"/>
          <p14:tracePt t="44782" x="4914900" y="4889500"/>
          <p14:tracePt t="44782" x="4959350" y="4889500"/>
          <p14:tracePt t="44797" x="5010150" y="4889500"/>
          <p14:tracePt t="44797" x="5054600" y="4883150"/>
          <p14:tracePt t="44814" x="5105400" y="4883150"/>
          <p14:tracePt t="44814" x="5156200" y="4876800"/>
          <p14:tracePt t="44814" x="5200650" y="4876800"/>
          <p14:tracePt t="44833" x="5245100" y="4870450"/>
          <p14:tracePt t="44846" x="5295900" y="4864100"/>
          <p14:tracePt t="44846" x="5384800" y="4857750"/>
          <p14:tracePt t="44866" x="5429250" y="4857750"/>
          <p14:tracePt t="44866" x="5473700" y="4857750"/>
          <p14:tracePt t="44881" x="5518150" y="4851400"/>
          <p14:tracePt t="44881" x="5562600" y="4851400"/>
          <p14:tracePt t="44898" x="5600700" y="4851400"/>
          <p14:tracePt t="44898" x="5638800" y="4851400"/>
          <p14:tracePt t="44914" x="5683250" y="4851400"/>
          <p14:tracePt t="44914" x="5721350" y="4851400"/>
          <p14:tracePt t="44914" x="5759450" y="4857750"/>
          <p14:tracePt t="44934" x="5797550" y="4851400"/>
          <p14:tracePt t="44934" x="5835650" y="4857750"/>
          <p14:tracePt t="44948" x="5867400" y="4857750"/>
          <p14:tracePt t="44948" x="5905500" y="4857750"/>
          <p14:tracePt t="44965" x="5937250" y="4864100"/>
          <p14:tracePt t="44965" x="5969000" y="4864100"/>
          <p14:tracePt t="44982" x="5994400" y="4870450"/>
          <p14:tracePt t="44982" x="6051550" y="4876800"/>
          <p14:tracePt t="44999" x="6076950" y="4883150"/>
          <p14:tracePt t="44999" x="6102350" y="4889500"/>
          <p14:tracePt t="45015" x="6121400" y="4895850"/>
          <p14:tracePt t="45015" x="6140450" y="4908550"/>
          <p14:tracePt t="45032" x="6159500" y="4914900"/>
          <p14:tracePt t="45032" x="6172200" y="4921250"/>
          <p14:tracePt t="45048" x="6184900" y="4933950"/>
          <p14:tracePt t="45048" x="6203950" y="4953000"/>
          <p14:tracePt t="45066" x="6210300" y="4959350"/>
          <p14:tracePt t="45066" x="6216650" y="4972050"/>
          <p14:tracePt t="45082" x="6216650" y="4978400"/>
          <p14:tracePt t="45082" x="6216650" y="4991100"/>
          <p14:tracePt t="45099" x="6216650" y="4997450"/>
          <p14:tracePt t="45099" x="6210300" y="5010150"/>
          <p14:tracePt t="45099" x="6203950" y="5016500"/>
          <p14:tracePt t="45117" x="6197600" y="5029200"/>
          <p14:tracePt t="45130" x="6191250" y="5035550"/>
          <p14:tracePt t="45130" x="6165850" y="5054600"/>
          <p14:tracePt t="45149" x="6153150" y="5067300"/>
          <p14:tracePt t="45149" x="6134100" y="5080000"/>
          <p14:tracePt t="45166" x="6115050" y="5092700"/>
          <p14:tracePt t="45166" x="6102350" y="5105400"/>
          <p14:tracePt t="45182" x="6083300" y="5111750"/>
          <p14:tracePt t="45182" x="6064250" y="5124450"/>
          <p14:tracePt t="45182" x="6045200" y="5130800"/>
          <p14:tracePt t="45201" x="6032500" y="5137150"/>
          <p14:tracePt t="45214" x="6013450" y="5143500"/>
          <p14:tracePt t="45214" x="5988050" y="5156200"/>
          <p14:tracePt t="45234" x="5969000" y="5156200"/>
          <p14:tracePt t="45234" x="5956300" y="5162550"/>
          <p14:tracePt t="45249" x="5937250" y="5162550"/>
          <p14:tracePt t="45249" x="5924550" y="5168900"/>
          <p14:tracePt t="45266" x="5905500" y="5168900"/>
          <p14:tracePt t="45266" x="5886450" y="5168900"/>
          <p14:tracePt t="45282" x="5867400" y="5175250"/>
          <p14:tracePt t="45282" x="5829300" y="5175250"/>
          <p14:tracePt t="45299" x="5810250" y="5175250"/>
          <p14:tracePt t="45299" x="5784850" y="5175250"/>
          <p14:tracePt t="45316" x="5765800" y="5175250"/>
          <p14:tracePt t="45316" x="5746750" y="5175250"/>
          <p14:tracePt t="45332" x="5734050" y="5181600"/>
          <p14:tracePt t="45332" x="5715000" y="5181600"/>
          <p14:tracePt t="45350" x="5695950" y="5187950"/>
          <p14:tracePt t="45350" x="5664200" y="5194300"/>
          <p14:tracePt t="45366" x="5645150" y="5200650"/>
          <p14:tracePt t="45366" x="5632450" y="5207000"/>
          <p14:tracePt t="45382" x="5613400" y="5213350"/>
          <p14:tracePt t="45382" x="5600700" y="5226050"/>
          <p14:tracePt t="45399" x="5588000" y="5232400"/>
          <p14:tracePt t="45399" x="5575300" y="5238750"/>
          <p14:tracePt t="45399" x="5562600" y="5251450"/>
          <p14:tracePt t="45418" x="5549900" y="5257800"/>
          <p14:tracePt t="45418" x="5543550" y="5264150"/>
          <p14:tracePt t="45434" x="5530850" y="5276850"/>
          <p14:tracePt t="45434" x="5524500" y="5283200"/>
          <p14:tracePt t="45450" x="5518150" y="5289550"/>
          <p14:tracePt t="45450" x="5518150" y="5295900"/>
          <p14:tracePt t="45466" x="5511800" y="5295900"/>
          <p14:tracePt t="45481" x="5511800" y="5302250"/>
          <p14:tracePt t="45502" x="5511800" y="5308600"/>
          <p14:tracePt t="45515" x="5518150" y="5308600"/>
          <p14:tracePt t="45532" x="5524500" y="5308600"/>
          <p14:tracePt t="45548" x="5530850" y="5308600"/>
          <p14:tracePt t="45565" x="5537200" y="5302250"/>
          <p14:tracePt t="45582" x="5549900" y="5302250"/>
          <p14:tracePt t="45582" x="5556250" y="5295900"/>
          <p14:tracePt t="45600" x="5556250" y="5289550"/>
          <p14:tracePt t="45615" x="5562600" y="5289550"/>
          <p14:tracePt t="45632" x="5562600" y="5283200"/>
          <p14:tracePt t="45648" x="5562600" y="5276850"/>
          <p14:tracePt t="45665" x="5556250" y="5270500"/>
          <p14:tracePt t="45689" x="5549900" y="5270500"/>
          <p14:tracePt t="45705" x="5549900" y="5264150"/>
          <p14:tracePt t="45718" x="5543550" y="5264150"/>
          <p14:tracePt t="45733" x="5537200" y="5257800"/>
          <p14:tracePt t="45749" x="5530850" y="5251450"/>
          <p14:tracePt t="45765" x="5524500" y="5245100"/>
          <p14:tracePt t="45786" x="5524500" y="5238750"/>
          <p14:tracePt t="45809" x="5524500" y="5232400"/>
          <p14:tracePt t="45837" x="5524500" y="5226050"/>
          <p14:tracePt t="45853" x="5524500" y="5219700"/>
          <p14:tracePt t="45869" x="5530850" y="5213350"/>
          <p14:tracePt t="45893" x="5537200" y="5213350"/>
          <p14:tracePt t="45957" x="5543550" y="5207000"/>
          <p14:tracePt t="45981" x="5549900" y="5207000"/>
          <p14:tracePt t="46005" x="5556250" y="5200650"/>
          <p14:tracePt t="46017" x="5562600" y="5200650"/>
          <p14:tracePt t="46032" x="5568950" y="5194300"/>
          <p14:tracePt t="46049" x="5575300" y="5194300"/>
          <p14:tracePt t="46065" x="5581650" y="5187950"/>
          <p14:tracePt t="46077" x="5588000" y="5187950"/>
          <p14:tracePt t="46093" x="5594350" y="5181600"/>
          <p14:tracePt t="46109" x="5600700" y="5181600"/>
          <p14:tracePt t="46125" x="5607050" y="5181600"/>
          <p14:tracePt t="46138" x="5607050" y="5175250"/>
          <p14:tracePt t="46154" x="5613400" y="5175250"/>
          <p14:tracePt t="46177" x="5619750" y="5175250"/>
          <p14:tracePt t="46205" x="5613400" y="5175250"/>
          <p14:tracePt t="46253" x="5607050" y="5175250"/>
          <p14:tracePt t="46273" x="5600700" y="5181600"/>
          <p14:tracePt t="46297" x="5594350" y="5181600"/>
          <p14:tracePt t="46313" x="5588000" y="5187950"/>
          <p14:tracePt t="46341" x="5581650" y="5187950"/>
          <p14:tracePt t="46357" x="5575300" y="5194300"/>
          <p14:tracePt t="46377" x="5568950" y="5200650"/>
          <p14:tracePt t="46452" x="5575300" y="5200650"/>
          <p14:tracePt t="46537" x="5581650" y="5200650"/>
          <p14:tracePt t="46613" x="5588000" y="5200650"/>
          <p14:tracePt t="46665" x="5594350" y="5200650"/>
          <p14:tracePt t="46709" x="5600700" y="5200650"/>
          <p14:tracePt t="46737" x="5607050" y="5200650"/>
          <p14:tracePt t="46761" x="5613400" y="5200650"/>
          <p14:tracePt t="46797" x="5619750" y="5194300"/>
          <p14:tracePt t="46813" x="5626100" y="5194300"/>
          <p14:tracePt t="46829" x="5632450" y="5194300"/>
          <p14:tracePt t="46845" x="5638800" y="5194300"/>
          <p14:tracePt t="46858" x="5645150" y="5194300"/>
          <p14:tracePt t="46869" x="5645150" y="5187950"/>
          <p14:tracePt t="46869" x="5651500" y="5187950"/>
          <p14:tracePt t="46869" x="5657850" y="5187950"/>
          <p14:tracePt t="46890" x="5670550" y="5187950"/>
          <p14:tracePt t="46903" x="5683250" y="5181600"/>
          <p14:tracePt t="46903" x="5715000" y="5181600"/>
          <p14:tracePt t="46921" x="5740400" y="5181600"/>
          <p14:tracePt t="46921" x="5765800" y="5181600"/>
          <p14:tracePt t="46938" x="5797550" y="5181600"/>
          <p14:tracePt t="46938" x="5829300" y="5181600"/>
          <p14:tracePt t="46955" x="5867400" y="5181600"/>
          <p14:tracePt t="46955" x="5899150" y="5181600"/>
          <p14:tracePt t="46955" x="5937250" y="5181600"/>
          <p14:tracePt t="46974" x="5975350" y="5181600"/>
          <p14:tracePt t="46974" x="6019800" y="5181600"/>
          <p14:tracePt t="46988" x="6057900" y="5187950"/>
          <p14:tracePt t="46988" x="6096000" y="5187950"/>
          <p14:tracePt t="47006" x="6134100" y="5187950"/>
          <p14:tracePt t="47006" x="6178550" y="5187950"/>
          <p14:tracePt t="47021" x="6216650" y="5194300"/>
          <p14:tracePt t="47021" x="6286500" y="5194300"/>
          <p14:tracePt t="47039" x="6318250" y="5194300"/>
          <p14:tracePt t="47039" x="6350000" y="5200650"/>
          <p14:tracePt t="47055" x="6375400" y="5200650"/>
          <p14:tracePt t="47055" x="6407150" y="5200650"/>
          <p14:tracePt t="47072" x="6432550" y="5207000"/>
          <p14:tracePt t="47072" x="6457950" y="5207000"/>
          <p14:tracePt t="47089" x="6477000" y="5213350"/>
          <p14:tracePt t="47089" x="6521450" y="5219700"/>
          <p14:tracePt t="47106" x="6540500" y="5226050"/>
          <p14:tracePt t="47106" x="6553200" y="5226050"/>
          <p14:tracePt t="47122" x="6572250" y="5232400"/>
          <p14:tracePt t="47122" x="6578600" y="5232400"/>
          <p14:tracePt t="47139" x="6591300" y="5232400"/>
          <p14:tracePt t="47139" x="6604000" y="5238750"/>
          <p14:tracePt t="47139" x="6610350" y="5238750"/>
          <p14:tracePt t="47158" x="6623050" y="5238750"/>
          <p14:tracePt t="47170" x="6629400" y="5238750"/>
          <p14:tracePt t="47170" x="6635750" y="5238750"/>
          <p14:tracePt t="47190" x="6642100" y="5238750"/>
          <p14:tracePt t="47206" x="6648450" y="5238750"/>
          <p14:tracePt t="47221" x="6654800" y="5238750"/>
          <p14:tracePt t="47237" x="6661150" y="5232400"/>
          <p14:tracePt t="47254" x="6661150" y="5226050"/>
          <p14:tracePt t="47274" x="6654800" y="5226050"/>
          <p14:tracePt t="47301" x="6648450" y="5232400"/>
          <p14:tracePt t="47317" x="6642100" y="5232400"/>
          <p14:tracePt t="47326" x="6629400" y="5238750"/>
          <p14:tracePt t="47326" x="6623050" y="5238750"/>
          <p14:tracePt t="47340" x="6610350" y="5245100"/>
          <p14:tracePt t="47340" x="6591300" y="5251450"/>
          <p14:tracePt t="47357" x="6572250" y="5251450"/>
          <p14:tracePt t="47357" x="6546850" y="5257800"/>
          <p14:tracePt t="47373" x="6521450" y="5257800"/>
          <p14:tracePt t="47373" x="6489700" y="5257800"/>
          <p14:tracePt t="47390" x="6451600" y="5257800"/>
          <p14:tracePt t="47390" x="6375400" y="5251450"/>
          <p14:tracePt t="47406" x="6337300" y="5238750"/>
          <p14:tracePt t="47406" x="6299200" y="5232400"/>
          <p14:tracePt t="47423" x="6267450" y="5219700"/>
          <p14:tracePt t="47423" x="6229350" y="5200650"/>
          <p14:tracePt t="47440" x="6197600" y="5181600"/>
          <p14:tracePt t="47440" x="6140450" y="5137150"/>
          <p14:tracePt t="47458" x="6115050" y="5111750"/>
          <p14:tracePt t="47458" x="6096000" y="5080000"/>
          <p14:tracePt t="47474" x="6070600" y="5048250"/>
          <p14:tracePt t="47474" x="6057900" y="5016500"/>
          <p14:tracePt t="47490" x="6045200" y="4978400"/>
          <p14:tracePt t="47490" x="6038850" y="4940300"/>
          <p14:tracePt t="47507" x="6038850" y="4908550"/>
          <p14:tracePt t="47507" x="6038850" y="4870450"/>
          <p14:tracePt t="47507" x="6045200" y="4832350"/>
          <p14:tracePt t="47526" x="6064250" y="4794250"/>
          <p14:tracePt t="47538" x="6083300" y="4756150"/>
          <p14:tracePt t="47538" x="6140450" y="4692650"/>
          <p14:tracePt t="47558" x="6178550" y="4660900"/>
          <p14:tracePt t="47558" x="6216650" y="4635500"/>
          <p14:tracePt t="47574" x="6267450" y="4610100"/>
          <p14:tracePt t="47574" x="6324600" y="4597400"/>
          <p14:tracePt t="47590" x="6388100" y="4578350"/>
          <p14:tracePt t="47590" x="6451600" y="4572000"/>
          <p14:tracePt t="47590" x="6521450" y="4565650"/>
          <p14:tracePt t="47610" x="6591300" y="4565650"/>
          <p14:tracePt t="47622" x="6667500" y="4572000"/>
          <p14:tracePt t="47622" x="6807200" y="4584700"/>
          <p14:tracePt t="47641" x="6877050" y="4597400"/>
          <p14:tracePt t="47641" x="6940550" y="4610100"/>
          <p14:tracePt t="47658" x="7004050" y="4622800"/>
          <p14:tracePt t="47658" x="7061200" y="4641850"/>
          <p14:tracePt t="47674" x="7112000" y="4667250"/>
          <p14:tracePt t="47674" x="7162800" y="4699000"/>
          <p14:tracePt t="47691" x="7207250" y="4724400"/>
          <p14:tracePt t="47691" x="7289800" y="4800600"/>
          <p14:tracePt t="47708" x="7321550" y="4845050"/>
          <p14:tracePt t="47708" x="7346950" y="4883150"/>
          <p14:tracePt t="47724" x="7366000" y="4927600"/>
          <p14:tracePt t="47724" x="7378700" y="4965700"/>
          <p14:tracePt t="47741" x="7385050" y="5003800"/>
          <p14:tracePt t="47741" x="7378700" y="5073650"/>
          <p14:tracePt t="47758" x="7366000" y="5105400"/>
          <p14:tracePt t="47758" x="7353300" y="5130800"/>
          <p14:tracePt t="47775" x="7334250" y="5156200"/>
          <p14:tracePt t="47775" x="7315200" y="5175250"/>
          <p14:tracePt t="47791" x="7296150" y="5194300"/>
          <p14:tracePt t="47791" x="7270750" y="5207000"/>
          <p14:tracePt t="47808" x="7251700" y="5219700"/>
          <p14:tracePt t="47808" x="7207250" y="5238750"/>
          <p14:tracePt t="47826" x="7188200" y="5245100"/>
          <p14:tracePt t="47826" x="7175500" y="5251450"/>
          <p14:tracePt t="47842" x="7162800" y="5257800"/>
          <p14:tracePt t="47842" x="7150100" y="5257800"/>
          <p14:tracePt t="47859" x="7143750" y="5264150"/>
          <p14:tracePt t="47873" x="7137400" y="5264150"/>
          <p14:tracePt t="47890" x="7143750" y="5264150"/>
          <p14:tracePt t="47906" x="7156450" y="5257800"/>
          <p14:tracePt t="47923" x="7162800" y="5257800"/>
          <p14:tracePt t="47923" x="7175500" y="5257800"/>
          <p14:tracePt t="47942" x="7181850" y="5257800"/>
          <p14:tracePt t="47942" x="7188200" y="5257800"/>
          <p14:tracePt t="47958" x="7200900" y="5264150"/>
          <p14:tracePt t="47958" x="7207250" y="5264150"/>
          <p14:tracePt t="47958" x="7213600" y="5270500"/>
          <p14:tracePt t="47978" x="7219950" y="5270500"/>
          <p14:tracePt t="47990" x="7226300" y="5270500"/>
          <p14:tracePt t="47990" x="7232650" y="5270500"/>
          <p14:tracePt t="48009" x="7239000" y="5270500"/>
          <p14:tracePt t="48009" x="7245350" y="5270500"/>
          <p14:tracePt t="48025" x="7251700" y="5270500"/>
          <p14:tracePt t="48025" x="7264400" y="5270500"/>
          <p14:tracePt t="48042" x="7270750" y="5270500"/>
          <p14:tracePt t="48042" x="7296150" y="5270500"/>
          <p14:tracePt t="48059" x="7308850" y="5270500"/>
          <p14:tracePt t="48059" x="7327900" y="5270500"/>
          <p14:tracePt t="48075" x="7346950" y="5276850"/>
          <p14:tracePt t="48075" x="7378700" y="5283200"/>
          <p14:tracePt t="48092" x="7404100" y="5283200"/>
          <p14:tracePt t="48092" x="7442200" y="5289550"/>
          <p14:tracePt t="48109" x="7473950" y="5295900"/>
          <p14:tracePt t="48109" x="7556500" y="5302250"/>
          <p14:tracePt t="48126" x="7600950" y="5302250"/>
          <p14:tracePt t="48126" x="7645400" y="5302250"/>
          <p14:tracePt t="48142" x="7683500" y="5302250"/>
          <p14:tracePt t="48142" x="7727950" y="5295900"/>
          <p14:tracePt t="48159" x="7778750" y="5295900"/>
          <p14:tracePt t="48159" x="7823200" y="5289550"/>
          <p14:tracePt t="48159" x="7874000" y="5289550"/>
          <p14:tracePt t="48179" x="7924800" y="5283200"/>
          <p14:tracePt t="48191" x="7975600" y="5283200"/>
          <p14:tracePt t="48191" x="8083550" y="5289550"/>
          <p14:tracePt t="48210" x="8134350" y="5295900"/>
          <p14:tracePt t="48210" x="8185150" y="5302250"/>
          <p14:tracePt t="48226" x="8235950" y="5308600"/>
          <p14:tracePt t="48226" x="8286750" y="5314950"/>
          <p14:tracePt t="48243" x="8331200" y="5321300"/>
          <p14:tracePt t="48243" x="8375650" y="5327650"/>
          <p14:tracePt t="48243" x="8413750" y="5327650"/>
          <p14:tracePt t="48262" x="8451850" y="5334000"/>
          <p14:tracePt t="48274" x="8477250" y="5334000"/>
          <p14:tracePt t="48274" x="8521700" y="5334000"/>
          <p14:tracePt t="48295" x="8540750" y="5334000"/>
          <p14:tracePt t="48295" x="8553450" y="5340350"/>
          <p14:tracePt t="48309" x="8553450" y="5346700"/>
          <p14:tracePt t="48329" x="8540750" y="5353050"/>
          <p14:tracePt t="48341" x="8528050" y="5359400"/>
          <p14:tracePt t="48341" x="8489950" y="5365750"/>
          <p14:tracePt t="48360" x="8464550" y="5372100"/>
          <p14:tracePt t="48360" x="8432800" y="5378450"/>
          <p14:tracePt t="48376" x="8401050" y="5384800"/>
          <p14:tracePt t="48376" x="8362950" y="5391150"/>
          <p14:tracePt t="48393" x="8324850" y="5397500"/>
          <p14:tracePt t="48393" x="8280400" y="5403850"/>
          <p14:tracePt t="48410" x="8229600" y="5410200"/>
          <p14:tracePt t="48410" x="8128000" y="5416550"/>
          <p14:tracePt t="48427" x="8064500" y="5422900"/>
          <p14:tracePt t="48427" x="8007350" y="5422900"/>
          <p14:tracePt t="48443" x="7937500" y="5429250"/>
          <p14:tracePt t="48443" x="7874000" y="5429250"/>
          <p14:tracePt t="48460" x="7797800" y="5429250"/>
          <p14:tracePt t="48460" x="7721600" y="5429250"/>
          <p14:tracePt t="48460" x="7645400" y="5429250"/>
          <p14:tracePt t="48480" x="7562850" y="5422900"/>
          <p14:tracePt t="48480" x="7473950" y="5422900"/>
          <p14:tracePt t="48495" x="7378700" y="5422900"/>
          <p14:tracePt t="48495" x="7283450" y="5422900"/>
          <p14:tracePt t="48510" x="7181850" y="5422900"/>
          <p14:tracePt t="48510" x="7073900" y="5422900"/>
          <p14:tracePt t="48527" x="6965950" y="5422900"/>
          <p14:tracePt t="48527" x="6851650" y="5422900"/>
          <p14:tracePt t="48527" x="6743700" y="5422900"/>
          <p14:tracePt t="48546" x="6629400" y="5422900"/>
          <p14:tracePt t="48559" x="6521450" y="5422900"/>
          <p14:tracePt t="48559" x="6407150" y="5422900"/>
          <p14:tracePt t="48579" x="6178550" y="5429250"/>
          <p14:tracePt t="48579" x="6064250" y="5435600"/>
          <p14:tracePt t="48595" x="5943600" y="5441950"/>
          <p14:tracePt t="48595" x="5816600" y="5448300"/>
          <p14:tracePt t="48611" x="5689600" y="5454650"/>
          <p14:tracePt t="48611" x="5562600" y="5467350"/>
          <p14:tracePt t="48611" x="5429250" y="5480050"/>
          <p14:tracePt t="48630" x="5295900" y="5499100"/>
          <p14:tracePt t="48642" x="5156200" y="5518150"/>
          <p14:tracePt t="48642" x="4889500" y="5556250"/>
          <p14:tracePt t="48660" x="4749800" y="5575300"/>
          <p14:tracePt t="48660" x="4616450" y="5600700"/>
          <p14:tracePt t="48677" x="4483100" y="5619750"/>
          <p14:tracePt t="48677" x="4343400" y="5638800"/>
          <p14:tracePt t="48694" x="4203700" y="5657850"/>
          <p14:tracePt t="48694" x="4064000" y="5676900"/>
          <p14:tracePt t="48711" x="3930650" y="5695950"/>
          <p14:tracePt t="48711" x="3663950" y="5734050"/>
          <p14:tracePt t="48728" x="3536950" y="5753100"/>
          <p14:tracePt t="48728" x="3416300" y="5778500"/>
          <p14:tracePt t="48744" x="3302000" y="5797550"/>
          <p14:tracePt t="48744" x="3187700" y="5816600"/>
          <p14:tracePt t="48761" x="3079750" y="5835650"/>
          <p14:tracePt t="48761" x="2870200" y="5867400"/>
          <p14:tracePt t="48779" x="2768600" y="5880100"/>
          <p14:tracePt t="48779" x="2667000" y="5892800"/>
          <p14:tracePt t="48795" x="2571750" y="5899150"/>
          <p14:tracePt t="48795" x="2482850" y="5905500"/>
          <p14:tracePt t="48812" x="2400300" y="5911850"/>
          <p14:tracePt t="48812" x="2317750" y="5911850"/>
          <p14:tracePt t="48829" x="2241550" y="5918200"/>
          <p14:tracePt t="48829" x="2101850" y="5918200"/>
          <p14:tracePt t="48847" x="2038350" y="5918200"/>
          <p14:tracePt t="48847" x="1981200" y="5918200"/>
          <p14:tracePt t="48862" x="1930400" y="5918200"/>
          <p14:tracePt t="48862" x="1879600" y="5924550"/>
          <p14:tracePt t="48880" x="1835150" y="5924550"/>
          <p14:tracePt t="48880" x="1797050" y="5918200"/>
          <p14:tracePt t="48895" x="1758950" y="5918200"/>
          <p14:tracePt t="48895" x="1733550" y="5918200"/>
          <p14:tracePt t="48911" x="1708150" y="5924550"/>
          <p14:tracePt t="48911" x="1670050" y="5924550"/>
          <p14:tracePt t="48931" x="1657350" y="5924550"/>
          <p14:tracePt t="48943" x="1644650" y="5924550"/>
          <p14:tracePt t="48943" x="1638300" y="5924550"/>
          <p14:tracePt t="48962" x="1651000" y="5930900"/>
          <p14:tracePt t="48982" x="1663700" y="5937250"/>
          <p14:tracePt t="48994" x="1670050" y="5937250"/>
          <p14:tracePt t="48994" x="1689100" y="5943600"/>
          <p14:tracePt t="48994" x="1701800" y="5943600"/>
          <p14:tracePt t="49014" x="1720850" y="5949950"/>
          <p14:tracePt t="49014" x="1746250" y="5956300"/>
          <p14:tracePt t="49029" x="1771650" y="5956300"/>
          <p14:tracePt t="49029" x="1797050" y="5962650"/>
          <p14:tracePt t="49046" x="1822450" y="5962650"/>
          <p14:tracePt t="49046" x="1847850" y="5969000"/>
          <p14:tracePt t="49062" x="1879600" y="5969000"/>
          <p14:tracePt t="49062" x="1936750" y="5975350"/>
          <p14:tracePt t="49079" x="1968500" y="5981700"/>
          <p14:tracePt t="49079" x="1993900" y="5988050"/>
          <p14:tracePt t="49095" x="2019300" y="5988050"/>
          <p14:tracePt t="49095" x="2051050" y="5994400"/>
          <p14:tracePt t="49112" x="2076450" y="6000750"/>
          <p14:tracePt t="49112" x="2095500" y="6007100"/>
          <p14:tracePt t="49129" x="2120900" y="6013450"/>
          <p14:tracePt t="49129" x="2159000" y="6026150"/>
          <p14:tracePt t="49147" x="2171700" y="6032500"/>
          <p14:tracePt t="49147" x="2190750" y="6038850"/>
          <p14:tracePt t="49163" x="2203450" y="6045200"/>
          <p14:tracePt t="49163" x="2216150" y="6045200"/>
          <p14:tracePt t="49179" x="2222500" y="6051550"/>
          <p14:tracePt t="49179" x="2235200" y="6051550"/>
          <p14:tracePt t="49179" x="2241550" y="6057900"/>
          <p14:tracePt t="49198" x="2247900" y="6057900"/>
          <p14:tracePt t="49211" x="2254250" y="6064250"/>
          <p14:tracePt t="49211" x="2260600" y="6064250"/>
          <p14:tracePt t="49230" x="2266950" y="6064250"/>
          <p14:tracePt t="49245" x="2273300" y="6070600"/>
          <p14:tracePt t="49261" x="2266950" y="6076950"/>
          <p14:tracePt t="49317" x="2260600" y="6083300"/>
          <p14:tracePt t="49334" x="2254250" y="6083300"/>
          <p14:tracePt t="49349" x="2247900" y="6089650"/>
          <p14:tracePt t="49366" x="2241550" y="6096000"/>
          <p14:tracePt t="49377" x="2235200" y="6096000"/>
          <p14:tracePt t="49386" x="2228850" y="6102350"/>
          <p14:tracePt t="49402" x="2216150" y="6108700"/>
          <p14:tracePt t="49418" x="2209800" y="6108700"/>
          <p14:tracePt t="49434" x="2216150" y="6115050"/>
          <p14:tracePt t="49506" x="2222500" y="6115050"/>
          <p14:tracePt t="49514" x="2228850" y="6115050"/>
          <p14:tracePt t="49521" x="2235200" y="6115050"/>
          <p14:tracePt t="49530" x="2241550" y="6108700"/>
          <p14:tracePt t="49546" x="2247900" y="6108700"/>
          <p14:tracePt t="49562" x="2260600" y="6102350"/>
          <p14:tracePt t="49579" x="2260600" y="6096000"/>
          <p14:tracePt t="49579" x="2266950" y="6089650"/>
          <p14:tracePt t="49599" x="2266950" y="6083300"/>
          <p14:tracePt t="49614" x="2260600" y="6076950"/>
          <p14:tracePt t="49629" x="2260600" y="6070600"/>
          <p14:tracePt t="49646" x="2254250" y="6064250"/>
          <p14:tracePt t="49662" x="2247900" y="6057900"/>
          <p14:tracePt t="49662" x="2235200" y="6045200"/>
          <p14:tracePt t="49681" x="2228850" y="6045200"/>
          <p14:tracePt t="49681" x="2222500" y="6038850"/>
          <p14:tracePt t="49698" x="2216150" y="6032500"/>
          <p14:tracePt t="49698" x="2209800" y="6026150"/>
          <p14:tracePt t="49714" x="2203450" y="6019800"/>
          <p14:tracePt t="49714" x="2197100" y="6013450"/>
          <p14:tracePt t="49731" x="2190750" y="6007100"/>
          <p14:tracePt t="49731" x="2178050" y="5994400"/>
          <p14:tracePt t="49748" x="2171700" y="5981700"/>
          <p14:tracePt t="49748" x="2165350" y="5981700"/>
          <p14:tracePt t="49764" x="2165350" y="5975350"/>
          <p14:tracePt t="49764" x="2159000" y="5969000"/>
          <p14:tracePt t="49781" x="2152650" y="5962650"/>
          <p14:tracePt t="49797" x="2146300" y="5956300"/>
          <p14:tracePt t="49813" x="2139950" y="5962650"/>
          <p14:tracePt t="49830" x="2139950" y="5969000"/>
          <p14:tracePt t="49830" x="2139950" y="5975350"/>
          <p14:tracePt t="49848" x="2139950" y="5988050"/>
          <p14:tracePt t="49848" x="2146300" y="6000750"/>
          <p14:tracePt t="49848" x="2146300" y="6019800"/>
          <p14:tracePt t="49867" x="2152650" y="6038850"/>
          <p14:tracePt t="49867" x="2159000" y="6064250"/>
          <p14:tracePt t="49883" x="2178050" y="6089650"/>
          <p14:tracePt t="49883" x="2190750" y="6115050"/>
          <p14:tracePt t="49899" x="2209800" y="6140450"/>
          <p14:tracePt t="49899" x="2235200" y="6172200"/>
          <p14:tracePt t="49915" x="2260600" y="6197600"/>
          <p14:tracePt t="49915" x="2286000" y="6223000"/>
          <p14:tracePt t="49932" x="2317750" y="6248400"/>
          <p14:tracePt t="49932" x="2349500" y="6273800"/>
          <p14:tracePt t="49932" x="2381250" y="6299200"/>
          <p14:tracePt t="49951" x="2406650" y="6324600"/>
          <p14:tracePt t="49963" x="2438400" y="6350000"/>
          <p14:tracePt t="49963" x="2501900" y="6388100"/>
          <p14:tracePt t="49982" x="2533650" y="6407150"/>
          <p14:tracePt t="49982" x="2559050" y="6419850"/>
          <p14:tracePt t="50000" x="2590800" y="6432550"/>
          <p14:tracePt t="50000" x="2622550" y="6438900"/>
          <p14:tracePt t="50015" x="2654300" y="6438900"/>
          <p14:tracePt t="50015" x="2686050" y="6438900"/>
          <p14:tracePt t="50015" x="2717800" y="6438900"/>
          <p14:tracePt t="50035" x="2749550" y="6432550"/>
          <p14:tracePt t="50035" x="2787650" y="6419850"/>
          <p14:tracePt t="50049" x="2819400" y="6407150"/>
          <p14:tracePt t="50049" x="2851150" y="6400800"/>
          <p14:tracePt t="50066" x="2882900" y="6381750"/>
          <p14:tracePt t="50066" x="2921000" y="6369050"/>
          <p14:tracePt t="50082" x="2959100" y="6350000"/>
          <p14:tracePt t="50082" x="3048000" y="6311900"/>
          <p14:tracePt t="50099" x="3092450" y="6292850"/>
          <p14:tracePt t="50099" x="3143250" y="6273800"/>
          <p14:tracePt t="50115" x="3194050" y="6254750"/>
          <p14:tracePt t="50115" x="3244850" y="6235700"/>
          <p14:tracePt t="50132" x="3302000" y="6216650"/>
          <p14:tracePt t="50132" x="3352800" y="6197600"/>
          <p14:tracePt t="50149" x="3409950" y="6178550"/>
          <p14:tracePt t="50149" x="3517900" y="6140450"/>
          <p14:tracePt t="50167" x="3575050" y="6121400"/>
          <p14:tracePt t="50167" x="3625850" y="6102350"/>
          <p14:tracePt t="50183" x="3689350" y="6076950"/>
          <p14:tracePt t="50183" x="3746500" y="6057900"/>
          <p14:tracePt t="50199" x="3803650" y="6038850"/>
          <p14:tracePt t="50199" x="3854450" y="6026150"/>
          <p14:tracePt t="50199" x="3911600" y="6013450"/>
          <p14:tracePt t="50218" x="3968750" y="5994400"/>
          <p14:tracePt t="50231" x="4019550" y="5981700"/>
          <p14:tracePt t="50231" x="4064000" y="5969000"/>
          <p14:tracePt t="50251" x="4146550" y="5949950"/>
          <p14:tracePt t="50251" x="4184650" y="5943600"/>
          <p14:tracePt t="50267" x="4216400" y="5937250"/>
          <p14:tracePt t="50267" x="4235450" y="5937250"/>
          <p14:tracePt t="50283" x="4254500" y="5930900"/>
          <p14:tracePt t="50283" x="4260850" y="5930900"/>
          <p14:tracePt t="50283" x="4267200" y="5930900"/>
          <p14:tracePt t="50303" x="4260850" y="5937250"/>
          <p14:tracePt t="50319" x="4254500" y="5937250"/>
          <p14:tracePt t="50331" x="4235450" y="5937250"/>
          <p14:tracePt t="50331" x="4197350" y="5943600"/>
          <p14:tracePt t="50350" x="4165600" y="5943600"/>
          <p14:tracePt t="50350" x="4133850" y="5943600"/>
          <p14:tracePt t="50367" x="4095750" y="5943600"/>
          <p14:tracePt t="50367" x="4051300" y="5943600"/>
          <p14:tracePt t="50383" x="4006850" y="5943600"/>
          <p14:tracePt t="50383" x="3911600" y="5937250"/>
          <p14:tracePt t="50400" x="3860800" y="5930900"/>
          <p14:tracePt t="50400" x="3803650" y="5924550"/>
          <p14:tracePt t="50417" x="3746500" y="5918200"/>
          <p14:tracePt t="50417" x="3689350" y="5911850"/>
          <p14:tracePt t="50433" x="3625850" y="5905500"/>
          <p14:tracePt t="50433" x="3568700" y="5892800"/>
          <p14:tracePt t="50450" x="3505200" y="5886450"/>
          <p14:tracePt t="50450" x="3384550" y="5861050"/>
          <p14:tracePt t="50467" x="3327400" y="5854700"/>
          <p14:tracePt t="50467" x="3263900" y="5842000"/>
          <p14:tracePt t="50484" x="3200400" y="5835650"/>
          <p14:tracePt t="50484" x="3136900" y="5829300"/>
          <p14:tracePt t="50502" x="3073400" y="5822950"/>
          <p14:tracePt t="50502" x="3003550" y="5822950"/>
          <p14:tracePt t="50502" x="2933700" y="5822950"/>
          <p14:tracePt t="50519" x="2863850" y="5822950"/>
          <p14:tracePt t="50519" x="2794000" y="5822950"/>
          <p14:tracePt t="50535" x="2724150" y="5822950"/>
          <p14:tracePt t="50535" x="2647950" y="5822950"/>
          <p14:tracePt t="50552" x="2578100" y="5822950"/>
          <p14:tracePt t="50552" x="2508250" y="5822950"/>
          <p14:tracePt t="50568" x="2438400" y="5822950"/>
          <p14:tracePt t="50568" x="2368550" y="5822950"/>
          <p14:tracePt t="50568" x="2305050" y="5822950"/>
          <p14:tracePt t="50587" x="2241550" y="5822950"/>
          <p14:tracePt t="50599" x="2184400" y="5829300"/>
          <p14:tracePt t="50599" x="2120900" y="5822950"/>
          <p14:tracePt t="50619" x="2012950" y="5816600"/>
          <p14:tracePt t="50619" x="1962150" y="5810250"/>
          <p14:tracePt t="50635" x="1911350" y="5803900"/>
          <p14:tracePt t="50635" x="1860550" y="5791200"/>
          <p14:tracePt t="50651" x="1816100" y="5778500"/>
          <p14:tracePt t="50651" x="1771650" y="5765800"/>
          <p14:tracePt t="50651" x="1733550" y="5753100"/>
          <p14:tracePt t="50671" x="1695450" y="5734050"/>
          <p14:tracePt t="50683" x="1657350" y="5721350"/>
          <p14:tracePt t="50683" x="1593850" y="5695950"/>
          <p14:tracePt t="50701" x="1568450" y="5683250"/>
          <p14:tracePt t="50701" x="1549400" y="5676900"/>
          <p14:tracePt t="50718" x="1530350" y="5664200"/>
          <p14:tracePt t="50718" x="1511300" y="5657850"/>
          <p14:tracePt t="50734" x="1492250" y="5651500"/>
          <p14:tracePt t="50734" x="1473200" y="5645150"/>
          <p14:tracePt t="50751" x="1460500" y="5638800"/>
          <p14:tracePt t="50751" x="1428750" y="5626100"/>
          <p14:tracePt t="50768" x="1416050" y="5626100"/>
          <p14:tracePt t="50768" x="1403350" y="5619750"/>
          <p14:tracePt t="50785" x="1390650" y="5619750"/>
          <p14:tracePt t="50785" x="1377950" y="5619750"/>
          <p14:tracePt t="50801" x="1371600" y="5619750"/>
          <p14:tracePt t="50801" x="1346200" y="5632450"/>
          <p14:tracePt t="50819" x="1339850" y="5632450"/>
          <p14:tracePt t="50819" x="1327150" y="5638800"/>
          <p14:tracePt t="50835" x="1320800" y="5645150"/>
          <p14:tracePt t="50835" x="1314450" y="5651500"/>
          <p14:tracePt t="50852" x="1308100" y="5657850"/>
          <p14:tracePt t="50852" x="1301750" y="5664200"/>
          <p14:tracePt t="50869" x="1301750" y="5670550"/>
          <p14:tracePt t="50869" x="1301750" y="5676900"/>
          <p14:tracePt t="50869" x="1301750" y="5683250"/>
          <p14:tracePt t="50888" x="1308100" y="5689600"/>
          <p14:tracePt t="50902" x="1320800" y="5695950"/>
          <p14:tracePt t="50902" x="1333500" y="5702300"/>
          <p14:tracePt t="50919" x="1346200" y="5702300"/>
          <p14:tracePt t="50919" x="1365250" y="5708650"/>
          <p14:tracePt t="50935" x="1390650" y="5715000"/>
          <p14:tracePt t="50935" x="1416050" y="5721350"/>
          <p14:tracePt t="50935" x="1447800" y="5734050"/>
          <p14:tracePt t="50954" x="1485900" y="5746750"/>
          <p14:tracePt t="50967" x="1530350" y="5759450"/>
          <p14:tracePt t="50967" x="1619250" y="5784850"/>
          <p14:tracePt t="50987" x="1670050" y="5797550"/>
          <p14:tracePt t="50987" x="1720850" y="5816600"/>
          <p14:tracePt t="51003" x="1771650" y="5829300"/>
          <p14:tracePt t="51003" x="1816100" y="5848350"/>
          <p14:tracePt t="51019" x="1866900" y="5861050"/>
          <p14:tracePt t="51019" x="1911350" y="5867400"/>
          <p14:tracePt t="51036" x="1955800" y="5880100"/>
          <p14:tracePt t="51036" x="1993900" y="5886450"/>
          <p14:tracePt t="51036" x="2032000" y="5892800"/>
          <p14:tracePt t="51055" x="2063750" y="5899150"/>
          <p14:tracePt t="51055" x="2089150" y="5899150"/>
          <p14:tracePt t="51069" x="2114550" y="5899150"/>
          <p14:tracePt t="51069" x="2139950" y="5905500"/>
          <p14:tracePt t="51086" x="2159000" y="5905500"/>
          <p14:tracePt t="51086" x="2171700" y="5911850"/>
          <p14:tracePt t="51103" x="2190750" y="5911850"/>
          <p14:tracePt t="51103" x="2209800" y="5911850"/>
          <p14:tracePt t="51119" x="2216150" y="5911850"/>
          <p14:tracePt t="51119" x="2222500" y="5911850"/>
          <p14:tracePt t="51136" x="2228850" y="5911850"/>
          <p14:tracePt t="51151" x="2235200" y="5911850"/>
          <p14:tracePt t="51168" x="2235200" y="5905500"/>
          <p14:tracePt t="51202" x="2228850" y="5899150"/>
          <p14:tracePt t="51218" x="2222500" y="5892800"/>
          <p14:tracePt t="51234" x="2216150" y="5886450"/>
          <p14:tracePt t="51239" x="2209800" y="5880100"/>
          <p14:tracePt t="51251" x="2209800" y="5873750"/>
          <p14:tracePt t="51251" x="2203450" y="5867400"/>
          <p14:tracePt t="51271" x="2190750" y="5854700"/>
          <p14:tracePt t="51271" x="2184400" y="5848350"/>
          <p14:tracePt t="51287" x="2171700" y="5842000"/>
          <p14:tracePt t="51287" x="2165350" y="5829300"/>
          <p14:tracePt t="51303" x="2152650" y="5822950"/>
          <p14:tracePt t="51303" x="2133600" y="5816600"/>
          <p14:tracePt t="51303" x="2114550" y="5803900"/>
          <p14:tracePt t="51323" x="2089150" y="5797550"/>
          <p14:tracePt t="51335" x="2070100" y="5784850"/>
          <p14:tracePt t="51335" x="2012950" y="5765800"/>
          <p14:tracePt t="51355" x="1987550" y="5759450"/>
          <p14:tracePt t="51355" x="1955800" y="5753100"/>
          <p14:tracePt t="51371" x="1930400" y="5740400"/>
          <p14:tracePt t="51371" x="1898650" y="5734050"/>
          <p14:tracePt t="51387" x="1873250" y="5721350"/>
          <p14:tracePt t="51387" x="1841500" y="5715000"/>
          <p14:tracePt t="51387" x="1816100" y="5708650"/>
          <p14:tracePt t="51407" x="1790700" y="5708650"/>
          <p14:tracePt t="51407" x="1765300" y="5702300"/>
          <p14:tracePt t="51421" x="1739900" y="5695950"/>
          <p14:tracePt t="51421" x="1720850" y="5695950"/>
          <p14:tracePt t="51437" x="1695450" y="5695950"/>
          <p14:tracePt t="51437" x="1676400" y="5695950"/>
          <p14:tracePt t="51454" x="1663700" y="5695950"/>
          <p14:tracePt t="51454" x="1644650" y="5695950"/>
          <p14:tracePt t="51471" x="1638300" y="5695950"/>
          <p14:tracePt t="51471" x="1619250" y="5695950"/>
          <p14:tracePt t="51489" x="1612900" y="5695950"/>
          <p14:tracePt t="51506" x="1619250" y="5695950"/>
          <p14:tracePt t="51527" x="1625600" y="5695950"/>
          <p14:tracePt t="51537" x="1638300" y="5702300"/>
          <p14:tracePt t="51537" x="1670050" y="5708650"/>
          <p14:tracePt t="51556" x="1689100" y="5715000"/>
          <p14:tracePt t="51556" x="1714500" y="5721350"/>
          <p14:tracePt t="51573" x="1739900" y="5727700"/>
          <p14:tracePt t="51573" x="1771650" y="5734050"/>
          <p14:tracePt t="51589" x="1803400" y="5746750"/>
          <p14:tracePt t="51589" x="1835150" y="5753100"/>
          <p14:tracePt t="51589" x="1873250" y="5759450"/>
          <p14:tracePt t="51608" x="1911350" y="5765800"/>
          <p14:tracePt t="51620" x="1949450" y="5772150"/>
          <p14:tracePt t="51620" x="1987550" y="5778500"/>
          <p14:tracePt t="51640" x="2057400" y="5791200"/>
          <p14:tracePt t="51640" x="2089150" y="5791200"/>
          <p14:tracePt t="51656" x="2120900" y="5797550"/>
          <p14:tracePt t="51656" x="2146300" y="5803900"/>
          <p14:tracePt t="51672" x="2171700" y="5803900"/>
          <p14:tracePt t="51672" x="2197100" y="5810250"/>
          <p14:tracePt t="51689" x="2216150" y="5810250"/>
          <p14:tracePt t="51689" x="2235200" y="5810250"/>
          <p14:tracePt t="51689" x="2247900" y="5810250"/>
          <p14:tracePt t="51708" x="2260600" y="5810250"/>
          <p14:tracePt t="51708" x="2273300" y="5810250"/>
          <p14:tracePt t="51723" x="2279650" y="5810250"/>
          <p14:tracePt t="51723" x="2286000" y="5810250"/>
          <p14:tracePt t="51739" x="2286000" y="5816600"/>
          <p14:tracePt t="51779" x="2279650" y="5822950"/>
          <p14:tracePt t="51803" x="2273300" y="5829300"/>
          <p14:tracePt t="51839" x="2266950" y="5822950"/>
          <p14:tracePt t="51870" x="2260600" y="5822950"/>
          <p14:tracePt t="51886" x="2254250" y="5816600"/>
          <p14:tracePt t="51898" x="2247900" y="5810250"/>
          <p14:tracePt t="51914" x="2241550" y="5803900"/>
          <p14:tracePt t="51930" x="2228850" y="5797550"/>
          <p14:tracePt t="51946" x="2222500" y="5791200"/>
          <p14:tracePt t="51959" x="2216150" y="5784850"/>
          <p14:tracePt t="51970" x="2209800" y="5784850"/>
          <p14:tracePt t="51970" x="2203450" y="5778500"/>
          <p14:tracePt t="51970" x="2197100" y="5772150"/>
          <p14:tracePt t="51992" x="2190750" y="5772150"/>
          <p14:tracePt t="52004" x="2184400" y="5765800"/>
          <p14:tracePt t="52004" x="2171700" y="5759450"/>
          <p14:tracePt t="52022" x="2159000" y="5753100"/>
          <p14:tracePt t="52022" x="2152650" y="5753100"/>
          <p14:tracePt t="52039" x="2146300" y="5746750"/>
          <p14:tracePt t="52039" x="2139950" y="5746750"/>
          <p14:tracePt t="52056" x="2133600" y="5740400"/>
          <p14:tracePt t="52056" x="2127250" y="5740400"/>
          <p14:tracePt t="52056" x="2114550" y="5734050"/>
          <p14:tracePt t="52075" x="2108200" y="5734050"/>
          <p14:tracePt t="52088" x="2101850" y="5727700"/>
          <p14:tracePt t="52088" x="2095500" y="5727700"/>
          <p14:tracePt t="52106" x="2089150" y="5721350"/>
          <p14:tracePt t="52121" x="2082800" y="5715000"/>
          <p14:tracePt t="52138" x="2076450" y="5715000"/>
          <p14:tracePt t="52156" x="2070100" y="5715000"/>
          <p14:tracePt t="52172" x="2063750" y="5721350"/>
          <p14:tracePt t="52189" x="2057400" y="5727700"/>
          <p14:tracePt t="52275" x="2057400" y="5721350"/>
          <p14:tracePt t="52315" x="2063750" y="5715000"/>
          <p14:tracePt t="52327" x="2070100" y="5708650"/>
          <p14:tracePt t="52343" x="2076450" y="5702300"/>
          <p14:tracePt t="52358" x="2082800" y="5695950"/>
          <p14:tracePt t="52374" x="2076450" y="5689600"/>
          <p14:tracePt t="52402" x="2070100" y="5689600"/>
          <p14:tracePt t="52418" x="2063750" y="5695950"/>
          <p14:tracePt t="52438" x="2070100" y="5695950"/>
          <p14:tracePt t="52486" x="2076450" y="5689600"/>
          <p14:tracePt t="52499" x="2082800" y="5689600"/>
          <p14:tracePt t="52514" x="2089150" y="5683250"/>
          <p14:tracePt t="52532" x="2095500" y="5683250"/>
          <p14:tracePt t="52540" x="2101850" y="5683250"/>
          <p14:tracePt t="52540" x="2114550" y="5683250"/>
          <p14:tracePt t="52540" x="2127250" y="5689600"/>
          <p14:tracePt t="52561" x="2139950" y="5689600"/>
          <p14:tracePt t="52561" x="2152650" y="5695950"/>
          <p14:tracePt t="52577" x="2171700" y="5702300"/>
          <p14:tracePt t="52577" x="2197100" y="5708650"/>
          <p14:tracePt t="52592" x="2216150" y="5721350"/>
          <p14:tracePt t="52592" x="2247900" y="5727700"/>
          <p14:tracePt t="52609" x="2273300" y="5740400"/>
          <p14:tracePt t="52609" x="2305050" y="5753100"/>
          <p14:tracePt t="52609" x="2330450" y="5759450"/>
          <p14:tracePt t="52628" x="2362200" y="5765800"/>
          <p14:tracePt t="52640" x="2387600" y="5772150"/>
          <p14:tracePt t="52640" x="2419350" y="5778500"/>
          <p14:tracePt t="52661" x="2463800" y="5784850"/>
          <p14:tracePt t="52661" x="2489200" y="5784850"/>
          <p14:tracePt t="52676" x="2508250" y="5791200"/>
          <p14:tracePt t="52676" x="2527300" y="5791200"/>
          <p14:tracePt t="52692" x="2546350" y="5791200"/>
          <p14:tracePt t="52692" x="2565400" y="5791200"/>
          <p14:tracePt t="52709" x="2584450" y="5797550"/>
          <p14:tracePt t="52709" x="2603500" y="5797550"/>
          <p14:tracePt t="52709" x="2622550" y="5797550"/>
          <p14:tracePt t="52729" x="2641600" y="5803900"/>
          <p14:tracePt t="52729" x="2667000" y="5803900"/>
          <p14:tracePt t="52743" x="2686050" y="5810250"/>
          <p14:tracePt t="52743" x="2711450" y="5810250"/>
          <p14:tracePt t="52759" x="2730500" y="5816600"/>
          <p14:tracePt t="52759" x="2755900" y="5816600"/>
          <p14:tracePt t="52776" x="2774950" y="5816600"/>
          <p14:tracePt t="52776" x="2800350" y="5822950"/>
          <p14:tracePt t="52793" x="2819400" y="5822950"/>
          <p14:tracePt t="52793" x="2857500" y="5822950"/>
          <p14:tracePt t="52809" x="2876550" y="5829300"/>
          <p14:tracePt t="52809" x="2895600" y="5829300"/>
          <p14:tracePt t="52826" x="2914650" y="5829300"/>
          <p14:tracePt t="52826" x="2933700" y="5829300"/>
          <p14:tracePt t="52843" x="2952750" y="5835650"/>
          <p14:tracePt t="52843" x="2997200" y="5842000"/>
          <p14:tracePt t="52860" x="3016250" y="5848350"/>
          <p14:tracePt t="52860" x="3041650" y="5854700"/>
          <p14:tracePt t="52877" x="3060700" y="5861050"/>
          <p14:tracePt t="52877" x="3086100" y="5867400"/>
          <p14:tracePt t="52893" x="3105150" y="5873750"/>
          <p14:tracePt t="52893" x="3124200" y="5880100"/>
          <p14:tracePt t="52910" x="3143250" y="5886450"/>
          <p14:tracePt t="52910" x="3155950" y="5886450"/>
          <p14:tracePt t="52910" x="3175000" y="5892800"/>
          <p14:tracePt t="52929" x="3187700" y="5892800"/>
          <p14:tracePt t="52929" x="3200400" y="5892800"/>
          <p14:tracePt t="52944" x="3213100" y="5892800"/>
          <p14:tracePt t="52944" x="3225800" y="5892800"/>
          <p14:tracePt t="52961" x="3238500" y="5892800"/>
          <p14:tracePt t="52961" x="3244850" y="5899150"/>
          <p14:tracePt t="52977" x="3257550" y="5899150"/>
          <p14:tracePt t="52977" x="3270250" y="5899150"/>
          <p14:tracePt t="52977" x="3276600" y="5899150"/>
          <p14:tracePt t="52996" x="3289300" y="5905500"/>
          <p14:tracePt t="53008" x="3302000" y="5905500"/>
          <p14:tracePt t="53008" x="3321050" y="5911850"/>
          <p14:tracePt t="53008" x="3333750" y="5911850"/>
          <p14:tracePt t="53029" x="3346450" y="5918200"/>
          <p14:tracePt t="53029" x="3359150" y="5918200"/>
          <p14:tracePt t="53044" x="3371850" y="5924550"/>
          <p14:tracePt t="53044" x="3384550" y="5924550"/>
          <p14:tracePt t="53061" x="3397250" y="5930900"/>
          <p14:tracePt t="53061" x="3416300" y="5930900"/>
          <p14:tracePt t="53077" x="3429000" y="5937250"/>
          <p14:tracePt t="53077" x="3441700" y="5943600"/>
          <p14:tracePt t="53077" x="3460750" y="5943600"/>
          <p14:tracePt t="53096" x="3473450" y="5949950"/>
          <p14:tracePt t="53096" x="3492500" y="5956300"/>
          <p14:tracePt t="53110" x="3511550" y="5962650"/>
          <p14:tracePt t="53110" x="3530600" y="5969000"/>
          <p14:tracePt t="53127" x="3543300" y="5975350"/>
          <p14:tracePt t="53127" x="3562350" y="5981700"/>
          <p14:tracePt t="53144" x="3581400" y="5981700"/>
          <p14:tracePt t="53144" x="3613150" y="5988050"/>
          <p14:tracePt t="53161" x="3625850" y="5994400"/>
          <p14:tracePt t="53161" x="3638550" y="5994400"/>
          <p14:tracePt t="53178" x="3644900" y="5994400"/>
          <p14:tracePt t="53178" x="3651250" y="5994400"/>
          <p14:tracePt t="53194" x="3657600" y="5994400"/>
          <p14:tracePt t="53209" x="3651250" y="5988050"/>
          <p14:tracePt t="53244" x="3644900" y="5988050"/>
          <p14:tracePt t="53275" x="3638550" y="5981700"/>
          <p14:tracePt t="53295" x="3632200" y="5975350"/>
          <p14:tracePt t="53320" x="3625850" y="5975350"/>
          <p14:tracePt t="53339" x="3619500" y="5975350"/>
          <p14:tracePt t="53355" x="3613150" y="5975350"/>
          <p14:tracePt t="53372" x="3606800" y="5975350"/>
          <p14:tracePt t="53388" x="3600450" y="5975350"/>
          <p14:tracePt t="53396" x="3594100" y="5975350"/>
          <p14:tracePt t="53410" x="3587750" y="5975350"/>
          <p14:tracePt t="53410" x="3581400" y="5975350"/>
          <p14:tracePt t="53428" x="3575050" y="5975350"/>
          <p14:tracePt t="53443" x="3568700" y="5975350"/>
          <p14:tracePt t="53443" x="3556000" y="5975350"/>
          <p14:tracePt t="53462" x="3549650" y="5969000"/>
          <p14:tracePt t="53477" x="3543300" y="5962650"/>
          <p14:tracePt t="53493" x="3543300" y="5956300"/>
          <p14:tracePt t="53513" x="3543300" y="5949950"/>
          <p14:tracePt t="53513" x="3549650" y="5943600"/>
          <p14:tracePt t="53529" x="3562350" y="5943600"/>
          <p14:tracePt t="53529" x="3568700" y="5943600"/>
          <p14:tracePt t="53546" x="3581400" y="5943600"/>
          <p14:tracePt t="53546" x="3594100" y="5943600"/>
          <p14:tracePt t="53562" x="3613150" y="5943600"/>
          <p14:tracePt t="53562" x="3625850" y="5943600"/>
          <p14:tracePt t="53562" x="3644900" y="5943600"/>
          <p14:tracePt t="53581" x="3670300" y="5943600"/>
          <p14:tracePt t="53581" x="3689350" y="5943600"/>
          <p14:tracePt t="53597" x="3714750" y="5943600"/>
          <p14:tracePt t="53597" x="3740150" y="5943600"/>
          <p14:tracePt t="53613" x="3771900" y="5943600"/>
          <p14:tracePt t="53613" x="3797300" y="5937250"/>
          <p14:tracePt t="53629" x="3822700" y="5937250"/>
          <p14:tracePt t="53629" x="3848100" y="5930900"/>
          <p14:tracePt t="53646" x="3873500" y="5924550"/>
          <p14:tracePt t="53646" x="3898900" y="5924550"/>
          <p14:tracePt t="53646" x="3924300" y="5918200"/>
          <p14:tracePt t="53665" x="3943350" y="5911850"/>
          <p14:tracePt t="53677" x="3968750" y="5905500"/>
          <p14:tracePt t="53677" x="4006850" y="5899150"/>
          <p14:tracePt t="53696" x="4025900" y="5892800"/>
          <p14:tracePt t="53696" x="4038600" y="5886450"/>
          <p14:tracePt t="53713" x="4057650" y="5880100"/>
          <p14:tracePt t="53713" x="4070350" y="5873750"/>
          <p14:tracePt t="53713" x="4083050" y="5867400"/>
          <p14:tracePt t="53732" x="4095750" y="5867400"/>
          <p14:tracePt t="53744" x="4102100" y="5861050"/>
          <p14:tracePt t="53744" x="4108450" y="5848350"/>
          <p14:tracePt t="53763" x="4108450" y="5842000"/>
          <p14:tracePt t="53778" x="4102100" y="5835650"/>
          <p14:tracePt t="53800" x="4095750" y="5829300"/>
          <p14:tracePt t="53827" x="4089400" y="5822950"/>
          <p14:tracePt t="53843" x="4083050" y="5816600"/>
          <p14:tracePt t="53860" x="4070350" y="5816600"/>
          <p14:tracePt t="53876" x="4064000" y="5810250"/>
          <p14:tracePt t="53887" x="4057650" y="5810250"/>
          <p14:tracePt t="53904" x="4051300" y="5803900"/>
          <p14:tracePt t="53912" x="4044950" y="5803900"/>
          <p14:tracePt t="53928" x="4038600" y="5797550"/>
          <p14:tracePt t="53945" x="4032250" y="5791200"/>
          <p14:tracePt t="53945" x="4025900" y="5791200"/>
          <p14:tracePt t="53965" x="4025900" y="5784850"/>
          <p14:tracePt t="53981" x="4032250" y="5778500"/>
          <p14:tracePt t="53996" x="4038600" y="5772150"/>
          <p14:tracePt t="54012" x="4051300" y="5772150"/>
          <p14:tracePt t="54012" x="4064000" y="5765800"/>
          <p14:tracePt t="54012" x="4076700" y="5765800"/>
          <p14:tracePt t="54033" x="4095750" y="5759450"/>
          <p14:tracePt t="54045" x="4114800" y="5759450"/>
          <p14:tracePt t="54045" x="4159250" y="5746750"/>
          <p14:tracePt t="54064" x="4191000" y="5740400"/>
          <p14:tracePt t="54064" x="4222750" y="5734050"/>
          <p14:tracePt t="54081" x="4260850" y="5727700"/>
          <p14:tracePt t="54081" x="4292600" y="5715000"/>
          <p14:tracePt t="54098" x="4337050" y="5708650"/>
          <p14:tracePt t="54098" x="4381500" y="5695950"/>
          <p14:tracePt t="54098" x="4425950" y="5683250"/>
          <p14:tracePt t="54116" x="4470400" y="5676900"/>
          <p14:tracePt t="54116" x="4521200" y="5670550"/>
          <p14:tracePt t="54131" x="4578350" y="5657850"/>
          <p14:tracePt t="54131" x="4629150" y="5651500"/>
          <p14:tracePt t="54148" x="4686300" y="5645150"/>
          <p14:tracePt t="54148" x="4743450" y="5638800"/>
          <p14:tracePt t="54164" x="4800600" y="5632450"/>
          <p14:tracePt t="54164" x="4927600" y="5626100"/>
          <p14:tracePt t="54182" x="4984750" y="5626100"/>
          <p14:tracePt t="54182" x="5048250" y="5619750"/>
          <p14:tracePt t="54198" x="5105400" y="5619750"/>
          <p14:tracePt t="54198" x="5162550" y="5619750"/>
          <p14:tracePt t="54215" x="5219700" y="5619750"/>
          <p14:tracePt t="54215" x="5276850" y="5619750"/>
          <p14:tracePt t="54232" x="5327650" y="5619750"/>
          <p14:tracePt t="54232" x="5429250" y="5619750"/>
          <p14:tracePt t="54248" x="5473700" y="5619750"/>
          <p14:tracePt t="54248" x="5518150" y="5619750"/>
          <p14:tracePt t="54265" x="5562600" y="5626100"/>
          <p14:tracePt t="54265" x="5600700" y="5626100"/>
          <p14:tracePt t="54283" x="5638800" y="5632450"/>
          <p14:tracePt t="54283" x="5676900" y="5632450"/>
          <p14:tracePt t="54283" x="5708650" y="5632450"/>
          <p14:tracePt t="54300" x="5746750" y="5632450"/>
          <p14:tracePt t="54313" x="5778500" y="5638800"/>
          <p14:tracePt t="54313" x="5842000" y="5645150"/>
          <p14:tracePt t="54333" x="5867400" y="5645150"/>
          <p14:tracePt t="54333" x="5899150" y="5645150"/>
          <p14:tracePt t="54349" x="5924550" y="5651500"/>
          <p14:tracePt t="54349" x="5949950" y="5651500"/>
          <p14:tracePt t="54365" x="5969000" y="5657850"/>
          <p14:tracePt t="54365" x="5994400" y="5657850"/>
          <p14:tracePt t="54381" x="6019800" y="5664200"/>
          <p14:tracePt t="54381" x="6038850" y="5664200"/>
          <p14:tracePt t="54381" x="6064250" y="5664200"/>
          <p14:tracePt t="54401" x="6089650" y="5664200"/>
          <p14:tracePt t="54413" x="6108700" y="5670550"/>
          <p14:tracePt t="54413" x="6159500" y="5670550"/>
          <p14:tracePt t="54432" x="6184900" y="5676900"/>
          <p14:tracePt t="54432" x="6210300" y="5676900"/>
          <p14:tracePt t="54448" x="6235700" y="5683250"/>
          <p14:tracePt t="54448" x="6267450" y="5683250"/>
          <p14:tracePt t="54465" x="6292850" y="5689600"/>
          <p14:tracePt t="54465" x="6350000" y="5695950"/>
          <p14:tracePt t="54482" x="6381750" y="5695950"/>
          <p14:tracePt t="54482" x="6407150" y="5702300"/>
          <p14:tracePt t="54500" x="6438900" y="5708650"/>
          <p14:tracePt t="54500" x="6464300" y="5715000"/>
          <p14:tracePt t="54515" x="6496050" y="5721350"/>
          <p14:tracePt t="54515" x="6527800" y="5727700"/>
          <p14:tracePt t="54532" x="6559550" y="5734050"/>
          <p14:tracePt t="54532" x="6616700" y="5753100"/>
          <p14:tracePt t="54549" x="6648450" y="5753100"/>
          <p14:tracePt t="54549" x="6686550" y="5753100"/>
          <p14:tracePt t="54566" x="6718300" y="5753100"/>
          <p14:tracePt t="54566" x="6750050" y="5753100"/>
          <p14:tracePt t="54582" x="6781800" y="5753100"/>
          <p14:tracePt t="54582" x="6851650" y="5740400"/>
          <p14:tracePt t="54601" x="6883400" y="5740400"/>
          <p14:tracePt t="54601" x="6915150" y="5734050"/>
          <p14:tracePt t="54616" x="6946900" y="5734050"/>
          <p14:tracePt t="54616" x="6985000" y="5727700"/>
          <p14:tracePt t="54633" x="7016750" y="5727700"/>
          <p14:tracePt t="54633" x="7054850" y="5727700"/>
          <p14:tracePt t="54649" x="7086600" y="5727700"/>
          <p14:tracePt t="54649" x="7118350" y="5727700"/>
          <p14:tracePt t="54649" x="7150100" y="5727700"/>
          <p14:tracePt t="54669" x="7181850" y="5727700"/>
          <p14:tracePt t="54681" x="7213600" y="5727700"/>
          <p14:tracePt t="54681" x="7270750" y="5721350"/>
          <p14:tracePt t="54701" x="7289800" y="5715000"/>
          <p14:tracePt t="54701" x="7315200" y="5715000"/>
          <p14:tracePt t="54717" x="7334250" y="5708650"/>
          <p14:tracePt t="54717" x="7346950" y="5702300"/>
          <p14:tracePt t="54733" x="7359650" y="5702300"/>
          <p14:tracePt t="54733" x="7366000" y="5702300"/>
          <p14:tracePt t="54750" x="7353300" y="5702300"/>
          <p14:tracePt t="54768" x="7340600" y="5702300"/>
          <p14:tracePt t="54768" x="7321550" y="5702300"/>
          <p14:tracePt t="54783" x="7296150" y="5702300"/>
          <p14:tracePt t="54783" x="7270750" y="5708650"/>
          <p14:tracePt t="54800" x="7239000" y="5708650"/>
          <p14:tracePt t="54800" x="7194550" y="5715000"/>
          <p14:tracePt t="54816" x="7150100" y="5721350"/>
          <p14:tracePt t="54816" x="7099300" y="5727700"/>
          <p14:tracePt t="54833" x="7048500" y="5734050"/>
          <p14:tracePt t="54833" x="6915150" y="5753100"/>
          <p14:tracePt t="54850" x="6838950" y="5759450"/>
          <p14:tracePt t="54850" x="6762750" y="5772150"/>
          <p14:tracePt t="54867" x="6680200" y="5784850"/>
          <p14:tracePt t="54867" x="6597650" y="5797550"/>
          <p14:tracePt t="54883" x="6508750" y="5810250"/>
          <p14:tracePt t="54883" x="6324600" y="5829300"/>
          <p14:tracePt t="54901" x="6229350" y="5842000"/>
          <p14:tracePt t="54901" x="6127750" y="5854700"/>
          <p14:tracePt t="54917" x="6026150" y="5867400"/>
          <p14:tracePt t="54917" x="5918200" y="5880100"/>
          <p14:tracePt t="54934" x="5810250" y="5892800"/>
          <p14:tracePt t="54934" x="5695950" y="5905500"/>
          <p14:tracePt t="54950" x="5581650" y="5918200"/>
          <p14:tracePt t="54950" x="5454650" y="5924550"/>
          <p14:tracePt t="54950" x="5327650" y="5937250"/>
          <p14:tracePt t="54969" x="5200650" y="5937250"/>
          <p14:tracePt t="54969" x="5067300" y="5943600"/>
          <p14:tracePt t="54984" x="4940300" y="5943600"/>
          <p14:tracePt t="54984" x="4800600" y="5949950"/>
          <p14:tracePt t="55001" x="4667250" y="5949950"/>
          <p14:tracePt t="55001" x="4527550" y="5943600"/>
          <p14:tracePt t="55018" x="4394200" y="5937250"/>
          <p14:tracePt t="55018" x="4254500" y="5937250"/>
          <p14:tracePt t="55018" x="4114800" y="5930900"/>
          <p14:tracePt t="55036" x="3981450" y="5930900"/>
          <p14:tracePt t="55049" x="3841750" y="5930900"/>
          <p14:tracePt t="55049" x="3581400" y="5930900"/>
          <p14:tracePt t="55069" x="3460750" y="5937250"/>
          <p14:tracePt t="55069" x="3346450" y="5943600"/>
          <p14:tracePt t="55084" x="3232150" y="5943600"/>
          <p14:tracePt t="55084" x="3124200" y="5943600"/>
          <p14:tracePt t="55101" x="3022600" y="5949950"/>
          <p14:tracePt t="55101" x="2927350" y="5949950"/>
          <p14:tracePt t="55118" x="2825750" y="5949950"/>
          <p14:tracePt t="55118" x="2730500" y="5943600"/>
          <p14:tracePt t="55118" x="2641600" y="5943600"/>
          <p14:tracePt t="55137" x="2546350" y="5943600"/>
          <p14:tracePt t="55137" x="2463800" y="5949950"/>
          <p14:tracePt t="55151" x="2374900" y="5956300"/>
          <p14:tracePt t="55151" x="2298700" y="5956300"/>
          <p14:tracePt t="55168" x="2222500" y="5962650"/>
          <p14:tracePt t="55168" x="2152650" y="5962650"/>
          <p14:tracePt t="55184" x="2089150" y="5969000"/>
          <p14:tracePt t="55184" x="1962150" y="5969000"/>
          <p14:tracePt t="55201" x="1905000" y="5969000"/>
          <p14:tracePt t="55201" x="1847850" y="5969000"/>
          <p14:tracePt t="55218" x="1790700" y="5962650"/>
          <p14:tracePt t="55218" x="1733550" y="5949950"/>
          <p14:tracePt t="55235" x="1682750" y="5943600"/>
          <p14:tracePt t="55235" x="1625600" y="5930900"/>
          <p14:tracePt t="55252" x="1574800" y="5924550"/>
          <p14:tracePt t="55252" x="1473200" y="5899150"/>
          <p14:tracePt t="55269" x="1416050" y="5886450"/>
          <p14:tracePt t="55269" x="1365250" y="5873750"/>
          <p14:tracePt t="55285" x="1314450" y="5867400"/>
          <p14:tracePt t="55285" x="1263650" y="5861050"/>
          <p14:tracePt t="55302" x="1212850" y="5854700"/>
          <p14:tracePt t="55302" x="1168400" y="5848350"/>
          <p14:tracePt t="55302" x="1123950" y="5848350"/>
          <p14:tracePt t="55321" x="1085850" y="5848350"/>
          <p14:tracePt t="55333" x="1054100" y="5848350"/>
          <p14:tracePt t="55333" x="1028700" y="5848350"/>
          <p14:tracePt t="55353" x="977900" y="5848350"/>
          <p14:tracePt t="55353" x="958850" y="5848350"/>
          <p14:tracePt t="55369" x="939800" y="5854700"/>
          <p14:tracePt t="55369" x="920750" y="5854700"/>
          <p14:tracePt t="55385" x="908050" y="5854700"/>
          <p14:tracePt t="55385" x="901700" y="5861050"/>
          <p14:tracePt t="55402" x="895350" y="5867400"/>
          <p14:tracePt t="55402" x="895350" y="5873750"/>
          <p14:tracePt t="55402" x="895350" y="5880100"/>
          <p14:tracePt t="55421" x="895350" y="5886450"/>
          <p14:tracePt t="55433" x="901700" y="5899150"/>
          <p14:tracePt t="55433" x="933450" y="5918200"/>
          <p14:tracePt t="55452" x="952500" y="5930900"/>
          <p14:tracePt t="55452" x="971550" y="5943600"/>
          <p14:tracePt t="55469" x="996950" y="5956300"/>
          <p14:tracePt t="55469" x="1035050" y="5975350"/>
          <p14:tracePt t="55485" x="1073150" y="5988050"/>
          <p14:tracePt t="55485" x="1162050" y="6013450"/>
          <p14:tracePt t="55504" x="1212850" y="6026150"/>
          <p14:tracePt t="55504" x="1263650" y="6038850"/>
          <p14:tracePt t="55519" x="1314450" y="6045200"/>
          <p14:tracePt t="55519" x="1365250" y="6051550"/>
          <p14:tracePt t="55536" x="1416050" y="6057900"/>
          <p14:tracePt t="55536" x="1473200" y="6064250"/>
          <p14:tracePt t="55553" x="1524000" y="6070600"/>
          <p14:tracePt t="55553" x="1619250" y="6076950"/>
          <p14:tracePt t="55569" x="1663700" y="6076950"/>
          <p14:tracePt t="55569" x="1714500" y="6083300"/>
          <p14:tracePt t="55586" x="1758950" y="6083300"/>
          <p14:tracePt t="55586" x="1797050" y="6083300"/>
          <p14:tracePt t="55603" x="1835150" y="6089650"/>
          <p14:tracePt t="55603" x="1873250" y="6089650"/>
          <p14:tracePt t="55603" x="1905000" y="6089650"/>
          <p14:tracePt t="55622" x="1930400" y="6089650"/>
          <p14:tracePt t="55622" x="1955800" y="6089650"/>
          <p14:tracePt t="55637" x="1974850" y="6096000"/>
          <p14:tracePt t="55637" x="1993900" y="6096000"/>
          <p14:tracePt t="55653" x="2012950" y="6096000"/>
          <p14:tracePt t="55653" x="2032000" y="6096000"/>
          <p14:tracePt t="55670" x="2044700" y="6096000"/>
          <p14:tracePt t="55670" x="2057400" y="6096000"/>
          <p14:tracePt t="55670" x="2063750" y="6096000"/>
          <p14:tracePt t="55688" x="2076450" y="6096000"/>
          <p14:tracePt t="55701" x="2082800" y="6096000"/>
          <p14:tracePt t="55718" x="2089150" y="6096000"/>
          <p14:tracePt t="55735" x="2089150" y="6102350"/>
          <p14:tracePt t="55751" x="2089150" y="6108700"/>
          <p14:tracePt t="55768" x="2082800" y="6115050"/>
          <p14:tracePt t="55789" x="2076450" y="6121400"/>
          <p14:tracePt t="55808" x="2082800" y="6121400"/>
          <p14:tracePt t="55824" x="2082800" y="6134100"/>
          <p14:tracePt t="55840" x="2095500" y="6140450"/>
          <p14:tracePt t="55856" x="2101850" y="6146800"/>
          <p14:tracePt t="55856" x="2108200" y="6153150"/>
          <p14:tracePt t="55870" x="2114550" y="6165850"/>
          <p14:tracePt t="55870" x="2120900" y="6172200"/>
          <p14:tracePt t="55887" x="2127250" y="6178550"/>
          <p14:tracePt t="55887" x="2139950" y="6184900"/>
          <p14:tracePt t="55904" x="2146300" y="6191250"/>
          <p14:tracePt t="55904" x="2165350" y="6203950"/>
          <p14:tracePt t="55921" x="2171700" y="6210300"/>
          <p14:tracePt t="55921" x="2184400" y="6216650"/>
          <p14:tracePt t="55937" x="2190750" y="6216650"/>
          <p14:tracePt t="55937" x="2203450" y="6223000"/>
          <p14:tracePt t="55954" x="2209800" y="6223000"/>
          <p14:tracePt t="55954" x="2216150" y="6229350"/>
          <p14:tracePt t="55971" x="2222500" y="6229350"/>
          <p14:tracePt t="55971" x="2228850" y="6229350"/>
          <p14:tracePt t="55971" x="2235200" y="6229350"/>
          <p14:tracePt t="55990" x="2247900" y="6235700"/>
          <p14:tracePt t="55990" x="2254250" y="6235700"/>
          <p14:tracePt t="56005" x="2260600" y="6235700"/>
          <p14:tracePt t="56005" x="2266950" y="6242050"/>
          <p14:tracePt t="56021" x="2279650" y="6248400"/>
          <p14:tracePt t="56021" x="2292350" y="6254750"/>
          <p14:tracePt t="56038" x="2311400" y="6261100"/>
          <p14:tracePt t="56038" x="2330450" y="6267450"/>
          <p14:tracePt t="56038" x="2355850" y="6267450"/>
          <p14:tracePt t="56057" x="2381250" y="6267450"/>
          <p14:tracePt t="56069" x="2419350" y="6267450"/>
          <p14:tracePt t="56069" x="2501900" y="6254750"/>
          <p14:tracePt t="56090" x="2552700" y="6248400"/>
          <p14:tracePt t="56090" x="2609850" y="6235700"/>
          <p14:tracePt t="56104" x="2667000" y="6223000"/>
          <p14:tracePt t="56104" x="2736850" y="6216650"/>
          <p14:tracePt t="56121" x="2806700" y="6203950"/>
          <p14:tracePt t="56121" x="2882900" y="6191250"/>
          <p14:tracePt t="56137" x="2959100" y="6178550"/>
          <p14:tracePt t="56137" x="3041650" y="6159500"/>
          <p14:tracePt t="56137" x="3130550" y="6140450"/>
          <p14:tracePt t="56157" x="3219450" y="6121400"/>
          <p14:tracePt t="56157" x="3314700" y="6102350"/>
          <p14:tracePt t="56171" x="3422650" y="6083300"/>
          <p14:tracePt t="56171" x="3530600" y="6057900"/>
          <p14:tracePt t="56188" x="3644900" y="6038850"/>
          <p14:tracePt t="56188" x="3759200" y="6013450"/>
          <p14:tracePt t="56205" x="3879850" y="5988050"/>
          <p14:tracePt t="56205" x="4133850" y="5943600"/>
          <p14:tracePt t="56222" x="4260850" y="5918200"/>
          <p14:tracePt t="56222" x="4387850" y="5899150"/>
          <p14:tracePt t="56238" x="4514850" y="5873750"/>
          <p14:tracePt t="56238" x="4641850" y="5854700"/>
          <p14:tracePt t="56255" x="4775200" y="5835650"/>
          <p14:tracePt t="56255" x="4902200" y="5810250"/>
          <p14:tracePt t="56255" x="5035550" y="5791200"/>
          <p14:tracePt t="56274" x="5162550" y="5765800"/>
          <p14:tracePt t="56274" x="5295900" y="5746750"/>
          <p14:tracePt t="56289" x="5422900" y="5727700"/>
          <p14:tracePt t="56289" x="5556250" y="5708650"/>
          <p14:tracePt t="56305" x="5683250" y="5683250"/>
          <p14:tracePt t="56305" x="5810250" y="5664200"/>
          <p14:tracePt t="56322" x="5930900" y="5645150"/>
          <p14:tracePt t="56322" x="6051550" y="5626100"/>
          <p14:tracePt t="56322" x="6172200" y="5607050"/>
          <p14:tracePt t="56341" x="6280150" y="5581650"/>
          <p14:tracePt t="56353" x="6388100" y="5562600"/>
          <p14:tracePt t="56353" x="6584950" y="5524500"/>
          <p14:tracePt t="56373" x="6680200" y="5505450"/>
          <p14:tracePt t="56373" x="6762750" y="5486400"/>
          <p14:tracePt t="56389" x="6845300" y="5467350"/>
          <p14:tracePt t="56389" x="6921500" y="5448300"/>
          <p14:tracePt t="56406" x="6997700" y="5422900"/>
          <p14:tracePt t="56406" x="7067550" y="5403850"/>
          <p14:tracePt t="56422" x="7131050" y="5384800"/>
          <p14:tracePt t="56422" x="7194550" y="5365750"/>
          <p14:tracePt t="56422" x="7251700" y="5346700"/>
          <p14:tracePt t="56441" x="7308850" y="5321300"/>
          <p14:tracePt t="56441" x="7359650" y="5302250"/>
          <p14:tracePt t="56455" x="7397750" y="5283200"/>
          <p14:tracePt t="56455" x="7435850" y="5257800"/>
          <p14:tracePt t="56472" x="7473950" y="5238750"/>
          <p14:tracePt t="56472" x="7499350" y="5226050"/>
          <p14:tracePt t="56489" x="7531100" y="5207000"/>
          <p14:tracePt t="56489" x="7562850" y="5194300"/>
          <p14:tracePt t="56489" x="7588250" y="5181600"/>
          <p14:tracePt t="56509" x="7620000" y="5168900"/>
          <p14:tracePt t="56509" x="7658100" y="5162550"/>
          <p14:tracePt t="56523" x="7696200" y="5156200"/>
          <p14:tracePt t="56523" x="7734300" y="5156200"/>
          <p14:tracePt t="56540" x="7778750" y="5156200"/>
          <p14:tracePt t="56540" x="7823200" y="5156200"/>
          <p14:tracePt t="56557" x="7867650" y="5162550"/>
          <p14:tracePt t="56557" x="7956550" y="5175250"/>
          <p14:tracePt t="56578" x="8001000" y="5181600"/>
          <p14:tracePt t="56578" x="8039100" y="5187950"/>
          <p14:tracePt t="56578" x="8077200" y="5194300"/>
          <p14:tracePt t="56596" x="8102600" y="5194300"/>
          <p14:tracePt t="56606" x="8121650" y="5200650"/>
          <p14:tracePt t="56606" x="8140700" y="5200650"/>
          <p14:tracePt t="56623" x="8128000" y="5207000"/>
          <p14:tracePt t="56641" x="8108950" y="5213350"/>
          <p14:tracePt t="56641" x="8083550" y="5213350"/>
          <p14:tracePt t="56657" x="8045450" y="5219700"/>
          <p14:tracePt t="56657" x="8001000" y="5232400"/>
          <p14:tracePt t="56674" x="7943850" y="5245100"/>
          <p14:tracePt t="56674" x="7886700" y="5257800"/>
          <p14:tracePt t="56690" x="7816850" y="5270500"/>
          <p14:tracePt t="56690" x="7740650" y="5289550"/>
          <p14:tracePt t="56690" x="7651750" y="5308600"/>
          <p14:tracePt t="56709" x="7556500" y="5327650"/>
          <p14:tracePt t="56721" x="7448550" y="5346700"/>
          <p14:tracePt t="56721" x="7200900" y="5397500"/>
          <p14:tracePt t="56742" x="7067550" y="5416550"/>
          <p14:tracePt t="56742" x="6921500" y="5441950"/>
          <p14:tracePt t="56757" x="6775450" y="5461000"/>
          <p14:tracePt t="56757" x="6623050" y="5486400"/>
          <p14:tracePt t="56773" x="6464300" y="5505450"/>
          <p14:tracePt t="56773" x="6305550" y="5518150"/>
          <p14:tracePt t="56773" x="6153150" y="5530850"/>
          <p14:tracePt t="56793" x="5994400" y="5543550"/>
          <p14:tracePt t="56805" x="5842000" y="5556250"/>
          <p14:tracePt t="56805" x="5511800" y="5568950"/>
          <p14:tracePt t="56824" x="5340350" y="5575300"/>
          <p14:tracePt t="56824" x="5162550" y="5581650"/>
          <p14:tracePt t="56840" x="4984750" y="5588000"/>
          <p14:tracePt t="56840" x="4800600" y="5581650"/>
          <p14:tracePt t="56857" x="4616450" y="5581650"/>
          <p14:tracePt t="56857" x="4235450" y="5575300"/>
          <p14:tracePt t="56874" x="4044950" y="5568950"/>
          <p14:tracePt t="56874" x="3860800" y="5562600"/>
          <p14:tracePt t="56891" x="3676650" y="5556250"/>
          <p14:tracePt t="56891" x="3498850" y="5549900"/>
          <p14:tracePt t="56908" x="3314700" y="5549900"/>
          <p14:tracePt t="56908" x="3136900" y="5549900"/>
          <p14:tracePt t="56924" x="2959100" y="5556250"/>
          <p14:tracePt t="56924" x="2628900" y="5568950"/>
          <p14:tracePt t="56941" x="2470150" y="5581650"/>
          <p14:tracePt t="56941" x="2317750" y="5594350"/>
          <p14:tracePt t="56958" x="2171700" y="5607050"/>
          <p14:tracePt t="56958" x="2032000" y="5619750"/>
          <p14:tracePt t="56974" x="1905000" y="5632450"/>
          <p14:tracePt t="56974" x="1784350" y="5632450"/>
          <p14:tracePt t="56974" x="1663700" y="5645150"/>
          <p14:tracePt t="56993" x="1549400" y="5651500"/>
          <p14:tracePt t="57006" x="1441450" y="5657850"/>
          <p14:tracePt t="57006" x="1257300" y="5676900"/>
          <p14:tracePt t="57025" x="1174750" y="5676900"/>
          <p14:tracePt t="57025" x="1098550" y="5689600"/>
          <p14:tracePt t="57041" x="1028700" y="5695950"/>
          <p14:tracePt t="57041" x="971550" y="5702300"/>
          <p14:tracePt t="57058" x="914400" y="5708650"/>
          <p14:tracePt t="57058" x="869950" y="5721350"/>
          <p14:tracePt t="57074" x="825500" y="5721350"/>
          <p14:tracePt t="57074" x="793750" y="5727700"/>
          <p14:tracePt t="57074" x="762000" y="5727700"/>
          <p14:tracePt t="57094" x="742950" y="5727700"/>
          <p14:tracePt t="57106" x="723900" y="5727700"/>
          <p14:tracePt t="57106" x="711200" y="5721350"/>
          <p14:tracePt t="57124" x="711200" y="5715000"/>
          <p14:tracePt t="57124" x="717550" y="5708650"/>
          <p14:tracePt t="57142" x="730250" y="5702300"/>
          <p14:tracePt t="57142" x="742950" y="5702300"/>
          <p14:tracePt t="57158" x="768350" y="5695950"/>
          <p14:tracePt t="57158" x="819150" y="5683250"/>
          <p14:tracePt t="57175" x="857250" y="5683250"/>
          <p14:tracePt t="57175" x="895350" y="5683250"/>
          <p14:tracePt t="57191" x="933450" y="5676900"/>
          <p14:tracePt t="57191" x="977900" y="5676900"/>
          <p14:tracePt t="57209" x="1028700" y="5683250"/>
          <p14:tracePt t="57209" x="1079500" y="5683250"/>
          <p14:tracePt t="57225" x="1130300" y="5689600"/>
          <p14:tracePt t="57225" x="1238250" y="5695950"/>
          <p14:tracePt t="57242" x="1289050" y="5695950"/>
          <p14:tracePt t="57242" x="1339850" y="5702300"/>
          <p14:tracePt t="57258" x="1390650" y="5708650"/>
          <p14:tracePt t="57258" x="1428750" y="5715000"/>
          <p14:tracePt t="57275" x="1466850" y="5721350"/>
          <p14:tracePt t="57275" x="1498600" y="5721350"/>
          <p14:tracePt t="57275" x="1524000" y="5727700"/>
          <p14:tracePt t="57294" x="1549400" y="5734050"/>
          <p14:tracePt t="57294" x="1568450" y="5734050"/>
          <p14:tracePt t="57309" x="1581150" y="5734050"/>
          <p14:tracePt t="57309" x="1593850" y="5734050"/>
          <p14:tracePt t="57326" x="1600200" y="5734050"/>
          <p14:tracePt t="57326" x="1606550" y="5734050"/>
          <p14:tracePt t="57342" x="1600200" y="5727700"/>
          <p14:tracePt t="57393" x="1606550" y="5727700"/>
          <p14:tracePt t="57436" x="1619250" y="5727700"/>
          <p14:tracePt t="57445" x="1625600" y="5727700"/>
          <p14:tracePt t="57457" x="1638300" y="5727700"/>
          <p14:tracePt t="57457" x="1663700" y="5727700"/>
          <p14:tracePt t="57478" x="1676400" y="5734050"/>
          <p14:tracePt t="57478" x="1695450" y="5734050"/>
          <p14:tracePt t="57492" x="1708150" y="5734050"/>
          <p14:tracePt t="57492" x="1727200" y="5734050"/>
          <p14:tracePt t="57492" x="1739900" y="5740400"/>
          <p14:tracePt t="57513" x="1758950" y="5740400"/>
          <p14:tracePt t="57524" x="1771650" y="5740400"/>
          <p14:tracePt t="57524" x="1797050" y="5740400"/>
          <p14:tracePt t="57543" x="1803400" y="5746750"/>
          <p14:tracePt t="57543" x="1809750" y="5746750"/>
          <p14:tracePt t="57560" x="1816100" y="5746750"/>
          <p14:tracePt t="57560" x="1822450" y="5746750"/>
          <p14:tracePt t="57576" x="1828800" y="5753100"/>
          <p14:tracePt t="57592" x="1835150" y="5759450"/>
          <p14:tracePt t="57608" x="1828800" y="5765800"/>
          <p14:tracePt t="57640" x="1822450" y="5772150"/>
          <p14:tracePt t="57652" x="1809750" y="5778500"/>
          <p14:tracePt t="57668" x="1803400" y="5784850"/>
          <p14:tracePt t="57684" x="1797050" y="5784850"/>
          <p14:tracePt t="57701" x="1790700" y="5784850"/>
          <p14:tracePt t="57720" x="1790700" y="5778500"/>
          <p14:tracePt t="57745" x="1797050" y="5765800"/>
          <p14:tracePt t="57761" x="1803400" y="5759450"/>
          <p14:tracePt t="57797" x="1809750" y="5753100"/>
          <p14:tracePt t="57833" x="1816100" y="5746750"/>
          <p14:tracePt t="57857" x="1822450" y="5740400"/>
          <p14:tracePt t="57881" x="1828800" y="5734050"/>
          <p14:tracePt t="57960" x="1835150" y="5727700"/>
          <p14:tracePt t="57985" x="1841500" y="5721350"/>
          <p14:tracePt t="58029" x="1847850" y="5721350"/>
          <p14:tracePt t="58061" x="1854200" y="5727700"/>
          <p14:tracePt t="58121" x="1847850" y="5721350"/>
          <p14:tracePt t="58173" x="1847850" y="5715000"/>
          <p14:tracePt t="58201" x="1841500" y="5708650"/>
          <p14:tracePt t="58249" x="1835150" y="5708650"/>
          <p14:tracePt t="58292" x="1841500" y="5715000"/>
          <p14:tracePt t="58373" x="1841500" y="5721350"/>
          <p14:tracePt t="58389" x="1841500" y="5727700"/>
          <p14:tracePt t="58429" x="1835150" y="5734050"/>
          <p14:tracePt t="58449" x="1841500" y="5727700"/>
          <p14:tracePt t="58532" x="1835150" y="5727700"/>
          <p14:tracePt t="58585" x="1835150" y="5734050"/>
          <p14:tracePt t="58601" x="1828800" y="5734050"/>
          <p14:tracePt t="58613" x="1822450" y="5740400"/>
          <p14:tracePt t="58629" x="1816100" y="5740400"/>
          <p14:tracePt t="58652" x="1822450" y="5740400"/>
          <p14:tracePt t="58749" x="1816100" y="5734050"/>
          <p14:tracePt t="58853" x="1809750" y="5740400"/>
          <p14:tracePt t="58893" x="1803400" y="5740400"/>
          <p14:tracePt t="58913" x="1797050" y="5740400"/>
          <p14:tracePt t="58937" x="1790700" y="5740400"/>
          <p14:tracePt t="58953" x="1784350" y="5740400"/>
          <p14:tracePt t="58989" x="1790700" y="5740400"/>
          <p14:tracePt t="59065" x="1797050" y="5734050"/>
          <p14:tracePt t="59082" x="1803400" y="5734050"/>
          <p14:tracePt t="59093" x="1809750" y="5727700"/>
          <p14:tracePt t="59109" x="1816100" y="5727700"/>
          <p14:tracePt t="59118" x="1822450" y="5727700"/>
          <p14:tracePt t="59130" x="1835150" y="5727700"/>
          <p14:tracePt t="59130" x="1854200" y="5734050"/>
          <p14:tracePt t="59151" x="1866900" y="5740400"/>
          <p14:tracePt t="59151" x="1879600" y="5740400"/>
          <p14:tracePt t="59165" x="1898650" y="5746750"/>
          <p14:tracePt t="59165" x="1911350" y="5753100"/>
          <p14:tracePt t="59182" x="1930400" y="5753100"/>
          <p14:tracePt t="59182" x="1949450" y="5759450"/>
          <p14:tracePt t="59199" x="1974850" y="5759450"/>
          <p14:tracePt t="59199" x="2012950" y="5759450"/>
          <p14:tracePt t="59215" x="2032000" y="5759450"/>
          <p14:tracePt t="59215" x="2057400" y="5759450"/>
          <p14:tracePt t="59233" x="2076450" y="5759450"/>
          <p14:tracePt t="59233" x="2101850" y="5759450"/>
          <p14:tracePt t="59248" x="2127250" y="5759450"/>
          <p14:tracePt t="59248" x="2152650" y="5759450"/>
          <p14:tracePt t="59266" x="2178050" y="5765800"/>
          <p14:tracePt t="59266" x="2241550" y="5765800"/>
          <p14:tracePt t="59283" x="2273300" y="5765800"/>
          <p14:tracePt t="59283" x="2305050" y="5765800"/>
          <p14:tracePt t="59299" x="2336800" y="5765800"/>
          <p14:tracePt t="59299" x="2368550" y="5765800"/>
          <p14:tracePt t="59316" x="2400300" y="5765800"/>
          <p14:tracePt t="59316" x="2432050" y="5759450"/>
          <p14:tracePt t="59334" x="2501900" y="5753100"/>
          <p14:tracePt t="59334" x="2533650" y="5753100"/>
          <p14:tracePt t="59350" x="2571750" y="5753100"/>
          <p14:tracePt t="59350" x="2609850" y="5753100"/>
          <p14:tracePt t="59366" x="2647950" y="5746750"/>
          <p14:tracePt t="59366" x="2686050" y="5746750"/>
          <p14:tracePt t="59383" x="2730500" y="5746750"/>
          <p14:tracePt t="59383" x="2774950" y="5753100"/>
          <p14:tracePt t="59383" x="2813050" y="5753100"/>
          <p14:tracePt t="59401" x="2857500" y="5753100"/>
          <p14:tracePt t="59414" x="2901950" y="5753100"/>
          <p14:tracePt t="59414" x="2984500" y="5759450"/>
          <p14:tracePt t="59434" x="3022600" y="5759450"/>
          <p14:tracePt t="59434" x="3060700" y="5759450"/>
          <p14:tracePt t="59450" x="3098800" y="5753100"/>
          <p14:tracePt t="59450" x="3136900" y="5753100"/>
          <p14:tracePt t="59466" x="3168650" y="5753100"/>
          <p14:tracePt t="59466" x="3200400" y="5746750"/>
          <p14:tracePt t="59466" x="3225800" y="5746750"/>
          <p14:tracePt t="59485" x="3257550" y="5740400"/>
          <p14:tracePt t="59485" x="3282950" y="5734050"/>
          <p14:tracePt t="59502" x="3308350" y="5734050"/>
          <p14:tracePt t="59502" x="3333750" y="5727700"/>
          <p14:tracePt t="59516" x="3352800" y="5721350"/>
          <p14:tracePt t="59516" x="3371850" y="5721350"/>
          <p14:tracePt t="59533" x="3384550" y="5715000"/>
          <p14:tracePt t="59533" x="3403600" y="5708650"/>
          <p14:tracePt t="59550" x="3416300" y="5708650"/>
          <p14:tracePt t="59550" x="3422650" y="5708650"/>
          <p14:tracePt t="59566" x="3435350" y="5702300"/>
          <p14:tracePt t="59566" x="3441700" y="5702300"/>
          <p14:tracePt t="59583" x="3448050" y="5702300"/>
          <p14:tracePt t="59598" x="3441700" y="5695950"/>
          <p14:tracePt t="59629" x="3435350" y="5702300"/>
          <p14:tracePt t="59641" x="3429000" y="5702300"/>
          <p14:tracePt t="59649" x="3422650" y="5708650"/>
          <p14:tracePt t="59665" x="3416300" y="5715000"/>
          <p14:tracePt t="59682" x="3403600" y="5715000"/>
          <p14:tracePt t="59698" x="3397250" y="5721350"/>
          <p14:tracePt t="59716" x="3409950" y="5715000"/>
          <p14:tracePt t="59761" x="3416300" y="5715000"/>
          <p14:tracePt t="59769" x="3429000" y="5708650"/>
          <p14:tracePt t="59786" x="3435350" y="5708650"/>
          <p14:tracePt t="59799" x="3441700" y="5708650"/>
          <p14:tracePt t="59799" x="3467100" y="5708650"/>
          <p14:tracePt t="59818" x="3486150" y="5708650"/>
          <p14:tracePt t="59818" x="3498850" y="5708650"/>
          <p14:tracePt t="59834" x="3517900" y="5708650"/>
          <p14:tracePt t="59834" x="3536950" y="5708650"/>
          <p14:tracePt t="59834" x="3562350" y="5708650"/>
          <p14:tracePt t="59854" x="3581400" y="5708650"/>
          <p14:tracePt t="59866" x="3606800" y="5708650"/>
          <p14:tracePt t="59866" x="3663950" y="5702300"/>
          <p14:tracePt t="59884" x="3695700" y="5702300"/>
          <p14:tracePt t="59884" x="3727450" y="5702300"/>
          <p14:tracePt t="59901" x="3759200" y="5702300"/>
          <p14:tracePt t="59901" x="3797300" y="5695950"/>
          <p14:tracePt t="59918" x="3841750" y="5695950"/>
          <p14:tracePt t="59918" x="3924300" y="5689600"/>
          <p14:tracePt t="59934" x="3975100" y="5689600"/>
          <p14:tracePt t="59934" x="4025900" y="5683250"/>
          <p14:tracePt t="59951" x="4070350" y="5683250"/>
          <p14:tracePt t="59951" x="4121150" y="5676900"/>
          <p14:tracePt t="59968" x="4178300" y="5676900"/>
          <p14:tracePt t="59968" x="4229100" y="5670550"/>
          <p14:tracePt t="59984" x="4286250" y="5664200"/>
          <p14:tracePt t="59984" x="4394200" y="5657850"/>
          <p14:tracePt t="60002" x="4451350" y="5651500"/>
          <p14:tracePt t="60002" x="4514850" y="5651500"/>
          <p14:tracePt t="60018" x="4572000" y="5645150"/>
          <p14:tracePt t="60018" x="4635500" y="5645150"/>
          <p14:tracePt t="60035" x="4692650" y="5645150"/>
          <p14:tracePt t="60035" x="4756150" y="5651500"/>
          <p14:tracePt t="60035" x="4826000" y="5651500"/>
          <p14:tracePt t="60054" x="4889500" y="5657850"/>
          <p14:tracePt t="60066" x="4959350" y="5664200"/>
          <p14:tracePt t="60066" x="5029200" y="5664200"/>
          <p14:tracePt t="60086" x="5162550" y="5676900"/>
          <p14:tracePt t="60086" x="5226050" y="5683250"/>
          <p14:tracePt t="60102" x="5289550" y="5683250"/>
          <p14:tracePt t="60102" x="5346700" y="5689600"/>
          <p14:tracePt t="60119" x="5403850" y="5695950"/>
          <p14:tracePt t="60119" x="5454650" y="5695950"/>
          <p14:tracePt t="60135" x="5505450" y="5702300"/>
          <p14:tracePt t="60135" x="5549900" y="5702300"/>
          <p14:tracePt t="60135" x="5588000" y="5702300"/>
          <p14:tracePt t="60154" x="5632450" y="5708650"/>
          <p14:tracePt t="60167" x="5670550" y="5708650"/>
          <p14:tracePt t="60167" x="5734050" y="5708650"/>
          <p14:tracePt t="60185" x="5765800" y="5708650"/>
          <p14:tracePt t="60185" x="5791200" y="5708650"/>
          <p14:tracePt t="60202" x="5816600" y="5702300"/>
          <p14:tracePt t="60202" x="5835650" y="5702300"/>
          <p14:tracePt t="60219" x="5854700" y="5702300"/>
          <p14:tracePt t="60219" x="5880100" y="5695950"/>
          <p14:tracePt t="60235" x="5892800" y="5695950"/>
          <p14:tracePt t="60235" x="5899150" y="5689600"/>
          <p14:tracePt t="60252" x="5905500" y="5689600"/>
          <p14:tracePt t="60267" x="5899150" y="5689600"/>
          <p14:tracePt t="60289" x="5892800" y="5689600"/>
          <p14:tracePt t="60301" x="5886450" y="5689600"/>
          <p14:tracePt t="60301" x="5880100" y="5689600"/>
          <p14:tracePt t="60319" x="5873750" y="5689600"/>
          <p14:tracePt t="60319" x="5867400" y="5695950"/>
          <p14:tracePt t="60336" x="5861050" y="5695950"/>
          <p14:tracePt t="60336" x="5854700" y="5695950"/>
          <p14:tracePt t="60336" x="5848350" y="5695950"/>
          <p14:tracePt t="60355" x="5842000" y="5702300"/>
          <p14:tracePt t="60370" x="5835650" y="5702300"/>
          <p14:tracePt t="60386" x="5829300" y="5702300"/>
          <p14:tracePt t="60409" x="5822950" y="5695950"/>
          <p14:tracePt t="60473" x="5829300" y="5695950"/>
          <p14:tracePt t="60533" x="5835650" y="5689600"/>
          <p14:tracePt t="60617" x="5842000" y="5689600"/>
          <p14:tracePt t="60661" x="5842000" y="5683250"/>
          <p14:tracePt t="60709" x="5848350" y="5683250"/>
          <p14:tracePt t="60738" x="5854700" y="5676900"/>
          <p14:tracePt t="60761" x="5861050" y="5676900"/>
          <p14:tracePt t="60773" x="5867400" y="5676900"/>
          <p14:tracePt t="60790" x="5873750" y="5676900"/>
          <p14:tracePt t="60805" x="5880100" y="5670550"/>
          <p14:tracePt t="60821" x="5886450" y="5670550"/>
          <p14:tracePt t="60833" x="5892800" y="5670550"/>
          <p14:tracePt t="60849" x="5899150" y="5664200"/>
          <p14:tracePt t="60865" x="5905500" y="5664200"/>
          <p14:tracePt t="60882" x="5911850" y="5657850"/>
          <p14:tracePt t="60894" x="5918200" y="5657850"/>
          <p14:tracePt t="60909" x="5924550" y="5657850"/>
          <p14:tracePt t="60925" x="5930900" y="5657850"/>
          <p14:tracePt t="60941" x="5937250" y="5657850"/>
          <p14:tracePt t="60969" x="5943600" y="5657850"/>
          <p14:tracePt t="60985" x="5949950" y="5657850"/>
          <p14:tracePt t="61002" x="5956300" y="5664200"/>
          <p14:tracePt t="61014" x="5962650" y="5664200"/>
          <p14:tracePt t="61029" x="5962650" y="5670550"/>
          <p14:tracePt t="61149" x="5956300" y="5670550"/>
          <p14:tracePt t="61202" x="5956300" y="5664200"/>
          <p14:tracePt t="61242" x="5949950" y="5670550"/>
          <p14:tracePt t="61261" x="5943600" y="5670550"/>
          <p14:tracePt t="61278" x="5937250" y="5670550"/>
          <p14:tracePt t="61293" x="5930900" y="5670550"/>
          <p14:tracePt t="61302" x="5924550" y="5670550"/>
          <p14:tracePt t="61310" x="5918200" y="5676900"/>
          <p14:tracePt t="61310" x="5911850" y="5676900"/>
          <p14:tracePt t="61323" x="5905500" y="5676900"/>
          <p14:tracePt t="61323" x="5899150" y="5676900"/>
          <p14:tracePt t="61340" x="5892800" y="5676900"/>
          <p14:tracePt t="61340" x="5886450" y="5676900"/>
          <p14:tracePt t="61356" x="5880100" y="5676900"/>
          <p14:tracePt t="61356" x="5867400" y="5683250"/>
          <p14:tracePt t="61356" x="5861050" y="5683250"/>
          <p14:tracePt t="61375" x="5848350" y="5683250"/>
          <p14:tracePt t="61375" x="5842000" y="5683250"/>
          <p14:tracePt t="61390" x="5829300" y="5683250"/>
          <p14:tracePt t="61390" x="5816600" y="5683250"/>
          <p14:tracePt t="61407" x="5810250" y="5683250"/>
          <p14:tracePt t="61407" x="5797550" y="5683250"/>
          <p14:tracePt t="61423" x="5784850" y="5683250"/>
          <p14:tracePt t="61423" x="5765800" y="5683250"/>
          <p14:tracePt t="61423" x="5753100" y="5689600"/>
          <p14:tracePt t="61442" x="5734050" y="5689600"/>
          <p14:tracePt t="61454" x="5715000" y="5689600"/>
          <p14:tracePt t="61454" x="5670550" y="5689600"/>
          <p14:tracePt t="61475" x="5645150" y="5689600"/>
          <p14:tracePt t="61475" x="5619750" y="5689600"/>
          <p14:tracePt t="61490" x="5588000" y="5689600"/>
          <p14:tracePt t="61490" x="5556250" y="5689600"/>
          <p14:tracePt t="61490" x="5518150" y="5695950"/>
          <p14:tracePt t="61510" x="5480050" y="5695950"/>
          <p14:tracePt t="61522" x="5441950" y="5695950"/>
          <p14:tracePt t="61522" x="5353050" y="5702300"/>
          <p14:tracePt t="61542" x="5308600" y="5702300"/>
          <p14:tracePt t="61542" x="5264150" y="5702300"/>
          <p14:tracePt t="61558" x="5213350" y="5702300"/>
          <p14:tracePt t="61558" x="5168900" y="5702300"/>
          <p14:tracePt t="61574" x="5118100" y="5702300"/>
          <p14:tracePt t="61574" x="5067300" y="5702300"/>
          <p14:tracePt t="61591" x="5016500" y="5702300"/>
          <p14:tracePt t="61591" x="4972050" y="5702300"/>
          <p14:tracePt t="61607" x="4921250" y="5695950"/>
          <p14:tracePt t="61607" x="4832350" y="5695950"/>
          <p14:tracePt t="61624" x="4787900" y="5689600"/>
          <p14:tracePt t="61624" x="4743450" y="5683250"/>
          <p14:tracePt t="61640" x="4705350" y="5683250"/>
          <p14:tracePt t="61640" x="4667250" y="5676900"/>
          <p14:tracePt t="61657" x="4629150" y="5670550"/>
          <p14:tracePt t="61657" x="4559300" y="5657850"/>
          <p14:tracePt t="61675" x="4527550" y="5651500"/>
          <p14:tracePt t="61675" x="4495800" y="5645150"/>
          <p14:tracePt t="61690" x="4464050" y="5638800"/>
          <p14:tracePt t="61690" x="4432300" y="5632450"/>
          <p14:tracePt t="61707" x="4406900" y="5626100"/>
          <p14:tracePt t="61707" x="4375150" y="5619750"/>
          <p14:tracePt t="61724" x="4349750" y="5619750"/>
          <p14:tracePt t="61724" x="4330700" y="5613400"/>
          <p14:tracePt t="61724" x="4305300" y="5613400"/>
          <p14:tracePt t="61743" x="4292600" y="5607050"/>
          <p14:tracePt t="61743" x="4273550" y="5607050"/>
          <p14:tracePt t="61758" x="4267200" y="5607050"/>
          <p14:tracePt t="61758" x="4254500" y="5600700"/>
          <p14:tracePt t="61774" x="4248150" y="5600700"/>
          <p14:tracePt t="61789" x="4241800" y="5600700"/>
          <p14:tracePt t="61806" x="4248150" y="5600700"/>
          <p14:tracePt t="61822" x="4254500" y="5600700"/>
          <p14:tracePt t="61822" x="4279900" y="5607050"/>
          <p14:tracePt t="61843" x="4298950" y="5613400"/>
          <p14:tracePt t="61843" x="4324350" y="5619750"/>
          <p14:tracePt t="61858" x="4349750" y="5632450"/>
          <p14:tracePt t="61858" x="4381500" y="5638800"/>
          <p14:tracePt t="61874" x="4419600" y="5645150"/>
          <p14:tracePt t="61874" x="4457700" y="5657850"/>
          <p14:tracePt t="61874" x="4495800" y="5664200"/>
          <p14:tracePt t="61894" x="4540250" y="5670550"/>
          <p14:tracePt t="61906" x="4578350" y="5676900"/>
          <p14:tracePt t="61906" x="4667250" y="5683250"/>
          <p14:tracePt t="61925" x="4711700" y="5683250"/>
          <p14:tracePt t="61925" x="4756150" y="5689600"/>
          <p14:tracePt t="61941" x="4800600" y="5689600"/>
          <p14:tracePt t="61941" x="4838700" y="5695950"/>
          <p14:tracePt t="61958" x="4883150" y="5702300"/>
          <p14:tracePt t="61958" x="4972050" y="5715000"/>
          <p14:tracePt t="61975" x="5010150" y="5721350"/>
          <p14:tracePt t="61975" x="5048250" y="5727700"/>
          <p14:tracePt t="61992" x="5086350" y="5734050"/>
          <p14:tracePt t="61992" x="5118100" y="5734050"/>
          <p14:tracePt t="62009" x="5143500" y="5740400"/>
          <p14:tracePt t="62009" x="5168900" y="5740400"/>
          <p14:tracePt t="62025" x="5187950" y="5746750"/>
          <p14:tracePt t="62025" x="5219700" y="5753100"/>
          <p14:tracePt t="62043" x="5232400" y="5753100"/>
          <p14:tracePt t="62043" x="5238750" y="5753100"/>
          <p14:tracePt t="62059" x="5245100" y="5753100"/>
          <p14:tracePt t="62059" x="5251450" y="5759450"/>
          <p14:tracePt t="62075" x="5257800" y="5759450"/>
          <p14:tracePt t="62090" x="5264150" y="5759450"/>
          <p14:tracePt t="62110" x="5270500" y="5759450"/>
          <p14:tracePt t="62150" x="5276850" y="5753100"/>
          <p14:tracePt t="62162" x="5283200" y="5753100"/>
          <p14:tracePt t="62178" x="5289550" y="5746750"/>
          <p14:tracePt t="62194" x="5295900" y="5740400"/>
          <p14:tracePt t="62202" x="5302250" y="5740400"/>
          <p14:tracePt t="62210" x="5308600" y="5740400"/>
          <p14:tracePt t="62224" x="5314950" y="5734050"/>
          <p14:tracePt t="62224" x="5321300" y="5734050"/>
          <p14:tracePt t="62242" x="5327650" y="5734050"/>
          <p14:tracePt t="62257" x="5334000" y="5734050"/>
          <p14:tracePt t="62274" x="5340350" y="5740400"/>
          <p14:tracePt t="62322" x="5346700" y="5740400"/>
          <p14:tracePt t="62357" x="5353050" y="5740400"/>
          <p14:tracePt t="62401" x="5346700" y="5740400"/>
          <p14:tracePt t="62454" x="5340350" y="5740400"/>
          <p14:tracePt t="62478" x="5334000" y="5746750"/>
          <p14:tracePt t="62510" x="5327650" y="5746750"/>
          <p14:tracePt t="62634" x="5321300" y="5746750"/>
          <p14:tracePt t="62674" x="5327650" y="5746750"/>
          <p14:tracePt t="62762" x="5334000" y="5740400"/>
          <p14:tracePt t="62786" x="5340350" y="5734050"/>
          <p14:tracePt t="62838" x="5340350" y="5727700"/>
          <p14:tracePt t="62882" x="5340350" y="5721350"/>
          <p14:tracePt t="62898" x="5334000" y="5715000"/>
          <p14:tracePt t="62914" x="5327650" y="5708650"/>
          <p14:tracePt t="62930" x="5321300" y="5702300"/>
          <p14:tracePt t="62941" x="5314950" y="5702300"/>
          <p14:tracePt t="62958" x="5308600" y="5702300"/>
          <p14:tracePt t="62974" x="5302250" y="5702300"/>
          <p14:tracePt t="62989" x="5295900" y="5702300"/>
          <p14:tracePt t="63002" x="5289550" y="5708650"/>
          <p14:tracePt t="63018" x="5289550" y="5715000"/>
          <p14:tracePt t="63041" x="5289550" y="5721350"/>
          <p14:tracePt t="63062" x="5295900" y="5721350"/>
          <p14:tracePt t="63122" x="5302250" y="5727700"/>
          <p14:tracePt t="63138" x="5308600" y="5727700"/>
          <p14:tracePt t="63154" x="5314950" y="5727700"/>
          <p14:tracePt t="63174" x="5321300" y="5734050"/>
          <p14:tracePt t="63198" x="5327650" y="5740400"/>
          <p14:tracePt t="63214" x="5334000" y="5740400"/>
          <p14:tracePt t="63222" x="5340350" y="5740400"/>
          <p14:tracePt t="63231" x="5346700" y="5740400"/>
          <p14:tracePt t="63231" x="5359400" y="5734050"/>
          <p14:tracePt t="63246" x="5378450" y="5734050"/>
          <p14:tracePt t="63246" x="5397500" y="5727700"/>
          <p14:tracePt t="63263" x="5422900" y="5721350"/>
          <p14:tracePt t="63263" x="5448300" y="5715000"/>
          <p14:tracePt t="63279" x="5480050" y="5708650"/>
          <p14:tracePt t="63279" x="5556250" y="5695950"/>
          <p14:tracePt t="63296" x="5594350" y="5689600"/>
          <p14:tracePt t="63296" x="5638800" y="5683250"/>
          <p14:tracePt t="63313" x="5683250" y="5683250"/>
          <p14:tracePt t="63313" x="5734050" y="5676900"/>
          <p14:tracePt t="63330" x="5784850" y="5670550"/>
          <p14:tracePt t="63330" x="5835650" y="5664200"/>
          <p14:tracePt t="63346" x="5892800" y="5657850"/>
          <p14:tracePt t="63346" x="6007100" y="5645150"/>
          <p14:tracePt t="63363" x="6064250" y="5632450"/>
          <p14:tracePt t="63363" x="6121400" y="5626100"/>
          <p14:tracePt t="63380" x="6184900" y="5619750"/>
          <p14:tracePt t="63380" x="6242050" y="5613400"/>
          <p14:tracePt t="63396" x="6299200" y="5607050"/>
          <p14:tracePt t="63396" x="6356350" y="5600700"/>
          <p14:tracePt t="63396" x="6413500" y="5594350"/>
          <p14:tracePt t="63415" x="6464300" y="5588000"/>
          <p14:tracePt t="63415" x="6515100" y="5581650"/>
          <p14:tracePt t="63431" x="6559550" y="5575300"/>
          <p14:tracePt t="63431" x="6610350" y="5568950"/>
          <p14:tracePt t="63447" x="6654800" y="5562600"/>
          <p14:tracePt t="63447" x="6692900" y="5549900"/>
          <p14:tracePt t="63463" x="6731000" y="5543550"/>
          <p14:tracePt t="63463" x="6775450" y="5530850"/>
          <p14:tracePt t="63463" x="6813550" y="5518150"/>
          <p14:tracePt t="63483" x="6845300" y="5511800"/>
          <p14:tracePt t="63495" x="6883400" y="5499100"/>
          <p14:tracePt t="63495" x="6946900" y="5480050"/>
          <p14:tracePt t="63516" x="6978650" y="5473700"/>
          <p14:tracePt t="63516" x="7010400" y="5467350"/>
          <p14:tracePt t="63531" x="7035800" y="5461000"/>
          <p14:tracePt t="63531" x="7054850" y="5461000"/>
          <p14:tracePt t="63547" x="7073900" y="5454650"/>
          <p14:tracePt t="63547" x="7092950" y="5448300"/>
          <p14:tracePt t="63547" x="7112000" y="5448300"/>
          <p14:tracePt t="63566" x="7124700" y="5441950"/>
          <p14:tracePt t="63579" x="7137400" y="5441950"/>
          <p14:tracePt t="63579" x="7169150" y="5429250"/>
          <p14:tracePt t="63597" x="7181850" y="5429250"/>
          <p14:tracePt t="63597" x="7194550" y="5422900"/>
          <p14:tracePt t="63614" x="7213600" y="5422900"/>
          <p14:tracePt t="63614" x="7226300" y="5416550"/>
          <p14:tracePt t="63631" x="7245350" y="5410200"/>
          <p14:tracePt t="63631" x="7258050" y="5410200"/>
          <p14:tracePt t="63647" x="7270750" y="5403850"/>
          <p14:tracePt t="63647" x="7296150" y="5397500"/>
          <p14:tracePt t="63664" x="7308850" y="5397500"/>
          <p14:tracePt t="63664" x="7321550" y="5397500"/>
          <p14:tracePt t="63681" x="7327900" y="5391150"/>
          <p14:tracePt t="63681" x="7340600" y="5397500"/>
          <p14:tracePt t="63697" x="7353300" y="5397500"/>
          <p14:tracePt t="63697" x="7372350" y="5397500"/>
          <p14:tracePt t="63715" x="7378700" y="5403850"/>
          <p14:tracePt t="63715" x="7391400" y="5403850"/>
          <p14:tracePt t="63731" x="7397750" y="5403850"/>
          <p14:tracePt t="63731" x="7404100" y="5410200"/>
          <p14:tracePt t="63748" x="7410450" y="5410200"/>
          <p14:tracePt t="63748" x="7423150" y="5416550"/>
          <p14:tracePt t="63764" x="7423150" y="5422900"/>
          <p14:tracePt t="63764" x="7429500" y="5422900"/>
          <p14:tracePt t="63764" x="7435850" y="5429250"/>
          <p14:tracePt t="63784" x="7442200" y="5435600"/>
          <p14:tracePt t="63796" x="7448550" y="5435600"/>
          <p14:tracePt t="63796" x="7461250" y="5448300"/>
          <p14:tracePt t="63815" x="7461250" y="5454650"/>
          <p14:tracePt t="63815" x="7467600" y="5461000"/>
          <p14:tracePt t="63832" x="7473950" y="5461000"/>
          <p14:tracePt t="63846" x="7480300" y="5473700"/>
          <p14:tracePt t="63846" x="7480300" y="5480050"/>
          <p14:tracePt t="63866" x="7486650" y="5486400"/>
          <p14:tracePt t="63879" x="7486650" y="5492750"/>
          <p14:tracePt t="63879" x="7486650" y="5499100"/>
          <p14:tracePt t="63898" x="7486650" y="5505450"/>
          <p14:tracePt t="63913" x="7486650" y="5511800"/>
          <p14:tracePt t="63930" x="7480300" y="5518150"/>
          <p14:tracePt t="63946" x="7473950" y="5524500"/>
          <p14:tracePt t="63963" x="7467600" y="5524500"/>
          <p14:tracePt t="63963" x="7461250" y="5524500"/>
          <p14:tracePt t="63982" x="7454900" y="5524500"/>
          <p14:tracePt t="63982" x="7448550" y="5524500"/>
          <p14:tracePt t="63998" x="7442200" y="5524500"/>
          <p14:tracePt t="63998" x="7435850" y="5524500"/>
          <p14:tracePt t="64016" x="7429500" y="5524500"/>
          <p14:tracePt t="64016" x="7423150" y="5524500"/>
          <p14:tracePt t="64033" x="7416800" y="5524500"/>
          <p14:tracePt t="64047" x="7410450" y="5530850"/>
          <p14:tracePt t="64064" x="7404100" y="5530850"/>
          <p14:tracePt t="64064" x="7391400" y="5530850"/>
          <p14:tracePt t="64084" x="7385050" y="5530850"/>
          <p14:tracePt t="64097" x="7378700" y="5530850"/>
          <p14:tracePt t="64114" x="7372350" y="5518150"/>
          <p14:tracePt t="64131" x="7372350" y="5511800"/>
          <p14:tracePt t="64131" x="7378700" y="5505450"/>
          <p14:tracePt t="64131" x="7378700" y="5499100"/>
          <p14:tracePt t="64151" x="7385050" y="5486400"/>
          <p14:tracePt t="64164" x="7391400" y="5480050"/>
          <p14:tracePt t="64164" x="7404100" y="5467350"/>
          <p14:tracePt t="64184" x="7410450" y="5461000"/>
          <p14:tracePt t="64184" x="7416800" y="5454650"/>
          <p14:tracePt t="64199" x="7429500" y="5448300"/>
          <p14:tracePt t="64199" x="7435850" y="5441950"/>
          <p14:tracePt t="64216" x="7442200" y="5435600"/>
          <p14:tracePt t="64216" x="7454900" y="5435600"/>
          <p14:tracePt t="64216" x="7461250" y="5429250"/>
          <p14:tracePt t="64236" x="7467600" y="5422900"/>
          <p14:tracePt t="64247" x="7473950" y="5422900"/>
          <p14:tracePt t="64247" x="7486650" y="5416550"/>
          <p14:tracePt t="64266" x="7493000" y="5410200"/>
          <p14:tracePt t="64281" x="7486650" y="5403850"/>
          <p14:tracePt t="64303" x="7480300" y="5397500"/>
          <p14:tracePt t="64303" x="7473950" y="5397500"/>
          <p14:tracePt t="64316" x="7467600" y="5397500"/>
          <p14:tracePt t="64316" x="7454900" y="5391150"/>
          <p14:tracePt t="64333" x="7442200" y="5384800"/>
          <p14:tracePt t="64333" x="7423150" y="5378450"/>
          <p14:tracePt t="64349" x="7410450" y="5365750"/>
          <p14:tracePt t="64349" x="7391400" y="5353050"/>
          <p14:tracePt t="64366" x="7372350" y="5334000"/>
          <p14:tracePt t="64366" x="7327900" y="5302250"/>
          <p14:tracePt t="64384" x="7308850" y="5283200"/>
          <p14:tracePt t="64384" x="7289800" y="5257800"/>
          <p14:tracePt t="64400" x="7270750" y="5232400"/>
          <p14:tracePt t="64400" x="7251700" y="5207000"/>
          <p14:tracePt t="64417" x="7239000" y="5175250"/>
          <p14:tracePt t="64417" x="7232650" y="5143500"/>
          <p14:tracePt t="64417" x="7219950" y="5105400"/>
          <p14:tracePt t="64436" x="7213600" y="5073650"/>
          <p14:tracePt t="64436" x="7213600" y="5029200"/>
          <p14:tracePt t="64451" x="7213600" y="4991100"/>
          <p14:tracePt t="64451" x="7213600" y="4946650"/>
          <p14:tracePt t="64468" x="7219950" y="4908550"/>
          <p14:tracePt t="64468" x="7232650" y="4864100"/>
          <p14:tracePt t="64484" x="7245350" y="4826000"/>
          <p14:tracePt t="64484" x="7270750" y="4787900"/>
          <p14:tracePt t="64484" x="7296150" y="4749800"/>
          <p14:tracePt t="64504" x="7321550" y="4718050"/>
          <p14:tracePt t="64515" x="7359650" y="4686300"/>
          <p14:tracePt t="64515" x="7442200" y="4635500"/>
          <p14:tracePt t="64535" x="7486650" y="4610100"/>
          <p14:tracePt t="64535" x="7543800" y="4591050"/>
          <p14:tracePt t="64551" x="7600950" y="4572000"/>
          <p14:tracePt t="64551" x="7658100" y="4552950"/>
          <p14:tracePt t="64567" x="7721600" y="4533900"/>
          <p14:tracePt t="64567" x="7785100" y="4521200"/>
          <p14:tracePt t="64584" x="7854950" y="4514850"/>
          <p14:tracePt t="64584" x="7924800" y="4508500"/>
          <p14:tracePt t="64584" x="7994650" y="4508500"/>
          <p14:tracePt t="64603" x="8070850" y="4514850"/>
          <p14:tracePt t="64603" x="8140700" y="4527550"/>
          <p14:tracePt t="64618" x="8210550" y="4540250"/>
          <p14:tracePt t="64618" x="8280400" y="4552950"/>
          <p14:tracePt t="64634" x="8343900" y="4572000"/>
          <p14:tracePt t="64634" x="8407400" y="4591050"/>
          <p14:tracePt t="64651" x="8464550" y="4610100"/>
          <p14:tracePt t="64651" x="8521700" y="4622800"/>
          <p14:tracePt t="64667" x="8566150" y="4648200"/>
          <p14:tracePt t="64667" x="8655050" y="4686300"/>
          <p14:tracePt t="64684" x="8699500" y="4711700"/>
          <p14:tracePt t="64684" x="8731250" y="4743450"/>
          <p14:tracePt t="64701" x="8769350" y="4775200"/>
          <p14:tracePt t="64701" x="8794750" y="4806950"/>
          <p14:tracePt t="64718" x="8820150" y="4845050"/>
          <p14:tracePt t="64718" x="8864600" y="4921250"/>
          <p14:tracePt t="64735" x="8877300" y="4953000"/>
          <p14:tracePt t="64735" x="8877300" y="4991100"/>
          <p14:tracePt t="64752" x="8877300" y="5029200"/>
          <p14:tracePt t="64752" x="8870950" y="5060950"/>
          <p14:tracePt t="64768" x="8864600" y="5092700"/>
          <p14:tracePt t="64768" x="8845550" y="5118100"/>
          <p14:tracePt t="64785" x="8820150" y="5149850"/>
          <p14:tracePt t="64785" x="8794750" y="5175250"/>
          <p14:tracePt t="64785" x="8763000" y="5194300"/>
          <p14:tracePt t="64804" x="8731250" y="5219700"/>
          <p14:tracePt t="64816" x="8693150" y="5238750"/>
          <p14:tracePt t="64816" x="8616950" y="5276850"/>
          <p14:tracePt t="64835" x="8572500" y="5295900"/>
          <p14:tracePt t="64835" x="8528050" y="5314950"/>
          <p14:tracePt t="64851" x="8483600" y="5327650"/>
          <p14:tracePt t="64851" x="8439150" y="5340350"/>
          <p14:tracePt t="64868" x="8388350" y="5346700"/>
          <p14:tracePt t="64868" x="8337550" y="5353050"/>
          <p14:tracePt t="64868" x="8286750" y="5359400"/>
          <p14:tracePt t="64888" x="8235950" y="5365750"/>
          <p14:tracePt t="64900" x="8185150" y="5372100"/>
          <p14:tracePt t="64900" x="8077200" y="5372100"/>
          <p14:tracePt t="64918" x="8026400" y="5378450"/>
          <p14:tracePt t="64918" x="7975600" y="5378450"/>
          <p14:tracePt t="64935" x="7918450" y="5378450"/>
          <p14:tracePt t="64935" x="7867650" y="5384800"/>
          <p14:tracePt t="64952" x="7816850" y="5384800"/>
          <p14:tracePt t="64952" x="7759700" y="5391150"/>
          <p14:tracePt t="64952" x="7708900" y="5397500"/>
          <p14:tracePt t="64971" x="7658100" y="5403850"/>
          <p14:tracePt t="64971" x="7607300" y="5416550"/>
          <p14:tracePt t="64985" x="7550150" y="5422900"/>
          <p14:tracePt t="64985" x="7493000" y="5435600"/>
          <p14:tracePt t="65003" x="7435850" y="5441950"/>
          <p14:tracePt t="65003" x="7378700" y="5454650"/>
          <p14:tracePt t="65019" x="7315200" y="5467350"/>
          <p14:tracePt t="65019" x="7181850" y="5486400"/>
          <p14:tracePt t="65035" x="7105650" y="5499100"/>
          <p14:tracePt t="65035" x="7029450" y="5511800"/>
          <p14:tracePt t="65052" x="6953250" y="5518150"/>
          <p14:tracePt t="65052" x="6870700" y="5530850"/>
          <p14:tracePt t="65069" x="6788150" y="5543550"/>
          <p14:tracePt t="65069" x="6705600" y="5562600"/>
          <p14:tracePt t="65085" x="6616700" y="5575300"/>
          <p14:tracePt t="65085" x="6438900" y="5613400"/>
          <p14:tracePt t="65103" x="6356350" y="5632450"/>
          <p14:tracePt t="65103" x="6267450" y="5651500"/>
          <p14:tracePt t="65119" x="6184900" y="5670550"/>
          <p14:tracePt t="65119" x="6096000" y="5689600"/>
          <p14:tracePt t="65136" x="6013450" y="5702300"/>
          <p14:tracePt t="65136" x="5930900" y="5708650"/>
          <p14:tracePt t="65136" x="5842000" y="5715000"/>
          <p14:tracePt t="65155" x="5759450" y="5715000"/>
          <p14:tracePt t="65167" x="5670550" y="5721350"/>
          <p14:tracePt t="65167" x="5492750" y="5721350"/>
          <p14:tracePt t="65187" x="5397500" y="5721350"/>
          <p14:tracePt t="65187" x="5308600" y="5727700"/>
          <p14:tracePt t="65203" x="5219700" y="5727700"/>
          <p14:tracePt t="65203" x="5130800" y="5734050"/>
          <p14:tracePt t="65220" x="5041900" y="5740400"/>
          <p14:tracePt t="65220" x="4959350" y="5746750"/>
          <p14:tracePt t="65220" x="4876800" y="5753100"/>
          <p14:tracePt t="65238" x="4800600" y="5753100"/>
          <p14:tracePt t="65251" x="4718050" y="5753100"/>
          <p14:tracePt t="65251" x="4641850" y="5753100"/>
          <p14:tracePt t="65251" x="4559300" y="5746750"/>
          <p14:tracePt t="65272" x="4483100" y="5740400"/>
          <p14:tracePt t="65272" x="4400550" y="5734050"/>
          <p14:tracePt t="65286" x="4324350" y="5734050"/>
          <p14:tracePt t="65286" x="4248150" y="5727700"/>
          <p14:tracePt t="65303" x="4171950" y="5727700"/>
          <p14:tracePt t="65303" x="4102100" y="5721350"/>
          <p14:tracePt t="65320" x="4044950" y="5721350"/>
          <p14:tracePt t="65320" x="3937000" y="5727700"/>
          <p14:tracePt t="65336" x="3892550" y="5727700"/>
          <p14:tracePt t="65336" x="3848100" y="5727700"/>
          <p14:tracePt t="65353" x="3810000" y="5727700"/>
          <p14:tracePt t="65353" x="3771900" y="5727700"/>
          <p14:tracePt t="65370" x="3740150" y="5721350"/>
          <p14:tracePt t="65370" x="3702050" y="5721350"/>
          <p14:tracePt t="65387" x="3670300" y="5715000"/>
          <p14:tracePt t="65387" x="3606800" y="5708650"/>
          <p14:tracePt t="65403" x="3581400" y="5708650"/>
          <p14:tracePt t="65403" x="3562350" y="5702300"/>
          <p14:tracePt t="65420" x="3543300" y="5695950"/>
          <p14:tracePt t="65420" x="3530600" y="5695950"/>
          <p14:tracePt t="65437" x="3517900" y="5689600"/>
          <p14:tracePt t="65437" x="3511550" y="5683250"/>
          <p14:tracePt t="65437" x="3505200" y="5683250"/>
          <p14:tracePt t="65456" x="3505200" y="5676900"/>
          <p14:tracePt t="65456" x="3505200" y="5670550"/>
          <p14:tracePt t="65471" x="3511550" y="5664200"/>
          <p14:tracePt t="65487" x="3524250" y="5657850"/>
          <p14:tracePt t="65487" x="3530600" y="5657850"/>
          <p14:tracePt t="65505" x="3549650" y="5657850"/>
          <p14:tracePt t="65505" x="3568700" y="5657850"/>
          <p14:tracePt t="65505" x="3594100" y="5664200"/>
          <p14:tracePt t="65522" x="3625850" y="5670550"/>
          <p14:tracePt t="65536" x="3663950" y="5676900"/>
          <p14:tracePt t="65536" x="3765550" y="5695950"/>
          <p14:tracePt t="65555" x="3822700" y="5702300"/>
          <p14:tracePt t="65555" x="3886200" y="5715000"/>
          <p14:tracePt t="65571" x="3956050" y="5727700"/>
          <p14:tracePt t="65571" x="4032250" y="5740400"/>
          <p14:tracePt t="65587" x="4108450" y="5753100"/>
          <p14:tracePt t="65587" x="4191000" y="5759450"/>
          <p14:tracePt t="65604" x="4273550" y="5765800"/>
          <p14:tracePt t="65604" x="4349750" y="5765800"/>
          <p14:tracePt t="65604" x="4432300" y="5772150"/>
          <p14:tracePt t="65623" x="4514850" y="5772150"/>
          <p14:tracePt t="65623" x="4584700" y="5772150"/>
          <p14:tracePt t="65637" x="4660900" y="5772150"/>
          <p14:tracePt t="65637" x="4730750" y="5778500"/>
          <p14:tracePt t="65654" x="4800600" y="5778500"/>
          <p14:tracePt t="65654" x="4864100" y="5784850"/>
          <p14:tracePt t="65671" x="4927600" y="5784850"/>
          <p14:tracePt t="65671" x="4984750" y="5791200"/>
          <p14:tracePt t="65688" x="5041900" y="5791200"/>
          <p14:tracePt t="65688" x="5137150" y="5791200"/>
          <p14:tracePt t="65704" x="5181600" y="5791200"/>
          <p14:tracePt t="65704" x="5226050" y="5784850"/>
          <p14:tracePt t="65721" x="5257800" y="5778500"/>
          <p14:tracePt t="65721" x="5289550" y="5778500"/>
          <p14:tracePt t="65738" x="5314950" y="5772150"/>
          <p14:tracePt t="65738" x="5353050" y="5765800"/>
          <p14:tracePt t="65755" x="5365750" y="5765800"/>
          <p14:tracePt t="65755" x="5372100" y="5765800"/>
          <p14:tracePt t="65772" x="5378450" y="5765800"/>
          <p14:tracePt t="65772" x="5384800" y="5765800"/>
          <p14:tracePt t="65788" x="5391150" y="5765800"/>
          <p14:tracePt t="65803" x="5397500" y="5759450"/>
          <p14:tracePt t="65854" x="5397500" y="5765800"/>
          <p14:tracePt t="65930" x="5391150" y="5765800"/>
          <p14:tracePt t="65959" x="5384800" y="5759450"/>
          <p14:tracePt t="65983" x="5378450" y="5759450"/>
          <p14:tracePt t="65994" x="5372100" y="5759450"/>
          <p14:tracePt t="66010" x="5365750" y="5759450"/>
          <p14:tracePt t="66020" x="5359400" y="5753100"/>
          <p14:tracePt t="66020" x="5353050" y="5753100"/>
          <p14:tracePt t="66039" x="5346700" y="5753100"/>
          <p14:tracePt t="66039" x="5334000" y="5746750"/>
          <p14:tracePt t="66056" x="5327650" y="5746750"/>
          <p14:tracePt t="66056" x="5321300" y="5740400"/>
          <p14:tracePt t="66072" x="5314950" y="5740400"/>
          <p14:tracePt t="66072" x="5308600" y="5740400"/>
          <p14:tracePt t="66089" x="5302250" y="5734050"/>
          <p14:tracePt t="66089" x="5295900" y="5734050"/>
          <p14:tracePt t="66106" x="5289550" y="5734050"/>
          <p14:tracePt t="66106" x="5283200" y="5734050"/>
          <p14:tracePt t="66123" x="5276850" y="5734050"/>
          <p14:tracePt t="66123" x="5270500" y="5734050"/>
          <p14:tracePt t="66140" x="5264150" y="5734050"/>
          <p14:tracePt t="66140" x="5264150" y="5727700"/>
          <p14:tracePt t="66156" x="5257800" y="5727700"/>
          <p14:tracePt t="66171" x="5257800" y="5721350"/>
          <p14:tracePt t="66234" x="5257800" y="5715000"/>
          <p14:tracePt t="66251" x="5257800" y="5702300"/>
          <p14:tracePt t="66267" x="5257800" y="5695950"/>
          <p14:tracePt t="66318" x="5251450" y="5689600"/>
          <p14:tracePt t="66351" x="5251450" y="5683250"/>
          <p14:tracePt t="66370" x="5251450" y="5676900"/>
          <p14:tracePt t="66395" x="5251450" y="5670550"/>
          <p14:tracePt t="66483" x="5257800" y="5670550"/>
          <p14:tracePt t="66522" x="5251450" y="5676900"/>
          <p14:tracePt t="66591" x="5245100" y="5676900"/>
          <p14:tracePt t="66627" x="5238750" y="5683250"/>
          <p14:tracePt t="66651" x="5232400" y="5683250"/>
          <p14:tracePt t="66662" x="5226050" y="5683250"/>
          <p14:tracePt t="66679" x="5219700" y="5683250"/>
          <p14:tracePt t="66695" x="5213350" y="5689600"/>
          <p14:tracePt t="66711" x="5207000" y="5689600"/>
          <p14:tracePt t="66723" x="5200650" y="5689600"/>
          <p14:tracePt t="66739" x="5194300" y="5689600"/>
          <p14:tracePt t="66756" x="5194300" y="5683250"/>
          <p14:tracePt t="66815" x="5194300" y="5676900"/>
          <p14:tracePt t="66843" x="5187950" y="5676900"/>
          <p14:tracePt t="66895" x="5187950" y="5670550"/>
          <p14:tracePt t="66919" x="5181600" y="5670550"/>
          <p14:tracePt t="66943" x="5168900" y="5676900"/>
          <p14:tracePt t="66962" x="5162550" y="5676900"/>
          <p14:tracePt t="67003" x="5156200" y="5676900"/>
          <p14:tracePt t="67015" x="5149850" y="5676900"/>
          <p14:tracePt t="67030" x="5143500" y="5670550"/>
          <p14:tracePt t="67055" x="5137150" y="5670550"/>
          <p14:tracePt t="67071" x="5124450" y="5670550"/>
          <p14:tracePt t="67099" x="5118100" y="5664200"/>
          <p14:tracePt t="67115" x="5111750" y="5664200"/>
          <p14:tracePt t="67131" x="5111750" y="5657850"/>
          <p14:tracePt t="67143" x="5105400" y="5651500"/>
          <p14:tracePt t="67159" x="5099050" y="5651500"/>
          <p14:tracePt t="67174" x="5099050" y="5645150"/>
          <p14:tracePt t="67190" x="5092700" y="5645150"/>
          <p14:tracePt t="67203" x="5086350" y="5638800"/>
          <p14:tracePt t="67227" x="5080000" y="5638800"/>
          <p14:tracePt t="67255" x="5073650" y="5626100"/>
          <p14:tracePt t="67279" x="5073650" y="5619750"/>
          <p14:tracePt t="67303" x="5067300" y="5619750"/>
          <p14:tracePt t="67315" x="5060950" y="5613400"/>
          <p14:tracePt t="67331" x="5054600" y="5619750"/>
          <p14:tracePt t="67347" x="5048250" y="5619750"/>
          <p14:tracePt t="67358" x="5041900" y="5619750"/>
          <p14:tracePt t="67358" x="5029200" y="5626100"/>
          <p14:tracePt t="67377" x="5022850" y="5626100"/>
          <p14:tracePt t="67392" x="5016500" y="5632450"/>
          <p14:tracePt t="67408" x="5010150" y="5638800"/>
          <p14:tracePt t="67425" x="5010150" y="5645150"/>
          <p14:tracePt t="67443" x="5016500" y="5645150"/>
          <p14:tracePt t="67467" x="5022850" y="5645150"/>
          <p14:tracePt t="67483" x="5029200" y="5638800"/>
          <p14:tracePt t="67492" x="5035550" y="5638800"/>
          <p14:tracePt t="67492" x="5048250" y="5638800"/>
          <p14:tracePt t="67513" x="5054600" y="5632450"/>
          <p14:tracePt t="67513" x="5060950" y="5632450"/>
          <p14:tracePt t="67528" x="5067300" y="5632450"/>
          <p14:tracePt t="67528" x="5073650" y="5632450"/>
          <p14:tracePt t="67544" x="5080000" y="5632450"/>
          <p14:tracePt t="67544" x="5086350" y="5638800"/>
          <p14:tracePt t="67562" x="5092700" y="5638800"/>
          <p14:tracePt t="67576" x="5099050" y="5645150"/>
          <p14:tracePt t="67592" x="5105400" y="5651500"/>
          <p14:tracePt t="67610" x="5111750" y="5657850"/>
          <p14:tracePt t="67626" x="5124450" y="5657850"/>
          <p14:tracePt t="67647" x="5130800" y="5657850"/>
          <p14:tracePt t="67663" x="5137150" y="5657850"/>
          <p14:tracePt t="67663" x="5143500" y="5657850"/>
          <p14:tracePt t="67678" x="5149850" y="5657850"/>
          <p14:tracePt t="67678" x="5156200" y="5651500"/>
          <p14:tracePt t="67695" x="5162550" y="5651500"/>
          <p14:tracePt t="67709" x="5168900" y="5645150"/>
          <p14:tracePt t="67709" x="5175250" y="5645150"/>
          <p14:tracePt t="67728" x="5181600" y="5638800"/>
          <p14:tracePt t="67728" x="5187950" y="5638800"/>
          <p14:tracePt t="67745" x="5194300" y="5632450"/>
          <p14:tracePt t="67745" x="5200650" y="5632450"/>
          <p14:tracePt t="67762" x="5207000" y="5638800"/>
          <p14:tracePt t="67762" x="5213350" y="5638800"/>
          <p14:tracePt t="67778" x="5219700" y="5638800"/>
          <p14:tracePt t="67778" x="5238750" y="5651500"/>
          <p14:tracePt t="67796" x="5251450" y="5657850"/>
          <p14:tracePt t="67796" x="5264150" y="5664200"/>
          <p14:tracePt t="67812" x="5276850" y="5670550"/>
          <p14:tracePt t="67812" x="5295900" y="5670550"/>
          <p14:tracePt t="67829" x="5308600" y="5676900"/>
          <p14:tracePt t="67829" x="5327650" y="5683250"/>
          <p14:tracePt t="67845" x="5346700" y="5689600"/>
          <p14:tracePt t="67845" x="5359400" y="5695950"/>
          <p14:tracePt t="67845" x="5378450" y="5702300"/>
          <p14:tracePt t="67864" x="5397500" y="5708650"/>
          <p14:tracePt t="67877" x="5410200" y="5715000"/>
          <p14:tracePt t="67877" x="5448300" y="5727700"/>
          <p14:tracePt t="67896" x="5461000" y="5727700"/>
          <p14:tracePt t="67896" x="5480050" y="5734050"/>
          <p14:tracePt t="67912" x="5492750" y="5734050"/>
          <p14:tracePt t="67912" x="5511800" y="5740400"/>
          <p14:tracePt t="67929" x="5524500" y="5740400"/>
          <p14:tracePt t="67929" x="5537200" y="5740400"/>
          <p14:tracePt t="67929" x="5549900" y="5740400"/>
          <p14:tracePt t="67948" x="5556250" y="5746750"/>
          <p14:tracePt t="67960" x="5568950" y="5746750"/>
          <p14:tracePt t="67960" x="5581650" y="5746750"/>
          <p14:tracePt t="67979" x="5588000" y="5746750"/>
          <p14:tracePt t="67979" x="5594350" y="5746750"/>
          <p14:tracePt t="67996" x="5600700" y="5753100"/>
          <p14:tracePt t="68011" x="5600700" y="5759450"/>
          <p14:tracePt t="68067" x="5594350" y="5765800"/>
          <p14:tracePt t="68095" x="5588000" y="5765800"/>
          <p14:tracePt t="68143" x="5588000" y="5772150"/>
          <p14:tracePt t="68211" x="5581650" y="5778500"/>
          <p14:tracePt t="68247" x="5568950" y="5778500"/>
          <p14:tracePt t="68263" x="5562600" y="5778500"/>
          <p14:tracePt t="68270" x="5556250" y="5784850"/>
          <p14:tracePt t="68278" x="5549900" y="5784850"/>
          <p14:tracePt t="68278" x="5537200" y="5784850"/>
          <p14:tracePt t="68278" x="5524500" y="5791200"/>
          <p14:tracePt t="68299" x="5511800" y="5791200"/>
          <p14:tracePt t="68312" x="5499100" y="5797550"/>
          <p14:tracePt t="68312" x="5486400" y="5797550"/>
          <p14:tracePt t="68312" x="5473700" y="5803900"/>
          <p14:tracePt t="68312" x="5454650" y="5810250"/>
          <p14:tracePt t="68335" x="5435600" y="5810250"/>
          <p14:tracePt t="68345" x="5416550" y="5810250"/>
          <p14:tracePt t="68345" x="5397500" y="5810250"/>
          <p14:tracePt t="68364" x="5372100" y="5803900"/>
          <p14:tracePt t="68364" x="5346700" y="5803900"/>
          <p14:tracePt t="68380" x="5314950" y="5797550"/>
          <p14:tracePt t="68380" x="5257800" y="5778500"/>
          <p14:tracePt t="68397" x="5226050" y="5772150"/>
          <p14:tracePt t="68397" x="5194300" y="5765800"/>
          <p14:tracePt t="68414" x="5168900" y="5759450"/>
          <p14:tracePt t="68414" x="5143500" y="5759450"/>
          <p14:tracePt t="68431" x="5124450" y="5753100"/>
          <p14:tracePt t="68431" x="5105400" y="5753100"/>
          <p14:tracePt t="68447" x="5092700" y="5753100"/>
          <p14:tracePt t="68447" x="5080000" y="5753100"/>
          <p14:tracePt t="68464" x="5086350" y="5759450"/>
          <p14:tracePt t="68495" x="5099050" y="5759450"/>
          <p14:tracePt t="68504" x="5111750" y="5765800"/>
          <p14:tracePt t="68512" x="5124450" y="5765800"/>
          <p14:tracePt t="68512" x="5162550" y="5772150"/>
          <p14:tracePt t="68532" x="5187950" y="5778500"/>
          <p14:tracePt t="68532" x="5213350" y="5784850"/>
          <p14:tracePt t="68549" x="5245100" y="5784850"/>
          <p14:tracePt t="68549" x="5270500" y="5791200"/>
          <p14:tracePt t="68564" x="5302250" y="5797550"/>
          <p14:tracePt t="68564" x="5334000" y="5803900"/>
          <p14:tracePt t="68581" x="5359400" y="5803900"/>
          <p14:tracePt t="68581" x="5384800" y="5810250"/>
          <p14:tracePt t="68581" x="5410200" y="5816600"/>
          <p14:tracePt t="68600" x="5435600" y="5816600"/>
          <p14:tracePt t="68613" x="5454650" y="5822950"/>
          <p14:tracePt t="68613" x="5480050" y="5829300"/>
          <p14:tracePt t="68632" x="5492750" y="5829300"/>
          <p14:tracePt t="68632" x="5505450" y="5835650"/>
          <p14:tracePt t="68648" x="5511800" y="5835650"/>
          <p14:tracePt t="68648" x="5518150" y="5835650"/>
          <p14:tracePt t="68665" x="5524500" y="5835650"/>
          <p14:tracePt t="68680" x="5530850" y="5842000"/>
          <p14:tracePt t="68697" x="5537200" y="5835650"/>
          <p14:tracePt t="68779" x="5543550" y="5829300"/>
          <p14:tracePt t="68795" x="5549900" y="5829300"/>
          <p14:tracePt t="68803" x="5556250" y="5829300"/>
          <p14:tracePt t="68816" x="5562600" y="5829300"/>
          <p14:tracePt t="68816" x="5568950" y="5829300"/>
          <p14:tracePt t="68832" x="5581650" y="5829300"/>
          <p14:tracePt t="68832" x="5588000" y="5829300"/>
          <p14:tracePt t="68849" x="5600700" y="5829300"/>
          <p14:tracePt t="68849" x="5607050" y="5835650"/>
          <p14:tracePt t="68866" x="5619750" y="5842000"/>
          <p14:tracePt t="68866" x="5632450" y="5848350"/>
          <p14:tracePt t="68866" x="5645150" y="5854700"/>
          <p14:tracePt t="68885" x="5651500" y="5854700"/>
          <p14:tracePt t="68897" x="5664200" y="5861050"/>
          <p14:tracePt t="68897" x="5676900" y="5867400"/>
          <p14:tracePt t="68916" x="5683250" y="5873750"/>
          <p14:tracePt t="68931" x="5689600" y="5873750"/>
          <p14:tracePt t="68947" x="5683250" y="5867400"/>
          <p14:tracePt t="68968" x="5676900" y="5861050"/>
          <p14:tracePt t="68984" x="5670550" y="5861050"/>
          <p14:tracePt t="68984" x="5664200" y="5861050"/>
          <p14:tracePt t="68999" x="5657850" y="5861050"/>
          <p14:tracePt t="68999" x="5651500" y="5854700"/>
          <p14:tracePt t="69017" x="5645150" y="5854700"/>
          <p14:tracePt t="69017" x="5638800" y="5861050"/>
          <p14:tracePt t="69017" x="5632450" y="5861050"/>
          <p14:tracePt t="69036" x="5619750" y="5861050"/>
          <p14:tracePt t="69048" x="5613400" y="5861050"/>
          <p14:tracePt t="69048" x="5600700" y="5861050"/>
          <p14:tracePt t="69066" x="5594350" y="5861050"/>
          <p14:tracePt t="69066" x="5588000" y="5861050"/>
          <p14:tracePt t="69083" x="5581650" y="5861050"/>
          <p14:tracePt t="69098" x="5575300" y="5861050"/>
          <p14:tracePt t="69115" x="5575300" y="5854700"/>
          <p14:tracePt t="69131" x="5575300" y="5848350"/>
          <p14:tracePt t="69148" x="5575300" y="5842000"/>
          <p14:tracePt t="69165" x="5581650" y="5835650"/>
          <p14:tracePt t="69165" x="5581650" y="5829300"/>
          <p14:tracePt t="69184" x="5581650" y="5816600"/>
          <p14:tracePt t="69200" x="5575300" y="5810250"/>
          <p14:tracePt t="69231" x="5568950" y="5803900"/>
          <p14:tracePt t="69251" x="5562600" y="5797550"/>
          <p14:tracePt t="69275" x="5562600" y="5784850"/>
          <p14:tracePt t="69327" x="5568950" y="5784850"/>
          <p14:tracePt t="69343" x="5568950" y="5772150"/>
          <p14:tracePt t="69356" x="5562600" y="5765800"/>
          <p14:tracePt t="69371" x="5562600" y="5759450"/>
          <p14:tracePt t="69382" x="5562600" y="5753100"/>
          <p14:tracePt t="69382" x="5556250" y="5746750"/>
          <p14:tracePt t="69401" x="5543550" y="5740400"/>
          <p14:tracePt t="69401" x="5524500" y="5721350"/>
          <p14:tracePt t="69417" x="5511800" y="5708650"/>
          <p14:tracePt t="69417" x="5499100" y="5695950"/>
          <p14:tracePt t="69435" x="5486400" y="5683250"/>
          <p14:tracePt t="69435" x="5467350" y="5670550"/>
          <p14:tracePt t="69451" x="5448300" y="5657850"/>
          <p14:tracePt t="69451" x="5422900" y="5645150"/>
          <p14:tracePt t="69468" x="5397500" y="5626100"/>
          <p14:tracePt t="69468" x="5334000" y="5588000"/>
          <p14:tracePt t="69485" x="5295900" y="5568950"/>
          <p14:tracePt t="69485" x="5257800" y="5549900"/>
          <p14:tracePt t="69501" x="5219700" y="5537200"/>
          <p14:tracePt t="69501" x="5175250" y="5518150"/>
          <p14:tracePt t="69518" x="5130800" y="5505450"/>
          <p14:tracePt t="69518" x="5048250" y="5473700"/>
          <p14:tracePt t="69536" x="5010150" y="5461000"/>
          <p14:tracePt t="69536" x="4972050" y="5448300"/>
          <p14:tracePt t="69551" x="4933950" y="5441950"/>
          <p14:tracePt t="69551" x="4895850" y="5429250"/>
          <p14:tracePt t="69569" x="4864100" y="5422900"/>
          <p14:tracePt t="69569" x="4832350" y="5416550"/>
          <p14:tracePt t="69586" x="4806950" y="5410200"/>
          <p14:tracePt t="69586" x="4781550" y="5403850"/>
          <p14:tracePt t="69586" x="4762500" y="5403850"/>
          <p14:tracePt t="69604" x="4743450" y="5403850"/>
          <p14:tracePt t="69616" x="4724400" y="5403850"/>
          <p14:tracePt t="69616" x="4705350" y="5403850"/>
          <p14:tracePt t="69637" x="4705350" y="5410200"/>
          <p14:tracePt t="69663" x="4711700" y="5410200"/>
          <p14:tracePt t="69671" x="4718050" y="5410200"/>
          <p14:tracePt t="69683" x="4724400" y="5410200"/>
          <p14:tracePt t="69683" x="4724400" y="5403850"/>
          <p14:tracePt t="69703" x="4730750" y="5397500"/>
          <p14:tracePt t="69703" x="4724400" y="5391150"/>
          <p14:tracePt t="69718" x="4718050" y="5378450"/>
          <p14:tracePt t="69718" x="4705350" y="5365750"/>
          <p14:tracePt t="69736" x="4686300" y="5353050"/>
          <p14:tracePt t="69736" x="4660900" y="5340350"/>
          <p14:tracePt t="69752" x="4629150" y="5327650"/>
          <p14:tracePt t="69752" x="4603750" y="5308600"/>
          <p14:tracePt t="69768" x="4572000" y="5295900"/>
          <p14:tracePt t="69768" x="4502150" y="5264150"/>
          <p14:tracePt t="69786" x="4464050" y="5251450"/>
          <p14:tracePt t="69786" x="4425950" y="5232400"/>
          <p14:tracePt t="69802" x="4387850" y="5219700"/>
          <p14:tracePt t="69802" x="4356100" y="5200650"/>
          <p14:tracePt t="69819" x="4318000" y="5175250"/>
          <p14:tracePt t="69819" x="4254500" y="5118100"/>
          <p14:tracePt t="69836" x="4222750" y="5086350"/>
          <p14:tracePt t="69836" x="4197350" y="5054600"/>
          <p14:tracePt t="69852" x="4178300" y="5022850"/>
          <p14:tracePt t="69852" x="4159250" y="4991100"/>
          <p14:tracePt t="69869" x="4152900" y="4959350"/>
          <p14:tracePt t="69869" x="4146550" y="4933950"/>
          <p14:tracePt t="69886" x="4146550" y="4902200"/>
          <p14:tracePt t="69886" x="4159250" y="4883150"/>
          <p14:tracePt t="69886" x="4171950" y="4857750"/>
          <p14:tracePt t="69905" x="4197350" y="4838700"/>
          <p14:tracePt t="69917" x="4222750" y="4813300"/>
          <p14:tracePt t="69917" x="4305300" y="4768850"/>
          <p14:tracePt t="69936" x="4349750" y="4749800"/>
          <p14:tracePt t="69936" x="4406900" y="4730750"/>
          <p14:tracePt t="69952" x="4464050" y="4711700"/>
          <p14:tracePt t="69952" x="4533900" y="4692650"/>
          <p14:tracePt t="69952" x="4597400" y="4679950"/>
          <p14:tracePt t="69972" x="4673600" y="4667250"/>
          <p14:tracePt t="69984" x="4743450" y="4654550"/>
          <p14:tracePt t="69984" x="4826000" y="4654550"/>
          <p14:tracePt t="69984" x="4902200" y="4654550"/>
          <p14:tracePt t="70005" x="4978400" y="4660900"/>
          <p14:tracePt t="70005" x="5054600" y="4673600"/>
          <p14:tracePt t="70019" x="5130800" y="4686300"/>
          <p14:tracePt t="70019" x="5207000" y="4711700"/>
          <p14:tracePt t="70037" x="5276850" y="4737100"/>
          <p14:tracePt t="70037" x="5346700" y="4762500"/>
          <p14:tracePt t="70053" x="5416550" y="4787900"/>
          <p14:tracePt t="70053" x="5473700" y="4819650"/>
          <p14:tracePt t="70053" x="5524500" y="4845050"/>
          <p14:tracePt t="70073" x="5562600" y="4876800"/>
          <p14:tracePt t="70073" x="5600700" y="4908550"/>
          <p14:tracePt t="70087" x="5626100" y="4940300"/>
          <p14:tracePt t="70087" x="5651500" y="4972050"/>
          <p14:tracePt t="70103" x="5657850" y="5003800"/>
          <p14:tracePt t="70103" x="5664200" y="5035550"/>
          <p14:tracePt t="70120" x="5664200" y="5073650"/>
          <p14:tracePt t="70120" x="5645150" y="5130800"/>
          <p14:tracePt t="70137" x="5626100" y="5162550"/>
          <p14:tracePt t="70137" x="5607050" y="5187950"/>
          <p14:tracePt t="70153" x="5581650" y="5219700"/>
          <p14:tracePt t="70153" x="5556250" y="5245100"/>
          <p14:tracePt t="70170" x="5530850" y="5270500"/>
          <p14:tracePt t="70170" x="5499100" y="5295900"/>
          <p14:tracePt t="70187" x="5461000" y="5321300"/>
          <p14:tracePt t="70187" x="5391150" y="5365750"/>
          <p14:tracePt t="70203" x="5346700" y="5384800"/>
          <p14:tracePt t="70203" x="5308600" y="5397500"/>
          <p14:tracePt t="70221" x="5264150" y="5416550"/>
          <p14:tracePt t="70221" x="5219700" y="5422900"/>
          <p14:tracePt t="70237" x="5175250" y="5435600"/>
          <p14:tracePt t="70237" x="5130800" y="5441950"/>
          <p14:tracePt t="70237" x="5092700" y="5448300"/>
          <p14:tracePt t="70256" x="5048250" y="5448300"/>
          <p14:tracePt t="70268" x="5010150" y="5454650"/>
          <p14:tracePt t="70268" x="4933950" y="5454650"/>
          <p14:tracePt t="70289" x="4895850" y="5454650"/>
          <p14:tracePt t="70289" x="4870450" y="5461000"/>
          <p14:tracePt t="70305" x="4838700" y="5461000"/>
          <p14:tracePt t="70305" x="4813300" y="5461000"/>
          <p14:tracePt t="70321" x="4794250" y="5467350"/>
          <p14:tracePt t="70321" x="4768850" y="5467350"/>
          <p14:tracePt t="70337" x="4756150" y="5467350"/>
          <p14:tracePt t="70337" x="4743450" y="5467350"/>
          <p14:tracePt t="70337" x="4730750" y="5467350"/>
          <p14:tracePt t="70356" x="4718050" y="5467350"/>
          <p14:tracePt t="70369" x="4711700" y="5467350"/>
          <p14:tracePt t="70369" x="4699000" y="5461000"/>
          <p14:tracePt t="70387" x="4692650" y="5461000"/>
          <p14:tracePt t="70387" x="4686300" y="5461000"/>
          <p14:tracePt t="70404" x="4679950" y="5461000"/>
          <p14:tracePt t="70404" x="4673600" y="5461000"/>
          <p14:tracePt t="70421" x="4660900" y="5461000"/>
          <p14:tracePt t="70421" x="4648200" y="5461000"/>
          <p14:tracePt t="70438" x="4641850" y="5467350"/>
          <p14:tracePt t="70438" x="4629150" y="5467350"/>
          <p14:tracePt t="70455" x="4622800" y="5467350"/>
          <p14:tracePt t="70455" x="4610100" y="5467350"/>
          <p14:tracePt t="70471" x="4603750" y="5467350"/>
          <p14:tracePt t="70471" x="4597400" y="5467350"/>
          <p14:tracePt t="70488" x="4584700" y="5467350"/>
          <p14:tracePt t="70488" x="4572000" y="5461000"/>
          <p14:tracePt t="70506" x="4559300" y="5454650"/>
          <p14:tracePt t="70506" x="4552950" y="5454650"/>
          <p14:tracePt t="70521" x="4546600" y="5448300"/>
          <p14:tracePt t="70521" x="4533900" y="5441950"/>
          <p14:tracePt t="70538" x="4527550" y="5441950"/>
          <p14:tracePt t="70538" x="4521200" y="5435600"/>
          <p14:tracePt t="70556" x="4514850" y="5435600"/>
          <p14:tracePt t="70572" x="4508500" y="5441950"/>
          <p14:tracePt t="70588" x="4502150" y="5448300"/>
          <p14:tracePt t="70612" x="4508500" y="5454650"/>
          <p14:tracePt t="70647" x="4514850" y="5448300"/>
          <p14:tracePt t="70663" x="4521200" y="5448300"/>
          <p14:tracePt t="70676" x="4527550" y="5448300"/>
          <p14:tracePt t="70692" x="4533900" y="5454650"/>
          <p14:tracePt t="70703" x="4546600" y="5448300"/>
          <p14:tracePt t="70720" x="4552950" y="5448300"/>
          <p14:tracePt t="70720" x="4559300" y="5454650"/>
          <p14:tracePt t="70738" x="4565650" y="5454650"/>
          <p14:tracePt t="70753" x="4572000" y="5454650"/>
          <p14:tracePt t="70770" x="4565650" y="5461000"/>
          <p14:tracePt t="70844" x="4565650" y="5467350"/>
          <p14:tracePt t="70872" x="4559300" y="5467350"/>
          <p14:tracePt t="70916" x="4565650" y="5467350"/>
          <p14:tracePt t="70964" x="4565650" y="5473700"/>
          <p14:tracePt t="71043" x="4559300" y="5473700"/>
          <p14:tracePt t="71060" x="4552950" y="5473700"/>
          <p14:tracePt t="71076" x="4540250" y="5473700"/>
          <p14:tracePt t="71092" x="4540250" y="5480050"/>
          <p14:tracePt t="71103" x="4540250" y="5486400"/>
          <p14:tracePt t="71156" x="4533900" y="5492750"/>
          <p14:tracePt t="71180" x="4527550" y="5499100"/>
          <p14:tracePt t="71196" x="4521200" y="5499100"/>
          <p14:tracePt t="71212" x="4514850" y="5499100"/>
          <p14:tracePt t="71224" x="4514850" y="5505450"/>
          <p14:tracePt t="71256" x="4508500" y="5505450"/>
          <p14:tracePt t="71276" x="4502150" y="5505450"/>
          <p14:tracePt t="71292" x="4495800" y="5511800"/>
          <p14:tracePt t="71308" x="4489450" y="5511800"/>
          <p14:tracePt t="71316" x="4483100" y="5511800"/>
          <p14:tracePt t="71332" x="4470400" y="5518150"/>
          <p14:tracePt t="71344" x="4464050" y="5518150"/>
          <p14:tracePt t="71360" x="4457700" y="5524500"/>
          <p14:tracePt t="71376" x="4451350" y="5524500"/>
          <p14:tracePt t="71393" x="4445000" y="5524500"/>
          <p14:tracePt t="71406" x="4438650" y="5524500"/>
          <p14:tracePt t="71423" x="4432300" y="5524500"/>
          <p14:tracePt t="71439" x="4425950" y="5524500"/>
          <p14:tracePt t="71456" x="4419600" y="5524500"/>
          <p14:tracePt t="71480" x="4413250" y="5530850"/>
          <p14:tracePt t="71504" x="4406900" y="5530850"/>
          <p14:tracePt t="71516" x="4400550" y="5537200"/>
          <p14:tracePt t="71525" x="4387850" y="5537200"/>
          <p14:tracePt t="71525" x="4381500" y="5543550"/>
          <p14:tracePt t="71542" x="4375150" y="5549900"/>
          <p14:tracePt t="71542" x="4362450" y="5556250"/>
          <p14:tracePt t="71560" x="4349750" y="5562600"/>
          <p14:tracePt t="71560" x="4330700" y="5581650"/>
          <p14:tracePt t="71580" x="4324350" y="5588000"/>
          <p14:tracePt t="71580" x="4318000" y="5594350"/>
          <p14:tracePt t="71597" x="4311650" y="5607050"/>
          <p14:tracePt t="71597" x="4298950" y="5613400"/>
          <p14:tracePt t="71597" x="4292600" y="5619750"/>
          <p14:tracePt t="71616" x="4292600" y="5626100"/>
          <p14:tracePt t="71624" x="4286250" y="5632450"/>
          <p14:tracePt t="71624" x="4279900" y="5632450"/>
          <p14:tracePt t="71624" x="4273550" y="5638800"/>
          <p14:tracePt t="71644" x="4267200" y="5651500"/>
          <p14:tracePt t="71660" x="4260850" y="5657850"/>
          <p14:tracePt t="71677" x="4254500" y="5664200"/>
          <p14:tracePt t="71692" x="4248150" y="5670550"/>
          <p14:tracePt t="71707" x="4248150" y="5676900"/>
          <p14:tracePt t="71723" x="4248150" y="5683250"/>
          <p14:tracePt t="71740" x="4248150" y="5695950"/>
          <p14:tracePt t="71757" x="4254500" y="5702300"/>
          <p14:tracePt t="71757" x="4254500" y="5708650"/>
          <p14:tracePt t="71775" x="4260850" y="5715000"/>
          <p14:tracePt t="71790" x="4260850" y="5721350"/>
          <p14:tracePt t="71790" x="4260850" y="5727700"/>
          <p14:tracePt t="71809" x="4260850" y="5734050"/>
          <p14:tracePt t="71809" x="4267200" y="5740400"/>
          <p14:tracePt t="71826" x="4267200" y="5753100"/>
          <p14:tracePt t="71840" x="4273550" y="5759450"/>
          <p14:tracePt t="71857" x="4279900" y="5765800"/>
          <p14:tracePt t="71875" x="4273550" y="5759450"/>
          <p14:tracePt t="71968" x="4273550" y="5753100"/>
          <p14:tracePt t="72004" x="4267200" y="5746750"/>
          <p14:tracePt t="72028" x="4260850" y="5740400"/>
          <p14:tracePt t="72104" x="4254500" y="5746750"/>
          <p14:tracePt t="72164" x="4248150" y="5753100"/>
          <p14:tracePt t="72176" x="4241800" y="5753100"/>
          <p14:tracePt t="72184" x="4235450" y="5753100"/>
          <p14:tracePt t="72200" x="4229100" y="5759450"/>
          <p14:tracePt t="72209" x="4216400" y="5759450"/>
          <p14:tracePt t="72209" x="4210050" y="5759450"/>
          <p14:tracePt t="72209" x="4203700" y="5759450"/>
          <p14:tracePt t="72230" x="4191000" y="5759450"/>
          <p14:tracePt t="72230" x="4184650" y="5759450"/>
          <p14:tracePt t="72244" x="4171950" y="5759450"/>
          <p14:tracePt t="72244" x="4159250" y="5759450"/>
          <p14:tracePt t="72261" x="4146550" y="5759450"/>
          <p14:tracePt t="72261" x="4133850" y="5759450"/>
          <p14:tracePt t="72277" x="4121150" y="5759450"/>
          <p14:tracePt t="72277" x="4108450" y="5759450"/>
          <p14:tracePt t="72277" x="4095750" y="5759450"/>
          <p14:tracePt t="72296" x="4083050" y="5753100"/>
          <p14:tracePt t="72309" x="4064000" y="5753100"/>
          <p14:tracePt t="72309" x="4032250" y="5746750"/>
          <p14:tracePt t="72329" x="4013200" y="5740400"/>
          <p14:tracePt t="72329" x="3987800" y="5734050"/>
          <p14:tracePt t="72344" x="3968750" y="5727700"/>
          <p14:tracePt t="72344" x="3943350" y="5721350"/>
          <p14:tracePt t="72361" x="3924300" y="5715000"/>
          <p14:tracePt t="72361" x="3898900" y="5708650"/>
          <p14:tracePt t="72378" x="3879850" y="5708650"/>
          <p14:tracePt t="72378" x="3854450" y="5702300"/>
          <p14:tracePt t="72378" x="3835400" y="5702300"/>
          <p14:tracePt t="72396" x="3810000" y="5702300"/>
          <p14:tracePt t="72396" x="3790950" y="5695950"/>
          <p14:tracePt t="72411" x="3771900" y="5695950"/>
          <p14:tracePt t="72411" x="3752850" y="5695950"/>
          <p14:tracePt t="72428" x="3733800" y="5689600"/>
          <p14:tracePt t="72428" x="3714750" y="5689600"/>
          <p14:tracePt t="72445" x="3702050" y="5689600"/>
          <p14:tracePt t="72445" x="3689350" y="5689600"/>
          <p14:tracePt t="72461" x="3676650" y="5689600"/>
          <p14:tracePt t="72461" x="3657600" y="5695950"/>
          <p14:tracePt t="72478" x="3651250" y="5702300"/>
          <p14:tracePt t="72493" x="3657600" y="5708650"/>
          <p14:tracePt t="72510" x="3663950" y="5715000"/>
          <p14:tracePt t="72510" x="3676650" y="5715000"/>
          <p14:tracePt t="72528" x="3683000" y="5721350"/>
          <p14:tracePt t="72528" x="3695700" y="5721350"/>
          <p14:tracePt t="72545" x="3708400" y="5727700"/>
          <p14:tracePt t="72545" x="3727450" y="5727700"/>
          <p14:tracePt t="72562" x="3746500" y="5727700"/>
          <p14:tracePt t="72562" x="3765550" y="5734050"/>
          <p14:tracePt t="72578" x="3784600" y="5734050"/>
          <p14:tracePt t="72578" x="3803650" y="5740400"/>
          <p14:tracePt t="72578" x="3822700" y="5746750"/>
          <p14:tracePt t="72598" x="3841750" y="5746750"/>
          <p14:tracePt t="72610" x="3860800" y="5753100"/>
          <p14:tracePt t="72610" x="3892550" y="5753100"/>
          <p14:tracePt t="72629" x="3911600" y="5759450"/>
          <p14:tracePt t="72629" x="3924300" y="5759450"/>
          <p14:tracePt t="72645" x="3937000" y="5759450"/>
          <p14:tracePt t="72645" x="3949700" y="5759450"/>
          <p14:tracePt t="72662" x="3962400" y="5759450"/>
          <p14:tracePt t="72662" x="3975100" y="5759450"/>
          <p14:tracePt t="72662" x="3981450" y="5759450"/>
          <p14:tracePt t="72681" x="3994150" y="5759450"/>
          <p14:tracePt t="72693" x="4006850" y="5759450"/>
          <p14:tracePt t="72693" x="4032250" y="5759450"/>
          <p14:tracePt t="72712" x="4051300" y="5759450"/>
          <p14:tracePt t="72712" x="4064000" y="5759450"/>
          <p14:tracePt t="72729" x="4076700" y="5759450"/>
          <p14:tracePt t="72729" x="4095750" y="5753100"/>
          <p14:tracePt t="72746" x="4108450" y="5753100"/>
          <p14:tracePt t="72746" x="4127500" y="5753100"/>
          <p14:tracePt t="72746" x="4146550" y="5753100"/>
          <p14:tracePt t="72765" x="4165600" y="5753100"/>
          <p14:tracePt t="72765" x="4184650" y="5753100"/>
          <p14:tracePt t="72779" x="4203700" y="5746750"/>
          <p14:tracePt t="72779" x="4229100" y="5746750"/>
          <p14:tracePt t="72796" x="4254500" y="5746750"/>
          <p14:tracePt t="72796" x="4286250" y="5753100"/>
          <p14:tracePt t="72812" x="4318000" y="5753100"/>
          <p14:tracePt t="72812" x="4387850" y="5753100"/>
          <p14:tracePt t="72830" x="4425950" y="5753100"/>
          <p14:tracePt t="72830" x="4464050" y="5753100"/>
          <p14:tracePt t="72847" x="4502150" y="5753100"/>
          <p14:tracePt t="72847" x="4540250" y="5753100"/>
          <p14:tracePt t="72863" x="4572000" y="5753100"/>
          <p14:tracePt t="72863" x="4610100" y="5753100"/>
          <p14:tracePt t="72879" x="4648200" y="5753100"/>
          <p14:tracePt t="72879" x="4718050" y="5759450"/>
          <p14:tracePt t="72897" x="4756150" y="5753100"/>
          <p14:tracePt t="72897" x="4787900" y="5753100"/>
          <p14:tracePt t="72913" x="4826000" y="5753100"/>
          <p14:tracePt t="72913" x="4864100" y="5753100"/>
          <p14:tracePt t="72929" x="4895850" y="5753100"/>
          <p14:tracePt t="72929" x="4927600" y="5746750"/>
          <p14:tracePt t="72946" x="4959350" y="5746750"/>
          <p14:tracePt t="72946" x="4984750" y="5746750"/>
          <p14:tracePt t="72946" x="5016500" y="5740400"/>
          <p14:tracePt t="72966" x="5041900" y="5740400"/>
          <p14:tracePt t="72978" x="5067300" y="5740400"/>
          <p14:tracePt t="72978" x="5118100" y="5740400"/>
          <p14:tracePt t="72997" x="5143500" y="5740400"/>
          <p14:tracePt t="72997" x="5168900" y="5740400"/>
          <p14:tracePt t="73014" x="5194300" y="5746750"/>
          <p14:tracePt t="73014" x="5226050" y="5746750"/>
          <p14:tracePt t="73030" x="5251450" y="5746750"/>
          <p14:tracePt t="73030" x="5276850" y="5753100"/>
          <p14:tracePt t="73030" x="5302250" y="5753100"/>
          <p14:tracePt t="73049" x="5327650" y="5753100"/>
          <p14:tracePt t="73061" x="5346700" y="5759450"/>
          <p14:tracePt t="73061" x="5391150" y="5765800"/>
          <p14:tracePt t="73080" x="5416550" y="5765800"/>
          <p14:tracePt t="73080" x="5435600" y="5765800"/>
          <p14:tracePt t="73097" x="5454650" y="5772150"/>
          <p14:tracePt t="73097" x="5473700" y="5772150"/>
          <p14:tracePt t="73114" x="5499100" y="5772150"/>
          <p14:tracePt t="73114" x="5518150" y="5772150"/>
          <p14:tracePt t="73114" x="5537200" y="5778500"/>
          <p14:tracePt t="73133" x="5556250" y="5778500"/>
          <p14:tracePt t="73133" x="5568950" y="5778500"/>
          <p14:tracePt t="73147" x="5588000" y="5778500"/>
          <p14:tracePt t="73147" x="5607050" y="5778500"/>
          <p14:tracePt t="73164" x="5619750" y="5778500"/>
          <p14:tracePt t="73164" x="5632450" y="5778500"/>
          <p14:tracePt t="73181" x="5645150" y="5778500"/>
          <p14:tracePt t="73181" x="5664200" y="5778500"/>
          <p14:tracePt t="73197" x="5670550" y="5778500"/>
          <p14:tracePt t="73197" x="5676900" y="5778500"/>
          <p14:tracePt t="73214" x="5683250" y="5778500"/>
          <p14:tracePt t="73229" x="5695950" y="5778500"/>
          <p14:tracePt t="73245" x="5695950" y="5772150"/>
          <p14:tracePt t="73265" x="5689600" y="5772150"/>
          <p14:tracePt t="73316" x="5689600" y="5778500"/>
          <p14:tracePt t="73332" x="5676900" y="5778500"/>
          <p14:tracePt t="73348" x="5670550" y="5778500"/>
          <p14:tracePt t="73364" x="5664200" y="5778500"/>
          <p14:tracePt t="73376" x="5657850" y="5784850"/>
          <p14:tracePt t="73385" x="5651500" y="5784850"/>
          <p14:tracePt t="73396" x="5645150" y="5784850"/>
          <p14:tracePt t="73396" x="5638800" y="5784850"/>
          <p14:tracePt t="73396" x="5626100" y="5784850"/>
          <p14:tracePt t="73417" x="5619750" y="5778500"/>
          <p14:tracePt t="73417" x="5607050" y="5778500"/>
          <p14:tracePt t="73431" x="5594350" y="5778500"/>
          <p14:tracePt t="73431" x="5581650" y="5778500"/>
          <p14:tracePt t="73448" x="5568950" y="5778500"/>
          <p14:tracePt t="73448" x="5549900" y="5778500"/>
          <p14:tracePt t="73465" x="5537200" y="5772150"/>
          <p14:tracePt t="73465" x="5518150" y="5772150"/>
          <p14:tracePt t="73481" x="5499100" y="5772150"/>
          <p14:tracePt t="73481" x="5461000" y="5765800"/>
          <p14:tracePt t="73499" x="5441950" y="5765800"/>
          <p14:tracePt t="73499" x="5422900" y="5759450"/>
          <p14:tracePt t="73515" x="5403850" y="5759450"/>
          <p14:tracePt t="73515" x="5384800" y="5759450"/>
          <p14:tracePt t="73532" x="5365750" y="5759450"/>
          <p14:tracePt t="73532" x="5340350" y="5753100"/>
          <p14:tracePt t="73549" x="5321300" y="5753100"/>
          <p14:tracePt t="73549" x="5283200" y="5753100"/>
          <p14:tracePt t="73566" x="5264150" y="5753100"/>
          <p14:tracePt t="73566" x="5251450" y="5746750"/>
          <p14:tracePt t="73582" x="5232400" y="5746750"/>
          <p14:tracePt t="73582" x="5219700" y="5746750"/>
          <p14:tracePt t="73599" x="5207000" y="5746750"/>
          <p14:tracePt t="73599" x="5187950" y="5740400"/>
          <p14:tracePt t="73599" x="5175250" y="5740400"/>
          <p14:tracePt t="73618" x="5162550" y="5740400"/>
          <p14:tracePt t="73618" x="5149850" y="5740400"/>
          <p14:tracePt t="73633" x="5137150" y="5740400"/>
          <p14:tracePt t="73633" x="5130800" y="5740400"/>
          <p14:tracePt t="73649" x="5118100" y="5746750"/>
          <p14:tracePt t="73649" x="5105400" y="5746750"/>
          <p14:tracePt t="73666" x="5099050" y="5746750"/>
          <p14:tracePt t="73666" x="5086350" y="5746750"/>
          <p14:tracePt t="73682" x="5080000" y="5753100"/>
          <p14:tracePt t="73682" x="5073650" y="5753100"/>
          <p14:tracePt t="73682" x="5060950" y="5753100"/>
          <p14:tracePt t="73701" x="5054600" y="5753100"/>
          <p14:tracePt t="73714" x="5048250" y="5753100"/>
          <p14:tracePt t="73714" x="5035550" y="5753100"/>
          <p14:tracePt t="73732" x="5029200" y="5753100"/>
          <p14:tracePt t="73747" x="5022850" y="5753100"/>
          <p14:tracePt t="73764" x="5016500" y="5746750"/>
          <p14:tracePt t="73781" x="5010150" y="5746750"/>
          <p14:tracePt t="73798" x="5003800" y="5740400"/>
          <p14:tracePt t="73814" x="5003800" y="5734050"/>
          <p14:tracePt t="73836" x="5003800" y="5727700"/>
          <p14:tracePt t="73848" x="4997450" y="5721350"/>
          <p14:tracePt t="73864" x="4991100" y="5721350"/>
          <p14:tracePt t="73881" x="4984750" y="5715000"/>
          <p14:tracePt t="73898" x="4978400" y="5721350"/>
          <p14:tracePt t="73915" x="4972050" y="5721350"/>
          <p14:tracePt t="73932" x="4965700" y="5721350"/>
          <p14:tracePt t="73948" x="4965700" y="5727700"/>
          <p14:tracePt t="73965" x="4959350" y="5727700"/>
          <p14:tracePt t="73982" x="4946650" y="5727700"/>
          <p14:tracePt t="73982" x="4940300" y="5727700"/>
          <p14:tracePt t="74001" x="4933950" y="5727700"/>
          <p14:tracePt t="74001" x="4927600" y="5727700"/>
          <p14:tracePt t="74018" x="4921250" y="5727700"/>
          <p14:tracePt t="74018" x="4914900" y="5727700"/>
          <p14:tracePt t="74034" x="4908550" y="5727700"/>
          <p14:tracePt t="74034" x="4902200" y="5727700"/>
          <p14:tracePt t="74034" x="4895850" y="5727700"/>
          <p14:tracePt t="74052" x="4883150" y="5727700"/>
          <p14:tracePt t="74065" x="4876800" y="5721350"/>
          <p14:tracePt t="74065" x="4864100" y="5721350"/>
          <p14:tracePt t="74065" x="4845050" y="5715000"/>
          <p14:tracePt t="74065" x="4826000" y="5708650"/>
          <p14:tracePt t="74089" x="4806950" y="5702300"/>
          <p14:tracePt t="74098" x="4781550" y="5695950"/>
          <p14:tracePt t="74098" x="4756150" y="5689600"/>
          <p14:tracePt t="74117" x="4730750" y="5683250"/>
          <p14:tracePt t="74117" x="4699000" y="5676900"/>
          <p14:tracePt t="74117" x="4667250" y="5664200"/>
          <p14:tracePt t="74137" x="4635500" y="5657850"/>
          <p14:tracePt t="74137" x="4603750" y="5645150"/>
          <p14:tracePt t="74151" x="4572000" y="5638800"/>
          <p14:tracePt t="74151" x="4533900" y="5626100"/>
          <p14:tracePt t="74167" x="4502150" y="5613400"/>
          <p14:tracePt t="74167" x="4464050" y="5607050"/>
          <p14:tracePt t="74185" x="4432300" y="5594350"/>
          <p14:tracePt t="74185" x="4400550" y="5581650"/>
          <p14:tracePt t="74201" x="4362450" y="5568950"/>
          <p14:tracePt t="74201" x="4305300" y="5537200"/>
          <p14:tracePt t="74217" x="4286250" y="5511800"/>
          <p14:tracePt t="74217" x="4260850" y="5492750"/>
          <p14:tracePt t="74234" x="4241800" y="5461000"/>
          <p14:tracePt t="74234" x="4229100" y="5435600"/>
          <p14:tracePt t="74251" x="4216400" y="5397500"/>
          <p14:tracePt t="74251" x="4203700" y="5359400"/>
          <p14:tracePt t="74251" x="4191000" y="5314950"/>
          <p14:tracePt t="74270" x="4184650" y="5276850"/>
          <p14:tracePt t="74270" x="4178300" y="5232400"/>
          <p14:tracePt t="74285" x="4171950" y="5187950"/>
          <p14:tracePt t="74285" x="4165600" y="5149850"/>
          <p14:tracePt t="74302" x="4159250" y="5105400"/>
          <p14:tracePt t="74302" x="4159250" y="5073650"/>
          <p14:tracePt t="74318" x="4165600" y="5035550"/>
          <p14:tracePt t="74318" x="4171950" y="5003800"/>
          <p14:tracePt t="74318" x="4178300" y="4978400"/>
          <p14:tracePt t="74338" x="4191000" y="4946650"/>
          <p14:tracePt t="74349" x="4210050" y="4921250"/>
          <p14:tracePt t="74349" x="4248150" y="4864100"/>
          <p14:tracePt t="74370" x="4273550" y="4838700"/>
          <p14:tracePt t="74370" x="4298950" y="4813300"/>
          <p14:tracePt t="74386" x="4330700" y="4794250"/>
          <p14:tracePt t="74386" x="4368800" y="4768850"/>
          <p14:tracePt t="74401" x="4400550" y="4749800"/>
          <p14:tracePt t="74401" x="4438650" y="4730750"/>
          <p14:tracePt t="74418" x="4476750" y="4718050"/>
          <p14:tracePt t="74418" x="4514850" y="4705350"/>
          <p14:tracePt t="74418" x="4552950" y="4692650"/>
          <p14:tracePt t="74438" x="4597400" y="4679950"/>
          <p14:tracePt t="74438" x="4641850" y="4673600"/>
          <p14:tracePt t="74451" x="4679950" y="4667250"/>
          <p14:tracePt t="74451" x="4724400" y="4660900"/>
          <p14:tracePt t="74468" x="4775200" y="4660900"/>
          <p14:tracePt t="74468" x="4819650" y="4667250"/>
          <p14:tracePt t="74486" x="4870450" y="4673600"/>
          <p14:tracePt t="74486" x="4914900" y="4679950"/>
          <p14:tracePt t="74486" x="4959350" y="4692650"/>
          <p14:tracePt t="74506" x="5010150" y="4705350"/>
          <p14:tracePt t="74506" x="5054600" y="4724400"/>
          <p14:tracePt t="74518" x="5099050" y="4749800"/>
          <p14:tracePt t="74518" x="5143500" y="4775200"/>
          <p14:tracePt t="74536" x="5181600" y="4794250"/>
          <p14:tracePt t="74536" x="5219700" y="4826000"/>
          <p14:tracePt t="74552" x="5257800" y="4851400"/>
          <p14:tracePt t="74552" x="5314950" y="4908550"/>
          <p14:tracePt t="74570" x="5340350" y="4933950"/>
          <p14:tracePt t="74570" x="5359400" y="4959350"/>
          <p14:tracePt t="74587" x="5372100" y="4984750"/>
          <p14:tracePt t="74587" x="5384800" y="5010150"/>
          <p14:tracePt t="74602" x="5391150" y="5035550"/>
          <p14:tracePt t="74602" x="5397500" y="5060950"/>
          <p14:tracePt t="74619" x="5397500" y="5080000"/>
          <p14:tracePt t="74619" x="5391150" y="5099050"/>
          <p14:tracePt t="74619" x="5384800" y="5124450"/>
          <p14:tracePt t="74638" x="5378450" y="5143500"/>
          <p14:tracePt t="74650" x="5365750" y="5162550"/>
          <p14:tracePt t="74650" x="5340350" y="5194300"/>
          <p14:tracePt t="74670" x="5321300" y="5213350"/>
          <p14:tracePt t="74670" x="5302250" y="5232400"/>
          <p14:tracePt t="74670" x="5283200" y="5251450"/>
          <p14:tracePt t="74689" x="5270500" y="5270500"/>
          <p14:tracePt t="74700" x="5251450" y="5283200"/>
          <p14:tracePt t="74700" x="5226050" y="5302250"/>
          <p14:tracePt t="74700" x="5207000" y="5321300"/>
          <p14:tracePt t="74721" x="5187950" y="5334000"/>
          <p14:tracePt t="74734" x="5162550" y="5346700"/>
          <p14:tracePt t="74734" x="5118100" y="5378450"/>
          <p14:tracePt t="74753" x="5092700" y="5391150"/>
          <p14:tracePt t="74753" x="5067300" y="5403850"/>
          <p14:tracePt t="74769" x="5041900" y="5416550"/>
          <p14:tracePt t="74769" x="5010150" y="5429250"/>
          <p14:tracePt t="74769" x="4984750" y="5441950"/>
          <p14:tracePt t="74789" x="4953000" y="5454650"/>
          <p14:tracePt t="74801" x="4921250" y="5467350"/>
          <p14:tracePt t="74801" x="4864100" y="5492750"/>
          <p14:tracePt t="74819" x="4832350" y="5505450"/>
          <p14:tracePt t="74819" x="4806950" y="5518150"/>
          <p14:tracePt t="74837" x="4775200" y="5530850"/>
          <p14:tracePt t="74837" x="4749800" y="5543550"/>
          <p14:tracePt t="74853" x="4724400" y="5556250"/>
          <p14:tracePt t="74853" x="4679950" y="5575300"/>
          <p14:tracePt t="74870" x="4660900" y="5581650"/>
          <p14:tracePt t="74870" x="4641850" y="5588000"/>
          <p14:tracePt t="74886" x="4629150" y="5588000"/>
          <p14:tracePt t="74886" x="4610100" y="5594350"/>
          <p14:tracePt t="74903" x="4597400" y="5594350"/>
          <p14:tracePt t="74903" x="4584700" y="5594350"/>
          <p14:tracePt t="74920" x="4572000" y="5600700"/>
          <p14:tracePt t="74920" x="4552950" y="5600700"/>
          <p14:tracePt t="74938" x="4540250" y="5600700"/>
          <p14:tracePt t="74938" x="4533900" y="5600700"/>
          <p14:tracePt t="74954" x="4521200" y="5600700"/>
          <p14:tracePt t="74954" x="4514850" y="5607050"/>
          <p14:tracePt t="74970" x="4508500" y="5607050"/>
          <p14:tracePt t="74970" x="4502150" y="5607050"/>
          <p14:tracePt t="74987" x="4495800" y="5607050"/>
          <p14:tracePt t="74987" x="4489450" y="5607050"/>
          <p14:tracePt t="75006" x="4483100" y="5607050"/>
          <p14:tracePt t="75018" x="4476750" y="5613400"/>
          <p14:tracePt t="75036" x="4470400" y="5613400"/>
          <p14:tracePt t="75052" x="4464050" y="5619750"/>
          <p14:tracePt t="75069" x="4457700" y="5626100"/>
          <p14:tracePt t="75086" x="4451350" y="5626100"/>
          <p14:tracePt t="75102" x="4451350" y="5632450"/>
          <p14:tracePt t="75119" x="4445000" y="5638800"/>
          <p14:tracePt t="75157" x="4445000" y="5645150"/>
          <p14:tracePt t="75184" x="4438650" y="5645150"/>
          <p14:tracePt t="75229" x="4432300" y="5645150"/>
          <p14:tracePt t="75329" x="4425950" y="5645150"/>
          <p14:tracePt t="75345" x="4419600" y="5638800"/>
          <p14:tracePt t="75357" x="4406900" y="5632450"/>
          <p14:tracePt t="75373" x="4400550" y="5632450"/>
          <p14:tracePt t="75425" x="4394200" y="5632450"/>
          <p14:tracePt t="75440" x="4387850" y="5632450"/>
          <p14:tracePt t="75456" x="4381500" y="5626100"/>
          <p14:tracePt t="75468" x="4375150" y="5626100"/>
          <p14:tracePt t="75485" x="4375150" y="5619750"/>
          <p14:tracePt t="75501" x="4375150" y="5613400"/>
          <p14:tracePt t="75517" x="4375150" y="5607050"/>
          <p14:tracePt t="75536" x="4368800" y="5607050"/>
          <p14:tracePt t="75597" x="4368800" y="5613400"/>
          <p14:tracePt t="75629" x="4362450" y="5613400"/>
          <p14:tracePt t="75649" x="4356100" y="5619750"/>
          <p14:tracePt t="75673" x="4356100" y="5626100"/>
          <p14:tracePt t="75697" x="4349750" y="5632450"/>
          <p14:tracePt t="75741" x="4343400" y="5632450"/>
          <p14:tracePt t="75769" x="4343400" y="5638800"/>
          <p14:tracePt t="75793" x="4337050" y="5645150"/>
          <p14:tracePt t="75817" x="4330700" y="5651500"/>
          <p14:tracePt t="75836" x="4324350" y="5657850"/>
          <p14:tracePt t="75853" x="4318000" y="5670550"/>
          <p14:tracePt t="75885" x="4311650" y="5676900"/>
          <p14:tracePt t="75920" x="4305300" y="5676900"/>
          <p14:tracePt t="75937" x="4298950" y="5676900"/>
          <p14:tracePt t="75957" x="4292600" y="5676900"/>
          <p14:tracePt t="75981" x="4286250" y="5676900"/>
          <p14:tracePt t="76009" x="4292600" y="5676900"/>
          <p14:tracePt t="76137" x="4298950" y="5683250"/>
          <p14:tracePt t="76161" x="4298950" y="5689600"/>
          <p14:tracePt t="76177" x="4305300" y="5695950"/>
          <p14:tracePt t="76197" x="4305300" y="5702300"/>
          <p14:tracePt t="76213" x="4311650" y="5708650"/>
          <p14:tracePt t="76237" x="4311650" y="5715000"/>
          <p14:tracePt t="76249" x="4318000" y="5721350"/>
          <p14:tracePt t="76272" x="4324350" y="5721350"/>
          <p14:tracePt t="76288" x="4324350" y="5727700"/>
          <p14:tracePt t="76317" x="4324350" y="5734050"/>
          <p14:tracePt t="76349" x="4318000" y="5740400"/>
          <p14:tracePt t="76369" x="4311650" y="5740400"/>
          <p14:tracePt t="76385" x="4305300" y="5746750"/>
          <p14:tracePt t="76401" x="4298950" y="5746750"/>
          <p14:tracePt t="76417" x="4292600" y="5753100"/>
          <p14:tracePt t="76453" x="4286250" y="5746750"/>
          <p14:tracePt t="76486" x="4279900" y="5740400"/>
          <p14:tracePt t="76513" x="4279900" y="5734050"/>
          <p14:tracePt t="76537" x="4279900" y="5727700"/>
          <p14:tracePt t="76556" x="4273550" y="5721350"/>
          <p14:tracePt t="76597" x="4273550" y="5715000"/>
          <p14:tracePt t="76648" x="4279900" y="5715000"/>
          <p14:tracePt t="76668" x="4286250" y="5708650"/>
          <p14:tracePt t="76693" x="4286250" y="5702300"/>
          <p14:tracePt t="76701" x="4292600" y="5695950"/>
          <p14:tracePt t="76716" x="4298950" y="5689600"/>
          <p14:tracePt t="76729" x="4305300" y="5683250"/>
          <p14:tracePt t="76741" x="4311650" y="5676900"/>
          <p14:tracePt t="76758" x="4318000" y="5670550"/>
          <p14:tracePt t="76758" x="4324350" y="5670550"/>
          <p14:tracePt t="76758" x="4330700" y="5664200"/>
          <p14:tracePt t="76779" x="4337050" y="5664200"/>
          <p14:tracePt t="76779" x="4343400" y="5657850"/>
          <p14:tracePt t="76793" x="4356100" y="5651500"/>
          <p14:tracePt t="76793" x="4362450" y="5645150"/>
          <p14:tracePt t="76810" x="4375150" y="5645150"/>
          <p14:tracePt t="76810" x="4381500" y="5638800"/>
          <p14:tracePt t="76826" x="4387850" y="5638800"/>
          <p14:tracePt t="76826" x="4400550" y="5632450"/>
          <p14:tracePt t="76826" x="4406900" y="5626100"/>
          <p14:tracePt t="76845" x="4413250" y="5626100"/>
          <p14:tracePt t="76845" x="4425950" y="5619750"/>
          <p14:tracePt t="76860" x="4432300" y="5619750"/>
          <p14:tracePt t="76860" x="4438650" y="5619750"/>
          <p14:tracePt t="76877" x="4445000" y="5619750"/>
          <p14:tracePt t="76877" x="4451350" y="5619750"/>
          <p14:tracePt t="76894" x="4457700" y="5619750"/>
          <p14:tracePt t="76894" x="4464050" y="5613400"/>
          <p14:tracePt t="76910" x="4470400" y="5607050"/>
          <p14:tracePt t="76965" x="4470400" y="5613400"/>
          <p14:tracePt t="76993" x="4476750" y="5619750"/>
          <p14:tracePt t="77017" x="4483100" y="5619750"/>
          <p14:tracePt t="77036" x="4489450" y="5619750"/>
          <p14:tracePt t="77053" x="4502150" y="5619750"/>
          <p14:tracePt t="77069" x="4508500" y="5619750"/>
          <p14:tracePt t="77086" x="4514850" y="5626100"/>
          <p14:tracePt t="77092" x="4527550" y="5626100"/>
          <p14:tracePt t="77092" x="4533900" y="5632450"/>
          <p14:tracePt t="77111" x="4546600" y="5638800"/>
          <p14:tracePt t="77111" x="4559300" y="5651500"/>
          <p14:tracePt t="77111" x="4572000" y="5664200"/>
          <p14:tracePt t="77130" x="4591050" y="5670550"/>
          <p14:tracePt t="77142" x="4610100" y="5683250"/>
          <p14:tracePt t="77142" x="4654550" y="5708650"/>
          <p14:tracePt t="77161" x="4679950" y="5715000"/>
          <p14:tracePt t="77161" x="4699000" y="5721350"/>
          <p14:tracePt t="77178" x="4724400" y="5727700"/>
          <p14:tracePt t="77178" x="4743450" y="5734050"/>
          <p14:tracePt t="77195" x="4762500" y="5740400"/>
          <p14:tracePt t="77195" x="4794250" y="5746750"/>
          <p14:tracePt t="77211" x="4806950" y="5746750"/>
          <p14:tracePt t="77211" x="4819650" y="5753100"/>
          <p14:tracePt t="77228" x="4826000" y="5753100"/>
          <p14:tracePt t="77228" x="4838700" y="5753100"/>
          <p14:tracePt t="77244" x="4845050" y="5753100"/>
          <p14:tracePt t="77244" x="4851400" y="5753100"/>
          <p14:tracePt t="77261" x="4857750" y="5746750"/>
          <p14:tracePt t="77261" x="4870450" y="5740400"/>
          <p14:tracePt t="77278" x="4876800" y="5740400"/>
          <p14:tracePt t="77278" x="4883150" y="5740400"/>
          <p14:tracePt t="77295" x="4889500" y="5734050"/>
          <p14:tracePt t="77295" x="4895850" y="5734050"/>
          <p14:tracePt t="77311" x="4902200" y="5727700"/>
          <p14:tracePt t="77311" x="4914900" y="5721350"/>
          <p14:tracePt t="77332" x="4914900" y="5715000"/>
          <p14:tracePt t="77332" x="4921250" y="5708650"/>
          <p14:tracePt t="77346" x="4927600" y="5702300"/>
          <p14:tracePt t="77346" x="4933950" y="5695950"/>
          <p14:tracePt t="77362" x="4946650" y="5689600"/>
          <p14:tracePt t="77362" x="4953000" y="5683250"/>
          <p14:tracePt t="77378" x="4965700" y="5683250"/>
          <p14:tracePt t="77378" x="4984750" y="5676900"/>
          <p14:tracePt t="77378" x="5003800" y="5676900"/>
          <p14:tracePt t="77398" x="5035550" y="5683250"/>
          <p14:tracePt t="77410" x="5067300" y="5695950"/>
          <p14:tracePt t="77410" x="5149850" y="5721350"/>
          <p14:tracePt t="77430" x="5200650" y="5734050"/>
          <p14:tracePt t="77430" x="5251450" y="5753100"/>
          <p14:tracePt t="77446" x="5302250" y="5765800"/>
          <p14:tracePt t="77446" x="5353050" y="5778500"/>
          <p14:tracePt t="77462" x="5403850" y="5791200"/>
          <p14:tracePt t="77462" x="5454650" y="5797550"/>
          <p14:tracePt t="77479" x="5505450" y="5797550"/>
          <p14:tracePt t="77479" x="5549900" y="5797550"/>
          <p14:tracePt t="77479" x="5600700" y="5797550"/>
          <p14:tracePt t="77498" x="5645150" y="5791200"/>
          <p14:tracePt t="77498" x="5683250" y="5791200"/>
          <p14:tracePt t="77514" x="5727700" y="5784850"/>
          <p14:tracePt t="77514" x="5765800" y="5778500"/>
          <p14:tracePt t="77530" x="5803900" y="5772150"/>
          <p14:tracePt t="77530" x="5842000" y="5765800"/>
          <p14:tracePt t="77546" x="5867400" y="5759450"/>
          <p14:tracePt t="77546" x="5899150" y="5753100"/>
          <p14:tracePt t="77562" x="5924550" y="5740400"/>
          <p14:tracePt t="77562" x="5969000" y="5727700"/>
          <p14:tracePt t="77579" x="5981700" y="5715000"/>
          <p14:tracePt t="77579" x="6000750" y="5708650"/>
          <p14:tracePt t="77596" x="6013450" y="5702300"/>
          <p14:tracePt t="77596" x="6026150" y="5695950"/>
          <p14:tracePt t="77613" x="6038850" y="5683250"/>
          <p14:tracePt t="77613" x="6064250" y="5676900"/>
          <p14:tracePt t="77629" x="6076950" y="5670550"/>
          <p14:tracePt t="77629" x="6096000" y="5664200"/>
          <p14:tracePt t="77646" x="6108700" y="5657850"/>
          <p14:tracePt t="77646" x="6121400" y="5657850"/>
          <p14:tracePt t="77663" x="6134100" y="5651500"/>
          <p14:tracePt t="77663" x="6146800" y="5651500"/>
          <p14:tracePt t="77679" x="6153150" y="5645150"/>
          <p14:tracePt t="77679" x="6165850" y="5645150"/>
          <p14:tracePt t="77679" x="6172200" y="5638800"/>
          <p14:tracePt t="77699" x="6184900" y="5632450"/>
          <p14:tracePt t="77711" x="6191250" y="5632450"/>
          <p14:tracePt t="77711" x="6203950" y="5619750"/>
          <p14:tracePt t="77730" x="6210300" y="5613400"/>
          <p14:tracePt t="77730" x="6216650" y="5607050"/>
          <p14:tracePt t="77746" x="6223000" y="5600700"/>
          <p14:tracePt t="77746" x="6229350" y="5594350"/>
          <p14:tracePt t="77763" x="6235700" y="5588000"/>
          <p14:tracePt t="77763" x="6242050" y="5575300"/>
          <p14:tracePt t="77763" x="6254750" y="5568950"/>
          <p14:tracePt t="77782" x="6261100" y="5562600"/>
          <p14:tracePt t="77795" x="6267450" y="5549900"/>
          <p14:tracePt t="77795" x="6280150" y="5530850"/>
          <p14:tracePt t="77813" x="6292850" y="5524500"/>
          <p14:tracePt t="77813" x="6299200" y="5511800"/>
          <p14:tracePt t="77830" x="6305550" y="5505450"/>
          <p14:tracePt t="77830" x="6311900" y="5499100"/>
          <p14:tracePt t="77847" x="6318250" y="5492750"/>
          <p14:tracePt t="77847" x="6324600" y="5486400"/>
          <p14:tracePt t="77847" x="6330950" y="5480050"/>
          <p14:tracePt t="77866" x="6343650" y="5473700"/>
          <p14:tracePt t="77866" x="6350000" y="5467350"/>
          <p14:tracePt t="77880" x="6356350" y="5461000"/>
          <p14:tracePt t="77880" x="6369050" y="5454650"/>
          <p14:tracePt t="77897" x="6381750" y="5448300"/>
          <p14:tracePt t="77897" x="6388100" y="5441950"/>
          <p14:tracePt t="77913" x="6400800" y="5435600"/>
          <p14:tracePt t="77913" x="6419850" y="5416550"/>
          <p14:tracePt t="77931" x="6432550" y="5410200"/>
          <p14:tracePt t="77931" x="6438900" y="5403850"/>
          <p14:tracePt t="77947" x="6451600" y="5397500"/>
          <p14:tracePt t="77947" x="6457950" y="5391150"/>
          <p14:tracePt t="77964" x="6464300" y="5391150"/>
          <p14:tracePt t="77964" x="6470650" y="5391150"/>
          <p14:tracePt t="77980" x="6477000" y="5391150"/>
          <p14:tracePt t="77996" x="6470650" y="5391150"/>
          <p14:tracePt t="77996" x="6464300" y="5397500"/>
          <p14:tracePt t="78014" x="6457950" y="5397500"/>
          <p14:tracePt t="78014" x="6451600" y="5403850"/>
          <p14:tracePt t="78031" x="6438900" y="5410200"/>
          <p14:tracePt t="78031" x="6426200" y="5416550"/>
          <p14:tracePt t="78031" x="6407150" y="5416550"/>
          <p14:tracePt t="78049" x="6381750" y="5416550"/>
          <p14:tracePt t="78062" x="6356350" y="5416550"/>
          <p14:tracePt t="78062" x="6292850" y="5403850"/>
          <p14:tracePt t="78081" x="6254750" y="5391150"/>
          <p14:tracePt t="78081" x="6210300" y="5378450"/>
          <p14:tracePt t="78098" x="6159500" y="5365750"/>
          <p14:tracePt t="78098" x="6102350" y="5346700"/>
          <p14:tracePt t="78114" x="6051550" y="5327650"/>
          <p14:tracePt t="78114" x="5994400" y="5302250"/>
          <p14:tracePt t="78114" x="5937250" y="5276850"/>
          <p14:tracePt t="78134" x="5886450" y="5257800"/>
          <p14:tracePt t="78146" x="5835650" y="5232400"/>
          <p14:tracePt t="78146" x="5791200" y="5207000"/>
          <p14:tracePt t="78146" x="5753100" y="5181600"/>
          <p14:tracePt t="78167" x="5721350" y="5156200"/>
          <p14:tracePt t="78167" x="5695950" y="5124450"/>
          <p14:tracePt t="78181" x="5676900" y="5099050"/>
          <p14:tracePt t="78181" x="5664200" y="5060950"/>
          <p14:tracePt t="78198" x="5657850" y="5029200"/>
          <p14:tracePt t="78198" x="5657850" y="4991100"/>
          <p14:tracePt t="78214" x="5664200" y="4953000"/>
          <p14:tracePt t="78214" x="5695950" y="4883150"/>
          <p14:tracePt t="78232" x="5721350" y="4845050"/>
          <p14:tracePt t="78232" x="5753100" y="4813300"/>
          <p14:tracePt t="78248" x="5784850" y="4781550"/>
          <p14:tracePt t="78248" x="5829300" y="4743450"/>
          <p14:tracePt t="78265" x="5873750" y="4718050"/>
          <p14:tracePt t="78265" x="5918200" y="4686300"/>
          <p14:tracePt t="78281" x="5975350" y="4654550"/>
          <p14:tracePt t="78281" x="6096000" y="4597400"/>
          <p14:tracePt t="78298" x="6165850" y="4578350"/>
          <p14:tracePt t="78298" x="6235700" y="4559300"/>
          <p14:tracePt t="78315" x="6318250" y="4546600"/>
          <p14:tracePt t="78315" x="6394450" y="4533900"/>
          <p14:tracePt t="78331" x="6477000" y="4527550"/>
          <p14:tracePt t="78331" x="6553200" y="4527550"/>
          <p14:tracePt t="78331" x="6635750" y="4533900"/>
          <p14:tracePt t="78351" x="6711950" y="4540250"/>
          <p14:tracePt t="78363" x="6781800" y="4546600"/>
          <p14:tracePt t="78363" x="6908800" y="4572000"/>
          <p14:tracePt t="78382" x="6965950" y="4584700"/>
          <p14:tracePt t="78382" x="7016750" y="4597400"/>
          <p14:tracePt t="78399" x="7054850" y="4616450"/>
          <p14:tracePt t="78399" x="7092950" y="4635500"/>
          <p14:tracePt t="78399" x="7131050" y="4660900"/>
          <p14:tracePt t="78418" x="7156450" y="4686300"/>
          <p14:tracePt t="78430" x="7181850" y="4718050"/>
          <p14:tracePt t="78430" x="7219950" y="4794250"/>
          <p14:tracePt t="78451" x="7226300" y="4838700"/>
          <p14:tracePt t="78451" x="7232650" y="4883150"/>
          <p14:tracePt t="78466" x="7232650" y="4927600"/>
          <p14:tracePt t="78466" x="7226300" y="4972050"/>
          <p14:tracePt t="78482" x="7213600" y="5016500"/>
          <p14:tracePt t="78482" x="7194550" y="5054600"/>
          <p14:tracePt t="78499" x="7169150" y="5099050"/>
          <p14:tracePt t="78499" x="7143750" y="5130800"/>
          <p14:tracePt t="78499" x="7112000" y="5162550"/>
          <p14:tracePt t="78519" x="7073900" y="5194300"/>
          <p14:tracePt t="78519" x="7029450" y="5226050"/>
          <p14:tracePt t="78533" x="6985000" y="5251450"/>
          <p14:tracePt t="78533" x="6940550" y="5276850"/>
          <p14:tracePt t="78550" x="6889750" y="5302250"/>
          <p14:tracePt t="78550" x="6838950" y="5327650"/>
          <p14:tracePt t="78566" x="6781800" y="5353050"/>
          <p14:tracePt t="78566" x="6731000" y="5365750"/>
          <p14:tracePt t="78583" x="6680200" y="5384800"/>
          <p14:tracePt t="78583" x="6572250" y="5416550"/>
          <p14:tracePt t="78599" x="6521450" y="5422900"/>
          <p14:tracePt t="78599" x="6477000" y="5435600"/>
          <p14:tracePt t="78616" x="6432550" y="5441950"/>
          <p14:tracePt t="78616" x="6388100" y="5448300"/>
          <p14:tracePt t="78633" x="6343650" y="5454650"/>
          <p14:tracePt t="78633" x="6267450" y="5461000"/>
          <p14:tracePt t="78650" x="6235700" y="5461000"/>
          <p14:tracePt t="78650" x="6210300" y="5461000"/>
          <p14:tracePt t="78667" x="6178550" y="5461000"/>
          <p14:tracePt t="78667" x="6153150" y="5461000"/>
          <p14:tracePt t="78683" x="6134100" y="5461000"/>
          <p14:tracePt t="78683" x="6115050" y="5461000"/>
          <p14:tracePt t="78699" x="6096000" y="5461000"/>
          <p14:tracePt t="78699" x="6083300" y="5461000"/>
          <p14:tracePt t="78699" x="6070600" y="5461000"/>
          <p14:tracePt t="78719" x="6064250" y="5454650"/>
          <p14:tracePt t="78731" x="6057900" y="5454650"/>
          <p14:tracePt t="78731" x="6045200" y="5448300"/>
          <p14:tracePt t="78750" x="6038850" y="5441950"/>
          <p14:tracePt t="78750" x="6032500" y="5441950"/>
          <p14:tracePt t="78767" x="6026150" y="5435600"/>
          <p14:tracePt t="78781" x="6019800" y="5435600"/>
          <p14:tracePt t="78781" x="6013450" y="5429250"/>
          <p14:tracePt t="78781" x="6007100" y="5429250"/>
          <p14:tracePt t="78802" x="6000750" y="5429250"/>
          <p14:tracePt t="78815" x="5994400" y="5429250"/>
          <p14:tracePt t="78815" x="5981700" y="5422900"/>
          <p14:tracePt t="78834" x="5975350" y="5422900"/>
          <p14:tracePt t="78834" x="5969000" y="5422900"/>
          <p14:tracePt t="78850" x="5962650" y="5422900"/>
          <p14:tracePt t="78850" x="5956300" y="5422900"/>
          <p14:tracePt t="78867" x="5949950" y="5422900"/>
          <p14:tracePt t="78867" x="5943600" y="5422900"/>
          <p14:tracePt t="78883" x="5930900" y="5422900"/>
          <p14:tracePt t="78883" x="5911850" y="5422900"/>
          <p14:tracePt t="78900" x="5905500" y="5422900"/>
          <p14:tracePt t="78900" x="5892800" y="5422900"/>
          <p14:tracePt t="78917" x="5886450" y="5422900"/>
          <p14:tracePt t="78917" x="5873750" y="5416550"/>
          <p14:tracePt t="78934" x="5861050" y="5416550"/>
          <p14:tracePt t="78934" x="5842000" y="5410200"/>
          <p14:tracePt t="78951" x="5829300" y="5397500"/>
          <p14:tracePt t="78951" x="5816600" y="5391150"/>
          <p14:tracePt t="78967" x="5803900" y="5378450"/>
          <p14:tracePt t="78967" x="5784850" y="5359400"/>
          <p14:tracePt t="78984" x="5765800" y="5334000"/>
          <p14:tracePt t="78984" x="5746750" y="5308600"/>
          <p14:tracePt t="79001" x="5727700" y="5276850"/>
          <p14:tracePt t="79001" x="5676900" y="5194300"/>
          <p14:tracePt t="79018" x="5645150" y="5143500"/>
          <p14:tracePt t="79018" x="5607050" y="5092700"/>
          <p14:tracePt t="79035" x="5568950" y="5035550"/>
          <p14:tracePt t="79035" x="5524500" y="49720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685800" y="304800"/>
            <a:ext cx="7772400" cy="685800"/>
          </a:xfrm>
        </p:spPr>
        <p:txBody>
          <a:bodyPr/>
          <a:lstStyle/>
          <a:p>
            <a:r>
              <a:rPr lang="ja-JP" altLang="en-US"/>
              <a:t>ラテン方格法の例</a:t>
            </a:r>
          </a:p>
        </p:txBody>
      </p:sp>
      <p:grpSp>
        <p:nvGrpSpPr>
          <p:cNvPr id="635937" name="Group 33"/>
          <p:cNvGrpSpPr>
            <a:grpSpLocks/>
          </p:cNvGrpSpPr>
          <p:nvPr/>
        </p:nvGrpSpPr>
        <p:grpSpPr bwMode="auto">
          <a:xfrm>
            <a:off x="1600200" y="1828800"/>
            <a:ext cx="4953000" cy="4572000"/>
            <a:chOff x="1296" y="912"/>
            <a:chExt cx="3120" cy="2880"/>
          </a:xfrm>
        </p:grpSpPr>
        <p:grpSp>
          <p:nvGrpSpPr>
            <p:cNvPr id="635907" name="Group 3"/>
            <p:cNvGrpSpPr>
              <a:grpSpLocks/>
            </p:cNvGrpSpPr>
            <p:nvPr/>
          </p:nvGrpSpPr>
          <p:grpSpPr bwMode="auto">
            <a:xfrm>
              <a:off x="1296" y="912"/>
              <a:ext cx="3120" cy="576"/>
              <a:chOff x="960" y="3312"/>
              <a:chExt cx="3120" cy="576"/>
            </a:xfrm>
          </p:grpSpPr>
          <p:sp>
            <p:nvSpPr>
              <p:cNvPr id="635908" name="Rectangle 4"/>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09" name="Rectangle 5"/>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0" name="Rectangle 6"/>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1" name="Rectangle 7"/>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2" name="Rectangle 8"/>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5913" name="Group 9"/>
            <p:cNvGrpSpPr>
              <a:grpSpLocks/>
            </p:cNvGrpSpPr>
            <p:nvPr/>
          </p:nvGrpSpPr>
          <p:grpSpPr bwMode="auto">
            <a:xfrm>
              <a:off x="1296" y="1488"/>
              <a:ext cx="3120" cy="576"/>
              <a:chOff x="960" y="3312"/>
              <a:chExt cx="3120" cy="576"/>
            </a:xfrm>
          </p:grpSpPr>
          <p:sp>
            <p:nvSpPr>
              <p:cNvPr id="635914" name="Rectangle 10"/>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5" name="Rectangle 11"/>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6" name="Rectangle 12"/>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7" name="Rectangle 13"/>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18" name="Rectangle 14"/>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5919" name="Group 15"/>
            <p:cNvGrpSpPr>
              <a:grpSpLocks/>
            </p:cNvGrpSpPr>
            <p:nvPr/>
          </p:nvGrpSpPr>
          <p:grpSpPr bwMode="auto">
            <a:xfrm>
              <a:off x="1296" y="2064"/>
              <a:ext cx="3120" cy="576"/>
              <a:chOff x="960" y="3312"/>
              <a:chExt cx="3120" cy="576"/>
            </a:xfrm>
          </p:grpSpPr>
          <p:sp>
            <p:nvSpPr>
              <p:cNvPr id="635920" name="Rectangle 16"/>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1" name="Rectangle 17"/>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2" name="Rectangle 18"/>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3" name="Rectangle 19"/>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4" name="Rectangle 20"/>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5925" name="Group 21"/>
            <p:cNvGrpSpPr>
              <a:grpSpLocks/>
            </p:cNvGrpSpPr>
            <p:nvPr/>
          </p:nvGrpSpPr>
          <p:grpSpPr bwMode="auto">
            <a:xfrm>
              <a:off x="1296" y="2640"/>
              <a:ext cx="3120" cy="576"/>
              <a:chOff x="960" y="3312"/>
              <a:chExt cx="3120" cy="576"/>
            </a:xfrm>
          </p:grpSpPr>
          <p:sp>
            <p:nvSpPr>
              <p:cNvPr id="635926" name="Rectangle 22"/>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7" name="Rectangle 23"/>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8" name="Rectangle 24"/>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29" name="Rectangle 25"/>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30" name="Rectangle 26"/>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5931" name="Group 27"/>
            <p:cNvGrpSpPr>
              <a:grpSpLocks/>
            </p:cNvGrpSpPr>
            <p:nvPr/>
          </p:nvGrpSpPr>
          <p:grpSpPr bwMode="auto">
            <a:xfrm>
              <a:off x="1296" y="3216"/>
              <a:ext cx="3120" cy="576"/>
              <a:chOff x="960" y="3312"/>
              <a:chExt cx="3120" cy="576"/>
            </a:xfrm>
          </p:grpSpPr>
          <p:sp>
            <p:nvSpPr>
              <p:cNvPr id="635932" name="Rectangle 28"/>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33" name="Rectangle 29"/>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34" name="Rectangle 30"/>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35" name="Rectangle 31"/>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5936" name="Rectangle 32"/>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sp>
        <p:nvSpPr>
          <p:cNvPr id="635938" name="Text Box 34"/>
          <p:cNvSpPr txBox="1">
            <a:spLocks noChangeArrowheads="1"/>
          </p:cNvSpPr>
          <p:nvPr/>
        </p:nvSpPr>
        <p:spPr bwMode="auto">
          <a:xfrm>
            <a:off x="1660525" y="1371600"/>
            <a:ext cx="628650" cy="457200"/>
          </a:xfrm>
          <a:prstGeom prst="rect">
            <a:avLst/>
          </a:prstGeom>
          <a:noFill/>
          <a:ln w="38100">
            <a:noFill/>
            <a:miter lim="800000"/>
            <a:headEnd/>
            <a:tailEnd/>
          </a:ln>
          <a:effectLst/>
        </p:spPr>
        <p:txBody>
          <a:bodyPr wrap="none">
            <a:spAutoFit/>
          </a:bodyPr>
          <a:lstStyle/>
          <a:p>
            <a:r>
              <a:rPr lang="ja-JP" altLang="en-US"/>
              <a:t>Ｂ１</a:t>
            </a:r>
          </a:p>
        </p:txBody>
      </p:sp>
      <p:sp>
        <p:nvSpPr>
          <p:cNvPr id="635939" name="Text Box 35"/>
          <p:cNvSpPr txBox="1">
            <a:spLocks noChangeArrowheads="1"/>
          </p:cNvSpPr>
          <p:nvPr/>
        </p:nvSpPr>
        <p:spPr bwMode="auto">
          <a:xfrm>
            <a:off x="2667000" y="1371600"/>
            <a:ext cx="628650" cy="457200"/>
          </a:xfrm>
          <a:prstGeom prst="rect">
            <a:avLst/>
          </a:prstGeom>
          <a:noFill/>
          <a:ln w="38100">
            <a:noFill/>
            <a:miter lim="800000"/>
            <a:headEnd/>
            <a:tailEnd/>
          </a:ln>
          <a:effectLst/>
        </p:spPr>
        <p:txBody>
          <a:bodyPr wrap="none">
            <a:spAutoFit/>
          </a:bodyPr>
          <a:lstStyle/>
          <a:p>
            <a:r>
              <a:rPr lang="ja-JP" altLang="en-US"/>
              <a:t>Ｂ２</a:t>
            </a:r>
          </a:p>
        </p:txBody>
      </p:sp>
      <p:sp>
        <p:nvSpPr>
          <p:cNvPr id="635942" name="Text Box 38"/>
          <p:cNvSpPr txBox="1">
            <a:spLocks noChangeArrowheads="1"/>
          </p:cNvSpPr>
          <p:nvPr/>
        </p:nvSpPr>
        <p:spPr bwMode="auto">
          <a:xfrm>
            <a:off x="3733800" y="1371600"/>
            <a:ext cx="628650" cy="457200"/>
          </a:xfrm>
          <a:prstGeom prst="rect">
            <a:avLst/>
          </a:prstGeom>
          <a:noFill/>
          <a:ln w="38100">
            <a:noFill/>
            <a:miter lim="800000"/>
            <a:headEnd/>
            <a:tailEnd/>
          </a:ln>
          <a:effectLst/>
        </p:spPr>
        <p:txBody>
          <a:bodyPr wrap="none">
            <a:spAutoFit/>
          </a:bodyPr>
          <a:lstStyle/>
          <a:p>
            <a:r>
              <a:rPr lang="ja-JP" altLang="en-US"/>
              <a:t>Ｂ３</a:t>
            </a:r>
          </a:p>
        </p:txBody>
      </p:sp>
      <p:sp>
        <p:nvSpPr>
          <p:cNvPr id="635943" name="Text Box 39"/>
          <p:cNvSpPr txBox="1">
            <a:spLocks noChangeArrowheads="1"/>
          </p:cNvSpPr>
          <p:nvPr/>
        </p:nvSpPr>
        <p:spPr bwMode="auto">
          <a:xfrm>
            <a:off x="4724400" y="1371600"/>
            <a:ext cx="628650" cy="457200"/>
          </a:xfrm>
          <a:prstGeom prst="rect">
            <a:avLst/>
          </a:prstGeom>
          <a:noFill/>
          <a:ln w="38100">
            <a:noFill/>
            <a:miter lim="800000"/>
            <a:headEnd/>
            <a:tailEnd/>
          </a:ln>
          <a:effectLst/>
        </p:spPr>
        <p:txBody>
          <a:bodyPr wrap="none">
            <a:spAutoFit/>
          </a:bodyPr>
          <a:lstStyle/>
          <a:p>
            <a:r>
              <a:rPr lang="ja-JP" altLang="en-US"/>
              <a:t>Ｂ４</a:t>
            </a:r>
          </a:p>
        </p:txBody>
      </p:sp>
      <p:sp>
        <p:nvSpPr>
          <p:cNvPr id="635944" name="Text Box 40"/>
          <p:cNvSpPr txBox="1">
            <a:spLocks noChangeArrowheads="1"/>
          </p:cNvSpPr>
          <p:nvPr/>
        </p:nvSpPr>
        <p:spPr bwMode="auto">
          <a:xfrm>
            <a:off x="5715000" y="1371600"/>
            <a:ext cx="628650" cy="457200"/>
          </a:xfrm>
          <a:prstGeom prst="rect">
            <a:avLst/>
          </a:prstGeom>
          <a:noFill/>
          <a:ln w="38100">
            <a:noFill/>
            <a:miter lim="800000"/>
            <a:headEnd/>
            <a:tailEnd/>
          </a:ln>
          <a:effectLst/>
        </p:spPr>
        <p:txBody>
          <a:bodyPr wrap="none">
            <a:spAutoFit/>
          </a:bodyPr>
          <a:lstStyle/>
          <a:p>
            <a:r>
              <a:rPr lang="ja-JP" altLang="en-US"/>
              <a:t>Ｂ５</a:t>
            </a:r>
          </a:p>
        </p:txBody>
      </p:sp>
      <p:sp>
        <p:nvSpPr>
          <p:cNvPr id="635945" name="Text Box 41"/>
          <p:cNvSpPr txBox="1">
            <a:spLocks noChangeArrowheads="1"/>
          </p:cNvSpPr>
          <p:nvPr/>
        </p:nvSpPr>
        <p:spPr bwMode="auto">
          <a:xfrm>
            <a:off x="1187450" y="1989138"/>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5946" name="Text Box 42"/>
          <p:cNvSpPr txBox="1">
            <a:spLocks noChangeArrowheads="1"/>
          </p:cNvSpPr>
          <p:nvPr/>
        </p:nvSpPr>
        <p:spPr bwMode="auto">
          <a:xfrm>
            <a:off x="1187450" y="2903538"/>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5947" name="Text Box 43"/>
          <p:cNvSpPr txBox="1">
            <a:spLocks noChangeArrowheads="1"/>
          </p:cNvSpPr>
          <p:nvPr/>
        </p:nvSpPr>
        <p:spPr bwMode="auto">
          <a:xfrm>
            <a:off x="1187450" y="3817938"/>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5948" name="Text Box 44"/>
          <p:cNvSpPr txBox="1">
            <a:spLocks noChangeArrowheads="1"/>
          </p:cNvSpPr>
          <p:nvPr/>
        </p:nvSpPr>
        <p:spPr bwMode="auto">
          <a:xfrm>
            <a:off x="1187450" y="4732338"/>
            <a:ext cx="392113" cy="457200"/>
          </a:xfrm>
          <a:prstGeom prst="rect">
            <a:avLst/>
          </a:prstGeom>
          <a:noFill/>
          <a:ln w="38100">
            <a:noFill/>
            <a:miter lim="800000"/>
            <a:headEnd/>
            <a:tailEnd/>
          </a:ln>
          <a:effectLst/>
        </p:spPr>
        <p:txBody>
          <a:bodyPr wrap="none">
            <a:spAutoFit/>
          </a:bodyPr>
          <a:lstStyle/>
          <a:p>
            <a:r>
              <a:rPr lang="ja-JP" altLang="en-US"/>
              <a:t>４</a:t>
            </a:r>
          </a:p>
        </p:txBody>
      </p:sp>
      <p:sp>
        <p:nvSpPr>
          <p:cNvPr id="635949" name="Text Box 45"/>
          <p:cNvSpPr txBox="1">
            <a:spLocks noChangeArrowheads="1"/>
          </p:cNvSpPr>
          <p:nvPr/>
        </p:nvSpPr>
        <p:spPr bwMode="auto">
          <a:xfrm>
            <a:off x="1187450" y="5646738"/>
            <a:ext cx="392113" cy="457200"/>
          </a:xfrm>
          <a:prstGeom prst="rect">
            <a:avLst/>
          </a:prstGeom>
          <a:noFill/>
          <a:ln w="38100">
            <a:noFill/>
            <a:miter lim="800000"/>
            <a:headEnd/>
            <a:tailEnd/>
          </a:ln>
          <a:effectLst/>
        </p:spPr>
        <p:txBody>
          <a:bodyPr wrap="none">
            <a:spAutoFit/>
          </a:bodyPr>
          <a:lstStyle/>
          <a:p>
            <a:r>
              <a:rPr lang="ja-JP" altLang="en-US"/>
              <a:t>５</a:t>
            </a:r>
          </a:p>
        </p:txBody>
      </p:sp>
      <p:sp>
        <p:nvSpPr>
          <p:cNvPr id="635950" name="Text Box 46"/>
          <p:cNvSpPr txBox="1">
            <a:spLocks noChangeArrowheads="1"/>
          </p:cNvSpPr>
          <p:nvPr/>
        </p:nvSpPr>
        <p:spPr bwMode="auto">
          <a:xfrm>
            <a:off x="0" y="3716338"/>
            <a:ext cx="1492250" cy="822325"/>
          </a:xfrm>
          <a:prstGeom prst="rect">
            <a:avLst/>
          </a:prstGeom>
          <a:noFill/>
          <a:ln w="38100">
            <a:noFill/>
            <a:miter lim="800000"/>
            <a:headEnd/>
            <a:tailEnd/>
          </a:ln>
          <a:effectLst/>
        </p:spPr>
        <p:txBody>
          <a:bodyPr wrap="none">
            <a:spAutoFit/>
          </a:bodyPr>
          <a:lstStyle/>
          <a:p>
            <a:pPr algn="ctr"/>
            <a:r>
              <a:rPr lang="ja-JP" altLang="en-US"/>
              <a:t>被験者</a:t>
            </a:r>
          </a:p>
          <a:p>
            <a:pPr algn="ctr"/>
            <a:r>
              <a:rPr lang="ja-JP" altLang="en-US"/>
              <a:t>（ブロック）</a:t>
            </a:r>
          </a:p>
        </p:txBody>
      </p:sp>
      <p:sp>
        <p:nvSpPr>
          <p:cNvPr id="635951" name="Text Box 47"/>
          <p:cNvSpPr txBox="1">
            <a:spLocks noChangeArrowheads="1"/>
          </p:cNvSpPr>
          <p:nvPr/>
        </p:nvSpPr>
        <p:spPr bwMode="auto">
          <a:xfrm>
            <a:off x="3717925" y="935038"/>
            <a:ext cx="2101850" cy="457200"/>
          </a:xfrm>
          <a:prstGeom prst="rect">
            <a:avLst/>
          </a:prstGeom>
          <a:noFill/>
          <a:ln w="38100">
            <a:noFill/>
            <a:miter lim="800000"/>
            <a:headEnd/>
            <a:tailEnd/>
          </a:ln>
          <a:effectLst/>
        </p:spPr>
        <p:txBody>
          <a:bodyPr wrap="none">
            <a:spAutoFit/>
          </a:bodyPr>
          <a:lstStyle/>
          <a:p>
            <a:r>
              <a:rPr lang="ja-JP" altLang="en-US"/>
              <a:t>浴槽（ブロック）</a:t>
            </a:r>
          </a:p>
        </p:txBody>
      </p:sp>
      <p:sp>
        <p:nvSpPr>
          <p:cNvPr id="635952" name="Text Box 48"/>
          <p:cNvSpPr txBox="1">
            <a:spLocks noChangeArrowheads="1"/>
          </p:cNvSpPr>
          <p:nvPr/>
        </p:nvSpPr>
        <p:spPr bwMode="auto">
          <a:xfrm>
            <a:off x="6808788" y="2565400"/>
            <a:ext cx="2335212" cy="2647950"/>
          </a:xfrm>
          <a:prstGeom prst="rect">
            <a:avLst/>
          </a:prstGeom>
          <a:noFill/>
          <a:ln w="38100">
            <a:noFill/>
            <a:miter lim="800000"/>
            <a:headEnd/>
            <a:tailEnd/>
          </a:ln>
          <a:effectLst/>
        </p:spPr>
        <p:txBody>
          <a:bodyPr>
            <a:spAutoFit/>
          </a:bodyPr>
          <a:lstStyle/>
          <a:p>
            <a:r>
              <a:rPr lang="ja-JP" altLang="en-US"/>
              <a:t>行ブロック</a:t>
            </a:r>
          </a:p>
          <a:p>
            <a:r>
              <a:rPr lang="ja-JP" altLang="en-US"/>
              <a:t>被験者１～５，</a:t>
            </a:r>
          </a:p>
          <a:p>
            <a:r>
              <a:rPr lang="ja-JP" altLang="en-US"/>
              <a:t>列ブロック</a:t>
            </a:r>
          </a:p>
          <a:p>
            <a:r>
              <a:rPr lang="ja-JP" altLang="en-US"/>
              <a:t>浴槽１～５，</a:t>
            </a:r>
          </a:p>
          <a:p>
            <a:r>
              <a:rPr lang="ja-JP" altLang="en-US"/>
              <a:t>入浴剤</a:t>
            </a:r>
            <a:r>
              <a:rPr lang="en-US" altLang="ja-JP"/>
              <a:t>5</a:t>
            </a:r>
            <a:r>
              <a:rPr lang="ja-JP" altLang="en-US"/>
              <a:t>種類を</a:t>
            </a:r>
          </a:p>
          <a:p>
            <a:r>
              <a:rPr lang="ja-JP" altLang="en-US"/>
              <a:t>比較する実験の場合</a:t>
            </a:r>
          </a:p>
        </p:txBody>
      </p:sp>
      <p:sp>
        <p:nvSpPr>
          <p:cNvPr id="635953" name="Text Box 49"/>
          <p:cNvSpPr txBox="1">
            <a:spLocks noChangeArrowheads="1"/>
          </p:cNvSpPr>
          <p:nvPr/>
        </p:nvSpPr>
        <p:spPr bwMode="auto">
          <a:xfrm>
            <a:off x="1905000" y="20574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5954" name="Text Box 50"/>
          <p:cNvSpPr txBox="1">
            <a:spLocks noChangeArrowheads="1"/>
          </p:cNvSpPr>
          <p:nvPr/>
        </p:nvSpPr>
        <p:spPr bwMode="auto">
          <a:xfrm>
            <a:off x="2895600" y="20574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5955" name="Text Box 51"/>
          <p:cNvSpPr txBox="1">
            <a:spLocks noChangeArrowheads="1"/>
          </p:cNvSpPr>
          <p:nvPr/>
        </p:nvSpPr>
        <p:spPr bwMode="auto">
          <a:xfrm>
            <a:off x="3886200" y="20574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5956" name="Text Box 52"/>
          <p:cNvSpPr txBox="1">
            <a:spLocks noChangeArrowheads="1"/>
          </p:cNvSpPr>
          <p:nvPr/>
        </p:nvSpPr>
        <p:spPr bwMode="auto">
          <a:xfrm>
            <a:off x="4876800" y="20574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5957" name="Text Box 53"/>
          <p:cNvSpPr txBox="1">
            <a:spLocks noChangeArrowheads="1"/>
          </p:cNvSpPr>
          <p:nvPr/>
        </p:nvSpPr>
        <p:spPr bwMode="auto">
          <a:xfrm>
            <a:off x="5867400" y="20574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5958" name="Text Box 54"/>
          <p:cNvSpPr txBox="1">
            <a:spLocks noChangeArrowheads="1"/>
          </p:cNvSpPr>
          <p:nvPr/>
        </p:nvSpPr>
        <p:spPr bwMode="auto">
          <a:xfrm>
            <a:off x="1905000" y="2971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5959" name="Text Box 55"/>
          <p:cNvSpPr txBox="1">
            <a:spLocks noChangeArrowheads="1"/>
          </p:cNvSpPr>
          <p:nvPr/>
        </p:nvSpPr>
        <p:spPr bwMode="auto">
          <a:xfrm>
            <a:off x="2895600" y="2971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5960" name="Text Box 56"/>
          <p:cNvSpPr txBox="1">
            <a:spLocks noChangeArrowheads="1"/>
          </p:cNvSpPr>
          <p:nvPr/>
        </p:nvSpPr>
        <p:spPr bwMode="auto">
          <a:xfrm>
            <a:off x="3886200" y="2971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5961" name="Text Box 57"/>
          <p:cNvSpPr txBox="1">
            <a:spLocks noChangeArrowheads="1"/>
          </p:cNvSpPr>
          <p:nvPr/>
        </p:nvSpPr>
        <p:spPr bwMode="auto">
          <a:xfrm>
            <a:off x="4876800" y="2971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5962" name="Text Box 58"/>
          <p:cNvSpPr txBox="1">
            <a:spLocks noChangeArrowheads="1"/>
          </p:cNvSpPr>
          <p:nvPr/>
        </p:nvSpPr>
        <p:spPr bwMode="auto">
          <a:xfrm>
            <a:off x="5867400" y="2971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5963" name="Text Box 59"/>
          <p:cNvSpPr txBox="1">
            <a:spLocks noChangeArrowheads="1"/>
          </p:cNvSpPr>
          <p:nvPr/>
        </p:nvSpPr>
        <p:spPr bwMode="auto">
          <a:xfrm>
            <a:off x="1905000" y="3886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5964" name="Text Box 60"/>
          <p:cNvSpPr txBox="1">
            <a:spLocks noChangeArrowheads="1"/>
          </p:cNvSpPr>
          <p:nvPr/>
        </p:nvSpPr>
        <p:spPr bwMode="auto">
          <a:xfrm>
            <a:off x="2895600" y="3886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5965" name="Text Box 61"/>
          <p:cNvSpPr txBox="1">
            <a:spLocks noChangeArrowheads="1"/>
          </p:cNvSpPr>
          <p:nvPr/>
        </p:nvSpPr>
        <p:spPr bwMode="auto">
          <a:xfrm>
            <a:off x="3886200" y="38862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5966" name="Text Box 62"/>
          <p:cNvSpPr txBox="1">
            <a:spLocks noChangeArrowheads="1"/>
          </p:cNvSpPr>
          <p:nvPr/>
        </p:nvSpPr>
        <p:spPr bwMode="auto">
          <a:xfrm>
            <a:off x="4876800" y="3886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5967" name="Text Box 63"/>
          <p:cNvSpPr txBox="1">
            <a:spLocks noChangeArrowheads="1"/>
          </p:cNvSpPr>
          <p:nvPr/>
        </p:nvSpPr>
        <p:spPr bwMode="auto">
          <a:xfrm>
            <a:off x="5867400" y="3886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5968" name="Text Box 64"/>
          <p:cNvSpPr txBox="1">
            <a:spLocks noChangeArrowheads="1"/>
          </p:cNvSpPr>
          <p:nvPr/>
        </p:nvSpPr>
        <p:spPr bwMode="auto">
          <a:xfrm>
            <a:off x="1905000" y="48006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5969" name="Text Box 65"/>
          <p:cNvSpPr txBox="1">
            <a:spLocks noChangeArrowheads="1"/>
          </p:cNvSpPr>
          <p:nvPr/>
        </p:nvSpPr>
        <p:spPr bwMode="auto">
          <a:xfrm>
            <a:off x="2895600" y="4800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5970" name="Text Box 66"/>
          <p:cNvSpPr txBox="1">
            <a:spLocks noChangeArrowheads="1"/>
          </p:cNvSpPr>
          <p:nvPr/>
        </p:nvSpPr>
        <p:spPr bwMode="auto">
          <a:xfrm>
            <a:off x="3886200" y="4800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5971" name="Text Box 67"/>
          <p:cNvSpPr txBox="1">
            <a:spLocks noChangeArrowheads="1"/>
          </p:cNvSpPr>
          <p:nvPr/>
        </p:nvSpPr>
        <p:spPr bwMode="auto">
          <a:xfrm>
            <a:off x="4876800" y="48006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5972" name="Text Box 68"/>
          <p:cNvSpPr txBox="1">
            <a:spLocks noChangeArrowheads="1"/>
          </p:cNvSpPr>
          <p:nvPr/>
        </p:nvSpPr>
        <p:spPr bwMode="auto">
          <a:xfrm>
            <a:off x="5867400" y="4800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5973" name="Text Box 69"/>
          <p:cNvSpPr txBox="1">
            <a:spLocks noChangeArrowheads="1"/>
          </p:cNvSpPr>
          <p:nvPr/>
        </p:nvSpPr>
        <p:spPr bwMode="auto">
          <a:xfrm>
            <a:off x="1905000" y="5715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5974" name="Text Box 70"/>
          <p:cNvSpPr txBox="1">
            <a:spLocks noChangeArrowheads="1"/>
          </p:cNvSpPr>
          <p:nvPr/>
        </p:nvSpPr>
        <p:spPr bwMode="auto">
          <a:xfrm>
            <a:off x="2895600" y="5715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5975" name="Text Box 71"/>
          <p:cNvSpPr txBox="1">
            <a:spLocks noChangeArrowheads="1"/>
          </p:cNvSpPr>
          <p:nvPr/>
        </p:nvSpPr>
        <p:spPr bwMode="auto">
          <a:xfrm>
            <a:off x="3886200" y="57150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5976" name="Text Box 72"/>
          <p:cNvSpPr txBox="1">
            <a:spLocks noChangeArrowheads="1"/>
          </p:cNvSpPr>
          <p:nvPr/>
        </p:nvSpPr>
        <p:spPr bwMode="auto">
          <a:xfrm>
            <a:off x="4876800" y="5715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5977" name="Text Box 73"/>
          <p:cNvSpPr txBox="1">
            <a:spLocks noChangeArrowheads="1"/>
          </p:cNvSpPr>
          <p:nvPr/>
        </p:nvSpPr>
        <p:spPr bwMode="auto">
          <a:xfrm>
            <a:off x="5867400" y="5715000"/>
            <a:ext cx="401638" cy="457200"/>
          </a:xfrm>
          <a:prstGeom prst="rect">
            <a:avLst/>
          </a:prstGeom>
          <a:noFill/>
          <a:ln w="38100">
            <a:noFill/>
            <a:miter lim="800000"/>
            <a:headEnd/>
            <a:tailEnd/>
          </a:ln>
          <a:effectLst/>
        </p:spPr>
        <p:txBody>
          <a:bodyPr wrap="none">
            <a:spAutoFit/>
          </a:bodyPr>
          <a:lstStyle/>
          <a:p>
            <a:r>
              <a:rPr lang="ja-JP" altLang="en-US"/>
              <a:t>Ｅ</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7831"/>
    </mc:Choice>
    <mc:Fallback>
      <p:transition spd="slow" advTm="67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80" x="4222750" y="4972050"/>
          <p14:tracePt t="2859" x="4229100" y="4978400"/>
          <p14:tracePt t="2891" x="4235450" y="4984750"/>
          <p14:tracePt t="2906" x="4241800" y="4997450"/>
          <p14:tracePt t="2927" x="4241800" y="5003800"/>
          <p14:tracePt t="2942" x="4241800" y="5016500"/>
          <p14:tracePt t="2959" x="4248150" y="5022850"/>
          <p14:tracePt t="2970" x="4254500" y="5029200"/>
          <p14:tracePt t="2987" x="4260850" y="5035550"/>
          <p14:tracePt t="3003" x="4267200" y="5035550"/>
          <p14:tracePt t="3012" x="4279900" y="5041900"/>
          <p14:tracePt t="3032" x="4286250" y="5048250"/>
          <p14:tracePt t="3032" x="4292600" y="5048250"/>
          <p14:tracePt t="3048" x="4298950" y="5048250"/>
          <p14:tracePt t="3048" x="4305300" y="5048250"/>
          <p14:tracePt t="3065" x="4311650" y="5054600"/>
          <p14:tracePt t="3078" x="4318000" y="5054600"/>
          <p14:tracePt t="3078" x="4324350" y="5054600"/>
          <p14:tracePt t="3078" x="4330700" y="5048250"/>
          <p14:tracePt t="3099" x="4337050" y="5048250"/>
          <p14:tracePt t="3114" x="4343400" y="5048250"/>
          <p14:tracePt t="3131" x="4349750" y="5048250"/>
          <p14:tracePt t="3147" x="4356100" y="5048250"/>
          <p14:tracePt t="3147" x="4362450" y="5054600"/>
          <p14:tracePt t="3147" x="4368800" y="5060950"/>
          <p14:tracePt t="3167" x="4375150" y="5067300"/>
          <p14:tracePt t="3167" x="4387850" y="5073650"/>
          <p14:tracePt t="3183" x="4394200" y="5080000"/>
          <p14:tracePt t="3195" x="4400550" y="5086350"/>
          <p14:tracePt t="3195" x="4425950" y="5105400"/>
          <p14:tracePt t="3215" x="4438650" y="5118100"/>
          <p14:tracePt t="3215" x="4445000" y="5124450"/>
          <p14:tracePt t="3231" x="4457700" y="5137150"/>
          <p14:tracePt t="3231" x="4464050" y="5143500"/>
          <p14:tracePt t="3248" x="4476750" y="5156200"/>
          <p14:tracePt t="3248" x="4489450" y="5168900"/>
          <p14:tracePt t="3248" x="4495800" y="5181600"/>
          <p14:tracePt t="3267" x="4502150" y="5194300"/>
          <p14:tracePt t="3267" x="4514850" y="5213350"/>
          <p14:tracePt t="3282" x="4521200" y="5232400"/>
          <p14:tracePt t="3282" x="4527550" y="5257800"/>
          <p14:tracePt t="3299" x="4533900" y="5283200"/>
          <p14:tracePt t="3299" x="4540250" y="5314950"/>
          <p14:tracePt t="3315" x="4546600" y="5346700"/>
          <p14:tracePt t="3315" x="4546600" y="5378450"/>
          <p14:tracePt t="3332" x="4546600" y="5441950"/>
          <p14:tracePt t="3332" x="4546600" y="5480050"/>
          <p14:tracePt t="3348" x="4546600" y="5505450"/>
          <p14:tracePt t="3348" x="4540250" y="5537200"/>
          <p14:tracePt t="3364" x="4533900" y="5562600"/>
          <p14:tracePt t="3364" x="4521200" y="5588000"/>
          <p14:tracePt t="3381" x="4508500" y="5613400"/>
          <p14:tracePt t="3381" x="4470400" y="5651500"/>
          <p14:tracePt t="3398" x="4445000" y="5670550"/>
          <p14:tracePt t="3398" x="4413250" y="5695950"/>
          <p14:tracePt t="3415" x="4375150" y="5715000"/>
          <p14:tracePt t="3415" x="4330700" y="5734050"/>
          <p14:tracePt t="3431" x="4286250" y="5759450"/>
          <p14:tracePt t="3431" x="4235450" y="5778500"/>
          <p14:tracePt t="3448" x="4171950" y="5803900"/>
          <p14:tracePt t="3448" x="4114800" y="5829300"/>
          <p14:tracePt t="3448" x="4051300" y="5848350"/>
          <p14:tracePt t="3467" x="3981450" y="5867400"/>
          <p14:tracePt t="3467" x="3911600" y="5892800"/>
          <p14:tracePt t="3482" x="3835400" y="5911850"/>
          <p14:tracePt t="3482" x="3759200" y="5930900"/>
          <p14:tracePt t="3499" x="3676650" y="5949950"/>
          <p14:tracePt t="3499" x="3594100" y="5969000"/>
          <p14:tracePt t="3515" x="3498850" y="5981700"/>
          <p14:tracePt t="3515" x="3409950" y="5994400"/>
          <p14:tracePt t="3515" x="3308350" y="6007100"/>
          <p14:tracePt t="3534" x="3206750" y="6007100"/>
          <p14:tracePt t="3547" x="3098800" y="6007100"/>
          <p14:tracePt t="3547" x="2882900" y="5981700"/>
          <p14:tracePt t="3567" x="2768600" y="5949950"/>
          <p14:tracePt t="3567" x="2660650" y="5911850"/>
          <p14:tracePt t="3582" x="2552700" y="5854700"/>
          <p14:tracePt t="3582" x="2444750" y="5791200"/>
          <p14:tracePt t="3598" x="2336800" y="5708650"/>
          <p14:tracePt t="3598" x="2235200" y="5619750"/>
          <p14:tracePt t="3615" x="2139950" y="5518150"/>
          <p14:tracePt t="3615" x="2051050" y="5403850"/>
          <p14:tracePt t="3615" x="1962150" y="5283200"/>
          <p14:tracePt t="3635" x="1885950" y="5162550"/>
          <p14:tracePt t="3635" x="1816100" y="5029200"/>
          <p14:tracePt t="3649" x="1758950" y="4895850"/>
          <p14:tracePt t="3649" x="1708150" y="4756150"/>
          <p14:tracePt t="3666" x="1663700" y="4616450"/>
          <p14:tracePt t="3666" x="1638300" y="4470400"/>
          <p14:tracePt t="3684" x="1600200" y="4165600"/>
          <p14:tracePt t="3684" x="1600200" y="4006850"/>
          <p14:tracePt t="3699" x="1606550" y="3854450"/>
          <p14:tracePt t="3699" x="1631950" y="3695700"/>
          <p14:tracePt t="3715" x="1670050" y="3549650"/>
          <p14:tracePt t="3715" x="1720850" y="3403600"/>
          <p14:tracePt t="3732" x="1790700" y="3257550"/>
          <p14:tracePt t="3732" x="1873250" y="3124200"/>
          <p14:tracePt t="3749" x="1968500" y="2990850"/>
          <p14:tracePt t="3749" x="2184400" y="2749550"/>
          <p14:tracePt t="3767" x="2311400" y="2635250"/>
          <p14:tracePt t="3767" x="2438400" y="2527300"/>
          <p14:tracePt t="3783" x="2571750" y="2425700"/>
          <p14:tracePt t="3783" x="2711450" y="2330450"/>
          <p14:tracePt t="3799" x="2851150" y="2247900"/>
          <p14:tracePt t="3799" x="2990850" y="2178050"/>
          <p14:tracePt t="3799" x="3143250" y="2114550"/>
          <p14:tracePt t="3818" x="3289300" y="2070100"/>
          <p14:tracePt t="3831" x="3435350" y="2032000"/>
          <p14:tracePt t="3831" x="3727450" y="1987550"/>
          <p14:tracePt t="3851" x="3867150" y="1974850"/>
          <p14:tracePt t="3851" x="4013200" y="1981200"/>
          <p14:tracePt t="3867" x="4152900" y="1987550"/>
          <p14:tracePt t="3867" x="4286250" y="2006600"/>
          <p14:tracePt t="3883" x="4413250" y="2038350"/>
          <p14:tracePt t="3883" x="4540250" y="2076450"/>
          <p14:tracePt t="3883" x="4660900" y="2127250"/>
          <p14:tracePt t="3902" x="4781550" y="2184400"/>
          <p14:tracePt t="3915" x="4895850" y="2260600"/>
          <p14:tracePt t="3915" x="5111750" y="2451100"/>
          <p14:tracePt t="3933" x="5213350" y="2546350"/>
          <p14:tracePt t="3933" x="5308600" y="2654300"/>
          <p14:tracePt t="3950" x="5397500" y="2755900"/>
          <p14:tracePt t="3950" x="5480050" y="2863850"/>
          <p14:tracePt t="3967" x="5556250" y="2965450"/>
          <p14:tracePt t="3967" x="5626100" y="3067050"/>
          <p14:tracePt t="3983" x="5740400" y="3276600"/>
          <p14:tracePt t="3983" x="5791200" y="3384550"/>
          <p14:tracePt t="4000" x="5835650" y="3498850"/>
          <p14:tracePt t="4000" x="5867400" y="3619500"/>
          <p14:tracePt t="4017" x="5899150" y="3746500"/>
          <p14:tracePt t="4017" x="5918200" y="3867150"/>
          <p14:tracePt t="4034" x="5930900" y="3987800"/>
          <p14:tracePt t="4034" x="5930900" y="4222750"/>
          <p14:tracePt t="4051" x="5918200" y="4330700"/>
          <p14:tracePt t="4051" x="5892800" y="4438650"/>
          <p14:tracePt t="4067" x="5867400" y="4533900"/>
          <p14:tracePt t="4067" x="5835650" y="4635500"/>
          <p14:tracePt t="4085" x="5791200" y="4724400"/>
          <p14:tracePt t="4085" x="5746750" y="4813300"/>
          <p14:tracePt t="4101" x="5695950" y="4902200"/>
          <p14:tracePt t="4101" x="5645150" y="4978400"/>
          <p14:tracePt t="4101" x="5588000" y="5054600"/>
          <p14:tracePt t="4120" x="5530850" y="5130800"/>
          <p14:tracePt t="4120" x="5467350" y="5194300"/>
          <p14:tracePt t="4135" x="5403850" y="5257800"/>
          <p14:tracePt t="4135" x="5334000" y="5321300"/>
          <p14:tracePt t="4152" x="5270500" y="5372100"/>
          <p14:tracePt t="4152" x="5200650" y="5422900"/>
          <p14:tracePt t="4168" x="5130800" y="5473700"/>
          <p14:tracePt t="4168" x="5054600" y="5511800"/>
          <p14:tracePt t="4168" x="4984750" y="5549900"/>
          <p14:tracePt t="4188" x="4908550" y="5588000"/>
          <p14:tracePt t="4199" x="4838700" y="5613400"/>
          <p14:tracePt t="4199" x="4705350" y="5657850"/>
          <p14:tracePt t="4219" x="4641850" y="5676900"/>
          <p14:tracePt t="4219" x="4584700" y="5689600"/>
          <p14:tracePt t="4234" x="4527550" y="5702300"/>
          <p14:tracePt t="4234" x="4476750" y="5702300"/>
          <p14:tracePt t="4251" x="4432300" y="5702300"/>
          <p14:tracePt t="4251" x="4387850" y="5702300"/>
          <p14:tracePt t="4268" x="4349750" y="5702300"/>
          <p14:tracePt t="4268" x="4311650" y="5695950"/>
          <p14:tracePt t="4268" x="4279900" y="5689600"/>
          <p14:tracePt t="4287" x="4254500" y="5676900"/>
          <p14:tracePt t="4287" x="4235450" y="5670550"/>
          <p14:tracePt t="4302" x="4216400" y="5664200"/>
          <p14:tracePt t="4302" x="4203700" y="5651500"/>
          <p14:tracePt t="4319" x="4191000" y="5645150"/>
          <p14:tracePt t="4319" x="4191000" y="5638800"/>
          <p14:tracePt t="4335" x="4184650" y="5632450"/>
          <p14:tracePt t="4335" x="4191000" y="5613400"/>
          <p14:tracePt t="4352" x="4197350" y="5600700"/>
          <p14:tracePt t="4352" x="4203700" y="5588000"/>
          <p14:tracePt t="4369" x="4210050" y="5575300"/>
          <p14:tracePt t="4369" x="4216400" y="5562600"/>
          <p14:tracePt t="4386" x="4229100" y="5549900"/>
          <p14:tracePt t="4386" x="4235450" y="5537200"/>
          <p14:tracePt t="4402" x="4241800" y="5524500"/>
          <p14:tracePt t="4402" x="4254500" y="5511800"/>
          <p14:tracePt t="4419" x="4260850" y="5505450"/>
          <p14:tracePt t="4419" x="4267200" y="5499100"/>
          <p14:tracePt t="4436" x="4267200" y="5492750"/>
          <p14:tracePt t="4436" x="4273550" y="5486400"/>
          <p14:tracePt t="4452" x="4273550" y="5480050"/>
          <p14:tracePt t="4452" x="4273550" y="5473700"/>
          <p14:tracePt t="4452" x="4273550" y="5467350"/>
          <p14:tracePt t="4472" x="4273550" y="5461000"/>
          <p14:tracePt t="4488" x="4273550" y="5454650"/>
          <p14:tracePt t="4511" x="4273550" y="5461000"/>
          <p14:tracePt t="4531" x="4273550" y="5467350"/>
          <p14:tracePt t="4599" x="4273550" y="5461000"/>
          <p14:tracePt t="4631" x="4273550" y="5454650"/>
          <p14:tracePt t="4659" x="4267200" y="5448300"/>
          <p14:tracePt t="4699" x="4273550" y="5441950"/>
          <p14:tracePt t="4771" x="4273550" y="5448300"/>
          <p14:tracePt t="4819" x="4273550" y="5454650"/>
          <p14:tracePt t="4854" x="4267200" y="5461000"/>
          <p14:tracePt t="4887" x="4267200" y="5467350"/>
          <p14:tracePt t="4898" x="4273550" y="5467350"/>
          <p14:tracePt t="4950" x="4279900" y="5473700"/>
          <p14:tracePt t="4974" x="4279900" y="5480050"/>
          <p14:tracePt t="5006" x="4286250" y="5480050"/>
          <p14:tracePt t="5066" x="4292600" y="5486400"/>
          <p14:tracePt t="5110" x="4292600" y="5492750"/>
          <p14:tracePt t="5146" x="4286250" y="5492750"/>
          <p14:tracePt t="5238" x="4292600" y="5499100"/>
          <p14:tracePt t="5298" x="4292600" y="5492750"/>
          <p14:tracePt t="5378" x="4292600" y="5499100"/>
          <p14:tracePt t="5446" x="4286250" y="5505450"/>
          <p14:tracePt t="5513" x="4286250" y="5511800"/>
          <p14:tracePt t="5538" x="4286250" y="5518150"/>
          <p14:tracePt t="5558" x="4286250" y="5524500"/>
          <p14:tracePt t="5582" x="4292600" y="5524500"/>
          <p14:tracePt t="5610" x="4298950" y="5524500"/>
          <p14:tracePt t="5634" x="4305300" y="5530850"/>
          <p14:tracePt t="5658" x="4305300" y="5537200"/>
          <p14:tracePt t="5678" x="4305300" y="5543550"/>
          <p14:tracePt t="5702" x="4311650" y="5543550"/>
          <p14:tracePt t="5746" x="4311650" y="5549900"/>
          <p14:tracePt t="5814" x="4318000" y="5556250"/>
          <p14:tracePt t="5846" x="4318000" y="5562600"/>
          <p14:tracePt t="5890" x="4318000" y="5568950"/>
          <p14:tracePt t="5994" x="4324350" y="5575300"/>
          <p14:tracePt t="6010" x="4324350" y="5581650"/>
          <p14:tracePt t="6038" x="4330700" y="5581650"/>
          <p14:tracePt t="6070" x="4330700" y="5588000"/>
          <p14:tracePt t="6090" x="4337050" y="5594350"/>
          <p14:tracePt t="6114" x="4330700" y="5600700"/>
          <p14:tracePt t="6138" x="4330700" y="5607050"/>
          <p14:tracePt t="6158" x="4330700" y="5613400"/>
          <p14:tracePt t="6182" x="4337050" y="5613400"/>
          <p14:tracePt t="6226" x="4343400" y="5619750"/>
          <p14:tracePt t="6266" x="4349750" y="5626100"/>
          <p14:tracePt t="6318" x="4356100" y="5626100"/>
          <p14:tracePt t="6346" x="4362450" y="5626100"/>
          <p14:tracePt t="6406" x="4356100" y="5626100"/>
          <p14:tracePt t="6602" x="4356100" y="5619750"/>
          <p14:tracePt t="6646" x="4349750" y="5626100"/>
          <p14:tracePt t="6730" x="4343400" y="5626100"/>
          <p14:tracePt t="6774" x="4337050" y="5626100"/>
          <p14:tracePt t="6827" x="4337050" y="5632450"/>
          <p14:tracePt t="6931" x="4337050" y="5638800"/>
          <p14:tracePt t="7047" x="4343400" y="5638800"/>
          <p14:tracePt t="7067" x="4349750" y="5638800"/>
          <p14:tracePt t="7098" x="4349750" y="5645150"/>
          <p14:tracePt t="7119" x="4349750" y="5651500"/>
          <p14:tracePt t="7142" x="4349750" y="5657850"/>
          <p14:tracePt t="7203" x="4343400" y="5670550"/>
          <p14:tracePt t="7226" x="4343400" y="5676900"/>
          <p14:tracePt t="7279" x="4343400" y="5683250"/>
          <p14:tracePt t="7383" x="4349750" y="5689600"/>
          <p14:tracePt t="7399" x="4349750" y="5695950"/>
          <p14:tracePt t="7410" x="4356100" y="5702300"/>
          <p14:tracePt t="7442" x="4362450" y="5708650"/>
          <p14:tracePt t="7467" x="4362450" y="5702300"/>
          <p14:tracePt t="7486" x="4368800" y="5708650"/>
          <p14:tracePt t="7510" x="4375150" y="5708650"/>
          <p14:tracePt t="7538" x="4375150" y="5715000"/>
          <p14:tracePt t="7563" x="4381500" y="5708650"/>
          <p14:tracePt t="7623" x="4387850" y="5702300"/>
          <p14:tracePt t="7651" x="4394200" y="5702300"/>
          <p14:tracePt t="7751" x="4400550" y="5695950"/>
          <p14:tracePt t="7787" x="4406900" y="5695950"/>
          <p14:tracePt t="7870" x="4413250" y="5689600"/>
          <p14:tracePt t="7915" x="4419600" y="5683250"/>
          <p14:tracePt t="7983" x="4425950" y="5683250"/>
          <p14:tracePt t="8010" x="4432300" y="5683250"/>
          <p14:tracePt t="8058" x="4438650" y="5689600"/>
          <p14:tracePt t="8094" x="4445000" y="5689600"/>
          <p14:tracePt t="8191" x="4451350" y="5695950"/>
          <p14:tracePt t="8246" x="4451350" y="5702300"/>
          <p14:tracePt t="8299" x="4457700" y="5708650"/>
          <p14:tracePt t="8379" x="4464050" y="5708650"/>
          <p14:tracePt t="8446" x="4464050" y="5721350"/>
          <p14:tracePt t="8487" x="4470400" y="5715000"/>
          <p14:tracePt t="8515" x="4476750" y="5715000"/>
          <p14:tracePt t="8546" x="4476750" y="5721350"/>
          <p14:tracePt t="8575" x="4483100" y="5721350"/>
          <p14:tracePt t="8611" x="4489450" y="5721350"/>
          <p14:tracePt t="8651" x="4495800" y="5721350"/>
          <p14:tracePt t="8671" x="4502150" y="5721350"/>
          <p14:tracePt t="8686" x="4502150" y="5715000"/>
          <p14:tracePt t="8703" x="4508500" y="5715000"/>
          <p14:tracePt t="8719" x="4514850" y="5715000"/>
          <p14:tracePt t="8730" x="4527550" y="5708650"/>
          <p14:tracePt t="8746" x="4533900" y="5708650"/>
          <p14:tracePt t="8763" x="4540250" y="5702300"/>
          <p14:tracePt t="8799" x="4546600" y="5702300"/>
          <p14:tracePt t="8823" x="4552950" y="5702300"/>
          <p14:tracePt t="8839" x="4559300" y="5702300"/>
          <p14:tracePt t="8852" x="4565650" y="5702300"/>
          <p14:tracePt t="8867" x="4565650" y="5695950"/>
          <p14:tracePt t="8884" x="4572000" y="5695950"/>
          <p14:tracePt t="8907" x="4578350" y="5695950"/>
          <p14:tracePt t="8920" x="4584700" y="5695950"/>
          <p14:tracePt t="8935" x="4591050" y="5695950"/>
          <p14:tracePt t="8952" x="4597400" y="5689600"/>
          <p14:tracePt t="8971" x="4603750" y="5683250"/>
          <p14:tracePt t="9003" x="4603750" y="5676900"/>
          <p14:tracePt t="9026" x="4610100" y="5670550"/>
          <p14:tracePt t="9055" x="4610100" y="5657850"/>
          <p14:tracePt t="9071" x="4610100" y="5651500"/>
          <p14:tracePt t="9080" x="4610100" y="5645150"/>
          <p14:tracePt t="9088" x="4610100" y="5638800"/>
          <p14:tracePt t="9088" x="4610100" y="5632450"/>
          <p14:tracePt t="9101" x="4610100" y="5619750"/>
          <p14:tracePt t="9101" x="4603750" y="5607050"/>
          <p14:tracePt t="9118" x="4603750" y="5594350"/>
          <p14:tracePt t="9118" x="4597400" y="5581650"/>
          <p14:tracePt t="9135" x="4591050" y="5562600"/>
          <p14:tracePt t="9135" x="4578350" y="5530850"/>
          <p14:tracePt t="9152" x="4572000" y="5505450"/>
          <p14:tracePt t="9152" x="4559300" y="5486400"/>
          <p14:tracePt t="9168" x="4546600" y="5461000"/>
          <p14:tracePt t="9168" x="4533900" y="5435600"/>
          <p14:tracePt t="9185" x="4514850" y="5397500"/>
          <p14:tracePt t="9185" x="4495800" y="5359400"/>
          <p14:tracePt t="9201" x="4476750" y="5321300"/>
          <p14:tracePt t="9201" x="4451350" y="5270500"/>
          <p14:tracePt t="9201" x="4419600" y="5219700"/>
          <p14:tracePt t="9220" x="4387850" y="5162550"/>
          <p14:tracePt t="9220" x="4356100" y="5092700"/>
          <p14:tracePt t="9236" x="4324350" y="5022850"/>
          <p14:tracePt t="9236" x="4286250" y="4946650"/>
          <p14:tracePt t="9252" x="4248150" y="4870450"/>
          <p14:tracePt t="9252" x="4203700" y="4787900"/>
          <p14:tracePt t="9268" x="4159250" y="4699000"/>
          <p14:tracePt t="9268" x="4114800" y="4616450"/>
          <p14:tracePt t="9268" x="4070350" y="4527550"/>
          <p14:tracePt t="9288" x="4019550" y="4438650"/>
          <p14:tracePt t="9300" x="3962400" y="4349750"/>
          <p14:tracePt t="9300" x="3848100" y="4184650"/>
          <p14:tracePt t="9320" x="3790950" y="4102100"/>
          <p14:tracePt t="9320" x="3733800" y="4013200"/>
          <p14:tracePt t="9335" x="3676650" y="3930650"/>
          <p14:tracePt t="9335" x="3625850" y="3854450"/>
          <p14:tracePt t="9352" x="3575050" y="3771900"/>
          <p14:tracePt t="9352" x="3524250" y="3689350"/>
          <p14:tracePt t="9352" x="3473450" y="3606800"/>
          <p14:tracePt t="9371" x="3429000" y="3517900"/>
          <p14:tracePt t="9384" x="3384550" y="3435350"/>
          <p14:tracePt t="9384" x="3295650" y="3270250"/>
          <p14:tracePt t="9402" x="3251200" y="3187700"/>
          <p14:tracePt t="9402" x="3213100" y="3111500"/>
          <p14:tracePt t="9419" x="3168650" y="3028950"/>
          <p14:tracePt t="9419" x="3130550" y="2959100"/>
          <p14:tracePt t="9436" x="3092450" y="2889250"/>
          <p14:tracePt t="9436" x="3022600" y="2768600"/>
          <p14:tracePt t="9453" x="2990850" y="2724150"/>
          <p14:tracePt t="9453" x="2965450" y="2679700"/>
          <p14:tracePt t="9469" x="2933700" y="2641600"/>
          <p14:tracePt t="9469" x="2908300" y="2609850"/>
          <p14:tracePt t="9486" x="2882900" y="2584450"/>
          <p14:tracePt t="9486" x="2857500" y="2559050"/>
          <p14:tracePt t="9503" x="2838450" y="2540000"/>
          <p14:tracePt t="9503" x="2794000" y="2508250"/>
          <p14:tracePt t="9520" x="2768600" y="2495550"/>
          <p14:tracePt t="9520" x="2749550" y="2482850"/>
          <p14:tracePt t="9537" x="2730500" y="2476500"/>
          <p14:tracePt t="9537" x="2711450" y="2470150"/>
          <p14:tracePt t="9553" x="2698750" y="2463800"/>
          <p14:tracePt t="9553" x="2686050" y="2463800"/>
          <p14:tracePt t="9553" x="2667000" y="2463800"/>
          <p14:tracePt t="9571" x="2654300" y="2463800"/>
          <p14:tracePt t="9584" x="2647950" y="2470150"/>
          <p14:tracePt t="9584" x="2635250" y="2482850"/>
          <p14:tracePt t="9605" x="2609850" y="2514600"/>
          <p14:tracePt t="9605" x="2597150" y="2540000"/>
          <p14:tracePt t="9620" x="2584450" y="2565400"/>
          <p14:tracePt t="9620" x="2571750" y="2597150"/>
          <p14:tracePt t="9636" x="2552700" y="2622550"/>
          <p14:tracePt t="9636" x="2540000" y="2660650"/>
          <p14:tracePt t="9653" x="2520950" y="2692400"/>
          <p14:tracePt t="9653" x="2508250" y="2724150"/>
          <p14:tracePt t="9653" x="2489200" y="2755900"/>
          <p14:tracePt t="9672" x="2470150" y="2787650"/>
          <p14:tracePt t="9672" x="2451100" y="2813050"/>
          <p14:tracePt t="9689" x="2432050" y="2838450"/>
          <p14:tracePt t="9689" x="2413000" y="2870200"/>
          <p14:tracePt t="9703" x="2387600" y="2895600"/>
          <p14:tracePt t="9703" x="2362200" y="2921000"/>
          <p14:tracePt t="9720" x="2336800" y="2952750"/>
          <p14:tracePt t="9720" x="2305050" y="2978150"/>
          <p14:tracePt t="9737" x="2273300" y="3003550"/>
          <p14:tracePt t="9737" x="2203450" y="3067050"/>
          <p14:tracePt t="9753" x="2165350" y="3098800"/>
          <p14:tracePt t="9753" x="2127250" y="3130550"/>
          <p14:tracePt t="9770" x="2089150" y="3162300"/>
          <p14:tracePt t="9770" x="2051050" y="3194050"/>
          <p14:tracePt t="9787" x="2012950" y="3232150"/>
          <p14:tracePt t="9787" x="1974850" y="3263900"/>
          <p14:tracePt t="9804" x="1936750" y="3302000"/>
          <p14:tracePt t="9804" x="1866900" y="3365500"/>
          <p14:tracePt t="9821" x="1835150" y="3397250"/>
          <p14:tracePt t="9821" x="1809750" y="3422650"/>
          <p14:tracePt t="9837" x="1784350" y="3448050"/>
          <p14:tracePt t="9837" x="1758950" y="3473450"/>
          <p14:tracePt t="9854" x="1739900" y="3492500"/>
          <p14:tracePt t="9854" x="1720850" y="3511550"/>
          <p14:tracePt t="9854" x="1708150" y="3524250"/>
          <p14:tracePt t="9873" x="1695450" y="3536950"/>
          <p14:tracePt t="9873" x="1682750" y="3549650"/>
          <p14:tracePt t="9888" x="1676400" y="3562350"/>
          <p14:tracePt t="9888" x="1670050" y="3575050"/>
          <p14:tracePt t="9904" x="1670050" y="3581400"/>
          <p14:tracePt t="9904" x="1670050" y="3587750"/>
          <p14:tracePt t="9921" x="1670050" y="3594100"/>
          <p14:tracePt t="9921" x="1676400" y="3600450"/>
          <p14:tracePt t="9921" x="1682750" y="3606800"/>
          <p14:tracePt t="9940" x="1689100" y="3613150"/>
          <p14:tracePt t="9952" x="1695450" y="3613150"/>
          <p14:tracePt t="9952" x="1720850" y="3619500"/>
          <p14:tracePt t="9972" x="1733550" y="3619500"/>
          <p14:tracePt t="9972" x="1752600" y="3625850"/>
          <p14:tracePt t="9988" x="1765300" y="3625850"/>
          <p14:tracePt t="9988" x="1778000" y="3632200"/>
          <p14:tracePt t="10005" x="1797050" y="3632200"/>
          <p14:tracePt t="10005" x="1809750" y="3638550"/>
          <p14:tracePt t="10005" x="1822450" y="3644900"/>
          <p14:tracePt t="10024" x="1835150" y="3651250"/>
          <p14:tracePt t="10036" x="1847850" y="3657600"/>
          <p14:tracePt t="10036" x="1873250" y="3670300"/>
          <p14:tracePt t="10055" x="1885950" y="3683000"/>
          <p14:tracePt t="10055" x="1898650" y="3695700"/>
          <p14:tracePt t="10071" x="1911350" y="3708400"/>
          <p14:tracePt t="10071" x="1924050" y="3727450"/>
          <p14:tracePt t="10088" x="1936750" y="3740150"/>
          <p14:tracePt t="10088" x="1949450" y="3759200"/>
          <p14:tracePt t="10105" x="1968500" y="3797300"/>
          <p14:tracePt t="10105" x="1981200" y="3810000"/>
          <p14:tracePt t="10121" x="1993900" y="3816350"/>
          <p14:tracePt t="10121" x="2006600" y="3829050"/>
          <p14:tracePt t="10138" x="2012950" y="3835400"/>
          <p14:tracePt t="10138" x="2025650" y="3829050"/>
          <p14:tracePt t="10155" x="2032000" y="3822700"/>
          <p14:tracePt t="10155" x="2051050" y="3790950"/>
          <p14:tracePt t="10172" x="2057400" y="3765550"/>
          <p14:tracePt t="10172" x="2063750" y="3733800"/>
          <p14:tracePt t="10188" x="2063750" y="3695700"/>
          <p14:tracePt t="10188" x="2070100" y="3644900"/>
          <p14:tracePt t="10205" x="2063750" y="3594100"/>
          <p14:tracePt t="10205" x="2063750" y="3543300"/>
          <p14:tracePt t="10222" x="2063750" y="3479800"/>
          <p14:tracePt t="10222" x="2057400" y="3422650"/>
          <p14:tracePt t="10222" x="2051050" y="3359150"/>
          <p14:tracePt t="10240" x="2044700" y="3295650"/>
          <p14:tracePt t="10240" x="2038350" y="3232150"/>
          <p14:tracePt t="10256" x="2025650" y="3168650"/>
          <p14:tracePt t="10256" x="2025650" y="3105150"/>
          <p14:tracePt t="10273" x="2019300" y="3041650"/>
          <p14:tracePt t="10273" x="2019300" y="2978150"/>
          <p14:tracePt t="10289" x="2019300" y="2921000"/>
          <p14:tracePt t="10289" x="2019300" y="2863850"/>
          <p14:tracePt t="10289" x="2019300" y="2806700"/>
          <p14:tracePt t="10308" x="2025650" y="2755900"/>
          <p14:tracePt t="10320" x="2032000" y="2705100"/>
          <p14:tracePt t="10320" x="2051050" y="2616200"/>
          <p14:tracePt t="10341" x="2063750" y="2578100"/>
          <p14:tracePt t="10341" x="2076450" y="2540000"/>
          <p14:tracePt t="10355" x="2089150" y="2508250"/>
          <p14:tracePt t="10355" x="2108200" y="2482850"/>
          <p14:tracePt t="10373" x="2120900" y="2457450"/>
          <p14:tracePt t="10373" x="2133600" y="2438400"/>
          <p14:tracePt t="10389" x="2152650" y="2419350"/>
          <p14:tracePt t="10389" x="2165350" y="2406650"/>
          <p14:tracePt t="10389" x="2178050" y="2400300"/>
          <p14:tracePt t="10408" x="2190750" y="2387600"/>
          <p14:tracePt t="10408" x="2203450" y="2381250"/>
          <p14:tracePt t="10423" x="2216150" y="2381250"/>
          <p14:tracePt t="10423" x="2228850" y="2374900"/>
          <p14:tracePt t="10440" x="2235200" y="2374900"/>
          <p14:tracePt t="10440" x="2247900" y="2368550"/>
          <p14:tracePt t="10456" x="2254250" y="2368550"/>
          <p14:tracePt t="10456" x="2273300" y="2368550"/>
          <p14:tracePt t="10474" x="2286000" y="2368550"/>
          <p14:tracePt t="10474" x="2292350" y="2374900"/>
          <p14:tracePt t="10489" x="2305050" y="2381250"/>
          <p14:tracePt t="10489" x="2324100" y="2400300"/>
          <p14:tracePt t="10506" x="2343150" y="2419350"/>
          <p14:tracePt t="10506" x="2368550" y="2451100"/>
          <p14:tracePt t="10524" x="2400300" y="2489200"/>
          <p14:tracePt t="10524" x="2495550" y="2603500"/>
          <p14:tracePt t="10540" x="2559050" y="2667000"/>
          <p14:tracePt t="10540" x="2628900" y="2749550"/>
          <p14:tracePt t="10557" x="2711450" y="2832100"/>
          <p14:tracePt t="10557" x="2794000" y="2927350"/>
          <p14:tracePt t="10574" x="2889250" y="3028950"/>
          <p14:tracePt t="10574" x="2990850" y="3136900"/>
          <p14:tracePt t="10574" x="3092450" y="3251200"/>
          <p14:tracePt t="10592" x="3206750" y="3371850"/>
          <p14:tracePt t="10604" x="3327400" y="3492500"/>
          <p14:tracePt t="10604" x="3454400" y="3613150"/>
          <p14:tracePt t="10625" x="3721100" y="3860800"/>
          <p14:tracePt t="10625" x="3867150" y="3981450"/>
          <p14:tracePt t="10640" x="4013200" y="4102100"/>
          <p14:tracePt t="10640" x="4165600" y="4229100"/>
          <p14:tracePt t="10657" x="4311650" y="4343400"/>
          <p14:tracePt t="10657" x="4457700" y="4464050"/>
          <p14:tracePt t="10657" x="4597400" y="4572000"/>
          <p14:tracePt t="10677" x="4737100" y="4679950"/>
          <p14:tracePt t="10688" x="4864100" y="4775200"/>
          <p14:tracePt t="10688" x="5086350" y="4940300"/>
          <p14:tracePt t="10708" x="5181600" y="5003800"/>
          <p14:tracePt t="10708" x="5270500" y="5067300"/>
          <p14:tracePt t="10725" x="5346700" y="5124450"/>
          <p14:tracePt t="10725" x="5410200" y="5181600"/>
          <p14:tracePt t="10740" x="5473700" y="5232400"/>
          <p14:tracePt t="10740" x="5530850" y="5289550"/>
          <p14:tracePt t="10757" x="5575300" y="5353050"/>
          <p14:tracePt t="10757" x="5664200" y="5467350"/>
          <p14:tracePt t="10775" x="5702300" y="5518150"/>
          <p14:tracePt t="10775" x="5734050" y="5568950"/>
          <p14:tracePt t="10791" x="5765800" y="5607050"/>
          <p14:tracePt t="10791" x="5784850" y="5645150"/>
          <p14:tracePt t="10807" x="5803900" y="5670550"/>
          <p14:tracePt t="10807" x="5816600" y="5695950"/>
          <p14:tracePt t="10824" x="5822950" y="5708650"/>
          <p14:tracePt t="10824" x="5829300" y="5727700"/>
          <p14:tracePt t="10841" x="5816600" y="5727700"/>
          <p14:tracePt t="10855" x="5810250" y="5727700"/>
          <p14:tracePt t="10855" x="5797550" y="5727700"/>
          <p14:tracePt t="10874" x="5784850" y="5727700"/>
          <p14:tracePt t="10874" x="5772150" y="5727700"/>
          <p14:tracePt t="10874" x="5765800" y="5727700"/>
          <p14:tracePt t="10892" x="5753100" y="5727700"/>
          <p14:tracePt t="10892" x="5746750" y="5727700"/>
          <p14:tracePt t="10908" x="5734050" y="5727700"/>
          <p14:tracePt t="10908" x="5727700" y="5721350"/>
          <p14:tracePt t="10925" x="5721350" y="5721350"/>
          <p14:tracePt t="10925" x="5715000" y="5721350"/>
          <p14:tracePt t="10941" x="5715000" y="5715000"/>
          <p14:tracePt t="10956" x="5708650" y="5715000"/>
          <p14:tracePt t="10973" x="5702300" y="5708650"/>
          <p14:tracePt t="10989" x="5695950" y="5702300"/>
          <p14:tracePt t="11008" x="5689600" y="5702300"/>
          <p14:tracePt t="11023" x="5683250" y="5695950"/>
          <p14:tracePt t="11039" x="5676900" y="5689600"/>
          <p14:tracePt t="11056" x="5670550" y="5683250"/>
          <p14:tracePt t="11073" x="5657850" y="5676900"/>
          <p14:tracePt t="11090" x="5651500" y="5676900"/>
          <p14:tracePt t="11107" x="5645150" y="5670550"/>
          <p14:tracePt t="11123" x="5638800" y="5670550"/>
          <p14:tracePt t="11123" x="5632450" y="5670550"/>
          <p14:tracePt t="11141" x="5626100" y="5664200"/>
          <p14:tracePt t="11156" x="5619750" y="5664200"/>
          <p14:tracePt t="11179" x="5613400" y="5664200"/>
          <p14:tracePt t="11368" x="5607050" y="5664200"/>
          <p14:tracePt t="11388" x="5600700" y="5657850"/>
          <p14:tracePt t="11412" x="5594350" y="5657850"/>
          <p14:tracePt t="11431" x="5594350" y="5664200"/>
          <p14:tracePt t="11464" x="5588000" y="5670550"/>
          <p14:tracePt t="11500" x="5594350" y="5676900"/>
          <p14:tracePt t="11659" x="5600700" y="5676900"/>
          <p14:tracePt t="11883" x="5607050" y="5676900"/>
          <p14:tracePt t="11936" x="5600700" y="5676900"/>
          <p14:tracePt t="12019" x="5594350" y="5676900"/>
          <p14:tracePt t="12040" x="5588000" y="5676900"/>
          <p14:tracePt t="12056" x="5581650" y="5683250"/>
          <p14:tracePt t="12072" x="5575300" y="5683250"/>
          <p14:tracePt t="12080" x="5568950" y="5683250"/>
          <p14:tracePt t="12080" x="5562600" y="5689600"/>
          <p14:tracePt t="12095" x="5556250" y="5689600"/>
          <p14:tracePt t="12095" x="5543550" y="5689600"/>
          <p14:tracePt t="12111" x="5530850" y="5695950"/>
          <p14:tracePt t="12111" x="5518150" y="5695950"/>
          <p14:tracePt t="12129" x="5499100" y="5695950"/>
          <p14:tracePt t="12129" x="5480050" y="5702300"/>
          <p14:tracePt t="12129" x="5454650" y="5702300"/>
          <p14:tracePt t="12149" x="5429250" y="5702300"/>
          <p14:tracePt t="12149" x="5397500" y="5702300"/>
          <p14:tracePt t="12162" x="5359400" y="5702300"/>
          <p14:tracePt t="12162" x="5321300" y="5702300"/>
          <p14:tracePt t="12179" x="5270500" y="5702300"/>
          <p14:tracePt t="12179" x="5219700" y="5702300"/>
          <p14:tracePt t="12195" x="5162550" y="5702300"/>
          <p14:tracePt t="12195" x="5022850" y="5702300"/>
          <p14:tracePt t="12212" x="4953000" y="5702300"/>
          <p14:tracePt t="12212" x="4876800" y="5702300"/>
          <p14:tracePt t="12229" x="4800600" y="5708650"/>
          <p14:tracePt t="12229" x="4730750" y="5708650"/>
          <p14:tracePt t="12246" x="4660900" y="5708650"/>
          <p14:tracePt t="12246" x="4591050" y="5715000"/>
          <p14:tracePt t="12262" x="4527550" y="5715000"/>
          <p14:tracePt t="12262" x="4464050" y="5715000"/>
          <p14:tracePt t="12262" x="4406900" y="5721350"/>
          <p14:tracePt t="12281" x="4343400" y="5721350"/>
          <p14:tracePt t="12281" x="4286250" y="5721350"/>
          <p14:tracePt t="12297" x="4229100" y="5721350"/>
          <p14:tracePt t="12297" x="4171950" y="5721350"/>
          <p14:tracePt t="12313" x="4114800" y="5715000"/>
          <p14:tracePt t="12313" x="4057650" y="5715000"/>
          <p14:tracePt t="12329" x="4006850" y="5715000"/>
          <p14:tracePt t="12329" x="3962400" y="5715000"/>
          <p14:tracePt t="12329" x="3917950" y="5715000"/>
          <p14:tracePt t="12348" x="3879850" y="5715000"/>
          <p14:tracePt t="12361" x="3848100" y="5708650"/>
          <p14:tracePt t="12361" x="3790950" y="5708650"/>
          <p14:tracePt t="12381" x="3765550" y="5715000"/>
          <p14:tracePt t="12381" x="3740150" y="5715000"/>
          <p14:tracePt t="12396" x="3721100" y="5715000"/>
          <p14:tracePt t="12396" x="3695700" y="5715000"/>
          <p14:tracePt t="12413" x="3670300" y="5715000"/>
          <p14:tracePt t="12413" x="3644900" y="5715000"/>
          <p14:tracePt t="12413" x="3619500" y="5715000"/>
          <p14:tracePt t="12432" x="3594100" y="5708650"/>
          <p14:tracePt t="12444" x="3536950" y="5702300"/>
          <p14:tracePt t="12444" x="3505200" y="5702300"/>
          <p14:tracePt t="12463" x="3479800" y="5702300"/>
          <p14:tracePt t="12463" x="3454400" y="5702300"/>
          <p14:tracePt t="12480" x="3429000" y="5702300"/>
          <p14:tracePt t="12480" x="3409950" y="5708650"/>
          <p14:tracePt t="12496" x="3384550" y="5715000"/>
          <p14:tracePt t="12496" x="3340100" y="5734050"/>
          <p14:tracePt t="12513" x="3321050" y="5746750"/>
          <p14:tracePt t="12513" x="3295650" y="5759450"/>
          <p14:tracePt t="12530" x="3276600" y="5772150"/>
          <p14:tracePt t="12530" x="3257550" y="5784850"/>
          <p14:tracePt t="12546" x="3232150" y="5797550"/>
          <p14:tracePt t="12546" x="3213100" y="5803900"/>
          <p14:tracePt t="12563" x="3194050" y="5816600"/>
          <p14:tracePt t="12563" x="3155950" y="5829300"/>
          <p14:tracePt t="12581" x="3143250" y="5835650"/>
          <p14:tracePt t="12581" x="3130550" y="5842000"/>
          <p14:tracePt t="12597" x="3117850" y="5848350"/>
          <p14:tracePt t="12597" x="3105150" y="5854700"/>
          <p14:tracePt t="12613" x="3092450" y="5867400"/>
          <p14:tracePt t="12613" x="3079750" y="5873750"/>
          <p14:tracePt t="12630" x="3073400" y="5880100"/>
          <p14:tracePt t="12630" x="3060700" y="5892800"/>
          <p14:tracePt t="12630" x="3054350" y="5899150"/>
          <p14:tracePt t="12649" x="3048000" y="5899150"/>
          <p14:tracePt t="12662" x="3035300" y="5905500"/>
          <p14:tracePt t="12662" x="3028950" y="5899150"/>
          <p14:tracePt t="12682" x="3022600" y="5892800"/>
          <p14:tracePt t="12695" x="3022600" y="5886450"/>
          <p14:tracePt t="12695" x="3022600" y="5873750"/>
          <p14:tracePt t="12713" x="3022600" y="5867400"/>
          <p14:tracePt t="12713" x="3028950" y="5854700"/>
          <p14:tracePt t="12713" x="3041650" y="5835650"/>
          <p14:tracePt t="12733" x="3048000" y="5822950"/>
          <p14:tracePt t="12745" x="3079750" y="5772150"/>
          <p14:tracePt t="12745" x="3098800" y="5740400"/>
          <p14:tracePt t="12764" x="3124200" y="5702300"/>
          <p14:tracePt t="12764" x="3155950" y="5657850"/>
          <p14:tracePt t="12781" x="3194050" y="5607050"/>
          <p14:tracePt t="12781" x="3232150" y="5549900"/>
          <p14:tracePt t="12797" x="3270250" y="5480050"/>
          <p14:tracePt t="12797" x="3365500" y="5327650"/>
          <p14:tracePt t="12814" x="3416300" y="5238750"/>
          <p14:tracePt t="12814" x="3473450" y="5149850"/>
          <p14:tracePt t="12831" x="3524250" y="5054600"/>
          <p14:tracePt t="12831" x="3581400" y="4965700"/>
          <p14:tracePt t="12847" x="3638550" y="4870450"/>
          <p14:tracePt t="12847" x="3695700" y="4775200"/>
          <p14:tracePt t="12864" x="3752850" y="4686300"/>
          <p14:tracePt t="12864" x="3867150" y="4508500"/>
          <p14:tracePt t="12882" x="3924300" y="4432300"/>
          <p14:tracePt t="12882" x="3981450" y="4349750"/>
          <p14:tracePt t="12898" x="4038600" y="4279900"/>
          <p14:tracePt t="12898" x="4089400" y="4203700"/>
          <p14:tracePt t="12914" x="4146550" y="4140200"/>
          <p14:tracePt t="12914" x="4191000" y="4076700"/>
          <p14:tracePt t="12914" x="4235450" y="4013200"/>
          <p14:tracePt t="12934" x="4279900" y="3956050"/>
          <p14:tracePt t="12934" x="4318000" y="3905250"/>
          <p14:tracePt t="12948" x="4349750" y="3854450"/>
          <p14:tracePt t="12948" x="4381500" y="3810000"/>
          <p14:tracePt t="12965" x="4400550" y="3771900"/>
          <p14:tracePt t="12965" x="4419600" y="3740150"/>
          <p14:tracePt t="12982" x="4438650" y="3714750"/>
          <p14:tracePt t="12982" x="4451350" y="3695700"/>
          <p14:tracePt t="12982" x="4457700" y="3683000"/>
          <p14:tracePt t="13001" x="4457700" y="3676650"/>
          <p14:tracePt t="13017" x="4445000" y="3683000"/>
          <p14:tracePt t="13033" x="4438650" y="3689350"/>
          <p14:tracePt t="13033" x="4425950" y="3695700"/>
          <p14:tracePt t="13048" x="4419600" y="3702050"/>
          <p14:tracePt t="13048" x="4406900" y="3708400"/>
          <p14:tracePt t="13065" x="4394200" y="3714750"/>
          <p14:tracePt t="13065" x="4381500" y="3721100"/>
          <p14:tracePt t="13082" x="4368800" y="3727450"/>
          <p14:tracePt t="13082" x="4356100" y="3733800"/>
          <p14:tracePt t="13082" x="4349750" y="3740150"/>
          <p14:tracePt t="13101" x="4337050" y="3746500"/>
          <p14:tracePt t="13101" x="4330700" y="3752850"/>
          <p14:tracePt t="13115" x="4324350" y="3759200"/>
          <p14:tracePt t="13115" x="4318000" y="3759200"/>
          <p14:tracePt t="13132" x="4311650" y="3765550"/>
          <p14:tracePt t="13132" x="4305300" y="3765550"/>
          <p14:tracePt t="13148" x="4298950" y="3771900"/>
          <p14:tracePt t="13163" x="4292600" y="3759200"/>
          <p14:tracePt t="13180" x="4292600" y="3752850"/>
          <p14:tracePt t="13197" x="4292600" y="3746500"/>
          <p14:tracePt t="13197" x="4292600" y="3740150"/>
          <p14:tracePt t="13216" x="4292600" y="3727450"/>
          <p14:tracePt t="13216" x="4286250" y="3721100"/>
          <p14:tracePt t="13233" x="4279900" y="3714750"/>
          <p14:tracePt t="13233" x="4273550" y="3702050"/>
          <p14:tracePt t="13249" x="4267200" y="3695700"/>
          <p14:tracePt t="13249" x="4260850" y="3689350"/>
          <p14:tracePt t="13266" x="4254500" y="3683000"/>
          <p14:tracePt t="13266" x="4241800" y="3670300"/>
          <p14:tracePt t="13282" x="4222750" y="3657600"/>
          <p14:tracePt t="13282" x="4210050" y="3644900"/>
          <p14:tracePt t="13282" x="4191000" y="3632200"/>
          <p14:tracePt t="13301" x="4171950" y="3613150"/>
          <p14:tracePt t="13301" x="4146550" y="3594100"/>
          <p14:tracePt t="13317" x="4114800" y="3568700"/>
          <p14:tracePt t="13317" x="4083050" y="3536950"/>
          <p14:tracePt t="13333" x="4044950" y="3505200"/>
          <p14:tracePt t="13333" x="4000500" y="3473450"/>
          <p14:tracePt t="13349" x="3949700" y="3441700"/>
          <p14:tracePt t="13349" x="3892550" y="3403600"/>
          <p14:tracePt t="13349" x="3835400" y="3371850"/>
          <p14:tracePt t="13368" x="3765550" y="3333750"/>
          <p14:tracePt t="13381" x="3695700" y="3302000"/>
          <p14:tracePt t="13381" x="3556000" y="3238500"/>
          <p14:tracePt t="13401" x="3486150" y="3206750"/>
          <p14:tracePt t="13401" x="3409950" y="3168650"/>
          <p14:tracePt t="13416" x="3340100" y="3136900"/>
          <p14:tracePt t="13416" x="3276600" y="3105150"/>
          <p14:tracePt t="13433" x="3213100" y="3079750"/>
          <p14:tracePt t="13433" x="3155950" y="3048000"/>
          <p14:tracePt t="13450" x="3098800" y="3016250"/>
          <p14:tracePt t="13450" x="3048000" y="2990850"/>
          <p14:tracePt t="13450" x="3003550" y="2971800"/>
          <p14:tracePt t="13469" x="2965450" y="2965450"/>
          <p14:tracePt t="13469" x="2933700" y="2952750"/>
          <p14:tracePt t="13483" x="2901950" y="2946400"/>
          <p14:tracePt t="13483" x="2876550" y="2946400"/>
          <p14:tracePt t="13500" x="2851150" y="2952750"/>
          <p14:tracePt t="13500" x="2832100" y="2952750"/>
          <p14:tracePt t="13517" x="2813050" y="2959100"/>
          <p14:tracePt t="13517" x="2781300" y="2965450"/>
          <p14:tracePt t="13534" x="2768600" y="2971800"/>
          <p14:tracePt t="13534" x="2762250" y="2978150"/>
          <p14:tracePt t="13550" x="2755900" y="2978150"/>
          <p14:tracePt t="13550" x="2743200" y="2978150"/>
          <p14:tracePt t="13567" x="2736850" y="2978150"/>
          <p14:tracePt t="13567" x="2724150" y="2978150"/>
          <p14:tracePt t="13584" x="2717800" y="2978150"/>
          <p14:tracePt t="13584" x="2692400" y="2984500"/>
          <p14:tracePt t="13601" x="2679700" y="2990850"/>
          <p14:tracePt t="13601" x="2660650" y="2990850"/>
          <p14:tracePt t="13617" x="2641600" y="2990850"/>
          <p14:tracePt t="13617" x="2622550" y="2990850"/>
          <p14:tracePt t="13634" x="2597150" y="2990850"/>
          <p14:tracePt t="13634" x="2571750" y="2984500"/>
          <p14:tracePt t="13634" x="2546350" y="2978150"/>
          <p14:tracePt t="13652" x="2520950" y="2965450"/>
          <p14:tracePt t="13665" x="2495550" y="2959100"/>
          <p14:tracePt t="13665" x="2470150" y="2946400"/>
          <p14:tracePt t="13686" x="2413000" y="2933700"/>
          <p14:tracePt t="13686" x="2387600" y="2927350"/>
          <p14:tracePt t="13701" x="2355850" y="2921000"/>
          <p14:tracePt t="13701" x="2330450" y="2914650"/>
          <p14:tracePt t="13717" x="2305050" y="2914650"/>
          <p14:tracePt t="13717" x="2279650" y="2908300"/>
          <p14:tracePt t="13734" x="2254250" y="2908300"/>
          <p14:tracePt t="13734" x="2222500" y="2908300"/>
          <p14:tracePt t="13734" x="2197100" y="2901950"/>
          <p14:tracePt t="13753" x="2171700" y="2908300"/>
          <p14:tracePt t="13765" x="2114550" y="2921000"/>
          <p14:tracePt t="13765" x="2082800" y="2933700"/>
          <p14:tracePt t="13784" x="2051050" y="2946400"/>
          <p14:tracePt t="13784" x="2019300" y="2965450"/>
          <p14:tracePt t="13801" x="1987550" y="2990850"/>
          <p14:tracePt t="13801" x="1962150" y="3022600"/>
          <p14:tracePt t="13817" x="1930400" y="3048000"/>
          <p14:tracePt t="13817" x="1879600" y="3111500"/>
          <p14:tracePt t="13834" x="1854200" y="3149600"/>
          <p14:tracePt t="13834" x="1822450" y="3187700"/>
          <p14:tracePt t="13851" x="1797050" y="3225800"/>
          <p14:tracePt t="13851" x="1771650" y="3270250"/>
          <p14:tracePt t="13868" x="1746250" y="3308350"/>
          <p14:tracePt t="13868" x="1720850" y="3359150"/>
          <p14:tracePt t="13884" x="1695450" y="3403600"/>
          <p14:tracePt t="13884" x="1651000" y="3498850"/>
          <p14:tracePt t="13901" x="1631950" y="3543300"/>
          <p14:tracePt t="13901" x="1606550" y="3587750"/>
          <p14:tracePt t="13918" x="1587500" y="3625850"/>
          <p14:tracePt t="13918" x="1574800" y="3663950"/>
          <p14:tracePt t="13935" x="1555750" y="3695700"/>
          <p14:tracePt t="13935" x="1536700" y="3727450"/>
          <p14:tracePt t="13935" x="1524000" y="3752850"/>
          <p14:tracePt t="13954" x="1511300" y="3778250"/>
          <p14:tracePt t="13954" x="1492250" y="3797300"/>
          <p14:tracePt t="13969" x="1479550" y="3816350"/>
          <p14:tracePt t="13969" x="1466850" y="3835400"/>
          <p14:tracePt t="13985" x="1460500" y="3854450"/>
          <p14:tracePt t="13985" x="1447800" y="3873500"/>
          <p14:tracePt t="14002" x="1435100" y="3886200"/>
          <p14:tracePt t="14002" x="1428750" y="3898900"/>
          <p14:tracePt t="14018" x="1422400" y="3917950"/>
          <p14:tracePt t="14018" x="1416050" y="3930650"/>
          <p14:tracePt t="14018" x="1409700" y="3937000"/>
          <p14:tracePt t="14037" x="1403350" y="3949700"/>
          <p14:tracePt t="14050" x="1397000" y="3962400"/>
          <p14:tracePt t="14050" x="1384300" y="3987800"/>
          <p14:tracePt t="14069" x="1377950" y="4006850"/>
          <p14:tracePt t="14069" x="1365250" y="4032250"/>
          <p14:tracePt t="14085" x="1352550" y="4064000"/>
          <p14:tracePt t="14085" x="1346200" y="4095750"/>
          <p14:tracePt t="14102" x="1333500" y="4133850"/>
          <p14:tracePt t="14102" x="1320800" y="4178300"/>
          <p14:tracePt t="14102" x="1308100" y="4222750"/>
          <p14:tracePt t="14121" x="1301750" y="4267200"/>
          <p14:tracePt t="14121" x="1295400" y="4318000"/>
          <p14:tracePt t="14135" x="1289050" y="4368800"/>
          <p14:tracePt t="14135" x="1282700" y="4419600"/>
          <p14:tracePt t="14152" x="1276350" y="4470400"/>
          <p14:tracePt t="14152" x="1270000" y="4521200"/>
          <p14:tracePt t="14169" x="1270000" y="4578350"/>
          <p14:tracePt t="14169" x="1263650" y="4635500"/>
          <p14:tracePt t="14169" x="1257300" y="4692650"/>
          <p14:tracePt t="14189" x="1250950" y="4756150"/>
          <p14:tracePt t="14189" x="1244600" y="4813300"/>
          <p14:tracePt t="14202" x="1231900" y="4870450"/>
          <p14:tracePt t="14202" x="1219200" y="4927600"/>
          <p14:tracePt t="14219" x="1200150" y="4978400"/>
          <p14:tracePt t="14219" x="1181100" y="5029200"/>
          <p14:tracePt t="14236" x="1162050" y="5067300"/>
          <p14:tracePt t="14236" x="1111250" y="5130800"/>
          <p14:tracePt t="14253" x="1085850" y="5156200"/>
          <p14:tracePt t="14253" x="1060450" y="5175250"/>
          <p14:tracePt t="14269" x="1041400" y="5187950"/>
          <p14:tracePt t="14269" x="1016000" y="5187950"/>
          <p14:tracePt t="14286" x="990600" y="5187950"/>
          <p14:tracePt t="14286" x="958850" y="5175250"/>
          <p14:tracePt t="14303" x="933450" y="5156200"/>
          <p14:tracePt t="14303" x="908050" y="5130800"/>
          <p14:tracePt t="14303" x="876300" y="5092700"/>
          <p14:tracePt t="14321" x="850900" y="5048250"/>
          <p14:tracePt t="14321" x="819150" y="4997450"/>
          <p14:tracePt t="14337" x="787400" y="4933950"/>
          <p14:tracePt t="14337" x="762000" y="4864100"/>
          <p14:tracePt t="14353" x="730250" y="4787900"/>
          <p14:tracePt t="14353" x="704850" y="4699000"/>
          <p14:tracePt t="14370" x="679450" y="4597400"/>
          <p14:tracePt t="14370" x="654050" y="4483100"/>
          <p14:tracePt t="14386" x="635000" y="4356100"/>
          <p14:tracePt t="14386" x="615950" y="4222750"/>
          <p14:tracePt t="14386" x="603250" y="4076700"/>
          <p14:tracePt t="14406" x="596900" y="3924300"/>
          <p14:tracePt t="14418" x="590550" y="3771900"/>
          <p14:tracePt t="14418" x="596900" y="3467100"/>
          <p14:tracePt t="14436" x="603250" y="3327400"/>
          <p14:tracePt t="14436" x="615950" y="3187700"/>
          <p14:tracePt t="14453" x="641350" y="3060700"/>
          <p14:tracePt t="14453" x="666750" y="2940050"/>
          <p14:tracePt t="14470" x="704850" y="2832100"/>
          <p14:tracePt t="14470" x="742950" y="2724150"/>
          <p14:tracePt t="14470" x="787400" y="2622550"/>
          <p14:tracePt t="14489" x="831850" y="2527300"/>
          <p14:tracePt t="14489" x="882650" y="2444750"/>
          <p14:tracePt t="14503" x="933450" y="2374900"/>
          <p14:tracePt t="14503" x="990600" y="2311400"/>
          <p14:tracePt t="14520" x="1041400" y="2260600"/>
          <p14:tracePt t="14520" x="1092200" y="2222500"/>
          <p14:tracePt t="14536" x="1143000" y="2190750"/>
          <p14:tracePt t="14536" x="1244600" y="2165350"/>
          <p14:tracePt t="14553" x="1289050" y="2165350"/>
          <p14:tracePt t="14553" x="1333500" y="2178050"/>
          <p14:tracePt t="14570" x="1371600" y="2203450"/>
          <p14:tracePt t="14570" x="1416050" y="2241550"/>
          <p14:tracePt t="14587" x="1454150" y="2292350"/>
          <p14:tracePt t="14587" x="1485900" y="2368550"/>
          <p14:tracePt t="14603" x="1524000" y="2457450"/>
          <p14:tracePt t="14603" x="1581150" y="2686050"/>
          <p14:tracePt t="14621" x="1612900" y="2819400"/>
          <p14:tracePt t="14621" x="1638300" y="2965450"/>
          <p14:tracePt t="14637" x="1663700" y="3117850"/>
          <p14:tracePt t="14637" x="1689100" y="3289300"/>
          <p14:tracePt t="14654" x="1720850" y="3460750"/>
          <p14:tracePt t="14654" x="1746250" y="3644900"/>
          <p14:tracePt t="14654" x="1771650" y="3829050"/>
          <p14:tracePt t="14673" x="1790700" y="4019550"/>
          <p14:tracePt t="14685" x="1816100" y="4203700"/>
          <p14:tracePt t="14685" x="1835150" y="4387850"/>
          <p14:tracePt t="14705" x="1854200" y="4724400"/>
          <p14:tracePt t="14705" x="1854200" y="4876800"/>
          <p14:tracePt t="14721" x="1854200" y="5010150"/>
          <p14:tracePt t="14721" x="1847850" y="5124450"/>
          <p14:tracePt t="14737" x="1835150" y="5232400"/>
          <p14:tracePt t="14737" x="1828800" y="5327650"/>
          <p14:tracePt t="14737" x="1809750" y="5410200"/>
          <p14:tracePt t="14757" x="1797050" y="5486400"/>
          <p14:tracePt t="14769" x="1778000" y="5549900"/>
          <p14:tracePt t="14769" x="1739900" y="5664200"/>
          <p14:tracePt t="14790" x="1714500" y="5715000"/>
          <p14:tracePt t="14790" x="1695450" y="5759450"/>
          <p14:tracePt t="14804" x="1670050" y="5791200"/>
          <p14:tracePt t="14804" x="1651000" y="5822950"/>
          <p14:tracePt t="14821" x="1625600" y="5848350"/>
          <p14:tracePt t="14821" x="1606550" y="5867400"/>
          <p14:tracePt t="14838" x="1581150" y="5880100"/>
          <p14:tracePt t="14838" x="1536700" y="5892800"/>
          <p14:tracePt t="14854" x="1524000" y="5892800"/>
          <p14:tracePt t="14854" x="1504950" y="5892800"/>
          <p14:tracePt t="14871" x="1492250" y="5892800"/>
          <p14:tracePt t="14871" x="1479550" y="5892800"/>
          <p14:tracePt t="14887" x="1466850" y="5886450"/>
          <p14:tracePt t="14887" x="1460500" y="5886450"/>
          <p14:tracePt t="14905" x="1454150" y="5886450"/>
          <p14:tracePt t="14920" x="1447800" y="5880100"/>
          <p14:tracePt t="14936" x="1447800" y="5867400"/>
          <p14:tracePt t="14953" x="1454150" y="5867400"/>
          <p14:tracePt t="14953" x="1454150" y="5848350"/>
          <p14:tracePt t="14974" x="1460500" y="5842000"/>
          <p14:tracePt t="14974" x="1466850" y="5835650"/>
          <p14:tracePt t="14989" x="1466850" y="5829300"/>
          <p14:tracePt t="14989" x="1473200" y="5822950"/>
          <p14:tracePt t="15006" x="1473200" y="5816600"/>
          <p14:tracePt t="15006" x="1479550" y="5816600"/>
          <p14:tracePt t="15022" x="1479550" y="5810250"/>
          <p14:tracePt t="15037" x="1485900" y="5797550"/>
          <p14:tracePt t="15054" x="1492250" y="5791200"/>
          <p14:tracePt t="15054" x="1492250" y="5784850"/>
          <p14:tracePt t="15074" x="1498600" y="5778500"/>
          <p14:tracePt t="15092" x="1492250" y="5778500"/>
          <p14:tracePt t="15152" x="1485900" y="5778500"/>
          <p14:tracePt t="15168" x="1479550" y="5778500"/>
          <p14:tracePt t="15192" x="1473200" y="5778500"/>
          <p14:tracePt t="15236" x="1479550" y="5772150"/>
          <p14:tracePt t="15272" x="1479550" y="5765800"/>
          <p14:tracePt t="15281" x="1479550" y="5759450"/>
          <p14:tracePt t="15289" x="1479550" y="5746750"/>
          <p14:tracePt t="15289" x="1485900" y="5734050"/>
          <p14:tracePt t="15306" x="1485900" y="5721350"/>
          <p14:tracePt t="15306" x="1492250" y="5702300"/>
          <p14:tracePt t="15322" x="1498600" y="5683250"/>
          <p14:tracePt t="15322" x="1504950" y="5657850"/>
          <p14:tracePt t="15322" x="1511300" y="5638800"/>
          <p14:tracePt t="15342" x="1511300" y="5607050"/>
          <p14:tracePt t="15342" x="1524000" y="5575300"/>
          <p14:tracePt t="15357" x="1530350" y="5543550"/>
          <p14:tracePt t="15357" x="1536700" y="5499100"/>
          <p14:tracePt t="15373" x="1543050" y="5448300"/>
          <p14:tracePt t="15373" x="1549400" y="5384800"/>
          <p14:tracePt t="15389" x="1555750" y="5321300"/>
          <p14:tracePt t="15389" x="1562100" y="5245100"/>
          <p14:tracePt t="15406" x="1568450" y="5162550"/>
          <p14:tracePt t="15406" x="1568450" y="5073650"/>
          <p14:tracePt t="15406" x="1574800" y="4972050"/>
          <p14:tracePt t="15426" x="1581150" y="4870450"/>
          <p14:tracePt t="15438" x="1587500" y="4762500"/>
          <p14:tracePt t="15438" x="1600200" y="4521200"/>
          <p14:tracePt t="15457" x="1606550" y="4394200"/>
          <p14:tracePt t="15457" x="1619250" y="4260850"/>
          <p14:tracePt t="15473" x="1638300" y="4121150"/>
          <p14:tracePt t="15473" x="1657350" y="3981450"/>
          <p14:tracePt t="15490" x="1676400" y="3841750"/>
          <p14:tracePt t="15490" x="1701800" y="3702050"/>
          <p14:tracePt t="15490" x="1733550" y="3568700"/>
          <p14:tracePt t="15509" x="1765300" y="3435350"/>
          <p14:tracePt t="15509" x="1803400" y="3308350"/>
          <p14:tracePt t="15523" x="1847850" y="3175000"/>
          <p14:tracePt t="15523" x="1898650" y="3048000"/>
          <p14:tracePt t="15541" x="1949450" y="2927350"/>
          <p14:tracePt t="15541" x="2006600" y="2806700"/>
          <p14:tracePt t="15557" x="2070100" y="2686050"/>
          <p14:tracePt t="15557" x="2203450" y="2470150"/>
          <p14:tracePt t="15575" x="2273300" y="2374900"/>
          <p14:tracePt t="15575" x="2336800" y="2286000"/>
          <p14:tracePt t="15591" x="2400300" y="2216150"/>
          <p14:tracePt t="15591" x="2457450" y="2146300"/>
          <p14:tracePt t="15607" x="2514600" y="2089150"/>
          <p14:tracePt t="15607" x="2565400" y="2044700"/>
          <p14:tracePt t="15625" x="2609850" y="2006600"/>
          <p14:tracePt t="15625" x="2692400" y="1936750"/>
          <p14:tracePt t="15641" x="2730500" y="1905000"/>
          <p14:tracePt t="15641" x="2762250" y="1885950"/>
          <p14:tracePt t="15658" x="2794000" y="1860550"/>
          <p14:tracePt t="15658" x="2825750" y="1841500"/>
          <p14:tracePt t="15676" x="2851150" y="1822450"/>
          <p14:tracePt t="15676" x="2876550" y="1797050"/>
          <p14:tracePt t="15676" x="2901950" y="1778000"/>
          <p14:tracePt t="15693" x="2927350" y="1758950"/>
          <p14:tracePt t="15706" x="2946400" y="1739900"/>
          <p14:tracePt t="15706" x="2984500" y="1701800"/>
          <p14:tracePt t="15726" x="2997200" y="1682750"/>
          <p14:tracePt t="15726" x="3009900" y="1670050"/>
          <p14:tracePt t="15741" x="3016250" y="1657350"/>
          <p14:tracePt t="15741" x="3022600" y="1651000"/>
          <p14:tracePt t="15758" x="3028950" y="1638300"/>
          <p14:tracePt t="15758" x="3035300" y="1631950"/>
          <p14:tracePt t="15758" x="3041650" y="1631950"/>
          <p14:tracePt t="15777" x="3048000" y="1625600"/>
          <p14:tracePt t="15789" x="3054350" y="1625600"/>
          <p14:tracePt t="15789" x="3060700" y="1625600"/>
          <p14:tracePt t="15789" x="3067050" y="1625600"/>
          <p14:tracePt t="15810" x="3073400" y="1631950"/>
          <p14:tracePt t="15810" x="3079750" y="1631950"/>
          <p14:tracePt t="15826" x="3092450" y="1638300"/>
          <p14:tracePt t="15826" x="3098800" y="1644650"/>
          <p14:tracePt t="15841" x="3098800" y="1651000"/>
          <p14:tracePt t="15841" x="3105150" y="1657350"/>
          <p14:tracePt t="15858" x="3111500" y="1663700"/>
          <p14:tracePt t="15858" x="3111500" y="1676400"/>
          <p14:tracePt t="15875" x="3098800" y="1676400"/>
          <p14:tracePt t="15889" x="3092450" y="1670050"/>
          <p14:tracePt t="15889" x="3086100" y="1663700"/>
          <p14:tracePt t="15908" x="3073400" y="1651000"/>
          <p14:tracePt t="15908" x="3060700" y="1631950"/>
          <p14:tracePt t="15925" x="3054350" y="1612900"/>
          <p14:tracePt t="15925" x="3041650" y="1562100"/>
          <p14:tracePt t="15942" x="3041650" y="1536700"/>
          <p14:tracePt t="15942" x="3048000" y="1498600"/>
          <p14:tracePt t="15958" x="3054350" y="1460500"/>
          <p14:tracePt t="15958" x="3073400" y="1422400"/>
          <p14:tracePt t="15975" x="3105150" y="1371600"/>
          <p14:tracePt t="15975" x="3143250" y="1320800"/>
          <p14:tracePt t="15975" x="3194050" y="1263650"/>
          <p14:tracePt t="15994" x="3257550" y="1206500"/>
          <p14:tracePt t="15994" x="3333750" y="1143000"/>
          <p14:tracePt t="16009" x="3416300" y="1085850"/>
          <p14:tracePt t="16009" x="3517900" y="1022350"/>
          <p14:tracePt t="16026" x="3619500" y="965200"/>
          <p14:tracePt t="16026" x="3733800" y="914400"/>
          <p14:tracePt t="16042" x="3854450" y="876300"/>
          <p14:tracePt t="16042" x="3975100" y="844550"/>
          <p14:tracePt t="16042" x="4102100" y="819150"/>
          <p14:tracePt t="16061" x="4222750" y="800100"/>
          <p14:tracePt t="16074" x="4343400" y="787400"/>
          <p14:tracePt t="16074" x="4584700" y="793750"/>
          <p14:tracePt t="16093" x="4699000" y="800100"/>
          <p14:tracePt t="16093" x="4806950" y="819150"/>
          <p14:tracePt t="16110" x="4908550" y="850900"/>
          <p14:tracePt t="16110" x="5003800" y="889000"/>
          <p14:tracePt t="16126" x="5086350" y="933450"/>
          <p14:tracePt t="16126" x="5162550" y="990600"/>
          <p14:tracePt t="16142" x="5232400" y="1047750"/>
          <p14:tracePt t="16142" x="5283200" y="1104900"/>
          <p14:tracePt t="16142" x="5327650" y="1168400"/>
          <p14:tracePt t="16161" x="5353050" y="1225550"/>
          <p14:tracePt t="16161" x="5365750" y="1276350"/>
          <p14:tracePt t="16176" x="5372100" y="1320800"/>
          <p14:tracePt t="16176" x="5365750" y="1358900"/>
          <p14:tracePt t="16193" x="5340350" y="1397000"/>
          <p14:tracePt t="16193" x="5308600" y="1428750"/>
          <p14:tracePt t="16209" x="5264150" y="1460500"/>
          <p14:tracePt t="16209" x="5213350" y="1485900"/>
          <p14:tracePt t="16226" x="5080000" y="1536700"/>
          <p14:tracePt t="16226" x="5003800" y="1562100"/>
          <p14:tracePt t="16243" x="4921250" y="1581150"/>
          <p14:tracePt t="16243" x="4838700" y="1593850"/>
          <p14:tracePt t="16260" x="4749800" y="1606550"/>
          <p14:tracePt t="16260" x="4654550" y="1619250"/>
          <p14:tracePt t="16276" x="4565650" y="1625600"/>
          <p14:tracePt t="16276" x="4387850" y="1631950"/>
          <p14:tracePt t="16293" x="4305300" y="1638300"/>
          <p14:tracePt t="16293" x="4222750" y="1638300"/>
          <p14:tracePt t="16310" x="4140200" y="1638300"/>
          <p14:tracePt t="16310" x="4064000" y="1638300"/>
          <p14:tracePt t="16327" x="3987800" y="1638300"/>
          <p14:tracePt t="16327" x="3917950" y="1638300"/>
          <p14:tracePt t="16343" x="3848100" y="1638300"/>
          <p14:tracePt t="16343" x="3784600" y="1638300"/>
          <p14:tracePt t="16343" x="3721100" y="1644650"/>
          <p14:tracePt t="16362" x="3663950" y="1644650"/>
          <p14:tracePt t="16375" x="3606800" y="1651000"/>
          <p14:tracePt t="16375" x="3517900" y="1663700"/>
          <p14:tracePt t="16394" x="3479800" y="1670050"/>
          <p14:tracePt t="16394" x="3448050" y="1682750"/>
          <p14:tracePt t="16410" x="3416300" y="1689100"/>
          <p14:tracePt t="16410" x="3397250" y="1695450"/>
          <p14:tracePt t="16410" x="3378200" y="1701800"/>
          <p14:tracePt t="16430" x="3359150" y="1708150"/>
          <p14:tracePt t="16442" x="3340100" y="1714500"/>
          <p14:tracePt t="16442" x="3314700" y="1727200"/>
          <p14:tracePt t="16462" x="3302000" y="1733550"/>
          <p14:tracePt t="16462" x="3295650" y="1739900"/>
          <p14:tracePt t="16477" x="3282950" y="1746250"/>
          <p14:tracePt t="16477" x="3276600" y="1752600"/>
          <p14:tracePt t="16494" x="3263900" y="1758950"/>
          <p14:tracePt t="16494" x="3257550" y="1765300"/>
          <p14:tracePt t="16510" x="3251200" y="1765300"/>
          <p14:tracePt t="16510" x="3244850" y="1771650"/>
          <p14:tracePt t="16510" x="3232150" y="1778000"/>
          <p14:tracePt t="16530" x="3225800" y="1778000"/>
          <p14:tracePt t="16530" x="3219450" y="1784350"/>
          <p14:tracePt t="16544" x="3206750" y="1790700"/>
          <p14:tracePt t="16544" x="3200400" y="1790700"/>
          <p14:tracePt t="16560" x="3187700" y="1797050"/>
          <p14:tracePt t="16560" x="3175000" y="1803400"/>
          <p14:tracePt t="16577" x="3168650" y="1803400"/>
          <p14:tracePt t="16577" x="3143250" y="1816100"/>
          <p14:tracePt t="16594" x="3130550" y="1816100"/>
          <p14:tracePt t="16594" x="3117850" y="1822450"/>
          <p14:tracePt t="16610" x="3105150" y="1822450"/>
          <p14:tracePt t="16610" x="3092450" y="1828800"/>
          <p14:tracePt t="16628" x="3079750" y="1828800"/>
          <p14:tracePt t="16628" x="3060700" y="1828800"/>
          <p14:tracePt t="16644" x="3048000" y="1835150"/>
          <p14:tracePt t="16644" x="3016250" y="1835150"/>
          <p14:tracePt t="16662" x="2997200" y="1835150"/>
          <p14:tracePt t="16662" x="2978150" y="1828800"/>
          <p14:tracePt t="16679" x="2959100" y="1828800"/>
          <p14:tracePt t="16679" x="2940050" y="1828800"/>
          <p14:tracePt t="16694" x="2921000" y="1828800"/>
          <p14:tracePt t="16694" x="2901950" y="1822450"/>
          <p14:tracePt t="16694" x="2882900" y="1822450"/>
          <p14:tracePt t="16713" x="2870200" y="1822450"/>
          <p14:tracePt t="16726" x="2857500" y="1816100"/>
          <p14:tracePt t="16726" x="2844800" y="1816100"/>
          <p14:tracePt t="16746" x="2832100" y="1816100"/>
          <p14:tracePt t="16760" x="2844800" y="1809750"/>
          <p14:tracePt t="16781" x="2857500" y="1809750"/>
          <p14:tracePt t="16793" x="2876550" y="1803400"/>
          <p14:tracePt t="16793" x="2908300" y="1803400"/>
          <p14:tracePt t="16793" x="2940050" y="1797050"/>
          <p14:tracePt t="16814" x="2978150" y="1790700"/>
          <p14:tracePt t="16826" x="3073400" y="1778000"/>
          <p14:tracePt t="16826" x="3136900" y="1778000"/>
          <p14:tracePt t="16845" x="3200400" y="1778000"/>
          <p14:tracePt t="16845" x="3282950" y="1778000"/>
          <p14:tracePt t="16862" x="3365500" y="1784350"/>
          <p14:tracePt t="16862" x="3467100" y="1790700"/>
          <p14:tracePt t="16878" x="3689350" y="1816100"/>
          <p14:tracePt t="16878" x="3816350" y="1828800"/>
          <p14:tracePt t="16895" x="3949700" y="1841500"/>
          <p14:tracePt t="16895" x="4083050" y="1854200"/>
          <p14:tracePt t="16912" x="4216400" y="1860550"/>
          <p14:tracePt t="16912" x="4349750" y="1873250"/>
          <p14:tracePt t="16928" x="4476750" y="1885950"/>
          <p14:tracePt t="16928" x="4597400" y="1898650"/>
          <p14:tracePt t="16945" x="4718050" y="1905000"/>
          <p14:tracePt t="16945" x="4940300" y="1924050"/>
          <p14:tracePt t="16962" x="5041900" y="1936750"/>
          <p14:tracePt t="16962" x="5137150" y="1943100"/>
          <p14:tracePt t="16979" x="5232400" y="1955800"/>
          <p14:tracePt t="16979" x="5321300" y="1962150"/>
          <p14:tracePt t="16995" x="5403850" y="1968500"/>
          <p14:tracePt t="16995" x="5480050" y="1974850"/>
          <p14:tracePt t="16995" x="5549900" y="1981200"/>
          <p14:tracePt t="17014" x="5613400" y="1981200"/>
          <p14:tracePt t="17014" x="5670550" y="1987550"/>
          <p14:tracePt t="17029" x="5715000" y="1987550"/>
          <p14:tracePt t="17029" x="5759450" y="1987550"/>
          <p14:tracePt t="17046" x="5791200" y="1993900"/>
          <p14:tracePt t="17046" x="5816600" y="1993900"/>
          <p14:tracePt t="17062" x="5842000" y="1993900"/>
          <p14:tracePt t="17062" x="5854700" y="2000250"/>
          <p14:tracePt t="17062" x="5861050" y="2000250"/>
          <p14:tracePt t="17082" x="5861050" y="2006600"/>
          <p14:tracePt t="17094" x="5861050" y="2012950"/>
          <p14:tracePt t="17094" x="5835650" y="2025650"/>
          <p14:tracePt t="17114" x="5822950" y="2032000"/>
          <p14:tracePt t="17114" x="5810250" y="2038350"/>
          <p14:tracePt t="17130" x="5791200" y="2044700"/>
          <p14:tracePt t="17130" x="5772150" y="2051050"/>
          <p14:tracePt t="17146" x="5759450" y="2057400"/>
          <p14:tracePt t="17146" x="5740400" y="2063750"/>
          <p14:tracePt t="17163" x="5721350" y="2076450"/>
          <p14:tracePt t="17163" x="5702300" y="2082800"/>
          <p14:tracePt t="17163" x="5689600" y="2089150"/>
          <p14:tracePt t="17182" x="5676900" y="2095500"/>
          <p14:tracePt t="17182" x="5664200" y="2101850"/>
          <p14:tracePt t="17196" x="5657850" y="2108200"/>
          <p14:tracePt t="17196" x="5645150" y="2108200"/>
          <p14:tracePt t="17213" x="5638800" y="2108200"/>
          <p14:tracePt t="17233" x="5638800" y="2101850"/>
          <p14:tracePt t="17253" x="5645150" y="2095500"/>
          <p14:tracePt t="17269" x="5651500" y="2089150"/>
          <p14:tracePt t="17278" x="5657850" y="2082800"/>
          <p14:tracePt t="17278" x="5664200" y="2082800"/>
          <p14:tracePt t="17296" x="5670550" y="2076450"/>
          <p14:tracePt t="17296" x="5683250" y="2076450"/>
          <p14:tracePt t="17313" x="5689600" y="2070100"/>
          <p14:tracePt t="17328" x="5702300" y="2070100"/>
          <p14:tracePt t="17345" x="5708650" y="2070100"/>
          <p14:tracePt t="17361" x="5715000" y="2070100"/>
          <p14:tracePt t="17473" x="5721350" y="2063750"/>
          <p14:tracePt t="17492" x="5727700" y="2057400"/>
          <p14:tracePt t="17516" x="5734050" y="2057400"/>
          <p14:tracePt t="17541" x="5734050" y="2051050"/>
          <p14:tracePt t="17561" x="5740400" y="2044700"/>
          <p14:tracePt t="17593" x="5740400" y="2051050"/>
          <p14:tracePt t="17644" x="5740400" y="2057400"/>
          <p14:tracePt t="17661" x="5727700" y="2057400"/>
          <p14:tracePt t="17673" x="5721350" y="2063750"/>
          <p14:tracePt t="17689" x="5715000" y="2063750"/>
          <p14:tracePt t="17698" x="5708650" y="2063750"/>
          <p14:tracePt t="17698" x="5708650" y="2070100"/>
          <p14:tracePt t="17714" x="5702300" y="2070100"/>
          <p14:tracePt t="17714" x="5695950" y="2070100"/>
          <p14:tracePt t="17731" x="5689600" y="2070100"/>
          <p14:tracePt t="17746" x="5676900" y="2076450"/>
          <p14:tracePt t="17763" x="5670550" y="2076450"/>
          <p14:tracePt t="17780" x="5670550" y="2082800"/>
          <p14:tracePt t="17796" x="5664200" y="2089150"/>
          <p14:tracePt t="17818" x="5670550" y="2089150"/>
          <p14:tracePt t="17841" x="5664200" y="2095500"/>
          <p14:tracePt t="17860" x="5664200" y="2101850"/>
          <p14:tracePt t="17876" x="5664200" y="2108200"/>
          <p14:tracePt t="17892" x="5657850" y="2114550"/>
          <p14:tracePt t="17920" x="5651500" y="2120900"/>
          <p14:tracePt t="17936" x="5645150" y="2120900"/>
          <p14:tracePt t="17953" x="5638800" y="2127250"/>
          <p14:tracePt t="17969" x="5632450" y="2120900"/>
          <p14:tracePt t="17981" x="5626100" y="2120900"/>
          <p14:tracePt t="17997" x="5619750" y="2120900"/>
          <p14:tracePt t="18033" x="5613400" y="2114550"/>
          <p14:tracePt t="18133" x="5619750" y="2108200"/>
          <p14:tracePt t="18177" x="5626100" y="2108200"/>
          <p14:tracePt t="18201" x="5632450" y="2101850"/>
          <p14:tracePt t="18229" x="5638800" y="2101850"/>
          <p14:tracePt t="18261" x="5638800" y="2095500"/>
          <p14:tracePt t="18305" x="5645150" y="2095500"/>
          <p14:tracePt t="18325" x="5638800" y="2095500"/>
          <p14:tracePt t="18433" x="5632450" y="2095500"/>
          <p14:tracePt t="18469" x="5632450" y="2089150"/>
          <p14:tracePt t="18501" x="5638800" y="2082800"/>
          <p14:tracePt t="18529" x="5645150" y="2076450"/>
          <p14:tracePt t="18561" x="5645150" y="2063750"/>
          <p14:tracePt t="18633" x="5645150" y="2057400"/>
          <p14:tracePt t="18649" x="5651500" y="2057400"/>
          <p14:tracePt t="18673" x="5657850" y="2051050"/>
          <p14:tracePt t="18709" x="5657850" y="2057400"/>
          <p14:tracePt t="18865" x="5651500" y="2063750"/>
          <p14:tracePt t="18921" x="5651500" y="2057400"/>
          <p14:tracePt t="19121" x="5645150" y="2051050"/>
          <p14:tracePt t="19137" x="5638800" y="2044700"/>
          <p14:tracePt t="19153" x="5632450" y="2038350"/>
          <p14:tracePt t="19162" x="5626100" y="2044700"/>
          <p14:tracePt t="19168" x="5613400" y="2044700"/>
          <p14:tracePt t="19168" x="5600700" y="2051050"/>
          <p14:tracePt t="19187" x="5581650" y="2057400"/>
          <p14:tracePt t="19187" x="5568950" y="2070100"/>
          <p14:tracePt t="19203" x="5549900" y="2076450"/>
          <p14:tracePt t="19203" x="5530850" y="2089150"/>
          <p14:tracePt t="19203" x="5511800" y="2108200"/>
          <p14:tracePt t="19222" x="5492750" y="2120900"/>
          <p14:tracePt t="19222" x="5473700" y="2127250"/>
          <p14:tracePt t="19236" x="5467350" y="2139950"/>
          <p14:tracePt t="19236" x="5454650" y="2152650"/>
          <p14:tracePt t="19253" x="5441950" y="2159000"/>
          <p14:tracePt t="19253" x="5435600" y="2165350"/>
          <p14:tracePt t="19270" x="5422900" y="2178050"/>
          <p14:tracePt t="19270" x="5410200" y="2203450"/>
          <p14:tracePt t="19286" x="5397500" y="2228850"/>
          <p14:tracePt t="19286" x="5384800" y="2254250"/>
          <p14:tracePt t="19303" x="5365750" y="2286000"/>
          <p14:tracePt t="19303" x="5346700" y="2324100"/>
          <p14:tracePt t="19320" x="5321300" y="2362200"/>
          <p14:tracePt t="19890" x="5391150" y="4559300"/>
          <p14:tracePt t="19906" x="5391150" y="4565650"/>
          <p14:tracePt t="19914" x="5391150" y="4572000"/>
          <p14:tracePt t="19922" x="5391150" y="4584700"/>
          <p14:tracePt t="19922" x="5391150" y="4597400"/>
          <p14:tracePt t="19939" x="5391150" y="4603750"/>
          <p14:tracePt t="19939" x="5391150" y="4610100"/>
          <p14:tracePt t="19955" x="5391150" y="4616450"/>
          <p14:tracePt t="19955" x="5391150" y="4622800"/>
          <p14:tracePt t="19955" x="5391150" y="4629150"/>
          <p14:tracePt t="19975" x="5397500" y="4641850"/>
          <p14:tracePt t="19994" x="5403850" y="4641850"/>
          <p14:tracePt t="20009" x="5410200" y="4648200"/>
          <p14:tracePt t="20025" x="5416550" y="4648200"/>
          <p14:tracePt t="20042" x="5422900" y="4648200"/>
          <p14:tracePt t="20054" x="5429250" y="4648200"/>
          <p14:tracePt t="20071" x="5422900" y="4654550"/>
          <p14:tracePt t="20113" x="5416550" y="4654550"/>
          <p14:tracePt t="20130" x="5410200" y="4660900"/>
          <p14:tracePt t="20138" x="5403850" y="4660900"/>
          <p14:tracePt t="20155" x="5397500" y="4667250"/>
          <p14:tracePt t="20155" x="5384800" y="4667250"/>
          <p14:tracePt t="20175" x="5378450" y="4667250"/>
          <p14:tracePt t="20190" x="5372100" y="4673600"/>
          <p14:tracePt t="20190" x="5365750" y="4673600"/>
          <p14:tracePt t="20206" x="5359400" y="4679950"/>
          <p14:tracePt t="20206" x="5353050" y="4679950"/>
          <p14:tracePt t="20223" x="5340350" y="4686300"/>
          <p14:tracePt t="20223" x="5334000" y="4686300"/>
          <p14:tracePt t="20223" x="5321300" y="4692650"/>
          <p14:tracePt t="20242" x="5314950" y="4699000"/>
          <p14:tracePt t="20255" x="5302250" y="4705350"/>
          <p14:tracePt t="20255" x="5289550" y="4705350"/>
          <p14:tracePt t="20275" x="5264150" y="4718050"/>
          <p14:tracePt t="20275" x="5245100" y="4718050"/>
          <p14:tracePt t="20290" x="5232400" y="4724400"/>
          <p14:tracePt t="20290" x="5219700" y="4730750"/>
          <p14:tracePt t="20307" x="5207000" y="4737100"/>
          <p14:tracePt t="20307" x="5187950" y="4737100"/>
          <p14:tracePt t="20307" x="5175250" y="4743450"/>
          <p14:tracePt t="20326" x="5162550" y="4743450"/>
          <p14:tracePt t="20338" x="5143500" y="4749800"/>
          <p14:tracePt t="20338" x="5118100" y="4756150"/>
          <p14:tracePt t="20357" x="5105400" y="4756150"/>
          <p14:tracePt t="20357" x="5086350" y="4762500"/>
          <p14:tracePt t="20374" x="5073650" y="4762500"/>
          <p14:tracePt t="20374" x="5060950" y="4762500"/>
          <p14:tracePt t="20391" x="5048250" y="4768850"/>
          <p14:tracePt t="20391" x="5029200" y="4768850"/>
          <p14:tracePt t="20407" x="5003800" y="4775200"/>
          <p14:tracePt t="20407" x="4997450" y="4781550"/>
          <p14:tracePt t="20424" x="4984750" y="4787900"/>
          <p14:tracePt t="20424" x="4972050" y="4787900"/>
          <p14:tracePt t="20441" x="4965700" y="4794250"/>
          <p14:tracePt t="20441" x="4959350" y="4800600"/>
          <p14:tracePt t="20458" x="4953000" y="4806950"/>
          <p14:tracePt t="20458" x="4940300" y="4813300"/>
          <p14:tracePt t="20475" x="4933950" y="4819650"/>
          <p14:tracePt t="20475" x="4927600" y="4826000"/>
          <p14:tracePt t="20492" x="4921250" y="4826000"/>
          <p14:tracePt t="20506" x="4914900" y="4838700"/>
          <p14:tracePt t="20523" x="4908550" y="4838700"/>
          <p14:tracePt t="20539" x="4902200" y="4845050"/>
          <p14:tracePt t="20539" x="4895850" y="4851400"/>
          <p14:tracePt t="20558" x="4889500" y="4857750"/>
          <p14:tracePt t="20574" x="4883150" y="4864100"/>
          <p14:tracePt t="20590" x="4876800" y="4864100"/>
          <p14:tracePt t="20606" x="4876800" y="4870450"/>
          <p14:tracePt t="20627" x="4870450" y="4876800"/>
          <p14:tracePt t="20649" x="4870450" y="4883150"/>
          <p14:tracePt t="20662" x="4870450" y="4889500"/>
          <p14:tracePt t="20677" x="4864100" y="4895850"/>
          <p14:tracePt t="20694" x="4857750" y="4902200"/>
          <p14:tracePt t="20714" x="4851400" y="4908550"/>
          <p14:tracePt t="20745" x="4845050" y="4914900"/>
          <p14:tracePt t="20762" x="4845050" y="4921250"/>
          <p14:tracePt t="20773" x="4838700" y="4927600"/>
          <p14:tracePt t="20789" x="4838700" y="4933950"/>
          <p14:tracePt t="20805" x="4832350" y="4940300"/>
          <p14:tracePt t="20833" x="4826000" y="4946650"/>
          <p14:tracePt t="20889" x="4826000" y="4940300"/>
          <p14:tracePt t="20942" x="4819650" y="4946650"/>
          <p14:tracePt t="21010" x="4813300" y="4946650"/>
          <p14:tracePt t="21038" x="4813300" y="4953000"/>
          <p14:tracePt t="21062" x="4806950" y="4959350"/>
          <p14:tracePt t="21081" x="4806950" y="4965700"/>
          <p14:tracePt t="21106" x="4806950" y="4972050"/>
          <p14:tracePt t="21166" x="4806950" y="4978400"/>
          <p14:tracePt t="21194" x="4806950" y="4984750"/>
          <p14:tracePt t="21241" x="4806950" y="4991100"/>
          <p14:tracePt t="21278" x="4806950" y="4997450"/>
          <p14:tracePt t="21310" x="4800600" y="4997450"/>
          <p14:tracePt t="21338" x="4800600" y="5003800"/>
          <p14:tracePt t="21362" x="4800600" y="5010150"/>
          <p14:tracePt t="21382" x="4800600" y="5016500"/>
          <p14:tracePt t="21414" x="4800600" y="5022850"/>
          <p14:tracePt t="21441" x="4800600" y="5029200"/>
          <p14:tracePt t="21482" x="4806950" y="5035550"/>
          <p14:tracePt t="21494" x="4806950" y="5041900"/>
          <p14:tracePt t="21510" x="4806950" y="5048250"/>
          <p14:tracePt t="21542" x="4813300" y="5048250"/>
          <p14:tracePt t="21594" x="4813300" y="5054600"/>
          <p14:tracePt t="21630" x="4813300" y="5060950"/>
          <p14:tracePt t="21683" x="4806950" y="5067300"/>
          <p14:tracePt t="21706" x="4806950" y="5073650"/>
          <p14:tracePt t="21730" x="4806950" y="5080000"/>
          <p14:tracePt t="21750" x="4813300" y="5086350"/>
          <p14:tracePt t="21862" x="4819650" y="5086350"/>
          <p14:tracePt t="21974" x="4826000" y="5080000"/>
          <p14:tracePt t="22006" x="4832350" y="5080000"/>
          <p14:tracePt t="22034" x="4838700" y="5086350"/>
          <p14:tracePt t="22186" x="4838700" y="5092700"/>
          <p14:tracePt t="22478" x="4832350" y="5092700"/>
          <p14:tracePt t="22562" x="4826000" y="5099050"/>
          <p14:tracePt t="22622" x="4826000" y="5105400"/>
          <p14:tracePt t="22658" x="4819650" y="5099050"/>
          <p14:tracePt t="22718" x="4826000" y="5092700"/>
          <p14:tracePt t="22742" x="4826000" y="5086350"/>
          <p14:tracePt t="22762" x="4826000" y="5080000"/>
          <p14:tracePt t="22814" x="4819650" y="5080000"/>
          <p14:tracePt t="22890" x="4813300" y="5086350"/>
          <p14:tracePt t="22982" x="4806950" y="5092700"/>
          <p14:tracePt t="23062" x="4806950" y="5099050"/>
          <p14:tracePt t="23102" x="4806950" y="5105400"/>
          <p14:tracePt t="23206" x="4800600" y="5105400"/>
          <p14:tracePt t="23235" x="4794250" y="5111750"/>
          <p14:tracePt t="23258" x="4787900" y="5118100"/>
          <p14:tracePt t="23282" x="4781550" y="5124450"/>
          <p14:tracePt t="23294" x="4775200" y="5124450"/>
          <p14:tracePt t="23310" x="4768850" y="5130800"/>
          <p14:tracePt t="23327" x="4768850" y="5137150"/>
          <p14:tracePt t="23342" x="4756150" y="5137150"/>
          <p14:tracePt t="23354" x="4749800" y="5143500"/>
          <p14:tracePt t="23370" x="4743450" y="5149850"/>
          <p14:tracePt t="23387" x="4737100" y="5149850"/>
          <p14:tracePt t="23399" x="4730750" y="5149850"/>
          <p14:tracePt t="23399" x="4718050" y="5156200"/>
          <p14:tracePt t="23417" x="4711700" y="5156200"/>
          <p14:tracePt t="23432" x="4705350" y="5162550"/>
          <p14:tracePt t="23449" x="4699000" y="5162550"/>
          <p14:tracePt t="23466" x="4692650" y="5168900"/>
          <p14:tracePt t="23483" x="4686300" y="5168900"/>
          <p14:tracePt t="23500" x="4679950" y="5175250"/>
          <p14:tracePt t="23627" x="4673600" y="5181600"/>
          <p14:tracePt t="23654" x="4679950" y="5175250"/>
          <p14:tracePt t="23714" x="4686300" y="5168900"/>
          <p14:tracePt t="23738" x="4692650" y="5168900"/>
          <p14:tracePt t="23754" x="4699000" y="5162550"/>
          <p14:tracePt t="23782" x="4705350" y="5162550"/>
          <p14:tracePt t="23822" x="4705350" y="5168900"/>
          <p14:tracePt t="23950" x="4705350" y="5175250"/>
          <p14:tracePt t="23971" x="4711700" y="5181600"/>
          <p14:tracePt t="23994" x="4711700" y="5187950"/>
          <p14:tracePt t="24014" x="4718050" y="5194300"/>
          <p14:tracePt t="24054" x="4711700" y="5200650"/>
          <p14:tracePt t="24070" x="4711700" y="5207000"/>
          <p14:tracePt t="24090" x="4711700" y="5213350"/>
          <p14:tracePt t="24123" x="4718050" y="5219700"/>
          <p14:tracePt t="24158" x="4724400" y="5219700"/>
          <p14:tracePt t="24182" x="4730750" y="5219700"/>
          <p14:tracePt t="24202" x="4737100" y="5213350"/>
          <p14:tracePt t="24227" x="4743450" y="5207000"/>
          <p14:tracePt t="24279" x="4737100" y="5200650"/>
          <p14:tracePt t="24311" x="4730750" y="5200650"/>
          <p14:tracePt t="24322" x="4724400" y="5200650"/>
          <p14:tracePt t="24336" x="4718050" y="5200650"/>
          <p14:tracePt t="24336" x="4705350" y="5194300"/>
          <p14:tracePt t="24356" x="4686300" y="5194300"/>
          <p14:tracePt t="24356" x="4673600" y="5194300"/>
          <p14:tracePt t="24371" x="4654550" y="5194300"/>
          <p14:tracePt t="24371" x="4641850" y="5194300"/>
          <p14:tracePt t="24388" x="4622800" y="5194300"/>
          <p14:tracePt t="24388" x="4603750" y="5194300"/>
          <p14:tracePt t="24404" x="4584700" y="5194300"/>
          <p14:tracePt t="24404" x="4559300" y="5194300"/>
          <p14:tracePt t="24404" x="4527550" y="5194300"/>
          <p14:tracePt t="24424" x="4495800" y="5194300"/>
          <p14:tracePt t="24424" x="4464050" y="5194300"/>
          <p14:tracePt t="24438" x="4425950" y="5194300"/>
          <p14:tracePt t="24438" x="4387850" y="5194300"/>
          <p14:tracePt t="24455" x="4343400" y="5187950"/>
          <p14:tracePt t="24455" x="4298950" y="5181600"/>
          <p14:tracePt t="24471" x="4254500" y="5175250"/>
          <p14:tracePt t="24471" x="4203700" y="5168900"/>
          <p14:tracePt t="24488" x="4152900" y="5156200"/>
          <p14:tracePt t="24488" x="4051300" y="5130800"/>
          <p14:tracePt t="24505" x="4000500" y="5118100"/>
          <p14:tracePt t="24505" x="3949700" y="5105400"/>
          <p14:tracePt t="24522" x="3892550" y="5099050"/>
          <p14:tracePt t="24522" x="3841750" y="5086350"/>
          <p14:tracePt t="24538" x="3790950" y="5073650"/>
          <p14:tracePt t="24538" x="3695700" y="5054600"/>
          <p14:tracePt t="24555" x="3644900" y="5041900"/>
          <p14:tracePt t="24555" x="3594100" y="5022850"/>
          <p14:tracePt t="24572" x="3549650" y="4997450"/>
          <p14:tracePt t="24572" x="3505200" y="4972050"/>
          <p14:tracePt t="24589" x="3467100" y="4946650"/>
          <p14:tracePt t="24589" x="3429000" y="4914900"/>
          <p14:tracePt t="24605" x="3390900" y="4883150"/>
          <p14:tracePt t="24605" x="3321050" y="4819650"/>
          <p14:tracePt t="24623" x="3289300" y="4781550"/>
          <p14:tracePt t="24623" x="3263900" y="4743450"/>
          <p14:tracePt t="24639" x="3238500" y="4705350"/>
          <p14:tracePt t="24639" x="3213100" y="4667250"/>
          <p14:tracePt t="24656" x="3194050" y="4629150"/>
          <p14:tracePt t="24656" x="3168650" y="4584700"/>
          <p14:tracePt t="24672" x="3155950" y="4540250"/>
          <p14:tracePt t="24672" x="3136900" y="4489450"/>
          <p14:tracePt t="24672" x="3124200" y="4445000"/>
          <p14:tracePt t="24691" x="3111500" y="4394200"/>
          <p14:tracePt t="24704" x="3105150" y="4337050"/>
          <p14:tracePt t="24704" x="3098800" y="4286250"/>
          <p14:tracePt t="24723" x="3092450" y="4178300"/>
          <p14:tracePt t="24723" x="3092450" y="4127500"/>
          <p14:tracePt t="24739" x="3098800" y="4083050"/>
          <p14:tracePt t="24739" x="3105150" y="4032250"/>
          <p14:tracePt t="24756" x="3111500" y="3981450"/>
          <p14:tracePt t="24756" x="3117850" y="3937000"/>
          <p14:tracePt t="24772" x="3124200" y="3886200"/>
          <p14:tracePt t="24772" x="3130550" y="3835400"/>
          <p14:tracePt t="24772" x="3130550" y="3790950"/>
          <p14:tracePt t="24791" x="3136900" y="3740150"/>
          <p14:tracePt t="24791" x="3143250" y="3689350"/>
          <p14:tracePt t="24806" x="3143250" y="3638550"/>
          <p14:tracePt t="24806" x="3149600" y="3587750"/>
          <p14:tracePt t="24823" x="3149600" y="3536950"/>
          <p14:tracePt t="24823" x="3155950" y="3492500"/>
          <p14:tracePt t="24839" x="3155950" y="3448050"/>
          <p14:tracePt t="24839" x="3162300" y="3359150"/>
          <p14:tracePt t="24856" x="3162300" y="3314700"/>
          <p14:tracePt t="24856" x="3168650" y="3276600"/>
          <p14:tracePt t="24872" x="3168650" y="3232150"/>
          <p14:tracePt t="24872" x="3175000" y="3194050"/>
          <p14:tracePt t="24889" x="3175000" y="3155950"/>
          <p14:tracePt t="24889" x="3175000" y="3117850"/>
          <p14:tracePt t="24906" x="3181350" y="3079750"/>
          <p14:tracePt t="24906" x="3181350" y="3003550"/>
          <p14:tracePt t="24923" x="3187700" y="2965450"/>
          <p14:tracePt t="24923" x="3194050" y="2933700"/>
          <p14:tracePt t="24939" x="3200400" y="2895600"/>
          <p14:tracePt t="24939" x="3206750" y="2857500"/>
          <p14:tracePt t="24956" x="3219450" y="2819400"/>
          <p14:tracePt t="24956" x="3225800" y="2774950"/>
          <p14:tracePt t="24956" x="3244850" y="2736850"/>
          <p14:tracePt t="24975" x="3257550" y="2692400"/>
          <p14:tracePt t="24988" x="3276600" y="2647950"/>
          <p14:tracePt t="24988" x="3302000" y="2559050"/>
          <p14:tracePt t="25007" x="3321050" y="2514600"/>
          <p14:tracePt t="25007" x="3333750" y="2470150"/>
          <p14:tracePt t="25024" x="3346450" y="2425700"/>
          <p14:tracePt t="25024" x="3359150" y="2387600"/>
          <p14:tracePt t="25040" x="3371850" y="2343150"/>
          <p14:tracePt t="25040" x="3384550" y="2305050"/>
          <p14:tracePt t="25056" x="3397250" y="2266950"/>
          <p14:tracePt t="25056" x="3409950" y="2228850"/>
          <p14:tracePt t="25056" x="3416300" y="2190750"/>
          <p14:tracePt t="25076" x="3422650" y="2159000"/>
          <p14:tracePt t="25088" x="3429000" y="2095500"/>
          <p14:tracePt t="25088" x="3435350" y="2070100"/>
          <p14:tracePt t="25107" x="3441700" y="2044700"/>
          <p14:tracePt t="25107" x="3448050" y="2019300"/>
          <p14:tracePt t="25123" x="3454400" y="2000250"/>
          <p14:tracePt t="25123" x="3460750" y="1981200"/>
          <p14:tracePt t="25140" x="3473450" y="1962150"/>
          <p14:tracePt t="25140" x="3511550" y="1936750"/>
          <p14:tracePt t="25157" x="3536950" y="1924050"/>
          <p14:tracePt t="25157" x="3575050" y="1911350"/>
          <p14:tracePt t="25174" x="3619500" y="1905000"/>
          <p14:tracePt t="25174" x="3670300" y="1892300"/>
          <p14:tracePt t="25190" x="3727450" y="1879600"/>
          <p14:tracePt t="25190" x="3790950" y="1866900"/>
          <p14:tracePt t="25208" x="3860800" y="1854200"/>
          <p14:tracePt t="25208" x="4013200" y="1847850"/>
          <p14:tracePt t="25224" x="4095750" y="1847850"/>
          <p14:tracePt t="25224" x="4178300" y="1854200"/>
          <p14:tracePt t="25241" x="4267200" y="1866900"/>
          <p14:tracePt t="25241" x="4362450" y="1879600"/>
          <p14:tracePt t="25257" x="4464050" y="1905000"/>
          <p14:tracePt t="25257" x="4667250" y="1949450"/>
          <p14:tracePt t="25276" x="4768850" y="1974850"/>
          <p14:tracePt t="25276" x="4876800" y="1993900"/>
          <p14:tracePt t="25291" x="4978400" y="2019300"/>
          <p14:tracePt t="25291" x="5080000" y="2038350"/>
          <p14:tracePt t="25308" x="5175250" y="2051050"/>
          <p14:tracePt t="25308" x="5264150" y="2070100"/>
          <p14:tracePt t="25324" x="5353050" y="2082800"/>
          <p14:tracePt t="25324" x="5429250" y="2095500"/>
          <p14:tracePt t="25324" x="5499100" y="2108200"/>
          <p14:tracePt t="25343" x="5556250" y="2120900"/>
          <p14:tracePt t="25356" x="5607050" y="2133600"/>
          <p14:tracePt t="25356" x="5657850" y="2146300"/>
          <p14:tracePt t="25375" x="5721350" y="2165350"/>
          <p14:tracePt t="25375" x="5746750" y="2171700"/>
          <p14:tracePt t="25392" x="5759450" y="2184400"/>
          <p14:tracePt t="25392" x="5765800" y="2197100"/>
          <p14:tracePt t="25408" x="5759450" y="2216150"/>
          <p14:tracePt t="25408" x="5746750" y="2228850"/>
          <p14:tracePt t="25425" x="5727700" y="2254250"/>
          <p14:tracePt t="25425" x="5702300" y="2279650"/>
          <p14:tracePt t="25425" x="5664200" y="2305050"/>
          <p14:tracePt t="25444" x="5619750" y="2336800"/>
          <p14:tracePt t="25444" x="5562600" y="2368550"/>
          <p14:tracePt t="25458" x="5505450" y="2406650"/>
          <p14:tracePt t="25458" x="5435600" y="2444750"/>
          <p14:tracePt t="25475" x="5353050" y="2482850"/>
          <p14:tracePt t="25475" x="5270500" y="2514600"/>
          <p14:tracePt t="25491" x="5175250" y="2552700"/>
          <p14:tracePt t="25491" x="5067300" y="2590800"/>
          <p14:tracePt t="25491" x="4959350" y="2622550"/>
          <p14:tracePt t="25511" x="4838700" y="2654300"/>
          <p14:tracePt t="25511" x="4718050" y="2679700"/>
          <p14:tracePt t="25525" x="4591050" y="2705100"/>
          <p14:tracePt t="25525" x="4464050" y="2730500"/>
          <p14:tracePt t="25542" x="4337050" y="2755900"/>
          <p14:tracePt t="25542" x="4210050" y="2781300"/>
          <p14:tracePt t="25559" x="4089400" y="2800350"/>
          <p14:tracePt t="25559" x="3854450" y="2844800"/>
          <p14:tracePt t="25576" x="3746500" y="2863850"/>
          <p14:tracePt t="25576" x="3638550" y="2882900"/>
          <p14:tracePt t="25592" x="3543300" y="2901950"/>
          <p14:tracePt t="25592" x="3454400" y="2921000"/>
          <p14:tracePt t="25609" x="3365500" y="2940050"/>
          <p14:tracePt t="25609" x="3289300" y="2952750"/>
          <p14:tracePt t="25625" x="3219450" y="2965450"/>
          <p14:tracePt t="25625" x="3162300" y="2978150"/>
          <p14:tracePt t="25625" x="3105150" y="2984500"/>
          <p14:tracePt t="25644" x="3060700" y="2990850"/>
          <p14:tracePt t="25644" x="3022600" y="2997200"/>
          <p14:tracePt t="25660" x="2997200" y="3003550"/>
          <p14:tracePt t="25660" x="2978150" y="3009900"/>
          <p14:tracePt t="25677" x="2965450" y="3016250"/>
          <p14:tracePt t="25677" x="2959100" y="3022600"/>
          <p14:tracePt t="25693" x="2952750" y="3035300"/>
          <p14:tracePt t="25693" x="2959100" y="3041650"/>
          <p14:tracePt t="25693" x="2965450" y="3054350"/>
          <p14:tracePt t="25712" x="2984500" y="3067050"/>
          <p14:tracePt t="25724" x="2997200" y="3086100"/>
          <p14:tracePt t="25724" x="3022600" y="3117850"/>
          <p14:tracePt t="25744" x="3079750" y="3225800"/>
          <p14:tracePt t="25744" x="3117850" y="3302000"/>
          <p14:tracePt t="25759" x="3155950" y="3403600"/>
          <p14:tracePt t="25759" x="3200400" y="3511550"/>
          <p14:tracePt t="25776" x="3244850" y="3625850"/>
          <p14:tracePt t="25776" x="3289300" y="3752850"/>
          <p14:tracePt t="25793" x="3333750" y="3873500"/>
          <p14:tracePt t="25793" x="3371850" y="3987800"/>
          <p14:tracePt t="25793" x="3409950" y="4095750"/>
          <p14:tracePt t="25811" x="3441700" y="4191000"/>
          <p14:tracePt t="25811" x="3460750" y="4279900"/>
          <p14:tracePt t="25827" x="3479800" y="4368800"/>
          <p14:tracePt t="25827" x="3486150" y="4445000"/>
          <p14:tracePt t="25843" x="3492500" y="4527550"/>
          <p14:tracePt t="25843" x="3486150" y="4603750"/>
          <p14:tracePt t="25859" x="3479800" y="4679950"/>
          <p14:tracePt t="25859" x="3454400" y="4832350"/>
          <p14:tracePt t="25877" x="3435350" y="4902200"/>
          <p14:tracePt t="25877" x="3422650" y="4972050"/>
          <p14:tracePt t="25893" x="3403600" y="5029200"/>
          <p14:tracePt t="25893" x="3390900" y="5086350"/>
          <p14:tracePt t="25909" x="3378200" y="5137150"/>
          <p14:tracePt t="25909" x="3359150" y="5181600"/>
          <p14:tracePt t="25927" x="3346450" y="5219700"/>
          <p14:tracePt t="25927" x="3321050" y="5283200"/>
          <p14:tracePt t="25943" x="3308350" y="5308600"/>
          <p14:tracePt t="25943" x="3295650" y="5334000"/>
          <p14:tracePt t="25960" x="3282950" y="5353050"/>
          <p14:tracePt t="25960" x="3270250" y="5372100"/>
          <p14:tracePt t="25977" x="3257550" y="5391150"/>
          <p14:tracePt t="25977" x="3251200" y="5410200"/>
          <p14:tracePt t="25977" x="3244850" y="5422900"/>
          <p14:tracePt t="25996" x="3238500" y="5435600"/>
          <p14:tracePt t="26008" x="3238500" y="5448300"/>
          <p14:tracePt t="26008" x="3238500" y="5467350"/>
          <p14:tracePt t="26028" x="3238500" y="5473700"/>
          <p14:tracePt t="26043" x="3251200" y="5480050"/>
          <p14:tracePt t="26043" x="3257550" y="5480050"/>
          <p14:tracePt t="26060" x="3263900" y="5473700"/>
          <p14:tracePt t="26060" x="3276600" y="5467350"/>
          <p14:tracePt t="26060" x="3282950" y="5467350"/>
          <p14:tracePt t="26080" x="3295650" y="5461000"/>
          <p14:tracePt t="26092" x="3302000" y="5448300"/>
          <p14:tracePt t="26092" x="3321050" y="5435600"/>
          <p14:tracePt t="26112" x="3333750" y="5429250"/>
          <p14:tracePt t="26112" x="3340100" y="5416550"/>
          <p14:tracePt t="26128" x="3346450" y="5410200"/>
          <p14:tracePt t="26128" x="3359150" y="5391150"/>
          <p14:tracePt t="26144" x="3365500" y="5372100"/>
          <p14:tracePt t="26144" x="3378200" y="5353050"/>
          <p14:tracePt t="26161" x="3384550" y="5327650"/>
          <p14:tracePt t="26161" x="3397250" y="5264150"/>
          <p14:tracePt t="26178" x="3403600" y="5226050"/>
          <p14:tracePt t="26178" x="3403600" y="5187950"/>
          <p14:tracePt t="26195" x="3403600" y="5137150"/>
          <p14:tracePt t="26195" x="3403600" y="5086350"/>
          <p14:tracePt t="26211" x="3409950" y="5035550"/>
          <p14:tracePt t="26211" x="3409950" y="4972050"/>
          <p14:tracePt t="26228" x="3409950" y="4908550"/>
          <p14:tracePt t="26228" x="3422650" y="4768850"/>
          <p14:tracePt t="26244" x="3435350" y="4692650"/>
          <p14:tracePt t="26244" x="3454400" y="4616450"/>
          <p14:tracePt t="26261" x="3467100" y="4540250"/>
          <p14:tracePt t="26261" x="3486150" y="4457700"/>
          <p14:tracePt t="26278" x="3511550" y="4381500"/>
          <p14:tracePt t="26278" x="3530600" y="4305300"/>
          <p14:tracePt t="26278" x="3556000" y="4229100"/>
          <p14:tracePt t="26296" x="3581400" y="4152900"/>
          <p14:tracePt t="26296" x="3606800" y="4083050"/>
          <p14:tracePt t="26311" x="3638550" y="4006850"/>
          <p14:tracePt t="26311" x="3663950" y="3937000"/>
          <p14:tracePt t="26329" x="3695700" y="3873500"/>
          <p14:tracePt t="26329" x="3721100" y="3803650"/>
          <p14:tracePt t="26345" x="3752850" y="3746500"/>
          <p14:tracePt t="26345" x="3784600" y="3683000"/>
          <p14:tracePt t="26345" x="3816350" y="3632200"/>
          <p14:tracePt t="26364" x="3848100" y="3575050"/>
          <p14:tracePt t="26376" x="3873500" y="3530600"/>
          <p14:tracePt t="26376" x="3917950" y="3460750"/>
          <p14:tracePt t="26396" x="3937000" y="3435350"/>
          <p14:tracePt t="26396" x="3949700" y="3416300"/>
          <p14:tracePt t="26412" x="3962400" y="3409950"/>
          <p14:tracePt t="26412" x="3968750" y="3409950"/>
          <p14:tracePt t="26429" x="3975100" y="3422650"/>
          <p14:tracePt t="26429" x="3981450" y="3441700"/>
          <p14:tracePt t="26445" x="3981450" y="3486150"/>
          <p14:tracePt t="26445" x="3981450" y="3543300"/>
          <p14:tracePt t="26445" x="3981450" y="3619500"/>
          <p14:tracePt t="26464" x="3987800" y="3714750"/>
          <p14:tracePt t="26464" x="3994150" y="3816350"/>
          <p14:tracePt t="26479" x="4006850" y="3937000"/>
          <p14:tracePt t="26479" x="4025900" y="4057650"/>
          <p14:tracePt t="26495" x="4044950" y="4184650"/>
          <p14:tracePt t="26495" x="4064000" y="4311650"/>
          <p14:tracePt t="26512" x="4089400" y="4425950"/>
          <p14:tracePt t="26512" x="4108450" y="4533900"/>
          <p14:tracePt t="26528" x="4146550" y="4724400"/>
          <p14:tracePt t="26528" x="4159250" y="4800600"/>
          <p14:tracePt t="26545" x="4171950" y="4870450"/>
          <p14:tracePt t="26545" x="4184650" y="4933950"/>
          <p14:tracePt t="26562" x="4191000" y="4984750"/>
          <p14:tracePt t="26562" x="4197350" y="5022850"/>
          <p14:tracePt t="26578" x="4203700" y="5054600"/>
          <p14:tracePt t="26578" x="4210050" y="5099050"/>
          <p14:tracePt t="26596" x="4216400" y="5105400"/>
          <p14:tracePt t="26596" x="4222750" y="5105400"/>
          <p14:tracePt t="26612" x="4229100" y="5099050"/>
          <p14:tracePt t="26612" x="4235450" y="5086350"/>
          <p14:tracePt t="26629" x="4235450" y="5067300"/>
          <p14:tracePt t="26629" x="4248150" y="5041900"/>
          <p14:tracePt t="26645" x="4254500" y="5010150"/>
          <p14:tracePt t="26645" x="4260850" y="4972050"/>
          <p14:tracePt t="26645" x="4273550" y="4927600"/>
          <p14:tracePt t="26664" x="4286250" y="4876800"/>
          <p14:tracePt t="26664" x="4298950" y="4819650"/>
          <p14:tracePt t="26680" x="4311650" y="4756150"/>
          <p14:tracePt t="26680" x="4324350" y="4692650"/>
          <p14:tracePt t="26698" x="4337050" y="4622800"/>
          <p14:tracePt t="26698" x="4343400" y="4546600"/>
          <p14:tracePt t="26712" x="4356100" y="4470400"/>
          <p14:tracePt t="26712" x="4362450" y="4394200"/>
          <p14:tracePt t="26712" x="4368800" y="4318000"/>
          <p14:tracePt t="26732" x="4375150" y="4241800"/>
          <p14:tracePt t="26744" x="4387850" y="4159250"/>
          <p14:tracePt t="26744" x="4400550" y="4000500"/>
          <p14:tracePt t="26764" x="4406900" y="3924300"/>
          <p14:tracePt t="26764" x="4413250" y="3848100"/>
          <p14:tracePt t="26780" x="4419600" y="3778250"/>
          <p14:tracePt t="26780" x="4432300" y="3708400"/>
          <p14:tracePt t="26796" x="4438650" y="3638550"/>
          <p14:tracePt t="26796" x="4445000" y="3581400"/>
          <p14:tracePt t="26813" x="4451350" y="3524250"/>
          <p14:tracePt t="26813" x="4457700" y="3479800"/>
          <p14:tracePt t="26813" x="4470400" y="3435350"/>
          <p14:tracePt t="26831" x="4476750" y="3397250"/>
          <p14:tracePt t="26831" x="4483100" y="3371850"/>
          <p14:tracePt t="26846" x="4483100" y="3352800"/>
          <p14:tracePt t="26846" x="4489450" y="3346450"/>
          <p14:tracePt t="26863" x="4495800" y="3365500"/>
          <p14:tracePt t="26878" x="4495800" y="3409950"/>
          <p14:tracePt t="26878" x="4502150" y="3556000"/>
          <p14:tracePt t="26896" x="4508500" y="3657600"/>
          <p14:tracePt t="26896" x="4521200" y="3778250"/>
          <p14:tracePt t="26913" x="4533900" y="3905250"/>
          <p14:tracePt t="26913" x="4546600" y="4038600"/>
          <p14:tracePt t="26930" x="4565650" y="4171950"/>
          <p14:tracePt t="26930" x="4584700" y="4298950"/>
          <p14:tracePt t="26946" x="4597400" y="4413250"/>
          <p14:tracePt t="26946" x="4629150" y="4622800"/>
          <p14:tracePt t="26964" x="4641850" y="4711700"/>
          <p14:tracePt t="26964" x="4654550" y="4794250"/>
          <p14:tracePt t="26980" x="4660900" y="4870450"/>
          <p14:tracePt t="26980" x="4667250" y="4933950"/>
          <p14:tracePt t="26996" x="4673600" y="4997450"/>
          <p14:tracePt t="26996" x="4673600" y="5048250"/>
          <p14:tracePt t="26996" x="4673600" y="5092700"/>
          <p14:tracePt t="27015" x="4673600" y="5124450"/>
          <p14:tracePt t="27028" x="4673600" y="5156200"/>
          <p14:tracePt t="27028" x="4673600" y="5187950"/>
          <p14:tracePt t="27048" x="4673600" y="5194300"/>
          <p14:tracePt t="27062" x="4667250" y="5187950"/>
          <p14:tracePt t="27084" x="4667250" y="5181600"/>
          <p14:tracePt t="27095" x="4667250" y="5168900"/>
          <p14:tracePt t="27095" x="4667250" y="5162550"/>
          <p14:tracePt t="27095" x="4673600" y="5149850"/>
          <p14:tracePt t="27116" x="4673600" y="5137150"/>
          <p14:tracePt t="27129" x="4679950" y="5111750"/>
          <p14:tracePt t="27129" x="4679950" y="5099050"/>
          <p14:tracePt t="27148" x="4686300" y="5086350"/>
          <p14:tracePt t="27148" x="4686300" y="5073650"/>
          <p14:tracePt t="27164" x="4686300" y="5060950"/>
          <p14:tracePt t="27164" x="4686300" y="5048250"/>
          <p14:tracePt t="27164" x="4692650" y="5035550"/>
          <p14:tracePt t="27184" x="4692650" y="5022850"/>
          <p14:tracePt t="27184" x="4692650" y="5016500"/>
          <p14:tracePt t="27198" x="4692650" y="5010150"/>
          <p14:tracePt t="27198" x="4692650" y="4997450"/>
          <p14:tracePt t="27214" x="4692650" y="4991100"/>
          <p14:tracePt t="27214" x="4692650" y="4984750"/>
          <p14:tracePt t="27231" x="4692650" y="4978400"/>
          <p14:tracePt t="27231" x="4692650" y="4972050"/>
          <p14:tracePt t="27247" x="4692650" y="4965700"/>
          <p14:tracePt t="27247" x="4692650" y="4953000"/>
          <p14:tracePt t="27264" x="4692650" y="4946650"/>
          <p14:tracePt t="27264" x="4686300" y="4940300"/>
          <p14:tracePt t="27281" x="4686300" y="4933950"/>
          <p14:tracePt t="27296" x="4686300" y="4921250"/>
          <p14:tracePt t="27312" x="4686300" y="4914900"/>
          <p14:tracePt t="27330" x="4679950" y="4914900"/>
          <p14:tracePt t="27346" x="4686300" y="4908550"/>
          <p14:tracePt t="27363" x="4686300" y="4902200"/>
          <p14:tracePt t="27380" x="4692650" y="4895850"/>
          <p14:tracePt t="27397" x="4699000" y="4895850"/>
          <p14:tracePt t="27415" x="4711700" y="4895850"/>
          <p14:tracePt t="27415" x="4718050" y="4895850"/>
          <p14:tracePt t="27432" x="4724400" y="4902200"/>
          <p14:tracePt t="27432" x="4730750" y="4908550"/>
          <p14:tracePt t="27448" x="4743450" y="4914900"/>
          <p14:tracePt t="27448" x="4749800" y="4921250"/>
          <p14:tracePt t="27448" x="4762500" y="4927600"/>
          <p14:tracePt t="27468" x="4775200" y="4933950"/>
          <p14:tracePt t="27480" x="4787900" y="4946650"/>
          <p14:tracePt t="27480" x="4806950" y="4965700"/>
          <p14:tracePt t="27499" x="4819650" y="4972050"/>
          <p14:tracePt t="27499" x="4826000" y="4984750"/>
          <p14:tracePt t="27515" x="4838700" y="4997450"/>
          <p14:tracePt t="27515" x="4851400" y="5010150"/>
          <p14:tracePt t="27532" x="4857750" y="5022850"/>
          <p14:tracePt t="27532" x="4870450" y="5035550"/>
          <p14:tracePt t="27549" x="4889500" y="5060950"/>
          <p14:tracePt t="27549" x="4895850" y="5073650"/>
          <p14:tracePt t="27565" x="4908550" y="5086350"/>
          <p14:tracePt t="27565" x="4914900" y="5092700"/>
          <p14:tracePt t="27582" x="4921250" y="5105400"/>
          <p14:tracePt t="27582" x="4927600" y="5105400"/>
          <p14:tracePt t="27599" x="4933950" y="5111750"/>
          <p14:tracePt t="27599" x="4946650" y="5111750"/>
          <p14:tracePt t="27616" x="4953000" y="5111750"/>
          <p14:tracePt t="27631" x="4959350" y="5105400"/>
          <p14:tracePt t="27631" x="4965700" y="5099050"/>
          <p14:tracePt t="27649" x="4965700" y="5092700"/>
          <p14:tracePt t="27649" x="4972050" y="5086350"/>
          <p14:tracePt t="27666" x="4978400" y="5073650"/>
          <p14:tracePt t="27666" x="4984750" y="5067300"/>
          <p14:tracePt t="27666" x="4991100" y="5054600"/>
          <p14:tracePt t="27685" x="4997450" y="5035550"/>
          <p14:tracePt t="27685" x="5010150" y="5022850"/>
          <p14:tracePt t="27701" x="5016500" y="5003800"/>
          <p14:tracePt t="27701" x="5022850" y="4991100"/>
          <p14:tracePt t="27717" x="5029200" y="4972050"/>
          <p14:tracePt t="27717" x="5035550" y="4953000"/>
          <p14:tracePt t="27733" x="5041900" y="4933950"/>
          <p14:tracePt t="27733" x="5048250" y="4914900"/>
          <p14:tracePt t="27749" x="5054600" y="4895850"/>
          <p14:tracePt t="27749" x="5060950" y="4876800"/>
          <p14:tracePt t="27749" x="5067300" y="4851400"/>
          <p14:tracePt t="27768" x="5073650" y="4826000"/>
          <p14:tracePt t="27781" x="5073650" y="4800600"/>
          <p14:tracePt t="27781" x="5080000" y="4743450"/>
          <p14:tracePt t="27799" x="5080000" y="4718050"/>
          <p14:tracePt t="27799" x="5080000" y="4686300"/>
          <p14:tracePt t="27816" x="5080000" y="4654550"/>
          <p14:tracePt t="27816" x="5080000" y="4622800"/>
          <p14:tracePt t="27833" x="5080000" y="4584700"/>
          <p14:tracePt t="27833" x="5080000" y="4546600"/>
          <p14:tracePt t="27833" x="5073650" y="4508500"/>
          <p14:tracePt t="27852" x="5067300" y="4470400"/>
          <p14:tracePt t="27852" x="5067300" y="4425950"/>
          <p14:tracePt t="27867" x="5060950" y="4381500"/>
          <p14:tracePt t="27867" x="5054600" y="4330700"/>
          <p14:tracePt t="27883" x="5048250" y="4279900"/>
          <p14:tracePt t="27883" x="5041900" y="4229100"/>
          <p14:tracePt t="27900" x="5035550" y="4171950"/>
          <p14:tracePt t="27900" x="5022850" y="4057650"/>
          <p14:tracePt t="27917" x="5016500" y="3994150"/>
          <p14:tracePt t="27917" x="5016500" y="3930650"/>
          <p14:tracePt t="27933" x="5010150" y="3867150"/>
          <p14:tracePt t="27933" x="5010150" y="3797300"/>
          <p14:tracePt t="27950" x="5010150" y="3733800"/>
          <p14:tracePt t="27950" x="5010150" y="3663950"/>
          <p14:tracePt t="27967" x="5010150" y="3600450"/>
          <p14:tracePt t="27967" x="5016500" y="3473450"/>
          <p14:tracePt t="27984" x="5022850" y="3416300"/>
          <p14:tracePt t="27984" x="5022850" y="3371850"/>
          <p14:tracePt t="28000" x="5029200" y="3327400"/>
          <p14:tracePt t="28000" x="5029200" y="3289300"/>
          <p14:tracePt t="28017" x="5035550" y="3257550"/>
          <p14:tracePt t="28017" x="5041900" y="3232150"/>
          <p14:tracePt t="28017" x="5048250" y="3219450"/>
          <p14:tracePt t="28036" x="5054600" y="3225800"/>
          <p14:tracePt t="28052" x="5060950" y="3244850"/>
          <p14:tracePt t="28052" x="5067300" y="3282950"/>
          <p14:tracePt t="28068" x="5080000" y="3340100"/>
          <p14:tracePt t="28068" x="5092700" y="3416300"/>
          <p14:tracePt t="28084" x="5111750" y="3505200"/>
          <p14:tracePt t="28084" x="5130800" y="3606800"/>
          <p14:tracePt t="28101" x="5149850" y="3714750"/>
          <p14:tracePt t="28101" x="5175250" y="3829050"/>
          <p14:tracePt t="28101" x="5207000" y="3949700"/>
          <p14:tracePt t="28120" x="5232400" y="4064000"/>
          <p14:tracePt t="28132" x="5264150" y="4171950"/>
          <p14:tracePt t="28132" x="5314950" y="4362450"/>
          <p14:tracePt t="28153" x="5340350" y="4451350"/>
          <p14:tracePt t="28153" x="5365750" y="4533900"/>
          <p14:tracePt t="28168" x="5384800" y="4616450"/>
          <p14:tracePt t="28168" x="5403850" y="4686300"/>
          <p14:tracePt t="28184" x="5422900" y="4762500"/>
          <p14:tracePt t="28184" x="5435600" y="4826000"/>
          <p14:tracePt t="28184" x="5448300" y="4883150"/>
          <p14:tracePt t="28204" x="5461000" y="4940300"/>
          <p14:tracePt t="28204" x="5473700" y="4984750"/>
          <p14:tracePt t="28218" x="5480050" y="5022850"/>
          <p14:tracePt t="28218" x="5486400" y="5048250"/>
          <p14:tracePt t="28234" x="5499100" y="5073650"/>
          <p14:tracePt t="28234" x="5499100" y="5092700"/>
          <p14:tracePt t="28251" x="5505450" y="5105400"/>
          <p14:tracePt t="28251" x="5511800" y="5111750"/>
          <p14:tracePt t="28268" x="5518150" y="5105400"/>
          <p14:tracePt t="28268" x="5518150" y="5099050"/>
          <p14:tracePt t="28285" x="5518150" y="5092700"/>
          <p14:tracePt t="28285" x="5518150" y="5080000"/>
          <p14:tracePt t="28301" x="5524500" y="5067300"/>
          <p14:tracePt t="28301" x="5524500" y="5048250"/>
          <p14:tracePt t="28318" x="5524500" y="5029200"/>
          <p14:tracePt t="28318" x="5518150" y="4984750"/>
          <p14:tracePt t="28337" x="5518150" y="4959350"/>
          <p14:tracePt t="28337" x="5518150" y="4933950"/>
          <p14:tracePt t="28352" x="5511800" y="4908550"/>
          <p14:tracePt t="28352" x="5511800" y="4883150"/>
          <p14:tracePt t="28369" x="5511800" y="4857750"/>
          <p14:tracePt t="28369" x="5505450" y="4838700"/>
          <p14:tracePt t="28385" x="5505450" y="4819650"/>
          <p14:tracePt t="28385" x="5505450" y="4800600"/>
          <p14:tracePt t="28385" x="5505450" y="4781550"/>
          <p14:tracePt t="28404" x="5505450" y="4768850"/>
          <p14:tracePt t="28416" x="5505450" y="4756150"/>
          <p14:tracePt t="28416" x="5505450" y="4743450"/>
          <p14:tracePt t="28436" x="5505450" y="4724400"/>
          <p14:tracePt t="28450" x="5511800" y="4718050"/>
          <p14:tracePt t="28467" x="5511800" y="4711700"/>
          <p14:tracePt t="28483" x="5511800" y="4705350"/>
          <p14:tracePt t="28531" x="5518150" y="4699000"/>
          <p14:tracePt t="28571" x="5524500" y="4699000"/>
          <p14:tracePt t="28591" x="5524500" y="4692650"/>
          <p14:tracePt t="28608" x="5530850" y="4686300"/>
          <p14:tracePt t="28624" x="5537200" y="4679950"/>
          <p14:tracePt t="28624" x="5537200" y="4673600"/>
          <p14:tracePt t="28636" x="5543550" y="4660900"/>
          <p14:tracePt t="28636" x="5549900" y="4654550"/>
          <p14:tracePt t="28653" x="5562600" y="4641850"/>
          <p14:tracePt t="28653" x="5568950" y="4629150"/>
          <p14:tracePt t="28670" x="5575300" y="4616450"/>
          <p14:tracePt t="28670" x="5581650" y="4597400"/>
          <p14:tracePt t="28686" x="5594350" y="4578350"/>
          <p14:tracePt t="28686" x="5600700" y="4559300"/>
          <p14:tracePt t="28686" x="5607050" y="4540250"/>
          <p14:tracePt t="28706" x="5613400" y="4514850"/>
          <p14:tracePt t="28706" x="5626100" y="4489450"/>
          <p14:tracePt t="28721" x="5632450" y="4457700"/>
          <p14:tracePt t="28721" x="5638800" y="4425950"/>
          <p14:tracePt t="28737" x="5651500" y="4387850"/>
          <p14:tracePt t="28737" x="5657850" y="4349750"/>
          <p14:tracePt t="28753" x="5664200" y="4305300"/>
          <p14:tracePt t="28753" x="5670550" y="4260850"/>
          <p14:tracePt t="28769" x="5676900" y="4216400"/>
          <p14:tracePt t="28769" x="5683250" y="4165600"/>
          <p14:tracePt t="28769" x="5689600" y="4108450"/>
          <p14:tracePt t="28789" x="5695950" y="4051300"/>
          <p14:tracePt t="28801" x="5702300" y="3987800"/>
          <p14:tracePt t="28801" x="5715000" y="3860800"/>
          <p14:tracePt t="28820" x="5721350" y="3797300"/>
          <p14:tracePt t="28820" x="5727700" y="3727450"/>
          <p14:tracePt t="28837" x="5734050" y="3663950"/>
          <p14:tracePt t="28837" x="5746750" y="3600450"/>
          <p14:tracePt t="28853" x="5753100" y="3543300"/>
          <p14:tracePt t="28853" x="5765800" y="3486150"/>
          <p14:tracePt t="28853" x="5772150" y="3429000"/>
          <p14:tracePt t="28872" x="5784850" y="3378200"/>
          <p14:tracePt t="28872" x="5791200" y="3333750"/>
          <p14:tracePt t="28887" x="5803900" y="3295650"/>
          <p14:tracePt t="28887" x="5816600" y="3257550"/>
          <p14:tracePt t="28903" x="5829300" y="3232150"/>
          <p14:tracePt t="28924" x="5835650" y="3213100"/>
          <p14:tracePt t="28943" x="5842000" y="3206750"/>
          <p14:tracePt t="28952" x="5848350" y="3213100"/>
          <p14:tracePt t="28952" x="5854700" y="3225800"/>
          <p14:tracePt t="28970" x="5861050" y="3257550"/>
          <p14:tracePt t="28970" x="5867400" y="3295650"/>
          <p14:tracePt t="28988" x="5873750" y="3346450"/>
          <p14:tracePt t="28988" x="5892800" y="3479800"/>
          <p14:tracePt t="29004" x="5899150" y="3568700"/>
          <p14:tracePt t="29004" x="5911850" y="3651250"/>
          <p14:tracePt t="29020" x="5930900" y="3746500"/>
          <p14:tracePt t="29020" x="5943600" y="3841750"/>
          <p14:tracePt t="29037" x="5962650" y="3943350"/>
          <p14:tracePt t="29037" x="5975350" y="4038600"/>
          <p14:tracePt t="29037" x="5994400" y="4133850"/>
          <p14:tracePt t="29056" x="6007100" y="4229100"/>
          <p14:tracePt t="29069" x="6026150" y="4311650"/>
          <p14:tracePt t="29069" x="6038850" y="4394200"/>
          <p14:tracePt t="29089" x="6064250" y="4533900"/>
          <p14:tracePt t="29089" x="6070600" y="4597400"/>
          <p14:tracePt t="29104" x="6076950" y="4654550"/>
          <p14:tracePt t="29104" x="6083300" y="4705350"/>
          <p14:tracePt t="29121" x="6089650" y="4743450"/>
          <p14:tracePt t="29121" x="6096000" y="4781550"/>
          <p14:tracePt t="29137" x="6096000" y="4813300"/>
          <p14:tracePt t="29137" x="6102350" y="4838700"/>
          <p14:tracePt t="29137" x="6102350" y="4857750"/>
          <p14:tracePt t="29156" x="6102350" y="4876800"/>
          <p14:tracePt t="29156" x="6096000" y="4883150"/>
          <p14:tracePt t="29171" x="6096000" y="4895850"/>
          <p14:tracePt t="29186" x="6089650" y="4902200"/>
          <p14:tracePt t="29204" x="6083300" y="4895850"/>
          <p14:tracePt t="29220" x="6076950" y="4895850"/>
          <p14:tracePt t="29220" x="6076950" y="4883150"/>
          <p14:tracePt t="29238" x="6070600" y="4883150"/>
          <p14:tracePt t="29238" x="6070600" y="4876800"/>
          <p14:tracePt t="29254" x="6064250" y="4870450"/>
          <p14:tracePt t="29254" x="6064250" y="4864100"/>
          <p14:tracePt t="29271" x="6057900" y="4857750"/>
          <p14:tracePt t="29271" x="6051550" y="4845050"/>
          <p14:tracePt t="29288" x="6045200" y="4838700"/>
          <p14:tracePt t="29304" x="6038850" y="4832350"/>
          <p14:tracePt t="29304" x="6032500" y="4832350"/>
          <p14:tracePt t="29321" x="6026150" y="4832350"/>
          <p14:tracePt t="29321" x="6019800" y="4832350"/>
          <p14:tracePt t="29338" x="6007100" y="4832350"/>
          <p14:tracePt t="29338" x="6000750" y="4832350"/>
          <p14:tracePt t="29338" x="5994400" y="4838700"/>
          <p14:tracePt t="29357" x="5981700" y="4838700"/>
          <p14:tracePt t="29357" x="5975350" y="4845050"/>
          <p14:tracePt t="29372" x="5962650" y="4851400"/>
          <p14:tracePt t="29372" x="5956300" y="4857750"/>
          <p14:tracePt t="29389" x="5949950" y="4864100"/>
          <p14:tracePt t="29389" x="5943600" y="4870450"/>
          <p14:tracePt t="29405" x="5930900" y="4876800"/>
          <p14:tracePt t="29405" x="5924550" y="4883150"/>
          <p14:tracePt t="29405" x="5918200" y="4889500"/>
          <p14:tracePt t="29424" x="5911850" y="4895850"/>
          <p14:tracePt t="29437" x="5905500" y="4902200"/>
          <p14:tracePt t="29437" x="5892800" y="4908550"/>
          <p14:tracePt t="29456" x="5886450" y="4914900"/>
          <p14:tracePt t="29456" x="5880100" y="4914900"/>
          <p14:tracePt t="29472" x="5873750" y="4921250"/>
          <p14:tracePt t="29472" x="5867400" y="4921250"/>
          <p14:tracePt t="29489" x="5854700" y="4927600"/>
          <p14:tracePt t="29489" x="5848350" y="4927600"/>
          <p14:tracePt t="29505" x="5842000" y="4933950"/>
          <p14:tracePt t="29505" x="5835650" y="4933950"/>
          <p14:tracePt t="29505" x="5829300" y="4940300"/>
          <p14:tracePt t="29525" x="5816600" y="4946650"/>
          <p14:tracePt t="29525" x="5810250" y="4946650"/>
          <p14:tracePt t="29539" x="5803900" y="4953000"/>
          <p14:tracePt t="29539" x="5797550" y="4953000"/>
          <p14:tracePt t="29556" x="5791200" y="4959350"/>
          <p14:tracePt t="29556" x="5784850" y="4959350"/>
          <p14:tracePt t="29573" x="5778500" y="4965700"/>
          <p14:tracePt t="29573" x="5759450" y="4965700"/>
          <p14:tracePt t="29589" x="5753100" y="4972050"/>
          <p14:tracePt t="29589" x="5746750" y="4972050"/>
          <p14:tracePt t="29606" x="5734050" y="4972050"/>
          <p14:tracePt t="29606" x="5727700" y="4972050"/>
          <p14:tracePt t="29622" x="5721350" y="4972050"/>
          <p14:tracePt t="29622" x="5708650" y="4972050"/>
          <p14:tracePt t="29639" x="5702300" y="4972050"/>
          <p14:tracePt t="29639" x="5683250" y="4972050"/>
          <p14:tracePt t="29657" x="5676900" y="4972050"/>
          <p14:tracePt t="29657" x="5670550" y="4972050"/>
          <p14:tracePt t="29673" x="5664200" y="4972050"/>
          <p14:tracePt t="29673" x="5651500" y="4972050"/>
          <p14:tracePt t="29690" x="5645150" y="4965700"/>
          <p14:tracePt t="29690" x="5632450" y="4965700"/>
          <p14:tracePt t="29708" x="5619750" y="4965700"/>
          <p14:tracePt t="29708" x="5600700" y="4959350"/>
          <p14:tracePt t="29708" x="5588000" y="4959350"/>
          <p14:tracePt t="29725" x="5562600" y="4959350"/>
          <p14:tracePt t="29725" x="5543550" y="4953000"/>
          <p14:tracePt t="29740" x="5518150" y="4953000"/>
          <p14:tracePt t="29740" x="5492750" y="4946650"/>
          <p14:tracePt t="29757" x="5461000" y="4946650"/>
          <p14:tracePt t="29757" x="5435600" y="4946650"/>
          <p14:tracePt t="29773" x="5403850" y="4946650"/>
          <p14:tracePt t="29773" x="5372100" y="4946650"/>
          <p14:tracePt t="29773" x="5334000" y="4946650"/>
          <p14:tracePt t="29792" x="5302250" y="4953000"/>
          <p14:tracePt t="29805" x="5264150" y="4953000"/>
          <p14:tracePt t="29805" x="5181600" y="4965700"/>
          <p14:tracePt t="29825" x="5143500" y="4972050"/>
          <p14:tracePt t="29825" x="5092700" y="4978400"/>
          <p14:tracePt t="29840" x="5048250" y="4984750"/>
          <p14:tracePt t="29840" x="4997450" y="4991100"/>
          <p14:tracePt t="29857" x="4946650" y="4997450"/>
          <p14:tracePt t="29857" x="4895850" y="5003800"/>
          <p14:tracePt t="29873" x="4838700" y="5010150"/>
          <p14:tracePt t="29873" x="4737100" y="5016500"/>
          <p14:tracePt t="29890" x="4686300" y="5022850"/>
          <p14:tracePt t="29890" x="4635500" y="5029200"/>
          <p14:tracePt t="29907" x="4584700" y="5035550"/>
          <p14:tracePt t="29907" x="4540250" y="5035550"/>
          <p14:tracePt t="29924" x="4489450" y="5041900"/>
          <p14:tracePt t="29924" x="4445000" y="5041900"/>
          <p14:tracePt t="29940" x="4394200" y="5041900"/>
          <p14:tracePt t="29940" x="4292600" y="5048250"/>
          <p14:tracePt t="29957" x="4241800" y="5054600"/>
          <p14:tracePt t="29957" x="4197350" y="5060950"/>
          <p14:tracePt t="29974" x="4146550" y="5067300"/>
          <p14:tracePt t="29974" x="4102100" y="5073650"/>
          <p14:tracePt t="29990" x="4064000" y="5080000"/>
          <p14:tracePt t="29990" x="4000500" y="5092700"/>
          <p14:tracePt t="30009" x="3975100" y="5099050"/>
          <p14:tracePt t="30009" x="3949700" y="5105400"/>
          <p14:tracePt t="30024" x="3937000" y="5105400"/>
          <p14:tracePt t="30024" x="3924300" y="5105400"/>
          <p14:tracePt t="30041" x="3917950" y="5105400"/>
          <p14:tracePt t="30056" x="3924300" y="5105400"/>
          <p14:tracePt t="30072" x="3937000" y="5105400"/>
          <p14:tracePt t="30072" x="3956050" y="5111750"/>
          <p14:tracePt t="30072" x="3981450" y="5124450"/>
          <p14:tracePt t="30093" x="4019550" y="5137150"/>
          <p14:tracePt t="30106" x="4070350" y="5162550"/>
          <p14:tracePt t="30106" x="4197350" y="5226050"/>
          <p14:tracePt t="30125" x="4273550" y="5264150"/>
          <p14:tracePt t="30125" x="4362450" y="5308600"/>
          <p14:tracePt t="30141" x="4451350" y="5340350"/>
          <p14:tracePt t="30141" x="4540250" y="5372100"/>
          <p14:tracePt t="30158" x="4629150" y="5403850"/>
          <p14:tracePt t="30158" x="4718050" y="5422900"/>
          <p14:tracePt t="30158" x="4806950" y="5441950"/>
          <p14:tracePt t="30178" x="4883150" y="5454650"/>
          <p14:tracePt t="30178" x="4959350" y="5461000"/>
          <p14:tracePt t="30191" x="5035550" y="5473700"/>
          <p14:tracePt t="30191" x="5099050" y="5486400"/>
          <p14:tracePt t="30209" x="5156200" y="5492750"/>
          <p14:tracePt t="30209" x="5213350" y="5505450"/>
          <p14:tracePt t="30225" x="5264150" y="5511800"/>
          <p14:tracePt t="30225" x="5302250" y="5518150"/>
          <p14:tracePt t="30241" x="5372100" y="5530850"/>
          <p14:tracePt t="30241" x="5403850" y="5537200"/>
          <p14:tracePt t="30258" x="5422900" y="5537200"/>
          <p14:tracePt t="30258" x="5441950" y="5537200"/>
          <p14:tracePt t="30275" x="5454650" y="5537200"/>
          <p14:tracePt t="30275" x="5467350" y="5537200"/>
          <p14:tracePt t="30292" x="5473700" y="5530850"/>
          <p14:tracePt t="30316" x="5461000" y="5530850"/>
          <p14:tracePt t="30332" x="5448300" y="5524500"/>
          <p14:tracePt t="30348" x="5441950" y="5524500"/>
          <p14:tracePt t="30356" x="5435600" y="5524500"/>
          <p14:tracePt t="30356" x="5422900" y="5524500"/>
          <p14:tracePt t="30356" x="5416550" y="5518150"/>
          <p14:tracePt t="30378" x="5403850" y="5518150"/>
          <p14:tracePt t="30378" x="5391150" y="5518150"/>
          <p14:tracePt t="30392" x="5378450" y="5518150"/>
          <p14:tracePt t="30392" x="5372100" y="5511800"/>
          <p14:tracePt t="30409" x="5359400" y="5505450"/>
          <p14:tracePt t="30409" x="5340350" y="5505450"/>
          <p14:tracePt t="30426" x="5327650" y="5499100"/>
          <p14:tracePt t="30426" x="5314950" y="5492750"/>
          <p14:tracePt t="30426" x="5302250" y="5486400"/>
          <p14:tracePt t="30444" x="5283200" y="5480050"/>
          <p14:tracePt t="30457" x="5270500" y="5473700"/>
          <p14:tracePt t="30457" x="5251450" y="5467350"/>
          <p14:tracePt t="30477" x="5213350" y="5454650"/>
          <p14:tracePt t="30477" x="5194300" y="5448300"/>
          <p14:tracePt t="30492" x="5175250" y="5441950"/>
          <p14:tracePt t="30492" x="5149850" y="5435600"/>
          <p14:tracePt t="30509" x="5130800" y="5429250"/>
          <p14:tracePt t="30509" x="5105400" y="5422900"/>
          <p14:tracePt t="30509" x="5086350" y="5422900"/>
          <p14:tracePt t="30529" x="5060950" y="5416550"/>
          <p14:tracePt t="30541" x="5016500" y="5416550"/>
          <p14:tracePt t="30541" x="4991100" y="5416550"/>
          <p14:tracePt t="30559" x="4972050" y="5410200"/>
          <p14:tracePt t="30559" x="4946650" y="5410200"/>
          <p14:tracePt t="30576" x="4927600" y="5410200"/>
          <p14:tracePt t="30576" x="4908550" y="5410200"/>
          <p14:tracePt t="30593" x="4889500" y="5410200"/>
          <p14:tracePt t="30593" x="4851400" y="5410200"/>
          <p14:tracePt t="30609" x="4832350" y="5416550"/>
          <p14:tracePt t="30609" x="4813300" y="5416550"/>
          <p14:tracePt t="30626" x="4794250" y="5416550"/>
          <p14:tracePt t="30626" x="4775200" y="5416550"/>
          <p14:tracePt t="30643" x="4749800" y="5416550"/>
          <p14:tracePt t="30643" x="4730750" y="5416550"/>
          <p14:tracePt t="30660" x="4711700" y="5416550"/>
          <p14:tracePt t="30660" x="4673600" y="5422900"/>
          <p14:tracePt t="30677" x="4654550" y="5422900"/>
          <p14:tracePt t="30677" x="4635500" y="5422900"/>
          <p14:tracePt t="30693" x="4616450" y="5422900"/>
          <p14:tracePt t="30693" x="4597400" y="5422900"/>
          <p14:tracePt t="30710" x="4578350" y="5422900"/>
          <p14:tracePt t="30710" x="4559300" y="5422900"/>
          <p14:tracePt t="30710" x="4546600" y="5416550"/>
          <p14:tracePt t="30729" x="4533900" y="5416550"/>
          <p14:tracePt t="30741" x="4514850" y="5416550"/>
          <p14:tracePt t="30741" x="4489450" y="5410200"/>
          <p14:tracePt t="30761" x="4483100" y="5403850"/>
          <p14:tracePt t="30761" x="4470400" y="5397500"/>
          <p14:tracePt t="30777" x="4464050" y="5391150"/>
          <p14:tracePt t="30777" x="4457700" y="5384800"/>
          <p14:tracePt t="30793" x="4445000" y="5378450"/>
          <p14:tracePt t="30793" x="4438650" y="5365750"/>
          <p14:tracePt t="30793" x="4432300" y="5359400"/>
          <p14:tracePt t="30812" x="4432300" y="5353050"/>
          <p14:tracePt t="30825" x="4425950" y="5346700"/>
          <p14:tracePt t="30825" x="4419600" y="5334000"/>
          <p14:tracePt t="30845" x="4413250" y="5327650"/>
          <p14:tracePt t="30845" x="4413250" y="5321300"/>
          <p14:tracePt t="30861" x="4413250" y="5314950"/>
          <p14:tracePt t="30861" x="4406900" y="5308600"/>
          <p14:tracePt t="30877" x="4406900" y="5302250"/>
          <p14:tracePt t="30877" x="4400550" y="5295900"/>
          <p14:tracePt t="30894" x="4394200" y="5289550"/>
          <p14:tracePt t="30894" x="4381500" y="5270500"/>
          <p14:tracePt t="30910" x="4375150" y="5264150"/>
          <p14:tracePt t="30910" x="4362450" y="5257800"/>
          <p14:tracePt t="30927" x="4349750" y="5251450"/>
          <p14:tracePt t="30927" x="4337050" y="5245100"/>
          <p14:tracePt t="30944" x="4324350" y="5245100"/>
          <p14:tracePt t="30944" x="4318000" y="5238750"/>
          <p14:tracePt t="30960" x="4305300" y="5232400"/>
          <p14:tracePt t="30960" x="4279900" y="5226050"/>
          <p14:tracePt t="30978" x="4267200" y="5226050"/>
          <p14:tracePt t="30978" x="4254500" y="5226050"/>
          <p14:tracePt t="30994" x="4248150" y="5219700"/>
          <p14:tracePt t="30994" x="4235450" y="5219700"/>
          <p14:tracePt t="31011" x="4222750" y="5219700"/>
          <p14:tracePt t="31011" x="4216400" y="5213350"/>
          <p14:tracePt t="31029" x="4197350" y="5207000"/>
          <p14:tracePt t="31029" x="4184650" y="5200650"/>
          <p14:tracePt t="31045" x="4178300" y="5194300"/>
          <p14:tracePt t="31045" x="4165600" y="5187950"/>
          <p14:tracePt t="31061" x="4159250" y="5181600"/>
          <p14:tracePt t="31061" x="4152900" y="5175250"/>
          <p14:tracePt t="31078" x="4146550" y="5168900"/>
          <p14:tracePt t="31078" x="4140200" y="5162550"/>
          <p14:tracePt t="31078" x="4133850" y="5156200"/>
          <p14:tracePt t="31097" x="4127500" y="5156200"/>
          <p14:tracePt t="31109" x="4121150" y="5143500"/>
          <p14:tracePt t="31126" x="4121150" y="5137150"/>
          <p14:tracePt t="31143" x="4121150" y="5130800"/>
          <p14:tracePt t="31160" x="4121150" y="5124450"/>
          <p14:tracePt t="31176" x="4127500" y="5118100"/>
          <p14:tracePt t="31193" x="4133850" y="5111750"/>
          <p14:tracePt t="31209" x="4140200" y="5105400"/>
          <p14:tracePt t="31232" x="4146550" y="5105400"/>
          <p14:tracePt t="31248" x="4152900" y="5105400"/>
          <p14:tracePt t="31265" x="4159250" y="5105400"/>
          <p14:tracePt t="31300" x="4165600" y="5099050"/>
          <p14:tracePt t="31332" x="4159250" y="5105400"/>
          <p14:tracePt t="31376" x="4152900" y="5105400"/>
          <p14:tracePt t="31396" x="4159250" y="5105400"/>
          <p14:tracePt t="31456" x="4165600" y="5099050"/>
          <p14:tracePt t="31472" x="4178300" y="5099050"/>
          <p14:tracePt t="31488" x="4184650" y="5092700"/>
          <p14:tracePt t="31504" x="4191000" y="5092700"/>
          <p14:tracePt t="31515" x="4197350" y="5092700"/>
          <p14:tracePt t="31532" x="4203700" y="5092700"/>
          <p14:tracePt t="31544" x="4210050" y="5092700"/>
          <p14:tracePt t="31544" x="4216400" y="5092700"/>
          <p14:tracePt t="31544" x="4222750" y="5099050"/>
          <p14:tracePt t="31565" x="4229100" y="5099050"/>
          <p14:tracePt t="31565" x="4241800" y="5105400"/>
          <p14:tracePt t="31580" x="4254500" y="5105400"/>
          <p14:tracePt t="31580" x="4260850" y="5111750"/>
          <p14:tracePt t="31596" x="4273550" y="5118100"/>
          <p14:tracePt t="31596" x="4286250" y="5124450"/>
          <p14:tracePt t="31613" x="4298950" y="5130800"/>
          <p14:tracePt t="31613" x="4324350" y="5137150"/>
          <p14:tracePt t="31630" x="4337050" y="5137150"/>
          <p14:tracePt t="31630" x="4356100" y="5143500"/>
          <p14:tracePt t="31646" x="4368800" y="5143500"/>
          <p14:tracePt t="31646" x="4381500" y="5143500"/>
          <p14:tracePt t="31663" x="4400550" y="5149850"/>
          <p14:tracePt t="31663" x="4413250" y="5143500"/>
          <p14:tracePt t="31680" x="4432300" y="5143500"/>
          <p14:tracePt t="31680" x="4457700" y="5137150"/>
          <p14:tracePt t="31698" x="4470400" y="5137150"/>
          <p14:tracePt t="31698" x="4483100" y="5130800"/>
          <p14:tracePt t="31713" x="4495800" y="5124450"/>
          <p14:tracePt t="31713" x="4508500" y="5118100"/>
          <p14:tracePt t="31730" x="4514850" y="5118100"/>
          <p14:tracePt t="31730" x="4527550" y="5111750"/>
          <p14:tracePt t="31730" x="4533900" y="5105400"/>
          <p14:tracePt t="31749" x="4546600" y="5099050"/>
          <p14:tracePt t="31761" x="4552950" y="5092700"/>
          <p14:tracePt t="31761" x="4565650" y="5086350"/>
          <p14:tracePt t="31781" x="4572000" y="5080000"/>
          <p14:tracePt t="31781" x="4578350" y="5080000"/>
          <p14:tracePt t="31797" x="4584700" y="5073650"/>
          <p14:tracePt t="31812" x="4597400" y="5067300"/>
          <p14:tracePt t="31828" x="4597400" y="5054600"/>
          <p14:tracePt t="31845" x="4610100" y="5054600"/>
          <p14:tracePt t="31862" x="4616450" y="5048250"/>
          <p14:tracePt t="31879" x="4622800" y="5048250"/>
          <p14:tracePt t="31879" x="4629150" y="5054600"/>
          <p14:tracePt t="31897" x="4635500" y="5054600"/>
          <p14:tracePt t="31897" x="4648200" y="5054600"/>
          <p14:tracePt t="31914" x="4654550" y="5060950"/>
          <p14:tracePt t="31914" x="4679950" y="5067300"/>
          <p14:tracePt t="31931" x="4692650" y="5067300"/>
          <p14:tracePt t="31931" x="4711700" y="5073650"/>
          <p14:tracePt t="31948" x="4724400" y="5073650"/>
          <p14:tracePt t="31948" x="4743450" y="5080000"/>
          <p14:tracePt t="31964" x="4756150" y="5080000"/>
          <p14:tracePt t="31964" x="4775200" y="5080000"/>
          <p14:tracePt t="31981" x="4794250" y="5080000"/>
          <p14:tracePt t="31981" x="4826000" y="5086350"/>
          <p14:tracePt t="31997" x="4845050" y="5086350"/>
          <p14:tracePt t="31997" x="4857750" y="5092700"/>
          <p14:tracePt t="32014" x="4876800" y="5092700"/>
          <p14:tracePt t="32014" x="4895850" y="5092700"/>
          <p14:tracePt t="32031" x="4908550" y="5099050"/>
          <p14:tracePt t="32031" x="4940300" y="5099050"/>
          <p14:tracePt t="32050" x="4953000" y="5099050"/>
          <p14:tracePt t="32050" x="4965700" y="5099050"/>
          <p14:tracePt t="32065" x="4978400" y="5092700"/>
          <p14:tracePt t="32065" x="4984750" y="5092700"/>
          <p14:tracePt t="32081" x="4997450" y="5092700"/>
          <p14:tracePt t="32081" x="5003800" y="5092700"/>
          <p14:tracePt t="32098" x="5010150" y="5086350"/>
          <p14:tracePt t="32098" x="5016500" y="5086350"/>
          <p14:tracePt t="32116" x="5022850" y="5086350"/>
          <p14:tracePt t="32129" x="5016500" y="5086350"/>
          <p14:tracePt t="32176" x="5010150" y="5086350"/>
          <p14:tracePt t="32192" x="4997450" y="5092700"/>
          <p14:tracePt t="32208" x="4984750" y="5099050"/>
          <p14:tracePt t="32228" x="4978400" y="5099050"/>
          <p14:tracePt t="32237" x="4972050" y="5099050"/>
          <p14:tracePt t="32246" x="4965700" y="5099050"/>
          <p14:tracePt t="32246" x="4959350" y="5105400"/>
          <p14:tracePt t="32265" x="4953000" y="5105400"/>
          <p14:tracePt t="32265" x="4946650" y="5105400"/>
          <p14:tracePt t="32282" x="4927600" y="5111750"/>
          <p14:tracePt t="32282" x="4921250" y="5111750"/>
          <p14:tracePt t="32298" x="4908550" y="5111750"/>
          <p14:tracePt t="32298" x="4895850" y="5111750"/>
          <p14:tracePt t="32315" x="4883150" y="5118100"/>
          <p14:tracePt t="32315" x="4870450" y="5118100"/>
          <p14:tracePt t="32332" x="4857750" y="5124450"/>
          <p14:tracePt t="32332" x="4819650" y="5130800"/>
          <p14:tracePt t="32349" x="4800600" y="5130800"/>
          <p14:tracePt t="32349" x="4781550" y="5137150"/>
          <p14:tracePt t="32366" x="4762500" y="5137150"/>
          <p14:tracePt t="32366" x="4737100" y="5143500"/>
          <p14:tracePt t="32383" x="4711700" y="5143500"/>
          <p14:tracePt t="32383" x="4692650" y="5149850"/>
          <p14:tracePt t="32399" x="4667250" y="5156200"/>
          <p14:tracePt t="32399" x="4648200" y="5156200"/>
          <p14:tracePt t="32399" x="4622800" y="5162550"/>
          <p14:tracePt t="32418" x="4603750" y="5162550"/>
          <p14:tracePt t="32418" x="4584700" y="5168900"/>
          <p14:tracePt t="32433" x="4565650" y="5168900"/>
          <p14:tracePt t="32433" x="4546600" y="5168900"/>
          <p14:tracePt t="32449" x="4527550" y="5168900"/>
          <p14:tracePt t="32449" x="4508500" y="5168900"/>
          <p14:tracePt t="32465" x="4495800" y="5168900"/>
          <p14:tracePt t="32465" x="4476750" y="5168900"/>
          <p14:tracePt t="32465" x="4464050" y="5168900"/>
          <p14:tracePt t="32485" x="4451350" y="5168900"/>
          <p14:tracePt t="32497" x="4438650" y="5168900"/>
          <p14:tracePt t="32497" x="4413250" y="5168900"/>
          <p14:tracePt t="32517" x="4406900" y="5168900"/>
          <p14:tracePt t="32517" x="4394200" y="5168900"/>
          <p14:tracePt t="32533" x="4381500" y="5168900"/>
          <p14:tracePt t="32533" x="4375150" y="5168900"/>
          <p14:tracePt t="32550" x="4362450" y="5168900"/>
          <p14:tracePt t="32550" x="4356100" y="5168900"/>
          <p14:tracePt t="32566" x="4343400" y="5168900"/>
          <p14:tracePt t="32566" x="4337050" y="5168900"/>
          <p14:tracePt t="32566" x="4330700" y="5168900"/>
          <p14:tracePt t="32585" x="4324350" y="5168900"/>
          <p14:tracePt t="32585" x="4318000" y="5168900"/>
          <p14:tracePt t="32599" x="4311650" y="5168900"/>
          <p14:tracePt t="32599" x="4305300" y="5168900"/>
          <p14:tracePt t="32616" x="4298950" y="5168900"/>
          <p14:tracePt t="32616" x="4292600" y="5162550"/>
          <p14:tracePt t="32633" x="4286250" y="5162550"/>
          <p14:tracePt t="32633" x="4279900" y="5168900"/>
          <p14:tracePt t="32650" x="4273550" y="5168900"/>
          <p14:tracePt t="32650" x="4267200" y="5168900"/>
          <p14:tracePt t="32666" x="4260850" y="5175250"/>
          <p14:tracePt t="32666" x="4254500" y="5175250"/>
          <p14:tracePt t="32683" x="4248150" y="5181600"/>
          <p14:tracePt t="32683" x="4241800" y="5181600"/>
          <p14:tracePt t="32701" x="4241800" y="5187950"/>
          <p14:tracePt t="32701" x="4229100" y="5194300"/>
          <p14:tracePt t="32717" x="4216400" y="5194300"/>
          <p14:tracePt t="32717" x="4210050" y="5200650"/>
          <p14:tracePt t="32733" x="4203700" y="5200650"/>
          <p14:tracePt t="32733" x="4197350" y="5207000"/>
          <p14:tracePt t="32750" x="4184650" y="5213350"/>
          <p14:tracePt t="32750" x="4178300" y="5219700"/>
          <p14:tracePt t="32750" x="4165600" y="5226050"/>
          <p14:tracePt t="32769" x="4152900" y="5232400"/>
          <p14:tracePt t="32782" x="4140200" y="5245100"/>
          <p14:tracePt t="32782" x="4108450" y="5264150"/>
          <p14:tracePt t="32801" x="4089400" y="5270500"/>
          <p14:tracePt t="32801" x="4076700" y="5283200"/>
          <p14:tracePt t="32817" x="4057650" y="5295900"/>
          <p14:tracePt t="32817" x="4038600" y="5308600"/>
          <p14:tracePt t="32834" x="4019550" y="5314950"/>
          <p14:tracePt t="32834" x="3994150" y="5327650"/>
          <p14:tracePt t="32850" x="3975100" y="5334000"/>
          <p14:tracePt t="32850" x="3956050" y="5340350"/>
          <p14:tracePt t="32850" x="3937000" y="5353050"/>
          <p14:tracePt t="32869" x="3917950" y="5359400"/>
          <p14:tracePt t="32882" x="3879850" y="5372100"/>
          <p14:tracePt t="32882" x="3867150" y="5378450"/>
          <p14:tracePt t="32901" x="3854450" y="5378450"/>
          <p14:tracePt t="32901" x="3835400" y="5384800"/>
          <p14:tracePt t="32917" x="3822700" y="5391150"/>
          <p14:tracePt t="32917" x="3816350" y="5391150"/>
          <p14:tracePt t="32934" x="3803650" y="5391150"/>
          <p14:tracePt t="32934" x="3784600" y="5397500"/>
          <p14:tracePt t="32951" x="3778250" y="5397500"/>
          <p14:tracePt t="32966" x="3771900" y="5391150"/>
          <p14:tracePt t="32983" x="3771900" y="5384800"/>
          <p14:tracePt t="32983" x="3778250" y="5384800"/>
          <p14:tracePt t="33001" x="3784600" y="5372100"/>
          <p14:tracePt t="33001" x="3790950" y="5372100"/>
          <p14:tracePt t="33018" x="3803650" y="5365750"/>
          <p14:tracePt t="33018" x="3810000" y="5359400"/>
          <p14:tracePt t="33034" x="3816350" y="5359400"/>
          <p14:tracePt t="33034" x="3829050" y="5353050"/>
          <p14:tracePt t="33051" x="3841750" y="5353050"/>
          <p14:tracePt t="33051" x="3873500" y="5346700"/>
          <p14:tracePt t="33070" x="3886200" y="5346700"/>
          <p14:tracePt t="33070" x="3905250" y="5346700"/>
          <p14:tracePt t="33085" x="3930650" y="5353050"/>
          <p14:tracePt t="33085" x="3949700" y="5353050"/>
          <p14:tracePt t="33102" x="3975100" y="5359400"/>
          <p14:tracePt t="33102" x="4000500" y="5359400"/>
          <p14:tracePt t="33118" x="4025900" y="5365750"/>
          <p14:tracePt t="33118" x="4051300" y="5372100"/>
          <p14:tracePt t="33118" x="4076700" y="5378450"/>
          <p14:tracePt t="33137" x="4102100" y="5378450"/>
          <p14:tracePt t="33150" x="4127500" y="5384800"/>
          <p14:tracePt t="33150" x="4178300" y="5391150"/>
          <p14:tracePt t="33169" x="4203700" y="5391150"/>
          <p14:tracePt t="33169" x="4222750" y="5391150"/>
          <p14:tracePt t="33186" x="4248150" y="5391150"/>
          <p14:tracePt t="33186" x="4267200" y="5391150"/>
          <p14:tracePt t="33186" x="4286250" y="5391150"/>
          <p14:tracePt t="33205" x="4305300" y="5397500"/>
          <p14:tracePt t="33216" x="4324350" y="5397500"/>
          <p14:tracePt t="33216" x="4343400" y="5397500"/>
          <p14:tracePt t="33216" x="4368800" y="5391150"/>
          <p14:tracePt t="33238" x="4387850" y="5391150"/>
          <p14:tracePt t="33238" x="4406900" y="5397500"/>
          <p14:tracePt t="33252" x="4425950" y="5391150"/>
          <p14:tracePt t="33252" x="4438650" y="5397500"/>
          <p14:tracePt t="33268" x="4457700" y="5391150"/>
          <p14:tracePt t="33268" x="4470400" y="5391150"/>
          <p14:tracePt t="33286" x="4483100" y="5391150"/>
          <p14:tracePt t="33286" x="4489450" y="5391150"/>
          <p14:tracePt t="33302" x="4508500" y="5384800"/>
          <p14:tracePt t="33302" x="4521200" y="5384800"/>
          <p14:tracePt t="33319" x="4527550" y="5384800"/>
          <p14:tracePt t="33319" x="4533900" y="5384800"/>
          <p14:tracePt t="33336" x="4540250" y="5384800"/>
          <p14:tracePt t="33336" x="4546600" y="5384800"/>
          <p14:tracePt t="33352" x="4552950" y="5391150"/>
          <p14:tracePt t="33352" x="4565650" y="5391150"/>
          <p14:tracePt t="33369" x="4572000" y="5397500"/>
          <p14:tracePt t="33385" x="4578350" y="5403850"/>
          <p14:tracePt t="33409" x="4578350" y="5410200"/>
          <p14:tracePt t="33437" x="4578350" y="5403850"/>
          <p14:tracePt t="33485" x="4578350" y="5397500"/>
          <p14:tracePt t="33496" x="4584700" y="5391150"/>
          <p14:tracePt t="33512" x="4584700" y="5384800"/>
          <p14:tracePt t="33528" x="4591050" y="5378450"/>
          <p14:tracePt t="33545" x="4597400" y="5372100"/>
          <p14:tracePt t="33564" x="4603750" y="5372100"/>
          <p14:tracePt t="33581" x="4610100" y="5365750"/>
          <p14:tracePt t="33597" x="4616450" y="5365750"/>
          <p14:tracePt t="33609" x="4622800" y="5372100"/>
          <p14:tracePt t="33618" x="4629150" y="5372100"/>
          <p14:tracePt t="33635" x="4635500" y="5372100"/>
          <p14:tracePt t="33635" x="4641850" y="5378450"/>
          <p14:tracePt t="33653" x="4648200" y="5378450"/>
          <p14:tracePt t="33653" x="4654550" y="5378450"/>
          <p14:tracePt t="33670" x="4660900" y="5378450"/>
          <p14:tracePt t="33685" x="4667250" y="5384800"/>
          <p14:tracePt t="33701" x="4673600" y="5384800"/>
          <p14:tracePt t="33718" x="4679950" y="5378450"/>
          <p14:tracePt t="33735" x="4686300" y="5378450"/>
          <p14:tracePt t="33752" x="4692650" y="5378450"/>
          <p14:tracePt t="33769" x="4699000" y="5378450"/>
          <p14:tracePt t="33785" x="4699000" y="5372100"/>
          <p14:tracePt t="33905" x="4692650" y="5372100"/>
          <p14:tracePt t="33949" x="4686300" y="5372100"/>
          <p14:tracePt t="33977" x="4679950" y="5372100"/>
          <p14:tracePt t="34001" x="4673600" y="5365750"/>
          <p14:tracePt t="34024" x="4667250" y="5359400"/>
          <p14:tracePt t="34061" x="4660900" y="5353050"/>
          <p14:tracePt t="34077" x="4660900" y="5346700"/>
          <p14:tracePt t="34089" x="4654550" y="5340350"/>
          <p14:tracePt t="34105" x="4648200" y="5334000"/>
          <p14:tracePt t="34122" x="4635500" y="5327650"/>
          <p14:tracePt t="34137" x="4629150" y="5327650"/>
          <p14:tracePt t="34153" x="4622800" y="5327650"/>
          <p14:tracePt t="34153" x="4616450" y="5327650"/>
          <p14:tracePt t="34153" x="4610100" y="5327650"/>
          <p14:tracePt t="34175" x="4603750" y="5327650"/>
          <p14:tracePt t="34186" x="4597400" y="5327650"/>
          <p14:tracePt t="34186" x="4584700" y="5327650"/>
          <p14:tracePt t="34206" x="4578350" y="5327650"/>
          <p14:tracePt t="34206" x="4572000" y="5327650"/>
          <p14:tracePt t="34222" x="4565650" y="5327650"/>
          <p14:tracePt t="34222" x="4559300" y="5327650"/>
          <p14:tracePt t="34239" x="4552950" y="5327650"/>
          <p14:tracePt t="34239" x="4546600" y="5327650"/>
          <p14:tracePt t="34239" x="4540250" y="5327650"/>
          <p14:tracePt t="34258" x="4533900" y="5327650"/>
          <p14:tracePt t="34258" x="4527550" y="5327650"/>
          <p14:tracePt t="34272" x="4521200" y="5327650"/>
          <p14:tracePt t="34287" x="4514850" y="5321300"/>
          <p14:tracePt t="34304" x="4508500" y="5321300"/>
          <p14:tracePt t="34321" x="4495800" y="5321300"/>
          <p14:tracePt t="34321" x="4489450" y="5314950"/>
          <p14:tracePt t="34339" x="4483100" y="5314950"/>
          <p14:tracePt t="34354" x="4476750" y="5314950"/>
          <p14:tracePt t="34370" x="4470400" y="5314950"/>
          <p14:tracePt t="34388" x="4464050" y="5321300"/>
          <p14:tracePt t="34404" x="4457700" y="5321300"/>
          <p14:tracePt t="34421" x="4451350" y="5327650"/>
          <p14:tracePt t="34438" x="4445000" y="5334000"/>
          <p14:tracePt t="34454" x="4438650" y="5340350"/>
          <p14:tracePt t="34454" x="4432300" y="5340350"/>
          <p14:tracePt t="34473" x="4425950" y="5346700"/>
          <p14:tracePt t="34490" x="4419600" y="5346700"/>
          <p14:tracePt t="34505" x="4413250" y="5346700"/>
          <p14:tracePt t="34521" x="4406900" y="5353050"/>
          <p14:tracePt t="34541" x="4400550" y="5353050"/>
          <p14:tracePt t="34569" x="4400550" y="5359400"/>
          <p14:tracePt t="34629" x="4406900" y="5359400"/>
          <p14:tracePt t="34704" x="4400550" y="5359400"/>
          <p14:tracePt t="34756" x="4394200" y="5365750"/>
          <p14:tracePt t="34772" x="4381500" y="5372100"/>
          <p14:tracePt t="34788" x="4375150" y="5378450"/>
          <p14:tracePt t="34804" x="4368800" y="5378450"/>
          <p14:tracePt t="34811" x="4368800" y="5384800"/>
          <p14:tracePt t="34822" x="4362450" y="5384800"/>
          <p14:tracePt t="34822" x="4349750" y="5391150"/>
          <p14:tracePt t="34842" x="4343400" y="5397500"/>
          <p14:tracePt t="34842" x="4337050" y="5397500"/>
          <p14:tracePt t="34858" x="4324350" y="5403850"/>
          <p14:tracePt t="34858" x="4318000" y="5410200"/>
          <p14:tracePt t="34874" x="4311650" y="5416550"/>
          <p14:tracePt t="34874" x="4298950" y="5416550"/>
          <p14:tracePt t="34874" x="4292600" y="5422900"/>
          <p14:tracePt t="34894" x="4286250" y="5429250"/>
          <p14:tracePt t="34906" x="4273550" y="5435600"/>
          <p14:tracePt t="34906" x="4254500" y="5448300"/>
          <p14:tracePt t="34927" x="4241800" y="5448300"/>
          <p14:tracePt t="34927" x="4229100" y="5454650"/>
          <p14:tracePt t="34941" x="4222750" y="5461000"/>
          <p14:tracePt t="34941" x="4210050" y="5461000"/>
          <p14:tracePt t="34958" x="4197350" y="5467350"/>
          <p14:tracePt t="34958" x="4178300" y="5467350"/>
          <p14:tracePt t="34974" x="4165600" y="5467350"/>
          <p14:tracePt t="34974" x="4133850" y="5467350"/>
          <p14:tracePt t="34991" x="4121150" y="5467350"/>
          <p14:tracePt t="34991" x="4102100" y="5467350"/>
          <p14:tracePt t="35008" x="4089400" y="5467350"/>
          <p14:tracePt t="35008" x="4070350" y="5467350"/>
          <p14:tracePt t="35025" x="4057650" y="5467350"/>
          <p14:tracePt t="35025" x="4038600" y="5461000"/>
          <p14:tracePt t="35042" x="4006850" y="5461000"/>
          <p14:tracePt t="35042" x="3994150" y="5461000"/>
          <p14:tracePt t="35059" x="3981450" y="5461000"/>
          <p14:tracePt t="35059" x="3968750" y="5454650"/>
          <p14:tracePt t="35075" x="3956050" y="5454650"/>
          <p14:tracePt t="35075" x="3943350" y="5448300"/>
          <p14:tracePt t="35092" x="3930650" y="5448300"/>
          <p14:tracePt t="35092" x="3917950" y="5441950"/>
          <p14:tracePt t="35092" x="3905250" y="5441950"/>
          <p14:tracePt t="35110" x="3898900" y="5441950"/>
          <p14:tracePt t="35110" x="3892550" y="5435600"/>
          <p14:tracePt t="35126" x="3879850" y="5435600"/>
          <p14:tracePt t="35126" x="3873500" y="5429250"/>
          <p14:tracePt t="35142" x="3867150" y="5429250"/>
          <p14:tracePt t="35142" x="3867150" y="5422900"/>
          <p14:tracePt t="35158" x="3860800" y="5422900"/>
          <p14:tracePt t="35158" x="3854450" y="5416550"/>
          <p14:tracePt t="35158" x="3848100" y="5410200"/>
          <p14:tracePt t="35178" x="3841750" y="5410200"/>
          <p14:tracePt t="35190" x="3835400" y="5410200"/>
          <p14:tracePt t="35210" x="3822700" y="5403850"/>
          <p14:tracePt t="35224" x="3816350" y="5403850"/>
          <p14:tracePt t="35224" x="3810000" y="5403850"/>
          <p14:tracePt t="35242" x="3803650" y="5403850"/>
          <p14:tracePt t="35242" x="3797300" y="5403850"/>
          <p14:tracePt t="35259" x="3790950" y="5403850"/>
          <p14:tracePt t="35259" x="3784600" y="5403850"/>
          <p14:tracePt t="35259" x="3778250" y="5403850"/>
          <p14:tracePt t="35278" x="3765550" y="5403850"/>
          <p14:tracePt t="35278" x="3752850" y="5403850"/>
          <p14:tracePt t="35292" x="3740150" y="5403850"/>
          <p14:tracePt t="35292" x="3727450" y="5410200"/>
          <p14:tracePt t="35309" x="3714750" y="5410200"/>
          <p14:tracePt t="35309" x="3702050" y="5410200"/>
          <p14:tracePt t="35326" x="3689350" y="5410200"/>
          <p14:tracePt t="35326" x="3676650" y="5410200"/>
          <p14:tracePt t="35343" x="3644900" y="5410200"/>
          <p14:tracePt t="35343" x="3632200" y="5410200"/>
          <p14:tracePt t="35360" x="3619500" y="5410200"/>
          <p14:tracePt t="35360" x="3600450" y="5416550"/>
          <p14:tracePt t="35376" x="3587750" y="5416550"/>
          <p14:tracePt t="35376" x="3568700" y="5416550"/>
          <p14:tracePt t="35393" x="3556000" y="5410200"/>
          <p14:tracePt t="35393" x="3524250" y="5410200"/>
          <p14:tracePt t="35409" x="3505200" y="5410200"/>
          <p14:tracePt t="35409" x="3492500" y="5410200"/>
          <p14:tracePt t="35426" x="3479800" y="5403850"/>
          <p14:tracePt t="35426" x="3473450" y="5403850"/>
          <p14:tracePt t="35443" x="3460750" y="5403850"/>
          <p14:tracePt t="35443" x="3454400" y="5397500"/>
          <p14:tracePt t="35460" x="3448050" y="5397500"/>
          <p14:tracePt t="35460" x="3441700" y="5397500"/>
          <p14:tracePt t="35477" x="3441700" y="5391150"/>
          <p14:tracePt t="35492" x="3441700" y="5384800"/>
          <p14:tracePt t="35510" x="3448050" y="5378450"/>
          <p14:tracePt t="35525" x="3454400" y="5365750"/>
          <p14:tracePt t="35541" x="3460750" y="5365750"/>
          <p14:tracePt t="35541" x="3467100" y="5359400"/>
          <p14:tracePt t="35541" x="3473450" y="5353050"/>
          <p14:tracePt t="35562" x="3479800" y="5346700"/>
          <p14:tracePt t="35578" x="3486150" y="5346700"/>
          <p14:tracePt t="35592" x="3492500" y="5346700"/>
          <p14:tracePt t="35608" x="3498850" y="5346700"/>
          <p14:tracePt t="35625" x="3505200" y="5346700"/>
          <p14:tracePt t="35642" x="3511550" y="5353050"/>
          <p14:tracePt t="35658" x="3511550" y="5359400"/>
          <p14:tracePt t="35675" x="3511550" y="5365750"/>
          <p14:tracePt t="35675" x="3511550" y="5372100"/>
          <p14:tracePt t="35694" x="3511550" y="5378450"/>
          <p14:tracePt t="35694" x="3505200" y="5384800"/>
          <p14:tracePt t="35712" x="3498850" y="5391150"/>
          <p14:tracePt t="35725" x="3486150" y="5397500"/>
          <p14:tracePt t="35742" x="3479800" y="5403850"/>
          <p14:tracePt t="35759" x="3479800" y="5410200"/>
          <p14:tracePt t="35778" x="3486150" y="5410200"/>
          <p14:tracePt t="35825" x="3492500" y="5403850"/>
          <p14:tracePt t="35853" x="3498850" y="5403850"/>
          <p14:tracePt t="35869" x="3505200" y="5397500"/>
          <p14:tracePt t="35885" x="3511550" y="5397500"/>
          <p14:tracePt t="35897" x="3517900" y="5397500"/>
          <p14:tracePt t="35913" x="3524250" y="5397500"/>
          <p14:tracePt t="35937" x="3524250" y="5391150"/>
          <p14:tracePt t="35965" x="3524250" y="5384800"/>
          <p14:tracePt t="35989" x="3517900" y="5384800"/>
          <p14:tracePt t="36009" x="3511550" y="5384800"/>
          <p14:tracePt t="36025" x="3505200" y="5378450"/>
          <p14:tracePt t="36041" x="3498850" y="5378450"/>
          <p14:tracePt t="36057" x="3492500" y="5384800"/>
          <p14:tracePt t="36069" x="3486150" y="5391150"/>
          <p14:tracePt t="36085" x="3473450" y="5397500"/>
          <p14:tracePt t="36101" x="3473450" y="5403850"/>
          <p14:tracePt t="36118" x="3467100" y="5410200"/>
          <p14:tracePt t="36130" x="3460750" y="5416550"/>
          <p14:tracePt t="36146" x="3460750" y="5422900"/>
          <p14:tracePt t="36162" x="3454400" y="5429250"/>
          <p14:tracePt t="36177" x="3454400" y="5435600"/>
          <p14:tracePt t="36193" x="3448050" y="5448300"/>
          <p14:tracePt t="36210" x="3448050" y="5454650"/>
          <p14:tracePt t="36230" x="3448050" y="5467350"/>
          <p14:tracePt t="36230" x="3448050" y="5473700"/>
          <p14:tracePt t="36246" x="3441700" y="5480050"/>
          <p14:tracePt t="36246" x="3441700" y="5486400"/>
          <p14:tracePt t="36263" x="3441700" y="5492750"/>
          <p14:tracePt t="36263" x="3441700" y="5499100"/>
          <p14:tracePt t="36263" x="3435350" y="5505450"/>
          <p14:tracePt t="36282" x="3435350" y="5518150"/>
          <p14:tracePt t="36294" x="3435350" y="5524500"/>
          <p14:tracePt t="36294" x="3422650" y="5537200"/>
          <p14:tracePt t="36313" x="3422650" y="5549900"/>
          <p14:tracePt t="36313" x="3416300" y="5556250"/>
          <p14:tracePt t="36330" x="3409950" y="5568950"/>
          <p14:tracePt t="36330" x="3403600" y="5575300"/>
          <p14:tracePt t="36346" x="3403600" y="5581650"/>
          <p14:tracePt t="36346" x="3397250" y="5588000"/>
          <p14:tracePt t="36363" x="3384550" y="5600700"/>
          <p14:tracePt t="36363" x="3378200" y="5607050"/>
          <p14:tracePt t="36380" x="3371850" y="5607050"/>
          <p14:tracePt t="36394" x="3365500" y="5613400"/>
          <p14:tracePt t="36411" x="3365500" y="5619750"/>
          <p14:tracePt t="36411" x="3359150" y="5619750"/>
          <p14:tracePt t="36431" x="3359150" y="5626100"/>
          <p14:tracePt t="36453" x="3359150" y="5632450"/>
          <p14:tracePt t="36469" x="3359150" y="5638800"/>
          <p14:tracePt t="36485" x="3359150" y="5645150"/>
          <p14:tracePt t="36498" x="3359150" y="5651500"/>
          <p14:tracePt t="36513" x="3352800" y="5657850"/>
          <p14:tracePt t="36531" x="3352800" y="5664200"/>
          <p14:tracePt t="36545" x="3352800" y="5670550"/>
          <p14:tracePt t="36561" x="3346450" y="5676900"/>
          <p14:tracePt t="36578" x="3346450" y="5683250"/>
          <p14:tracePt t="36578" x="3340100" y="5695950"/>
          <p14:tracePt t="36598" x="3333750" y="5702300"/>
          <p14:tracePt t="36598" x="3333750" y="5708650"/>
          <p14:tracePt t="36614" x="3327400" y="5715000"/>
          <p14:tracePt t="36614" x="3327400" y="5727700"/>
          <p14:tracePt t="36614" x="3321050" y="5734050"/>
          <p14:tracePt t="36633" x="3321050" y="5740400"/>
          <p14:tracePt t="36645" x="3314700" y="5746750"/>
          <p14:tracePt t="36645" x="3314700" y="5753100"/>
          <p14:tracePt t="36645" x="3314700" y="5759450"/>
          <p14:tracePt t="36666" x="3308350" y="5765800"/>
          <p14:tracePt t="36666" x="3308350" y="5772150"/>
          <p14:tracePt t="36681" x="3302000" y="5772150"/>
          <p14:tracePt t="36695" x="3302000" y="5784850"/>
          <p14:tracePt t="36715" x="3295650" y="5784850"/>
          <p14:tracePt t="36715" x="3289300" y="5778500"/>
          <p14:tracePt t="36731" x="3289300" y="5772150"/>
          <p14:tracePt t="36745" x="3282950" y="5759450"/>
          <p14:tracePt t="36745" x="3282950" y="5746750"/>
          <p14:tracePt t="36764" x="3282950" y="5727700"/>
          <p14:tracePt t="36764" x="3276600" y="5708650"/>
          <p14:tracePt t="36781" x="3276600" y="5683250"/>
          <p14:tracePt t="36781" x="3270250" y="5613400"/>
          <p14:tracePt t="36798" x="3270250" y="5575300"/>
          <p14:tracePt t="36798" x="3263900" y="5524500"/>
          <p14:tracePt t="36815" x="3263900" y="5467350"/>
          <p14:tracePt t="36815" x="3257550" y="5403850"/>
          <p14:tracePt t="36831" x="3251200" y="5340350"/>
          <p14:tracePt t="36831" x="3244850" y="5270500"/>
          <p14:tracePt t="36831" x="3238500" y="5194300"/>
          <p14:tracePt t="36850" x="3225800" y="5118100"/>
          <p14:tracePt t="36862" x="3219450" y="5041900"/>
          <p14:tracePt t="36862" x="3194050" y="4876800"/>
          <p14:tracePt t="36882" x="3181350" y="4794250"/>
          <p14:tracePt t="36882" x="3168650" y="4711700"/>
          <p14:tracePt t="36898" x="3155950" y="4629150"/>
          <p14:tracePt t="36898" x="3149600" y="4546600"/>
          <p14:tracePt t="36915" x="3136900" y="4464050"/>
          <p14:tracePt t="36915" x="3130550" y="4381500"/>
          <p14:tracePt t="36915" x="3124200" y="4298950"/>
          <p14:tracePt t="36934" x="3117850" y="4222750"/>
          <p14:tracePt t="36946" x="3105150" y="4146550"/>
          <p14:tracePt t="36946" x="3098800" y="4064000"/>
          <p14:tracePt t="36946" x="3098800" y="3987800"/>
          <p14:tracePt t="36967" x="3092450" y="3905250"/>
          <p14:tracePt t="36967" x="3086100" y="3822700"/>
          <p14:tracePt t="36982" x="3079750" y="3746500"/>
          <p14:tracePt t="36982" x="3079750" y="3663950"/>
          <p14:tracePt t="36998" x="3073400" y="3587750"/>
          <p14:tracePt t="36998" x="3067050" y="3511550"/>
          <p14:tracePt t="37378" x="3321050" y="5200650"/>
          <p14:tracePt t="37387" x="3327400" y="5207000"/>
          <p14:tracePt t="37398" x="3333750" y="5219700"/>
          <p14:tracePt t="37398" x="3346450" y="5238750"/>
          <p14:tracePt t="37416" x="3359150" y="5257800"/>
          <p14:tracePt t="37416" x="3365500" y="5264150"/>
          <p14:tracePt t="37433" x="3378200" y="5276850"/>
          <p14:tracePt t="37433" x="3384550" y="5283200"/>
          <p14:tracePt t="37450" x="3397250" y="5283200"/>
          <p14:tracePt t="37450" x="3416300" y="5289550"/>
          <p14:tracePt t="37466" x="3429000" y="5283200"/>
          <p14:tracePt t="37466" x="3435350" y="5283200"/>
          <p14:tracePt t="37483" x="3448050" y="5276850"/>
          <p14:tracePt t="37483" x="3454400" y="5276850"/>
          <p14:tracePt t="37500" x="3467100" y="5270500"/>
          <p14:tracePt t="37500" x="3479800" y="5270500"/>
          <p14:tracePt t="37516" x="3486150" y="5264150"/>
          <p14:tracePt t="37516" x="3511550" y="5257800"/>
          <p14:tracePt t="37534" x="3524250" y="5251450"/>
          <p14:tracePt t="37534" x="3536950" y="5251450"/>
          <p14:tracePt t="37551" x="3549650" y="5251450"/>
          <p14:tracePt t="37551" x="3562350" y="5251450"/>
          <p14:tracePt t="37567" x="3575050" y="5251450"/>
          <p14:tracePt t="37567" x="3587750" y="5251450"/>
          <p14:tracePt t="37567" x="3600450" y="5251450"/>
          <p14:tracePt t="37586" x="3619500" y="5251450"/>
          <p14:tracePt t="37598" x="3632200" y="5251450"/>
          <p14:tracePt t="37598" x="3670300" y="5251450"/>
          <p14:tracePt t="37619" x="3689350" y="5245100"/>
          <p14:tracePt t="37619" x="3708400" y="5245100"/>
          <p14:tracePt t="37634" x="3727450" y="5245100"/>
          <p14:tracePt t="37634" x="3746500" y="5245100"/>
          <p14:tracePt t="37651" x="3771900" y="5238750"/>
          <p14:tracePt t="37651" x="3790950" y="5232400"/>
          <p14:tracePt t="37667" x="3816350" y="5232400"/>
          <p14:tracePt t="37667" x="3835400" y="5226050"/>
          <p14:tracePt t="37667" x="3860800" y="5219700"/>
          <p14:tracePt t="37686" x="3879850" y="5213350"/>
          <p14:tracePt t="37686" x="3898900" y="5207000"/>
          <p14:tracePt t="37702" x="3917950" y="5200650"/>
          <p14:tracePt t="37702" x="3943350" y="5194300"/>
          <p14:tracePt t="37718" x="3962400" y="5181600"/>
          <p14:tracePt t="37718" x="3981450" y="5175250"/>
          <p14:tracePt t="37734" x="4000500" y="5162550"/>
          <p14:tracePt t="37734" x="4019550" y="5149850"/>
          <p14:tracePt t="37750" x="4038600" y="5143500"/>
          <p14:tracePt t="37750" x="4070350" y="5124450"/>
          <p14:tracePt t="37767" x="4089400" y="5111750"/>
          <p14:tracePt t="37767" x="4102100" y="5105400"/>
          <p14:tracePt t="37784" x="4121150" y="5092700"/>
          <p14:tracePt t="37784" x="4140200" y="5086350"/>
          <p14:tracePt t="37801" x="4152900" y="5080000"/>
          <p14:tracePt t="37801" x="4165600" y="5073650"/>
          <p14:tracePt t="37817" x="4178300" y="5067300"/>
          <p14:tracePt t="37817" x="4203700" y="5054600"/>
          <p14:tracePt t="37835" x="4216400" y="5048250"/>
          <p14:tracePt t="37835" x="4229100" y="5041900"/>
          <p14:tracePt t="37851" x="4235450" y="5041900"/>
          <p14:tracePt t="37851" x="4248150" y="5035550"/>
          <p14:tracePt t="37868" x="4254500" y="5035550"/>
          <p14:tracePt t="37868" x="4260850" y="5035550"/>
          <p14:tracePt t="37868" x="4267200" y="5035550"/>
          <p14:tracePt t="37887" x="4267200" y="5041900"/>
          <p14:tracePt t="37900" x="4273550" y="5041900"/>
          <p14:tracePt t="37917" x="4279900" y="5054600"/>
          <p14:tracePt t="37933" x="4279900" y="5067300"/>
          <p14:tracePt t="37949" x="4273550" y="5073650"/>
          <p14:tracePt t="37966" x="4273550" y="5080000"/>
          <p14:tracePt t="37983" x="4267200" y="5086350"/>
          <p14:tracePt t="38002" x="4260850" y="5092700"/>
          <p14:tracePt t="38021" x="4254500" y="5092700"/>
          <p14:tracePt t="38073" x="4248150" y="5092700"/>
          <p14:tracePt t="38122" x="4241800" y="5086350"/>
          <p14:tracePt t="38149" x="4235450" y="5092700"/>
          <p14:tracePt t="38174" x="4229100" y="5092700"/>
          <p14:tracePt t="38194" x="4229100" y="5099050"/>
          <p14:tracePt t="38217" x="4222750" y="5099050"/>
          <p14:tracePt t="38242" x="4216400" y="5105400"/>
          <p14:tracePt t="38270" x="4210050" y="5111750"/>
          <p14:tracePt t="38302" x="4203700" y="5118100"/>
          <p14:tracePt t="38338" x="4197350" y="5124450"/>
          <p14:tracePt t="38354" x="4191000" y="5124450"/>
          <p14:tracePt t="38366" x="4184650" y="5137150"/>
          <p14:tracePt t="38382" x="4178300" y="5143500"/>
          <p14:tracePt t="38398" x="4171950" y="5149850"/>
          <p14:tracePt t="38414" x="4171950" y="5156200"/>
          <p14:tracePt t="38422" x="4165600" y="5162550"/>
          <p14:tracePt t="38435" x="4159250" y="5168900"/>
          <p14:tracePt t="38452" x="4146550" y="5168900"/>
          <p14:tracePt t="38452" x="4146550" y="5175250"/>
          <p14:tracePt t="38470" x="4133850" y="5175250"/>
          <p14:tracePt t="38485" x="4127500" y="5175250"/>
          <p14:tracePt t="38502" x="4121150" y="5181600"/>
          <p14:tracePt t="38519" x="4108450" y="5181600"/>
          <p14:tracePt t="38536" x="4102100" y="5187950"/>
          <p14:tracePt t="38536" x="4089400" y="5187950"/>
          <p14:tracePt t="38555" x="4083050" y="5187950"/>
          <p14:tracePt t="38555" x="4076700" y="5194300"/>
          <p14:tracePt t="38571" x="4070350" y="5194300"/>
          <p14:tracePt t="38586" x="4064000" y="5194300"/>
          <p14:tracePt t="38586" x="4057650" y="5200650"/>
          <p14:tracePt t="38604" x="4051300" y="5200650"/>
          <p14:tracePt t="38604" x="4044950" y="5200650"/>
          <p14:tracePt t="38622" x="4038600" y="5207000"/>
          <p14:tracePt t="38635" x="4032250" y="5213350"/>
          <p14:tracePt t="38635" x="4025900" y="5213350"/>
          <p14:tracePt t="38654" x="4019550" y="5219700"/>
          <p14:tracePt t="38669" x="4006850" y="5226050"/>
          <p14:tracePt t="38686" x="4000500" y="5226050"/>
          <p14:tracePt t="38704" x="3994150" y="5232400"/>
          <p14:tracePt t="38719" x="3987800" y="5238750"/>
          <p14:tracePt t="38736" x="3981450" y="5245100"/>
          <p14:tracePt t="38753" x="3975100" y="5251450"/>
          <p14:tracePt t="38769" x="3968750" y="5251450"/>
          <p14:tracePt t="38786" x="3962400" y="5257800"/>
          <p14:tracePt t="38803" x="3956050" y="5264150"/>
          <p14:tracePt t="38819" x="3949700" y="5270500"/>
          <p14:tracePt t="38836" x="3943350" y="5276850"/>
          <p14:tracePt t="38836" x="3937000" y="5283200"/>
          <p14:tracePt t="38855" x="3930650" y="5289550"/>
          <p14:tracePt t="38855" x="3930650" y="5295900"/>
          <p14:tracePt t="38872" x="3924300" y="5302250"/>
          <p14:tracePt t="38872" x="3917950" y="5308600"/>
          <p14:tracePt t="38888" x="3911600" y="5314950"/>
          <p14:tracePt t="38903" x="3905250" y="5321300"/>
          <p14:tracePt t="38903" x="3898900" y="5327650"/>
          <p14:tracePt t="38923" x="3892550" y="5334000"/>
          <p14:tracePt t="38923" x="3886200" y="5340350"/>
          <p14:tracePt t="38939" x="3879850" y="5346700"/>
          <p14:tracePt t="38939" x="3879850" y="5353050"/>
          <p14:tracePt t="38955" x="3873500" y="5353050"/>
          <p14:tracePt t="38955" x="3867150" y="5359400"/>
          <p14:tracePt t="38955" x="3860800" y="5365750"/>
          <p14:tracePt t="38974" x="3860800" y="5372100"/>
          <p14:tracePt t="38987" x="3854450" y="5378450"/>
          <p14:tracePt t="38987" x="3848100" y="5378450"/>
          <p14:tracePt t="38987" x="3841750" y="5384800"/>
          <p14:tracePt t="39007" x="3835400" y="5391150"/>
          <p14:tracePt t="39007" x="3829050" y="5391150"/>
          <p14:tracePt t="39023" x="3822700" y="5397500"/>
          <p14:tracePt t="39023" x="3816350" y="5403850"/>
          <p14:tracePt t="39039" x="3810000" y="5403850"/>
          <p14:tracePt t="39039" x="3810000" y="5410200"/>
          <p14:tracePt t="39055" x="3803650" y="5416550"/>
          <p14:tracePt t="39055" x="3797300" y="5422900"/>
          <p14:tracePt t="39055" x="3784600" y="5422900"/>
          <p14:tracePt t="39074" x="3778250" y="5429250"/>
          <p14:tracePt t="39074" x="3771900" y="5435600"/>
          <p14:tracePt t="39089" x="3765550" y="5441950"/>
          <p14:tracePt t="39089" x="3759200" y="5448300"/>
          <p14:tracePt t="39106" x="3752850" y="5448300"/>
          <p14:tracePt t="39106" x="3746500" y="5454650"/>
          <p14:tracePt t="39122" x="3740150" y="5454650"/>
          <p14:tracePt t="39122" x="3733800" y="5461000"/>
          <p14:tracePt t="39139" x="3733800" y="5467350"/>
          <p14:tracePt t="39139" x="3721100" y="5467350"/>
          <p14:tracePt t="39156" x="3714750" y="5473700"/>
          <p14:tracePt t="39170" x="3708400" y="5473700"/>
          <p14:tracePt t="39187" x="3708400" y="5480050"/>
          <p14:tracePt t="39298" x="3714750" y="5486400"/>
          <p14:tracePt t="39350" x="3721100" y="5492750"/>
          <p14:tracePt t="39442" x="3721100" y="5486400"/>
          <p14:tracePt t="39470" x="3727450" y="5486400"/>
          <p14:tracePt t="39502" x="3733800" y="5480050"/>
          <p14:tracePt t="39554" x="3733800" y="5473700"/>
          <p14:tracePt t="39634" x="3740150" y="5467350"/>
          <p14:tracePt t="39666" x="3740150" y="5473700"/>
          <p14:tracePt t="39754" x="3740150" y="5480050"/>
          <p14:tracePt t="39778" x="3733800" y="5480050"/>
          <p14:tracePt t="39802" x="3733800" y="5486400"/>
          <p14:tracePt t="39838" x="3740150" y="5486400"/>
          <p14:tracePt t="39882" x="3740150" y="5480050"/>
          <p14:tracePt t="39926" x="3733800" y="5486400"/>
          <p14:tracePt t="40174" x="3727450" y="5486400"/>
          <p14:tracePt t="40258" x="3721100" y="5492750"/>
          <p14:tracePt t="40302" x="3721100" y="5486400"/>
          <p14:tracePt t="40394" x="3714750" y="5486400"/>
          <p14:tracePt t="40498" x="3708400" y="5492750"/>
          <p14:tracePt t="40714" x="3702050" y="5499100"/>
          <p14:tracePt t="40874" x="3695700" y="5499100"/>
          <p14:tracePt t="40886" x="3689350" y="5499100"/>
          <p14:tracePt t="40918" x="3683000" y="5505450"/>
          <p14:tracePt t="40934" x="3676650" y="5505450"/>
          <p14:tracePt t="40954" x="3670300" y="5505450"/>
          <p14:tracePt t="40986" x="3663950" y="5505450"/>
          <p14:tracePt t="41030" x="3657600" y="5499100"/>
          <p14:tracePt t="41047" x="3651250" y="5499100"/>
          <p14:tracePt t="41062" x="3644900" y="5499100"/>
          <p14:tracePt t="41075" x="3638550" y="5499100"/>
          <p14:tracePt t="41090" x="3632200" y="5499100"/>
          <p14:tracePt t="41106" x="3619500" y="5492750"/>
          <p14:tracePt t="41122" x="3613150" y="5492750"/>
          <p14:tracePt t="41134" x="3613150" y="5486400"/>
          <p14:tracePt t="41150" x="3606800" y="5486400"/>
          <p14:tracePt t="41183" x="3600450" y="5486400"/>
          <p14:tracePt t="41254" x="3594100" y="5486400"/>
          <p14:tracePt t="41278" x="3594100" y="5492750"/>
          <p14:tracePt t="41294" x="3587750" y="5499100"/>
          <p14:tracePt t="41306" x="3581400" y="5499100"/>
          <p14:tracePt t="41322" x="3575050" y="5505450"/>
          <p14:tracePt t="41338" x="3568700" y="5505450"/>
          <p14:tracePt t="41354" x="3556000" y="5511800"/>
          <p14:tracePt t="41366" x="3543300" y="5518150"/>
          <p14:tracePt t="41391" x="3536950" y="5524500"/>
          <p14:tracePt t="41426" x="3530600" y="5530850"/>
          <p14:tracePt t="41466" x="3530600" y="5537200"/>
          <p14:tracePt t="41502" x="3524250" y="5543550"/>
          <p14:tracePt t="41546" x="3524250" y="5549900"/>
          <p14:tracePt t="41570" x="3524250" y="5556250"/>
          <p14:tracePt t="41594" x="3517900" y="5562600"/>
          <p14:tracePt t="41622" x="3511550" y="5562600"/>
          <p14:tracePt t="41646" x="3505200" y="5568950"/>
          <p14:tracePt t="41662" x="3498850" y="5562600"/>
          <p14:tracePt t="41674" x="3486150" y="5562600"/>
          <p14:tracePt t="41690" x="3479800" y="5556250"/>
          <p14:tracePt t="41699" x="3473450" y="5543550"/>
          <p14:tracePt t="41699" x="3460750" y="5530850"/>
          <p14:tracePt t="41716" x="3448050" y="5518150"/>
          <p14:tracePt t="41716" x="3429000" y="5499100"/>
          <p14:tracePt t="41732" x="3416300" y="5473700"/>
          <p14:tracePt t="41732" x="3390900" y="5441950"/>
          <p14:tracePt t="41748" x="3371850" y="5403850"/>
          <p14:tracePt t="41748" x="3340100" y="5365750"/>
          <p14:tracePt t="41764" x="3308350" y="5314950"/>
          <p14:tracePt t="41764" x="3238500" y="5181600"/>
          <p14:tracePt t="41784" x="3194050" y="5099050"/>
          <p14:tracePt t="41784" x="3143250" y="5010150"/>
          <p14:tracePt t="41798" x="3086100" y="4908550"/>
          <p14:tracePt t="41798" x="3022600" y="4800600"/>
          <p14:tracePt t="41815" x="2959100" y="4686300"/>
          <p14:tracePt t="41815" x="2889250" y="4559300"/>
          <p14:tracePt t="41832" x="2819400" y="4425950"/>
          <p14:tracePt t="41832" x="2679700" y="4133850"/>
          <p14:tracePt t="41849" x="2616200" y="3981450"/>
          <p14:tracePt t="41849" x="2552700" y="3829050"/>
          <p14:tracePt t="41865" x="2489200" y="3695700"/>
          <p14:tracePt t="41931" x="2432050" y="3467100"/>
          <p14:tracePt t="41939" x="2381250" y="3244850"/>
          <p14:tracePt t="41947" x="2336800" y="3028950"/>
          <p14:tracePt t="41947" x="2298700" y="2838450"/>
          <p14:tracePt t="41947" x="2266950" y="2660650"/>
          <p14:tracePt t="41968" x="2241550" y="2501900"/>
          <p14:tracePt t="41968" x="2216150" y="2349500"/>
          <p14:tracePt t="41983" x="2209800" y="2203450"/>
          <p14:tracePt t="41983" x="2203450" y="2165350"/>
          <p14:tracePt t="42000" x="2197100" y="2133600"/>
          <p14:tracePt t="42000" x="2184400" y="2114550"/>
          <p14:tracePt t="42016" x="2178050" y="2095500"/>
          <p14:tracePt t="42016" x="2159000" y="2076450"/>
          <p14:tracePt t="42016" x="2139950" y="2057400"/>
          <p14:tracePt t="42035" x="2120900" y="2044700"/>
          <p14:tracePt t="42047" x="2101850" y="2032000"/>
          <p14:tracePt t="42047" x="2076450" y="2019300"/>
          <p14:tracePt t="42047" x="2044700" y="2012950"/>
          <p14:tracePt t="42068" x="2019300" y="2006600"/>
          <p14:tracePt t="42068" x="1993900" y="2006600"/>
          <p14:tracePt t="42084" x="1968500" y="2012950"/>
          <p14:tracePt t="42084" x="1943100" y="2019300"/>
          <p14:tracePt t="42099" x="1917700" y="2025650"/>
          <p14:tracePt t="42099" x="1892300" y="2038350"/>
          <p14:tracePt t="42116" x="1873250" y="2051050"/>
          <p14:tracePt t="42116" x="1854200" y="2070100"/>
          <p14:tracePt t="42116" x="1828800" y="2095500"/>
          <p14:tracePt t="42136" x="1809750" y="2127250"/>
          <p14:tracePt t="42136" x="1784350" y="2171700"/>
          <p14:tracePt t="42149" x="1765300" y="2228850"/>
          <p14:tracePt t="42149" x="1746250" y="2305050"/>
          <p14:tracePt t="42166" x="1733550" y="2400300"/>
          <p14:tracePt t="42166" x="1720850" y="2514600"/>
          <p14:tracePt t="42183" x="1714500" y="2635250"/>
          <p14:tracePt t="42183" x="1714500" y="2781300"/>
          <p14:tracePt t="42183" x="1720850" y="2933700"/>
          <p14:tracePt t="42203" x="1733550" y="3098800"/>
          <p14:tracePt t="42203" x="1752600" y="3276600"/>
          <p14:tracePt t="42216" x="1778000" y="3454400"/>
          <p14:tracePt t="42216" x="1816100" y="3644900"/>
          <p14:tracePt t="42233" x="1854200" y="3835400"/>
          <p14:tracePt t="42233" x="1898650" y="4051300"/>
          <p14:tracePt t="42250" x="1943100" y="4241800"/>
          <p14:tracePt t="42250" x="2025650" y="4603750"/>
          <p14:tracePt t="42267" x="2063750" y="4768850"/>
          <p14:tracePt t="42267" x="2101850" y="4921250"/>
          <p14:tracePt t="42284" x="2133600" y="5054600"/>
          <p14:tracePt t="42284" x="2165350" y="5168900"/>
          <p14:tracePt t="42300" x="2190750" y="5251450"/>
          <p14:tracePt t="42300" x="2209800" y="5340350"/>
          <p14:tracePt t="42317" x="2228850" y="5416550"/>
          <p14:tracePt t="42317" x="2247900" y="5480050"/>
          <p14:tracePt t="42317" x="2266950" y="5530850"/>
          <p14:tracePt t="42335" x="2286000" y="5575300"/>
          <p14:tracePt t="42348" x="2298700" y="5607050"/>
          <p14:tracePt t="42348" x="2336800" y="5638800"/>
          <p14:tracePt t="42367" x="2355850" y="5645150"/>
          <p14:tracePt t="42367" x="2374900" y="5645150"/>
          <p14:tracePt t="42384" x="2400300" y="5638800"/>
          <p14:tracePt t="42384" x="2425700" y="5626100"/>
          <p14:tracePt t="42400" x="2451100" y="5613400"/>
          <p14:tracePt t="42400" x="2482850" y="5594350"/>
          <p14:tracePt t="42400" x="2527300" y="5581650"/>
          <p14:tracePt t="42419" x="2571750" y="5568950"/>
          <p14:tracePt t="42432" x="2628900" y="5562600"/>
          <p14:tracePt t="42432" x="2774950" y="5556250"/>
          <p14:tracePt t="42451" x="2863850" y="5562600"/>
          <p14:tracePt t="42451" x="2965450" y="5568950"/>
          <p14:tracePt t="42468" x="3079750" y="5581650"/>
          <p14:tracePt t="42468" x="3200400" y="5588000"/>
          <p14:tracePt t="42484" x="3346450" y="5607050"/>
          <p14:tracePt t="42484" x="3486150" y="5619750"/>
          <p14:tracePt t="42501" x="3778250" y="5638800"/>
          <p14:tracePt t="42501" x="3930650" y="5645150"/>
          <p14:tracePt t="42517" x="4083050" y="5645150"/>
          <p14:tracePt t="42517" x="4235450" y="5651500"/>
          <p14:tracePt t="42534" x="4387850" y="5645150"/>
          <p14:tracePt t="42534" x="4521200" y="5645150"/>
          <p14:tracePt t="42551" x="4673600" y="5645150"/>
          <p14:tracePt t="42551" x="4978400" y="5651500"/>
          <p14:tracePt t="42568" x="5124450" y="5664200"/>
          <p14:tracePt t="42568" x="5270500" y="5676900"/>
          <p14:tracePt t="42585" x="5410200" y="5689600"/>
          <p14:tracePt t="42585" x="5543550" y="5708650"/>
          <p14:tracePt t="42601" x="5664200" y="5721350"/>
          <p14:tracePt t="42601" x="5778500" y="5734050"/>
          <p14:tracePt t="42618" x="5880100" y="5746750"/>
          <p14:tracePt t="42618" x="5975350" y="5753100"/>
          <p14:tracePt t="42636" x="6134100" y="5753100"/>
          <p14:tracePt t="42636" x="6191250" y="5746750"/>
          <p14:tracePt t="42652" x="6248400" y="5734050"/>
          <p14:tracePt t="42652" x="6292850" y="5721350"/>
          <p14:tracePt t="42668" x="6330950" y="5708650"/>
          <p14:tracePt t="42668" x="6356350" y="5689600"/>
          <p14:tracePt t="42685" x="6375400" y="5664200"/>
          <p14:tracePt t="42685" x="6388100" y="5632450"/>
          <p14:tracePt t="42685" x="6388100" y="5588000"/>
          <p14:tracePt t="42704" x="6388100" y="5543550"/>
          <p14:tracePt t="42716" x="6381750" y="5492750"/>
          <p14:tracePt t="42716" x="6343650" y="5353050"/>
          <p14:tracePt t="42736" x="6311900" y="5270500"/>
          <p14:tracePt t="42736" x="6273800" y="5168900"/>
          <p14:tracePt t="42752" x="6235700" y="5067300"/>
          <p14:tracePt t="42752" x="6191250" y="4946650"/>
          <p14:tracePt t="42768" x="6140450" y="4819650"/>
          <p14:tracePt t="42768" x="6096000" y="4686300"/>
          <p14:tracePt t="42768" x="6045200" y="4540250"/>
          <p14:tracePt t="42788" x="6000750" y="4387850"/>
          <p14:tracePt t="42800" x="5924550" y="4051300"/>
          <p14:tracePt t="42800" x="5892800" y="3873500"/>
          <p14:tracePt t="42819" x="5867400" y="3689350"/>
          <p14:tracePt t="42819" x="5842000" y="3511550"/>
          <p14:tracePt t="42835" x="5816600" y="3333750"/>
          <p14:tracePt t="42835" x="5797550" y="3162300"/>
          <p14:tracePt t="42852" x="5778500" y="2997200"/>
          <p14:tracePt t="43289" x="3048000" y="2901950"/>
          <p14:tracePt t="43289" x="3092450" y="2901950"/>
          <p14:tracePt t="43307" x="3143250" y="2901950"/>
          <p14:tracePt t="43307" x="3219450" y="2901950"/>
          <p14:tracePt t="43321" x="3308350" y="2901950"/>
          <p14:tracePt t="43321" x="3416300" y="2908300"/>
          <p14:tracePt t="43321" x="3536950" y="2908300"/>
          <p14:tracePt t="43339" x="3670300" y="2921000"/>
          <p14:tracePt t="43352" x="3810000" y="2927350"/>
          <p14:tracePt t="43352" x="4089400" y="2959100"/>
          <p14:tracePt t="43372" x="4229100" y="2978150"/>
          <p14:tracePt t="43372" x="4368800" y="2997200"/>
          <p14:tracePt t="43387" x="4502150" y="3016250"/>
          <p14:tracePt t="43387" x="4629150" y="3035300"/>
          <p14:tracePt t="43404" x="4749800" y="3048000"/>
          <p14:tracePt t="43404" x="4864100" y="3067050"/>
          <p14:tracePt t="43420" x="4965700" y="3079750"/>
          <p14:tracePt t="43420" x="5137150" y="3098800"/>
          <p14:tracePt t="43437" x="5207000" y="3105150"/>
          <p14:tracePt t="43437" x="5257800" y="3111500"/>
          <p14:tracePt t="43454" x="5302250" y="3117850"/>
          <p14:tracePt t="43454" x="5327650" y="3130550"/>
          <p14:tracePt t="43471" x="5346700" y="3136900"/>
          <p14:tracePt t="43471" x="5346700" y="3149600"/>
          <p14:tracePt t="43487" x="5340350" y="3162300"/>
          <p14:tracePt t="43487" x="5295900" y="3194050"/>
          <p14:tracePt t="43504" x="5257800" y="3213100"/>
          <p14:tracePt t="43504" x="5207000" y="3232150"/>
          <p14:tracePt t="43521" x="5143500" y="3251200"/>
          <p14:tracePt t="43521" x="5073650" y="3276600"/>
          <p14:tracePt t="43537" x="4991100" y="3302000"/>
          <p14:tracePt t="43537" x="4794250" y="3352800"/>
          <p14:tracePt t="43557" x="4686300" y="3378200"/>
          <p14:tracePt t="43557" x="4572000" y="3403600"/>
          <p14:tracePt t="43571" x="4445000" y="3429000"/>
          <p14:tracePt t="43571" x="4324350" y="3460750"/>
          <p14:tracePt t="43588" x="4197350" y="3492500"/>
          <p14:tracePt t="43588" x="4070350" y="3524250"/>
          <p14:tracePt t="43605" x="3943350" y="3562350"/>
          <p14:tracePt t="43605" x="3822700" y="3606800"/>
          <p14:tracePt t="43605" x="3702050" y="3651250"/>
          <p14:tracePt t="43624" x="3594100" y="3702050"/>
          <p14:tracePt t="43636" x="3486150" y="3746500"/>
          <p14:tracePt t="43636" x="3390900" y="3797300"/>
          <p14:tracePt t="43656" x="3225800" y="3879850"/>
          <p14:tracePt t="43656" x="3155950" y="3917950"/>
          <p14:tracePt t="43672" x="3098800" y="3949700"/>
          <p14:tracePt t="43672" x="3054350" y="3975100"/>
          <p14:tracePt t="43688" x="3022600" y="4000500"/>
          <p14:tracePt t="43688" x="2997200" y="4025900"/>
          <p14:tracePt t="43688" x="2990850" y="4051300"/>
          <p14:tracePt t="43709" x="2990850" y="4076700"/>
          <p14:tracePt t="43720" x="3009900" y="4095750"/>
          <p14:tracePt t="43720" x="3092450" y="4146550"/>
          <p14:tracePt t="43738" x="3155950" y="4171950"/>
          <p14:tracePt t="43738" x="3244850" y="4203700"/>
          <p14:tracePt t="43755" x="3340100" y="4229100"/>
          <p14:tracePt t="43755" x="3460750" y="4260850"/>
          <p14:tracePt t="43772" x="3587750" y="4286250"/>
          <p14:tracePt t="43772" x="3727450" y="4311650"/>
          <p14:tracePt t="43788" x="4019550" y="4356100"/>
          <p14:tracePt t="43788" x="4165600" y="4368800"/>
          <p14:tracePt t="43805" x="4311650" y="4375150"/>
          <p14:tracePt t="43805" x="4451350" y="4381500"/>
          <p14:tracePt t="43821" x="4584700" y="4381500"/>
          <p14:tracePt t="43821" x="4711700" y="4387850"/>
          <p14:tracePt t="43839" x="4832350" y="4381500"/>
          <p14:tracePt t="43839" x="5048250" y="4375150"/>
          <p14:tracePt t="43855" x="5143500" y="4375150"/>
          <p14:tracePt t="43855" x="5232400" y="4368800"/>
          <p14:tracePt t="43872" x="5314950" y="4362450"/>
          <p14:tracePt t="43872" x="5384800" y="4356100"/>
          <p14:tracePt t="43889" x="5441950" y="4349750"/>
          <p14:tracePt t="43889" x="5499100" y="4343400"/>
          <p14:tracePt t="43905" x="5537200" y="4343400"/>
          <p14:tracePt t="43905" x="5575300" y="4337050"/>
          <p14:tracePt t="43905" x="5600700" y="4337050"/>
          <p14:tracePt t="43924" x="5619750" y="4330700"/>
          <p14:tracePt t="43924" x="5632450" y="4330700"/>
          <p14:tracePt t="43940" x="5638800" y="4330700"/>
          <p14:tracePt t="43954" x="5638800" y="4337050"/>
          <p14:tracePt t="43954" x="5626100" y="4343400"/>
          <p14:tracePt t="43973" x="5619750" y="4349750"/>
          <p14:tracePt t="43973" x="5607050" y="4356100"/>
          <p14:tracePt t="43973" x="5594350" y="4356100"/>
          <p14:tracePt t="43992" x="5575300" y="4362450"/>
          <p14:tracePt t="44004" x="5562600" y="4368800"/>
          <p14:tracePt t="44004" x="5549900" y="4368800"/>
          <p14:tracePt t="44023" x="5518150" y="4375150"/>
          <p14:tracePt t="44023" x="5505450" y="4381500"/>
          <p14:tracePt t="44040" x="5492750" y="4381500"/>
          <p14:tracePt t="44040" x="5480050" y="4387850"/>
          <p14:tracePt t="44056" x="5473700" y="4387850"/>
          <p14:tracePt t="44056" x="5461000" y="4394200"/>
          <p14:tracePt t="44073" x="5454650" y="4394200"/>
          <p14:tracePt t="44073" x="5448300" y="4394200"/>
          <p14:tracePt t="44073" x="5441950" y="4394200"/>
          <p14:tracePt t="44092" x="5435600" y="4387850"/>
          <p14:tracePt t="44104" x="5429250" y="4381500"/>
          <p14:tracePt t="44121" x="5435600" y="4375150"/>
          <p14:tracePt t="44138" x="5435600" y="4368800"/>
          <p14:tracePt t="44155" x="5441950" y="4368800"/>
          <p14:tracePt t="44171" x="5435600" y="4368800"/>
          <p14:tracePt t="44203" x="5429250" y="4368800"/>
          <p14:tracePt t="44215" x="5422900" y="4368800"/>
          <p14:tracePt t="44224" x="5416550" y="4368800"/>
          <p14:tracePt t="44224" x="5410200" y="4375150"/>
          <p14:tracePt t="44241" x="5397500" y="4375150"/>
          <p14:tracePt t="44241" x="5391150" y="4381500"/>
          <p14:tracePt t="44256" x="5378450" y="4381500"/>
          <p14:tracePt t="44256" x="5365750" y="4387850"/>
          <p14:tracePt t="44256" x="5346700" y="4394200"/>
          <p14:tracePt t="44276" x="5334000" y="4400550"/>
          <p14:tracePt t="44288" x="5308600" y="4406900"/>
          <p14:tracePt t="44288" x="5270500" y="4419600"/>
          <p14:tracePt t="44308" x="5245100" y="4425950"/>
          <p14:tracePt t="44308" x="5219700" y="4432300"/>
          <p14:tracePt t="44324" x="5194300" y="4438650"/>
          <p14:tracePt t="44324" x="5168900" y="4445000"/>
          <p14:tracePt t="44340" x="5143500" y="4451350"/>
          <p14:tracePt t="44340" x="5124450" y="4457700"/>
          <p14:tracePt t="44340" x="5099050" y="4464050"/>
          <p14:tracePt t="44360" x="5080000" y="4464050"/>
          <p14:tracePt t="44372" x="5054600" y="4470400"/>
          <p14:tracePt t="44372" x="5016500" y="4476750"/>
          <p14:tracePt t="44392" x="4997450" y="4476750"/>
          <p14:tracePt t="44392" x="4978400" y="4483100"/>
          <p14:tracePt t="44407" x="4965700" y="4483100"/>
          <p14:tracePt t="44407" x="4953000" y="4483100"/>
          <p14:tracePt t="44424" x="4933950" y="4483100"/>
          <p14:tracePt t="44424" x="4921250" y="4483100"/>
          <p14:tracePt t="44441" x="4908550" y="4483100"/>
          <p14:tracePt t="44441" x="4883150" y="4483100"/>
          <p14:tracePt t="44457" x="4870450" y="4483100"/>
          <p14:tracePt t="44457" x="4857750" y="4489450"/>
          <p14:tracePt t="44474" x="4845050" y="4489450"/>
          <p14:tracePt t="44474" x="4826000" y="4489450"/>
          <p14:tracePt t="44491" x="4806950" y="4489450"/>
          <p14:tracePt t="44491" x="4781550" y="4489450"/>
          <p14:tracePt t="44508" x="4756150" y="4489450"/>
          <p14:tracePt t="44508" x="4679950" y="4489450"/>
          <p14:tracePt t="44525" x="4635500" y="4483100"/>
          <p14:tracePt t="44525" x="4584700" y="4470400"/>
          <p14:tracePt t="44542" x="4521200" y="4457700"/>
          <p14:tracePt t="44542" x="4457700" y="4445000"/>
          <p14:tracePt t="44557" x="4381500" y="4419600"/>
          <p14:tracePt t="44557" x="4203700" y="4362450"/>
          <p14:tracePt t="44577" x="4108450" y="4324350"/>
          <p14:tracePt t="44577" x="4000500" y="4273550"/>
          <p14:tracePt t="44592" x="3892550" y="4222750"/>
          <p14:tracePt t="44592" x="3778250" y="4159250"/>
          <p14:tracePt t="44608" x="3657600" y="4089400"/>
          <p14:tracePt t="44608" x="3543300" y="4013200"/>
          <p14:tracePt t="44625" x="3422650" y="3930650"/>
          <p14:tracePt t="44625" x="3308350" y="3841750"/>
          <p14:tracePt t="44625" x="3194050" y="3759200"/>
          <p14:tracePt t="44644" x="3079750" y="3670300"/>
          <p14:tracePt t="44656" x="2965450" y="3581400"/>
          <p14:tracePt t="44656" x="2857500" y="3498850"/>
          <p14:tracePt t="44676" x="2660650" y="3340100"/>
          <p14:tracePt t="44676" x="2571750" y="3263900"/>
          <p14:tracePt t="44692" x="2482850" y="3200400"/>
          <p14:tracePt t="44692" x="2406650" y="3130550"/>
          <p14:tracePt t="44692" x="2336800" y="3067050"/>
          <p14:tracePt t="44712" x="2273300" y="3003550"/>
          <p14:tracePt t="44723" x="2222500" y="2940050"/>
          <p14:tracePt t="44723" x="2178050" y="2889250"/>
          <p14:tracePt t="44723" x="2139950" y="2838450"/>
          <p14:tracePt t="44744" x="2108200" y="2794000"/>
          <p14:tracePt t="44744" x="2082800" y="2755900"/>
          <p14:tracePt t="44758" x="2063750" y="2717800"/>
          <p14:tracePt t="44758" x="2051050" y="2686050"/>
          <p14:tracePt t="44775" x="2044700" y="2660650"/>
          <p14:tracePt t="44775" x="2038350" y="2635250"/>
          <p14:tracePt t="44792" x="2032000" y="2609850"/>
          <p14:tracePt t="44792" x="2032000" y="2584450"/>
          <p14:tracePt t="44809" x="2019300" y="2527300"/>
          <p14:tracePt t="44809" x="2019300" y="2501900"/>
          <p14:tracePt t="44825" x="2006600" y="2482850"/>
          <p14:tracePt t="44825" x="2000250" y="2463800"/>
          <p14:tracePt t="44842" x="1987550" y="2451100"/>
          <p14:tracePt t="44842" x="1974850" y="2451100"/>
          <p14:tracePt t="44859" x="1962150" y="2463800"/>
          <p14:tracePt t="44859" x="1936750" y="2540000"/>
          <p14:tracePt t="44876" x="1924050" y="2616200"/>
          <p14:tracePt t="44876" x="1911350" y="2743200"/>
          <p14:tracePt t="44893" x="1898650" y="2876550"/>
          <p14:tracePt t="44893" x="1898650" y="3048000"/>
          <p14:tracePt t="44909" x="1898650" y="3244850"/>
          <p14:tracePt t="44909" x="1905000" y="3467100"/>
          <p14:tracePt t="44926" x="1917700" y="3708400"/>
          <p14:tracePt t="44926" x="1930400" y="3956050"/>
          <p14:tracePt t="44926" x="1949450" y="4197350"/>
          <p14:tracePt t="44945" x="1974850" y="4419600"/>
          <p14:tracePt t="44945" x="2000250" y="4641850"/>
          <p14:tracePt t="44960" x="2019300" y="4845050"/>
          <p14:tracePt t="44960" x="2044700" y="5022850"/>
          <p14:tracePt t="44976" x="2063750" y="5181600"/>
          <p14:tracePt t="44976" x="2082800" y="5314950"/>
          <p14:tracePt t="44993" x="2101850" y="5429250"/>
          <p14:tracePt t="44993" x="2120900" y="5524500"/>
          <p14:tracePt t="44993" x="2139950" y="5600700"/>
          <p14:tracePt t="45011" x="2165350" y="5664200"/>
          <p14:tracePt t="45024" x="2184400" y="5708650"/>
          <p14:tracePt t="45024" x="2222500" y="5740400"/>
          <p14:tracePt t="45044" x="2241550" y="5727700"/>
          <p14:tracePt t="45044" x="2260600" y="5695950"/>
          <p14:tracePt t="45060" x="2286000" y="5645150"/>
          <p14:tracePt t="45060" x="2305050" y="5575300"/>
          <p14:tracePt t="45076" x="2330450" y="5486400"/>
          <p14:tracePt t="45076" x="2355850" y="5372100"/>
          <p14:tracePt t="45093" x="2381250" y="5238750"/>
          <p14:tracePt t="45093" x="2432050" y="4914900"/>
          <p14:tracePt t="45110" x="2457450" y="4724400"/>
          <p14:tracePt t="45110" x="2489200" y="4527550"/>
          <p14:tracePt t="45126" x="2520950" y="4318000"/>
          <p14:tracePt t="45126" x="2559050" y="4102100"/>
          <p14:tracePt t="45143" x="2597150" y="3892550"/>
          <p14:tracePt t="45143" x="2641600" y="3676650"/>
          <p14:tracePt t="45161" x="2692400" y="3473450"/>
          <p14:tracePt t="45161" x="2800350" y="3092450"/>
          <p14:tracePt t="45177" x="2857500" y="2914650"/>
          <p14:tracePt t="45177" x="2914650" y="2755900"/>
          <p14:tracePt t="45194" x="2971800" y="2616200"/>
          <p14:tracePt t="45194" x="3022600" y="2489200"/>
          <p14:tracePt t="45211" x="3060700" y="2387600"/>
          <p14:tracePt t="45211" x="3105150" y="2311400"/>
          <p14:tracePt t="45227" x="3130550" y="2266950"/>
          <p14:tracePt t="45227" x="3175000" y="2324100"/>
          <p14:tracePt t="45244" x="3187700" y="2432050"/>
          <p14:tracePt t="45244" x="3187700" y="2584450"/>
          <p14:tracePt t="45260" x="3194050" y="2794000"/>
          <p14:tracePt t="45260" x="3200400" y="3028950"/>
          <p14:tracePt t="45277" x="3206750" y="3302000"/>
          <p14:tracePt t="45277" x="3213100" y="3587750"/>
          <p14:tracePt t="45277" x="3225800" y="3886200"/>
          <p14:tracePt t="45296" x="3244850" y="4165600"/>
          <p14:tracePt t="45309" x="3263900" y="4432300"/>
          <p14:tracePt t="45309" x="3302000" y="4889500"/>
          <p14:tracePt t="45328" x="3321050" y="5086350"/>
          <p14:tracePt t="45328" x="3340100" y="5251450"/>
          <p14:tracePt t="45344" x="3352800" y="5391150"/>
          <p14:tracePt t="45344" x="3371850" y="5505450"/>
          <p14:tracePt t="45361" x="3390900" y="5594350"/>
          <p14:tracePt t="45361" x="3409950" y="5657850"/>
          <p14:tracePt t="45361" x="3429000" y="5702300"/>
          <p14:tracePt t="45380" x="3441700" y="5721350"/>
          <p14:tracePt t="45392" x="3467100" y="5721350"/>
          <p14:tracePt t="45392" x="3505200" y="5645150"/>
          <p14:tracePt t="45411" x="3530600" y="5581650"/>
          <p14:tracePt t="45411" x="3549650" y="5492750"/>
          <p14:tracePt t="45427" x="3568700" y="5378450"/>
          <p14:tracePt t="45427" x="3587750" y="5251450"/>
          <p14:tracePt t="45445" x="3606800" y="5099050"/>
          <p14:tracePt t="45445" x="3625850" y="4927600"/>
          <p14:tracePt t="45461" x="3638550" y="4743450"/>
          <p14:tracePt t="45461" x="3676650" y="4330700"/>
          <p14:tracePt t="45478" x="3702050" y="4108450"/>
          <p14:tracePt t="45478" x="3727450" y="3886200"/>
          <p14:tracePt t="45494" x="3759200" y="3670300"/>
          <p14:tracePt t="45494" x="3797300" y="3454400"/>
          <p14:tracePt t="45511" x="3835400" y="3251200"/>
          <p14:tracePt t="45511" x="3930650" y="2870200"/>
          <p14:tracePt t="45528" x="3975100" y="2705100"/>
          <p14:tracePt t="45528" x="4019550" y="2571750"/>
          <p14:tracePt t="45545" x="4064000" y="2457450"/>
          <p14:tracePt t="45545" x="4095750" y="2381250"/>
          <p14:tracePt t="45562" x="4121150" y="2343150"/>
          <p14:tracePt t="45562" x="4140200" y="2374900"/>
          <p14:tracePt t="45578" x="4152900" y="2463800"/>
          <p14:tracePt t="45578" x="4159250" y="2787650"/>
          <p14:tracePt t="45597" x="4159250" y="3028950"/>
          <p14:tracePt t="45597" x="4159250" y="3302000"/>
          <p14:tracePt t="45612" x="4159250" y="3606800"/>
          <p14:tracePt t="45612" x="4165600" y="3937000"/>
          <p14:tracePt t="45629" x="4178300" y="4235450"/>
          <p14:tracePt t="45629" x="4197350" y="4527550"/>
          <p14:tracePt t="45645" x="4216400" y="4794250"/>
          <p14:tracePt t="45645" x="4241800" y="5035550"/>
          <p14:tracePt t="45645" x="4267200" y="5232400"/>
          <p14:tracePt t="45664" x="4292600" y="5403850"/>
          <p14:tracePt t="45676" x="4324350" y="5549900"/>
          <p14:tracePt t="45676" x="4349750" y="5632450"/>
          <p14:tracePt t="45696" x="4406900" y="5753100"/>
          <p14:tracePt t="45696" x="4432300" y="5784850"/>
          <p14:tracePt t="45713" x="4457700" y="5791200"/>
          <p14:tracePt t="45713" x="4483100" y="5772150"/>
          <p14:tracePt t="45729" x="4508500" y="5734050"/>
          <p14:tracePt t="45729" x="4527550" y="5670550"/>
          <p14:tracePt t="45729" x="4546600" y="5588000"/>
          <p14:tracePt t="45747" x="4565650" y="5473700"/>
          <p14:tracePt t="45760" x="4578350" y="5340350"/>
          <p14:tracePt t="45760" x="4610100" y="4997450"/>
          <p14:tracePt t="45779" x="4635500" y="4800600"/>
          <p14:tracePt t="45779" x="4654550" y="4584700"/>
          <p14:tracePt t="45796" x="4686300" y="4349750"/>
          <p14:tracePt t="45796" x="4718050" y="4102100"/>
          <p14:tracePt t="45812" x="4756150" y="3860800"/>
          <p14:tracePt t="45812" x="4857750" y="3403600"/>
          <p14:tracePt t="45829" x="4914900" y="3187700"/>
          <p14:tracePt t="45829" x="4965700" y="2990850"/>
          <p14:tracePt t="45845" x="5022850" y="2819400"/>
          <p14:tracePt t="45845" x="5080000" y="2667000"/>
          <p14:tracePt t="45863" x="5130800" y="2559050"/>
          <p14:tracePt t="45863" x="5175250" y="2476500"/>
          <p14:tracePt t="45879" x="5219700" y="2444750"/>
          <p14:tracePt t="45879" x="5276850" y="2527300"/>
          <p14:tracePt t="45896" x="5302250" y="2654300"/>
          <p14:tracePt t="45896" x="5321300" y="2844800"/>
          <p14:tracePt t="45912" x="5340350" y="3086100"/>
          <p14:tracePt t="45912" x="5359400" y="3390900"/>
          <p14:tracePt t="45929" x="5378450" y="3702050"/>
          <p14:tracePt t="45929" x="5397500" y="4019550"/>
          <p14:tracePt t="45929" x="5422900" y="4356100"/>
          <p14:tracePt t="45948" x="5454650" y="4654550"/>
          <p14:tracePt t="45961" x="5486400" y="4927600"/>
          <p14:tracePt t="45961" x="5543550" y="5346700"/>
          <p14:tracePt t="45980" x="5575300" y="5480050"/>
          <p14:tracePt t="45980" x="5600700" y="5600700"/>
          <p14:tracePt t="45996" x="5619750" y="5702300"/>
          <p14:tracePt t="45996" x="5638800" y="5759450"/>
          <p14:tracePt t="46013" x="5651500" y="5810250"/>
          <p14:tracePt t="46013" x="5664200" y="5848350"/>
          <p14:tracePt t="46013" x="5670550" y="5880100"/>
          <p14:tracePt t="46032" x="5676900" y="5892800"/>
          <p14:tracePt t="46045" x="5670550" y="5867400"/>
          <p14:tracePt t="46064" x="5664200" y="5842000"/>
          <p14:tracePt t="46064" x="5657850" y="5797550"/>
          <p14:tracePt t="46080" x="5645150" y="5746750"/>
          <p14:tracePt t="46080" x="5626100" y="5689600"/>
          <p14:tracePt t="46097" x="5607050" y="5619750"/>
          <p14:tracePt t="46097" x="5588000" y="5549900"/>
          <p14:tracePt t="46113" x="5562600" y="5467350"/>
          <p14:tracePt t="46113" x="5511800" y="5314950"/>
          <p14:tracePt t="46130" x="5486400" y="5238750"/>
          <p14:tracePt t="46130" x="5461000" y="5168900"/>
          <p14:tracePt t="46147" x="5429250" y="5099050"/>
          <p14:tracePt t="46147" x="5391150" y="5041900"/>
          <p14:tracePt t="46163" x="5353050" y="4978400"/>
          <p14:tracePt t="46163" x="5308600" y="4927600"/>
          <p14:tracePt t="46180" x="5264150" y="4870450"/>
          <p14:tracePt t="46180" x="5162550" y="4768850"/>
          <p14:tracePt t="46197" x="5099050" y="4724400"/>
          <p14:tracePt t="46197" x="5035550" y="4679950"/>
          <p14:tracePt t="46214" x="4972050" y="4635500"/>
          <p14:tracePt t="46214" x="4902200" y="4597400"/>
          <p14:tracePt t="46230" x="4832350" y="4559300"/>
          <p14:tracePt t="46230" x="4692650" y="4489450"/>
          <p14:tracePt t="46249" x="4616450" y="4457700"/>
          <p14:tracePt t="46249" x="4533900" y="4419600"/>
          <p14:tracePt t="46264" x="4457700" y="4387850"/>
          <p14:tracePt t="46264" x="4375150" y="4349750"/>
          <p14:tracePt t="46281" x="4292600" y="4311650"/>
          <p14:tracePt t="46281" x="4203700" y="4273550"/>
          <p14:tracePt t="46297" x="4121150" y="4235450"/>
          <p14:tracePt t="46297" x="4038600" y="4197350"/>
          <p14:tracePt t="46297" x="3949700" y="4146550"/>
          <p14:tracePt t="46317" x="3873500" y="4102100"/>
          <p14:tracePt t="46329" x="3790950" y="4044950"/>
          <p14:tracePt t="46329" x="3632200" y="3930650"/>
          <p14:tracePt t="46348" x="3556000" y="3867150"/>
          <p14:tracePt t="46348" x="3479800" y="3816350"/>
          <p14:tracePt t="46364" x="3409950" y="3759200"/>
          <p14:tracePt t="46364" x="3340100" y="3721100"/>
          <p14:tracePt t="46381" x="3276600" y="3676650"/>
          <p14:tracePt t="46381" x="3213100" y="3644900"/>
          <p14:tracePt t="46381" x="3155950" y="3613150"/>
          <p14:tracePt t="46400" x="3105150" y="3587750"/>
          <p14:tracePt t="46412" x="3048000" y="3568700"/>
          <p14:tracePt t="46412" x="2952750" y="3517900"/>
          <p14:tracePt t="46432" x="2908300" y="3486150"/>
          <p14:tracePt t="46432" x="2857500" y="3460750"/>
          <p14:tracePt t="46448" x="2813050" y="3435350"/>
          <p14:tracePt t="46448" x="2768600" y="3409950"/>
          <p14:tracePt t="46465" x="2730500" y="3384550"/>
          <p14:tracePt t="46465" x="2686050" y="3359150"/>
          <p14:tracePt t="46465" x="2647950" y="3333750"/>
          <p14:tracePt t="46484" x="2609850" y="3314700"/>
          <p14:tracePt t="46484" x="2571750" y="3302000"/>
          <p14:tracePt t="46498" x="2540000" y="3282950"/>
          <p14:tracePt t="46498" x="2514600" y="3263900"/>
          <p14:tracePt t="46514" x="2489200" y="3244850"/>
          <p14:tracePt t="46514" x="2470150" y="3232150"/>
          <p14:tracePt t="46532" x="2457450" y="3219450"/>
          <p14:tracePt t="46532" x="2476500" y="3181350"/>
          <p14:tracePt t="46548" x="2508250" y="3155950"/>
          <p14:tracePt t="46548" x="2552700" y="3143250"/>
          <p14:tracePt t="46564" x="2616200" y="3124200"/>
          <p14:tracePt t="46564" x="2692400" y="3111500"/>
          <p14:tracePt t="46582" x="2787650" y="3092450"/>
          <p14:tracePt t="46582" x="2889250" y="3079750"/>
          <p14:tracePt t="46598" x="3003550" y="3067050"/>
          <p14:tracePt t="46598" x="3263900" y="3041650"/>
          <p14:tracePt t="46617" x="3403600" y="3028950"/>
          <p14:tracePt t="46617" x="3568700" y="3016250"/>
          <p14:tracePt t="46633" x="3727450" y="3009900"/>
          <p14:tracePt t="46633" x="3886200" y="3009900"/>
          <p14:tracePt t="46649" x="4057650" y="3009900"/>
          <p14:tracePt t="46649" x="4229100" y="3022600"/>
          <p14:tracePt t="46665" x="4400550" y="3041650"/>
          <p14:tracePt t="46665" x="4572000" y="3060700"/>
          <p14:tracePt t="46665" x="4737100" y="3086100"/>
          <p14:tracePt t="46685" x="4876800" y="3117850"/>
          <p14:tracePt t="46697" x="5022850" y="3143250"/>
          <p14:tracePt t="46697" x="5156200" y="3175000"/>
          <p14:tracePt t="46718" x="5378450" y="3244850"/>
          <p14:tracePt t="46718" x="5461000" y="3276600"/>
          <p14:tracePt t="46733" x="5518150" y="3314700"/>
          <p14:tracePt t="46733" x="5556250" y="3346450"/>
          <p14:tracePt t="46749" x="5568950" y="3384550"/>
          <p14:tracePt t="46749" x="5556250" y="3422650"/>
          <p14:tracePt t="46765" x="5524500" y="3460750"/>
          <p14:tracePt t="46765" x="5467350" y="3498850"/>
          <p14:tracePt t="46765" x="5384800" y="3536950"/>
          <p14:tracePt t="46785" x="5289550" y="3568700"/>
          <p14:tracePt t="46785" x="5168900" y="3606800"/>
          <p14:tracePt t="46799" x="5035550" y="3638550"/>
          <p14:tracePt t="46799" x="4889500" y="3670300"/>
          <p14:tracePt t="46816" x="4730750" y="3695700"/>
          <p14:tracePt t="46816" x="4559300" y="3721100"/>
          <p14:tracePt t="46833" x="4375150" y="3733800"/>
          <p14:tracePt t="46833" x="3994150" y="3759200"/>
          <p14:tracePt t="46849" x="3810000" y="3765550"/>
          <p14:tracePt t="46849" x="3619500" y="3778250"/>
          <p14:tracePt t="46866" x="3435350" y="3790950"/>
          <p14:tracePt t="46866" x="3270250" y="3803650"/>
          <p14:tracePt t="46882" x="3111500" y="3822700"/>
          <p14:tracePt t="46882" x="2978150" y="3841750"/>
          <p14:tracePt t="46899" x="2863850" y="3860800"/>
          <p14:tracePt t="46899" x="2698750" y="3905250"/>
          <p14:tracePt t="46916" x="2660650" y="3917950"/>
          <p14:tracePt t="46916" x="2647950" y="3930650"/>
          <p14:tracePt t="46933" x="2660650" y="3937000"/>
          <p14:tracePt t="46933" x="2698750" y="3943350"/>
          <p14:tracePt t="46949" x="2762250" y="3949700"/>
          <p14:tracePt t="46949" x="2851150" y="3956050"/>
          <p14:tracePt t="46966" x="2952750" y="3962400"/>
          <p14:tracePt t="46966" x="3079750" y="3975100"/>
          <p14:tracePt t="46966" x="3219450" y="3981450"/>
          <p14:tracePt t="46985" x="3371850" y="3994150"/>
          <p14:tracePt t="46985" x="3536950" y="4006850"/>
          <p14:tracePt t="47001" x="3714750" y="4019550"/>
          <p14:tracePt t="47001" x="3892550" y="4025900"/>
          <p14:tracePt t="47017" x="4076700" y="4032250"/>
          <p14:tracePt t="47017" x="4260850" y="4038600"/>
          <p14:tracePt t="47017" x="4438650" y="4038600"/>
          <p14:tracePt t="47036" x="4610100" y="4051300"/>
          <p14:tracePt t="47048" x="4775200" y="4064000"/>
          <p14:tracePt t="47048" x="4927600" y="4076700"/>
          <p14:tracePt t="47048" x="5054600" y="4095750"/>
          <p14:tracePt t="47069" x="5168900" y="4114800"/>
          <p14:tracePt t="47069" x="5257800" y="4140200"/>
          <p14:tracePt t="47085" x="5327650" y="4165600"/>
          <p14:tracePt t="47085" x="5372100" y="4191000"/>
          <p14:tracePt t="47100" x="5397500" y="4216400"/>
          <p14:tracePt t="47100" x="5391150" y="4241800"/>
          <p14:tracePt t="47117" x="5365750" y="4273550"/>
          <p14:tracePt t="47117" x="5321300" y="4305300"/>
          <p14:tracePt t="47117" x="5257800" y="4330700"/>
          <p14:tracePt t="47136" x="5175250" y="4356100"/>
          <p14:tracePt t="47136" x="5073650" y="4381500"/>
          <p14:tracePt t="47150" x="4959350" y="4406900"/>
          <p14:tracePt t="47150" x="4832350" y="4432300"/>
          <p14:tracePt t="47167" x="4692650" y="4457700"/>
          <p14:tracePt t="47167" x="4540250" y="4483100"/>
          <p14:tracePt t="47184" x="4375150" y="4508500"/>
          <p14:tracePt t="47184" x="4210050" y="4533900"/>
          <p14:tracePt t="47201" x="4038600" y="4559300"/>
          <p14:tracePt t="47201" x="3721100" y="4616450"/>
          <p14:tracePt t="47217" x="3575050" y="4648200"/>
          <p14:tracePt t="47217" x="3441700" y="4679950"/>
          <p14:tracePt t="47234" x="3333750" y="4705350"/>
          <p14:tracePt t="47234" x="3244850" y="4730750"/>
          <p14:tracePt t="47251" x="3175000" y="4756150"/>
          <p14:tracePt t="47251" x="3117850" y="4794250"/>
          <p14:tracePt t="47269" x="3117850" y="4813300"/>
          <p14:tracePt t="47269" x="3149600" y="4832350"/>
          <p14:tracePt t="47285" x="3206750" y="4845050"/>
          <p14:tracePt t="47285" x="3282950" y="4864100"/>
          <p14:tracePt t="47301" x="3397250" y="4876800"/>
          <p14:tracePt t="47301" x="3511550" y="4889500"/>
          <p14:tracePt t="47317" x="3644900" y="4895850"/>
          <p14:tracePt t="47317" x="3790950" y="4908550"/>
          <p14:tracePt t="47317" x="3949700" y="4908550"/>
          <p14:tracePt t="47336" x="4133850" y="4908550"/>
          <p14:tracePt t="47349" x="4305300" y="4902200"/>
          <p14:tracePt t="47349" x="4641850" y="4889500"/>
          <p14:tracePt t="47369" x="4813300" y="4883150"/>
          <p14:tracePt t="47369" x="4984750" y="4876800"/>
          <p14:tracePt t="47385" x="5143500" y="4876800"/>
          <p14:tracePt t="47385" x="5289550" y="4870450"/>
          <p14:tracePt t="47401" x="5410200" y="4870450"/>
          <p14:tracePt t="47401" x="5530850" y="4870450"/>
          <p14:tracePt t="47418" x="5632450" y="4870450"/>
          <p14:tracePt t="47418" x="5715000" y="4876800"/>
          <p14:tracePt t="47418" x="5772150" y="4883150"/>
          <p14:tracePt t="47437" x="5816600" y="4895850"/>
          <p14:tracePt t="47449" x="5835650" y="4921250"/>
          <p14:tracePt t="47449" x="5816600" y="4946650"/>
          <p14:tracePt t="47468" x="5784850" y="4972050"/>
          <p14:tracePt t="47468" x="5734050" y="5003800"/>
          <p14:tracePt t="47485" x="5676900" y="5029200"/>
          <p14:tracePt t="47485" x="5607050" y="5060950"/>
          <p14:tracePt t="47501" x="5454650" y="5130800"/>
          <p14:tracePt t="47501" x="5372100" y="5168900"/>
          <p14:tracePt t="47518" x="5289550" y="5200650"/>
          <p14:tracePt t="47518" x="5207000" y="5232400"/>
          <p14:tracePt t="47536" x="5130800" y="5264150"/>
          <p14:tracePt t="47536" x="5054600" y="5295900"/>
          <p14:tracePt t="47552" x="4984750" y="5321300"/>
          <p14:tracePt t="47552" x="4870450" y="5372100"/>
          <p14:tracePt t="47568" x="4826000" y="5397500"/>
          <p14:tracePt t="47568" x="4787900" y="5416550"/>
          <p14:tracePt t="47585" x="4756150" y="5429250"/>
          <p14:tracePt t="47585" x="4730750" y="5448300"/>
          <p14:tracePt t="47602" x="4711700" y="5454650"/>
          <p14:tracePt t="47602" x="4705350" y="5467350"/>
          <p14:tracePt t="47619" x="4699000" y="5467350"/>
          <p14:tracePt t="47634" x="4705350" y="5461000"/>
          <p14:tracePt t="47634" x="4730750" y="5448300"/>
          <p14:tracePt t="47653" x="4749800" y="5441950"/>
          <p14:tracePt t="47653" x="4768850" y="5429250"/>
          <p14:tracePt t="47669" x="4781550" y="5422900"/>
          <p14:tracePt t="47669" x="4806950" y="5416550"/>
          <p14:tracePt t="47686" x="4826000" y="5410200"/>
          <p14:tracePt t="47686" x="4845050" y="5403850"/>
          <p14:tracePt t="47686" x="4864100" y="5403850"/>
          <p14:tracePt t="47706" x="4883150" y="5397500"/>
          <p14:tracePt t="47717" x="4895850" y="5397500"/>
          <p14:tracePt t="47717" x="4914900" y="5397500"/>
          <p14:tracePt t="47737" x="4933950" y="5397500"/>
          <p14:tracePt t="47737" x="4946650" y="5397500"/>
          <p14:tracePt t="47752" x="4953000" y="5397500"/>
          <p14:tracePt t="47767" x="4959350" y="5403850"/>
          <p14:tracePt t="47767" x="4959350" y="5410200"/>
          <p14:tracePt t="47785" x="4946650" y="5422900"/>
          <p14:tracePt t="47801" x="4946650" y="5429250"/>
          <p14:tracePt t="47801" x="4927600" y="5441950"/>
          <p14:tracePt t="47819" x="4921250" y="5448300"/>
          <p14:tracePt t="47819" x="4914900" y="5461000"/>
          <p14:tracePt t="47836" x="4908550" y="5461000"/>
          <p14:tracePt t="47836" x="4895850" y="5473700"/>
          <p14:tracePt t="47853" x="4889500" y="5480050"/>
          <p14:tracePt t="47853" x="4876800" y="5492750"/>
          <p14:tracePt t="47870" x="4870450" y="5499100"/>
          <p14:tracePt t="47870" x="4864100" y="5505450"/>
          <p14:tracePt t="47886" x="4857750" y="5511800"/>
          <p14:tracePt t="47886" x="4851400" y="5518150"/>
          <p14:tracePt t="47903" x="4845050" y="5524500"/>
          <p14:tracePt t="47903" x="4838700" y="5530850"/>
          <p14:tracePt t="47920" x="4832350" y="5537200"/>
          <p14:tracePt t="47920" x="4819650" y="5549900"/>
          <p14:tracePt t="47937" x="4806950" y="5556250"/>
          <p14:tracePt t="47937" x="4800600" y="5562600"/>
          <p14:tracePt t="47953" x="4781550" y="5568950"/>
          <p14:tracePt t="47953" x="4762500" y="5568950"/>
          <p14:tracePt t="47970" x="4737100" y="5568950"/>
          <p14:tracePt t="47970" x="4699000" y="5562600"/>
          <p14:tracePt t="47970" x="4654550" y="5556250"/>
          <p14:tracePt t="47989" x="4603750" y="5543550"/>
          <p14:tracePt t="48001" x="4533900" y="5530850"/>
          <p14:tracePt t="48001" x="4362450" y="5486400"/>
          <p14:tracePt t="48021" x="4260850" y="5454650"/>
          <p14:tracePt t="48021" x="4152900" y="5422900"/>
          <p14:tracePt t="48037" x="4032250" y="5391150"/>
          <p14:tracePt t="48037" x="3911600" y="5353050"/>
          <p14:tracePt t="48053" x="3784600" y="5314950"/>
          <p14:tracePt t="48053" x="3657600" y="5283200"/>
          <p14:tracePt t="48070" x="3530600" y="5251450"/>
          <p14:tracePt t="48070" x="3403600" y="5226050"/>
          <p14:tracePt t="48070" x="3282950" y="5213350"/>
          <p14:tracePt t="48089" x="3168650" y="5200650"/>
          <p14:tracePt t="48102" x="2971800" y="5194300"/>
          <p14:tracePt t="48102" x="2895600" y="5194300"/>
          <p14:tracePt t="48121" x="2832100" y="5200650"/>
          <p14:tracePt t="48121" x="2787650" y="5207000"/>
          <p14:tracePt t="48137" x="2762250" y="5213350"/>
          <p14:tracePt t="48152" x="2781300" y="5213350"/>
          <p14:tracePt t="48152" x="2882900" y="5213350"/>
          <p14:tracePt t="48171" x="2965450" y="5219700"/>
          <p14:tracePt t="48171" x="3060700" y="5219700"/>
          <p14:tracePt t="48187" x="3181350" y="5219700"/>
          <p14:tracePt t="48187" x="3308350" y="5219700"/>
          <p14:tracePt t="48204" x="3454400" y="5226050"/>
          <p14:tracePt t="48204" x="3606800" y="5232400"/>
          <p14:tracePt t="48221" x="3790950" y="5238750"/>
          <p14:tracePt t="48221" x="4140200" y="5264150"/>
          <p14:tracePt t="48237" x="4324350" y="5283200"/>
          <p14:tracePt t="48237" x="4502150" y="5295900"/>
          <p14:tracePt t="48254" x="4673600" y="5314950"/>
          <p14:tracePt t="48254" x="4838700" y="5327650"/>
          <p14:tracePt t="48271" x="4991100" y="5340350"/>
          <p14:tracePt t="48271" x="5232400" y="5365750"/>
          <p14:tracePt t="48289" x="5340350" y="5372100"/>
          <p14:tracePt t="48289" x="5429250" y="5378450"/>
          <p14:tracePt t="48305" x="5492750" y="5384800"/>
          <p14:tracePt t="48305" x="5543550" y="5391150"/>
          <p14:tracePt t="48321" x="5575300" y="5403850"/>
          <p14:tracePt t="48321" x="5588000" y="5416550"/>
          <p14:tracePt t="48337" x="5581650" y="5435600"/>
          <p14:tracePt t="48337" x="5562600" y="5454650"/>
          <p14:tracePt t="48337" x="5530850" y="5480050"/>
          <p14:tracePt t="48357" x="5486400" y="5511800"/>
          <p14:tracePt t="48369" x="5429250" y="5543550"/>
          <p14:tracePt t="48369" x="5276850" y="5613400"/>
          <p14:tracePt t="48389" x="5181600" y="5651500"/>
          <p14:tracePt t="48389" x="5073650" y="5689600"/>
          <p14:tracePt t="48405" x="4959350" y="5721350"/>
          <p14:tracePt t="48405" x="4826000" y="5759450"/>
          <p14:tracePt t="48421" x="4692650" y="5791200"/>
          <p14:tracePt t="48421" x="4546600" y="5822950"/>
          <p14:tracePt t="48421" x="4394200" y="5854700"/>
          <p14:tracePt t="48441" x="4241800" y="5880100"/>
          <p14:tracePt t="48453" x="4083050" y="5905500"/>
          <p14:tracePt t="48453" x="3778250" y="5962650"/>
          <p14:tracePt t="48472" x="3632200" y="5988050"/>
          <p14:tracePt t="48472" x="3492500" y="6007100"/>
          <p14:tracePt t="48488" x="3365500" y="6032500"/>
          <p14:tracePt t="48488" x="3257550" y="6057900"/>
          <p14:tracePt t="48505" x="3168650" y="6083300"/>
          <p14:tracePt t="48505" x="3098800" y="6102350"/>
          <p14:tracePt t="48522" x="3022600" y="6140450"/>
          <p14:tracePt t="48522" x="3022600" y="6159500"/>
          <p14:tracePt t="48538" x="3048000" y="6178550"/>
          <p14:tracePt t="48538" x="3092450" y="6197600"/>
          <p14:tracePt t="48555" x="3162300" y="6210300"/>
          <p14:tracePt t="48555" x="3257550" y="6229350"/>
          <p14:tracePt t="48572" x="3371850" y="6254750"/>
          <p14:tracePt t="48572" x="3644900" y="6305550"/>
          <p14:tracePt t="48589" x="3822700" y="6330950"/>
          <p14:tracePt t="48589" x="3987800" y="6356350"/>
          <p14:tracePt t="48606" x="4165600" y="6369050"/>
          <p14:tracePt t="48606" x="4343400" y="6375400"/>
          <p14:tracePt t="48622" x="4514850" y="6375400"/>
          <p14:tracePt t="48622" x="4679950" y="6362700"/>
          <p14:tracePt t="48639" x="4845050" y="6343650"/>
          <p14:tracePt t="48639" x="5111750" y="6292850"/>
          <p14:tracePt t="48657" x="5238750" y="6267450"/>
          <p14:tracePt t="48657" x="5353050" y="6242050"/>
          <p14:tracePt t="48673" x="5454650" y="6229350"/>
          <p14:tracePt t="48673" x="5537200" y="6210300"/>
          <p14:tracePt t="48689" x="5613400" y="6203950"/>
          <p14:tracePt t="48689" x="5676900" y="6191250"/>
          <p14:tracePt t="48689" x="5734050" y="6191250"/>
          <p14:tracePt t="48710" x="5778500" y="6178550"/>
          <p14:tracePt t="48720" x="5810250" y="6178550"/>
          <p14:tracePt t="48720" x="5835650" y="6172200"/>
          <p14:tracePt t="48720" x="5854700" y="6165850"/>
          <p14:tracePt t="48742" x="5867400" y="6159500"/>
          <p14:tracePt t="48754" x="5880100" y="6153150"/>
          <p14:tracePt t="48771" x="5880100" y="6146800"/>
          <p14:tracePt t="48771" x="5867400" y="6140450"/>
          <p14:tracePt t="48789" x="5861050" y="6140450"/>
          <p14:tracePt t="48789" x="5848350" y="6140450"/>
          <p14:tracePt t="48806" x="5835650" y="6140450"/>
          <p14:tracePt t="48806" x="5816600" y="6134100"/>
          <p14:tracePt t="48806" x="5797550" y="6134100"/>
          <p14:tracePt t="48825" x="5778500" y="6134100"/>
          <p14:tracePt t="48825" x="5759450" y="6134100"/>
          <p14:tracePt t="48839" x="5746750" y="6134100"/>
          <p14:tracePt t="48839" x="5727700" y="6134100"/>
          <p14:tracePt t="48856" x="5708650" y="6134100"/>
          <p14:tracePt t="48856" x="5689600" y="6134100"/>
          <p14:tracePt t="48873" x="5676900" y="6134100"/>
          <p14:tracePt t="48873" x="5657850" y="6134100"/>
          <p14:tracePt t="48890" x="5632450" y="6127750"/>
          <p14:tracePt t="48890" x="5626100" y="6127750"/>
          <p14:tracePt t="48906" x="5613400" y="6121400"/>
          <p14:tracePt t="48906" x="5607050" y="6121400"/>
          <p14:tracePt t="48924" x="5600700" y="6115050"/>
          <p14:tracePt t="48938" x="5594350" y="6108700"/>
          <p14:tracePt t="48938" x="5588000" y="6096000"/>
          <p14:tracePt t="48957" x="5581650" y="6083300"/>
          <p14:tracePt t="48980" x="5581650" y="6076950"/>
          <p14:tracePt t="48988" x="5581650" y="6070600"/>
          <p14:tracePt t="48988" x="5588000" y="6064250"/>
          <p14:tracePt t="48988" x="5588000" y="6057900"/>
          <p14:tracePt t="49009" x="5588000" y="6051550"/>
          <p14:tracePt t="49021" x="5594350" y="6045200"/>
          <p14:tracePt t="49021" x="5607050" y="6026150"/>
          <p14:tracePt t="49041" x="5613400" y="6019800"/>
          <p14:tracePt t="49041" x="5619750" y="6013450"/>
          <p14:tracePt t="49057" x="5626100" y="6007100"/>
          <p14:tracePt t="49057" x="5632450" y="6000750"/>
          <p14:tracePt t="49074" x="5638800" y="5994400"/>
          <p14:tracePt t="49089" x="5645150" y="5988050"/>
          <p14:tracePt t="49105" x="5651500" y="5981700"/>
          <p14:tracePt t="49122" x="5657850" y="5981700"/>
          <p14:tracePt t="49122" x="5664200" y="5981700"/>
          <p14:tracePt t="49140" x="5670550" y="5981700"/>
          <p14:tracePt t="49204" x="5670550" y="5988050"/>
          <p14:tracePt t="49228" x="5676900" y="5994400"/>
          <p14:tracePt t="49356" x="5676900" y="6000750"/>
          <p14:tracePt t="49408" x="5670550" y="6007100"/>
          <p14:tracePt t="49436" x="5670550" y="6013450"/>
          <p14:tracePt t="49460" x="5664200" y="6019800"/>
          <p14:tracePt t="49484" x="5664200" y="6026150"/>
          <p14:tracePt t="49496" x="5657850" y="6032500"/>
          <p14:tracePt t="49528" x="5651500" y="6038850"/>
          <p14:tracePt t="49548" x="5657850" y="6038850"/>
          <p14:tracePt t="49640" x="5664200" y="6038850"/>
          <p14:tracePt t="49664" x="5670550" y="6038850"/>
          <p14:tracePt t="49700" x="5664200" y="6045200"/>
          <p14:tracePt t="49760" x="5664200" y="6051550"/>
          <p14:tracePt t="49788" x="5670550" y="6051550"/>
          <p14:tracePt t="49880" x="5670550" y="6057900"/>
          <p14:tracePt t="50028" x="5670550" y="6064250"/>
          <p14:tracePt t="50084" x="5670550" y="6070600"/>
          <p14:tracePt t="50136" x="5676900" y="6070600"/>
          <p14:tracePt t="50216" x="5683250" y="6070600"/>
          <p14:tracePt t="50276" x="5689600" y="6070600"/>
          <p14:tracePt t="50308" x="5689600" y="6064250"/>
          <p14:tracePt t="50328" x="5695950" y="6064250"/>
          <p14:tracePt t="50361" x="5702300" y="6064250"/>
          <p14:tracePt t="50388" x="5708650" y="6064250"/>
          <p14:tracePt t="50444" x="5715000" y="6064250"/>
          <p14:tracePt t="50517" x="5721350" y="6057900"/>
          <p14:tracePt t="50549" x="5727700" y="6057900"/>
          <p14:tracePt t="50584" x="5727700" y="6064250"/>
          <p14:tracePt t="50773" x="5721350" y="6064250"/>
          <p14:tracePt t="50805" x="5715000" y="6064250"/>
          <p14:tracePt t="50841" x="5715000" y="6070600"/>
          <p14:tracePt t="50953" x="5721350" y="6070600"/>
          <p14:tracePt t="50989" x="5721350" y="6064250"/>
          <p14:tracePt t="51013" x="5727700" y="6070600"/>
          <p14:tracePt t="51037" x="5734050" y="6070600"/>
          <p14:tracePt t="51057" x="5740400" y="6064250"/>
          <p14:tracePt t="51081" x="5746750" y="6064250"/>
          <p14:tracePt t="51124" x="5746750" y="6057900"/>
          <p14:tracePt t="51177" x="5746750" y="6051550"/>
          <p14:tracePt t="51253" x="5740400" y="6051550"/>
          <p14:tracePt t="51357" x="5734050" y="6045200"/>
          <p14:tracePt t="51389" x="5727700" y="6051550"/>
          <p14:tracePt t="51409" x="5721350" y="6051550"/>
          <p14:tracePt t="51425" x="5715000" y="6051550"/>
          <p14:tracePt t="51441" x="5708650" y="6057900"/>
          <p14:tracePt t="51468" x="5702300" y="6057900"/>
          <p14:tracePt t="51485" x="5695950" y="6064250"/>
          <p14:tracePt t="51501" x="5689600" y="6064250"/>
          <p14:tracePt t="51517" x="5683250" y="6070600"/>
          <p14:tracePt t="51528" x="5676900" y="6070600"/>
          <p14:tracePt t="51544" x="5670550" y="6076950"/>
          <p14:tracePt t="51560" x="5664200" y="6083300"/>
          <p14:tracePt t="51577" x="5657850" y="6089650"/>
          <p14:tracePt t="51589" x="5651500" y="6089650"/>
          <p14:tracePt t="51604" x="5645150" y="6089650"/>
          <p14:tracePt t="51620" x="5638800" y="6089650"/>
          <p14:tracePt t="51636" x="5632450" y="6083300"/>
          <p14:tracePt t="51650" x="5626100" y="6083300"/>
          <p14:tracePt t="51665" x="5619750" y="6076950"/>
          <p14:tracePt t="51681" x="5613400" y="6070600"/>
          <p14:tracePt t="51698" x="5607050" y="6070600"/>
          <p14:tracePt t="51698" x="5594350" y="6064250"/>
          <p14:tracePt t="51718" x="5588000" y="6057900"/>
          <p14:tracePt t="51718" x="5581650" y="6051550"/>
          <p14:tracePt t="51735" x="5568950" y="6051550"/>
          <p14:tracePt t="51735" x="5562600" y="6045200"/>
          <p14:tracePt t="51750" x="5556250" y="6038850"/>
          <p14:tracePt t="51750" x="5543550" y="6032500"/>
          <p14:tracePt t="51766" x="5530850" y="6019800"/>
          <p14:tracePt t="51766" x="5518150" y="6013450"/>
          <p14:tracePt t="51766" x="5505450" y="6000750"/>
          <p14:tracePt t="51785" x="5492750" y="5994400"/>
          <p14:tracePt t="51798" x="5473700" y="5981700"/>
          <p14:tracePt t="51798" x="5441950" y="5962650"/>
          <p14:tracePt t="51818" x="5422900" y="5949950"/>
          <p14:tracePt t="51818" x="5403850" y="5943600"/>
          <p14:tracePt t="51834" x="5384800" y="5930900"/>
          <p14:tracePt t="51834" x="5365750" y="5918200"/>
          <p14:tracePt t="51850" x="5346700" y="5911850"/>
          <p14:tracePt t="51850" x="5327650" y="5899150"/>
          <p14:tracePt t="51867" x="5314950" y="5886450"/>
          <p14:tracePt t="51867" x="5295900" y="5873750"/>
          <p14:tracePt t="51867" x="5276850" y="5861050"/>
          <p14:tracePt t="51886" x="5257800" y="5842000"/>
          <p14:tracePt t="51886" x="5245100" y="5829300"/>
          <p14:tracePt t="51900" x="5226050" y="5816600"/>
          <p14:tracePt t="51900" x="5213350" y="5803900"/>
          <p14:tracePt t="51917" x="5200650" y="5791200"/>
          <p14:tracePt t="51917" x="5187950" y="5784850"/>
          <p14:tracePt t="51934" x="5168900" y="5772150"/>
          <p14:tracePt t="51934" x="5149850" y="5753100"/>
          <p14:tracePt t="51951" x="5137150" y="5740400"/>
          <p14:tracePt t="51951" x="5124450" y="5734050"/>
          <p14:tracePt t="51967" x="5118100" y="5721350"/>
          <p14:tracePt t="51967" x="5111750" y="5715000"/>
          <p14:tracePt t="51985" x="5105400" y="5708650"/>
          <p14:tracePt t="51985" x="5099050" y="5695950"/>
          <p14:tracePt t="52000" x="5092700" y="5689600"/>
          <p14:tracePt t="52000" x="5086350" y="5683250"/>
          <p14:tracePt t="52017" x="5086350" y="5676900"/>
          <p14:tracePt t="52017" x="5086350" y="5670550"/>
          <p14:tracePt t="52035" x="5086350" y="5664200"/>
          <p14:tracePt t="52049" x="5092700" y="5651500"/>
          <p14:tracePt t="52065" x="5092700" y="5645150"/>
          <p14:tracePt t="52082" x="5099050" y="5645150"/>
          <p14:tracePt t="52100" x="5105400" y="5632450"/>
          <p14:tracePt t="52116" x="5111750" y="5626100"/>
          <p14:tracePt t="52133" x="5118100" y="5626100"/>
          <p14:tracePt t="52149" x="5124450" y="5619750"/>
          <p14:tracePt t="52166" x="5130800" y="5619750"/>
          <p14:tracePt t="52185" x="5137150" y="5619750"/>
          <p14:tracePt t="52185" x="5143500" y="5619750"/>
          <p14:tracePt t="52201" x="5149850" y="5619750"/>
          <p14:tracePt t="52221" x="5156200" y="5619750"/>
          <p14:tracePt t="52237" x="5162550" y="5619750"/>
          <p14:tracePt t="52257" x="5168900" y="5619750"/>
          <p14:tracePt t="52281" x="5175250" y="5626100"/>
          <p14:tracePt t="52365" x="5175250" y="5632450"/>
          <p14:tracePt t="52409" x="5175250" y="5626100"/>
          <p14:tracePt t="52557" x="5181600" y="5626100"/>
          <p14:tracePt t="52605" x="5187950" y="5619750"/>
          <p14:tracePt t="52633" x="5194300" y="5613400"/>
          <p14:tracePt t="52709" x="5187950" y="5607050"/>
          <p14:tracePt t="52837" x="5194300" y="5600700"/>
          <p14:tracePt t="52873" x="5200650" y="5600700"/>
          <p14:tracePt t="52897" x="5200650" y="5594350"/>
          <p14:tracePt t="52917" x="5207000" y="5594350"/>
          <p14:tracePt t="52941" x="5213350" y="5588000"/>
          <p14:tracePt t="52965" x="5219700" y="5588000"/>
          <p14:tracePt t="52985" x="5226050" y="5581650"/>
          <p14:tracePt t="53205" x="5219700" y="5588000"/>
          <p14:tracePt t="53301" x="5213350" y="5588000"/>
          <p14:tracePt t="53421" x="5207000" y="5594350"/>
          <p14:tracePt t="53465" x="5213350" y="5588000"/>
          <p14:tracePt t="53809" x="5213350" y="5594350"/>
          <p14:tracePt t="53885" x="5207000" y="5600700"/>
          <p14:tracePt t="53925" x="5213350" y="5594350"/>
          <p14:tracePt t="53969" x="5219700" y="5594350"/>
          <p14:tracePt t="54073" x="5219700" y="5588000"/>
          <p14:tracePt t="54097" x="5226050" y="5588000"/>
          <p14:tracePt t="54125" x="5232400" y="5588000"/>
          <p14:tracePt t="54329" x="5238750" y="5581650"/>
          <p14:tracePt t="54398" x="5238750" y="5588000"/>
          <p14:tracePt t="54457" x="5232400" y="5588000"/>
          <p14:tracePt t="54537" x="5226050" y="5594350"/>
          <p14:tracePt t="54577" x="5219700" y="5594350"/>
          <p14:tracePt t="54613" x="5219700" y="5588000"/>
          <p14:tracePt t="54757" x="5213350" y="5581650"/>
          <p14:tracePt t="54785" x="5213350" y="5575300"/>
          <p14:tracePt t="54802" x="5207000" y="5575300"/>
          <p14:tracePt t="54817" x="5207000" y="5568950"/>
          <p14:tracePt t="54838" x="5200650" y="5568950"/>
          <p14:tracePt t="54861" x="5194300" y="5575300"/>
          <p14:tracePt t="54889" x="5187950" y="5575300"/>
          <p14:tracePt t="54913" x="5181600" y="5568950"/>
          <p14:tracePt t="54998" x="5175250" y="5568950"/>
          <p14:tracePt t="55033" x="5168900" y="5568950"/>
          <p14:tracePt t="55066" x="5162550" y="5568950"/>
          <p14:tracePt t="55137" x="5156200" y="5568950"/>
          <p14:tracePt t="55170" x="5149850" y="5568950"/>
          <p14:tracePt t="55214" x="5149850" y="5562600"/>
          <p14:tracePt t="55290" x="5156200" y="5562600"/>
          <p14:tracePt t="55318" x="5162550" y="5568950"/>
          <p14:tracePt t="55342" x="5168900" y="5568950"/>
          <p14:tracePt t="55366" x="5168900" y="5562600"/>
          <p14:tracePt t="55386" x="5175250" y="5568950"/>
          <p14:tracePt t="55410" x="5175250" y="5575300"/>
          <p14:tracePt t="55430" x="5181600" y="5568950"/>
          <p14:tracePt t="55505" x="5181600" y="5562600"/>
          <p14:tracePt t="55538" x="5181600" y="5556250"/>
          <p14:tracePt t="55557" x="5175250" y="5556250"/>
          <p14:tracePt t="55590" x="5168900" y="5556250"/>
          <p14:tracePt t="55606" x="5162550" y="5556250"/>
          <p14:tracePt t="55612" x="5156200" y="5556250"/>
          <p14:tracePt t="55612" x="5149850" y="5556250"/>
          <p14:tracePt t="55630" x="5137150" y="5556250"/>
          <p14:tracePt t="55630" x="5124450" y="5556250"/>
          <p14:tracePt t="55647" x="5105400" y="5549900"/>
          <p14:tracePt t="55647" x="5080000" y="5549900"/>
          <p14:tracePt t="55663" x="5016500" y="5530850"/>
          <p14:tracePt t="55663" x="4978400" y="5524500"/>
          <p14:tracePt t="55680" x="4927600" y="5511800"/>
          <p14:tracePt t="55680" x="4870450" y="5499100"/>
          <p14:tracePt t="55697" x="4813300" y="5480050"/>
          <p14:tracePt t="55697" x="4743450" y="5467350"/>
          <p14:tracePt t="55715" x="4673600" y="5454650"/>
          <p14:tracePt t="55715" x="4521200" y="5429250"/>
          <p14:tracePt t="55730" x="4438650" y="5422900"/>
          <p14:tracePt t="55730" x="4362450" y="5416550"/>
          <p14:tracePt t="55747" x="4286250" y="5410200"/>
          <p14:tracePt t="55747" x="4203700" y="5410200"/>
          <p14:tracePt t="55763" x="4127500" y="5410200"/>
          <p14:tracePt t="55763" x="4051300" y="5410200"/>
          <p14:tracePt t="55780" x="3975100" y="5410200"/>
          <p14:tracePt t="55780" x="3892550" y="5416550"/>
          <p14:tracePt t="55780" x="3816350" y="5422900"/>
          <p14:tracePt t="55799" x="3733800" y="5422900"/>
          <p14:tracePt t="55799" x="3657600" y="5429250"/>
          <p14:tracePt t="55814" x="3581400" y="5429250"/>
          <p14:tracePt t="55814" x="3505200" y="5435600"/>
          <p14:tracePt t="55831" x="3429000" y="5435600"/>
          <p14:tracePt t="55831" x="3352800" y="5435600"/>
          <p14:tracePt t="55847" x="3282950" y="5435600"/>
          <p14:tracePt t="55847" x="3213100" y="5429250"/>
          <p14:tracePt t="55864" x="3149600" y="5429250"/>
          <p14:tracePt t="55864" x="3086100" y="5429250"/>
          <p14:tracePt t="55864" x="3022600" y="5429250"/>
          <p14:tracePt t="55883" x="2965450" y="5429250"/>
          <p14:tracePt t="55895" x="2914650" y="5429250"/>
          <p14:tracePt t="55895" x="2819400" y="5435600"/>
          <p14:tracePt t="55914" x="2774950" y="5441950"/>
          <p14:tracePt t="55914" x="2736850" y="5448300"/>
          <p14:tracePt t="55930" x="2705100" y="5448300"/>
          <p14:tracePt t="55930" x="2673350" y="5448300"/>
          <p14:tracePt t="55947" x="2647950" y="5448300"/>
          <p14:tracePt t="55947" x="2622550" y="5454650"/>
          <p14:tracePt t="55947" x="2603500" y="5454650"/>
          <p14:tracePt t="55967" x="2584450" y="5448300"/>
          <p14:tracePt t="55967" x="2571750" y="5448300"/>
          <p14:tracePt t="55981" x="2565400" y="5448300"/>
          <p14:tracePt t="55981" x="2559050" y="5448300"/>
          <p14:tracePt t="55998" x="2559050" y="5441950"/>
          <p14:tracePt t="56018" x="2565400" y="5435600"/>
          <p14:tracePt t="56030" x="2571750" y="5429250"/>
          <p14:tracePt t="56046" x="2578100" y="5422900"/>
          <p14:tracePt t="56046" x="2584450" y="5422900"/>
          <p14:tracePt t="56065" x="2590800" y="5416550"/>
          <p14:tracePt t="56065" x="2597150" y="5410200"/>
          <p14:tracePt t="56081" x="2603500" y="5410200"/>
          <p14:tracePt t="56081" x="2609850" y="5403850"/>
          <p14:tracePt t="56099" x="2616200" y="5397500"/>
          <p14:tracePt t="56114" x="2622550" y="5391150"/>
          <p14:tracePt t="56138" x="2616200" y="5391150"/>
          <p14:tracePt t="56158" x="2609850" y="5397500"/>
          <p14:tracePt t="56174" x="2603500" y="5397500"/>
          <p14:tracePt t="56190" x="2597150" y="5403850"/>
          <p14:tracePt t="56199" x="2584450" y="5410200"/>
          <p14:tracePt t="56218" x="2578100" y="5410200"/>
          <p14:tracePt t="56235" x="2571750" y="5403850"/>
          <p14:tracePt t="56251" x="2571750" y="5391150"/>
          <p14:tracePt t="56263" x="2571750" y="5372100"/>
          <p14:tracePt t="56263" x="2571750" y="5359400"/>
          <p14:tracePt t="56282" x="2578100" y="5340350"/>
          <p14:tracePt t="56282" x="2578100" y="5321300"/>
          <p14:tracePt t="56299" x="2578100" y="5295900"/>
          <p14:tracePt t="56299" x="2578100" y="5276850"/>
          <p14:tracePt t="56315" x="2578100" y="5245100"/>
          <p14:tracePt t="56315" x="2584450" y="5187950"/>
          <p14:tracePt t="56332" x="2584450" y="5156200"/>
          <p14:tracePt t="56332" x="2590800" y="5124450"/>
          <p14:tracePt t="56349" x="2590800" y="5092700"/>
          <p14:tracePt t="56349" x="2590800" y="5054600"/>
          <p14:tracePt t="56365" x="2590800" y="5016500"/>
          <p14:tracePt t="56365" x="2597150" y="4978400"/>
          <p14:tracePt t="56382" x="2597150" y="4933950"/>
          <p14:tracePt t="56382" x="2590800" y="4845050"/>
          <p14:tracePt t="56399" x="2590800" y="4794250"/>
          <p14:tracePt t="56399" x="2584450" y="4737100"/>
          <p14:tracePt t="56416" x="2571750" y="4679950"/>
          <p14:tracePt t="56416" x="2565400" y="4622800"/>
          <p14:tracePt t="56432" x="2546350" y="4559300"/>
          <p14:tracePt t="56432" x="2533650" y="4489450"/>
          <p14:tracePt t="56432" x="2514600" y="4425950"/>
          <p14:tracePt t="56451" x="2495550" y="4349750"/>
          <p14:tracePt t="56451" x="2476500" y="4279900"/>
          <p14:tracePt t="56466" x="2457450" y="4203700"/>
          <p14:tracePt t="56466" x="2438400" y="4127500"/>
          <p14:tracePt t="56483" x="2413000" y="4044950"/>
          <p14:tracePt t="56483" x="2387600" y="3962400"/>
          <p14:tracePt t="56501" x="2368550" y="3879850"/>
          <p14:tracePt t="56501" x="2343150" y="3790950"/>
          <p14:tracePt t="56501" x="2317750" y="3702050"/>
          <p14:tracePt t="56519" x="2292350" y="3606800"/>
          <p14:tracePt t="56532" x="2260600" y="3517900"/>
          <p14:tracePt t="56532" x="2209800" y="3340100"/>
          <p14:tracePt t="56552" x="2190750" y="3257550"/>
          <p14:tracePt t="56552" x="2165350" y="3175000"/>
          <p14:tracePt t="56568" x="2146300" y="3092450"/>
          <p14:tracePt t="56568" x="2120900" y="3016250"/>
          <p14:tracePt t="56583" x="2101850" y="2940050"/>
          <p14:tracePt t="56583" x="2089150" y="2863850"/>
          <p14:tracePt t="56601" x="2076450" y="2794000"/>
          <p14:tracePt t="56601" x="2063750" y="2724150"/>
          <p14:tracePt t="56601" x="2051050" y="2654300"/>
          <p14:tracePt t="56620" x="2044700" y="2590800"/>
          <p14:tracePt t="56620" x="2038350" y="2533650"/>
          <p14:tracePt t="56634" x="2038350" y="2482850"/>
          <p14:tracePt t="56634" x="2038350" y="2432050"/>
          <p14:tracePt t="56651" x="2038350" y="2387600"/>
          <p14:tracePt t="56651" x="2038350" y="2349500"/>
          <p14:tracePt t="56668" x="2044700" y="2311400"/>
          <p14:tracePt t="56668" x="2044700" y="2286000"/>
          <p14:tracePt t="56668" x="2044700" y="2260600"/>
          <p14:tracePt t="56687" x="2044700" y="2241550"/>
          <p14:tracePt t="56687" x="2044700" y="2228850"/>
          <p14:tracePt t="56701" x="2032000" y="2241550"/>
          <p14:tracePt t="56716" x="2025650" y="2273300"/>
          <p14:tracePt t="56716" x="2012950" y="2349500"/>
          <p14:tracePt t="56735" x="2000250" y="2432050"/>
          <p14:tracePt t="56735" x="1974850" y="2698750"/>
          <p14:tracePt t="56752" x="1962150" y="2882900"/>
          <p14:tracePt t="56752" x="1949450" y="3098800"/>
          <p14:tracePt t="56768" x="1943100" y="3340100"/>
          <p14:tracePt t="56768" x="1936750" y="3575050"/>
          <p14:tracePt t="56786" x="1936750" y="3803650"/>
          <p14:tracePt t="56786" x="1936750" y="4057650"/>
          <p14:tracePt t="56801" x="1943100" y="4311650"/>
          <p14:tracePt t="56801" x="1955800" y="4533900"/>
          <p14:tracePt t="56801" x="1968500" y="4737100"/>
          <p14:tracePt t="56820" x="1981200" y="4914900"/>
          <p14:tracePt t="56820" x="2000250" y="5073650"/>
          <p14:tracePt t="56836" x="2019300" y="5226050"/>
          <p14:tracePt t="56836" x="2038350" y="5353050"/>
          <p14:tracePt t="56852" x="2063750" y="5461000"/>
          <p14:tracePt t="56852" x="2082800" y="5537200"/>
          <p14:tracePt t="56868" x="2101850" y="5607050"/>
          <p14:tracePt t="56868" x="2120900" y="5657850"/>
          <p14:tracePt t="56868" x="2139950" y="5695950"/>
          <p14:tracePt t="56888" x="2159000" y="5715000"/>
          <p14:tracePt t="56900" x="2171700" y="5721350"/>
          <p14:tracePt t="56900" x="2203450" y="5695950"/>
          <p14:tracePt t="56920" x="2216150" y="5657850"/>
          <p14:tracePt t="56920" x="2228850" y="5607050"/>
          <p14:tracePt t="56936" x="2241550" y="5543550"/>
          <p14:tracePt t="56936" x="2254250" y="5473700"/>
          <p14:tracePt t="56952" x="2273300" y="5384800"/>
          <p14:tracePt t="56952" x="2286000" y="5276850"/>
          <p14:tracePt t="56952" x="2305050" y="5162550"/>
          <p14:tracePt t="56972" x="2330450" y="5029200"/>
          <p14:tracePt t="56983" x="2374900" y="4743450"/>
          <p14:tracePt t="56983" x="2400300" y="4584700"/>
          <p14:tracePt t="57002" x="2425700" y="4425950"/>
          <p14:tracePt t="57002" x="2457450" y="4267200"/>
          <p14:tracePt t="57019" x="2489200" y="4102100"/>
          <p14:tracePt t="57019" x="2520950" y="3937000"/>
          <p14:tracePt t="57036" x="2559050" y="3778250"/>
          <p14:tracePt t="57036" x="2635250" y="3473450"/>
          <p14:tracePt t="57053" x="2679700" y="3333750"/>
          <p14:tracePt t="57053" x="2724150" y="3206750"/>
          <p14:tracePt t="57069" x="2768600" y="3086100"/>
          <p14:tracePt t="57069" x="2813050" y="2984500"/>
          <p14:tracePt t="57086" x="2857500" y="2889250"/>
          <p14:tracePt t="57086" x="2895600" y="2813050"/>
          <p14:tracePt t="57103" x="2927350" y="2749550"/>
          <p14:tracePt t="57103" x="2984500" y="2667000"/>
          <p14:tracePt t="57119" x="3009900" y="2654300"/>
          <p14:tracePt t="57119" x="3022600" y="2667000"/>
          <p14:tracePt t="57137" x="3041650" y="2711450"/>
          <p14:tracePt t="57137" x="3048000" y="2781300"/>
          <p14:tracePt t="57153" x="3054350" y="2895600"/>
          <p14:tracePt t="57153" x="3060700" y="3073400"/>
          <p14:tracePt t="57153" x="3067050" y="3282950"/>
          <p14:tracePt t="57172" x="3067050" y="3543300"/>
          <p14:tracePt t="57184" x="3073400" y="3816350"/>
          <p14:tracePt t="57184" x="3086100" y="4108450"/>
          <p14:tracePt t="57205" x="3111500" y="4724400"/>
          <p14:tracePt t="57205" x="3130550" y="5010150"/>
          <p14:tracePt t="57220" x="3149600" y="5251450"/>
          <p14:tracePt t="57220" x="3175000" y="5467350"/>
          <p14:tracePt t="57220" x="3200400" y="5645150"/>
          <p14:tracePt t="57239" x="3232150" y="5803900"/>
          <p14:tracePt t="57251" x="3257550" y="5930900"/>
          <p14:tracePt t="57251" x="3289300" y="6026150"/>
          <p14:tracePt t="57251" x="3321050" y="6089650"/>
          <p14:tracePt t="57272" x="3346450" y="6134100"/>
          <p14:tracePt t="57285" x="3397250" y="6165850"/>
          <p14:tracePt t="57285" x="3416300" y="6140450"/>
          <p14:tracePt t="57303" x="3435350" y="6096000"/>
          <p14:tracePt t="57303" x="3454400" y="6026150"/>
          <p14:tracePt t="57320" x="3473450" y="5930900"/>
          <p14:tracePt t="57320" x="3486150" y="5816600"/>
          <p14:tracePt t="57320" x="3498850" y="5670550"/>
          <p14:tracePt t="57339" x="3517900" y="5505450"/>
          <p14:tracePt t="57339" x="3530600" y="5321300"/>
          <p14:tracePt t="57353" x="3549650" y="5111750"/>
          <p14:tracePt t="57353" x="3575050" y="4889500"/>
          <p14:tracePt t="57370" x="3600450" y="4654550"/>
          <p14:tracePt t="57370" x="3625850" y="4406900"/>
          <p14:tracePt t="57388" x="3657600" y="4159250"/>
          <p14:tracePt t="57388" x="3695700" y="3911600"/>
          <p14:tracePt t="57403" x="3740150" y="3670300"/>
          <p14:tracePt t="57403" x="3835400" y="3225800"/>
          <p14:tracePt t="57421" x="3879850" y="3022600"/>
          <p14:tracePt t="57421" x="3930650" y="2844800"/>
          <p14:tracePt t="57438" x="3981450" y="2692400"/>
          <p14:tracePt t="57438" x="4025900" y="2565400"/>
          <p14:tracePt t="57454" x="4064000" y="2476500"/>
          <p14:tracePt t="57454" x="4095750" y="2432050"/>
          <p14:tracePt t="57454" x="4121150" y="2444750"/>
          <p14:tracePt t="57473" x="4146550" y="2514600"/>
          <p14:tracePt t="57473" x="4159250" y="2641600"/>
          <p14:tracePt t="57488" x="4178300" y="2832100"/>
          <p14:tracePt t="57488" x="4197350" y="3067050"/>
          <p14:tracePt t="57504" x="4210050" y="3352800"/>
          <p14:tracePt t="57504" x="4229100" y="3663950"/>
          <p14:tracePt t="57520" x="4254500" y="3994150"/>
          <p14:tracePt t="57520" x="4279900" y="4286250"/>
          <p14:tracePt t="57520" x="4311650" y="4572000"/>
          <p14:tracePt t="57539" x="4343400" y="4832350"/>
          <p14:tracePt t="57552" x="4375150" y="5054600"/>
          <p14:tracePt t="57552" x="4406900" y="5251450"/>
          <p14:tracePt t="57572" x="4464050" y="5518150"/>
          <p14:tracePt t="57572" x="4489450" y="5600700"/>
          <p14:tracePt t="57588" x="4514850" y="5689600"/>
          <p14:tracePt t="57588" x="4533900" y="5746750"/>
          <p14:tracePt t="57605" x="4546600" y="5797550"/>
          <p14:tracePt t="57605" x="4552950" y="5829300"/>
          <p14:tracePt t="57621" x="4559300" y="5848350"/>
          <p14:tracePt t="57621" x="4559300" y="5854700"/>
          <p14:tracePt t="57639" x="4552950" y="5842000"/>
          <p14:tracePt t="57639" x="4546600" y="5822950"/>
          <p14:tracePt t="57654" x="4533900" y="5797550"/>
          <p14:tracePt t="57654" x="4527550" y="5765800"/>
          <p14:tracePt t="57671" x="4521200" y="5727700"/>
          <p14:tracePt t="57671" x="4514850" y="5689600"/>
          <p14:tracePt t="57688" x="4508500" y="5645150"/>
          <p14:tracePt t="57688" x="4502150" y="5607050"/>
          <p14:tracePt t="57705" x="4489450" y="5537200"/>
          <p14:tracePt t="57705" x="4483100" y="5505450"/>
          <p14:tracePt t="57723" x="4476750" y="5473700"/>
          <p14:tracePt t="57723" x="4470400" y="5448300"/>
          <p14:tracePt t="57738" x="4470400" y="5422900"/>
          <p14:tracePt t="57738" x="4464050" y="5403850"/>
          <p14:tracePt t="57755" x="4457700" y="5378450"/>
          <p14:tracePt t="57755" x="4445000" y="5334000"/>
          <p14:tracePt t="57772" x="4438650" y="5308600"/>
          <p14:tracePt t="57772" x="4425950" y="5270500"/>
          <p14:tracePt t="57788" x="4419600" y="5232400"/>
          <p14:tracePt t="57788" x="4400550" y="5194300"/>
          <p14:tracePt t="57805" x="4381500" y="5143500"/>
          <p14:tracePt t="57805" x="4362450" y="5086350"/>
          <p14:tracePt t="57821" x="4324350" y="5022850"/>
          <p14:tracePt t="57821" x="4286250" y="4946650"/>
          <p14:tracePt t="57821" x="4235450" y="4864100"/>
          <p14:tracePt t="57841" x="4178300" y="4781550"/>
          <p14:tracePt t="57841" x="4114800" y="4686300"/>
          <p14:tracePt t="57856" x="4038600" y="4591050"/>
          <p14:tracePt t="57856" x="3949700" y="4483100"/>
          <p14:tracePt t="57872" x="3860800" y="4375150"/>
          <p14:tracePt t="57872" x="3765550" y="4267200"/>
          <p14:tracePt t="57888" x="3670300" y="4152900"/>
          <p14:tracePt t="57888" x="3568700" y="4032250"/>
          <p14:tracePt t="57888" x="3460750" y="3905250"/>
          <p14:tracePt t="57908" x="3352800" y="3784600"/>
          <p14:tracePt t="57920" x="3238500" y="3657600"/>
          <p14:tracePt t="57920" x="3016250" y="3422650"/>
          <p14:tracePt t="57940" x="2901950" y="3308350"/>
          <p14:tracePt t="57940" x="2787650" y="3213100"/>
          <p14:tracePt t="57956" x="2679700" y="3130550"/>
          <p14:tracePt t="57956" x="2578100" y="3067050"/>
          <p14:tracePt t="57972" x="2482850" y="3009900"/>
          <p14:tracePt t="57972" x="2406650" y="2965450"/>
          <p14:tracePt t="57989" x="2336800" y="2927350"/>
          <p14:tracePt t="57989" x="2279650" y="2901950"/>
          <p14:tracePt t="57989" x="2241550" y="2876550"/>
          <p14:tracePt t="58008" x="2216150" y="2857500"/>
          <p14:tracePt t="58008" x="2209800" y="2838450"/>
          <p14:tracePt t="58023" x="2209800" y="2819400"/>
          <p14:tracePt t="58023" x="2235200" y="2794000"/>
          <p14:tracePt t="58039" x="2279650" y="2781300"/>
          <p14:tracePt t="58039" x="2343150" y="2768600"/>
          <p14:tracePt t="58056" x="2425700" y="2749550"/>
          <p14:tracePt t="58056" x="2654300" y="2736850"/>
          <p14:tracePt t="58072" x="2800350" y="2736850"/>
          <p14:tracePt t="58072" x="2959100" y="2736850"/>
          <p14:tracePt t="58089" x="3130550" y="2743200"/>
          <p14:tracePt t="58089" x="3314700" y="2755900"/>
          <p14:tracePt t="58106" x="3498850" y="2768600"/>
          <p14:tracePt t="58106" x="3695700" y="2787650"/>
          <p14:tracePt t="58123" x="3879850" y="2800350"/>
          <p14:tracePt t="58123" x="4248150" y="2832100"/>
          <p14:tracePt t="58140" x="4425950" y="2851150"/>
          <p14:tracePt t="58140" x="4584700" y="2876550"/>
          <p14:tracePt t="58156" x="4730750" y="2901950"/>
          <p14:tracePt t="58156" x="4857750" y="2927350"/>
          <p14:tracePt t="58173" x="4972050" y="2959100"/>
          <p14:tracePt t="58173" x="5060950" y="2990850"/>
          <p14:tracePt t="58173" x="5130800" y="3035300"/>
          <p14:tracePt t="58192" x="5168900" y="3079750"/>
          <p14:tracePt t="58205" x="5181600" y="3124200"/>
          <p14:tracePt t="58205" x="5175250" y="3181350"/>
          <p14:tracePt t="58225" x="5080000" y="3295650"/>
          <p14:tracePt t="58225" x="4997450" y="3352800"/>
          <p14:tracePt t="58240" x="4895850" y="3416300"/>
          <p14:tracePt t="58240" x="4775200" y="3479800"/>
          <p14:tracePt t="58256" x="4635500" y="3549650"/>
          <p14:tracePt t="58256" x="4489450" y="3613150"/>
          <p14:tracePt t="58273" x="4324350" y="3676650"/>
          <p14:tracePt t="58273" x="4152900" y="3740150"/>
          <p14:tracePt t="58273" x="3981450" y="3797300"/>
          <p14:tracePt t="58292" x="3803650" y="3854450"/>
          <p14:tracePt t="58305" x="3448050" y="3943350"/>
          <p14:tracePt t="58305" x="3282950" y="3981450"/>
          <p14:tracePt t="58323" x="3130550" y="4013200"/>
          <p14:tracePt t="58323" x="2990850" y="4044950"/>
          <p14:tracePt t="58340" x="2870200" y="4064000"/>
          <p14:tracePt t="58340" x="2768600" y="4083050"/>
          <p14:tracePt t="58356" x="2686050" y="4089400"/>
          <p14:tracePt t="58356" x="2609850" y="4089400"/>
          <p14:tracePt t="58373" x="2609850" y="4083050"/>
          <p14:tracePt t="58373" x="2647950" y="4070350"/>
          <p14:tracePt t="58390" x="2705100" y="4051300"/>
          <p14:tracePt t="58390" x="2787650" y="4032250"/>
          <p14:tracePt t="58407" x="2895600" y="4013200"/>
          <p14:tracePt t="58407" x="3035300" y="4000500"/>
          <p14:tracePt t="58424" x="3181350" y="3987800"/>
          <p14:tracePt t="58424" x="3524250" y="3981450"/>
          <p14:tracePt t="58441" x="3708400" y="3981450"/>
          <p14:tracePt t="58441" x="3898900" y="3994150"/>
          <p14:tracePt t="58457" x="4095750" y="4006850"/>
          <p14:tracePt t="58457" x="4286250" y="4032250"/>
          <p14:tracePt t="58474" x="4457700" y="4051300"/>
          <p14:tracePt t="58474" x="4635500" y="4076700"/>
          <p14:tracePt t="58474" x="4800600" y="4108450"/>
          <p14:tracePt t="58493" x="4933950" y="4133850"/>
          <p14:tracePt t="58493" x="5060950" y="4165600"/>
          <p14:tracePt t="58508" x="5156200" y="4197350"/>
          <p14:tracePt t="58508" x="5226050" y="4229100"/>
          <p14:tracePt t="58524" x="5270500" y="4267200"/>
          <p14:tracePt t="58524" x="5295900" y="4298950"/>
          <p14:tracePt t="58541" x="5289550" y="4337050"/>
          <p14:tracePt t="58541" x="5264150" y="4375150"/>
          <p14:tracePt t="58541" x="5213350" y="4413250"/>
          <p14:tracePt t="58560" x="5143500" y="4451350"/>
          <p14:tracePt t="58572" x="5060950" y="4495800"/>
          <p14:tracePt t="58572" x="4845050" y="4578350"/>
          <p14:tracePt t="58592" x="4711700" y="4616450"/>
          <p14:tracePt t="58592" x="4565650" y="4660900"/>
          <p14:tracePt t="58608" x="4406900" y="4692650"/>
          <p14:tracePt t="58608" x="4248150" y="4730750"/>
          <p14:tracePt t="58625" x="4076700" y="4768850"/>
          <p14:tracePt t="58625" x="3898900" y="4800600"/>
          <p14:tracePt t="58641" x="3727450" y="4832350"/>
          <p14:tracePt t="58641" x="3562350" y="4857750"/>
          <p14:tracePt t="58641" x="3409950" y="4889500"/>
          <p14:tracePt t="58660" x="3270250" y="4921250"/>
          <p14:tracePt t="58660" x="3155950" y="4953000"/>
          <p14:tracePt t="58675" x="3060700" y="4991100"/>
          <p14:tracePt t="58675" x="2990850" y="5029200"/>
          <p14:tracePt t="58691" x="2952750" y="5060950"/>
          <p14:tracePt t="58691" x="2940050" y="5099050"/>
          <p14:tracePt t="58691" x="2959100" y="5130800"/>
          <p14:tracePt t="58712" x="3003550" y="5156200"/>
          <p14:tracePt t="58723" x="3073400" y="5168900"/>
          <p14:tracePt t="58723" x="3289300" y="5187950"/>
          <p14:tracePt t="58742" x="3422650" y="5181600"/>
          <p14:tracePt t="58742" x="3575050" y="5168900"/>
          <p14:tracePt t="58758" x="3740150" y="5156200"/>
          <p14:tracePt t="58758" x="3917950" y="5137150"/>
          <p14:tracePt t="58775" x="4095750" y="5111750"/>
          <p14:tracePt t="58775" x="4457700" y="5073650"/>
          <p14:tracePt t="58792" x="4635500" y="5048250"/>
          <p14:tracePt t="58792" x="4800600" y="5029200"/>
          <p14:tracePt t="58809" x="4953000" y="5016500"/>
          <p14:tracePt t="58809" x="5099050" y="5003800"/>
          <p14:tracePt t="58825" x="5219700" y="4991100"/>
          <p14:tracePt t="58825" x="5334000" y="4978400"/>
          <p14:tracePt t="58842" x="5422900" y="4972050"/>
          <p14:tracePt t="58842" x="5499100" y="4965700"/>
          <p14:tracePt t="58842" x="5562600" y="4965700"/>
          <p14:tracePt t="58861" x="5600700" y="4965700"/>
          <p14:tracePt t="58861" x="5632450" y="4965700"/>
          <p14:tracePt t="58876" x="5651500" y="4972050"/>
          <p14:tracePt t="58876" x="5657850" y="4978400"/>
          <p14:tracePt t="58893" x="5657850" y="4984750"/>
          <p14:tracePt t="58893" x="5645150" y="4997450"/>
          <p14:tracePt t="58909" x="5632450" y="5003800"/>
          <p14:tracePt t="58909" x="5607050" y="5010150"/>
          <p14:tracePt t="58909" x="5588000" y="5022850"/>
          <p14:tracePt t="58928" x="5562600" y="5029200"/>
          <p14:tracePt t="58940" x="5537200" y="5035550"/>
          <p14:tracePt t="58940" x="5480050" y="5041900"/>
          <p14:tracePt t="58961" x="5454650" y="5048250"/>
          <p14:tracePt t="58961" x="5435600" y="5048250"/>
          <p14:tracePt t="58976" x="5410200" y="5048250"/>
          <p14:tracePt t="58976" x="5391150" y="5054600"/>
          <p14:tracePt t="58992" x="5365750" y="5048250"/>
          <p14:tracePt t="58992" x="5346700" y="5048250"/>
          <p14:tracePt t="59009" x="5327650" y="5048250"/>
          <p14:tracePt t="59009" x="5314950" y="5041900"/>
          <p14:tracePt t="59009" x="5295900" y="5041900"/>
          <p14:tracePt t="59028" x="5283200" y="5035550"/>
          <p14:tracePt t="59028" x="5270500" y="5029200"/>
          <p14:tracePt t="59043" x="5264150" y="5029200"/>
          <p14:tracePt t="59043" x="5251450" y="5022850"/>
          <p14:tracePt t="59059" x="5245100" y="5022850"/>
          <p14:tracePt t="59059" x="5245100" y="5016500"/>
          <p14:tracePt t="59076" x="5232400" y="5010150"/>
          <p14:tracePt t="59091" x="5226050" y="5010150"/>
          <p14:tracePt t="59091" x="5219700" y="5010150"/>
          <p14:tracePt t="59109" x="5213350" y="5010150"/>
          <p14:tracePt t="59109" x="5207000" y="5010150"/>
          <p14:tracePt t="59126" x="5194300" y="5010150"/>
          <p14:tracePt t="59126" x="5181600" y="5010150"/>
          <p14:tracePt t="59143" x="5162550" y="5010150"/>
          <p14:tracePt t="59143" x="5111750" y="5016500"/>
          <p14:tracePt t="59160" x="5080000" y="5016500"/>
          <p14:tracePt t="59160" x="5041900" y="5022850"/>
          <p14:tracePt t="59177" x="4997450" y="5029200"/>
          <p14:tracePt t="59177" x="4953000" y="5035550"/>
          <p14:tracePt t="59193" x="4902200" y="5041900"/>
          <p14:tracePt t="59193" x="4845050" y="5054600"/>
          <p14:tracePt t="59193" x="4787900" y="5067300"/>
          <p14:tracePt t="59213" x="4724400" y="5080000"/>
          <p14:tracePt t="59225" x="4660900" y="5099050"/>
          <p14:tracePt t="59225" x="4584700" y="5124450"/>
          <p14:tracePt t="59244" x="4425950" y="5168900"/>
          <p14:tracePt t="59244" x="4337050" y="5194300"/>
          <p14:tracePt t="59260" x="4241800" y="5219700"/>
          <p14:tracePt t="59260" x="4133850" y="5245100"/>
          <p14:tracePt t="59277" x="4025900" y="5270500"/>
          <p14:tracePt t="59277" x="3917950" y="5295900"/>
          <p14:tracePt t="59294" x="3803650" y="5321300"/>
          <p14:tracePt t="59294" x="3702050" y="5340350"/>
          <p14:tracePt t="59294" x="3594100" y="5359400"/>
          <p14:tracePt t="59313" x="3498850" y="5378450"/>
          <p14:tracePt t="59325" x="3321050" y="5410200"/>
          <p14:tracePt t="59325" x="3244850" y="5429250"/>
          <p14:tracePt t="59343" x="3175000" y="5435600"/>
          <p14:tracePt t="59343" x="3105150" y="5441950"/>
          <p14:tracePt t="59361" x="3035300" y="5448300"/>
          <p14:tracePt t="59361" x="2965450" y="5448300"/>
          <p14:tracePt t="59377" x="2901950" y="5448300"/>
          <p14:tracePt t="59377" x="2787650" y="5441950"/>
          <p14:tracePt t="59394" x="2743200" y="5441950"/>
          <p14:tracePt t="59394" x="2724150" y="5441950"/>
          <p14:tracePt t="59410" x="2717800" y="5448300"/>
          <p14:tracePt t="59410" x="2743200" y="5461000"/>
          <p14:tracePt t="59427" x="2794000" y="5473700"/>
          <p14:tracePt t="59427" x="2863850" y="5492750"/>
          <p14:tracePt t="59444" x="2959100" y="5518150"/>
          <p14:tracePt t="59444" x="3200400" y="5562600"/>
          <p14:tracePt t="59461" x="3340100" y="5588000"/>
          <p14:tracePt t="59461" x="3486150" y="5607050"/>
          <p14:tracePt t="59477" x="3638550" y="5632450"/>
          <p14:tracePt t="59477" x="3803650" y="5657850"/>
          <p14:tracePt t="59494" x="3968750" y="5689600"/>
          <p14:tracePt t="59494" x="4140200" y="5721350"/>
          <p14:tracePt t="59494" x="4318000" y="5765800"/>
          <p14:tracePt t="59513" x="4495800" y="5803900"/>
          <p14:tracePt t="59513" x="4673600" y="5842000"/>
          <p14:tracePt t="59528" x="4838700" y="5880100"/>
          <p14:tracePt t="59528" x="4997450" y="5918200"/>
          <p14:tracePt t="59544" x="5137150" y="5943600"/>
          <p14:tracePt t="59544" x="5257800" y="5962650"/>
          <p14:tracePt t="59561" x="5359400" y="5975350"/>
          <p14:tracePt t="59561" x="5448300" y="5981700"/>
          <p14:tracePt t="59561" x="5511800" y="5994400"/>
          <p14:tracePt t="59580" x="5562600" y="5994400"/>
          <p14:tracePt t="59593" x="5594350" y="6000750"/>
          <p14:tracePt t="59593" x="5626100" y="6013450"/>
          <p14:tracePt t="59612" x="5613400" y="6019800"/>
          <p14:tracePt t="59632" x="5607050" y="6026150"/>
          <p14:tracePt t="59643" x="5594350" y="6026150"/>
          <p14:tracePt t="59643" x="5581650" y="6026150"/>
          <p14:tracePt t="59661" x="5568950" y="6019800"/>
          <p14:tracePt t="59661" x="5556250" y="6019800"/>
          <p14:tracePt t="59661" x="5549900" y="6013450"/>
          <p14:tracePt t="59680" x="5537200" y="6013450"/>
          <p14:tracePt t="59680" x="5524500" y="6007100"/>
          <p14:tracePt t="59695" x="5511800" y="6000750"/>
          <p14:tracePt t="59695" x="5505450" y="5994400"/>
          <p14:tracePt t="59713" x="5492750" y="5994400"/>
          <p14:tracePt t="59713" x="5480050" y="5994400"/>
          <p14:tracePt t="59728" x="5473700" y="5988050"/>
          <p14:tracePt t="59728" x="5461000" y="5988050"/>
          <p14:tracePt t="59745" x="5448300" y="5988050"/>
          <p14:tracePt t="59745" x="5441950" y="5988050"/>
          <p14:tracePt t="59762" x="5435600" y="5988050"/>
          <p14:tracePt t="59776" x="5429250" y="5981700"/>
          <p14:tracePt t="59820" x="5422900" y="5981700"/>
          <p14:tracePt t="59852" x="5416550" y="5975350"/>
          <p14:tracePt t="59888" x="5416550" y="5969000"/>
          <p14:tracePt t="59920" x="5410200" y="5969000"/>
          <p14:tracePt t="59948" x="5403850" y="5969000"/>
          <p14:tracePt t="59963" x="5397500" y="5969000"/>
          <p14:tracePt t="59980" x="5391150" y="5969000"/>
          <p14:tracePt t="59988" x="5384800" y="5962650"/>
          <p14:tracePt t="59994" x="5378450" y="5962650"/>
          <p14:tracePt t="59994" x="5365750" y="5962650"/>
          <p14:tracePt t="60012" x="5359400" y="5962650"/>
          <p14:tracePt t="60012" x="5346700" y="5956300"/>
          <p14:tracePt t="60029" x="5334000" y="5956300"/>
          <p14:tracePt t="60029" x="5314950" y="5949950"/>
          <p14:tracePt t="60029" x="5302250" y="5949950"/>
          <p14:tracePt t="60048" x="5283200" y="5943600"/>
          <p14:tracePt t="60048" x="5270500" y="5937250"/>
          <p14:tracePt t="60063" x="5251450" y="5930900"/>
          <p14:tracePt t="60063" x="5238750" y="5918200"/>
          <p14:tracePt t="60080" x="5219700" y="5911850"/>
          <p14:tracePt t="60080" x="5213350" y="5899150"/>
          <p14:tracePt t="60097" x="5207000" y="5892800"/>
          <p14:tracePt t="60097" x="5200650" y="5873750"/>
          <p14:tracePt t="60113" x="5200650" y="5867400"/>
          <p14:tracePt t="60135" x="5213350" y="5867400"/>
          <p14:tracePt t="60151" x="5213350" y="5873750"/>
          <p14:tracePt t="60162" x="5219700" y="5880100"/>
          <p14:tracePt t="60162" x="5232400" y="5886450"/>
          <p14:tracePt t="60181" x="5238750" y="5886450"/>
          <p14:tracePt t="60181" x="5245100" y="5892800"/>
          <p14:tracePt t="60197" x="5251450" y="5892800"/>
          <p14:tracePt t="60197" x="5257800" y="5892800"/>
          <p14:tracePt t="60214" x="5264150" y="5892800"/>
          <p14:tracePt t="60214" x="5270500" y="5899150"/>
          <p14:tracePt t="60214" x="5276850" y="5899150"/>
          <p14:tracePt t="60232" x="5283200" y="5899150"/>
          <p14:tracePt t="60245" x="5289550" y="5905500"/>
          <p14:tracePt t="60245" x="5295900" y="5905500"/>
          <p14:tracePt t="60265" x="5295900" y="5911850"/>
          <p14:tracePt t="60265" x="5302250" y="5924550"/>
          <p14:tracePt t="60281" x="5302250" y="5930900"/>
          <p14:tracePt t="60295" x="5302250" y="5937250"/>
          <p14:tracePt t="60312" x="5302250" y="5943600"/>
          <p14:tracePt t="60328" x="5295900" y="5949950"/>
          <p14:tracePt t="60349" x="5295900" y="5956300"/>
          <p14:tracePt t="60384" x="5302250" y="5956300"/>
          <p14:tracePt t="60408" x="5308600" y="5956300"/>
          <p14:tracePt t="60428" x="5314950" y="5956300"/>
          <p14:tracePt t="60480" x="5321300" y="5956300"/>
          <p14:tracePt t="60520" x="5327650" y="5956300"/>
          <p14:tracePt t="60548" x="5334000" y="5956300"/>
          <p14:tracePt t="60580" x="5334000" y="5962650"/>
          <p14:tracePt t="60624" x="5334000" y="5969000"/>
          <p14:tracePt t="60712" x="5340350" y="5962650"/>
          <p14:tracePt t="60772" x="5346700" y="5962650"/>
          <p14:tracePt t="60820" x="5346700" y="5956300"/>
          <p14:tracePt t="60932" x="5346700" y="5962650"/>
          <p14:tracePt t="61044" x="5340350" y="5962650"/>
          <p14:tracePt t="61188" x="5334000" y="5962650"/>
          <p14:tracePt t="61200" x="5334000" y="5956300"/>
          <p14:tracePt t="61224" x="5334000" y="5949950"/>
          <p14:tracePt t="61308" x="5340350" y="5943600"/>
          <p14:tracePt t="61360" x="5334000" y="5937250"/>
          <p14:tracePt t="61756" x="5334000" y="5930900"/>
          <p14:tracePt t="61792" x="5327650" y="5924550"/>
          <p14:tracePt t="61844" x="5327650" y="5918200"/>
          <p14:tracePt t="61892" x="5327650" y="5911850"/>
          <p14:tracePt t="61912" x="5327650" y="5905500"/>
          <p14:tracePt t="61928" x="5327650" y="5899150"/>
          <p14:tracePt t="61944" x="5321300" y="5892800"/>
          <p14:tracePt t="61960" x="5314950" y="5886450"/>
          <p14:tracePt t="61968" x="5308600" y="5873750"/>
          <p14:tracePt t="61968" x="5308600" y="5867400"/>
          <p14:tracePt t="61968" x="5295900" y="5854700"/>
          <p14:tracePt t="61988" x="5289550" y="5842000"/>
          <p14:tracePt t="62001" x="5283200" y="5829300"/>
          <p14:tracePt t="62001" x="5257800" y="5797550"/>
          <p14:tracePt t="62021" x="5251450" y="5778500"/>
          <p14:tracePt t="62021" x="5238750" y="5765800"/>
          <p14:tracePt t="62037" x="5226050" y="5746750"/>
          <p14:tracePt t="62037" x="5213350" y="5727700"/>
          <p14:tracePt t="62053" x="5200650" y="5708650"/>
          <p14:tracePt t="62053" x="5187950" y="5689600"/>
          <p14:tracePt t="62070" x="5175250" y="5670550"/>
          <p14:tracePt t="62070" x="5162550" y="5651500"/>
          <p14:tracePt t="62070" x="5156200" y="5638800"/>
          <p14:tracePt t="62090" x="5143500" y="5626100"/>
          <p14:tracePt t="62090" x="5137150" y="5613400"/>
          <p14:tracePt t="62103" x="5124450" y="5600700"/>
          <p14:tracePt t="62103" x="5118100" y="5588000"/>
          <p14:tracePt t="62120" x="5111750" y="5581650"/>
          <p14:tracePt t="62120" x="5105400" y="5568950"/>
          <p14:tracePt t="62138" x="5111750" y="5575300"/>
          <p14:tracePt t="62184" x="5111750" y="5581650"/>
          <p14:tracePt t="62212" x="5118100" y="5588000"/>
          <p14:tracePt t="62237" x="5118100" y="5594350"/>
          <p14:tracePt t="62260" x="5111750" y="5588000"/>
          <p14:tracePt t="62313" x="5105400" y="5588000"/>
          <p14:tracePt t="62324" x="5099050" y="5581650"/>
          <p14:tracePt t="62336" x="5086350" y="5575300"/>
          <p14:tracePt t="62336" x="5080000" y="5575300"/>
          <p14:tracePt t="62336" x="5060950" y="5562600"/>
          <p14:tracePt t="62357" x="5041900" y="5562600"/>
          <p14:tracePt t="62369" x="5016500" y="5549900"/>
          <p14:tracePt t="62369" x="4940300" y="55308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ja-JP" altLang="en-US"/>
              <a:t>２</a:t>
            </a:r>
            <a:r>
              <a:rPr lang="en-US" altLang="ja-JP"/>
              <a:t>×</a:t>
            </a:r>
            <a:r>
              <a:rPr lang="ja-JP" altLang="en-US"/>
              <a:t>２のラテン方格は２つ考えられる</a:t>
            </a:r>
          </a:p>
        </p:txBody>
      </p:sp>
      <p:grpSp>
        <p:nvGrpSpPr>
          <p:cNvPr id="636935" name="Group 7"/>
          <p:cNvGrpSpPr>
            <a:grpSpLocks/>
          </p:cNvGrpSpPr>
          <p:nvPr/>
        </p:nvGrpSpPr>
        <p:grpSpPr bwMode="auto">
          <a:xfrm>
            <a:off x="1143000" y="2286000"/>
            <a:ext cx="2743200" cy="2438400"/>
            <a:chOff x="720" y="1440"/>
            <a:chExt cx="1728" cy="1536"/>
          </a:xfrm>
        </p:grpSpPr>
        <p:sp>
          <p:nvSpPr>
            <p:cNvPr id="636931" name="Rectangle 3"/>
            <p:cNvSpPr>
              <a:spLocks noChangeArrowheads="1"/>
            </p:cNvSpPr>
            <p:nvPr/>
          </p:nvSpPr>
          <p:spPr bwMode="auto">
            <a:xfrm>
              <a:off x="720" y="1440"/>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32" name="Rectangle 4"/>
            <p:cNvSpPr>
              <a:spLocks noChangeArrowheads="1"/>
            </p:cNvSpPr>
            <p:nvPr/>
          </p:nvSpPr>
          <p:spPr bwMode="auto">
            <a:xfrm>
              <a:off x="1584" y="1440"/>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33" name="Rectangle 5"/>
            <p:cNvSpPr>
              <a:spLocks noChangeArrowheads="1"/>
            </p:cNvSpPr>
            <p:nvPr/>
          </p:nvSpPr>
          <p:spPr bwMode="auto">
            <a:xfrm>
              <a:off x="720" y="2208"/>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34" name="Rectangle 6"/>
            <p:cNvSpPr>
              <a:spLocks noChangeArrowheads="1"/>
            </p:cNvSpPr>
            <p:nvPr/>
          </p:nvSpPr>
          <p:spPr bwMode="auto">
            <a:xfrm>
              <a:off x="1584" y="2208"/>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6937" name="Group 9"/>
          <p:cNvGrpSpPr>
            <a:grpSpLocks/>
          </p:cNvGrpSpPr>
          <p:nvPr/>
        </p:nvGrpSpPr>
        <p:grpSpPr bwMode="auto">
          <a:xfrm>
            <a:off x="4800600" y="2286000"/>
            <a:ext cx="2743200" cy="2438400"/>
            <a:chOff x="720" y="1440"/>
            <a:chExt cx="1728" cy="1536"/>
          </a:xfrm>
        </p:grpSpPr>
        <p:sp>
          <p:nvSpPr>
            <p:cNvPr id="636938" name="Rectangle 10"/>
            <p:cNvSpPr>
              <a:spLocks noChangeArrowheads="1"/>
            </p:cNvSpPr>
            <p:nvPr/>
          </p:nvSpPr>
          <p:spPr bwMode="auto">
            <a:xfrm>
              <a:off x="720" y="1440"/>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39" name="Rectangle 11"/>
            <p:cNvSpPr>
              <a:spLocks noChangeArrowheads="1"/>
            </p:cNvSpPr>
            <p:nvPr/>
          </p:nvSpPr>
          <p:spPr bwMode="auto">
            <a:xfrm>
              <a:off x="1584" y="1440"/>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40" name="Rectangle 12"/>
            <p:cNvSpPr>
              <a:spLocks noChangeArrowheads="1"/>
            </p:cNvSpPr>
            <p:nvPr/>
          </p:nvSpPr>
          <p:spPr bwMode="auto">
            <a:xfrm>
              <a:off x="720" y="2208"/>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6941" name="Rectangle 13"/>
            <p:cNvSpPr>
              <a:spLocks noChangeArrowheads="1"/>
            </p:cNvSpPr>
            <p:nvPr/>
          </p:nvSpPr>
          <p:spPr bwMode="auto">
            <a:xfrm>
              <a:off x="1584" y="2208"/>
              <a:ext cx="864" cy="768"/>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6942" name="Text Box 14"/>
          <p:cNvSpPr txBox="1">
            <a:spLocks noChangeArrowheads="1"/>
          </p:cNvSpPr>
          <p:nvPr/>
        </p:nvSpPr>
        <p:spPr bwMode="auto">
          <a:xfrm>
            <a:off x="1508125" y="26114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6943" name="Text Box 15"/>
          <p:cNvSpPr txBox="1">
            <a:spLocks noChangeArrowheads="1"/>
          </p:cNvSpPr>
          <p:nvPr/>
        </p:nvSpPr>
        <p:spPr bwMode="auto">
          <a:xfrm>
            <a:off x="2955925" y="25352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6944" name="Text Box 16"/>
          <p:cNvSpPr txBox="1">
            <a:spLocks noChangeArrowheads="1"/>
          </p:cNvSpPr>
          <p:nvPr/>
        </p:nvSpPr>
        <p:spPr bwMode="auto">
          <a:xfrm>
            <a:off x="1660525" y="39068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6945" name="Text Box 17"/>
          <p:cNvSpPr txBox="1">
            <a:spLocks noChangeArrowheads="1"/>
          </p:cNvSpPr>
          <p:nvPr/>
        </p:nvSpPr>
        <p:spPr bwMode="auto">
          <a:xfrm>
            <a:off x="2955925" y="38306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6946" name="Text Box 18"/>
          <p:cNvSpPr txBox="1">
            <a:spLocks noChangeArrowheads="1"/>
          </p:cNvSpPr>
          <p:nvPr/>
        </p:nvSpPr>
        <p:spPr bwMode="auto">
          <a:xfrm>
            <a:off x="5165725" y="26114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6947" name="Text Box 19"/>
          <p:cNvSpPr txBox="1">
            <a:spLocks noChangeArrowheads="1"/>
          </p:cNvSpPr>
          <p:nvPr/>
        </p:nvSpPr>
        <p:spPr bwMode="auto">
          <a:xfrm>
            <a:off x="6537325" y="25352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6948" name="Text Box 20"/>
          <p:cNvSpPr txBox="1">
            <a:spLocks noChangeArrowheads="1"/>
          </p:cNvSpPr>
          <p:nvPr/>
        </p:nvSpPr>
        <p:spPr bwMode="auto">
          <a:xfrm>
            <a:off x="5165725" y="38306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6949" name="Text Box 21"/>
          <p:cNvSpPr txBox="1">
            <a:spLocks noChangeArrowheads="1"/>
          </p:cNvSpPr>
          <p:nvPr/>
        </p:nvSpPr>
        <p:spPr bwMode="auto">
          <a:xfrm>
            <a:off x="6537325" y="3830638"/>
            <a:ext cx="420688" cy="457200"/>
          </a:xfrm>
          <a:prstGeom prst="rect">
            <a:avLst/>
          </a:prstGeom>
          <a:noFill/>
          <a:ln w="38100">
            <a:noFill/>
            <a:miter lim="800000"/>
            <a:headEnd/>
            <a:tailEnd/>
          </a:ln>
          <a:effectLst/>
        </p:spPr>
        <p:txBody>
          <a:bodyPr wrap="none">
            <a:spAutoFit/>
          </a:bodyPr>
          <a:lstStyle/>
          <a:p>
            <a:r>
              <a:rPr lang="ja-JP" altLang="en-US"/>
              <a:t>Ｂ</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521"/>
    </mc:Choice>
    <mc:Fallback>
      <p:transition spd="slow" advTm="40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6" x="2838450" y="3771900"/>
          <p14:tracePt t="1960" x="2832100" y="3765550"/>
          <p14:tracePt t="1968" x="2825750" y="3765550"/>
          <p14:tracePt t="1976" x="2819400" y="3759200"/>
          <p14:tracePt t="1976" x="2806700" y="3752850"/>
          <p14:tracePt t="1990" x="2794000" y="3746500"/>
          <p14:tracePt t="1990" x="2781300" y="3740150"/>
          <p14:tracePt t="2005" x="2768600" y="3733800"/>
          <p14:tracePt t="2005" x="2749550" y="3727450"/>
          <p14:tracePt t="2022" x="2736850" y="3714750"/>
          <p14:tracePt t="2022" x="2717800" y="3708400"/>
          <p14:tracePt t="2040" x="2679700" y="3695700"/>
          <p14:tracePt t="2040" x="2654300" y="3689350"/>
          <p14:tracePt t="2056" x="2635250" y="3683000"/>
          <p14:tracePt t="2056" x="2616200" y="3683000"/>
          <p14:tracePt t="2072" x="2590800" y="3676650"/>
          <p14:tracePt t="2072" x="2571750" y="3670300"/>
          <p14:tracePt t="2089" x="2546350" y="3657600"/>
          <p14:tracePt t="2089" x="2527300" y="3651250"/>
          <p14:tracePt t="2089" x="2508250" y="3638550"/>
          <p14:tracePt t="2108" x="2495550" y="3632200"/>
          <p14:tracePt t="2120" x="2476500" y="3619500"/>
          <p14:tracePt t="2120" x="2444750" y="3594100"/>
          <p14:tracePt t="2139" x="2425700" y="3575050"/>
          <p14:tracePt t="2139" x="2406650" y="3556000"/>
          <p14:tracePt t="2156" x="2393950" y="3536950"/>
          <p14:tracePt t="2156" x="2374900" y="3511550"/>
          <p14:tracePt t="2173" x="2355850" y="3486150"/>
          <p14:tracePt t="2173" x="2336800" y="3454400"/>
          <p14:tracePt t="2173" x="2311400" y="3422650"/>
          <p14:tracePt t="2192" x="2292350" y="3390900"/>
          <p14:tracePt t="2204" x="2266950" y="3359150"/>
          <p14:tracePt t="2204" x="2216150" y="3282950"/>
          <p14:tracePt t="2223" x="2190750" y="3251200"/>
          <p14:tracePt t="2223" x="2165350" y="3219450"/>
          <p14:tracePt t="2239" x="2146300" y="3194050"/>
          <p14:tracePt t="2239" x="2127250" y="3175000"/>
          <p14:tracePt t="2256" x="2114550" y="3155950"/>
          <p14:tracePt t="2256" x="2108200" y="3136900"/>
          <p14:tracePt t="2273" x="2101850" y="3124200"/>
          <p14:tracePt t="2273" x="2114550" y="3105150"/>
          <p14:tracePt t="2290" x="2133600" y="3098800"/>
          <p14:tracePt t="2290" x="2146300" y="3092450"/>
          <p14:tracePt t="2307" x="2171700" y="3086100"/>
          <p14:tracePt t="2307" x="2190750" y="3079750"/>
          <p14:tracePt t="2323" x="2216150" y="3079750"/>
          <p14:tracePt t="2323" x="2286000" y="3079750"/>
          <p14:tracePt t="2340" x="2324100" y="3079750"/>
          <p14:tracePt t="2340" x="2368550" y="3086100"/>
          <p14:tracePt t="2357" x="2419350" y="3092450"/>
          <p14:tracePt t="2357" x="2476500" y="3098800"/>
          <p14:tracePt t="2373" x="2533650" y="3098800"/>
          <p14:tracePt t="2373" x="2597150" y="3105150"/>
          <p14:tracePt t="2390" x="2667000" y="3111500"/>
          <p14:tracePt t="2390" x="2806700" y="3117850"/>
          <p14:tracePt t="2409" x="2876550" y="3117850"/>
          <p14:tracePt t="2409" x="2940050" y="3124200"/>
          <p14:tracePt t="2424" x="3003550" y="3130550"/>
          <p14:tracePt t="2424" x="3060700" y="3136900"/>
          <p14:tracePt t="2440" x="3111500" y="3143250"/>
          <p14:tracePt t="2440" x="3162300" y="3149600"/>
          <p14:tracePt t="2457" x="3200400" y="3162300"/>
          <p14:tracePt t="2457" x="3232150" y="3175000"/>
          <p14:tracePt t="2457" x="3257550" y="3187700"/>
          <p14:tracePt t="2476" x="3282950" y="3206750"/>
          <p14:tracePt t="2488" x="3295650" y="3232150"/>
          <p14:tracePt t="2488" x="3308350" y="3257550"/>
          <p14:tracePt t="2508" x="3308350" y="3314700"/>
          <p14:tracePt t="2508" x="3295650" y="3346450"/>
          <p14:tracePt t="2523" x="3282950" y="3390900"/>
          <p14:tracePt t="2523" x="3263900" y="3429000"/>
          <p14:tracePt t="2540" x="3238500" y="3479800"/>
          <p14:tracePt t="2540" x="3206750" y="3524250"/>
          <p14:tracePt t="2557" x="3168650" y="3581400"/>
          <p14:tracePt t="2557" x="3130550" y="3638550"/>
          <p14:tracePt t="2557" x="3086100" y="3689350"/>
          <p14:tracePt t="2576" x="3048000" y="3746500"/>
          <p14:tracePt t="2576" x="2997200" y="3797300"/>
          <p14:tracePt t="2591" x="2952750" y="3848100"/>
          <p14:tracePt t="2591" x="2908300" y="3898900"/>
          <p14:tracePt t="2607" x="2857500" y="3943350"/>
          <p14:tracePt t="2607" x="2813050" y="3987800"/>
          <p14:tracePt t="2624" x="2774950" y="4025900"/>
          <p14:tracePt t="2624" x="2698750" y="4089400"/>
          <p14:tracePt t="2640" x="2667000" y="4121150"/>
          <p14:tracePt t="2640" x="2641600" y="4146550"/>
          <p14:tracePt t="2657" x="2622550" y="4165600"/>
          <p14:tracePt t="2657" x="2609850" y="4184650"/>
          <p14:tracePt t="2674" x="2597150" y="4197350"/>
          <p14:tracePt t="2674" x="2597150" y="4210050"/>
          <p14:tracePt t="2691" x="2603500" y="4216400"/>
          <p14:tracePt t="2691" x="2628900" y="4235450"/>
          <p14:tracePt t="2708" x="2654300" y="4241800"/>
          <p14:tracePt t="2708" x="2686050" y="4248150"/>
          <p14:tracePt t="2724" x="2717800" y="4254500"/>
          <p14:tracePt t="2724" x="2762250" y="4260850"/>
          <p14:tracePt t="2741" x="2806700" y="4273550"/>
          <p14:tracePt t="2741" x="2857500" y="4279900"/>
          <p14:tracePt t="2741" x="2908300" y="4286250"/>
          <p14:tracePt t="2760" x="2959100" y="4292600"/>
          <p14:tracePt t="2773" x="3009900" y="4305300"/>
          <p14:tracePt t="2773" x="3105150" y="4311650"/>
          <p14:tracePt t="2793" x="3155950" y="4318000"/>
          <p14:tracePt t="2793" x="3194050" y="4318000"/>
          <p14:tracePt t="2808" x="3232150" y="4324350"/>
          <p14:tracePt t="2808" x="3270250" y="4324350"/>
          <p14:tracePt t="2825" x="3302000" y="4324350"/>
          <p14:tracePt t="2825" x="3327400" y="4324350"/>
          <p14:tracePt t="2825" x="3352800" y="4324350"/>
          <p14:tracePt t="2843" x="3378200" y="4324350"/>
          <p14:tracePt t="2856" x="3390900" y="4318000"/>
          <p14:tracePt t="2856" x="3416300" y="4318000"/>
          <p14:tracePt t="2877" x="3422650" y="4318000"/>
          <p14:tracePt t="2877" x="3429000" y="4318000"/>
          <p14:tracePt t="2892" x="3422650" y="4324350"/>
          <p14:tracePt t="2947" x="3416300" y="4330700"/>
          <p14:tracePt t="2963" x="3409950" y="4330700"/>
          <p14:tracePt t="2999" x="3397250" y="4324350"/>
          <p14:tracePt t="3015" x="3390900" y="4318000"/>
          <p14:tracePt t="3031" x="3384550" y="4311650"/>
          <p14:tracePt t="3039" x="3378200" y="4305300"/>
          <p14:tracePt t="3055" x="3371850" y="4298950"/>
          <p14:tracePt t="3060" x="3371850" y="4292600"/>
          <p14:tracePt t="3060" x="3365500" y="4292600"/>
          <p14:tracePt t="3076" x="3365500" y="4286250"/>
          <p14:tracePt t="3091" x="3359150" y="4279900"/>
          <p14:tracePt t="3107" x="3352800" y="4267200"/>
          <p14:tracePt t="3124" x="3346450" y="4267200"/>
          <p14:tracePt t="3141" x="3333750" y="4260850"/>
          <p14:tracePt t="3141" x="3327400" y="4254500"/>
          <p14:tracePt t="3160" x="3321050" y="4248150"/>
          <p14:tracePt t="3195" x="3314700" y="4241800"/>
          <p14:tracePt t="3247" x="3308350" y="4235450"/>
          <p14:tracePt t="3287" x="3302000" y="4235450"/>
          <p14:tracePt t="3299" x="3295650" y="4241800"/>
          <p14:tracePt t="3315" x="3282950" y="4241800"/>
          <p14:tracePt t="3332" x="3276600" y="4248150"/>
          <p14:tracePt t="3348" x="3270250" y="4254500"/>
          <p14:tracePt t="3348" x="3263900" y="4254500"/>
          <p14:tracePt t="3361" x="3257550" y="4260850"/>
          <p14:tracePt t="3361" x="3251200" y="4267200"/>
          <p14:tracePt t="3376" x="3251200" y="4273550"/>
          <p14:tracePt t="3376" x="3244850" y="4273550"/>
          <p14:tracePt t="3394" x="3238500" y="4279900"/>
          <p14:tracePt t="3394" x="3225800" y="4286250"/>
          <p14:tracePt t="3410" x="3219450" y="4286250"/>
          <p14:tracePt t="3410" x="3206750" y="4298950"/>
          <p14:tracePt t="3429" x="3200400" y="4298950"/>
          <p14:tracePt t="3429" x="3194050" y="4305300"/>
          <p14:tracePt t="3445" x="3187700" y="4305300"/>
          <p14:tracePt t="3445" x="3181350" y="4311650"/>
          <p14:tracePt t="3460" x="3175000" y="4311650"/>
          <p14:tracePt t="3476" x="3168650" y="4311650"/>
          <p14:tracePt t="3492" x="3168650" y="4305300"/>
          <p14:tracePt t="3512" x="3168650" y="4298950"/>
          <p14:tracePt t="3528" x="3175000" y="4292600"/>
          <p14:tracePt t="3542" x="3175000" y="4286250"/>
          <p14:tracePt t="3559" x="3181350" y="4286250"/>
          <p14:tracePt t="3576" x="3187700" y="4279900"/>
          <p14:tracePt t="3596" x="3194050" y="4267200"/>
          <p14:tracePt t="3616" x="3200400" y="4260850"/>
          <p14:tracePt t="3659" x="3206750" y="4254500"/>
          <p14:tracePt t="3759" x="3206750" y="4248150"/>
          <p14:tracePt t="3779" x="3213100" y="4241800"/>
          <p14:tracePt t="3803" x="3225800" y="4235450"/>
          <p14:tracePt t="3819" x="3232150" y="4235450"/>
          <p14:tracePt t="3829" x="3238500" y="4229100"/>
          <p14:tracePt t="3829" x="3251200" y="4216400"/>
          <p14:tracePt t="3845" x="3270250" y="4210050"/>
          <p14:tracePt t="3845" x="3289300" y="4197350"/>
          <p14:tracePt t="3845" x="3314700" y="4178300"/>
          <p14:tracePt t="3864" x="3340100" y="4159250"/>
          <p14:tracePt t="3876" x="3384550" y="4127500"/>
          <p14:tracePt t="3876" x="3479800" y="4070350"/>
          <p14:tracePt t="3897" x="3543300" y="4038600"/>
          <p14:tracePt t="3897" x="3613150" y="4000500"/>
          <p14:tracePt t="3912" x="3683000" y="3956050"/>
          <p14:tracePt t="3912" x="3759200" y="3917950"/>
          <p14:tracePt t="3928" x="3841750" y="3873500"/>
          <p14:tracePt t="3928" x="3924300" y="3829050"/>
          <p14:tracePt t="3928" x="4006850" y="3784600"/>
          <p14:tracePt t="3948" x="4089400" y="3733800"/>
          <p14:tracePt t="3948" x="4171950" y="3676650"/>
          <p14:tracePt t="3963" x="4254500" y="3625850"/>
          <p14:tracePt t="3963" x="4330700" y="3568700"/>
          <p14:tracePt t="3979" x="4406900" y="3511550"/>
          <p14:tracePt t="3979" x="4476750" y="3454400"/>
          <p14:tracePt t="3995" x="4546600" y="3397250"/>
          <p14:tracePt t="3995" x="4610100" y="3346450"/>
          <p14:tracePt t="4013" x="4673600" y="3302000"/>
          <p14:tracePt t="4013" x="4800600" y="3206750"/>
          <p14:tracePt t="4029" x="4857750" y="3162300"/>
          <p14:tracePt t="4029" x="4921250" y="3117850"/>
          <p14:tracePt t="4046" x="4978400" y="3086100"/>
          <p14:tracePt t="4046" x="5029200" y="3048000"/>
          <p14:tracePt t="4064" x="5080000" y="3016250"/>
          <p14:tracePt t="4064" x="5156200" y="2971800"/>
          <p14:tracePt t="4082" x="5187950" y="2959100"/>
          <p14:tracePt t="4082" x="5207000" y="2965450"/>
          <p14:tracePt t="4096" x="5226050" y="2990850"/>
          <p14:tracePt t="4096" x="5232400" y="3022600"/>
          <p14:tracePt t="4114" x="5245100" y="3079750"/>
          <p14:tracePt t="4114" x="5251450" y="3181350"/>
          <p14:tracePt t="4129" x="5257800" y="3282950"/>
          <p14:tracePt t="4129" x="5257800" y="3403600"/>
          <p14:tracePt t="4129" x="5264150" y="3530600"/>
          <p14:tracePt t="4149" x="5270500" y="3663950"/>
          <p14:tracePt t="4161" x="5270500" y="3790950"/>
          <p14:tracePt t="4161" x="5289550" y="4019550"/>
          <p14:tracePt t="4180" x="5295900" y="4095750"/>
          <p14:tracePt t="4180" x="5308600" y="4165600"/>
          <p14:tracePt t="4196" x="5321300" y="4222750"/>
          <p14:tracePt t="4196" x="5334000" y="4260850"/>
          <p14:tracePt t="4213" x="5346700" y="4292600"/>
          <p14:tracePt t="4213" x="5359400" y="4311650"/>
          <p14:tracePt t="4229" x="5372100" y="4318000"/>
          <p14:tracePt t="4229" x="5391150" y="4318000"/>
          <p14:tracePt t="4229" x="5403850" y="4311650"/>
          <p14:tracePt t="4248" x="5416550" y="4292600"/>
          <p14:tracePt t="4248" x="5429250" y="4273550"/>
          <p14:tracePt t="4263" x="5448300" y="4248150"/>
          <p14:tracePt t="4263" x="5467350" y="4210050"/>
          <p14:tracePt t="4280" x="5486400" y="4165600"/>
          <p14:tracePt t="4280" x="5511800" y="4114800"/>
          <p14:tracePt t="4297" x="5543550" y="4051300"/>
          <p14:tracePt t="4297" x="5581650" y="3987800"/>
          <p14:tracePt t="4297" x="5619750" y="3911600"/>
          <p14:tracePt t="4316" x="5664200" y="3829050"/>
          <p14:tracePt t="4316" x="5715000" y="3746500"/>
          <p14:tracePt t="4330" x="5759450" y="3657600"/>
          <p14:tracePt t="4330" x="5810250" y="3568700"/>
          <p14:tracePt t="4348" x="5854700" y="3479800"/>
          <p14:tracePt t="4348" x="5905500" y="3390900"/>
          <p14:tracePt t="4364" x="5949950" y="3302000"/>
          <p14:tracePt t="4364" x="6045200" y="3124200"/>
          <p14:tracePt t="4382" x="6089650" y="3048000"/>
          <p14:tracePt t="4396" x="6140450" y="2946400"/>
          <p14:tracePt t="4449" x="6216650" y="2908300"/>
          <p14:tracePt t="4457" x="6286500" y="2895600"/>
          <p14:tracePt t="4466" x="6350000" y="2901950"/>
          <p14:tracePt t="4466" x="6413500" y="2933700"/>
          <p14:tracePt t="4481" x="6470650" y="2997200"/>
          <p14:tracePt t="4481" x="6527800" y="3105150"/>
          <p14:tracePt t="4498" x="6591300" y="3213100"/>
          <p14:tracePt t="4498" x="6642100" y="3371850"/>
          <p14:tracePt t="4498" x="6661150" y="3498850"/>
          <p14:tracePt t="4518" x="6680200" y="3619500"/>
          <p14:tracePt t="4529" x="6699250" y="3740150"/>
          <p14:tracePt t="4529" x="6718300" y="3848100"/>
          <p14:tracePt t="4549" x="6750050" y="4006850"/>
          <p14:tracePt t="4549" x="6756400" y="4083050"/>
          <p14:tracePt t="4565" x="6762750" y="4146550"/>
          <p14:tracePt t="4565" x="6769100" y="4191000"/>
          <p14:tracePt t="4581" x="6769100" y="4235450"/>
          <p14:tracePt t="4581" x="6762750" y="4273550"/>
          <p14:tracePt t="4581" x="6756400" y="4298950"/>
          <p14:tracePt t="4600" x="6750050" y="4324350"/>
          <p14:tracePt t="4600" x="6737350" y="4343400"/>
          <p14:tracePt t="4614" x="6724650" y="4349750"/>
          <p14:tracePt t="4614" x="6711950" y="4356100"/>
          <p14:tracePt t="4632" x="6699250" y="4362450"/>
          <p14:tracePt t="4632" x="6680200" y="4362450"/>
          <p14:tracePt t="4649" x="6667500" y="4362450"/>
          <p14:tracePt t="4649" x="6648450" y="4356100"/>
          <p14:tracePt t="4666" x="6629400" y="4356100"/>
          <p14:tracePt t="4666" x="6597650" y="4343400"/>
          <p14:tracePt t="4682" x="6578600" y="4337050"/>
          <p14:tracePt t="4682" x="6559550" y="4330700"/>
          <p14:tracePt t="4699" x="6540500" y="4324350"/>
          <p14:tracePt t="4699" x="6521450" y="4318000"/>
          <p14:tracePt t="4716" x="6496050" y="4311650"/>
          <p14:tracePt t="4716" x="6477000" y="4305300"/>
          <p14:tracePt t="4732" x="6451600" y="4298950"/>
          <p14:tracePt t="4732" x="6407150" y="4292600"/>
          <p14:tracePt t="4750" x="6388100" y="4286250"/>
          <p14:tracePt t="4750" x="6362700" y="4279900"/>
          <p14:tracePt t="4767" x="6343650" y="4273550"/>
          <p14:tracePt t="4767" x="6318250" y="4267200"/>
          <p14:tracePt t="4784" x="6292850" y="4260850"/>
          <p14:tracePt t="4784" x="6273800" y="4254500"/>
          <p14:tracePt t="4784" x="6248400" y="4248150"/>
          <p14:tracePt t="4802" x="6223000" y="4241800"/>
          <p14:tracePt t="4814" x="6203950" y="4235450"/>
          <p14:tracePt t="4814" x="6153150" y="4216400"/>
          <p14:tracePt t="4834" x="6134100" y="4210050"/>
          <p14:tracePt t="4834" x="6115050" y="4210050"/>
          <p14:tracePt t="4850" x="6089650" y="4203700"/>
          <p14:tracePt t="4850" x="6070600" y="4197350"/>
          <p14:tracePt t="4866" x="6051550" y="4197350"/>
          <p14:tracePt t="4866" x="6026150" y="4197350"/>
          <p14:tracePt t="4866" x="6013450" y="4191000"/>
          <p14:tracePt t="4885" x="5994400" y="4191000"/>
          <p14:tracePt t="4898" x="5975350" y="4191000"/>
          <p14:tracePt t="4898" x="5949950" y="4184650"/>
          <p14:tracePt t="4916" x="5937250" y="4184650"/>
          <p14:tracePt t="4916" x="5924550" y="4184650"/>
          <p14:tracePt t="4933" x="5918200" y="4184650"/>
          <p14:tracePt t="4933" x="5911850" y="4184650"/>
          <p14:tracePt t="4949" x="5899150" y="4184650"/>
          <p14:tracePt t="4949" x="5892800" y="4184650"/>
          <p14:tracePt t="4966" x="5886450" y="4184650"/>
          <p14:tracePt t="4966" x="5873750" y="4184650"/>
          <p14:tracePt t="4983" x="5867400" y="4178300"/>
          <p14:tracePt t="4998" x="5861050" y="4171950"/>
          <p14:tracePt t="5015" x="5861050" y="4165600"/>
          <p14:tracePt t="5034" x="5861050" y="4159250"/>
          <p14:tracePt t="5049" x="5861050" y="4152900"/>
          <p14:tracePt t="5065" x="5861050" y="4146550"/>
          <p14:tracePt t="5089" x="5861050" y="4152900"/>
          <p14:tracePt t="5148" x="5848350" y="4159250"/>
          <p14:tracePt t="5169" x="5848350" y="4165600"/>
          <p14:tracePt t="5184" x="5842000" y="4165600"/>
          <p14:tracePt t="5201" x="5835650" y="4165600"/>
          <p14:tracePt t="5229" x="5829300" y="4171950"/>
          <p14:tracePt t="5348" x="5822950" y="4178300"/>
          <p14:tracePt t="5393" x="5816600" y="4178300"/>
          <p14:tracePt t="5441" x="5816600" y="4184650"/>
          <p14:tracePt t="5461" x="5822950" y="4178300"/>
          <p14:tracePt t="5485" x="5822950" y="4171950"/>
          <p14:tracePt t="5520" x="5829300" y="4165600"/>
          <p14:tracePt t="5561" x="5835650" y="4159250"/>
          <p14:tracePt t="5589" x="5842000" y="4152900"/>
          <p14:tracePt t="5621" x="5835650" y="4152900"/>
          <p14:tracePt t="5689" x="5829300" y="4146550"/>
          <p14:tracePt t="5701" x="5822950" y="4146550"/>
          <p14:tracePt t="5792" x="5822950" y="4140200"/>
          <p14:tracePt t="5868" x="5829300" y="4140200"/>
          <p14:tracePt t="5896" x="5835650" y="4140200"/>
          <p14:tracePt t="5932" x="5835650" y="4133850"/>
          <p14:tracePt t="5948" x="5835650" y="4140200"/>
          <p14:tracePt t="6016" x="5835650" y="4146550"/>
          <p14:tracePt t="6228" x="5829300" y="4152900"/>
          <p14:tracePt t="6264" x="5822950" y="4146550"/>
          <p14:tracePt t="6300" x="5822950" y="4152900"/>
          <p14:tracePt t="6332" x="5822950" y="4159250"/>
          <p14:tracePt t="6360" x="5816600" y="4165600"/>
          <p14:tracePt t="6392" x="5810250" y="4165600"/>
          <p14:tracePt t="6408" x="5803900" y="4171950"/>
          <p14:tracePt t="6436" x="5797550" y="4178300"/>
          <p14:tracePt t="6460" x="5797550" y="4184650"/>
          <p14:tracePt t="6480" x="5791200" y="4191000"/>
          <p14:tracePt t="6496" x="5784850" y="4197350"/>
          <p14:tracePt t="6512" x="5778500" y="4197350"/>
          <p14:tracePt t="6540" x="5772150" y="4203700"/>
          <p14:tracePt t="6548" x="5765800" y="4203700"/>
          <p14:tracePt t="6572" x="5759450" y="4203700"/>
          <p14:tracePt t="6588" x="5759450" y="4210050"/>
          <p14:tracePt t="6608" x="5746750" y="4210050"/>
          <p14:tracePt t="6624" x="5746750" y="4216400"/>
          <p14:tracePt t="6632" x="5740400" y="4216400"/>
          <p14:tracePt t="6648" x="5734050" y="4222750"/>
          <p14:tracePt t="6653" x="5727700" y="4222750"/>
          <p14:tracePt t="6653" x="5721350" y="4229100"/>
          <p14:tracePt t="6671" x="5715000" y="4235450"/>
          <p14:tracePt t="6671" x="5708650" y="4235450"/>
          <p14:tracePt t="6688" x="5702300" y="4241800"/>
          <p14:tracePt t="6688" x="5695950" y="4248150"/>
          <p14:tracePt t="6706" x="5689600" y="4248150"/>
          <p14:tracePt t="6706" x="5670550" y="4254500"/>
          <p14:tracePt t="6722" x="5664200" y="4254500"/>
          <p14:tracePt t="6736" x="5657850" y="4260850"/>
          <p14:tracePt t="6736" x="5651500" y="4260850"/>
          <p14:tracePt t="6755" x="5645150" y="4260850"/>
          <p14:tracePt t="6755" x="5632450" y="4267200"/>
          <p14:tracePt t="6773" x="5626100" y="4267200"/>
          <p14:tracePt t="6773" x="5619750" y="4267200"/>
          <p14:tracePt t="6790" x="5613400" y="4267200"/>
          <p14:tracePt t="6804" x="5607050" y="4267200"/>
          <p14:tracePt t="6820" x="5600700" y="4267200"/>
          <p14:tracePt t="6837" x="5600700" y="4260850"/>
          <p14:tracePt t="6864" x="5607050" y="4254500"/>
          <p14:tracePt t="6888" x="5613400" y="4254500"/>
          <p14:tracePt t="6900" x="5619750" y="4248150"/>
          <p14:tracePt t="6932" x="5626100" y="4248150"/>
          <p14:tracePt t="6948" x="5632450" y="4248150"/>
          <p14:tracePt t="6968" x="5638800" y="4241800"/>
          <p14:tracePt t="7008" x="5632450" y="4248150"/>
          <p14:tracePt t="7044" x="5626100" y="4254500"/>
          <p14:tracePt t="7068" x="5619750" y="4260850"/>
          <p14:tracePt t="7080" x="5613400" y="4267200"/>
          <p14:tracePt t="7113" x="5607050" y="4273550"/>
          <p14:tracePt t="7128" x="5594350" y="4279900"/>
          <p14:tracePt t="7140" x="5588000" y="4279900"/>
          <p14:tracePt t="7156" x="5581650" y="4286250"/>
          <p14:tracePt t="7172" x="5568950" y="4286250"/>
          <p14:tracePt t="7188" x="5562600" y="4292600"/>
          <p14:tracePt t="7200" x="5556250" y="4292600"/>
          <p14:tracePt t="7209" x="5549900" y="4298950"/>
          <p14:tracePt t="7221" x="5543550" y="4305300"/>
          <p14:tracePt t="7238" x="5537200" y="4305300"/>
          <p14:tracePt t="7238" x="5530850" y="4305300"/>
          <p14:tracePt t="7257" x="5524500" y="4305300"/>
          <p14:tracePt t="7272" x="5518150" y="4311650"/>
          <p14:tracePt t="7288" x="5511800" y="4311650"/>
          <p14:tracePt t="7305" x="5505450" y="4318000"/>
          <p14:tracePt t="7322" x="5505450" y="4311650"/>
          <p14:tracePt t="7404" x="5511800" y="4305300"/>
          <p14:tracePt t="7420" x="5518150" y="4298950"/>
          <p14:tracePt t="7436" x="5524500" y="4292600"/>
          <p14:tracePt t="7448" x="5530850" y="4292600"/>
          <p14:tracePt t="7465" x="5537200" y="4286250"/>
          <p14:tracePt t="7480" x="5543550" y="4279900"/>
          <p14:tracePt t="7493" x="5549900" y="4279900"/>
          <p14:tracePt t="7506" x="5562600" y="4273550"/>
          <p14:tracePt t="7523" x="5568950" y="4267200"/>
          <p14:tracePt t="7541" x="5581650" y="4260850"/>
          <p14:tracePt t="7556" x="5588000" y="4260850"/>
          <p14:tracePt t="7573" x="5594350" y="4254500"/>
          <p14:tracePt t="7589" x="5600700" y="4248150"/>
          <p14:tracePt t="7606" x="5607050" y="4241800"/>
          <p14:tracePt t="7623" x="5613400" y="4235450"/>
          <p14:tracePt t="7640" x="5619750" y="4229100"/>
          <p14:tracePt t="7668" x="5613400" y="4235450"/>
          <p14:tracePt t="7721" x="5613400" y="4229100"/>
          <p14:tracePt t="7748" x="5613400" y="4222750"/>
          <p14:tracePt t="7772" x="5619750" y="4216400"/>
          <p14:tracePt t="7840" x="5626100" y="4216400"/>
          <p14:tracePt t="7868" x="5632450" y="4210050"/>
          <p14:tracePt t="7908" x="5632450" y="4216400"/>
          <p14:tracePt t="8004" x="5632450" y="4222750"/>
          <p14:tracePt t="8020" x="5632450" y="4229100"/>
          <p14:tracePt t="8048" x="5632450" y="4235450"/>
          <p14:tracePt t="8072" x="5632450" y="4241800"/>
          <p14:tracePt t="8088" x="5632450" y="4248150"/>
          <p14:tracePt t="8116" x="5632450" y="4254500"/>
          <p14:tracePt t="8161" x="5638800" y="4254500"/>
          <p14:tracePt t="8221" x="5645150" y="4260850"/>
          <p14:tracePt t="8245" x="5645150" y="4254500"/>
          <p14:tracePt t="8269" x="5651500" y="4254500"/>
          <p14:tracePt t="8297" x="5657850" y="4254500"/>
          <p14:tracePt t="8321" x="5664200" y="4260850"/>
          <p14:tracePt t="8341" x="5670550" y="4254500"/>
          <p14:tracePt t="8357" x="5676900" y="4260850"/>
          <p14:tracePt t="8373" x="5683250" y="4260850"/>
          <p14:tracePt t="8401" x="5689600" y="4267200"/>
          <p14:tracePt t="8417" x="5702300" y="4273550"/>
          <p14:tracePt t="8433" x="5708650" y="4279900"/>
          <p14:tracePt t="8448" x="5715000" y="4286250"/>
          <p14:tracePt t="8454" x="5721350" y="4292600"/>
          <p14:tracePt t="8468" x="5727700" y="4298950"/>
          <p14:tracePt t="8477" x="5727700" y="4305300"/>
          <p14:tracePt t="8477" x="5734050" y="4305300"/>
          <p14:tracePt t="8495" x="5740400" y="4318000"/>
          <p14:tracePt t="8509" x="5746750" y="4324350"/>
          <p14:tracePt t="8527" x="5746750" y="4330700"/>
          <p14:tracePt t="8546" x="5753100" y="4330700"/>
          <p14:tracePt t="8572" x="5759450" y="4324350"/>
          <p14:tracePt t="8620" x="5753100" y="4324350"/>
          <p14:tracePt t="8692" x="5746750" y="4318000"/>
          <p14:tracePt t="8785" x="5746750" y="4324350"/>
          <p14:tracePt t="8888" x="5740400" y="4330700"/>
          <p14:tracePt t="8913" x="5734050" y="4337050"/>
          <p14:tracePt t="8933" x="5727700" y="4337050"/>
          <p14:tracePt t="8948" x="5721350" y="4343400"/>
          <p14:tracePt t="8965" x="5715000" y="4349750"/>
          <p14:tracePt t="8988" x="5708650" y="4349750"/>
          <p14:tracePt t="9024" x="5702300" y="4356100"/>
          <p14:tracePt t="9114" x="5708650" y="4356100"/>
          <p14:tracePt t="9181" x="5715000" y="4356100"/>
          <p14:tracePt t="9205" x="5721350" y="4356100"/>
          <p14:tracePt t="9228" x="5727700" y="4362450"/>
          <p14:tracePt t="9249" x="5727700" y="4368800"/>
          <p14:tracePt t="9309" x="5734050" y="4375150"/>
          <p14:tracePt t="9325" x="5734050" y="4381500"/>
          <p14:tracePt t="9341" x="5740400" y="4387850"/>
          <p14:tracePt t="9349" x="5740400" y="4394200"/>
          <p14:tracePt t="9362" x="5746750" y="4400550"/>
          <p14:tracePt t="9379" x="5753100" y="4406900"/>
          <p14:tracePt t="9396" x="5759450" y="4413250"/>
          <p14:tracePt t="9413" x="5765800" y="4419600"/>
          <p14:tracePt t="9429" x="5772150" y="4425950"/>
          <p14:tracePt t="9446" x="5778500" y="4432300"/>
          <p14:tracePt t="9446" x="5784850" y="4432300"/>
          <p14:tracePt t="9465" x="5791200" y="4445000"/>
          <p14:tracePt t="9465" x="5797550" y="4451350"/>
          <p14:tracePt t="9482" x="5803900" y="4451350"/>
          <p14:tracePt t="9482" x="5803900" y="4457700"/>
          <p14:tracePt t="9498" x="5816600" y="4464050"/>
          <p14:tracePt t="9513" x="5822950" y="4476750"/>
          <p14:tracePt t="9530" x="5829300" y="4483100"/>
          <p14:tracePt t="9546" x="5835650" y="4489450"/>
          <p14:tracePt t="9566" x="5842000" y="4495800"/>
          <p14:tracePt t="9609" x="5848350" y="4502150"/>
          <p14:tracePt t="9633" x="5854700" y="4502150"/>
          <p14:tracePt t="9649" x="5861050" y="4502150"/>
          <p14:tracePt t="9661" x="5867400" y="4508500"/>
          <p14:tracePt t="9685" x="5873750" y="4514850"/>
          <p14:tracePt t="9729" x="5880100" y="4514850"/>
          <p14:tracePt t="9753" x="5886450" y="4521200"/>
          <p14:tracePt t="9773" x="5892800" y="4527550"/>
          <p14:tracePt t="9805" x="5886450" y="4527550"/>
          <p14:tracePt t="9829" x="5886450" y="4533900"/>
          <p14:tracePt t="9857" x="5880100" y="4527550"/>
          <p14:tracePt t="9889" x="5880100" y="4521200"/>
          <p14:tracePt t="9953" x="5886450" y="4521200"/>
          <p14:tracePt t="9985" x="5886450" y="4514850"/>
          <p14:tracePt t="10009" x="5892800" y="4514850"/>
          <p14:tracePt t="10028" x="5899150" y="4508500"/>
          <p14:tracePt t="10053" x="5905500" y="4508500"/>
          <p14:tracePt t="10080" x="5905500" y="4514850"/>
          <p14:tracePt t="10121" x="5911850" y="4514850"/>
          <p14:tracePt t="10157" x="5918200" y="4514850"/>
          <p14:tracePt t="10225" x="5924550" y="4521200"/>
          <p14:tracePt t="10269" x="5924550" y="4527550"/>
          <p14:tracePt t="10293" x="5930900" y="4527550"/>
          <p14:tracePt t="10321" x="5937250" y="4533900"/>
          <p14:tracePt t="10353" x="5943600" y="4533900"/>
          <p14:tracePt t="10373" x="5949950" y="4533900"/>
          <p14:tracePt t="10405" x="5956300" y="4533900"/>
          <p14:tracePt t="10433" x="5956300" y="4540250"/>
          <p14:tracePt t="10457" x="5962650" y="4540250"/>
          <p14:tracePt t="10489" x="5969000" y="4546600"/>
          <p14:tracePt t="10501" x="5969000" y="4552950"/>
          <p14:tracePt t="10517" x="5969000" y="4559300"/>
          <p14:tracePt t="10533" x="5975350" y="4565650"/>
          <p14:tracePt t="10549" x="5981700" y="4572000"/>
          <p14:tracePt t="10561" x="5981700" y="4578350"/>
          <p14:tracePt t="10578" x="5988050" y="4584700"/>
          <p14:tracePt t="10593" x="5994400" y="4591050"/>
          <p14:tracePt t="10613" x="5994400" y="4597400"/>
          <p14:tracePt t="10629" x="6000750" y="4597400"/>
          <p14:tracePt t="10645" x="6007100" y="4603750"/>
          <p14:tracePt t="10661" x="6013450" y="4610100"/>
          <p14:tracePt t="10673" x="6019800" y="4616450"/>
          <p14:tracePt t="10689" x="6026150" y="4622800"/>
          <p14:tracePt t="10733" x="6032500" y="4622800"/>
          <p14:tracePt t="10773" x="6038850" y="4629150"/>
          <p14:tracePt t="10809" x="6038850" y="4635500"/>
          <p14:tracePt t="10841" x="6045200" y="4641850"/>
          <p14:tracePt t="10909" x="6051550" y="4641850"/>
          <p14:tracePt t="11029" x="6045200" y="4648200"/>
          <p14:tracePt t="11209" x="6045200" y="4654550"/>
          <p14:tracePt t="11245" x="6051550" y="4654550"/>
          <p14:tracePt t="11321" x="6057900" y="4654550"/>
          <p14:tracePt t="11349" x="6064250" y="4654550"/>
          <p14:tracePt t="11441" x="6064250" y="4648200"/>
          <p14:tracePt t="11477" x="6070600" y="4641850"/>
          <p14:tracePt t="11521" x="6070600" y="4635500"/>
          <p14:tracePt t="11589" x="6064250" y="4635500"/>
          <p14:tracePt t="11657" x="6057900" y="4635500"/>
          <p14:tracePt t="11717" x="6064250" y="4629150"/>
          <p14:tracePt t="11801" x="6070600" y="4629150"/>
          <p14:tracePt t="11889" x="6070600" y="4635500"/>
          <p14:tracePt t="11989" x="6070600" y="4641850"/>
          <p14:tracePt t="12050" x="6070600" y="4648200"/>
          <p14:tracePt t="12153" x="6070600" y="4654550"/>
          <p14:tracePt t="12189" x="6064250" y="4654550"/>
          <p14:tracePt t="12221" x="6057900" y="4660900"/>
          <p14:tracePt t="12265" x="6057900" y="4654550"/>
          <p14:tracePt t="12317" x="6057900" y="4648200"/>
          <p14:tracePt t="12353" x="6064250" y="4641850"/>
          <p14:tracePt t="12421" x="6070600" y="4641850"/>
          <p14:tracePt t="12489" x="6076950" y="4641850"/>
          <p14:tracePt t="12521" x="6070600" y="4641850"/>
          <p14:tracePt t="12589" x="6070600" y="4635500"/>
          <p14:tracePt t="12609" x="6076950" y="4629150"/>
          <p14:tracePt t="12641" x="6070600" y="4629150"/>
          <p14:tracePt t="12738" x="6064250" y="4635500"/>
          <p14:tracePt t="12754" x="6057900" y="4635500"/>
          <p14:tracePt t="12773" x="6051550" y="4635500"/>
          <p14:tracePt t="12798" x="6051550" y="4641850"/>
          <p14:tracePt t="12822" x="6045200" y="4635500"/>
          <p14:tracePt t="12866" x="6045200" y="4629150"/>
          <p14:tracePt t="12926" x="6045200" y="4622800"/>
          <p14:tracePt t="12950" x="6038850" y="4622800"/>
          <p14:tracePt t="12970" x="6032500" y="4622800"/>
          <p14:tracePt t="12986" x="6026150" y="4616450"/>
          <p14:tracePt t="13002" x="6019800" y="4610100"/>
          <p14:tracePt t="13013" x="6013450" y="4603750"/>
          <p14:tracePt t="13030" x="6007100" y="4597400"/>
          <p14:tracePt t="13046" x="5994400" y="4591050"/>
          <p14:tracePt t="13062" x="5994400" y="4584700"/>
          <p14:tracePt t="13075" x="5988050" y="4578350"/>
          <p14:tracePt t="13092" x="5981700" y="4572000"/>
          <p14:tracePt t="13109" x="5975350" y="4559300"/>
          <p14:tracePt t="13126" x="5975350" y="4546600"/>
          <p14:tracePt t="13142" x="5975350" y="4540250"/>
          <p14:tracePt t="13159" x="5975350" y="4533900"/>
          <p14:tracePt t="13176" x="5981700" y="4533900"/>
          <p14:tracePt t="13194" x="5988050" y="4527550"/>
          <p14:tracePt t="13225" x="5994400" y="4533900"/>
          <p14:tracePt t="13285" x="6000750" y="4533900"/>
          <p14:tracePt t="13338" x="5994400" y="4540250"/>
          <p14:tracePt t="13398" x="5988050" y="4540250"/>
          <p14:tracePt t="13421" x="5981700" y="4546600"/>
          <p14:tracePt t="13434" x="5975350" y="4546600"/>
          <p14:tracePt t="13450" x="5969000" y="4546600"/>
          <p14:tracePt t="13466" x="5962650" y="4552950"/>
          <p14:tracePt t="13482" x="5956300" y="4559300"/>
          <p14:tracePt t="13494" x="5943600" y="4572000"/>
          <p14:tracePt t="13510" x="5937250" y="4578350"/>
          <p14:tracePt t="13527" x="5930900" y="4578350"/>
          <p14:tracePt t="13527" x="5924550" y="4584700"/>
          <p14:tracePt t="13546" x="5918200" y="4591050"/>
          <p14:tracePt t="13546" x="5905500" y="4597400"/>
          <p14:tracePt t="13562" x="5899150" y="4603750"/>
          <p14:tracePt t="13577" x="5886450" y="4610100"/>
          <p14:tracePt t="13594" x="5880100" y="4616450"/>
          <p14:tracePt t="13610" x="5880100" y="4622800"/>
          <p14:tracePt t="13627" x="5880100" y="4629150"/>
          <p14:tracePt t="13662" x="5886450" y="4635500"/>
          <p14:tracePt t="13706" x="5892800" y="4635500"/>
          <p14:tracePt t="13722" x="5892800" y="4641850"/>
          <p14:tracePt t="13742" x="5892800" y="4654550"/>
          <p14:tracePt t="13758" x="5886450" y="4660900"/>
          <p14:tracePt t="13774" x="5886450" y="4667250"/>
          <p14:tracePt t="13790" x="5880100" y="4673600"/>
          <p14:tracePt t="13794" x="5873750" y="4679950"/>
          <p14:tracePt t="13811" x="5867400" y="4686300"/>
          <p14:tracePt t="13828" x="5867400" y="4692650"/>
          <p14:tracePt t="13844" x="5861050" y="4699000"/>
          <p14:tracePt t="13863" x="5854700" y="4705350"/>
          <p14:tracePt t="13893" x="5854700" y="4711700"/>
          <p14:tracePt t="13910" x="5848350" y="4718050"/>
          <p14:tracePt t="13930" x="5842000" y="4724400"/>
          <p14:tracePt t="13961" x="5835650" y="4724400"/>
          <p14:tracePt t="13982" x="5829300" y="4718050"/>
          <p14:tracePt t="14014" x="5829300" y="4711700"/>
          <p14:tracePt t="14094" x="5835650" y="4711700"/>
          <p14:tracePt t="14150" x="5835650" y="4705350"/>
          <p14:tracePt t="14254" x="5835650" y="4699000"/>
          <p14:tracePt t="14282" x="5842000" y="4692650"/>
          <p14:tracePt t="14314" x="5848350" y="4692650"/>
          <p14:tracePt t="14342" x="5854700" y="4686300"/>
          <p14:tracePt t="14394" x="5861050" y="4679950"/>
          <p14:tracePt t="14442" x="5861050" y="4686300"/>
          <p14:tracePt t="14478" x="5854700" y="4692650"/>
          <p14:tracePt t="14510" x="5854700" y="4699000"/>
          <p14:tracePt t="14529" x="5854700" y="4692650"/>
          <p14:tracePt t="14598" x="5854700" y="4686300"/>
          <p14:tracePt t="14690" x="5861050" y="4679950"/>
          <p14:tracePt t="14718" x="5867400" y="4673600"/>
          <p14:tracePt t="14770" x="5873750" y="4673600"/>
          <p14:tracePt t="14814" x="5880100" y="4667250"/>
          <p14:tracePt t="14874" x="5880100" y="4660900"/>
          <p14:tracePt t="14906" x="5886450" y="4654550"/>
          <p14:tracePt t="14934" x="5886450" y="4648200"/>
          <p14:tracePt t="15025" x="5880100" y="4641850"/>
          <p14:tracePt t="15062" x="5873750" y="4635500"/>
          <p14:tracePt t="15086" x="5873750" y="4629150"/>
          <p14:tracePt t="15102" x="5867400" y="4622800"/>
          <p14:tracePt t="15110" x="5867400" y="4616450"/>
          <p14:tracePt t="15116" x="5867400" y="4603750"/>
          <p14:tracePt t="15116" x="5861050" y="4597400"/>
          <p14:tracePt t="15134" x="5854700" y="4591050"/>
          <p14:tracePt t="15134" x="5848350" y="4578350"/>
          <p14:tracePt t="15151" x="5848350" y="4572000"/>
          <p14:tracePt t="15151" x="5842000" y="4565650"/>
          <p14:tracePt t="15168" x="5835650" y="4552950"/>
          <p14:tracePt t="15168" x="5816600" y="4533900"/>
          <p14:tracePt t="15184" x="5810250" y="4527550"/>
          <p14:tracePt t="15184" x="5803900" y="4514850"/>
          <p14:tracePt t="15201" x="5797550" y="4508500"/>
          <p14:tracePt t="15201" x="5784850" y="4495800"/>
          <p14:tracePt t="15218" x="5778500" y="4489450"/>
          <p14:tracePt t="15218" x="5759450" y="4464050"/>
          <p14:tracePt t="15235" x="5746750" y="4457700"/>
          <p14:tracePt t="15235" x="5734050" y="4451350"/>
          <p14:tracePt t="15252" x="5721350" y="4445000"/>
          <p14:tracePt t="15252" x="5702300" y="4432300"/>
          <p14:tracePt t="15268" x="5689600" y="4425950"/>
          <p14:tracePt t="15268" x="5670550" y="4413250"/>
          <p14:tracePt t="15286" x="5645150" y="4406900"/>
          <p14:tracePt t="15286" x="5626100" y="4400550"/>
          <p14:tracePt t="15286" x="5594350" y="4387850"/>
          <p14:tracePt t="15304" x="5562600" y="4381500"/>
          <p14:tracePt t="15304" x="5530850" y="4368800"/>
          <p14:tracePt t="15320" x="5492750" y="4362450"/>
          <p14:tracePt t="15320" x="5448300" y="4356100"/>
          <p14:tracePt t="15335" x="5403850" y="4349750"/>
          <p14:tracePt t="15335" x="5359400" y="4343400"/>
          <p14:tracePt t="15352" x="5308600" y="4343400"/>
          <p14:tracePt t="15352" x="5257800" y="4343400"/>
          <p14:tracePt t="15352" x="5200650" y="4343400"/>
          <p14:tracePt t="15371" x="5143500" y="4337050"/>
          <p14:tracePt t="15383" x="5086350" y="4337050"/>
          <p14:tracePt t="15383" x="4959350" y="4337050"/>
          <p14:tracePt t="15402" x="4889500" y="4337050"/>
          <p14:tracePt t="15402" x="4826000" y="4337050"/>
          <p14:tracePt t="15419" x="4756150" y="4330700"/>
          <p14:tracePt t="15419" x="4692650" y="4337050"/>
          <p14:tracePt t="15436" x="4622800" y="4337050"/>
          <p14:tracePt t="15436" x="4559300" y="4343400"/>
          <p14:tracePt t="15452" x="4489450" y="4349750"/>
          <p14:tracePt t="15452" x="4425950" y="4362450"/>
          <p14:tracePt t="15452" x="4362450" y="4368800"/>
          <p14:tracePt t="15471" x="4298950" y="4381500"/>
          <p14:tracePt t="15471" x="4235450" y="4394200"/>
          <p14:tracePt t="15485" x="4171950" y="4400550"/>
          <p14:tracePt t="15485" x="4108450" y="4413250"/>
          <p14:tracePt t="15502" x="4044950" y="4419600"/>
          <p14:tracePt t="15502" x="3987800" y="4425950"/>
          <p14:tracePt t="15519" x="3924300" y="4432300"/>
          <p14:tracePt t="15519" x="3810000" y="4425950"/>
          <p14:tracePt t="15536" x="3759200" y="4425950"/>
          <p14:tracePt t="15536" x="3714750" y="4419600"/>
          <p14:tracePt t="15553" x="3670300" y="4413250"/>
          <p14:tracePt t="15553" x="3632200" y="4406900"/>
          <p14:tracePt t="15569" x="3594100" y="4400550"/>
          <p14:tracePt t="15569" x="3556000" y="4394200"/>
          <p14:tracePt t="15586" x="3524250" y="4387850"/>
          <p14:tracePt t="15586" x="3460750" y="4381500"/>
          <p14:tracePt t="15603" x="3429000" y="4375150"/>
          <p14:tracePt t="15603" x="3397250" y="4362450"/>
          <p14:tracePt t="15620" x="3371850" y="4349750"/>
          <p14:tracePt t="15620" x="3340100" y="4337050"/>
          <p14:tracePt t="15636" x="3314700" y="4324350"/>
          <p14:tracePt t="15636" x="3289300" y="4311650"/>
          <p14:tracePt t="15636" x="3270250" y="4292600"/>
          <p14:tracePt t="15655" x="3244850" y="4279900"/>
          <p14:tracePt t="15668" x="3225800" y="4260850"/>
          <p14:tracePt t="15668" x="3194050" y="4222750"/>
          <p14:tracePt t="15687" x="3187700" y="4203700"/>
          <p14:tracePt t="15687" x="3175000" y="4184650"/>
          <p14:tracePt t="15703" x="3168650" y="4165600"/>
          <p14:tracePt t="15703" x="3155950" y="4146550"/>
          <p14:tracePt t="15720" x="3149600" y="4127500"/>
          <p14:tracePt t="15720" x="3143250" y="4108450"/>
          <p14:tracePt t="15720" x="3136900" y="4089400"/>
          <p14:tracePt t="15739" x="3130550" y="4070350"/>
          <p14:tracePt t="15752" x="3124200" y="4051300"/>
          <p14:tracePt t="15752" x="3111500" y="4013200"/>
          <p14:tracePt t="15771" x="3105150" y="3994150"/>
          <p14:tracePt t="15771" x="3098800" y="3981450"/>
          <p14:tracePt t="15771" x="3098800" y="3962400"/>
          <p14:tracePt t="15790" x="3092450" y="3943350"/>
          <p14:tracePt t="15802" x="3086100" y="3930650"/>
          <p14:tracePt t="15802" x="3086100" y="3917950"/>
          <p14:tracePt t="15820" x="3079750" y="3905250"/>
          <p14:tracePt t="15820" x="3073400" y="3873500"/>
          <p14:tracePt t="15836" x="3067050" y="3860800"/>
          <p14:tracePt t="15836" x="3067050" y="3848100"/>
          <p14:tracePt t="15854" x="3054350" y="3841750"/>
          <p14:tracePt t="15854" x="3054350" y="3829050"/>
          <p14:tracePt t="15870" x="3048000" y="3816350"/>
          <p14:tracePt t="15870" x="3041650" y="3810000"/>
          <p14:tracePt t="15887" x="3041650" y="3803650"/>
          <p14:tracePt t="15887" x="3035300" y="3790950"/>
          <p14:tracePt t="15903" x="3028950" y="3784600"/>
          <p14:tracePt t="15903" x="3028950" y="3778250"/>
          <p14:tracePt t="15920" x="3028950" y="3771900"/>
          <p14:tracePt t="15935" x="3022600" y="3765550"/>
          <p14:tracePt t="15952" x="3009900" y="3759200"/>
          <p14:tracePt t="15952" x="2997200" y="3752850"/>
          <p14:tracePt t="15971" x="2990850" y="3746500"/>
          <p14:tracePt t="15987" x="2984500" y="3746500"/>
          <p14:tracePt t="15987" x="2978150" y="3740150"/>
          <p14:tracePt t="16004" x="2971800" y="3733800"/>
          <p14:tracePt t="16004" x="2965450" y="3733800"/>
          <p14:tracePt t="16004" x="2959100" y="3727450"/>
          <p14:tracePt t="16023" x="2952750" y="3721100"/>
          <p14:tracePt t="16036" x="2940050" y="3714750"/>
          <p14:tracePt t="16036" x="2933700" y="3702050"/>
          <p14:tracePt t="16055" x="2908300" y="3676650"/>
          <p14:tracePt t="16055" x="2895600" y="3663950"/>
          <p14:tracePt t="16071" x="2882900" y="3644900"/>
          <p14:tracePt t="16071" x="2870200" y="3619500"/>
          <p14:tracePt t="16087" x="2851150" y="3606800"/>
          <p14:tracePt t="16087" x="2838450" y="3587750"/>
          <p14:tracePt t="16104" x="2819400" y="3568700"/>
          <p14:tracePt t="16119" x="2794000" y="3556000"/>
          <p14:tracePt t="16119" x="2774950" y="3536950"/>
          <p14:tracePt t="16138" x="2755900" y="3517900"/>
          <p14:tracePt t="16138" x="2736850" y="3498850"/>
          <p14:tracePt t="16155" x="2724150" y="3486150"/>
          <p14:tracePt t="16155" x="2711450" y="3467100"/>
          <p14:tracePt t="16171" x="2692400" y="3454400"/>
          <p14:tracePt t="16171" x="2686050" y="3441700"/>
          <p14:tracePt t="16188" x="2679700" y="3429000"/>
          <p14:tracePt t="16188" x="2673350" y="3416300"/>
          <p14:tracePt t="16205" x="2673350" y="3409950"/>
          <p14:tracePt t="16219" x="2667000" y="3416300"/>
          <p14:tracePt t="16242" x="2667000" y="3422650"/>
          <p14:tracePt t="16255" x="2660650" y="3422650"/>
          <p14:tracePt t="16279" x="2654300" y="3416300"/>
          <p14:tracePt t="16287" x="2654300" y="3409950"/>
          <p14:tracePt t="16287" x="2647950" y="3403600"/>
          <p14:tracePt t="16305" x="2641600" y="3397250"/>
          <p14:tracePt t="16305" x="2622550" y="3384550"/>
          <p14:tracePt t="16324" x="2616200" y="3371850"/>
          <p14:tracePt t="16324" x="2597150" y="3365500"/>
          <p14:tracePt t="16340" x="2584450" y="3359150"/>
          <p14:tracePt t="16340" x="2571750" y="3346450"/>
          <p14:tracePt t="16356" x="2559050" y="3333750"/>
          <p14:tracePt t="16356" x="2540000" y="3327400"/>
          <p14:tracePt t="16372" x="2527300" y="3321050"/>
          <p14:tracePt t="16372" x="2508250" y="3314700"/>
          <p14:tracePt t="16388" x="2489200" y="3302000"/>
          <p14:tracePt t="16388" x="2476500" y="3295650"/>
          <p14:tracePt t="16388" x="2457450" y="3289300"/>
          <p14:tracePt t="16407" x="2438400" y="3282950"/>
          <p14:tracePt t="16420" x="2419350" y="3276600"/>
          <p14:tracePt t="16420" x="2387600" y="3251200"/>
          <p14:tracePt t="16439" x="2374900" y="3244850"/>
          <p14:tracePt t="16439" x="2368550" y="3238500"/>
          <p14:tracePt t="16456" x="2355850" y="3225800"/>
          <p14:tracePt t="16456" x="2349500" y="3219450"/>
          <p14:tracePt t="16472" x="2349500" y="3213100"/>
          <p14:tracePt t="16487" x="2343150" y="3206750"/>
          <p14:tracePt t="16487" x="2330450" y="3206750"/>
          <p14:tracePt t="16505" x="2324100" y="3213100"/>
          <p14:tracePt t="16521" x="2317750" y="3219450"/>
          <p14:tracePt t="16538" x="2311400" y="3232150"/>
          <p14:tracePt t="16554" x="2311400" y="3244850"/>
          <p14:tracePt t="16571" x="2305050" y="3251200"/>
          <p14:tracePt t="16588" x="2298700" y="3257550"/>
          <p14:tracePt t="16604" x="2292350" y="3257550"/>
          <p14:tracePt t="16604" x="2292350" y="3251200"/>
          <p14:tracePt t="16624" x="2286000" y="3251200"/>
          <p14:tracePt t="16624" x="2279650" y="3244850"/>
          <p14:tracePt t="16639" x="2273300" y="3238500"/>
          <p14:tracePt t="16639" x="2266950" y="3238500"/>
          <p14:tracePt t="16656" x="2254250" y="3232150"/>
          <p14:tracePt t="16656" x="2247900" y="3225800"/>
          <p14:tracePt t="16656" x="2235200" y="3225800"/>
          <p14:tracePt t="16675" x="2228850" y="3225800"/>
          <p14:tracePt t="16688" x="2216150" y="3219450"/>
          <p14:tracePt t="16688" x="2197100" y="3219450"/>
          <p14:tracePt t="16707" x="2184400" y="3219450"/>
          <p14:tracePt t="16707" x="2171700" y="3219450"/>
          <p14:tracePt t="16724" x="2165350" y="3219450"/>
          <p14:tracePt t="16724" x="2159000" y="3219450"/>
          <p14:tracePt t="16739" x="2152650" y="3219450"/>
          <p14:tracePt t="16755" x="2159000" y="3213100"/>
          <p14:tracePt t="16775" x="2171700" y="3213100"/>
          <p14:tracePt t="16775" x="2184400" y="3213100"/>
          <p14:tracePt t="16792" x="2209800" y="3219450"/>
          <p14:tracePt t="16792" x="2241550" y="3219450"/>
          <p14:tracePt t="16807" x="2279650" y="3232150"/>
          <p14:tracePt t="16807" x="2317750" y="3238500"/>
          <p14:tracePt t="16823" x="2368550" y="3244850"/>
          <p14:tracePt t="16823" x="2425700" y="3257550"/>
          <p14:tracePt t="16840" x="2489200" y="3270250"/>
          <p14:tracePt t="16840" x="2628900" y="3295650"/>
          <p14:tracePt t="16857" x="2698750" y="3314700"/>
          <p14:tracePt t="16857" x="2768600" y="3327400"/>
          <p14:tracePt t="16873" x="2838450" y="3346450"/>
          <p14:tracePt t="16873" x="2901950" y="3365500"/>
          <p14:tracePt t="16890" x="2971800" y="3384550"/>
          <p14:tracePt t="16890" x="3028950" y="3403600"/>
          <p14:tracePt t="16907" x="3086100" y="3422650"/>
          <p14:tracePt t="16907" x="3187700" y="3467100"/>
          <p14:tracePt t="16924" x="3232150" y="3492500"/>
          <p14:tracePt t="16924" x="3263900" y="3517900"/>
          <p14:tracePt t="16940" x="3289300" y="3536950"/>
          <p14:tracePt t="16940" x="3308350" y="3568700"/>
          <p14:tracePt t="16957" x="3314700" y="3594100"/>
          <p14:tracePt t="16957" x="3302000" y="3663950"/>
          <p14:tracePt t="16975" x="3282950" y="3702050"/>
          <p14:tracePt t="16975" x="3257550" y="3733800"/>
          <p14:tracePt t="16991" x="3225800" y="3778250"/>
          <p14:tracePt t="16991" x="3187700" y="3816350"/>
          <p14:tracePt t="17008" x="3143250" y="3848100"/>
          <p14:tracePt t="17008" x="3098800" y="3886200"/>
          <p14:tracePt t="17025" x="3048000" y="3917950"/>
          <p14:tracePt t="17025" x="2997200" y="3949700"/>
          <p14:tracePt t="17025" x="2946400" y="3975100"/>
          <p14:tracePt t="17044" x="2889250" y="4000500"/>
          <p14:tracePt t="17056" x="2832100" y="4019550"/>
          <p14:tracePt t="17056" x="2724150" y="4070350"/>
          <p14:tracePt t="17075" x="2673350" y="4089400"/>
          <p14:tracePt t="17075" x="2628900" y="4114800"/>
          <p14:tracePt t="17092" x="2584450" y="4140200"/>
          <p14:tracePt t="17092" x="2546350" y="4159250"/>
          <p14:tracePt t="17108" x="2514600" y="4184650"/>
          <p14:tracePt t="17108" x="2489200" y="4210050"/>
          <p14:tracePt t="17124" x="2463800" y="4222750"/>
          <p14:tracePt t="17124" x="2451100" y="4241800"/>
          <p14:tracePt t="17124" x="2444750" y="4254500"/>
          <p14:tracePt t="17143" x="2438400" y="4260850"/>
          <p14:tracePt t="17143" x="2451100" y="4273550"/>
          <p14:tracePt t="17158" x="2463800" y="4279900"/>
          <p14:tracePt t="17158" x="2489200" y="4279900"/>
          <p14:tracePt t="17175" x="2520950" y="4286250"/>
          <p14:tracePt t="17175" x="2565400" y="4292600"/>
          <p14:tracePt t="17191" x="2616200" y="4292600"/>
          <p14:tracePt t="17191" x="2679700" y="4292600"/>
          <p14:tracePt t="17208" x="2755900" y="4292600"/>
          <p14:tracePt t="17208" x="2921000" y="4292600"/>
          <p14:tracePt t="17225" x="3009900" y="4286250"/>
          <p14:tracePt t="17225" x="3105150" y="4279900"/>
          <p14:tracePt t="17242" x="3194050" y="4273550"/>
          <p14:tracePt t="17242" x="3282950" y="4267200"/>
          <p14:tracePt t="17258" x="3371850" y="4260850"/>
          <p14:tracePt t="17258" x="3524250" y="4260850"/>
          <p14:tracePt t="17275" x="3594100" y="4254500"/>
          <p14:tracePt t="17275" x="3651250" y="4254500"/>
          <p14:tracePt t="17293" x="3702050" y="4254500"/>
          <p14:tracePt t="17293" x="3746500" y="4254500"/>
          <p14:tracePt t="17309" x="3771900" y="4248150"/>
          <p14:tracePt t="17309" x="3797300" y="4241800"/>
          <p14:tracePt t="17325" x="3810000" y="4235450"/>
          <p14:tracePt t="17325" x="3810000" y="4222750"/>
          <p14:tracePt t="17325" x="3803650" y="4216400"/>
          <p14:tracePt t="17344" x="3784600" y="4197350"/>
          <p14:tracePt t="17344" x="3759200" y="4178300"/>
          <p14:tracePt t="17359" x="3721100" y="4159250"/>
          <p14:tracePt t="17359" x="3676650" y="4133850"/>
          <p14:tracePt t="17375" x="3619500" y="4108450"/>
          <p14:tracePt t="17375" x="3562350" y="4076700"/>
          <p14:tracePt t="17393" x="3498850" y="4044950"/>
          <p14:tracePt t="17393" x="3422650" y="4000500"/>
          <p14:tracePt t="17393" x="3346450" y="3956050"/>
          <p14:tracePt t="17411" x="3270250" y="3911600"/>
          <p14:tracePt t="17424" x="3181350" y="3860800"/>
          <p14:tracePt t="17424" x="3003550" y="3746500"/>
          <p14:tracePt t="17443" x="2921000" y="3695700"/>
          <p14:tracePt t="17443" x="2832100" y="3644900"/>
          <p14:tracePt t="17459" x="2755900" y="3600450"/>
          <p14:tracePt t="17459" x="2679700" y="3562350"/>
          <p14:tracePt t="17476" x="2609850" y="3530600"/>
          <p14:tracePt t="17476" x="2546350" y="3517900"/>
          <p14:tracePt t="17492" x="2495550" y="3511550"/>
          <p14:tracePt t="17492" x="2451100" y="3530600"/>
          <p14:tracePt t="17492" x="2406650" y="3562350"/>
          <p14:tracePt t="17511" x="2381250" y="3632200"/>
          <p14:tracePt t="17511" x="2355850" y="3714750"/>
          <p14:tracePt t="17526" x="2349500" y="3835400"/>
          <p14:tracePt t="17526" x="2349500" y="3975100"/>
          <p14:tracePt t="17543" x="2362200" y="4133850"/>
          <p14:tracePt t="17543" x="2374900" y="4305300"/>
          <p14:tracePt t="17559" x="2406650" y="4476750"/>
          <p14:tracePt t="17559" x="2482850" y="4781550"/>
          <p14:tracePt t="17576" x="2527300" y="4908550"/>
          <p14:tracePt t="17576" x="2565400" y="4997450"/>
          <p14:tracePt t="17593" x="2609850" y="5067300"/>
          <p14:tracePt t="17593" x="2647950" y="5105400"/>
          <p14:tracePt t="17610" x="2686050" y="5130800"/>
          <p14:tracePt t="17610" x="2717800" y="5130800"/>
          <p14:tracePt t="17626" x="2749550" y="5118100"/>
          <p14:tracePt t="17626" x="2806700" y="5073650"/>
          <p14:tracePt t="17643" x="2838450" y="5041900"/>
          <p14:tracePt t="17643" x="2870200" y="5003800"/>
          <p14:tracePt t="17660" x="2895600" y="4953000"/>
          <p14:tracePt t="17660" x="2927350" y="4902200"/>
          <p14:tracePt t="17677" x="2959100" y="4845050"/>
          <p14:tracePt t="17677" x="2990850" y="4781550"/>
          <p14:tracePt t="17677" x="3022600" y="4711700"/>
          <p14:tracePt t="17695" x="3060700" y="4641850"/>
          <p14:tracePt t="17708" x="3092450" y="4559300"/>
          <p14:tracePt t="17708" x="3162300" y="4394200"/>
          <p14:tracePt t="17728" x="3200400" y="4305300"/>
          <p14:tracePt t="17728" x="3232150" y="4210050"/>
          <p14:tracePt t="17744" x="3263900" y="4121150"/>
          <p14:tracePt t="17744" x="3295650" y="4025900"/>
          <p14:tracePt t="17760" x="3327400" y="3930650"/>
          <p14:tracePt t="17760" x="3359150" y="3835400"/>
          <p14:tracePt t="17777" x="3384550" y="3752850"/>
          <p14:tracePt t="17793" x="3422650" y="3683000"/>
          <p14:tracePt t="17823" x="3467100" y="3632200"/>
          <p14:tracePt t="17831" x="3505200" y="3613150"/>
          <p14:tracePt t="17842" x="3549650" y="3625850"/>
          <p14:tracePt t="17842" x="3594100" y="3670300"/>
          <p14:tracePt t="17861" x="3638550" y="3733800"/>
          <p14:tracePt t="17861" x="3733800" y="3937000"/>
          <p14:tracePt t="17877" x="3771900" y="4044950"/>
          <p14:tracePt t="17877" x="3803650" y="4159250"/>
          <p14:tracePt t="17894" x="3841750" y="4254500"/>
          <p14:tracePt t="17894" x="3879850" y="4337050"/>
          <p14:tracePt t="17911" x="3917950" y="4406900"/>
          <p14:tracePt t="17911" x="3956050" y="4464050"/>
          <p14:tracePt t="17927" x="3987800" y="4514850"/>
          <p14:tracePt t="17927" x="4051300" y="4578350"/>
          <p14:tracePt t="17944" x="4076700" y="4597400"/>
          <p14:tracePt t="17944" x="4102100" y="4616450"/>
          <p14:tracePt t="17960" x="4127500" y="4622800"/>
          <p14:tracePt t="17960" x="4146550" y="4622800"/>
          <p14:tracePt t="17977" x="4171950" y="4622800"/>
          <p14:tracePt t="17977" x="4191000" y="4610100"/>
          <p14:tracePt t="17977" x="4210050" y="4597400"/>
          <p14:tracePt t="17996" x="4229100" y="4578350"/>
          <p14:tracePt t="17996" x="4248150" y="4552950"/>
          <p14:tracePt t="18011" x="4273550" y="4527550"/>
          <p14:tracePt t="18011" x="4292600" y="4495800"/>
          <p14:tracePt t="18028" x="4318000" y="4464050"/>
          <p14:tracePt t="18028" x="4343400" y="4425950"/>
          <p14:tracePt t="18045" x="4368800" y="4381500"/>
          <p14:tracePt t="18045" x="4394200" y="4337050"/>
          <p14:tracePt t="18045" x="4419600" y="4292600"/>
          <p14:tracePt t="18063" x="4451350" y="4248150"/>
          <p14:tracePt t="18076" x="4483100" y="4197350"/>
          <p14:tracePt t="18076" x="4521200" y="4140200"/>
          <p14:tracePt t="18096" x="4603750" y="4032250"/>
          <p14:tracePt t="18096" x="4648200" y="3975100"/>
          <p14:tracePt t="18112" x="4692650" y="3911600"/>
          <p14:tracePt t="18359" x="5835650" y="4133850"/>
          <p14:tracePt t="18367" x="5842000" y="4140200"/>
          <p14:tracePt t="18377" x="5854700" y="4152900"/>
          <p14:tracePt t="18377" x="5873750" y="4165600"/>
          <p14:tracePt t="18396" x="5886450" y="4165600"/>
          <p14:tracePt t="18396" x="5899150" y="4165600"/>
          <p14:tracePt t="18412" x="5905500" y="4152900"/>
          <p14:tracePt t="18412" x="5918200" y="4140200"/>
          <p14:tracePt t="18429" x="5930900" y="4114800"/>
          <p14:tracePt t="18429" x="5943600" y="4083050"/>
          <p14:tracePt t="18429" x="5962650" y="4051300"/>
          <p14:tracePt t="18448" x="5981700" y="4013200"/>
          <p14:tracePt t="18460" x="6000750" y="3962400"/>
          <p14:tracePt t="18460" x="6051550" y="3854450"/>
          <p14:tracePt t="18479" x="6083300" y="3790950"/>
          <p14:tracePt t="18479" x="6115050" y="3727450"/>
          <p14:tracePt t="18496" x="6140450" y="3663950"/>
          <p14:tracePt t="18496" x="6172200" y="3600450"/>
          <p14:tracePt t="18513" x="6203950" y="3530600"/>
          <p14:tracePt t="18513" x="6229350" y="3454400"/>
          <p14:tracePt t="18513" x="6261100" y="3384550"/>
          <p14:tracePt t="18532" x="6286500" y="3308350"/>
          <p14:tracePt t="18544" x="6318250" y="3225800"/>
          <p14:tracePt t="18712" x="6858000" y="4140200"/>
          <p14:tracePt t="18712" x="6851650" y="4165600"/>
          <p14:tracePt t="18712" x="6851650" y="4203700"/>
          <p14:tracePt t="18732" x="6838950" y="4241800"/>
          <p14:tracePt t="18732" x="6832600" y="4286250"/>
          <p14:tracePt t="18748" x="6819900" y="4330700"/>
          <p14:tracePt t="18748" x="6807200" y="4362450"/>
          <p14:tracePt t="18764" x="6788150" y="4394200"/>
          <p14:tracePt t="18764" x="6769100" y="4413250"/>
          <p14:tracePt t="18780" x="6743700" y="4438650"/>
          <p14:tracePt t="18780" x="6718300" y="4451350"/>
          <p14:tracePt t="18780" x="6692900" y="4464050"/>
          <p14:tracePt t="18801" x="6661150" y="4470400"/>
          <p14:tracePt t="18812" x="6629400" y="4476750"/>
          <p14:tracePt t="18812" x="6572250" y="4476750"/>
          <p14:tracePt t="18832" x="6540500" y="4470400"/>
          <p14:tracePt t="18832" x="6508750" y="4464050"/>
          <p14:tracePt t="18847" x="6477000" y="4451350"/>
          <p14:tracePt t="18847" x="6445250" y="4438650"/>
          <p14:tracePt t="18864" x="6413500" y="4419600"/>
          <p14:tracePt t="18864" x="6375400" y="4406900"/>
          <p14:tracePt t="18880" x="6337300" y="4387850"/>
          <p14:tracePt t="18880" x="6299200" y="4375150"/>
          <p14:tracePt t="18880" x="6254750" y="4362450"/>
          <p14:tracePt t="18900" x="6210300" y="4349750"/>
          <p14:tracePt t="18900" x="6165850" y="4337050"/>
          <p14:tracePt t="18914" x="6115050" y="4324350"/>
          <p14:tracePt t="18914" x="6064250" y="4311650"/>
          <p14:tracePt t="18931" x="6007100" y="4305300"/>
          <p14:tracePt t="18931" x="5943600" y="4298950"/>
          <p14:tracePt t="18947" x="5880100" y="4292600"/>
          <p14:tracePt t="18947" x="5740400" y="4279900"/>
          <p14:tracePt t="18964" x="5664200" y="4279900"/>
          <p14:tracePt t="18964" x="5588000" y="4279900"/>
          <p14:tracePt t="18981" x="5499100" y="4279900"/>
          <p14:tracePt t="18981" x="5416550" y="4286250"/>
          <p14:tracePt t="18997" x="5327650" y="4286250"/>
          <p14:tracePt t="18997" x="5232400" y="4292600"/>
          <p14:tracePt t="19014" x="5137150" y="4298950"/>
          <p14:tracePt t="19014" x="4940300" y="4311650"/>
          <p14:tracePt t="19031" x="4845050" y="4318000"/>
          <p14:tracePt t="19031" x="4743450" y="4330700"/>
          <p14:tracePt t="19048" x="4641850" y="4337050"/>
          <p14:tracePt t="19048" x="4540250" y="4337050"/>
          <p14:tracePt t="19065" x="4432300" y="4343400"/>
          <p14:tracePt t="19065" x="4330700" y="4343400"/>
          <p14:tracePt t="19081" x="4229100" y="4343400"/>
          <p14:tracePt t="19081" x="4121150" y="4343400"/>
          <p14:tracePt t="19081" x="4019550" y="4343400"/>
          <p14:tracePt t="19100" x="3917950" y="4337050"/>
          <p14:tracePt t="19113" x="3816350" y="4337050"/>
          <p14:tracePt t="19113" x="3632200" y="4337050"/>
          <p14:tracePt t="19132" x="3543300" y="4343400"/>
          <p14:tracePt t="19132" x="3467100" y="4349750"/>
          <p14:tracePt t="19148" x="3390900" y="4362450"/>
          <p14:tracePt t="19148" x="3321050" y="4368800"/>
          <p14:tracePt t="19148" x="3257550" y="4381500"/>
          <p14:tracePt t="19167" x="3194050" y="4394200"/>
          <p14:tracePt t="19180" x="3130550" y="4400550"/>
          <p14:tracePt t="19180" x="3067050" y="4406900"/>
          <p14:tracePt t="19180" x="3003550" y="4400550"/>
          <p14:tracePt t="19200" x="2933700" y="4394200"/>
          <p14:tracePt t="19200" x="2863850" y="4387850"/>
          <p14:tracePt t="19215" x="2794000" y="4375150"/>
          <p14:tracePt t="19215" x="2730500" y="4356100"/>
          <p14:tracePt t="19232" x="2667000" y="4343400"/>
          <p14:tracePt t="19232" x="2603500" y="4330700"/>
          <p14:tracePt t="19248" x="2546350" y="4311650"/>
          <p14:tracePt t="19248" x="2438400" y="4286250"/>
          <p14:tracePt t="19266" x="2387600" y="4273550"/>
          <p14:tracePt t="19266" x="2343150" y="4260850"/>
          <p14:tracePt t="19282" x="2298700" y="4248150"/>
          <p14:tracePt t="19282" x="2254250" y="4235450"/>
          <p14:tracePt t="19299" x="2216150" y="4216400"/>
          <p14:tracePt t="19299" x="2178050" y="4197350"/>
          <p14:tracePt t="19316" x="2146300" y="4178300"/>
          <p14:tracePt t="19316" x="2089150" y="4133850"/>
          <p14:tracePt t="19332" x="2076450" y="4114800"/>
          <p14:tracePt t="19332" x="2070100" y="4089400"/>
          <p14:tracePt t="19349" x="2076450" y="4064000"/>
          <p14:tracePt t="19349" x="2082800" y="4032250"/>
          <p14:tracePt t="19366" x="2101850" y="4006850"/>
          <p14:tracePt t="19366" x="2133600" y="3981450"/>
          <p14:tracePt t="19366" x="2165350" y="3956050"/>
          <p14:tracePt t="19385" x="2203450" y="3937000"/>
          <p14:tracePt t="19385" x="2247900" y="3924300"/>
          <p14:tracePt t="19400" x="2292350" y="3917950"/>
          <p14:tracePt t="19400" x="2349500" y="3911600"/>
          <p14:tracePt t="19417" x="2400300" y="3924300"/>
          <p14:tracePt t="19417" x="2463800" y="3937000"/>
          <p14:tracePt t="19433" x="2527300" y="3962400"/>
          <p14:tracePt t="19433" x="2597150" y="3994150"/>
          <p14:tracePt t="19433" x="2667000" y="4019550"/>
          <p14:tracePt t="19452" x="2730500" y="4057650"/>
          <p14:tracePt t="19464" x="2794000" y="4095750"/>
          <p14:tracePt t="19464" x="2895600" y="4152900"/>
          <p14:tracePt t="19485" x="2933700" y="4178300"/>
          <p14:tracePt t="19485" x="2952750" y="4203700"/>
          <p14:tracePt t="19500" x="2959100" y="4222750"/>
          <p14:tracePt t="19500" x="2952750" y="4241800"/>
          <p14:tracePt t="19516" x="2927350" y="4254500"/>
          <p14:tracePt t="19516" x="2895600" y="4279900"/>
          <p14:tracePt t="19516" x="2857500" y="4298950"/>
          <p14:tracePt t="19535" x="2813050" y="4318000"/>
          <p14:tracePt t="19548" x="2762250" y="4343400"/>
          <p14:tracePt t="19548" x="2641600" y="4400550"/>
          <p14:tracePt t="19567" x="2584450" y="4432300"/>
          <p14:tracePt t="19567" x="2527300" y="4464050"/>
          <p14:tracePt t="19583" x="2463800" y="4495800"/>
          <p14:tracePt t="19583" x="2406650" y="4540250"/>
          <p14:tracePt t="19600" x="2349500" y="4578350"/>
          <p14:tracePt t="19600" x="2292350" y="4622800"/>
          <p14:tracePt t="19600" x="2241550" y="4667250"/>
          <p14:tracePt t="19619" x="2197100" y="4705350"/>
          <p14:tracePt t="19619" x="2152650" y="4743450"/>
          <p14:tracePt t="19633" x="2114550" y="4781550"/>
          <p14:tracePt t="19633" x="2095500" y="4813300"/>
          <p14:tracePt t="19650" x="2076450" y="4838700"/>
          <p14:tracePt t="19650" x="2070100" y="4857750"/>
          <p14:tracePt t="19667" x="2076450" y="4876800"/>
          <p14:tracePt t="19667" x="2114550" y="4914900"/>
          <p14:tracePt t="19684" x="2146300" y="4940300"/>
          <p14:tracePt t="19684" x="2197100" y="4959350"/>
          <p14:tracePt t="19700" x="2247900" y="4991100"/>
          <p14:tracePt t="19700" x="2311400" y="5016500"/>
          <p14:tracePt t="19717" x="2387600" y="5048250"/>
          <p14:tracePt t="19717" x="2476500" y="5080000"/>
          <p14:tracePt t="19734" x="2571750" y="5105400"/>
          <p14:tracePt t="19734" x="2673350" y="5130800"/>
          <p14:tracePt t="19734" x="2787650" y="5149850"/>
          <p14:tracePt t="19752" x="2901950" y="5156200"/>
          <p14:tracePt t="19752" x="3022600" y="5162550"/>
          <p14:tracePt t="19769" x="3143250" y="5162550"/>
          <p14:tracePt t="19769" x="3257550" y="5162550"/>
          <p14:tracePt t="19786" x="3371850" y="5162550"/>
          <p14:tracePt t="19786" x="3479800" y="5162550"/>
          <p14:tracePt t="19801" x="3587750" y="5162550"/>
          <p14:tracePt t="19801" x="3689350" y="5168900"/>
          <p14:tracePt t="19817" x="3778250" y="5168900"/>
          <p14:tracePt t="19817" x="3860800" y="5175250"/>
          <p14:tracePt t="19817" x="3937000" y="5175250"/>
          <p14:tracePt t="19836" x="4000500" y="5181600"/>
          <p14:tracePt t="19849" x="4057650" y="5181600"/>
          <p14:tracePt t="19849" x="4146550" y="5168900"/>
          <p14:tracePt t="19867" x="4178300" y="5162550"/>
          <p14:tracePt t="19867" x="4203700" y="5156200"/>
          <p14:tracePt t="19884" x="4229100" y="5149850"/>
          <p14:tracePt t="19884" x="4241800" y="5143500"/>
          <p14:tracePt t="19901" x="4254500" y="5137150"/>
          <p14:tracePt t="19901" x="4260850" y="5137150"/>
          <p14:tracePt t="19919" x="4267200" y="5130800"/>
          <p14:tracePt t="19933" x="4260850" y="5124450"/>
          <p14:tracePt t="19949" x="4248150" y="5118100"/>
          <p14:tracePt t="19966" x="4241800" y="5111750"/>
          <p14:tracePt t="19983" x="4241800" y="5105400"/>
          <p14:tracePt t="20000" x="4248150" y="5099050"/>
          <p14:tracePt t="20000" x="4254500" y="5086350"/>
          <p14:tracePt t="20018" x="4260850" y="5073650"/>
          <p14:tracePt t="20018" x="4279900" y="5060950"/>
          <p14:tracePt t="20035" x="4298950" y="5035550"/>
          <p14:tracePt t="20035" x="4356100" y="4984750"/>
          <p14:tracePt t="20052" x="4387850" y="4953000"/>
          <p14:tracePt t="20052" x="4425950" y="4927600"/>
          <p14:tracePt t="20069" x="4476750" y="4895850"/>
          <p14:tracePt t="20069" x="4527550" y="4864100"/>
          <p14:tracePt t="20085" x="4578350" y="4838700"/>
          <p14:tracePt t="20085" x="4635500" y="4813300"/>
          <p14:tracePt t="20085" x="4692650" y="4794250"/>
          <p14:tracePt t="20103" x="4749800" y="4775200"/>
          <p14:tracePt t="20116" x="4813300" y="4756150"/>
          <p14:tracePt t="20116" x="4940300" y="4737100"/>
          <p14:tracePt t="20136" x="5003800" y="4730750"/>
          <p14:tracePt t="20136" x="5067300" y="4730750"/>
          <p14:tracePt t="20152" x="5124450" y="4737100"/>
          <p14:tracePt t="20152" x="5181600" y="4743450"/>
          <p14:tracePt t="20168" x="5226050" y="4756150"/>
          <p14:tracePt t="20168" x="5270500" y="4768850"/>
          <p14:tracePt t="20185" x="5302250" y="4781550"/>
          <p14:tracePt t="20185" x="5327650" y="4800600"/>
          <p14:tracePt t="20185" x="5346700" y="4826000"/>
          <p14:tracePt t="20204" x="5353050" y="4845050"/>
          <p14:tracePt t="20217" x="5346700" y="4870450"/>
          <p14:tracePt t="20217" x="5289550" y="4921250"/>
          <p14:tracePt t="20235" x="5238750" y="4946650"/>
          <p14:tracePt t="20235" x="5175250" y="4978400"/>
          <p14:tracePt t="20252" x="5092700" y="5003800"/>
          <p14:tracePt t="20252" x="4997450" y="5029200"/>
          <p14:tracePt t="20269" x="4895850" y="5054600"/>
          <p14:tracePt t="20269" x="4648200" y="5105400"/>
          <p14:tracePt t="20286" x="4514850" y="5118100"/>
          <p14:tracePt t="20286" x="4375150" y="5137150"/>
          <p14:tracePt t="20302" x="4235450" y="5149850"/>
          <p14:tracePt t="20302" x="4089400" y="5156200"/>
          <p14:tracePt t="20319" x="3949700" y="5162550"/>
          <p14:tracePt t="20319" x="3810000" y="5168900"/>
          <p14:tracePt t="20336" x="3676650" y="5162550"/>
          <p14:tracePt t="20336" x="3429000" y="5143500"/>
          <p14:tracePt t="20353" x="3321050" y="5124450"/>
          <p14:tracePt t="20353" x="3219450" y="5092700"/>
          <p14:tracePt t="20369" x="3124200" y="5054600"/>
          <p14:tracePt t="20369" x="3041650" y="5003800"/>
          <p14:tracePt t="20386" x="2959100" y="4946650"/>
          <p14:tracePt t="20386" x="2882900" y="4883150"/>
          <p14:tracePt t="20386" x="2813050" y="4806950"/>
          <p14:tracePt t="20405" x="2749550" y="4718050"/>
          <p14:tracePt t="20405" x="2692400" y="4622800"/>
          <p14:tracePt t="20420" x="2641600" y="4521200"/>
          <p14:tracePt t="20420" x="2597150" y="4406900"/>
          <p14:tracePt t="20437" x="2571750" y="4292600"/>
          <p14:tracePt t="20437" x="2552700" y="4165600"/>
          <p14:tracePt t="20453" x="2559050" y="4038600"/>
          <p14:tracePt t="20453" x="2578100" y="3905250"/>
          <p14:tracePt t="20469" x="2616200" y="3771900"/>
          <p14:tracePt t="20469" x="2679700" y="3644900"/>
          <p14:tracePt t="20469" x="2762250" y="3524250"/>
          <p14:tracePt t="20488" x="2863850" y="3403600"/>
          <p14:tracePt t="20501" x="2978150" y="3282950"/>
          <p14:tracePt t="20501" x="3270250" y="3067050"/>
          <p14:tracePt t="20520" x="3422650" y="2971800"/>
          <p14:tracePt t="20520" x="3587750" y="2882900"/>
          <p14:tracePt t="20537" x="3752850" y="2800350"/>
          <p14:tracePt t="20537" x="3930650" y="2743200"/>
          <p14:tracePt t="20537" x="4121150" y="2692400"/>
          <p14:tracePt t="20556" x="4298950" y="2667000"/>
          <p14:tracePt t="20568" x="4483100" y="2654300"/>
          <p14:tracePt t="20568" x="4813300" y="2679700"/>
          <p14:tracePt t="20587" x="4984750" y="2711450"/>
          <p14:tracePt t="20587" x="5149850" y="2749550"/>
          <p14:tracePt t="20603" x="5302250" y="2787650"/>
          <p14:tracePt t="20603" x="5429250" y="2832100"/>
          <p14:tracePt t="20620" x="5562600" y="2876550"/>
          <p14:tracePt t="20620" x="5683250" y="2921000"/>
          <p14:tracePt t="20637" x="5791200" y="2971800"/>
          <p14:tracePt t="20637" x="5975350" y="3073400"/>
          <p14:tracePt t="20653" x="6045200" y="3130550"/>
          <p14:tracePt t="20653" x="6108700" y="3187700"/>
          <p14:tracePt t="20670" x="6159500" y="3244850"/>
          <p14:tracePt t="20670" x="6197600" y="3295650"/>
          <p14:tracePt t="20687" x="6229350" y="3340100"/>
          <p14:tracePt t="20687" x="6267450" y="3409950"/>
          <p14:tracePt t="20704" x="6273800" y="3435350"/>
          <p14:tracePt t="20704" x="6280150" y="3454400"/>
          <p14:tracePt t="20720" x="6273800" y="3467100"/>
          <p14:tracePt t="20720" x="6261100" y="3473450"/>
          <p14:tracePt t="20737" x="6248400" y="3486150"/>
          <p14:tracePt t="20737" x="6229350" y="3492500"/>
          <p14:tracePt t="20754" x="6203950" y="3498850"/>
          <p14:tracePt t="20754" x="6178550" y="3511550"/>
          <p14:tracePt t="20754" x="6146800" y="3517900"/>
          <p14:tracePt t="20773" x="6121400" y="3536950"/>
          <p14:tracePt t="20773" x="6083300" y="3549650"/>
          <p14:tracePt t="20789" x="6051550" y="3568700"/>
          <p14:tracePt t="20789" x="6019800" y="3581400"/>
          <p14:tracePt t="20805" x="5981700" y="3600450"/>
          <p14:tracePt t="20805" x="5943600" y="3619500"/>
          <p14:tracePt t="20821" x="5911850" y="3644900"/>
          <p14:tracePt t="20821" x="5873750" y="3670300"/>
          <p14:tracePt t="20821" x="5842000" y="3695700"/>
          <p14:tracePt t="20840" x="5810250" y="3733800"/>
          <p14:tracePt t="20856" x="5784850" y="3771900"/>
          <p14:tracePt t="20869" x="5797550" y="3784600"/>
          <p14:tracePt t="20869" x="5778500" y="3835400"/>
          <p14:tracePt t="20888" x="5759450" y="3886200"/>
          <p14:tracePt t="20888" x="5746750" y="3943350"/>
          <p14:tracePt t="20904" x="5740400" y="3987800"/>
          <p14:tracePt t="20904" x="5734050" y="4038600"/>
          <p14:tracePt t="20921" x="5734050" y="4076700"/>
          <p14:tracePt t="20921" x="5734050" y="4108450"/>
          <p14:tracePt t="20921" x="5695950" y="4171950"/>
          <p14:tracePt t="20940" x="5695950" y="4197350"/>
          <p14:tracePt t="20940" x="5702300" y="4222750"/>
          <p14:tracePt t="20954" x="5702300" y="4235450"/>
          <p14:tracePt t="20954" x="5702300" y="4260850"/>
          <p14:tracePt t="20971" x="5708650" y="4273550"/>
          <p14:tracePt t="20971" x="5708650" y="4292600"/>
          <p14:tracePt t="20988" x="5702300" y="4311650"/>
          <p14:tracePt t="20988" x="5695950" y="4343400"/>
          <p14:tracePt t="21005" x="5689600" y="4356100"/>
          <p14:tracePt t="21005" x="5683250" y="4375150"/>
          <p14:tracePt t="21022" x="5676900" y="4381500"/>
          <p14:tracePt t="21022" x="5664200" y="4387850"/>
          <p14:tracePt t="21038" x="5657850" y="4394200"/>
          <p14:tracePt t="21038" x="5651500" y="4400550"/>
          <p14:tracePt t="21055" x="5645150" y="4406900"/>
          <p14:tracePt t="21055" x="5638800" y="4413250"/>
          <p14:tracePt t="21073" x="5638800" y="4419600"/>
          <p14:tracePt t="21095" x="5632450" y="4425950"/>
          <p14:tracePt t="21147" x="5632450" y="4432300"/>
          <p14:tracePt t="21171" x="5626100" y="4432300"/>
          <p14:tracePt t="21183" x="5626100" y="4438650"/>
          <p14:tracePt t="21199" x="5613400" y="4445000"/>
          <p14:tracePt t="21216" x="5613400" y="4451350"/>
          <p14:tracePt t="21231" x="5607050" y="4457700"/>
          <p14:tracePt t="21240" x="5600700" y="4464050"/>
          <p14:tracePt t="21254" x="5594350" y="4470400"/>
          <p14:tracePt t="21270" x="5588000" y="4476750"/>
          <p14:tracePt t="21288" x="5588000" y="4483100"/>
          <p14:tracePt t="21304" x="5581650" y="4489450"/>
          <p14:tracePt t="21343" x="5575300" y="4489450"/>
          <p14:tracePt t="21439" x="5581650" y="4483100"/>
          <p14:tracePt t="21456" x="5581650" y="4476750"/>
          <p14:tracePt t="21471" x="5581650" y="4470400"/>
          <p14:tracePt t="21484" x="5581650" y="4464050"/>
          <p14:tracePt t="21508" x="5575300" y="4464050"/>
          <p14:tracePt t="21540" x="5568950" y="4470400"/>
          <p14:tracePt t="21560" x="5562600" y="4470400"/>
          <p14:tracePt t="21576" x="5556250" y="4476750"/>
          <p14:tracePt t="21584" x="5549900" y="4476750"/>
          <p14:tracePt t="21593" x="5549900" y="4483100"/>
          <p14:tracePt t="21593" x="5543550" y="4483100"/>
          <p14:tracePt t="21607" x="5537200" y="4489450"/>
          <p14:tracePt t="21607" x="5530850" y="4495800"/>
          <p14:tracePt t="21623" x="5524500" y="4495800"/>
          <p14:tracePt t="21623" x="5518150" y="4502150"/>
          <p14:tracePt t="21641" x="5511800" y="4502150"/>
          <p14:tracePt t="21641" x="5505450" y="4508500"/>
          <p14:tracePt t="21657" x="5499100" y="4508500"/>
          <p14:tracePt t="21657" x="5486400" y="4514850"/>
          <p14:tracePt t="21674" x="5480050" y="4514850"/>
          <p14:tracePt t="21674" x="5473700" y="4514850"/>
          <p14:tracePt t="21690" x="5467350" y="4514850"/>
          <p14:tracePt t="21690" x="5461000" y="4514850"/>
          <p14:tracePt t="21707" x="5454650" y="4521200"/>
          <p14:tracePt t="21723" x="5441950" y="4521200"/>
          <p14:tracePt t="21739" x="5435600" y="4521200"/>
          <p14:tracePt t="21739" x="5429250" y="4521200"/>
          <p14:tracePt t="21757" x="5422900" y="4521200"/>
          <p14:tracePt t="21772" x="5410200" y="4514850"/>
          <p14:tracePt t="21789" x="5403850" y="4514850"/>
          <p14:tracePt t="21805" x="5397500" y="4514850"/>
          <p14:tracePt t="21823" x="5397500" y="4508500"/>
          <p14:tracePt t="21839" x="5391150" y="4508500"/>
          <p14:tracePt t="21861" x="5384800" y="4502150"/>
          <p14:tracePt t="21892" x="5378450" y="4502150"/>
          <p14:tracePt t="21920" x="5372100" y="4495800"/>
          <p14:tracePt t="21944" x="5365750" y="4495800"/>
          <p14:tracePt t="21960" x="5359400" y="4495800"/>
          <p14:tracePt t="21972" x="5353050" y="4495800"/>
          <p14:tracePt t="21996" x="5346700" y="4495800"/>
          <p14:tracePt t="22055" x="5340350" y="4495800"/>
          <p14:tracePt t="22079" x="5334000" y="4495800"/>
          <p14:tracePt t="22100" x="5327650" y="4495800"/>
          <p14:tracePt t="22124" x="5321300" y="4495800"/>
          <p14:tracePt t="22144" x="5314950" y="4495800"/>
          <p14:tracePt t="22176" x="5308600" y="4495800"/>
          <p14:tracePt t="22252" x="5314950" y="4502150"/>
          <p14:tracePt t="22272" x="5314950" y="4508500"/>
          <p14:tracePt t="22296" x="5308600" y="4514850"/>
          <p14:tracePt t="22323" x="5302250" y="4508500"/>
          <p14:tracePt t="22348" x="5295900" y="4508500"/>
          <p14:tracePt t="22380" x="5302250" y="4514850"/>
          <p14:tracePt t="22444" x="5308600" y="4514850"/>
          <p14:tracePt t="22484" x="5302250" y="4514850"/>
          <p14:tracePt t="22588" x="5308600" y="4508500"/>
          <p14:tracePt t="22648" x="5308600" y="4502150"/>
          <p14:tracePt t="22672" x="5314950" y="4495800"/>
          <p14:tracePt t="22691" x="5314950" y="4489450"/>
          <p14:tracePt t="22716" x="5314950" y="4483100"/>
          <p14:tracePt t="22836" x="5321300" y="4483100"/>
          <p14:tracePt t="22888" x="5327650" y="4483100"/>
          <p14:tracePt t="22920" x="5327650" y="4489450"/>
          <p14:tracePt t="22980" x="5321300" y="4495800"/>
          <p14:tracePt t="23000" x="5314950" y="4502150"/>
          <p14:tracePt t="23016" x="5308600" y="4502150"/>
          <p14:tracePt t="23023" x="5302250" y="4508500"/>
          <p14:tracePt t="23032" x="5295900" y="4514850"/>
          <p14:tracePt t="23044" x="5289550" y="4514850"/>
          <p14:tracePt t="23044" x="5283200" y="4521200"/>
          <p14:tracePt t="23062" x="5276850" y="4527550"/>
          <p14:tracePt t="23062" x="5270500" y="4527550"/>
          <p14:tracePt t="23079" x="5264150" y="4533900"/>
          <p14:tracePt t="23079" x="5257800" y="4533900"/>
          <p14:tracePt t="23095" x="5251450" y="4540250"/>
          <p14:tracePt t="23095" x="5245100" y="4540250"/>
          <p14:tracePt t="23112" x="5251450" y="4533900"/>
          <p14:tracePt t="23152" x="5257800" y="4527550"/>
          <p14:tracePt t="23164" x="5264150" y="4527550"/>
          <p14:tracePt t="23172" x="5270500" y="4521200"/>
          <p14:tracePt t="23181" x="5276850" y="4521200"/>
          <p14:tracePt t="23194" x="5283200" y="4521200"/>
          <p14:tracePt t="23194" x="5295900" y="4514850"/>
          <p14:tracePt t="23213" x="5302250" y="4508500"/>
          <p14:tracePt t="23213" x="5308600" y="4508500"/>
          <p14:tracePt t="23229" x="5308600" y="4502150"/>
          <p14:tracePt t="23229" x="5314950" y="4502150"/>
          <p14:tracePt t="23246" x="5321300" y="4495800"/>
          <p14:tracePt t="23261" x="5327650" y="4495800"/>
          <p14:tracePt t="23277" x="5334000" y="4489450"/>
          <p14:tracePt t="23294" x="5340350" y="4489450"/>
          <p14:tracePt t="23316" x="5346700" y="4483100"/>
          <p14:tracePt t="23332" x="5353050" y="4483100"/>
          <p14:tracePt t="23344" x="5359400" y="4470400"/>
          <p14:tracePt t="23361" x="5365750" y="4470400"/>
          <p14:tracePt t="23361" x="5372100" y="4464050"/>
          <p14:tracePt t="23380" x="5378450" y="4457700"/>
          <p14:tracePt t="23380" x="5391150" y="4451350"/>
          <p14:tracePt t="23396" x="5397500" y="4445000"/>
          <p14:tracePt t="23396" x="5416550" y="4425950"/>
          <p14:tracePt t="23413" x="5429250" y="4419600"/>
          <p14:tracePt t="23413" x="5441950" y="4413250"/>
          <p14:tracePt t="23429" x="5454650" y="4406900"/>
          <p14:tracePt t="23429" x="5467350" y="4394200"/>
          <p14:tracePt t="23446" x="5473700" y="4387850"/>
          <p14:tracePt t="23446" x="5486400" y="4381500"/>
          <p14:tracePt t="23446" x="5499100" y="4375150"/>
          <p14:tracePt t="23465" x="5511800" y="4362450"/>
          <p14:tracePt t="23465" x="5524500" y="4356100"/>
          <p14:tracePt t="23481" x="5537200" y="4349750"/>
          <p14:tracePt t="23481" x="5556250" y="4343400"/>
          <p14:tracePt t="23497" x="5568950" y="4337050"/>
          <p14:tracePt t="23497" x="5581650" y="4330700"/>
          <p14:tracePt t="23513" x="5594350" y="4330700"/>
          <p14:tracePt t="23513" x="5607050" y="4324350"/>
          <p14:tracePt t="23513" x="5619750" y="4318000"/>
          <p14:tracePt t="23533" x="5632450" y="4318000"/>
          <p14:tracePt t="23545" x="5638800" y="4318000"/>
          <p14:tracePt t="23545" x="5657850" y="4311650"/>
          <p14:tracePt t="23565" x="5664200" y="4311650"/>
          <p14:tracePt t="23565" x="5670550" y="4311650"/>
          <p14:tracePt t="23581" x="5676900" y="4311650"/>
          <p14:tracePt t="23581" x="5689600" y="4311650"/>
          <p14:tracePt t="23597" x="5695950" y="4318000"/>
          <p14:tracePt t="23597" x="5702300" y="4318000"/>
          <p14:tracePt t="23614" x="5708650" y="4318000"/>
          <p14:tracePt t="23628" x="5715000" y="4318000"/>
          <p14:tracePt t="23628" x="5727700" y="4324350"/>
          <p14:tracePt t="23647" x="5734050" y="4324350"/>
          <p14:tracePt t="23662" x="5740400" y="4330700"/>
          <p14:tracePt t="23662" x="5746750" y="4330700"/>
          <p14:tracePt t="23681" x="5753100" y="4330700"/>
          <p14:tracePt t="23681" x="5759450" y="4330700"/>
          <p14:tracePt t="23697" x="5765800" y="4337050"/>
          <p14:tracePt t="23697" x="5772150" y="4337050"/>
          <p14:tracePt t="23714" x="5778500" y="4337050"/>
          <p14:tracePt t="23714" x="5784850" y="4337050"/>
          <p14:tracePt t="23731" x="5791200" y="4337050"/>
          <p14:tracePt t="23731" x="5797550" y="4337050"/>
          <p14:tracePt t="23748" x="5803900" y="4337050"/>
          <p14:tracePt t="23748" x="5810250" y="4343400"/>
          <p14:tracePt t="23765" x="5816600" y="4343400"/>
          <p14:tracePt t="23779" x="5822950" y="4343400"/>
          <p14:tracePt t="23798" x="5822950" y="4349750"/>
          <p14:tracePt t="23813" x="5822950" y="4356100"/>
          <p14:tracePt t="23829" x="5829300" y="4362450"/>
          <p14:tracePt t="23848" x="5829300" y="4368800"/>
          <p14:tracePt t="23880" x="5835650" y="4375150"/>
          <p14:tracePt t="23892" x="5842000" y="4381500"/>
          <p14:tracePt t="23908" x="5848350" y="4387850"/>
          <p14:tracePt t="23918" x="5854700" y="4394200"/>
          <p14:tracePt t="23930" x="5861050" y="4406900"/>
          <p14:tracePt t="23930" x="5873750" y="4419600"/>
          <p14:tracePt t="23948" x="5880100" y="4425950"/>
          <p14:tracePt t="23948" x="5886450" y="4432300"/>
          <p14:tracePt t="23965" x="5892800" y="4445000"/>
          <p14:tracePt t="23965" x="5905500" y="4451350"/>
          <p14:tracePt t="23982" x="5911850" y="4457700"/>
          <p14:tracePt t="23982" x="5918200" y="4464050"/>
          <p14:tracePt t="23982" x="5924550" y="4470400"/>
          <p14:tracePt t="24001" x="5937250" y="4476750"/>
          <p14:tracePt t="24001" x="5943600" y="4483100"/>
          <p14:tracePt t="24015" x="5949950" y="4489450"/>
          <p14:tracePt t="24015" x="5956300" y="4502150"/>
          <p14:tracePt t="24032" x="5962650" y="4508500"/>
          <p14:tracePt t="24032" x="5969000" y="4514850"/>
          <p14:tracePt t="24049" x="5981700" y="4521200"/>
          <p14:tracePt t="24049" x="5988050" y="4527550"/>
          <p14:tracePt t="24065" x="5994400" y="4527550"/>
          <p14:tracePt t="24065" x="6000750" y="4533900"/>
          <p14:tracePt t="24082" x="6007100" y="4533900"/>
          <p14:tracePt t="24097" x="6013450" y="4533900"/>
          <p14:tracePt t="24113" x="6019800" y="4533900"/>
          <p14:tracePt t="24133" x="6026150" y="4527550"/>
          <p14:tracePt t="24156" x="6026150" y="4521200"/>
          <p14:tracePt t="24180" x="6032500" y="4514850"/>
          <p14:tracePt t="24200" x="6038850" y="4514850"/>
          <p14:tracePt t="24232" x="6032500" y="4514850"/>
          <p14:tracePt t="24268" x="6032500" y="4521200"/>
          <p14:tracePt t="24285" x="6032500" y="4527550"/>
          <p14:tracePt t="24300" x="6026150" y="4533900"/>
          <p14:tracePt t="24320" x="6019800" y="4533900"/>
          <p14:tracePt t="24352" x="6013450" y="4533900"/>
          <p14:tracePt t="24396" x="6007100" y="4533900"/>
          <p14:tracePt t="24424" x="6000750" y="4533900"/>
          <p14:tracePt t="24440" x="5994400" y="4533900"/>
          <p14:tracePt t="24456" x="5988050" y="4533900"/>
          <p14:tracePt t="24464" x="5981700" y="4533900"/>
          <p14:tracePt t="24472" x="5975350" y="4540250"/>
          <p14:tracePt t="24481" x="5969000" y="4540250"/>
          <p14:tracePt t="24481" x="5956300" y="4546600"/>
          <p14:tracePt t="24501" x="5943600" y="4546600"/>
          <p14:tracePt t="24501" x="5930900" y="4546600"/>
          <p14:tracePt t="24518" x="5918200" y="4552950"/>
          <p14:tracePt t="24518" x="5905500" y="4552950"/>
          <p14:tracePt t="24534" x="5886450" y="4559300"/>
          <p14:tracePt t="24534" x="5867400" y="4565650"/>
          <p14:tracePt t="24550" x="5842000" y="4565650"/>
          <p14:tracePt t="24550" x="5816600" y="4572000"/>
          <p14:tracePt t="24550" x="5791200" y="4572000"/>
          <p14:tracePt t="24570" x="5765800" y="4578350"/>
          <p14:tracePt t="24582" x="5734050" y="4578350"/>
          <p14:tracePt t="24582" x="5664200" y="4591050"/>
          <p14:tracePt t="24601" x="5626100" y="4591050"/>
          <p14:tracePt t="24601" x="5588000" y="4597400"/>
          <p14:tracePt t="24601" x="5549900" y="4603750"/>
          <p14:tracePt t="24620" x="5511800" y="4603750"/>
          <p14:tracePt t="24632" x="5473700" y="4610100"/>
          <p14:tracePt t="24632" x="5435600" y="4610100"/>
          <p14:tracePt t="24632" x="5391150" y="4616450"/>
          <p14:tracePt t="24654" x="5353050" y="4616450"/>
          <p14:tracePt t="24654" x="5314950" y="4622800"/>
          <p14:tracePt t="24668" x="5276850" y="4629150"/>
          <p14:tracePt t="24668" x="5245100" y="4635500"/>
          <p14:tracePt t="24684" x="5213350" y="4641850"/>
          <p14:tracePt t="24684" x="5181600" y="4648200"/>
          <p14:tracePt t="24701" x="5149850" y="4648200"/>
          <p14:tracePt t="24701" x="5124450" y="4654550"/>
          <p14:tracePt t="24718" x="5105400" y="4660900"/>
          <p14:tracePt t="24718" x="5073650" y="4667250"/>
          <p14:tracePt t="24734" x="5067300" y="4667250"/>
          <p14:tracePt t="24734" x="5060950" y="4673600"/>
          <p14:tracePt t="24751" x="5054600" y="4673600"/>
          <p14:tracePt t="24766" x="5060950" y="4667250"/>
          <p14:tracePt t="24825" x="5067300" y="4673600"/>
          <p14:tracePt t="24845" x="5067300" y="4679950"/>
          <p14:tracePt t="24860" x="5073650" y="4686300"/>
          <p14:tracePt t="24876" x="5067300" y="4692650"/>
          <p14:tracePt t="24892" x="5060950" y="4705350"/>
          <p14:tracePt t="24904" x="5054600" y="4711700"/>
          <p14:tracePt t="24921" x="5048250" y="4711700"/>
          <p14:tracePt t="24933" x="5041900" y="4718050"/>
          <p14:tracePt t="24933" x="5035550" y="4724400"/>
          <p14:tracePt t="24954" x="5029200" y="4724400"/>
          <p14:tracePt t="24967" x="5022850" y="4730750"/>
          <p14:tracePt t="24984" x="5016500" y="4737100"/>
          <p14:tracePt t="25000" x="5003800" y="4737100"/>
          <p14:tracePt t="25017" x="4997450" y="4737100"/>
          <p14:tracePt t="25034" x="4991100" y="4737100"/>
          <p14:tracePt t="25050" x="4984750" y="4737100"/>
          <p14:tracePt t="25067" x="4978400" y="4737100"/>
          <p14:tracePt t="25085" x="4984750" y="4737100"/>
          <p14:tracePt t="25296" x="4991100" y="4730750"/>
          <p14:tracePt t="25324" x="4997450" y="4730750"/>
          <p14:tracePt t="25372" x="4991100" y="4737100"/>
          <p14:tracePt t="25424" x="4984750" y="4743450"/>
          <p14:tracePt t="25444" x="4984750" y="4749800"/>
          <p14:tracePt t="25460" x="4972050" y="4749800"/>
          <p14:tracePt t="25476" x="4972050" y="4756150"/>
          <p14:tracePt t="25484" x="4965700" y="4756150"/>
          <p14:tracePt t="25492" x="4959350" y="4762500"/>
          <p14:tracePt t="25502" x="4953000" y="4762500"/>
          <p14:tracePt t="25502" x="4940300" y="4768850"/>
          <p14:tracePt t="25521" x="4927600" y="4768850"/>
          <p14:tracePt t="25521" x="4921250" y="4775200"/>
          <p14:tracePt t="25538" x="4908550" y="4775200"/>
          <p14:tracePt t="25538" x="4889500" y="4775200"/>
          <p14:tracePt t="25555" x="4876800" y="4781550"/>
          <p14:tracePt t="25555" x="4857750" y="4787900"/>
          <p14:tracePt t="25555" x="4838700" y="4787900"/>
          <p14:tracePt t="25573" x="4813300" y="4794250"/>
          <p14:tracePt t="25585" x="4787900" y="4800600"/>
          <p14:tracePt t="25585" x="4730750" y="4813300"/>
          <p14:tracePt t="25606" x="4699000" y="4819650"/>
          <p14:tracePt t="25606" x="4660900" y="4832350"/>
          <p14:tracePt t="25621" x="4622800" y="4838700"/>
          <p14:tracePt t="25621" x="4578350" y="4845050"/>
          <p14:tracePt t="25637" x="4533900" y="4857750"/>
          <p14:tracePt t="25637" x="4483100" y="4864100"/>
          <p14:tracePt t="25637" x="4425950" y="4870450"/>
          <p14:tracePt t="25657" x="4368800" y="4883150"/>
          <p14:tracePt t="25669" x="4305300" y="4883150"/>
          <p14:tracePt t="25669" x="4171950" y="4895850"/>
          <p14:tracePt t="25687" x="4102100" y="4895850"/>
          <p14:tracePt t="25687" x="4025900" y="4902200"/>
          <p14:tracePt t="25704" x="3943350" y="4902200"/>
          <p14:tracePt t="25704" x="3867150" y="4908550"/>
          <p14:tracePt t="25721" x="3778250" y="4914900"/>
          <p14:tracePt t="25721" x="3695700" y="4921250"/>
          <p14:tracePt t="25738" x="3613150" y="4933950"/>
          <p14:tracePt t="25738" x="3441700" y="4953000"/>
          <p14:tracePt t="25755" x="3359150" y="4965700"/>
          <p14:tracePt t="25755" x="3276600" y="4972050"/>
          <p14:tracePt t="25771" x="3200400" y="4978400"/>
          <p14:tracePt t="25771" x="3124200" y="4991100"/>
          <p14:tracePt t="25790" x="3041650" y="4991100"/>
          <p14:tracePt t="25790" x="2889250" y="5003800"/>
          <p14:tracePt t="25805" x="2813050" y="5010150"/>
          <p14:tracePt t="25805" x="2736850" y="5010150"/>
          <p14:tracePt t="25821" x="2667000" y="5003800"/>
          <p14:tracePt t="25821" x="2597150" y="5003800"/>
          <p14:tracePt t="25838" x="2533650" y="4997450"/>
          <p14:tracePt t="25838" x="2476500" y="4991100"/>
          <p14:tracePt t="25855" x="2419350" y="4978400"/>
          <p14:tracePt t="25855" x="2368550" y="4972050"/>
          <p14:tracePt t="25855" x="2317750" y="4959350"/>
          <p14:tracePt t="25873" x="2273300" y="4946650"/>
          <p14:tracePt t="25886" x="2228850" y="4933950"/>
          <p14:tracePt t="25886" x="2152650" y="4902200"/>
          <p14:tracePt t="25906" x="2114550" y="4883150"/>
          <p14:tracePt t="25906" x="2082800" y="4870450"/>
          <p14:tracePt t="25922" x="2044700" y="4851400"/>
          <p14:tracePt t="25922" x="2019300" y="4832350"/>
          <p14:tracePt t="25922" x="1993900" y="4806950"/>
          <p14:tracePt t="25941" x="1962150" y="4781550"/>
          <p14:tracePt t="25953" x="1943100" y="4762500"/>
          <p14:tracePt t="25953" x="1924050" y="4737100"/>
          <p14:tracePt t="25953" x="1911350" y="4711700"/>
          <p14:tracePt t="25974" x="1898650" y="4692650"/>
          <p14:tracePt t="25974" x="1892300" y="4673600"/>
          <p14:tracePt t="25989" x="1885950" y="4648200"/>
          <p14:tracePt t="25989" x="1885950" y="4635500"/>
          <p14:tracePt t="26005" x="1885950" y="4616450"/>
          <p14:tracePt t="26005" x="1885950" y="4597400"/>
          <p14:tracePt t="26022" x="1885950" y="4578350"/>
          <p14:tracePt t="26022" x="1885950" y="4559300"/>
          <p14:tracePt t="26022" x="1892300" y="4540250"/>
          <p14:tracePt t="26041" x="1892300" y="4527550"/>
          <p14:tracePt t="26041" x="1898650" y="4508500"/>
          <p14:tracePt t="26056" x="1905000" y="4495800"/>
          <p14:tracePt t="26056" x="1911350" y="4476750"/>
          <p14:tracePt t="26073" x="1917700" y="4464050"/>
          <p14:tracePt t="26073" x="1924050" y="4457700"/>
          <p14:tracePt t="26089" x="1930400" y="4445000"/>
          <p14:tracePt t="26089" x="1949450" y="4425950"/>
          <p14:tracePt t="26106" x="1955800" y="4413250"/>
          <p14:tracePt t="26106" x="1955800" y="4406900"/>
          <p14:tracePt t="26123" x="1962150" y="4394200"/>
          <p14:tracePt t="26123" x="1962150" y="4387850"/>
          <p14:tracePt t="26139" x="1968500" y="4375150"/>
          <p14:tracePt t="26139" x="1974850" y="4368800"/>
          <p14:tracePt t="26156" x="1974850" y="4362450"/>
          <p14:tracePt t="26156" x="1974850" y="4343400"/>
          <p14:tracePt t="26174" x="1974850" y="4330700"/>
          <p14:tracePt t="26174" x="1974850" y="4318000"/>
          <p14:tracePt t="26189" x="1968500" y="4298950"/>
          <p14:tracePt t="26189" x="1962150" y="4273550"/>
          <p14:tracePt t="26206" x="1949450" y="4248150"/>
          <p14:tracePt t="26206" x="1936750" y="4210050"/>
          <p14:tracePt t="26223" x="1924050" y="4171950"/>
          <p14:tracePt t="26223" x="1905000" y="4133850"/>
          <p14:tracePt t="26223" x="1885950" y="4089400"/>
          <p14:tracePt t="26242" x="1860550" y="4038600"/>
          <p14:tracePt t="26254" x="1835150" y="3981450"/>
          <p14:tracePt t="26254" x="1784350" y="3879850"/>
          <p14:tracePt t="26274" x="1758950" y="3829050"/>
          <p14:tracePt t="26274" x="1733550" y="3784600"/>
          <p14:tracePt t="26290" x="1708150" y="3733800"/>
          <p14:tracePt t="26290" x="1682750" y="3683000"/>
          <p14:tracePt t="26290" x="1670050" y="3638550"/>
          <p14:tracePt t="26309" x="1651000" y="3600450"/>
          <p14:tracePt t="26321" x="1644650" y="3556000"/>
          <p14:tracePt t="26321" x="1631950" y="3517900"/>
          <p14:tracePt t="26321" x="1631950" y="3479800"/>
          <p14:tracePt t="26342" x="1625600" y="3441700"/>
          <p14:tracePt t="26342" x="1631950" y="3416300"/>
          <p14:tracePt t="26356" x="1638300" y="3384550"/>
          <p14:tracePt t="26356" x="1638300" y="3359150"/>
          <p14:tracePt t="26373" x="1651000" y="3333750"/>
          <p14:tracePt t="26373" x="1657350" y="3314700"/>
          <p14:tracePt t="26390" x="1670050" y="3302000"/>
          <p14:tracePt t="26390" x="1701800" y="3276600"/>
          <p14:tracePt t="26407" x="1714500" y="3263900"/>
          <p14:tracePt t="26407" x="1733550" y="3251200"/>
          <p14:tracePt t="26423" x="1752600" y="3244850"/>
          <p14:tracePt t="26423" x="1765300" y="3238500"/>
          <p14:tracePt t="26440" x="1784350" y="3232150"/>
          <p14:tracePt t="26440" x="1803400" y="3225800"/>
          <p14:tracePt t="26457" x="1822450" y="3219450"/>
          <p14:tracePt t="26457" x="1854200" y="3213100"/>
          <p14:tracePt t="26474" x="1873250" y="3213100"/>
          <p14:tracePt t="26474" x="1885950" y="3206750"/>
          <p14:tracePt t="26491" x="1898650" y="3200400"/>
          <p14:tracePt t="26491" x="1917700" y="3194050"/>
          <p14:tracePt t="26507" x="1930400" y="3187700"/>
          <p14:tracePt t="26507" x="1949450" y="3181350"/>
          <p14:tracePt t="26507" x="1968500" y="3168650"/>
          <p14:tracePt t="26526" x="1987550" y="3155950"/>
          <p14:tracePt t="26539" x="2012950" y="3136900"/>
          <p14:tracePt t="26539" x="2070100" y="3105150"/>
          <p14:tracePt t="26558" x="2108200" y="3086100"/>
          <p14:tracePt t="26558" x="2146300" y="3067050"/>
          <p14:tracePt t="26574" x="2190750" y="3048000"/>
          <p14:tracePt t="26574" x="2235200" y="3028950"/>
          <p14:tracePt t="26591" x="2286000" y="3003550"/>
          <p14:tracePt t="26591" x="2343150" y="2984500"/>
          <p14:tracePt t="26591" x="2400300" y="2971800"/>
          <p14:tracePt t="26610" x="2470150" y="2959100"/>
          <p14:tracePt t="26622" x="2540000" y="2952750"/>
          <p14:tracePt t="26622" x="2698750" y="2959100"/>
          <p14:tracePt t="26641" x="2787650" y="2971800"/>
          <p14:tracePt t="26641" x="2876550" y="2990850"/>
          <p14:tracePt t="26658" x="2965450" y="3009900"/>
          <p14:tracePt t="26658" x="3054350" y="3035300"/>
          <p14:tracePt t="26674" x="3143250" y="3060700"/>
          <p14:tracePt t="26674" x="3232150" y="3086100"/>
          <p14:tracePt t="26674" x="3321050" y="3111500"/>
          <p14:tracePt t="26694" x="3409950" y="3130550"/>
          <p14:tracePt t="26694" x="3492500" y="3149600"/>
          <p14:tracePt t="26708" x="3575050" y="3162300"/>
          <p14:tracePt t="26708" x="3657600" y="3181350"/>
          <p14:tracePt t="26725" x="3727450" y="3187700"/>
          <p14:tracePt t="26725" x="3797300" y="3194050"/>
          <p14:tracePt t="26741" x="3860800" y="3200400"/>
          <p14:tracePt t="26741" x="3911600" y="3200400"/>
          <p14:tracePt t="26758" x="3962400" y="3206750"/>
          <p14:tracePt t="26758" x="4038600" y="3200400"/>
          <p14:tracePt t="26775" x="4064000" y="3194050"/>
          <p14:tracePt t="26775" x="4089400" y="3187700"/>
          <p14:tracePt t="26793" x="4108450" y="3181350"/>
          <p14:tracePt t="26793" x="4127500" y="3175000"/>
          <p14:tracePt t="26809" x="4140200" y="3168650"/>
          <p14:tracePt t="26809" x="4165600" y="3149600"/>
          <p14:tracePt t="26826" x="4178300" y="3136900"/>
          <p14:tracePt t="26826" x="4191000" y="3130550"/>
          <p14:tracePt t="26842" x="4203700" y="3124200"/>
          <p14:tracePt t="26842" x="4210050" y="3111500"/>
          <p14:tracePt t="26859" x="4222750" y="3105150"/>
          <p14:tracePt t="26859" x="4229100" y="3098800"/>
          <p14:tracePt t="26859" x="4241800" y="3086100"/>
          <p14:tracePt t="26877" x="4254500" y="3079750"/>
          <p14:tracePt t="26890" x="4273550" y="3073400"/>
          <p14:tracePt t="26890" x="4324350" y="3060700"/>
          <p14:tracePt t="26910" x="4356100" y="3054350"/>
          <p14:tracePt t="26910" x="4400550" y="3048000"/>
          <p14:tracePt t="26926" x="4451350" y="3041650"/>
          <p14:tracePt t="26926" x="4502150" y="3041650"/>
          <p14:tracePt t="26942" x="4565650" y="3041650"/>
          <p14:tracePt t="26942" x="4629150" y="3041650"/>
          <p14:tracePt t="26942" x="4699000" y="3041650"/>
          <p14:tracePt t="26961" x="4775200" y="3041650"/>
          <p14:tracePt t="26974" x="4851400" y="3041650"/>
          <p14:tracePt t="26974" x="4927600" y="3041650"/>
          <p14:tracePt t="26974" x="5003800" y="3035300"/>
          <p14:tracePt t="26994" x="5080000" y="3035300"/>
          <p14:tracePt t="26994" x="5162550" y="3028950"/>
          <p14:tracePt t="27009" x="5245100" y="3022600"/>
          <p14:tracePt t="27009" x="5327650" y="3022600"/>
          <p14:tracePt t="27026" x="5410200" y="3022600"/>
          <p14:tracePt t="27026" x="5486400" y="3022600"/>
          <p14:tracePt t="27043" x="5562600" y="3022600"/>
          <p14:tracePt t="27043" x="5645150" y="3022600"/>
          <p14:tracePt t="27043" x="5715000" y="3028950"/>
          <p14:tracePt t="27061" x="5784850" y="3028950"/>
          <p14:tracePt t="27061" x="5854700" y="3028950"/>
          <p14:tracePt t="27076" x="5911850" y="3035300"/>
          <p14:tracePt t="27076" x="5969000" y="3035300"/>
          <p14:tracePt t="27092" x="6019800" y="3035300"/>
          <p14:tracePt t="27092" x="6070600" y="3035300"/>
          <p14:tracePt t="27109" x="6108700" y="3041650"/>
          <p14:tracePt t="27109" x="6165850" y="3048000"/>
          <p14:tracePt t="27126" x="6184900" y="3054350"/>
          <p14:tracePt t="27126" x="6197600" y="3060700"/>
          <p14:tracePt t="27143" x="6203950" y="3067050"/>
          <p14:tracePt t="27143" x="6210300" y="3073400"/>
          <p14:tracePt t="27160" x="6210300" y="3079750"/>
          <p14:tracePt t="27160" x="6203950" y="3086100"/>
          <p14:tracePt t="27176" x="6197600" y="3092450"/>
          <p14:tracePt t="27176" x="6184900" y="3098800"/>
          <p14:tracePt t="27193" x="6178550" y="3098800"/>
          <p14:tracePt t="27193" x="6172200" y="3105150"/>
          <p14:tracePt t="27210" x="6165850" y="3105150"/>
          <p14:tracePt t="27210" x="6153150" y="3111500"/>
          <p14:tracePt t="27226" x="6146800" y="3111500"/>
          <p14:tracePt t="27226" x="6134100" y="3117850"/>
          <p14:tracePt t="27226" x="6127750" y="3124200"/>
          <p14:tracePt t="27246" x="6121400" y="3124200"/>
          <p14:tracePt t="27258" x="6108700" y="3130550"/>
          <p14:tracePt t="27258" x="6096000" y="3136900"/>
          <p14:tracePt t="27278" x="6089650" y="3143250"/>
          <p14:tracePt t="27278" x="6083300" y="3143250"/>
          <p14:tracePt t="27295" x="6070600" y="3149600"/>
          <p14:tracePt t="27295" x="6064250" y="3149600"/>
          <p14:tracePt t="27310" x="6051550" y="3155950"/>
          <p14:tracePt t="27310" x="6038850" y="3155950"/>
          <p14:tracePt t="27310" x="6026150" y="3162300"/>
          <p14:tracePt t="27330" x="6007100" y="3168650"/>
          <p14:tracePt t="27341" x="5988050" y="3175000"/>
          <p14:tracePt t="27341" x="5937250" y="3187700"/>
          <p14:tracePt t="27360" x="5905500" y="3200400"/>
          <p14:tracePt t="27360" x="5873750" y="3206750"/>
          <p14:tracePt t="27377" x="5835650" y="3219450"/>
          <p14:tracePt t="27377" x="5791200" y="3225800"/>
          <p14:tracePt t="27393" x="5746750" y="3238500"/>
          <p14:tracePt t="27393" x="5695950" y="3251200"/>
          <p14:tracePt t="27410" x="5645150" y="3257550"/>
          <p14:tracePt t="27410" x="5530850" y="3276600"/>
          <p14:tracePt t="27427" x="5473700" y="3289300"/>
          <p14:tracePt t="27427" x="5403850" y="3302000"/>
          <p14:tracePt t="27444" x="5340350" y="3314700"/>
          <p14:tracePt t="27444" x="5270500" y="3327400"/>
          <p14:tracePt t="27461" x="5194300" y="3340100"/>
          <p14:tracePt t="27461" x="5041900" y="3371850"/>
          <p14:tracePt t="27478" x="4965700" y="3390900"/>
          <p14:tracePt t="27478" x="4889500" y="3409950"/>
          <p14:tracePt t="27494" x="4806950" y="3429000"/>
          <p14:tracePt t="27494" x="4730750" y="3448050"/>
          <p14:tracePt t="27511" x="4660900" y="3467100"/>
          <p14:tracePt t="27511" x="4584700" y="3486150"/>
          <p14:tracePt t="27527" x="4514850" y="3511550"/>
          <p14:tracePt t="27527" x="4451350" y="3530600"/>
          <p14:tracePt t="27527" x="4387850" y="3556000"/>
          <p14:tracePt t="27546" x="4324350" y="3581400"/>
          <p14:tracePt t="27559" x="4267200" y="3600450"/>
          <p14:tracePt t="27559" x="4159250" y="3644900"/>
          <p14:tracePt t="27578" x="4108450" y="3670300"/>
          <p14:tracePt t="27578" x="4070350" y="3689350"/>
          <p14:tracePt t="27594" x="4032250" y="3708400"/>
          <p14:tracePt t="27594" x="3994150" y="3727450"/>
          <p14:tracePt t="27594" x="3962400" y="3746500"/>
          <p14:tracePt t="27614" x="3937000" y="3765550"/>
          <p14:tracePt t="27626" x="3917950" y="3784600"/>
          <p14:tracePt t="27626" x="3879850" y="3822700"/>
          <p14:tracePt t="27646" x="3860800" y="3835400"/>
          <p14:tracePt t="27646" x="3848100" y="3854450"/>
          <p14:tracePt t="27661" x="3835400" y="3867150"/>
          <p14:tracePt t="27661" x="3822700" y="3886200"/>
          <p14:tracePt t="27678" x="3816350" y="3892550"/>
          <p14:tracePt t="27678" x="3803650" y="3905250"/>
          <p14:tracePt t="27695" x="3797300" y="3917950"/>
          <p14:tracePt t="27695" x="3790950" y="3924300"/>
          <p14:tracePt t="27695" x="3784600" y="3930650"/>
          <p14:tracePt t="27714" x="3784600" y="3937000"/>
          <p14:tracePt t="27714" x="3778250" y="3943350"/>
          <p14:tracePt t="27728" x="3771900" y="3949700"/>
          <p14:tracePt t="27743" x="3765550" y="3956050"/>
          <p14:tracePt t="27760" x="3759200" y="3956050"/>
          <p14:tracePt t="27760" x="3752850" y="3962400"/>
          <p14:tracePt t="27778" x="3746500" y="3962400"/>
          <p14:tracePt t="27801" x="3740150" y="3962400"/>
          <p14:tracePt t="27825" x="3733800" y="3962400"/>
          <p14:tracePt t="27897" x="3727450" y="3962400"/>
          <p14:tracePt t="27929" x="3721100" y="3962400"/>
          <p14:tracePt t="27957" x="3714750" y="3962400"/>
          <p14:tracePt t="27981" x="3708400" y="3962400"/>
          <p14:tracePt t="28024" x="3702050" y="3956050"/>
          <p14:tracePt t="28049" x="3695700" y="3956050"/>
          <p14:tracePt t="28085" x="3689350" y="3949700"/>
          <p14:tracePt t="28117" x="3683000" y="3949700"/>
          <p14:tracePt t="28133" x="3676650" y="3956050"/>
          <p14:tracePt t="28145" x="3670300" y="3956050"/>
          <p14:tracePt t="28160" x="3663950" y="3956050"/>
          <p14:tracePt t="28169" x="3657600" y="3962400"/>
          <p14:tracePt t="28185" x="3644900" y="3968750"/>
          <p14:tracePt t="28198" x="3638550" y="3975100"/>
          <p14:tracePt t="28214" x="3632200" y="3975100"/>
          <p14:tracePt t="28229" x="3625850" y="3981450"/>
          <p14:tracePt t="28245" x="3613150" y="3987800"/>
          <p14:tracePt t="28262" x="3606800" y="3994150"/>
          <p14:tracePt t="28262" x="3600450" y="3994150"/>
          <p14:tracePt t="28262" x="3594100" y="4000500"/>
          <p14:tracePt t="28282" x="3587750" y="4006850"/>
          <p14:tracePt t="28298" x="3581400" y="4006850"/>
          <p14:tracePt t="28312" x="3575050" y="4006850"/>
          <p14:tracePt t="28328" x="3562350" y="4013200"/>
          <p14:tracePt t="28345" x="3556000" y="4019550"/>
          <p14:tracePt t="28345" x="3549650" y="4019550"/>
          <p14:tracePt t="28345" x="3543300" y="4025900"/>
          <p14:tracePt t="28366" x="3536950" y="4025900"/>
          <p14:tracePt t="28366" x="3530600" y="4032250"/>
          <p14:tracePt t="28380" x="3524250" y="4038600"/>
          <p14:tracePt t="28380" x="3511550" y="4044950"/>
          <p14:tracePt t="28397" x="3505200" y="4044950"/>
          <p14:tracePt t="28397" x="3498850" y="4051300"/>
          <p14:tracePt t="28414" x="3492500" y="4057650"/>
          <p14:tracePt t="28414" x="3479800" y="4064000"/>
          <p14:tracePt t="28430" x="3473450" y="4076700"/>
          <p14:tracePt t="28430" x="3460750" y="4089400"/>
          <p14:tracePt t="28447" x="3448050" y="4095750"/>
          <p14:tracePt t="28447" x="3441700" y="4108450"/>
          <p14:tracePt t="28464" x="3435350" y="4114800"/>
          <p14:tracePt t="28464" x="3422650" y="4121150"/>
          <p14:tracePt t="28481" x="3416300" y="4133850"/>
          <p14:tracePt t="28481" x="3409950" y="4140200"/>
          <p14:tracePt t="28497" x="3403600" y="4146550"/>
          <p14:tracePt t="28497" x="3384550" y="4165600"/>
          <p14:tracePt t="28514" x="3378200" y="4171950"/>
          <p14:tracePt t="28514" x="3365500" y="4178300"/>
          <p14:tracePt t="28531" x="3359150" y="4178300"/>
          <p14:tracePt t="28531" x="3352800" y="4184650"/>
          <p14:tracePt t="28548" x="3346450" y="4191000"/>
          <p14:tracePt t="28548" x="3340100" y="4191000"/>
          <p14:tracePt t="28548" x="3333750" y="4191000"/>
          <p14:tracePt t="28567" x="3327400" y="4197350"/>
          <p14:tracePt t="28579" x="3321050" y="4197350"/>
          <p14:tracePt t="28579" x="3308350" y="4197350"/>
          <p14:tracePt t="28598" x="3302000" y="4197350"/>
          <p14:tracePt t="28598" x="3295650" y="4197350"/>
          <p14:tracePt t="28614" x="3289300" y="4191000"/>
          <p14:tracePt t="28614" x="3276600" y="4191000"/>
          <p14:tracePt t="28614" x="3270250" y="4184650"/>
          <p14:tracePt t="28634" x="3257550" y="4184650"/>
          <p14:tracePt t="28646" x="3238500" y="4178300"/>
          <p14:tracePt t="28646" x="3206750" y="4159250"/>
          <p14:tracePt t="28667" x="3187700" y="4146550"/>
          <p14:tracePt t="28667" x="3162300" y="4133850"/>
          <p14:tracePt t="28681" x="3143250" y="4121150"/>
          <p14:tracePt t="28681" x="3117850" y="4108450"/>
          <p14:tracePt t="28698" x="3092450" y="4089400"/>
          <p14:tracePt t="28698" x="3067050" y="4070350"/>
          <p14:tracePt t="28715" x="3041650" y="4051300"/>
          <p14:tracePt t="28715" x="3009900" y="4025900"/>
          <p14:tracePt t="28715" x="2984500" y="4000500"/>
          <p14:tracePt t="28734" x="2952750" y="3981450"/>
          <p14:tracePt t="28734" x="2927350" y="3956050"/>
          <p14:tracePt t="28748" x="2895600" y="3930650"/>
          <p14:tracePt t="28748" x="2870200" y="3905250"/>
          <p14:tracePt t="28765" x="2838450" y="3873500"/>
          <p14:tracePt t="28765" x="2813050" y="3848100"/>
          <p14:tracePt t="28782" x="2787650" y="3816350"/>
          <p14:tracePt t="28782" x="2730500" y="3752850"/>
          <p14:tracePt t="28800" x="2705100" y="3714750"/>
          <p14:tracePt t="28800" x="2679700" y="3670300"/>
          <p14:tracePt t="28815" x="2660650" y="3632200"/>
          <p14:tracePt t="28815" x="2635250" y="3587750"/>
          <p14:tracePt t="28832" x="2616200" y="3543300"/>
          <p14:tracePt t="28832" x="2590800" y="3498850"/>
          <p14:tracePt t="28849" x="2571750" y="3454400"/>
          <p14:tracePt t="28849" x="2527300" y="3371850"/>
          <p14:tracePt t="28866" x="2508250" y="3333750"/>
          <p14:tracePt t="28866" x="2482850" y="3295650"/>
          <p14:tracePt t="28882" x="2463800" y="3257550"/>
          <p14:tracePt t="28882" x="2438400" y="3225800"/>
          <p14:tracePt t="28899" x="2419350" y="3187700"/>
          <p14:tracePt t="28899" x="2400300" y="3162300"/>
          <p14:tracePt t="28915" x="2381250" y="3130550"/>
          <p14:tracePt t="28915" x="2355850" y="3105150"/>
          <p14:tracePt t="28915" x="2343150" y="3079750"/>
          <p14:tracePt t="28935" x="2324100" y="3060700"/>
          <p14:tracePt t="28947" x="2311400" y="3041650"/>
          <p14:tracePt t="28947" x="2279650" y="3009900"/>
          <p14:tracePt t="28966" x="2260600" y="2997200"/>
          <p14:tracePt t="28966" x="2247900" y="2990850"/>
          <p14:tracePt t="28983" x="2235200" y="2990850"/>
          <p14:tracePt t="28983" x="2222500" y="2990850"/>
          <p14:tracePt t="28983" x="2203450" y="2997200"/>
          <p14:tracePt t="29001" x="2197100" y="3016250"/>
          <p14:tracePt t="29014" x="2184400" y="3041650"/>
          <p14:tracePt t="29014" x="2171700" y="3130550"/>
          <p14:tracePt t="29034" x="2165350" y="3194050"/>
          <p14:tracePt t="29034" x="2165350" y="3276600"/>
          <p14:tracePt t="29049" x="2165350" y="3378200"/>
          <p14:tracePt t="29049" x="2165350" y="3492500"/>
          <p14:tracePt t="29066" x="2178050" y="3613150"/>
          <p14:tracePt t="29066" x="2190750" y="3740150"/>
          <p14:tracePt t="29083" x="2203450" y="3867150"/>
          <p14:tracePt t="29083" x="2241550" y="4083050"/>
          <p14:tracePt t="29099" x="2260600" y="4171950"/>
          <p14:tracePt t="29099" x="2279650" y="4248150"/>
          <p14:tracePt t="29117" x="2305050" y="4305300"/>
          <p14:tracePt t="29117" x="2324100" y="4349750"/>
          <p14:tracePt t="29133" x="2343150" y="4381500"/>
          <p14:tracePt t="29133" x="2355850" y="4406900"/>
          <p14:tracePt t="29150" x="2374900" y="4419600"/>
          <p14:tracePt t="29150" x="2400300" y="4432300"/>
          <p14:tracePt t="29167" x="2413000" y="4432300"/>
          <p14:tracePt t="29167" x="2425700" y="4425950"/>
          <p14:tracePt t="29183" x="2438400" y="4419600"/>
          <p14:tracePt t="29183" x="2451100" y="4413250"/>
          <p14:tracePt t="29200" x="2463800" y="4400550"/>
          <p14:tracePt t="29200" x="2476500" y="4387850"/>
          <p14:tracePt t="29200" x="2482850" y="4381500"/>
          <p14:tracePt t="29219" x="2495550" y="4368800"/>
          <p14:tracePt t="29219" x="2501900" y="4356100"/>
          <p14:tracePt t="29234" x="2514600" y="4343400"/>
          <p14:tracePt t="29234" x="2520950" y="4330700"/>
          <p14:tracePt t="29251" x="2527300" y="4318000"/>
          <p14:tracePt t="29251" x="2533650" y="4305300"/>
          <p14:tracePt t="29267" x="2540000" y="4292600"/>
          <p14:tracePt t="29267" x="2546350" y="4279900"/>
          <p14:tracePt t="29267" x="2552700" y="4267200"/>
          <p14:tracePt t="29286" x="2559050" y="4260850"/>
          <p14:tracePt t="29298" x="2565400" y="4248150"/>
          <p14:tracePt t="29298" x="2578100" y="4222750"/>
          <p14:tracePt t="29319" x="2578100" y="4210050"/>
          <p14:tracePt t="29319" x="2578100" y="4197350"/>
          <p14:tracePt t="29334" x="2584450" y="4191000"/>
          <p14:tracePt t="29334" x="2584450" y="4178300"/>
          <p14:tracePt t="29350" x="2584450" y="4171950"/>
          <p14:tracePt t="29350" x="2584450" y="4165600"/>
          <p14:tracePt t="29367" x="2578100" y="4159250"/>
          <p14:tracePt t="29382" x="2578100" y="4152900"/>
          <p14:tracePt t="29399" x="2571750" y="4146550"/>
          <p14:tracePt t="29416" x="2565400" y="4140200"/>
          <p14:tracePt t="29432" x="2565400" y="4133850"/>
          <p14:tracePt t="29449" x="2571750" y="4127500"/>
          <p14:tracePt t="29449" x="2578100" y="4108450"/>
          <p14:tracePt t="29468" x="2584450" y="4095750"/>
          <p14:tracePt t="29468" x="2590800" y="4076700"/>
          <p14:tracePt t="29484" x="2597150" y="4044950"/>
          <p14:tracePt t="29484" x="2609850" y="4013200"/>
          <p14:tracePt t="29501" x="2622550" y="3975100"/>
          <p14:tracePt t="29501" x="2660650" y="3873500"/>
          <p14:tracePt t="29519" x="2679700" y="3816350"/>
          <p14:tracePt t="29519" x="2698750" y="3752850"/>
          <p14:tracePt t="29534" x="2724150" y="3683000"/>
          <p14:tracePt t="29534" x="2749550" y="3619500"/>
          <p14:tracePt t="29551" x="2774950" y="3549650"/>
          <p14:tracePt t="29551" x="2806700" y="3486150"/>
          <p14:tracePt t="29568" x="2844800" y="3416300"/>
          <p14:tracePt t="29568" x="2876550" y="3359150"/>
          <p14:tracePt t="29568" x="2914650" y="3302000"/>
          <p14:tracePt t="29587" x="2946400" y="3251200"/>
          <p14:tracePt t="29599" x="2984500" y="3200400"/>
          <p14:tracePt t="29599" x="3054350" y="3105150"/>
          <p14:tracePt t="29619" x="3086100" y="3067050"/>
          <p14:tracePt t="29619" x="3117850" y="3028950"/>
          <p14:tracePt t="29635" x="3149600" y="2997200"/>
          <p14:tracePt t="29635" x="3181350" y="2965450"/>
          <p14:tracePt t="29651" x="3206750" y="2946400"/>
          <p14:tracePt t="29651" x="3232150" y="2927350"/>
          <p14:tracePt t="29651" x="3251200" y="2921000"/>
          <p14:tracePt t="29671" x="3270250" y="2933700"/>
          <p14:tracePt t="29683" x="3282950" y="2952750"/>
          <p14:tracePt t="29683" x="3308350" y="3041650"/>
          <p14:tracePt t="29701" x="3321050" y="3105150"/>
          <p14:tracePt t="29701" x="3333750" y="3206750"/>
          <p14:tracePt t="29719" x="3352800" y="3308350"/>
          <p14:tracePt t="29719" x="3371850" y="3416300"/>
          <p14:tracePt t="29735" x="3384550" y="3530600"/>
          <p14:tracePt t="29735" x="3409950" y="3644900"/>
          <p14:tracePt t="29735" x="3429000" y="3765550"/>
          <p14:tracePt t="29754" x="3454400" y="3879850"/>
          <p14:tracePt t="29754" x="3479800" y="3987800"/>
          <p14:tracePt t="29769" x="3505200" y="4064000"/>
          <p14:tracePt t="29769" x="3530600" y="4146550"/>
          <p14:tracePt t="29785" x="3549650" y="4216400"/>
          <p14:tracePt t="29785" x="3568700" y="4279900"/>
          <p14:tracePt t="29802" x="3581400" y="4337050"/>
          <p14:tracePt t="29802" x="3606800" y="4419600"/>
          <p14:tracePt t="29820" x="3613150" y="4451350"/>
          <p14:tracePt t="29820" x="3613150" y="4476750"/>
          <p14:tracePt t="29835" x="3613150" y="4495800"/>
          <p14:tracePt t="29835" x="3613150" y="4508500"/>
          <p14:tracePt t="29852" x="3613150" y="4521200"/>
          <p14:tracePt t="29867" x="3606800" y="4527550"/>
          <p14:tracePt t="29884" x="3600450" y="4514850"/>
          <p14:tracePt t="29901" x="3594100" y="4502150"/>
          <p14:tracePt t="29901" x="3594100" y="4495800"/>
          <p14:tracePt t="29920" x="3587750" y="4483100"/>
          <p14:tracePt t="29920" x="3587750" y="4470400"/>
          <p14:tracePt t="29935" x="3581400" y="4464050"/>
          <p14:tracePt t="29935" x="3575050" y="4451350"/>
          <p14:tracePt t="29935" x="3568700" y="4438650"/>
          <p14:tracePt t="29955" x="3562350" y="4425950"/>
          <p14:tracePt t="29967" x="3556000" y="4413250"/>
          <p14:tracePt t="29967" x="3536950" y="4381500"/>
          <p14:tracePt t="29986" x="3524250" y="4362450"/>
          <p14:tracePt t="29986" x="3511550" y="4343400"/>
          <p14:tracePt t="30003" x="3492500" y="4324350"/>
          <p14:tracePt t="30003" x="3473450" y="4298950"/>
          <p14:tracePt t="30019" x="3448050" y="4273550"/>
          <p14:tracePt t="30019" x="3416300" y="4241800"/>
          <p14:tracePt t="30019" x="3378200" y="4203700"/>
          <p14:tracePt t="30038" x="3333750" y="4159250"/>
          <p14:tracePt t="30051" x="3282950" y="4108450"/>
          <p14:tracePt t="30051" x="3149600" y="3994150"/>
          <p14:tracePt t="30070" x="3067050" y="3937000"/>
          <p14:tracePt t="30070" x="2978150" y="3879850"/>
          <p14:tracePt t="30086" x="2889250" y="3822700"/>
          <p14:tracePt t="30086" x="2794000" y="3771900"/>
          <p14:tracePt t="30103" x="2698750" y="3721100"/>
          <p14:tracePt t="30103" x="2508250" y="3632200"/>
          <p14:tracePt t="30120" x="2419350" y="3594100"/>
          <p14:tracePt t="30120" x="2330450" y="3562350"/>
          <p14:tracePt t="30137" x="2247900" y="3524250"/>
          <p14:tracePt t="30137" x="2165350" y="3492500"/>
          <p14:tracePt t="30153" x="2089150" y="3467100"/>
          <p14:tracePt t="30153" x="2012950" y="3435350"/>
          <p14:tracePt t="30170" x="1936750" y="3409950"/>
          <p14:tracePt t="30170" x="1809750" y="3359150"/>
          <p14:tracePt t="30187" x="1752600" y="3333750"/>
          <p14:tracePt t="30187" x="1708150" y="3314700"/>
          <p14:tracePt t="30203" x="1663700" y="3289300"/>
          <p14:tracePt t="30203" x="1638300" y="3276600"/>
          <p14:tracePt t="30220" x="1619250" y="3257550"/>
          <p14:tracePt t="30220" x="1612900" y="3244850"/>
          <p14:tracePt t="30220" x="1612900" y="3232150"/>
          <p14:tracePt t="30239" x="1625600" y="3225800"/>
          <p14:tracePt t="30252" x="1651000" y="3219450"/>
          <p14:tracePt t="30252" x="1727200" y="3206750"/>
          <p14:tracePt t="30272" x="1778000" y="3200400"/>
          <p14:tracePt t="30272" x="1835150" y="3187700"/>
          <p14:tracePt t="30288" x="1905000" y="3181350"/>
          <p14:tracePt t="30288" x="1981200" y="3181350"/>
          <p14:tracePt t="30288" x="2057400" y="3175000"/>
          <p14:tracePt t="30306" x="2146300" y="3175000"/>
          <p14:tracePt t="30318" x="2241550" y="3175000"/>
          <p14:tracePt t="30318" x="2438400" y="3181350"/>
          <p14:tracePt t="30339" x="2540000" y="3187700"/>
          <p14:tracePt t="30339" x="2641600" y="3194050"/>
          <p14:tracePt t="30354" x="2743200" y="3200400"/>
          <p14:tracePt t="30354" x="2844800" y="3206750"/>
          <p14:tracePt t="30370" x="2933700" y="3213100"/>
          <p14:tracePt t="30370" x="3022600" y="3219450"/>
          <p14:tracePt t="30387" x="3098800" y="3225800"/>
          <p14:tracePt t="30387" x="3162300" y="3238500"/>
          <p14:tracePt t="30387" x="3219450" y="3251200"/>
          <p14:tracePt t="30406" x="3257550" y="3270250"/>
          <p14:tracePt t="30419" x="3289300" y="3289300"/>
          <p14:tracePt t="30419" x="3314700" y="3340100"/>
          <p14:tracePt t="30438" x="3308350" y="3371850"/>
          <p14:tracePt t="30438" x="3295650" y="3409950"/>
          <p14:tracePt t="30454" x="3276600" y="3448050"/>
          <p14:tracePt t="30454" x="3244850" y="3492500"/>
          <p14:tracePt t="30471" x="3200400" y="3536950"/>
          <p14:tracePt t="30471" x="3105150" y="3632200"/>
          <p14:tracePt t="30487" x="3041650" y="3683000"/>
          <p14:tracePt t="30487" x="2978150" y="3733800"/>
          <p14:tracePt t="30505" x="2908300" y="3778250"/>
          <p14:tracePt t="30505" x="2832100" y="3829050"/>
          <p14:tracePt t="30521" x="2749550" y="3867150"/>
          <p14:tracePt t="30521" x="2584450" y="3956050"/>
          <p14:tracePt t="30539" x="2501900" y="3994150"/>
          <p14:tracePt t="30539" x="2425700" y="4032250"/>
          <p14:tracePt t="30555" x="2349500" y="4070350"/>
          <p14:tracePt t="30555" x="2273300" y="4114800"/>
          <p14:tracePt t="30571" x="2209800" y="4146550"/>
          <p14:tracePt t="30571" x="2152650" y="4184650"/>
          <p14:tracePt t="30588" x="2101850" y="4216400"/>
          <p14:tracePt t="30588" x="2057400" y="4248150"/>
          <p14:tracePt t="30588" x="2025650" y="4273550"/>
          <p14:tracePt t="30607" x="2000250" y="4298950"/>
          <p14:tracePt t="30620" x="1987550" y="4318000"/>
          <p14:tracePt t="30620" x="2000250" y="4349750"/>
          <p14:tracePt t="30638" x="2019300" y="4368800"/>
          <p14:tracePt t="30638" x="2051050" y="4387850"/>
          <p14:tracePt t="30655" x="2095500" y="4413250"/>
          <p14:tracePt t="30655" x="2146300" y="4432300"/>
          <p14:tracePt t="30655" x="2209800" y="4457700"/>
          <p14:tracePt t="30674" x="2279650" y="4483100"/>
          <p14:tracePt t="30686" x="2355850" y="4502150"/>
          <p14:tracePt t="30686" x="2444750" y="4514850"/>
          <p14:tracePt t="30686" x="2540000" y="4533900"/>
          <p14:tracePt t="30707" x="2635250" y="4540250"/>
          <p14:tracePt t="30707" x="2743200" y="4546600"/>
          <p14:tracePt t="30723" x="2844800" y="4552950"/>
          <p14:tracePt t="30723" x="2952750" y="4559300"/>
          <p14:tracePt t="30739" x="3054350" y="4565650"/>
          <p14:tracePt t="30739" x="3155950" y="4572000"/>
          <p14:tracePt t="30755" x="3257550" y="4572000"/>
          <p14:tracePt t="30755" x="3346450" y="4578350"/>
          <p14:tracePt t="30755" x="3429000" y="4584700"/>
          <p14:tracePt t="30775" x="3505200" y="4584700"/>
          <p14:tracePt t="30775" x="3568700" y="4591050"/>
          <p14:tracePt t="30790" x="3625850" y="4591050"/>
          <p14:tracePt t="30790" x="3670300" y="4584700"/>
          <p14:tracePt t="30806" x="3695700" y="4584700"/>
          <p14:tracePt t="30806" x="3714750" y="4584700"/>
          <p14:tracePt t="30822" x="3721100" y="4578350"/>
          <p14:tracePt t="30822" x="3695700" y="4572000"/>
          <p14:tracePt t="30839" x="3676650" y="4559300"/>
          <p14:tracePt t="30839" x="3638550" y="4546600"/>
          <p14:tracePt t="30855" x="3600450" y="4527550"/>
          <p14:tracePt t="30855" x="3556000" y="4502150"/>
          <p14:tracePt t="30872" x="3505200" y="4464050"/>
          <p14:tracePt t="30872" x="3454400" y="4413250"/>
          <p14:tracePt t="30889" x="3390900" y="4356100"/>
          <p14:tracePt t="30889" x="3251200" y="4210050"/>
          <p14:tracePt t="30906" x="3168650" y="4121150"/>
          <p14:tracePt t="30906" x="3079750" y="4025900"/>
          <p14:tracePt t="30923" x="2984500" y="3917950"/>
          <p14:tracePt t="30923" x="2882900" y="3816350"/>
          <p14:tracePt t="30939" x="2787650" y="3708400"/>
          <p14:tracePt t="30939" x="2686050" y="3600450"/>
          <p14:tracePt t="30939" x="2590800" y="3492500"/>
          <p14:tracePt t="30959" x="2501900" y="3390900"/>
          <p14:tracePt t="30971" x="2419350" y="3295650"/>
          <p14:tracePt t="30971" x="2266950" y="3136900"/>
          <p14:tracePt t="30990" x="2197100" y="3079750"/>
          <p14:tracePt t="30990" x="2127250" y="3022600"/>
          <p14:tracePt t="31006" x="2070100" y="2984500"/>
          <p14:tracePt t="31006" x="2012950" y="2959100"/>
          <p14:tracePt t="31023" x="1962150" y="2952750"/>
          <p14:tracePt t="31023" x="1917700" y="2971800"/>
          <p14:tracePt t="31039" x="1879600" y="3003550"/>
          <p14:tracePt t="31039" x="1847850" y="3067050"/>
          <p14:tracePt t="31039" x="1822450" y="3168650"/>
          <p14:tracePt t="31059" x="1803400" y="3282950"/>
          <p14:tracePt t="31071" x="1790700" y="3422650"/>
          <p14:tracePt t="31071" x="1784350" y="3746500"/>
          <p14:tracePt t="31090" x="1790700" y="3924300"/>
          <p14:tracePt t="31090" x="1797050" y="4102100"/>
          <p14:tracePt t="31107" x="1816100" y="4279900"/>
          <p14:tracePt t="31107" x="1835150" y="4432300"/>
          <p14:tracePt t="31123" x="1854200" y="4572000"/>
          <p14:tracePt t="31123" x="1905000" y="4813300"/>
          <p14:tracePt t="31140" x="1936750" y="4902200"/>
          <p14:tracePt t="31140" x="1962150" y="4972050"/>
          <p14:tracePt t="31157" x="1987550" y="5022850"/>
          <p14:tracePt t="31157" x="2019300" y="5054600"/>
          <p14:tracePt t="31173" x="2044700" y="5080000"/>
          <p14:tracePt t="31173" x="2070100" y="5080000"/>
          <p14:tracePt t="31190" x="2095500" y="5067300"/>
          <p14:tracePt t="31190" x="2146300" y="4997450"/>
          <p14:tracePt t="31207" x="2178050" y="4940300"/>
          <p14:tracePt t="31207" x="2203450" y="4876800"/>
          <p14:tracePt t="31224" x="2235200" y="4794250"/>
          <p14:tracePt t="31224" x="2266950" y="4705350"/>
          <p14:tracePt t="31240" x="2298700" y="4603750"/>
          <p14:tracePt t="31240" x="2336800" y="4495800"/>
          <p14:tracePt t="31240" x="2374900" y="4381500"/>
          <p14:tracePt t="31259" x="2419350" y="4267200"/>
          <p14:tracePt t="31259" x="2457450" y="4146550"/>
          <p14:tracePt t="31275" x="2508250" y="4019550"/>
          <p14:tracePt t="31275" x="2552700" y="3892550"/>
          <p14:tracePt t="31292" x="2609850" y="3765550"/>
          <p14:tracePt t="31292" x="2660650" y="3638550"/>
          <p14:tracePt t="31307" x="2717800" y="3511550"/>
          <p14:tracePt t="31307" x="2774950" y="3384550"/>
          <p14:tracePt t="31476" x="3543300" y="4806950"/>
          <p14:tracePt t="31476" x="3549650" y="4826000"/>
          <p14:tracePt t="31491" x="3556000" y="4857750"/>
          <p14:tracePt t="31491" x="3562350" y="4889500"/>
          <p14:tracePt t="31508" x="3568700" y="4921250"/>
          <p14:tracePt t="31508" x="3575050" y="4953000"/>
          <p14:tracePt t="31508" x="3581400" y="4978400"/>
          <p14:tracePt t="31527" x="3581400" y="4991100"/>
          <p14:tracePt t="31540" x="3581400" y="5003800"/>
          <p14:tracePt t="31557" x="3581400" y="4997450"/>
          <p14:tracePt t="31557" x="3575050" y="4984750"/>
          <p14:tracePt t="31575" x="3575050" y="4972050"/>
          <p14:tracePt t="31575" x="3575050" y="4953000"/>
          <p14:tracePt t="31591" x="3575050" y="4933950"/>
          <p14:tracePt t="31591" x="3568700" y="4914900"/>
          <p14:tracePt t="31591" x="3568700" y="4889500"/>
          <p14:tracePt t="31611" x="3562350" y="4857750"/>
          <p14:tracePt t="31623" x="3562350" y="4832350"/>
          <p14:tracePt t="31623" x="3556000" y="4800600"/>
          <p14:tracePt t="31643" x="3536950" y="4743450"/>
          <p14:tracePt t="31643" x="3530600" y="4711700"/>
          <p14:tracePt t="31658" x="3517900" y="4679950"/>
          <p14:tracePt t="31658" x="3505200" y="4654550"/>
          <p14:tracePt t="31675" x="3498850" y="4629150"/>
          <p14:tracePt t="31675" x="3486150" y="4597400"/>
          <p14:tracePt t="31675" x="3473450" y="4572000"/>
          <p14:tracePt t="31694" x="3460750" y="4546600"/>
          <p14:tracePt t="31694" x="3454400" y="4521200"/>
          <p14:tracePt t="31708" x="3441700" y="4502150"/>
          <p14:tracePt t="31708" x="3429000" y="4476750"/>
          <p14:tracePt t="31725" x="3416300" y="4457700"/>
          <p14:tracePt t="31725" x="3409950" y="4438650"/>
          <p14:tracePt t="31742" x="3403600" y="4419600"/>
          <p14:tracePt t="31742" x="3397250" y="4406900"/>
          <p14:tracePt t="31758" x="3397250" y="4394200"/>
          <p14:tracePt t="31758" x="3397250" y="4381500"/>
          <p14:tracePt t="31775" x="3403600" y="4375150"/>
          <p14:tracePt t="31793" x="3409950" y="4368800"/>
          <p14:tracePt t="31807" x="3416300" y="4362450"/>
          <p14:tracePt t="31807" x="3416300" y="4356100"/>
          <p14:tracePt t="31827" x="3416300" y="4349750"/>
          <p14:tracePt t="31842" x="3416300" y="4343400"/>
          <p14:tracePt t="31858" x="3416300" y="4337050"/>
          <p14:tracePt t="31874" x="3409950" y="4330700"/>
          <p14:tracePt t="31891" x="3409950" y="4318000"/>
          <p14:tracePt t="31907" x="3403600" y="4311650"/>
          <p14:tracePt t="31907" x="3403600" y="4298950"/>
          <p14:tracePt t="31927" x="3403600" y="4292600"/>
          <p14:tracePt t="31927" x="3397250" y="4286250"/>
          <p14:tracePt t="31944" x="3397250" y="4279900"/>
          <p14:tracePt t="31944" x="3397250" y="4273550"/>
          <p14:tracePt t="31960" x="3390900" y="4267200"/>
          <p14:tracePt t="31960" x="3390900" y="4260850"/>
          <p14:tracePt t="31978" x="3384550" y="4254500"/>
          <p14:tracePt t="31991" x="3384550" y="4248150"/>
          <p14:tracePt t="31991" x="3371850" y="4235450"/>
          <p14:tracePt t="32010" x="3371850" y="4229100"/>
          <p14:tracePt t="32010" x="3365500" y="4229100"/>
          <p14:tracePt t="32027" x="3359150" y="4222750"/>
          <p14:tracePt t="32027" x="3346450" y="4216400"/>
          <p14:tracePt t="32044" x="3340100" y="4210050"/>
          <p14:tracePt t="32044" x="3333750" y="4203700"/>
          <p14:tracePt t="32060" x="3321050" y="4197350"/>
          <p14:tracePt t="32060" x="3302000" y="4178300"/>
          <p14:tracePt t="32077" x="3289300" y="4165600"/>
          <p14:tracePt t="32077" x="3270250" y="4152900"/>
          <p14:tracePt t="32093" x="3251200" y="4133850"/>
          <p14:tracePt t="32093" x="3232150" y="4114800"/>
          <p14:tracePt t="32110" x="3206750" y="4095750"/>
          <p14:tracePt t="32110" x="3162300" y="4057650"/>
          <p14:tracePt t="32127" x="3130550" y="4032250"/>
          <p14:tracePt t="32127" x="3105150" y="4006850"/>
          <p14:tracePt t="32143" x="3067050" y="3975100"/>
          <p14:tracePt t="32143" x="3028950" y="3943350"/>
          <p14:tracePt t="32160" x="2990850" y="3911600"/>
          <p14:tracePt t="32160" x="2946400" y="3873500"/>
          <p14:tracePt t="32178" x="2895600" y="3835400"/>
          <p14:tracePt t="32178" x="2787650" y="3759200"/>
          <p14:tracePt t="32196" x="2730500" y="3721100"/>
          <p14:tracePt t="32196" x="2673350" y="3676650"/>
          <p14:tracePt t="32211" x="2622550" y="3638550"/>
          <p14:tracePt t="32211" x="2571750" y="3600450"/>
          <p14:tracePt t="32227" x="2514600" y="3568700"/>
          <p14:tracePt t="32227" x="2470150" y="3536950"/>
          <p14:tracePt t="32227" x="2425700" y="3505200"/>
          <p14:tracePt t="32247" x="2387600" y="3479800"/>
          <p14:tracePt t="32259" x="2349500" y="3454400"/>
          <p14:tracePt t="32259" x="2317750" y="3435350"/>
          <p14:tracePt t="32259" x="2298700" y="3422650"/>
          <p14:tracePt t="32280" x="2279650" y="3403600"/>
          <p14:tracePt t="32280" x="2279650" y="3390900"/>
          <p14:tracePt t="32295" x="2279650" y="3378200"/>
          <p14:tracePt t="32295" x="2298700" y="3359150"/>
          <p14:tracePt t="32311" x="2317750" y="3346450"/>
          <p14:tracePt t="32311" x="2349500" y="3327400"/>
          <p14:tracePt t="32327" x="2393950" y="3314700"/>
          <p14:tracePt t="32327" x="2444750" y="3295650"/>
          <p14:tracePt t="32327" x="2501900" y="3276600"/>
          <p14:tracePt t="32347" x="2565400" y="3257550"/>
          <p14:tracePt t="32359" x="2635250" y="3238500"/>
          <p14:tracePt t="32359" x="2787650" y="3219450"/>
          <p14:tracePt t="32377" x="2870200" y="3219450"/>
          <p14:tracePt t="32377" x="2959100" y="3225800"/>
          <p14:tracePt t="32394" x="3048000" y="3238500"/>
          <p14:tracePt t="32394" x="3136900" y="3257550"/>
          <p14:tracePt t="32411" x="3225800" y="3289300"/>
          <p14:tracePt t="32411" x="3390900" y="3359150"/>
          <p14:tracePt t="32427" x="3467100" y="3397250"/>
          <p14:tracePt t="32427" x="3530600" y="3435350"/>
          <p14:tracePt t="32444" x="3587750" y="3473450"/>
          <p14:tracePt t="32444" x="3625850" y="3511550"/>
          <p14:tracePt t="32461" x="3651250" y="3549650"/>
          <p14:tracePt t="32461" x="3663950" y="3587750"/>
          <p14:tracePt t="32479" x="3663950" y="3619500"/>
          <p14:tracePt t="32479" x="3625850" y="3702050"/>
          <p14:tracePt t="32496" x="3587750" y="3746500"/>
          <p14:tracePt t="32496" x="3536950" y="3790950"/>
          <p14:tracePt t="32511" x="3479800" y="3829050"/>
          <p14:tracePt t="32511" x="3409950" y="3873500"/>
          <p14:tracePt t="32528" x="3340100" y="3911600"/>
          <p14:tracePt t="32528" x="3263900" y="3949700"/>
          <p14:tracePt t="32528" x="3181350" y="3987800"/>
          <p14:tracePt t="32547" x="3092450" y="4019550"/>
          <p14:tracePt t="32560" x="3009900" y="4051300"/>
          <p14:tracePt t="32560" x="2851150" y="4121150"/>
          <p14:tracePt t="32579" x="2781300" y="4152900"/>
          <p14:tracePt t="32579" x="2717800" y="4184650"/>
          <p14:tracePt t="32595" x="2667000" y="4222750"/>
          <p14:tracePt t="32595" x="2628900" y="4254500"/>
          <p14:tracePt t="32595" x="2603500" y="4286250"/>
          <p14:tracePt t="32614" x="2590800" y="4311650"/>
          <p14:tracePt t="32626" x="2590800" y="4330700"/>
          <p14:tracePt t="32626" x="2609850" y="4356100"/>
          <p14:tracePt t="32626" x="2641600" y="4375150"/>
          <p14:tracePt t="32647" x="2692400" y="4394200"/>
          <p14:tracePt t="32660" x="2755900" y="4413250"/>
          <p14:tracePt t="32660" x="2927350" y="4451350"/>
          <p14:tracePt t="32678" x="3035300" y="4476750"/>
          <p14:tracePt t="32678" x="3155950" y="4489450"/>
          <p14:tracePt t="32696" x="3282950" y="4508500"/>
          <p14:tracePt t="32696" x="3416300" y="4514850"/>
          <p14:tracePt t="32696" x="3556000" y="4514850"/>
          <p14:tracePt t="32715" x="3695700" y="4508500"/>
          <p14:tracePt t="32715" x="3841750" y="4495800"/>
          <p14:tracePt t="32729" x="3981450" y="4476750"/>
          <p14:tracePt t="32729" x="4121150" y="4451350"/>
          <p14:tracePt t="32746" x="4260850" y="4419600"/>
          <p14:tracePt t="32746" x="4387850" y="4387850"/>
          <p14:tracePt t="32762" x="4514850" y="4349750"/>
          <p14:tracePt t="32762" x="4629150" y="4311650"/>
          <p14:tracePt t="32779" x="4730750" y="4260850"/>
          <p14:tracePt t="32779" x="4914900" y="4159250"/>
          <p14:tracePt t="32797" x="4997450" y="4102100"/>
          <p14:tracePt t="32797" x="5067300" y="4038600"/>
          <p14:tracePt t="32812" x="5124450" y="3968750"/>
          <p14:tracePt t="32812" x="5181600" y="3892550"/>
          <p14:tracePt t="32829" x="5226050" y="3810000"/>
          <p14:tracePt t="32829" x="5289550" y="3632200"/>
          <p14:tracePt t="32847" x="5314950" y="3543300"/>
          <p14:tracePt t="32847" x="5334000" y="3448050"/>
          <p14:tracePt t="32863" x="5340350" y="3352800"/>
          <p14:tracePt t="32863" x="5353050" y="3257550"/>
          <p14:tracePt t="32880" x="5359400" y="3175000"/>
          <p14:tracePt t="32880" x="5359400" y="3098800"/>
          <p14:tracePt t="32896" x="5359400" y="3041650"/>
          <p14:tracePt t="32896" x="5353050" y="3009900"/>
          <p14:tracePt t="32896" x="5353050" y="3003550"/>
          <p14:tracePt t="32916" x="5346700" y="3028950"/>
          <p14:tracePt t="32928" x="5346700" y="3086100"/>
          <p14:tracePt t="32928" x="5353050" y="3289300"/>
          <p14:tracePt t="32947" x="5359400" y="3429000"/>
          <p14:tracePt t="32947" x="5372100" y="3575050"/>
          <p14:tracePt t="32964" x="5384800" y="3727450"/>
          <p14:tracePt t="32964" x="5397500" y="3873500"/>
          <p14:tracePt t="32980" x="5422900" y="4006850"/>
          <p14:tracePt t="32980" x="5441950" y="4133850"/>
          <p14:tracePt t="32980" x="5467350" y="4235450"/>
          <p14:tracePt t="32998" x="5499100" y="4318000"/>
          <p14:tracePt t="33011" x="5524500" y="4381500"/>
          <p14:tracePt t="33011" x="5581650" y="4464050"/>
          <p14:tracePt t="33030" x="5607050" y="4489450"/>
          <p14:tracePt t="33030" x="5632450" y="4495800"/>
          <p14:tracePt t="33047" x="5657850" y="4495800"/>
          <p14:tracePt t="33047" x="5683250" y="4483100"/>
          <p14:tracePt t="33063" x="5715000" y="4457700"/>
          <p14:tracePt t="33063" x="5740400" y="4425950"/>
          <p14:tracePt t="33080" x="5778500" y="4381500"/>
          <p14:tracePt t="33080" x="5854700" y="4267200"/>
          <p14:tracePt t="33097" x="5899150" y="4197350"/>
          <p14:tracePt t="33097" x="5943600" y="4114800"/>
          <p14:tracePt t="33114" x="5988050" y="4019550"/>
          <p14:tracePt t="33114" x="6038850" y="3924300"/>
          <p14:tracePt t="33130" x="6089650" y="3816350"/>
          <p14:tracePt t="33130" x="6191250" y="3594100"/>
          <p14:tracePt t="33147" x="6242050" y="3479800"/>
          <p14:tracePt t="33147" x="6292850" y="3371850"/>
          <p14:tracePt t="33164" x="6337300" y="3270250"/>
          <p14:tracePt t="33164" x="6388100" y="3175000"/>
          <p14:tracePt t="33180" x="6426200" y="3086100"/>
          <p14:tracePt t="33180" x="6470650" y="3009900"/>
          <p14:tracePt t="33197" x="6508750" y="2940050"/>
          <p14:tracePt t="33197" x="6584950" y="2851150"/>
          <p14:tracePt t="33215" x="6616700" y="2838450"/>
          <p14:tracePt t="33215" x="6648450" y="2844800"/>
          <p14:tracePt t="33231" x="6680200" y="2882900"/>
          <p14:tracePt t="33231" x="6705600" y="2946400"/>
          <p14:tracePt t="33247" x="6731000" y="3041650"/>
          <p14:tracePt t="33247" x="6756400" y="3162300"/>
          <p14:tracePt t="33264" x="6781800" y="3308350"/>
          <p14:tracePt t="33264" x="6800850" y="3454400"/>
          <p14:tracePt t="33264" x="6826250" y="3600450"/>
          <p14:tracePt t="33283" x="6851650" y="3746500"/>
          <p14:tracePt t="33296" x="6870700" y="3873500"/>
          <p14:tracePt t="33296" x="6908800" y="4095750"/>
          <p14:tracePt t="33315" x="6927850" y="4178300"/>
          <p14:tracePt t="33315" x="6940550" y="4229100"/>
          <p14:tracePt t="33331" x="6946900" y="4286250"/>
          <p14:tracePt t="33331" x="6953250" y="4337050"/>
          <p14:tracePt t="33348" x="6953250" y="4381500"/>
          <p14:tracePt t="33348" x="6953250" y="4413250"/>
          <p14:tracePt t="33348" x="6940550" y="4445000"/>
          <p14:tracePt t="33367" x="6934200" y="4464050"/>
          <p14:tracePt t="33379" x="6915150" y="4483100"/>
          <p14:tracePt t="33379" x="6883400" y="4502150"/>
          <p14:tracePt t="33398" x="6870700" y="4508500"/>
          <p14:tracePt t="33398" x="6851650" y="4508500"/>
          <p14:tracePt t="33415" x="6832600" y="4508500"/>
          <p14:tracePt t="33415" x="6813550" y="4502150"/>
          <p14:tracePt t="33431" x="6794500" y="4502150"/>
          <p14:tracePt t="33431" x="6762750" y="4489450"/>
          <p14:tracePt t="33448" x="6750050" y="4483100"/>
          <p14:tracePt t="33448" x="6737350" y="4476750"/>
          <p14:tracePt t="33464" x="6724650" y="4470400"/>
          <p14:tracePt t="33464" x="6711950" y="4457700"/>
          <p14:tracePt t="33481" x="6699250" y="4451350"/>
          <p14:tracePt t="33481" x="6692900" y="4445000"/>
          <p14:tracePt t="33498" x="6686550" y="4438650"/>
          <p14:tracePt t="33498" x="6673850" y="4419600"/>
          <p14:tracePt t="33515" x="6667500" y="4413250"/>
          <p14:tracePt t="33515" x="6667500" y="4406900"/>
          <p14:tracePt t="33532" x="6661150" y="4394200"/>
          <p14:tracePt t="33532" x="6661150" y="4387850"/>
          <p14:tracePt t="33548" x="6661150" y="4381500"/>
          <p14:tracePt t="33548" x="6661150" y="4375150"/>
          <p14:tracePt t="33548" x="6661150" y="4362450"/>
          <p14:tracePt t="33568" x="6661150" y="4356100"/>
          <p14:tracePt t="33580" x="6661150" y="4349750"/>
          <p14:tracePt t="33580" x="6661150" y="4337050"/>
          <p14:tracePt t="33599" x="6667500" y="4330700"/>
          <p14:tracePt t="33599" x="6667500" y="4324350"/>
          <p14:tracePt t="33615" x="6667500" y="4318000"/>
          <p14:tracePt t="33615" x="6667500" y="4311650"/>
          <p14:tracePt t="33632" x="6667500" y="4305300"/>
          <p14:tracePt t="33647" x="6667500" y="4292600"/>
          <p14:tracePt t="33664" x="6661150" y="4286250"/>
          <p14:tracePt t="33683" x="6654800" y="4279900"/>
          <p14:tracePt t="33710" x="6648450" y="4279900"/>
          <p14:tracePt t="33754" x="6642100" y="4279900"/>
          <p14:tracePt t="33778" x="6635750" y="4286250"/>
          <p14:tracePt t="33866" x="6629400" y="4286250"/>
          <p14:tracePt t="33942" x="6623050" y="4286250"/>
          <p14:tracePt t="33975" x="6616700" y="4286250"/>
          <p14:tracePt t="33994" x="6610350" y="4292600"/>
          <p14:tracePt t="34019" x="6604000" y="4298950"/>
          <p14:tracePt t="34034" x="6610350" y="4292600"/>
          <p14:tracePt t="34198" x="6604000" y="4292600"/>
          <p14:tracePt t="34222" x="6597650" y="4292600"/>
          <p14:tracePt t="34234" x="6591300" y="4286250"/>
          <p14:tracePt t="34250" x="6584950" y="4286250"/>
          <p14:tracePt t="34258" x="6578600" y="4286250"/>
          <p14:tracePt t="34267" x="6572250" y="4279900"/>
          <p14:tracePt t="34267" x="6559550" y="4279900"/>
          <p14:tracePt t="34284" x="6546850" y="4273550"/>
          <p14:tracePt t="34284" x="6527800" y="4267200"/>
          <p14:tracePt t="34284" x="6502400" y="4260850"/>
          <p14:tracePt t="34303" x="6470650" y="4254500"/>
          <p14:tracePt t="34316" x="6432550" y="4235450"/>
          <p14:tracePt t="34316" x="6330950" y="4197350"/>
          <p14:tracePt t="34335" x="6267450" y="4171950"/>
          <p14:tracePt t="34335" x="6191250" y="4146550"/>
          <p14:tracePt t="34351" x="6108700" y="4114800"/>
          <p14:tracePt t="34351" x="6019800" y="4076700"/>
          <p14:tracePt t="34367" x="5918200" y="4038600"/>
          <p14:tracePt t="34367" x="5810250" y="4000500"/>
          <p14:tracePt t="34367" x="5689600" y="3956050"/>
          <p14:tracePt t="34387" x="5562600" y="3917950"/>
          <p14:tracePt t="34399" x="5429250" y="3873500"/>
          <p14:tracePt t="34399" x="5143500" y="3790950"/>
          <p14:tracePt t="34419" x="4991100" y="3752850"/>
          <p14:tracePt t="34419" x="4845050" y="3721100"/>
          <p14:tracePt t="34435" x="4699000" y="3695700"/>
          <p14:tracePt t="34435" x="4552950" y="3670300"/>
          <p14:tracePt t="34451" x="4413250" y="3651250"/>
          <p14:tracePt t="34451" x="4140200" y="3632200"/>
          <p14:tracePt t="34468" x="4013200" y="3619500"/>
          <p14:tracePt t="34468" x="3886200" y="3606800"/>
          <p14:tracePt t="34485" x="3759200" y="3600450"/>
          <p14:tracePt t="34485" x="3638550" y="3587750"/>
          <p14:tracePt t="34502" x="3524250" y="3575050"/>
          <p14:tracePt t="34502" x="3409950" y="3556000"/>
          <p14:tracePt t="34519" x="3295650" y="3543300"/>
          <p14:tracePt t="34519" x="3073400" y="3511550"/>
          <p14:tracePt t="34536" x="2971800" y="3498850"/>
          <p14:tracePt t="34536" x="2876550" y="3486150"/>
          <p14:tracePt t="34553" x="2781300" y="3479800"/>
          <p14:tracePt t="34553" x="2698750" y="3473450"/>
          <p14:tracePt t="34570" x="2622550" y="3473450"/>
          <p14:tracePt t="34570" x="2546350" y="3467100"/>
          <p14:tracePt t="34570" x="2482850" y="3467100"/>
          <p14:tracePt t="34588" x="2432050" y="3473450"/>
          <p14:tracePt t="34600" x="2381250" y="3473450"/>
          <p14:tracePt t="34600" x="2298700" y="3479800"/>
          <p14:tracePt t="34620" x="2260600" y="3479800"/>
          <p14:tracePt t="34620" x="2235200" y="3479800"/>
          <p14:tracePt t="34636" x="2209800" y="3486150"/>
          <p14:tracePt t="34636" x="2197100" y="3486150"/>
          <p14:tracePt t="34652" x="2184400" y="3486150"/>
          <p14:tracePt t="34667" x="2197100" y="3486150"/>
          <p14:tracePt t="34684" x="2209800" y="3479800"/>
          <p14:tracePt t="34684" x="2260600" y="3460750"/>
          <p14:tracePt t="34703" x="2286000" y="3454400"/>
          <p14:tracePt t="34703" x="2324100" y="3441700"/>
          <p14:tracePt t="34720" x="2362200" y="3429000"/>
          <p14:tracePt t="34720" x="2413000" y="3422650"/>
          <p14:tracePt t="34736" x="2463800" y="3409950"/>
          <p14:tracePt t="34736" x="2520950" y="3409950"/>
          <p14:tracePt t="34752" x="2578100" y="3409950"/>
          <p14:tracePt t="34752" x="2717800" y="3429000"/>
          <p14:tracePt t="34770" x="2787650" y="3448050"/>
          <p14:tracePt t="34770" x="2857500" y="3473450"/>
          <p14:tracePt t="34788" x="2927350" y="3498850"/>
          <p14:tracePt t="34788" x="2990850" y="3524250"/>
          <p14:tracePt t="34803" x="3041650" y="3556000"/>
          <p14:tracePt t="34803" x="3086100" y="3581400"/>
          <p14:tracePt t="34820" x="3124200" y="3613150"/>
          <p14:tracePt t="34820" x="3155950" y="3676650"/>
          <p14:tracePt t="34836" x="3155950" y="3702050"/>
          <p14:tracePt t="34836" x="3136900" y="3733800"/>
          <p14:tracePt t="34853" x="3117850" y="3759200"/>
          <p14:tracePt t="34853" x="3086100" y="3790950"/>
          <p14:tracePt t="34870" x="3041650" y="3816350"/>
          <p14:tracePt t="34870" x="2927350" y="3873500"/>
          <p14:tracePt t="34888" x="2857500" y="3898900"/>
          <p14:tracePt t="34888" x="2787650" y="3924300"/>
          <p14:tracePt t="34904" x="2711450" y="3949700"/>
          <p14:tracePt t="34904" x="2635250" y="3975100"/>
          <p14:tracePt t="34920" x="2552700" y="4000500"/>
          <p14:tracePt t="34920" x="2476500" y="4025900"/>
          <p14:tracePt t="34936" x="2400300" y="4051300"/>
          <p14:tracePt t="34936" x="2324100" y="4083050"/>
          <p14:tracePt t="34936" x="2260600" y="4121150"/>
          <p14:tracePt t="34955" x="2203450" y="4159250"/>
          <p14:tracePt t="34968" x="2146300" y="4197350"/>
          <p14:tracePt t="34968" x="2082800" y="4279900"/>
          <p14:tracePt t="34987" x="2070100" y="4311650"/>
          <p14:tracePt t="34987" x="2070100" y="4343400"/>
          <p14:tracePt t="35004" x="2089150" y="4375150"/>
          <p14:tracePt t="35004" x="2120900" y="4394200"/>
          <p14:tracePt t="35004" x="2165350" y="4413250"/>
          <p14:tracePt t="35023" x="2222500" y="4432300"/>
          <p14:tracePt t="35035" x="2298700" y="4445000"/>
          <p14:tracePt t="35035" x="2381250" y="4451350"/>
          <p14:tracePt t="35035" x="2476500" y="4464050"/>
          <p14:tracePt t="35056" x="2578100" y="4470400"/>
          <p14:tracePt t="35056" x="2692400" y="4476750"/>
          <p14:tracePt t="35071" x="2813050" y="4483100"/>
          <p14:tracePt t="35071" x="2933700" y="4489450"/>
          <p14:tracePt t="35087" x="3060700" y="4483100"/>
          <p14:tracePt t="35087" x="3187700" y="4483100"/>
          <p14:tracePt t="35104" x="3314700" y="4476750"/>
          <p14:tracePt t="35104" x="3435350" y="4476750"/>
          <p14:tracePt t="35121" x="3543300" y="4470400"/>
          <p14:tracePt t="35121" x="3746500" y="4464050"/>
          <p14:tracePt t="35137" x="3835400" y="4457700"/>
          <p14:tracePt t="35137" x="3911600" y="4457700"/>
          <p14:tracePt t="35154" x="3981450" y="4457700"/>
          <p14:tracePt t="35154" x="4038600" y="4464050"/>
          <p14:tracePt t="35171" x="4083050" y="4464050"/>
          <p14:tracePt t="35171" x="4159250" y="4476750"/>
          <p14:tracePt t="35188" x="4184650" y="4483100"/>
          <p14:tracePt t="35188" x="4203700" y="4495800"/>
          <p14:tracePt t="35204" x="4216400" y="4502150"/>
          <p14:tracePt t="35204" x="4222750" y="4514850"/>
          <p14:tracePt t="35221" x="4229100" y="4521200"/>
          <p14:tracePt t="35221" x="4229100" y="4527550"/>
          <p14:tracePt t="35238" x="4229100" y="4540250"/>
          <p14:tracePt t="35238" x="4222750" y="4552950"/>
          <p14:tracePt t="35256" x="4216400" y="4559300"/>
          <p14:tracePt t="35256" x="4210050" y="4559300"/>
          <p14:tracePt t="35272" x="4203700" y="4565650"/>
          <p14:tracePt t="35272" x="4203700" y="4572000"/>
          <p14:tracePt t="35288" x="4197350" y="4572000"/>
          <p14:tracePt t="35303" x="4191000" y="4578350"/>
          <p14:tracePt t="35320" x="4197350" y="4578350"/>
          <p14:tracePt t="35347" x="4203700" y="4572000"/>
          <p14:tracePt t="35355" x="4210050" y="4565650"/>
          <p14:tracePt t="35370" x="4216400" y="4559300"/>
          <p14:tracePt t="35370" x="4229100" y="4552950"/>
          <p14:tracePt t="35388" x="4235450" y="4546600"/>
          <p14:tracePt t="35388" x="4241800" y="4540250"/>
          <p14:tracePt t="35388" x="4248150" y="4527550"/>
          <p14:tracePt t="35407" x="4260850" y="4521200"/>
          <p14:tracePt t="35420" x="4267200" y="4514850"/>
          <p14:tracePt t="35420" x="4279900" y="4489450"/>
          <p14:tracePt t="35438" x="4292600" y="4483100"/>
          <p14:tracePt t="35438" x="4298950" y="4470400"/>
          <p14:tracePt t="35455" x="4311650" y="4457700"/>
          <p14:tracePt t="35455" x="4324350" y="4445000"/>
          <p14:tracePt t="35472" x="4337050" y="4425950"/>
          <p14:tracePt t="35472" x="4362450" y="4394200"/>
          <p14:tracePt t="35488" x="4381500" y="4368800"/>
          <p14:tracePt t="35488" x="4400550" y="4343400"/>
          <p14:tracePt t="35505" x="4419600" y="4318000"/>
          <p14:tracePt t="35505" x="4445000" y="4286250"/>
          <p14:tracePt t="35522" x="4470400" y="4248150"/>
          <p14:tracePt t="35522" x="4502150" y="4203700"/>
          <p14:tracePt t="35539" x="4540250" y="4146550"/>
          <p14:tracePt t="35539" x="4616450" y="4025900"/>
          <p14:tracePt t="35556" x="4660900" y="3956050"/>
          <p14:tracePt t="35556" x="4705350" y="3879850"/>
          <p14:tracePt t="35572" x="4756150" y="3810000"/>
          <p14:tracePt t="35572" x="4806950" y="3733800"/>
          <p14:tracePt t="35589" x="4857750" y="3657600"/>
          <p14:tracePt t="35589" x="4908550" y="3587750"/>
          <p14:tracePt t="35589" x="4953000" y="3524250"/>
          <p14:tracePt t="35608" x="4997450" y="3467100"/>
          <p14:tracePt t="35620" x="5041900" y="3416300"/>
          <p14:tracePt t="35620" x="5124450" y="3346450"/>
          <p14:tracePt t="35640" x="5156200" y="3321050"/>
          <p14:tracePt t="35640" x="5187950" y="3302000"/>
          <p14:tracePt t="35656" x="5213350" y="3295650"/>
          <p14:tracePt t="35656" x="5245100" y="3289300"/>
          <p14:tracePt t="35656" x="5270500" y="3289300"/>
          <p14:tracePt t="35675" x="5289550" y="3295650"/>
          <p14:tracePt t="35687" x="5314950" y="3302000"/>
          <p14:tracePt t="35687" x="5334000" y="3308350"/>
          <p14:tracePt t="35687" x="5353050" y="3314700"/>
          <p14:tracePt t="35708" x="5365750" y="3327400"/>
          <p14:tracePt t="35721" x="5378450" y="3327400"/>
          <p14:tracePt t="35721" x="5397500" y="3346450"/>
          <p14:tracePt t="35739" x="5403850" y="3352800"/>
          <p14:tracePt t="35754" x="5403850" y="3359150"/>
          <p14:tracePt t="35771" x="5397500" y="3365500"/>
          <p14:tracePt t="35790" x="5391150" y="3365500"/>
          <p14:tracePt t="35805" x="5384800" y="3352800"/>
          <p14:tracePt t="35827" x="5391150" y="3352800"/>
          <p14:tracePt t="35870" x="5397500" y="3359150"/>
          <p14:tracePt t="35887" x="5410200" y="3365500"/>
          <p14:tracePt t="35895" x="5422900" y="3378200"/>
          <p14:tracePt t="35905" x="5441950" y="3384550"/>
          <p14:tracePt t="35905" x="5486400" y="3403600"/>
          <p14:tracePt t="35924" x="5511800" y="3409950"/>
          <p14:tracePt t="35924" x="5543550" y="3416300"/>
          <p14:tracePt t="35940" x="5575300" y="3429000"/>
          <p14:tracePt t="35940" x="5613400" y="3435350"/>
          <p14:tracePt t="35957" x="5638800" y="3441700"/>
          <p14:tracePt t="35957" x="5670550" y="3454400"/>
          <p14:tracePt t="35957" x="5695950" y="3467100"/>
          <p14:tracePt t="35976" x="5715000" y="3486150"/>
          <p14:tracePt t="35988" x="5727700" y="3498850"/>
          <p14:tracePt t="35988" x="5740400" y="3543300"/>
          <p14:tracePt t="36007" x="5740400" y="3575050"/>
          <p14:tracePt t="36007" x="5734050" y="3606800"/>
          <p14:tracePt t="36024" x="5727700" y="3644900"/>
          <p14:tracePt t="36024" x="5708650" y="3683000"/>
          <p14:tracePt t="36040" x="5689600" y="3727450"/>
          <p14:tracePt t="36040" x="5664200" y="3778250"/>
          <p14:tracePt t="36040" x="5638800" y="3835400"/>
          <p14:tracePt t="36059" x="5600700" y="3898900"/>
          <p14:tracePt t="36072" x="5568950" y="3962400"/>
          <p14:tracePt t="36072" x="5499100" y="4095750"/>
          <p14:tracePt t="36090" x="5467350" y="4159250"/>
          <p14:tracePt t="36090" x="5448300" y="4210050"/>
          <p14:tracePt t="36107" x="5435600" y="4260850"/>
          <p14:tracePt t="36107" x="5435600" y="4305300"/>
          <p14:tracePt t="36124" x="5441950" y="4337050"/>
          <p14:tracePt t="36124" x="5467350" y="4362450"/>
          <p14:tracePt t="36140" x="5492750" y="4387850"/>
          <p14:tracePt t="36140" x="5588000" y="4419600"/>
          <p14:tracePt t="36158" x="5645150" y="4432300"/>
          <p14:tracePt t="36158" x="5702300" y="4445000"/>
          <p14:tracePt t="36174" x="5778500" y="4457700"/>
          <p14:tracePt t="36174" x="5848350" y="4470400"/>
          <p14:tracePt t="36191" x="5930900" y="4483100"/>
          <p14:tracePt t="36191" x="6089650" y="4502150"/>
          <p14:tracePt t="36208" x="6172200" y="4514850"/>
          <p14:tracePt t="36208" x="6248400" y="4521200"/>
          <p14:tracePt t="36224" x="6324600" y="4533900"/>
          <p14:tracePt t="36224" x="6388100" y="4540250"/>
          <p14:tracePt t="36241" x="6451600" y="4546600"/>
          <p14:tracePt t="36241" x="6502400" y="4552950"/>
          <p14:tracePt t="36258" x="6546850" y="4565650"/>
          <p14:tracePt t="36258" x="6610350" y="4578350"/>
          <p14:tracePt t="36276" x="6635750" y="4584700"/>
          <p14:tracePt t="36276" x="6654800" y="4584700"/>
          <p14:tracePt t="36293" x="6667500" y="4584700"/>
          <p14:tracePt t="36293" x="6680200" y="4584700"/>
          <p14:tracePt t="36308" x="6680200" y="4578350"/>
          <p14:tracePt t="36308" x="6686550" y="4572000"/>
          <p14:tracePt t="36324" x="6680200" y="4559300"/>
          <p14:tracePt t="36324" x="6673850" y="4540250"/>
          <p14:tracePt t="36324" x="6654800" y="45148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685800" y="228600"/>
            <a:ext cx="7772400" cy="685800"/>
          </a:xfrm>
        </p:spPr>
        <p:txBody>
          <a:bodyPr/>
          <a:lstStyle/>
          <a:p>
            <a:r>
              <a:rPr lang="ja-JP" altLang="en-US"/>
              <a:t>３</a:t>
            </a:r>
            <a:r>
              <a:rPr lang="en-US" altLang="ja-JP"/>
              <a:t>×</a:t>
            </a:r>
            <a:r>
              <a:rPr lang="ja-JP" altLang="en-US"/>
              <a:t>３のラテン方格は１２考えられる</a:t>
            </a:r>
          </a:p>
        </p:txBody>
      </p:sp>
      <p:grpSp>
        <p:nvGrpSpPr>
          <p:cNvPr id="637967" name="Group 15"/>
          <p:cNvGrpSpPr>
            <a:grpSpLocks/>
          </p:cNvGrpSpPr>
          <p:nvPr/>
        </p:nvGrpSpPr>
        <p:grpSpPr bwMode="auto">
          <a:xfrm>
            <a:off x="228600" y="914400"/>
            <a:ext cx="2057400" cy="1828800"/>
            <a:chOff x="336" y="1008"/>
            <a:chExt cx="1296" cy="1152"/>
          </a:xfrm>
        </p:grpSpPr>
        <p:grpSp>
          <p:nvGrpSpPr>
            <p:cNvPr id="637958" name="Group 6"/>
            <p:cNvGrpSpPr>
              <a:grpSpLocks/>
            </p:cNvGrpSpPr>
            <p:nvPr/>
          </p:nvGrpSpPr>
          <p:grpSpPr bwMode="auto">
            <a:xfrm>
              <a:off x="336" y="1008"/>
              <a:ext cx="432" cy="1152"/>
              <a:chOff x="336" y="1008"/>
              <a:chExt cx="432" cy="1152"/>
            </a:xfrm>
          </p:grpSpPr>
          <p:sp>
            <p:nvSpPr>
              <p:cNvPr id="637955" name="Rectangle 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56" name="Rectangle 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57" name="Rectangle 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59" name="Group 7"/>
            <p:cNvGrpSpPr>
              <a:grpSpLocks/>
            </p:cNvGrpSpPr>
            <p:nvPr/>
          </p:nvGrpSpPr>
          <p:grpSpPr bwMode="auto">
            <a:xfrm>
              <a:off x="768" y="1008"/>
              <a:ext cx="432" cy="1152"/>
              <a:chOff x="336" y="1008"/>
              <a:chExt cx="432" cy="1152"/>
            </a:xfrm>
          </p:grpSpPr>
          <p:sp>
            <p:nvSpPr>
              <p:cNvPr id="637960" name="Rectangle 8"/>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61" name="Rectangle 9"/>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62" name="Rectangle 10"/>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63" name="Group 11"/>
            <p:cNvGrpSpPr>
              <a:grpSpLocks/>
            </p:cNvGrpSpPr>
            <p:nvPr/>
          </p:nvGrpSpPr>
          <p:grpSpPr bwMode="auto">
            <a:xfrm>
              <a:off x="1200" y="1008"/>
              <a:ext cx="432" cy="1152"/>
              <a:chOff x="336" y="1008"/>
              <a:chExt cx="432" cy="1152"/>
            </a:xfrm>
          </p:grpSpPr>
          <p:sp>
            <p:nvSpPr>
              <p:cNvPr id="637964" name="Rectangle 1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65" name="Rectangle 1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66" name="Rectangle 1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7968" name="Group 16"/>
          <p:cNvGrpSpPr>
            <a:grpSpLocks/>
          </p:cNvGrpSpPr>
          <p:nvPr/>
        </p:nvGrpSpPr>
        <p:grpSpPr bwMode="auto">
          <a:xfrm>
            <a:off x="2438400" y="914400"/>
            <a:ext cx="2057400" cy="1828800"/>
            <a:chOff x="336" y="1008"/>
            <a:chExt cx="1296" cy="1152"/>
          </a:xfrm>
        </p:grpSpPr>
        <p:grpSp>
          <p:nvGrpSpPr>
            <p:cNvPr id="637969" name="Group 17"/>
            <p:cNvGrpSpPr>
              <a:grpSpLocks/>
            </p:cNvGrpSpPr>
            <p:nvPr/>
          </p:nvGrpSpPr>
          <p:grpSpPr bwMode="auto">
            <a:xfrm>
              <a:off x="336" y="1008"/>
              <a:ext cx="432" cy="1152"/>
              <a:chOff x="336" y="1008"/>
              <a:chExt cx="432" cy="1152"/>
            </a:xfrm>
          </p:grpSpPr>
          <p:sp>
            <p:nvSpPr>
              <p:cNvPr id="637970" name="Rectangle 18"/>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71" name="Rectangle 19"/>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72" name="Rectangle 20"/>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73" name="Group 21"/>
            <p:cNvGrpSpPr>
              <a:grpSpLocks/>
            </p:cNvGrpSpPr>
            <p:nvPr/>
          </p:nvGrpSpPr>
          <p:grpSpPr bwMode="auto">
            <a:xfrm>
              <a:off x="768" y="1008"/>
              <a:ext cx="432" cy="1152"/>
              <a:chOff x="336" y="1008"/>
              <a:chExt cx="432" cy="1152"/>
            </a:xfrm>
          </p:grpSpPr>
          <p:sp>
            <p:nvSpPr>
              <p:cNvPr id="637974" name="Rectangle 2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75" name="Rectangle 2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76" name="Rectangle 2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77" name="Group 25"/>
            <p:cNvGrpSpPr>
              <a:grpSpLocks/>
            </p:cNvGrpSpPr>
            <p:nvPr/>
          </p:nvGrpSpPr>
          <p:grpSpPr bwMode="auto">
            <a:xfrm>
              <a:off x="1200" y="1008"/>
              <a:ext cx="432" cy="1152"/>
              <a:chOff x="336" y="1008"/>
              <a:chExt cx="432" cy="1152"/>
            </a:xfrm>
          </p:grpSpPr>
          <p:sp>
            <p:nvSpPr>
              <p:cNvPr id="637978" name="Rectangle 2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79" name="Rectangle 2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80" name="Rectangle 2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7981" name="Group 29"/>
          <p:cNvGrpSpPr>
            <a:grpSpLocks/>
          </p:cNvGrpSpPr>
          <p:nvPr/>
        </p:nvGrpSpPr>
        <p:grpSpPr bwMode="auto">
          <a:xfrm>
            <a:off x="4648200" y="914400"/>
            <a:ext cx="2057400" cy="1828800"/>
            <a:chOff x="336" y="1008"/>
            <a:chExt cx="1296" cy="1152"/>
          </a:xfrm>
        </p:grpSpPr>
        <p:grpSp>
          <p:nvGrpSpPr>
            <p:cNvPr id="637982" name="Group 30"/>
            <p:cNvGrpSpPr>
              <a:grpSpLocks/>
            </p:cNvGrpSpPr>
            <p:nvPr/>
          </p:nvGrpSpPr>
          <p:grpSpPr bwMode="auto">
            <a:xfrm>
              <a:off x="336" y="1008"/>
              <a:ext cx="432" cy="1152"/>
              <a:chOff x="336" y="1008"/>
              <a:chExt cx="432" cy="1152"/>
            </a:xfrm>
          </p:grpSpPr>
          <p:sp>
            <p:nvSpPr>
              <p:cNvPr id="637983" name="Rectangle 31"/>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84" name="Rectangle 32"/>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85" name="Rectangle 33"/>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86" name="Group 34"/>
            <p:cNvGrpSpPr>
              <a:grpSpLocks/>
            </p:cNvGrpSpPr>
            <p:nvPr/>
          </p:nvGrpSpPr>
          <p:grpSpPr bwMode="auto">
            <a:xfrm>
              <a:off x="768" y="1008"/>
              <a:ext cx="432" cy="1152"/>
              <a:chOff x="336" y="1008"/>
              <a:chExt cx="432" cy="1152"/>
            </a:xfrm>
          </p:grpSpPr>
          <p:sp>
            <p:nvSpPr>
              <p:cNvPr id="637987" name="Rectangle 35"/>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88" name="Rectangle 36"/>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89" name="Rectangle 37"/>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90" name="Group 38"/>
            <p:cNvGrpSpPr>
              <a:grpSpLocks/>
            </p:cNvGrpSpPr>
            <p:nvPr/>
          </p:nvGrpSpPr>
          <p:grpSpPr bwMode="auto">
            <a:xfrm>
              <a:off x="1200" y="1008"/>
              <a:ext cx="432" cy="1152"/>
              <a:chOff x="336" y="1008"/>
              <a:chExt cx="432" cy="1152"/>
            </a:xfrm>
          </p:grpSpPr>
          <p:sp>
            <p:nvSpPr>
              <p:cNvPr id="637991" name="Rectangle 3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92" name="Rectangle 4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93" name="Rectangle 4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7994" name="Group 42"/>
          <p:cNvGrpSpPr>
            <a:grpSpLocks/>
          </p:cNvGrpSpPr>
          <p:nvPr/>
        </p:nvGrpSpPr>
        <p:grpSpPr bwMode="auto">
          <a:xfrm>
            <a:off x="6858000" y="914400"/>
            <a:ext cx="2057400" cy="1828800"/>
            <a:chOff x="336" y="1008"/>
            <a:chExt cx="1296" cy="1152"/>
          </a:xfrm>
        </p:grpSpPr>
        <p:grpSp>
          <p:nvGrpSpPr>
            <p:cNvPr id="637995" name="Group 43"/>
            <p:cNvGrpSpPr>
              <a:grpSpLocks/>
            </p:cNvGrpSpPr>
            <p:nvPr/>
          </p:nvGrpSpPr>
          <p:grpSpPr bwMode="auto">
            <a:xfrm>
              <a:off x="336" y="1008"/>
              <a:ext cx="432" cy="1152"/>
              <a:chOff x="336" y="1008"/>
              <a:chExt cx="432" cy="1152"/>
            </a:xfrm>
          </p:grpSpPr>
          <p:sp>
            <p:nvSpPr>
              <p:cNvPr id="637996" name="Rectangle 44"/>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97" name="Rectangle 45"/>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7998" name="Rectangle 46"/>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7999" name="Group 47"/>
            <p:cNvGrpSpPr>
              <a:grpSpLocks/>
            </p:cNvGrpSpPr>
            <p:nvPr/>
          </p:nvGrpSpPr>
          <p:grpSpPr bwMode="auto">
            <a:xfrm>
              <a:off x="768" y="1008"/>
              <a:ext cx="432" cy="1152"/>
              <a:chOff x="336" y="1008"/>
              <a:chExt cx="432" cy="1152"/>
            </a:xfrm>
          </p:grpSpPr>
          <p:sp>
            <p:nvSpPr>
              <p:cNvPr id="638000" name="Rectangle 48"/>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01" name="Rectangle 49"/>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02" name="Rectangle 50"/>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03" name="Group 51"/>
            <p:cNvGrpSpPr>
              <a:grpSpLocks/>
            </p:cNvGrpSpPr>
            <p:nvPr/>
          </p:nvGrpSpPr>
          <p:grpSpPr bwMode="auto">
            <a:xfrm>
              <a:off x="1200" y="1008"/>
              <a:ext cx="432" cy="1152"/>
              <a:chOff x="336" y="1008"/>
              <a:chExt cx="432" cy="1152"/>
            </a:xfrm>
          </p:grpSpPr>
          <p:sp>
            <p:nvSpPr>
              <p:cNvPr id="638004" name="Rectangle 5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05" name="Rectangle 5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06" name="Rectangle 5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07" name="Group 55"/>
          <p:cNvGrpSpPr>
            <a:grpSpLocks/>
          </p:cNvGrpSpPr>
          <p:nvPr/>
        </p:nvGrpSpPr>
        <p:grpSpPr bwMode="auto">
          <a:xfrm>
            <a:off x="228600" y="2895600"/>
            <a:ext cx="2057400" cy="1828800"/>
            <a:chOff x="336" y="1008"/>
            <a:chExt cx="1296" cy="1152"/>
          </a:xfrm>
        </p:grpSpPr>
        <p:grpSp>
          <p:nvGrpSpPr>
            <p:cNvPr id="638008" name="Group 56"/>
            <p:cNvGrpSpPr>
              <a:grpSpLocks/>
            </p:cNvGrpSpPr>
            <p:nvPr/>
          </p:nvGrpSpPr>
          <p:grpSpPr bwMode="auto">
            <a:xfrm>
              <a:off x="336" y="1008"/>
              <a:ext cx="432" cy="1152"/>
              <a:chOff x="336" y="1008"/>
              <a:chExt cx="432" cy="1152"/>
            </a:xfrm>
          </p:grpSpPr>
          <p:sp>
            <p:nvSpPr>
              <p:cNvPr id="638009" name="Rectangle 57"/>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0" name="Rectangle 58"/>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1" name="Rectangle 59"/>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12" name="Group 60"/>
            <p:cNvGrpSpPr>
              <a:grpSpLocks/>
            </p:cNvGrpSpPr>
            <p:nvPr/>
          </p:nvGrpSpPr>
          <p:grpSpPr bwMode="auto">
            <a:xfrm>
              <a:off x="768" y="1008"/>
              <a:ext cx="432" cy="1152"/>
              <a:chOff x="336" y="1008"/>
              <a:chExt cx="432" cy="1152"/>
            </a:xfrm>
          </p:grpSpPr>
          <p:sp>
            <p:nvSpPr>
              <p:cNvPr id="638013" name="Rectangle 61"/>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4" name="Rectangle 62"/>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5" name="Rectangle 63"/>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16" name="Group 64"/>
            <p:cNvGrpSpPr>
              <a:grpSpLocks/>
            </p:cNvGrpSpPr>
            <p:nvPr/>
          </p:nvGrpSpPr>
          <p:grpSpPr bwMode="auto">
            <a:xfrm>
              <a:off x="1200" y="1008"/>
              <a:ext cx="432" cy="1152"/>
              <a:chOff x="336" y="1008"/>
              <a:chExt cx="432" cy="1152"/>
            </a:xfrm>
          </p:grpSpPr>
          <p:sp>
            <p:nvSpPr>
              <p:cNvPr id="638017" name="Rectangle 65"/>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8" name="Rectangle 66"/>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19" name="Rectangle 67"/>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20" name="Group 68"/>
          <p:cNvGrpSpPr>
            <a:grpSpLocks/>
          </p:cNvGrpSpPr>
          <p:nvPr/>
        </p:nvGrpSpPr>
        <p:grpSpPr bwMode="auto">
          <a:xfrm>
            <a:off x="2438400" y="2895600"/>
            <a:ext cx="2057400" cy="1828800"/>
            <a:chOff x="336" y="1008"/>
            <a:chExt cx="1296" cy="1152"/>
          </a:xfrm>
        </p:grpSpPr>
        <p:grpSp>
          <p:nvGrpSpPr>
            <p:cNvPr id="638021" name="Group 69"/>
            <p:cNvGrpSpPr>
              <a:grpSpLocks/>
            </p:cNvGrpSpPr>
            <p:nvPr/>
          </p:nvGrpSpPr>
          <p:grpSpPr bwMode="auto">
            <a:xfrm>
              <a:off x="336" y="1008"/>
              <a:ext cx="432" cy="1152"/>
              <a:chOff x="336" y="1008"/>
              <a:chExt cx="432" cy="1152"/>
            </a:xfrm>
          </p:grpSpPr>
          <p:sp>
            <p:nvSpPr>
              <p:cNvPr id="638022" name="Rectangle 70"/>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23" name="Rectangle 71"/>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24" name="Rectangle 72"/>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25" name="Group 73"/>
            <p:cNvGrpSpPr>
              <a:grpSpLocks/>
            </p:cNvGrpSpPr>
            <p:nvPr/>
          </p:nvGrpSpPr>
          <p:grpSpPr bwMode="auto">
            <a:xfrm>
              <a:off x="768" y="1008"/>
              <a:ext cx="432" cy="1152"/>
              <a:chOff x="336" y="1008"/>
              <a:chExt cx="432" cy="1152"/>
            </a:xfrm>
          </p:grpSpPr>
          <p:sp>
            <p:nvSpPr>
              <p:cNvPr id="638026" name="Rectangle 74"/>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27" name="Rectangle 75"/>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28" name="Rectangle 76"/>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29" name="Group 77"/>
            <p:cNvGrpSpPr>
              <a:grpSpLocks/>
            </p:cNvGrpSpPr>
            <p:nvPr/>
          </p:nvGrpSpPr>
          <p:grpSpPr bwMode="auto">
            <a:xfrm>
              <a:off x="1200" y="1008"/>
              <a:ext cx="432" cy="1152"/>
              <a:chOff x="336" y="1008"/>
              <a:chExt cx="432" cy="1152"/>
            </a:xfrm>
          </p:grpSpPr>
          <p:sp>
            <p:nvSpPr>
              <p:cNvPr id="638030" name="Rectangle 78"/>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31" name="Rectangle 79"/>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32" name="Rectangle 80"/>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33" name="Group 81"/>
          <p:cNvGrpSpPr>
            <a:grpSpLocks/>
          </p:cNvGrpSpPr>
          <p:nvPr/>
        </p:nvGrpSpPr>
        <p:grpSpPr bwMode="auto">
          <a:xfrm>
            <a:off x="4648200" y="2895600"/>
            <a:ext cx="2057400" cy="1828800"/>
            <a:chOff x="336" y="1008"/>
            <a:chExt cx="1296" cy="1152"/>
          </a:xfrm>
        </p:grpSpPr>
        <p:grpSp>
          <p:nvGrpSpPr>
            <p:cNvPr id="638034" name="Group 82"/>
            <p:cNvGrpSpPr>
              <a:grpSpLocks/>
            </p:cNvGrpSpPr>
            <p:nvPr/>
          </p:nvGrpSpPr>
          <p:grpSpPr bwMode="auto">
            <a:xfrm>
              <a:off x="336" y="1008"/>
              <a:ext cx="432" cy="1152"/>
              <a:chOff x="336" y="1008"/>
              <a:chExt cx="432" cy="1152"/>
            </a:xfrm>
          </p:grpSpPr>
          <p:sp>
            <p:nvSpPr>
              <p:cNvPr id="638035" name="Rectangle 8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36" name="Rectangle 8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37" name="Rectangle 8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38" name="Group 86"/>
            <p:cNvGrpSpPr>
              <a:grpSpLocks/>
            </p:cNvGrpSpPr>
            <p:nvPr/>
          </p:nvGrpSpPr>
          <p:grpSpPr bwMode="auto">
            <a:xfrm>
              <a:off x="768" y="1008"/>
              <a:ext cx="432" cy="1152"/>
              <a:chOff x="336" y="1008"/>
              <a:chExt cx="432" cy="1152"/>
            </a:xfrm>
          </p:grpSpPr>
          <p:sp>
            <p:nvSpPr>
              <p:cNvPr id="638039" name="Rectangle 87"/>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40" name="Rectangle 88"/>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41" name="Rectangle 89"/>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42" name="Group 90"/>
            <p:cNvGrpSpPr>
              <a:grpSpLocks/>
            </p:cNvGrpSpPr>
            <p:nvPr/>
          </p:nvGrpSpPr>
          <p:grpSpPr bwMode="auto">
            <a:xfrm>
              <a:off x="1200" y="1008"/>
              <a:ext cx="432" cy="1152"/>
              <a:chOff x="336" y="1008"/>
              <a:chExt cx="432" cy="1152"/>
            </a:xfrm>
          </p:grpSpPr>
          <p:sp>
            <p:nvSpPr>
              <p:cNvPr id="638043" name="Rectangle 91"/>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44" name="Rectangle 92"/>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45" name="Rectangle 93"/>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46" name="Group 94"/>
          <p:cNvGrpSpPr>
            <a:grpSpLocks/>
          </p:cNvGrpSpPr>
          <p:nvPr/>
        </p:nvGrpSpPr>
        <p:grpSpPr bwMode="auto">
          <a:xfrm>
            <a:off x="6858000" y="2895600"/>
            <a:ext cx="2057400" cy="1828800"/>
            <a:chOff x="336" y="1008"/>
            <a:chExt cx="1296" cy="1152"/>
          </a:xfrm>
        </p:grpSpPr>
        <p:grpSp>
          <p:nvGrpSpPr>
            <p:cNvPr id="638047" name="Group 95"/>
            <p:cNvGrpSpPr>
              <a:grpSpLocks/>
            </p:cNvGrpSpPr>
            <p:nvPr/>
          </p:nvGrpSpPr>
          <p:grpSpPr bwMode="auto">
            <a:xfrm>
              <a:off x="336" y="1008"/>
              <a:ext cx="432" cy="1152"/>
              <a:chOff x="336" y="1008"/>
              <a:chExt cx="432" cy="1152"/>
            </a:xfrm>
          </p:grpSpPr>
          <p:sp>
            <p:nvSpPr>
              <p:cNvPr id="638048" name="Rectangle 9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49" name="Rectangle 9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50" name="Rectangle 9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51" name="Group 99"/>
            <p:cNvGrpSpPr>
              <a:grpSpLocks/>
            </p:cNvGrpSpPr>
            <p:nvPr/>
          </p:nvGrpSpPr>
          <p:grpSpPr bwMode="auto">
            <a:xfrm>
              <a:off x="768" y="1008"/>
              <a:ext cx="432" cy="1152"/>
              <a:chOff x="336" y="1008"/>
              <a:chExt cx="432" cy="1152"/>
            </a:xfrm>
          </p:grpSpPr>
          <p:sp>
            <p:nvSpPr>
              <p:cNvPr id="638052" name="Rectangle 100"/>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53" name="Rectangle 101"/>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54" name="Rectangle 102"/>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55" name="Group 103"/>
            <p:cNvGrpSpPr>
              <a:grpSpLocks/>
            </p:cNvGrpSpPr>
            <p:nvPr/>
          </p:nvGrpSpPr>
          <p:grpSpPr bwMode="auto">
            <a:xfrm>
              <a:off x="1200" y="1008"/>
              <a:ext cx="432" cy="1152"/>
              <a:chOff x="336" y="1008"/>
              <a:chExt cx="432" cy="1152"/>
            </a:xfrm>
          </p:grpSpPr>
          <p:sp>
            <p:nvSpPr>
              <p:cNvPr id="638056" name="Rectangle 104"/>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57" name="Rectangle 105"/>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58" name="Rectangle 106"/>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59" name="Group 107"/>
          <p:cNvGrpSpPr>
            <a:grpSpLocks/>
          </p:cNvGrpSpPr>
          <p:nvPr/>
        </p:nvGrpSpPr>
        <p:grpSpPr bwMode="auto">
          <a:xfrm>
            <a:off x="228600" y="4876800"/>
            <a:ext cx="2057400" cy="1828800"/>
            <a:chOff x="336" y="1008"/>
            <a:chExt cx="1296" cy="1152"/>
          </a:xfrm>
        </p:grpSpPr>
        <p:grpSp>
          <p:nvGrpSpPr>
            <p:cNvPr id="638060" name="Group 108"/>
            <p:cNvGrpSpPr>
              <a:grpSpLocks/>
            </p:cNvGrpSpPr>
            <p:nvPr/>
          </p:nvGrpSpPr>
          <p:grpSpPr bwMode="auto">
            <a:xfrm>
              <a:off x="336" y="1008"/>
              <a:ext cx="432" cy="1152"/>
              <a:chOff x="336" y="1008"/>
              <a:chExt cx="432" cy="1152"/>
            </a:xfrm>
          </p:grpSpPr>
          <p:sp>
            <p:nvSpPr>
              <p:cNvPr id="638061" name="Rectangle 10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62" name="Rectangle 11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63" name="Rectangle 11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64" name="Group 112"/>
            <p:cNvGrpSpPr>
              <a:grpSpLocks/>
            </p:cNvGrpSpPr>
            <p:nvPr/>
          </p:nvGrpSpPr>
          <p:grpSpPr bwMode="auto">
            <a:xfrm>
              <a:off x="768" y="1008"/>
              <a:ext cx="432" cy="1152"/>
              <a:chOff x="336" y="1008"/>
              <a:chExt cx="432" cy="1152"/>
            </a:xfrm>
          </p:grpSpPr>
          <p:sp>
            <p:nvSpPr>
              <p:cNvPr id="638065" name="Rectangle 11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66" name="Rectangle 11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67" name="Rectangle 11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68" name="Group 116"/>
            <p:cNvGrpSpPr>
              <a:grpSpLocks/>
            </p:cNvGrpSpPr>
            <p:nvPr/>
          </p:nvGrpSpPr>
          <p:grpSpPr bwMode="auto">
            <a:xfrm>
              <a:off x="1200" y="1008"/>
              <a:ext cx="432" cy="1152"/>
              <a:chOff x="336" y="1008"/>
              <a:chExt cx="432" cy="1152"/>
            </a:xfrm>
          </p:grpSpPr>
          <p:sp>
            <p:nvSpPr>
              <p:cNvPr id="638069" name="Rectangle 117"/>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70" name="Rectangle 118"/>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71" name="Rectangle 119"/>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72" name="Group 120"/>
          <p:cNvGrpSpPr>
            <a:grpSpLocks/>
          </p:cNvGrpSpPr>
          <p:nvPr/>
        </p:nvGrpSpPr>
        <p:grpSpPr bwMode="auto">
          <a:xfrm>
            <a:off x="2438400" y="4876800"/>
            <a:ext cx="2057400" cy="1828800"/>
            <a:chOff x="336" y="1008"/>
            <a:chExt cx="1296" cy="1152"/>
          </a:xfrm>
        </p:grpSpPr>
        <p:grpSp>
          <p:nvGrpSpPr>
            <p:cNvPr id="638073" name="Group 121"/>
            <p:cNvGrpSpPr>
              <a:grpSpLocks/>
            </p:cNvGrpSpPr>
            <p:nvPr/>
          </p:nvGrpSpPr>
          <p:grpSpPr bwMode="auto">
            <a:xfrm>
              <a:off x="336" y="1008"/>
              <a:ext cx="432" cy="1152"/>
              <a:chOff x="336" y="1008"/>
              <a:chExt cx="432" cy="1152"/>
            </a:xfrm>
          </p:grpSpPr>
          <p:sp>
            <p:nvSpPr>
              <p:cNvPr id="638074" name="Rectangle 12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75" name="Rectangle 12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76" name="Rectangle 12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77" name="Group 125"/>
            <p:cNvGrpSpPr>
              <a:grpSpLocks/>
            </p:cNvGrpSpPr>
            <p:nvPr/>
          </p:nvGrpSpPr>
          <p:grpSpPr bwMode="auto">
            <a:xfrm>
              <a:off x="768" y="1008"/>
              <a:ext cx="432" cy="1152"/>
              <a:chOff x="336" y="1008"/>
              <a:chExt cx="432" cy="1152"/>
            </a:xfrm>
          </p:grpSpPr>
          <p:sp>
            <p:nvSpPr>
              <p:cNvPr id="638078" name="Rectangle 12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79" name="Rectangle 12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80" name="Rectangle 12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81" name="Group 129"/>
            <p:cNvGrpSpPr>
              <a:grpSpLocks/>
            </p:cNvGrpSpPr>
            <p:nvPr/>
          </p:nvGrpSpPr>
          <p:grpSpPr bwMode="auto">
            <a:xfrm>
              <a:off x="1200" y="1008"/>
              <a:ext cx="432" cy="1152"/>
              <a:chOff x="336" y="1008"/>
              <a:chExt cx="432" cy="1152"/>
            </a:xfrm>
          </p:grpSpPr>
          <p:sp>
            <p:nvSpPr>
              <p:cNvPr id="638082" name="Rectangle 130"/>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83" name="Rectangle 131"/>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84" name="Rectangle 132"/>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85" name="Group 133"/>
          <p:cNvGrpSpPr>
            <a:grpSpLocks/>
          </p:cNvGrpSpPr>
          <p:nvPr/>
        </p:nvGrpSpPr>
        <p:grpSpPr bwMode="auto">
          <a:xfrm>
            <a:off x="4648200" y="4876800"/>
            <a:ext cx="2057400" cy="1828800"/>
            <a:chOff x="336" y="1008"/>
            <a:chExt cx="1296" cy="1152"/>
          </a:xfrm>
        </p:grpSpPr>
        <p:grpSp>
          <p:nvGrpSpPr>
            <p:cNvPr id="638086" name="Group 134"/>
            <p:cNvGrpSpPr>
              <a:grpSpLocks/>
            </p:cNvGrpSpPr>
            <p:nvPr/>
          </p:nvGrpSpPr>
          <p:grpSpPr bwMode="auto">
            <a:xfrm>
              <a:off x="336" y="1008"/>
              <a:ext cx="432" cy="1152"/>
              <a:chOff x="336" y="1008"/>
              <a:chExt cx="432" cy="1152"/>
            </a:xfrm>
          </p:grpSpPr>
          <p:sp>
            <p:nvSpPr>
              <p:cNvPr id="638087" name="Rectangle 135"/>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88" name="Rectangle 136"/>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89" name="Rectangle 137"/>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90" name="Group 138"/>
            <p:cNvGrpSpPr>
              <a:grpSpLocks/>
            </p:cNvGrpSpPr>
            <p:nvPr/>
          </p:nvGrpSpPr>
          <p:grpSpPr bwMode="auto">
            <a:xfrm>
              <a:off x="768" y="1008"/>
              <a:ext cx="432" cy="1152"/>
              <a:chOff x="336" y="1008"/>
              <a:chExt cx="432" cy="1152"/>
            </a:xfrm>
          </p:grpSpPr>
          <p:sp>
            <p:nvSpPr>
              <p:cNvPr id="638091" name="Rectangle 13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92" name="Rectangle 14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93" name="Rectangle 14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094" name="Group 142"/>
            <p:cNvGrpSpPr>
              <a:grpSpLocks/>
            </p:cNvGrpSpPr>
            <p:nvPr/>
          </p:nvGrpSpPr>
          <p:grpSpPr bwMode="auto">
            <a:xfrm>
              <a:off x="1200" y="1008"/>
              <a:ext cx="432" cy="1152"/>
              <a:chOff x="336" y="1008"/>
              <a:chExt cx="432" cy="1152"/>
            </a:xfrm>
          </p:grpSpPr>
          <p:sp>
            <p:nvSpPr>
              <p:cNvPr id="638095" name="Rectangle 14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96" name="Rectangle 14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097" name="Rectangle 14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8098" name="Group 146"/>
          <p:cNvGrpSpPr>
            <a:grpSpLocks/>
          </p:cNvGrpSpPr>
          <p:nvPr/>
        </p:nvGrpSpPr>
        <p:grpSpPr bwMode="auto">
          <a:xfrm>
            <a:off x="6858000" y="4876800"/>
            <a:ext cx="2057400" cy="1828800"/>
            <a:chOff x="336" y="1008"/>
            <a:chExt cx="1296" cy="1152"/>
          </a:xfrm>
        </p:grpSpPr>
        <p:grpSp>
          <p:nvGrpSpPr>
            <p:cNvPr id="638099" name="Group 147"/>
            <p:cNvGrpSpPr>
              <a:grpSpLocks/>
            </p:cNvGrpSpPr>
            <p:nvPr/>
          </p:nvGrpSpPr>
          <p:grpSpPr bwMode="auto">
            <a:xfrm>
              <a:off x="336" y="1008"/>
              <a:ext cx="432" cy="1152"/>
              <a:chOff x="336" y="1008"/>
              <a:chExt cx="432" cy="1152"/>
            </a:xfrm>
          </p:grpSpPr>
          <p:sp>
            <p:nvSpPr>
              <p:cNvPr id="638100" name="Rectangle 148"/>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01" name="Rectangle 149"/>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02" name="Rectangle 150"/>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103" name="Group 151"/>
            <p:cNvGrpSpPr>
              <a:grpSpLocks/>
            </p:cNvGrpSpPr>
            <p:nvPr/>
          </p:nvGrpSpPr>
          <p:grpSpPr bwMode="auto">
            <a:xfrm>
              <a:off x="768" y="1008"/>
              <a:ext cx="432" cy="1152"/>
              <a:chOff x="336" y="1008"/>
              <a:chExt cx="432" cy="1152"/>
            </a:xfrm>
          </p:grpSpPr>
          <p:sp>
            <p:nvSpPr>
              <p:cNvPr id="638104" name="Rectangle 15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05" name="Rectangle 15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06" name="Rectangle 15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107" name="Group 155"/>
            <p:cNvGrpSpPr>
              <a:grpSpLocks/>
            </p:cNvGrpSpPr>
            <p:nvPr/>
          </p:nvGrpSpPr>
          <p:grpSpPr bwMode="auto">
            <a:xfrm>
              <a:off x="1200" y="1008"/>
              <a:ext cx="432" cy="1152"/>
              <a:chOff x="336" y="1008"/>
              <a:chExt cx="432" cy="1152"/>
            </a:xfrm>
          </p:grpSpPr>
          <p:sp>
            <p:nvSpPr>
              <p:cNvPr id="638108" name="Rectangle 15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09" name="Rectangle 15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110" name="Rectangle 15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sp>
        <p:nvSpPr>
          <p:cNvPr id="638111" name="Text Box 159"/>
          <p:cNvSpPr txBox="1">
            <a:spLocks noChangeArrowheads="1"/>
          </p:cNvSpPr>
          <p:nvPr/>
        </p:nvSpPr>
        <p:spPr bwMode="auto">
          <a:xfrm>
            <a:off x="381000" y="990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12" name="Text Box 160"/>
          <p:cNvSpPr txBox="1">
            <a:spLocks noChangeArrowheads="1"/>
          </p:cNvSpPr>
          <p:nvPr/>
        </p:nvSpPr>
        <p:spPr bwMode="auto">
          <a:xfrm>
            <a:off x="1057275" y="990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13" name="Text Box 161"/>
          <p:cNvSpPr txBox="1">
            <a:spLocks noChangeArrowheads="1"/>
          </p:cNvSpPr>
          <p:nvPr/>
        </p:nvSpPr>
        <p:spPr bwMode="auto">
          <a:xfrm>
            <a:off x="1752600" y="990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14" name="Text Box 162"/>
          <p:cNvSpPr txBox="1">
            <a:spLocks noChangeArrowheads="1"/>
          </p:cNvSpPr>
          <p:nvPr/>
        </p:nvSpPr>
        <p:spPr bwMode="auto">
          <a:xfrm>
            <a:off x="4810125" y="1600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15" name="Text Box 163"/>
          <p:cNvSpPr txBox="1">
            <a:spLocks noChangeArrowheads="1"/>
          </p:cNvSpPr>
          <p:nvPr/>
        </p:nvSpPr>
        <p:spPr bwMode="auto">
          <a:xfrm>
            <a:off x="5486400" y="1600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16" name="Text Box 164"/>
          <p:cNvSpPr txBox="1">
            <a:spLocks noChangeArrowheads="1"/>
          </p:cNvSpPr>
          <p:nvPr/>
        </p:nvSpPr>
        <p:spPr bwMode="auto">
          <a:xfrm>
            <a:off x="6181725" y="1600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17" name="Text Box 165"/>
          <p:cNvSpPr txBox="1">
            <a:spLocks noChangeArrowheads="1"/>
          </p:cNvSpPr>
          <p:nvPr/>
        </p:nvSpPr>
        <p:spPr bwMode="auto">
          <a:xfrm>
            <a:off x="2600325" y="2209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18" name="Text Box 166"/>
          <p:cNvSpPr txBox="1">
            <a:spLocks noChangeArrowheads="1"/>
          </p:cNvSpPr>
          <p:nvPr/>
        </p:nvSpPr>
        <p:spPr bwMode="auto">
          <a:xfrm>
            <a:off x="3276600" y="2209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19" name="Text Box 167"/>
          <p:cNvSpPr txBox="1">
            <a:spLocks noChangeArrowheads="1"/>
          </p:cNvSpPr>
          <p:nvPr/>
        </p:nvSpPr>
        <p:spPr bwMode="auto">
          <a:xfrm>
            <a:off x="3971925" y="2209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20" name="Text Box 168"/>
          <p:cNvSpPr txBox="1">
            <a:spLocks noChangeArrowheads="1"/>
          </p:cNvSpPr>
          <p:nvPr/>
        </p:nvSpPr>
        <p:spPr bwMode="auto">
          <a:xfrm>
            <a:off x="4800600" y="2971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21" name="Text Box 169"/>
          <p:cNvSpPr txBox="1">
            <a:spLocks noChangeArrowheads="1"/>
          </p:cNvSpPr>
          <p:nvPr/>
        </p:nvSpPr>
        <p:spPr bwMode="auto">
          <a:xfrm>
            <a:off x="5476875" y="2971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22" name="Text Box 170"/>
          <p:cNvSpPr txBox="1">
            <a:spLocks noChangeArrowheads="1"/>
          </p:cNvSpPr>
          <p:nvPr/>
        </p:nvSpPr>
        <p:spPr bwMode="auto">
          <a:xfrm>
            <a:off x="6172200" y="2971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23" name="Text Box 171"/>
          <p:cNvSpPr txBox="1">
            <a:spLocks noChangeArrowheads="1"/>
          </p:cNvSpPr>
          <p:nvPr/>
        </p:nvSpPr>
        <p:spPr bwMode="auto">
          <a:xfrm>
            <a:off x="390525" y="617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24" name="Text Box 172"/>
          <p:cNvSpPr txBox="1">
            <a:spLocks noChangeArrowheads="1"/>
          </p:cNvSpPr>
          <p:nvPr/>
        </p:nvSpPr>
        <p:spPr bwMode="auto">
          <a:xfrm>
            <a:off x="1066800" y="617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25" name="Text Box 173"/>
          <p:cNvSpPr txBox="1">
            <a:spLocks noChangeArrowheads="1"/>
          </p:cNvSpPr>
          <p:nvPr/>
        </p:nvSpPr>
        <p:spPr bwMode="auto">
          <a:xfrm>
            <a:off x="1762125" y="6172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26" name="Text Box 174"/>
          <p:cNvSpPr txBox="1">
            <a:spLocks noChangeArrowheads="1"/>
          </p:cNvSpPr>
          <p:nvPr/>
        </p:nvSpPr>
        <p:spPr bwMode="auto">
          <a:xfrm>
            <a:off x="7019925" y="35814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27" name="Text Box 175"/>
          <p:cNvSpPr txBox="1">
            <a:spLocks noChangeArrowheads="1"/>
          </p:cNvSpPr>
          <p:nvPr/>
        </p:nvSpPr>
        <p:spPr bwMode="auto">
          <a:xfrm>
            <a:off x="7696200" y="35814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28" name="Text Box 176"/>
          <p:cNvSpPr txBox="1">
            <a:spLocks noChangeArrowheads="1"/>
          </p:cNvSpPr>
          <p:nvPr/>
        </p:nvSpPr>
        <p:spPr bwMode="auto">
          <a:xfrm>
            <a:off x="8391525" y="35814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29" name="Text Box 177"/>
          <p:cNvSpPr txBox="1">
            <a:spLocks noChangeArrowheads="1"/>
          </p:cNvSpPr>
          <p:nvPr/>
        </p:nvSpPr>
        <p:spPr bwMode="auto">
          <a:xfrm>
            <a:off x="3962400" y="990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30" name="Text Box 178"/>
          <p:cNvSpPr txBox="1">
            <a:spLocks noChangeArrowheads="1"/>
          </p:cNvSpPr>
          <p:nvPr/>
        </p:nvSpPr>
        <p:spPr bwMode="auto">
          <a:xfrm>
            <a:off x="2590800" y="990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31" name="Text Box 179"/>
          <p:cNvSpPr txBox="1">
            <a:spLocks noChangeArrowheads="1"/>
          </p:cNvSpPr>
          <p:nvPr/>
        </p:nvSpPr>
        <p:spPr bwMode="auto">
          <a:xfrm>
            <a:off x="3276600" y="990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32" name="Text Box 180"/>
          <p:cNvSpPr txBox="1">
            <a:spLocks noChangeArrowheads="1"/>
          </p:cNvSpPr>
          <p:nvPr/>
        </p:nvSpPr>
        <p:spPr bwMode="auto">
          <a:xfrm>
            <a:off x="1752600" y="1600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33" name="Text Box 181"/>
          <p:cNvSpPr txBox="1">
            <a:spLocks noChangeArrowheads="1"/>
          </p:cNvSpPr>
          <p:nvPr/>
        </p:nvSpPr>
        <p:spPr bwMode="auto">
          <a:xfrm>
            <a:off x="381000" y="1600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34" name="Text Box 182"/>
          <p:cNvSpPr txBox="1">
            <a:spLocks noChangeArrowheads="1"/>
          </p:cNvSpPr>
          <p:nvPr/>
        </p:nvSpPr>
        <p:spPr bwMode="auto">
          <a:xfrm>
            <a:off x="1066800" y="1600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35" name="Text Box 183"/>
          <p:cNvSpPr txBox="1">
            <a:spLocks noChangeArrowheads="1"/>
          </p:cNvSpPr>
          <p:nvPr/>
        </p:nvSpPr>
        <p:spPr bwMode="auto">
          <a:xfrm>
            <a:off x="6172200" y="2209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36" name="Text Box 184"/>
          <p:cNvSpPr txBox="1">
            <a:spLocks noChangeArrowheads="1"/>
          </p:cNvSpPr>
          <p:nvPr/>
        </p:nvSpPr>
        <p:spPr bwMode="auto">
          <a:xfrm>
            <a:off x="4800600" y="2209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37" name="Text Box 185"/>
          <p:cNvSpPr txBox="1">
            <a:spLocks noChangeArrowheads="1"/>
          </p:cNvSpPr>
          <p:nvPr/>
        </p:nvSpPr>
        <p:spPr bwMode="auto">
          <a:xfrm>
            <a:off x="5486400" y="2209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38" name="Text Box 186"/>
          <p:cNvSpPr txBox="1">
            <a:spLocks noChangeArrowheads="1"/>
          </p:cNvSpPr>
          <p:nvPr/>
        </p:nvSpPr>
        <p:spPr bwMode="auto">
          <a:xfrm>
            <a:off x="6172200" y="4191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39" name="Text Box 187"/>
          <p:cNvSpPr txBox="1">
            <a:spLocks noChangeArrowheads="1"/>
          </p:cNvSpPr>
          <p:nvPr/>
        </p:nvSpPr>
        <p:spPr bwMode="auto">
          <a:xfrm>
            <a:off x="4800600" y="4191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40" name="Text Box 188"/>
          <p:cNvSpPr txBox="1">
            <a:spLocks noChangeArrowheads="1"/>
          </p:cNvSpPr>
          <p:nvPr/>
        </p:nvSpPr>
        <p:spPr bwMode="auto">
          <a:xfrm>
            <a:off x="5486400" y="4191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41" name="Text Box 189"/>
          <p:cNvSpPr txBox="1">
            <a:spLocks noChangeArrowheads="1"/>
          </p:cNvSpPr>
          <p:nvPr/>
        </p:nvSpPr>
        <p:spPr bwMode="auto">
          <a:xfrm>
            <a:off x="8382000" y="2971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42" name="Text Box 190"/>
          <p:cNvSpPr txBox="1">
            <a:spLocks noChangeArrowheads="1"/>
          </p:cNvSpPr>
          <p:nvPr/>
        </p:nvSpPr>
        <p:spPr bwMode="auto">
          <a:xfrm>
            <a:off x="7010400" y="2971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43" name="Text Box 191"/>
          <p:cNvSpPr txBox="1">
            <a:spLocks noChangeArrowheads="1"/>
          </p:cNvSpPr>
          <p:nvPr/>
        </p:nvSpPr>
        <p:spPr bwMode="auto">
          <a:xfrm>
            <a:off x="7696200" y="2971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44" name="Text Box 192"/>
          <p:cNvSpPr txBox="1">
            <a:spLocks noChangeArrowheads="1"/>
          </p:cNvSpPr>
          <p:nvPr/>
        </p:nvSpPr>
        <p:spPr bwMode="auto">
          <a:xfrm>
            <a:off x="1752600" y="5562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45" name="Text Box 193"/>
          <p:cNvSpPr txBox="1">
            <a:spLocks noChangeArrowheads="1"/>
          </p:cNvSpPr>
          <p:nvPr/>
        </p:nvSpPr>
        <p:spPr bwMode="auto">
          <a:xfrm>
            <a:off x="381000" y="5562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46" name="Text Box 194"/>
          <p:cNvSpPr txBox="1">
            <a:spLocks noChangeArrowheads="1"/>
          </p:cNvSpPr>
          <p:nvPr/>
        </p:nvSpPr>
        <p:spPr bwMode="auto">
          <a:xfrm>
            <a:off x="1066800" y="5562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47" name="Text Box 195"/>
          <p:cNvSpPr txBox="1">
            <a:spLocks noChangeArrowheads="1"/>
          </p:cNvSpPr>
          <p:nvPr/>
        </p:nvSpPr>
        <p:spPr bwMode="auto">
          <a:xfrm>
            <a:off x="1066800" y="2209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48" name="Text Box 196"/>
          <p:cNvSpPr txBox="1">
            <a:spLocks noChangeArrowheads="1"/>
          </p:cNvSpPr>
          <p:nvPr/>
        </p:nvSpPr>
        <p:spPr bwMode="auto">
          <a:xfrm>
            <a:off x="1752600" y="2209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49" name="Text Box 197"/>
          <p:cNvSpPr txBox="1">
            <a:spLocks noChangeArrowheads="1"/>
          </p:cNvSpPr>
          <p:nvPr/>
        </p:nvSpPr>
        <p:spPr bwMode="auto">
          <a:xfrm>
            <a:off x="381000" y="2209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50" name="Text Box 198"/>
          <p:cNvSpPr txBox="1">
            <a:spLocks noChangeArrowheads="1"/>
          </p:cNvSpPr>
          <p:nvPr/>
        </p:nvSpPr>
        <p:spPr bwMode="auto">
          <a:xfrm>
            <a:off x="3276600" y="1600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51" name="Text Box 199"/>
          <p:cNvSpPr txBox="1">
            <a:spLocks noChangeArrowheads="1"/>
          </p:cNvSpPr>
          <p:nvPr/>
        </p:nvSpPr>
        <p:spPr bwMode="auto">
          <a:xfrm>
            <a:off x="3962400" y="1600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52" name="Text Box 200"/>
          <p:cNvSpPr txBox="1">
            <a:spLocks noChangeArrowheads="1"/>
          </p:cNvSpPr>
          <p:nvPr/>
        </p:nvSpPr>
        <p:spPr bwMode="auto">
          <a:xfrm>
            <a:off x="2590800" y="1600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53" name="Text Box 201"/>
          <p:cNvSpPr txBox="1">
            <a:spLocks noChangeArrowheads="1"/>
          </p:cNvSpPr>
          <p:nvPr/>
        </p:nvSpPr>
        <p:spPr bwMode="auto">
          <a:xfrm>
            <a:off x="5486400" y="990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54" name="Text Box 202"/>
          <p:cNvSpPr txBox="1">
            <a:spLocks noChangeArrowheads="1"/>
          </p:cNvSpPr>
          <p:nvPr/>
        </p:nvSpPr>
        <p:spPr bwMode="auto">
          <a:xfrm>
            <a:off x="6172200" y="990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55" name="Text Box 203"/>
          <p:cNvSpPr txBox="1">
            <a:spLocks noChangeArrowheads="1"/>
          </p:cNvSpPr>
          <p:nvPr/>
        </p:nvSpPr>
        <p:spPr bwMode="auto">
          <a:xfrm>
            <a:off x="4800600" y="990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56" name="Text Box 204"/>
          <p:cNvSpPr txBox="1">
            <a:spLocks noChangeArrowheads="1"/>
          </p:cNvSpPr>
          <p:nvPr/>
        </p:nvSpPr>
        <p:spPr bwMode="auto">
          <a:xfrm>
            <a:off x="5486400" y="35814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57" name="Text Box 205"/>
          <p:cNvSpPr txBox="1">
            <a:spLocks noChangeArrowheads="1"/>
          </p:cNvSpPr>
          <p:nvPr/>
        </p:nvSpPr>
        <p:spPr bwMode="auto">
          <a:xfrm>
            <a:off x="6172200" y="35814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58" name="Text Box 206"/>
          <p:cNvSpPr txBox="1">
            <a:spLocks noChangeArrowheads="1"/>
          </p:cNvSpPr>
          <p:nvPr/>
        </p:nvSpPr>
        <p:spPr bwMode="auto">
          <a:xfrm>
            <a:off x="4800600" y="35814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59" name="Text Box 207"/>
          <p:cNvSpPr txBox="1">
            <a:spLocks noChangeArrowheads="1"/>
          </p:cNvSpPr>
          <p:nvPr/>
        </p:nvSpPr>
        <p:spPr bwMode="auto">
          <a:xfrm>
            <a:off x="7696200" y="4191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60" name="Text Box 208"/>
          <p:cNvSpPr txBox="1">
            <a:spLocks noChangeArrowheads="1"/>
          </p:cNvSpPr>
          <p:nvPr/>
        </p:nvSpPr>
        <p:spPr bwMode="auto">
          <a:xfrm>
            <a:off x="8382000" y="4191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61" name="Text Box 209"/>
          <p:cNvSpPr txBox="1">
            <a:spLocks noChangeArrowheads="1"/>
          </p:cNvSpPr>
          <p:nvPr/>
        </p:nvSpPr>
        <p:spPr bwMode="auto">
          <a:xfrm>
            <a:off x="7010400" y="4191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62" name="Text Box 210"/>
          <p:cNvSpPr txBox="1">
            <a:spLocks noChangeArrowheads="1"/>
          </p:cNvSpPr>
          <p:nvPr/>
        </p:nvSpPr>
        <p:spPr bwMode="auto">
          <a:xfrm>
            <a:off x="1066800" y="4953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63" name="Text Box 211"/>
          <p:cNvSpPr txBox="1">
            <a:spLocks noChangeArrowheads="1"/>
          </p:cNvSpPr>
          <p:nvPr/>
        </p:nvSpPr>
        <p:spPr bwMode="auto">
          <a:xfrm>
            <a:off x="1752600" y="4953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64" name="Text Box 212"/>
          <p:cNvSpPr txBox="1">
            <a:spLocks noChangeArrowheads="1"/>
          </p:cNvSpPr>
          <p:nvPr/>
        </p:nvSpPr>
        <p:spPr bwMode="auto">
          <a:xfrm>
            <a:off x="381000" y="4953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65" name="Text Box 213"/>
          <p:cNvSpPr txBox="1">
            <a:spLocks noChangeArrowheads="1"/>
          </p:cNvSpPr>
          <p:nvPr/>
        </p:nvSpPr>
        <p:spPr bwMode="auto">
          <a:xfrm>
            <a:off x="7010400" y="990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66" name="Text Box 214"/>
          <p:cNvSpPr txBox="1">
            <a:spLocks noChangeArrowheads="1"/>
          </p:cNvSpPr>
          <p:nvPr/>
        </p:nvSpPr>
        <p:spPr bwMode="auto">
          <a:xfrm>
            <a:off x="8382000" y="990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67" name="Text Box 215"/>
          <p:cNvSpPr txBox="1">
            <a:spLocks noChangeArrowheads="1"/>
          </p:cNvSpPr>
          <p:nvPr/>
        </p:nvSpPr>
        <p:spPr bwMode="auto">
          <a:xfrm>
            <a:off x="7696200" y="990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68" name="Text Box 216"/>
          <p:cNvSpPr txBox="1">
            <a:spLocks noChangeArrowheads="1"/>
          </p:cNvSpPr>
          <p:nvPr/>
        </p:nvSpPr>
        <p:spPr bwMode="auto">
          <a:xfrm>
            <a:off x="381000" y="35814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69" name="Text Box 217"/>
          <p:cNvSpPr txBox="1">
            <a:spLocks noChangeArrowheads="1"/>
          </p:cNvSpPr>
          <p:nvPr/>
        </p:nvSpPr>
        <p:spPr bwMode="auto">
          <a:xfrm>
            <a:off x="1752600" y="35814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70" name="Text Box 218"/>
          <p:cNvSpPr txBox="1">
            <a:spLocks noChangeArrowheads="1"/>
          </p:cNvSpPr>
          <p:nvPr/>
        </p:nvSpPr>
        <p:spPr bwMode="auto">
          <a:xfrm>
            <a:off x="1066800" y="35814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71" name="Text Box 219"/>
          <p:cNvSpPr txBox="1">
            <a:spLocks noChangeArrowheads="1"/>
          </p:cNvSpPr>
          <p:nvPr/>
        </p:nvSpPr>
        <p:spPr bwMode="auto">
          <a:xfrm>
            <a:off x="2590800" y="4191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72" name="Text Box 220"/>
          <p:cNvSpPr txBox="1">
            <a:spLocks noChangeArrowheads="1"/>
          </p:cNvSpPr>
          <p:nvPr/>
        </p:nvSpPr>
        <p:spPr bwMode="auto">
          <a:xfrm>
            <a:off x="3962400" y="4191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73" name="Text Box 221"/>
          <p:cNvSpPr txBox="1">
            <a:spLocks noChangeArrowheads="1"/>
          </p:cNvSpPr>
          <p:nvPr/>
        </p:nvSpPr>
        <p:spPr bwMode="auto">
          <a:xfrm>
            <a:off x="3276600" y="4191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74" name="Text Box 222"/>
          <p:cNvSpPr txBox="1">
            <a:spLocks noChangeArrowheads="1"/>
          </p:cNvSpPr>
          <p:nvPr/>
        </p:nvSpPr>
        <p:spPr bwMode="auto">
          <a:xfrm>
            <a:off x="2590800" y="4953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75" name="Text Box 223"/>
          <p:cNvSpPr txBox="1">
            <a:spLocks noChangeArrowheads="1"/>
          </p:cNvSpPr>
          <p:nvPr/>
        </p:nvSpPr>
        <p:spPr bwMode="auto">
          <a:xfrm>
            <a:off x="3962400" y="4953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76" name="Text Box 224"/>
          <p:cNvSpPr txBox="1">
            <a:spLocks noChangeArrowheads="1"/>
          </p:cNvSpPr>
          <p:nvPr/>
        </p:nvSpPr>
        <p:spPr bwMode="auto">
          <a:xfrm>
            <a:off x="3276600" y="4953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77" name="Text Box 225"/>
          <p:cNvSpPr txBox="1">
            <a:spLocks noChangeArrowheads="1"/>
          </p:cNvSpPr>
          <p:nvPr/>
        </p:nvSpPr>
        <p:spPr bwMode="auto">
          <a:xfrm>
            <a:off x="4800600" y="617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78" name="Text Box 226"/>
          <p:cNvSpPr txBox="1">
            <a:spLocks noChangeArrowheads="1"/>
          </p:cNvSpPr>
          <p:nvPr/>
        </p:nvSpPr>
        <p:spPr bwMode="auto">
          <a:xfrm>
            <a:off x="6172200" y="617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79" name="Text Box 227"/>
          <p:cNvSpPr txBox="1">
            <a:spLocks noChangeArrowheads="1"/>
          </p:cNvSpPr>
          <p:nvPr/>
        </p:nvSpPr>
        <p:spPr bwMode="auto">
          <a:xfrm>
            <a:off x="5486400" y="6172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80" name="Text Box 228"/>
          <p:cNvSpPr txBox="1">
            <a:spLocks noChangeArrowheads="1"/>
          </p:cNvSpPr>
          <p:nvPr/>
        </p:nvSpPr>
        <p:spPr bwMode="auto">
          <a:xfrm>
            <a:off x="7010400" y="5562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81" name="Text Box 229"/>
          <p:cNvSpPr txBox="1">
            <a:spLocks noChangeArrowheads="1"/>
          </p:cNvSpPr>
          <p:nvPr/>
        </p:nvSpPr>
        <p:spPr bwMode="auto">
          <a:xfrm>
            <a:off x="8382000" y="5562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82" name="Text Box 230"/>
          <p:cNvSpPr txBox="1">
            <a:spLocks noChangeArrowheads="1"/>
          </p:cNvSpPr>
          <p:nvPr/>
        </p:nvSpPr>
        <p:spPr bwMode="auto">
          <a:xfrm>
            <a:off x="7696200" y="5562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83" name="Text Box 231"/>
          <p:cNvSpPr txBox="1">
            <a:spLocks noChangeArrowheads="1"/>
          </p:cNvSpPr>
          <p:nvPr/>
        </p:nvSpPr>
        <p:spPr bwMode="auto">
          <a:xfrm>
            <a:off x="7696200" y="1600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84" name="Text Box 232"/>
          <p:cNvSpPr txBox="1">
            <a:spLocks noChangeArrowheads="1"/>
          </p:cNvSpPr>
          <p:nvPr/>
        </p:nvSpPr>
        <p:spPr bwMode="auto">
          <a:xfrm>
            <a:off x="7010400" y="1600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85" name="Text Box 233"/>
          <p:cNvSpPr txBox="1">
            <a:spLocks noChangeArrowheads="1"/>
          </p:cNvSpPr>
          <p:nvPr/>
        </p:nvSpPr>
        <p:spPr bwMode="auto">
          <a:xfrm>
            <a:off x="8382000" y="1600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86" name="Text Box 234"/>
          <p:cNvSpPr txBox="1">
            <a:spLocks noChangeArrowheads="1"/>
          </p:cNvSpPr>
          <p:nvPr/>
        </p:nvSpPr>
        <p:spPr bwMode="auto">
          <a:xfrm>
            <a:off x="1066800" y="4191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87" name="Text Box 235"/>
          <p:cNvSpPr txBox="1">
            <a:spLocks noChangeArrowheads="1"/>
          </p:cNvSpPr>
          <p:nvPr/>
        </p:nvSpPr>
        <p:spPr bwMode="auto">
          <a:xfrm>
            <a:off x="381000" y="4191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88" name="Text Box 236"/>
          <p:cNvSpPr txBox="1">
            <a:spLocks noChangeArrowheads="1"/>
          </p:cNvSpPr>
          <p:nvPr/>
        </p:nvSpPr>
        <p:spPr bwMode="auto">
          <a:xfrm>
            <a:off x="1752600" y="4191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89" name="Text Box 237"/>
          <p:cNvSpPr txBox="1">
            <a:spLocks noChangeArrowheads="1"/>
          </p:cNvSpPr>
          <p:nvPr/>
        </p:nvSpPr>
        <p:spPr bwMode="auto">
          <a:xfrm>
            <a:off x="3276600" y="2971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90" name="Text Box 238"/>
          <p:cNvSpPr txBox="1">
            <a:spLocks noChangeArrowheads="1"/>
          </p:cNvSpPr>
          <p:nvPr/>
        </p:nvSpPr>
        <p:spPr bwMode="auto">
          <a:xfrm>
            <a:off x="2590800" y="2971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91" name="Text Box 239"/>
          <p:cNvSpPr txBox="1">
            <a:spLocks noChangeArrowheads="1"/>
          </p:cNvSpPr>
          <p:nvPr/>
        </p:nvSpPr>
        <p:spPr bwMode="auto">
          <a:xfrm>
            <a:off x="3962400" y="2971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92" name="Text Box 240"/>
          <p:cNvSpPr txBox="1">
            <a:spLocks noChangeArrowheads="1"/>
          </p:cNvSpPr>
          <p:nvPr/>
        </p:nvSpPr>
        <p:spPr bwMode="auto">
          <a:xfrm>
            <a:off x="3276600" y="617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93" name="Text Box 241"/>
          <p:cNvSpPr txBox="1">
            <a:spLocks noChangeArrowheads="1"/>
          </p:cNvSpPr>
          <p:nvPr/>
        </p:nvSpPr>
        <p:spPr bwMode="auto">
          <a:xfrm>
            <a:off x="2590800" y="617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94" name="Text Box 242"/>
          <p:cNvSpPr txBox="1">
            <a:spLocks noChangeArrowheads="1"/>
          </p:cNvSpPr>
          <p:nvPr/>
        </p:nvSpPr>
        <p:spPr bwMode="auto">
          <a:xfrm>
            <a:off x="3962400" y="6172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95" name="Text Box 243"/>
          <p:cNvSpPr txBox="1">
            <a:spLocks noChangeArrowheads="1"/>
          </p:cNvSpPr>
          <p:nvPr/>
        </p:nvSpPr>
        <p:spPr bwMode="auto">
          <a:xfrm>
            <a:off x="5486400" y="5562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96" name="Text Box 244"/>
          <p:cNvSpPr txBox="1">
            <a:spLocks noChangeArrowheads="1"/>
          </p:cNvSpPr>
          <p:nvPr/>
        </p:nvSpPr>
        <p:spPr bwMode="auto">
          <a:xfrm>
            <a:off x="4800600" y="5562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197" name="Text Box 245"/>
          <p:cNvSpPr txBox="1">
            <a:spLocks noChangeArrowheads="1"/>
          </p:cNvSpPr>
          <p:nvPr/>
        </p:nvSpPr>
        <p:spPr bwMode="auto">
          <a:xfrm>
            <a:off x="6172200" y="5562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198" name="Text Box 246"/>
          <p:cNvSpPr txBox="1">
            <a:spLocks noChangeArrowheads="1"/>
          </p:cNvSpPr>
          <p:nvPr/>
        </p:nvSpPr>
        <p:spPr bwMode="auto">
          <a:xfrm>
            <a:off x="7696200" y="4953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199" name="Text Box 247"/>
          <p:cNvSpPr txBox="1">
            <a:spLocks noChangeArrowheads="1"/>
          </p:cNvSpPr>
          <p:nvPr/>
        </p:nvSpPr>
        <p:spPr bwMode="auto">
          <a:xfrm>
            <a:off x="7010400" y="4953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00" name="Text Box 248"/>
          <p:cNvSpPr txBox="1">
            <a:spLocks noChangeArrowheads="1"/>
          </p:cNvSpPr>
          <p:nvPr/>
        </p:nvSpPr>
        <p:spPr bwMode="auto">
          <a:xfrm>
            <a:off x="8382000" y="4953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01" name="Text Box 249"/>
          <p:cNvSpPr txBox="1">
            <a:spLocks noChangeArrowheads="1"/>
          </p:cNvSpPr>
          <p:nvPr/>
        </p:nvSpPr>
        <p:spPr bwMode="auto">
          <a:xfrm>
            <a:off x="8382000" y="2209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02" name="Text Box 250"/>
          <p:cNvSpPr txBox="1">
            <a:spLocks noChangeArrowheads="1"/>
          </p:cNvSpPr>
          <p:nvPr/>
        </p:nvSpPr>
        <p:spPr bwMode="auto">
          <a:xfrm>
            <a:off x="7696200" y="2209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03" name="Text Box 251"/>
          <p:cNvSpPr txBox="1">
            <a:spLocks noChangeArrowheads="1"/>
          </p:cNvSpPr>
          <p:nvPr/>
        </p:nvSpPr>
        <p:spPr bwMode="auto">
          <a:xfrm>
            <a:off x="7010400" y="2209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04" name="Text Box 252"/>
          <p:cNvSpPr txBox="1">
            <a:spLocks noChangeArrowheads="1"/>
          </p:cNvSpPr>
          <p:nvPr/>
        </p:nvSpPr>
        <p:spPr bwMode="auto">
          <a:xfrm>
            <a:off x="1752600" y="2971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05" name="Text Box 253"/>
          <p:cNvSpPr txBox="1">
            <a:spLocks noChangeArrowheads="1"/>
          </p:cNvSpPr>
          <p:nvPr/>
        </p:nvSpPr>
        <p:spPr bwMode="auto">
          <a:xfrm>
            <a:off x="1066800" y="2971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06" name="Text Box 254"/>
          <p:cNvSpPr txBox="1">
            <a:spLocks noChangeArrowheads="1"/>
          </p:cNvSpPr>
          <p:nvPr/>
        </p:nvSpPr>
        <p:spPr bwMode="auto">
          <a:xfrm>
            <a:off x="381000" y="2971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07" name="Text Box 255"/>
          <p:cNvSpPr txBox="1">
            <a:spLocks noChangeArrowheads="1"/>
          </p:cNvSpPr>
          <p:nvPr/>
        </p:nvSpPr>
        <p:spPr bwMode="auto">
          <a:xfrm>
            <a:off x="3962400" y="35814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08" name="Text Box 256"/>
          <p:cNvSpPr txBox="1">
            <a:spLocks noChangeArrowheads="1"/>
          </p:cNvSpPr>
          <p:nvPr/>
        </p:nvSpPr>
        <p:spPr bwMode="auto">
          <a:xfrm>
            <a:off x="3276600" y="35814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09" name="Text Box 257"/>
          <p:cNvSpPr txBox="1">
            <a:spLocks noChangeArrowheads="1"/>
          </p:cNvSpPr>
          <p:nvPr/>
        </p:nvSpPr>
        <p:spPr bwMode="auto">
          <a:xfrm>
            <a:off x="2590800" y="35814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10" name="Text Box 258"/>
          <p:cNvSpPr txBox="1">
            <a:spLocks noChangeArrowheads="1"/>
          </p:cNvSpPr>
          <p:nvPr/>
        </p:nvSpPr>
        <p:spPr bwMode="auto">
          <a:xfrm>
            <a:off x="3962400" y="5562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11" name="Text Box 259"/>
          <p:cNvSpPr txBox="1">
            <a:spLocks noChangeArrowheads="1"/>
          </p:cNvSpPr>
          <p:nvPr/>
        </p:nvSpPr>
        <p:spPr bwMode="auto">
          <a:xfrm>
            <a:off x="3276600" y="5562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12" name="Text Box 260"/>
          <p:cNvSpPr txBox="1">
            <a:spLocks noChangeArrowheads="1"/>
          </p:cNvSpPr>
          <p:nvPr/>
        </p:nvSpPr>
        <p:spPr bwMode="auto">
          <a:xfrm>
            <a:off x="2590800" y="5562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13" name="Text Box 261"/>
          <p:cNvSpPr txBox="1">
            <a:spLocks noChangeArrowheads="1"/>
          </p:cNvSpPr>
          <p:nvPr/>
        </p:nvSpPr>
        <p:spPr bwMode="auto">
          <a:xfrm>
            <a:off x="6172200" y="49530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14" name="Text Box 262"/>
          <p:cNvSpPr txBox="1">
            <a:spLocks noChangeArrowheads="1"/>
          </p:cNvSpPr>
          <p:nvPr/>
        </p:nvSpPr>
        <p:spPr bwMode="auto">
          <a:xfrm>
            <a:off x="5486400" y="49530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15" name="Text Box 263"/>
          <p:cNvSpPr txBox="1">
            <a:spLocks noChangeArrowheads="1"/>
          </p:cNvSpPr>
          <p:nvPr/>
        </p:nvSpPr>
        <p:spPr bwMode="auto">
          <a:xfrm>
            <a:off x="4800600" y="49530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8216" name="Text Box 264"/>
          <p:cNvSpPr txBox="1">
            <a:spLocks noChangeArrowheads="1"/>
          </p:cNvSpPr>
          <p:nvPr/>
        </p:nvSpPr>
        <p:spPr bwMode="auto">
          <a:xfrm>
            <a:off x="8382000" y="617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8217" name="Text Box 265"/>
          <p:cNvSpPr txBox="1">
            <a:spLocks noChangeArrowheads="1"/>
          </p:cNvSpPr>
          <p:nvPr/>
        </p:nvSpPr>
        <p:spPr bwMode="auto">
          <a:xfrm>
            <a:off x="7696200" y="617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8218" name="Text Box 266"/>
          <p:cNvSpPr txBox="1">
            <a:spLocks noChangeArrowheads="1"/>
          </p:cNvSpPr>
          <p:nvPr/>
        </p:nvSpPr>
        <p:spPr bwMode="auto">
          <a:xfrm>
            <a:off x="7010400" y="6172200"/>
            <a:ext cx="411163" cy="457200"/>
          </a:xfrm>
          <a:prstGeom prst="rect">
            <a:avLst/>
          </a:prstGeom>
          <a:noFill/>
          <a:ln w="38100">
            <a:noFill/>
            <a:miter lim="800000"/>
            <a:headEnd/>
            <a:tailEnd/>
          </a:ln>
          <a:effectLst/>
        </p:spPr>
        <p:txBody>
          <a:bodyPr wrap="none">
            <a:spAutoFit/>
          </a:bodyPr>
          <a:lstStyle/>
          <a:p>
            <a:r>
              <a:rPr lang="ja-JP" altLang="en-US"/>
              <a:t>Ｃ</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818"/>
    </mc:Choice>
    <mc:Fallback>
      <p:transition spd="slow" advTm="24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703" x="1682750" y="2279650"/>
          <p14:tracePt t="3340" x="1771650" y="2247900"/>
          <p14:tracePt t="3355" x="1911350" y="2203450"/>
          <p14:tracePt t="3355" x="2006600" y="2178050"/>
          <p14:tracePt t="3378" x="2228850" y="2120900"/>
          <p14:tracePt t="3392" x="2495550" y="2063750"/>
          <p14:tracePt t="3409" x="2787650" y="2012950"/>
          <p14:tracePt t="3425" x="3136900" y="1962150"/>
          <p14:tracePt t="3425" x="3314700" y="1943100"/>
          <p14:tracePt t="3445" x="3505200" y="1924050"/>
          <p14:tracePt t="3445" x="3721100" y="1905000"/>
          <p14:tracePt t="3461" x="4133850" y="1879600"/>
          <p14:tracePt t="3477" x="4565650" y="1854200"/>
          <p14:tracePt t="3493" x="5003800" y="1854200"/>
          <p14:tracePt t="3509" x="5632450" y="1892300"/>
          <p14:tracePt t="3529" x="6026150" y="1949450"/>
          <p14:tracePt t="3545" x="6388100" y="2038350"/>
          <p14:tracePt t="3560" x="6724650" y="2146300"/>
          <p14:tracePt t="3576" x="7162800" y="2330450"/>
          <p14:tracePt t="3593" x="7289800" y="2400300"/>
          <p14:tracePt t="3610" x="7600950" y="2622550"/>
          <p14:tracePt t="3626" x="7747000" y="2819400"/>
          <p14:tracePt t="3643" x="7848600" y="3073400"/>
          <p14:tracePt t="3643" x="7880350" y="3213100"/>
          <p14:tracePt t="3662" x="7918450" y="3517900"/>
          <p14:tracePt t="3677" x="7918450" y="3835400"/>
          <p14:tracePt t="3695" x="7893050" y="4152900"/>
          <p14:tracePt t="3695" x="7867650" y="4286250"/>
          <p14:tracePt t="3714" x="7835900" y="4425950"/>
          <p14:tracePt t="3729" x="7708900" y="4806950"/>
          <p14:tracePt t="3745" x="7651750" y="4927600"/>
          <p14:tracePt t="3745" x="7588250" y="5041900"/>
          <p14:tracePt t="3763" x="7429500" y="5245100"/>
          <p14:tracePt t="3778" x="7226300" y="5422900"/>
          <p14:tracePt t="3794" x="6985000" y="5568950"/>
          <p14:tracePt t="3794" x="6851650" y="5626100"/>
          <p14:tracePt t="3813" x="6559550" y="5721350"/>
          <p14:tracePt t="3829" x="6242050" y="5784850"/>
          <p14:tracePt t="3844" x="5905500" y="5829300"/>
          <p14:tracePt t="3860" x="5556250" y="5861050"/>
          <p14:tracePt t="3877" x="5010150" y="5886450"/>
          <p14:tracePt t="3894" x="4648200" y="5880100"/>
          <p14:tracePt t="3911" x="4292600" y="5867400"/>
          <p14:tracePt t="3927" x="3943350" y="5854700"/>
          <p14:tracePt t="3944" x="3619500" y="5829300"/>
          <p14:tracePt t="3944" x="3467100" y="5822950"/>
          <p14:tracePt t="3964" x="3168650" y="5797550"/>
          <p14:tracePt t="3979" x="2908300" y="5772150"/>
          <p14:tracePt t="3994" x="2679700" y="5746750"/>
          <p14:tracePt t="3994" x="2584450" y="5734050"/>
          <p14:tracePt t="4014" x="2425700" y="5702300"/>
          <p14:tracePt t="4029" x="2311400" y="5664200"/>
          <p14:tracePt t="4045" x="2273300" y="5638800"/>
          <p14:tracePt t="4045" x="2235200" y="5619750"/>
          <p14:tracePt t="4064" x="2190750" y="5581650"/>
          <p14:tracePt t="4064" x="2178050" y="5562600"/>
          <p14:tracePt t="4082" x="2152650" y="5530850"/>
          <p14:tracePt t="4096" x="2146300" y="5511800"/>
          <p14:tracePt t="4114" x="2159000" y="5505450"/>
          <p14:tracePt t="4129" x="2178050" y="5499100"/>
          <p14:tracePt t="4145" x="2216150" y="5505450"/>
          <p14:tracePt t="4161" x="2260600" y="5511800"/>
          <p14:tracePt t="4161" x="2286000" y="5518150"/>
          <p14:tracePt t="4181" x="2330450" y="5530850"/>
          <p14:tracePt t="4196" x="2374900" y="5537200"/>
          <p14:tracePt t="4212" x="2413000" y="5549900"/>
          <p14:tracePt t="4228" x="2451100" y="5549900"/>
          <p14:tracePt t="4245" x="2489200" y="5549900"/>
          <p14:tracePt t="4262" x="2501900" y="5549900"/>
          <p14:tracePt t="4279" x="2514600" y="5543550"/>
          <p14:tracePt t="4295" x="2527300" y="5530850"/>
          <p14:tracePt t="4295" x="2533650" y="5530850"/>
          <p14:tracePt t="4314" x="2540000" y="5524500"/>
          <p14:tracePt t="4329" x="2546350" y="5518150"/>
          <p14:tracePt t="4345" x="2559050" y="5511800"/>
          <p14:tracePt t="4363" x="2565400" y="5511800"/>
          <p14:tracePt t="4379" x="2571750" y="5511800"/>
          <p14:tracePt t="4396" x="2578100" y="5511800"/>
          <p14:tracePt t="4413" x="2584450" y="5511800"/>
          <p14:tracePt t="4433" x="2578100" y="5518150"/>
          <p14:tracePt t="4464" x="2571750" y="5524500"/>
          <p14:tracePt t="4488" x="2565400" y="5530850"/>
          <p14:tracePt t="4516" x="2552700" y="5537200"/>
          <p14:tracePt t="4533" x="2546350" y="5549900"/>
          <p14:tracePt t="4549" x="2540000" y="5562600"/>
          <p14:tracePt t="4564" x="2533650" y="5568950"/>
          <p14:tracePt t="4580" x="2527300" y="5581650"/>
          <p14:tracePt t="4596" x="2520950" y="5581650"/>
          <p14:tracePt t="4613" x="2520950" y="5588000"/>
          <p14:tracePt t="4630" x="2514600" y="5594350"/>
          <p14:tracePt t="4680" x="2514600" y="5600700"/>
          <p14:tracePt t="4697" x="2508250" y="5607050"/>
          <p14:tracePt t="4740" x="2501900" y="5607050"/>
          <p14:tracePt t="4788" x="2495550" y="5613400"/>
          <p14:tracePt t="4832" x="2495550" y="5626100"/>
          <p14:tracePt t="4868" x="2495550" y="5632450"/>
          <p14:tracePt t="4912" x="2495550" y="5638800"/>
          <p14:tracePt t="4952" x="2508250" y="5638800"/>
          <p14:tracePt t="4971" x="2514600" y="5645150"/>
          <p14:tracePt t="4971" x="2520950" y="5645150"/>
          <p14:tracePt t="4989" x="2552700" y="5664200"/>
          <p14:tracePt t="5005" x="2590800" y="5683250"/>
          <p14:tracePt t="5020" x="2647950" y="5702300"/>
          <p14:tracePt t="5034" x="2711450" y="5721350"/>
          <p14:tracePt t="5050" x="2774950" y="5740400"/>
          <p14:tracePt t="5065" x="2838450" y="5746750"/>
          <p14:tracePt t="5080" x="2901950" y="5759450"/>
          <p14:tracePt t="5097" x="2965450" y="5772150"/>
          <p14:tracePt t="5097" x="2997200" y="5784850"/>
          <p14:tracePt t="5116" x="3054350" y="5797550"/>
          <p14:tracePt t="5132" x="3117850" y="5810250"/>
          <p14:tracePt t="5148" x="3168650" y="5822950"/>
          <p14:tracePt t="5164" x="3219450" y="5829300"/>
          <p14:tracePt t="5181" x="3263900" y="5829300"/>
          <p14:tracePt t="5181" x="3282950" y="5829300"/>
          <p14:tracePt t="5201" x="3327400" y="5816600"/>
          <p14:tracePt t="5215" x="3365500" y="5803900"/>
          <p14:tracePt t="5231" x="3409950" y="5791200"/>
          <p14:tracePt t="5249" x="3467100" y="5772150"/>
          <p14:tracePt t="5265" x="3568700" y="5753100"/>
          <p14:tracePt t="5282" x="3657600" y="5734050"/>
          <p14:tracePt t="5494" x="6705600" y="5651500"/>
          <p14:tracePt t="5512" x="6921500" y="5632450"/>
          <p14:tracePt t="5533" x="7340600" y="5543550"/>
          <p14:tracePt t="5553" x="7423150" y="5511800"/>
          <p14:tracePt t="5570" x="7556500" y="5435600"/>
          <p14:tracePt t="5585" x="7696200" y="5270500"/>
          <p14:tracePt t="5600" x="7753350" y="5124450"/>
          <p14:tracePt t="5617" x="7791450" y="4940300"/>
          <p14:tracePt t="5633" x="7810500" y="4730750"/>
          <p14:tracePt t="5650" x="7804150" y="4375150"/>
          <p14:tracePt t="5667" x="7778750" y="4114800"/>
          <p14:tracePt t="5685" x="7734300" y="3841750"/>
          <p14:tracePt t="6079" x="1651000" y="3416300"/>
          <p14:tracePt t="6095" x="1670050" y="3613150"/>
          <p14:tracePt t="6110" x="1714500" y="3854450"/>
          <p14:tracePt t="6126" x="1790700" y="4102100"/>
          <p14:tracePt t="6141" x="1892300" y="4318000"/>
          <p14:tracePt t="6156" x="2032000" y="4533900"/>
          <p14:tracePt t="6156" x="2114550" y="4635500"/>
          <p14:tracePt t="6173" x="2203450" y="4737100"/>
          <p14:tracePt t="6173" x="2298700" y="4838700"/>
          <p14:tracePt t="6191" x="2514600" y="5003800"/>
          <p14:tracePt t="6205" x="2755900" y="5130800"/>
          <p14:tracePt t="6220" x="3009900" y="5226050"/>
          <p14:tracePt t="6235" x="3276600" y="5295900"/>
          <p14:tracePt t="6251" x="3549650" y="5353050"/>
          <p14:tracePt t="6268" x="3975100" y="5435600"/>
          <p14:tracePt t="6286" x="4267200" y="5480050"/>
          <p14:tracePt t="6302" x="4559300" y="5505450"/>
          <p14:tracePt t="6319" x="4838700" y="5518150"/>
          <p14:tracePt t="6336" x="5111750" y="5518150"/>
          <p14:tracePt t="6336" x="5238750" y="5511800"/>
          <p14:tracePt t="6354" x="5473700" y="5492750"/>
          <p14:tracePt t="6369" x="5588000" y="5480050"/>
          <p14:tracePt t="6386" x="5892800" y="5435600"/>
          <p14:tracePt t="6386" x="5981700" y="5416550"/>
          <p14:tracePt t="6405" x="6070600" y="5403850"/>
          <p14:tracePt t="6405" x="6153150" y="5384800"/>
          <p14:tracePt t="6422" x="6299200" y="5346700"/>
          <p14:tracePt t="6438" x="6413500" y="5314950"/>
          <p14:tracePt t="6455" x="6496050" y="5283200"/>
          <p14:tracePt t="6470" x="6553200" y="5257800"/>
          <p14:tracePt t="6486" x="6578600" y="5238750"/>
          <p14:tracePt t="6486" x="6591300" y="5226050"/>
          <p14:tracePt t="6506" x="6591300" y="5219700"/>
          <p14:tracePt t="6522" x="6584950" y="5207000"/>
          <p14:tracePt t="6537" x="6565900" y="5200650"/>
          <p14:tracePt t="6553" x="6553200" y="5200650"/>
          <p14:tracePt t="6570" x="6521450" y="5207000"/>
          <p14:tracePt t="6587" x="6502400" y="5219700"/>
          <p14:tracePt t="6603" x="6496050" y="5226050"/>
          <p14:tracePt t="6620" x="6489700" y="5238750"/>
          <p14:tracePt t="6637" x="6489700" y="5245100"/>
          <p14:tracePt t="6654" x="6496050" y="5251450"/>
          <p14:tracePt t="6670" x="6508750" y="5251450"/>
          <p14:tracePt t="6688" x="6521450" y="5251450"/>
          <p14:tracePt t="6688" x="6527800" y="5251450"/>
          <p14:tracePt t="6706" x="6540500" y="5245100"/>
          <p14:tracePt t="6721" x="6553200" y="5245100"/>
          <p14:tracePt t="6737" x="6559550" y="5245100"/>
          <p14:tracePt t="6754" x="6578600" y="5245100"/>
          <p14:tracePt t="6754" x="6584950" y="5251450"/>
          <p14:tracePt t="6773" x="6591300" y="5251450"/>
          <p14:tracePt t="6790" x="6591300" y="5257800"/>
          <p14:tracePt t="6805" x="6597650" y="5270500"/>
          <p14:tracePt t="6821" x="6597650" y="5276850"/>
          <p14:tracePt t="6849" x="6597650" y="5283200"/>
          <p14:tracePt t="6866" x="6591300" y="5289550"/>
          <p14:tracePt t="6885" x="6591300" y="5295900"/>
          <p14:tracePt t="6917" x="6591300" y="5302250"/>
          <p14:tracePt t="6953" x="6597650" y="5302250"/>
          <p14:tracePt t="6993" x="6604000" y="5302250"/>
          <p14:tracePt t="7045" x="6604000" y="5295900"/>
          <p14:tracePt t="7081" x="6604000" y="5289550"/>
          <p14:tracePt t="7104" x="6597650" y="5289550"/>
          <p14:tracePt t="7121" x="6584950" y="5276850"/>
          <p14:tracePt t="7139" x="6565900" y="5264150"/>
          <p14:tracePt t="7139" x="6553200" y="5257800"/>
          <p14:tracePt t="7157" x="6534150" y="5251450"/>
          <p14:tracePt t="7157" x="6508750" y="5245100"/>
          <p14:tracePt t="7174" x="6445250" y="5226050"/>
          <p14:tracePt t="7189" x="6350000" y="5194300"/>
          <p14:tracePt t="7205" x="6210300" y="5156200"/>
          <p14:tracePt t="7222" x="6127750" y="5137150"/>
          <p14:tracePt t="8242" x="2063750" y="4838700"/>
          <p14:tracePt t="8258" x="2146300" y="4584700"/>
          <p14:tracePt t="8275" x="2286000" y="4273550"/>
          <p14:tracePt t="8275" x="2381250" y="4121150"/>
          <p14:tracePt t="8294" x="2508250" y="3968750"/>
          <p14:tracePt t="8308" x="2749550" y="3702050"/>
          <p14:tracePt t="8308" x="2882900" y="3581400"/>
          <p14:tracePt t="8327" x="3168650" y="3384550"/>
          <p14:tracePt t="8342" x="3454400" y="3244850"/>
          <p14:tracePt t="8342" x="3581400" y="3187700"/>
          <p14:tracePt t="8361" x="3721100" y="3155950"/>
          <p14:tracePt t="8361" x="3860800" y="3124200"/>
          <p14:tracePt t="8378" x="4006850" y="3098800"/>
          <p14:tracePt t="8392" x="4292600" y="3073400"/>
          <p14:tracePt t="8392" x="4432300" y="3073400"/>
          <p14:tracePt t="8392" x="4572000" y="3086100"/>
          <p14:tracePt t="8414" x="4838700" y="3124200"/>
          <p14:tracePt t="8428" x="4965700" y="3162300"/>
          <p14:tracePt t="8428" x="5080000" y="3206750"/>
          <p14:tracePt t="8446" x="5187950" y="3257550"/>
          <p14:tracePt t="8446" x="5289550" y="3314700"/>
          <p14:tracePt t="8462" x="5454650" y="3435350"/>
          <p14:tracePt t="8477" x="5588000" y="3568700"/>
          <p14:tracePt t="8492" x="5683250" y="3689350"/>
          <p14:tracePt t="8509" x="5753100" y="3803650"/>
          <p14:tracePt t="8526" x="5816600" y="3943350"/>
          <p14:tracePt t="8542" x="5829300" y="4025900"/>
          <p14:tracePt t="8559" x="5816600" y="4089400"/>
          <p14:tracePt t="8576" x="5791200" y="4146550"/>
          <p14:tracePt t="8576" x="5772150" y="4171950"/>
          <p14:tracePt t="8595" x="5740400" y="4210050"/>
          <p14:tracePt t="8610" x="5702300" y="4229100"/>
          <p14:tracePt t="8626" x="5670550" y="4235450"/>
          <p14:tracePt t="8643" x="5638800" y="4235450"/>
          <p14:tracePt t="8643" x="5626100" y="4229100"/>
          <p14:tracePt t="8662" x="5600700" y="4216400"/>
          <p14:tracePt t="8676" x="5581650" y="4210050"/>
          <p14:tracePt t="8676" x="5568950" y="4203700"/>
          <p14:tracePt t="8696" x="5543550" y="4191000"/>
          <p14:tracePt t="8696" x="5530850" y="4184650"/>
          <p14:tracePt t="8715" x="5511800" y="4171950"/>
          <p14:tracePt t="8729" x="5505450" y="4159250"/>
          <p14:tracePt t="8745" x="5492750" y="4140200"/>
          <p14:tracePt t="8761" x="5486400" y="4127500"/>
          <p14:tracePt t="8777" x="5492750" y="4114800"/>
          <p14:tracePt t="8793" x="5499100" y="4102100"/>
          <p14:tracePt t="8793" x="5499100" y="4095750"/>
          <p14:tracePt t="8813" x="5505450" y="4089400"/>
          <p14:tracePt t="8829" x="5511800" y="4089400"/>
          <p14:tracePt t="8848" x="5505450" y="4089400"/>
          <p14:tracePt t="8932" x="5492750" y="4089400"/>
          <p14:tracePt t="8949" x="5486400" y="4089400"/>
          <p14:tracePt t="8964" x="5480050" y="4089400"/>
          <p14:tracePt t="8979" x="5473700" y="4095750"/>
          <p14:tracePt t="8994" x="5473700" y="4102100"/>
          <p14:tracePt t="9012" x="5467350" y="4108450"/>
          <p14:tracePt t="9029" x="5467350" y="4114800"/>
          <p14:tracePt t="9046" x="5473700" y="4121150"/>
          <p14:tracePt t="9061" x="5473700" y="4127500"/>
          <p14:tracePt t="9078" x="5473700" y="4133850"/>
          <p14:tracePt t="9078" x="5480050" y="4133850"/>
          <p14:tracePt t="9097" x="5473700" y="4133850"/>
          <p14:tracePt t="9148" x="5467350" y="4127500"/>
          <p14:tracePt t="9165" x="5461000" y="4121150"/>
          <p14:tracePt t="9182" x="5448300" y="4102100"/>
          <p14:tracePt t="9197" x="5429250" y="4083050"/>
          <p14:tracePt t="9213" x="5416550" y="4064000"/>
          <p14:tracePt t="9228" x="5391150" y="4044950"/>
          <p14:tracePt t="9245" x="5372100" y="4019550"/>
          <p14:tracePt t="9262" x="5340350" y="3987800"/>
          <p14:tracePt t="9278" x="5321300" y="3968750"/>
          <p14:tracePt t="9295" x="5302250" y="3962400"/>
          <p14:tracePt t="9295" x="5289550" y="3956050"/>
          <p14:tracePt t="9315" x="5264150" y="3956050"/>
          <p14:tracePt t="9330" x="5238750" y="3956050"/>
          <p14:tracePt t="9345" x="5226050" y="3956050"/>
          <p14:tracePt t="9362" x="5175250" y="3956050"/>
          <p14:tracePt t="9362" x="5156200" y="3956050"/>
          <p14:tracePt t="9381" x="5105400" y="3956050"/>
          <p14:tracePt t="9397" x="5035550" y="3949700"/>
          <p14:tracePt t="9413" x="4991100" y="3949700"/>
          <p14:tracePt t="9429" x="4851400" y="3956050"/>
          <p14:tracePt t="9446" x="4743450" y="3956050"/>
          <p14:tracePt t="9446" x="4686300" y="3962400"/>
          <p14:tracePt t="9466" x="4629150" y="3968750"/>
          <p14:tracePt t="9481" x="4457700" y="3975100"/>
          <p14:tracePt t="9496" x="4343400" y="3975100"/>
          <p14:tracePt t="9513" x="4241800" y="3975100"/>
          <p14:tracePt t="9529" x="4140200" y="3968750"/>
          <p14:tracePt t="9546" x="4025900" y="3962400"/>
          <p14:tracePt t="9563" x="3968750" y="3962400"/>
          <p14:tracePt t="9579" x="3930650" y="3968750"/>
          <p14:tracePt t="9596" x="3898900" y="3975100"/>
          <p14:tracePt t="9596" x="3892550" y="3981450"/>
          <p14:tracePt t="9615" x="3873500" y="3987800"/>
          <p14:tracePt t="9631" x="3854450" y="3994150"/>
          <p14:tracePt t="9647" x="3841750" y="4006850"/>
          <p14:tracePt t="9664" x="3835400" y="4013200"/>
          <p14:tracePt t="9664" x="3829050" y="4019550"/>
          <p14:tracePt t="9684" x="3822700" y="4025900"/>
          <p14:tracePt t="9700" x="3810000" y="4038600"/>
          <p14:tracePt t="9716" x="3797300" y="4057650"/>
          <p14:tracePt t="9736" x="3790950" y="4070350"/>
          <p14:tracePt t="9754" x="3778250" y="4089400"/>
          <p14:tracePt t="9769" x="3765550" y="4102100"/>
          <p14:tracePt t="9784" x="3759200" y="4114800"/>
          <p14:tracePt t="9784" x="3759200" y="4121150"/>
          <p14:tracePt t="9801" x="3759200" y="4133850"/>
          <p14:tracePt t="9801" x="3759200" y="4140200"/>
          <p14:tracePt t="9818" x="3759200" y="4146550"/>
          <p14:tracePt t="9833" x="3765550" y="4152900"/>
          <p14:tracePt t="9833" x="3771900" y="4152900"/>
          <p14:tracePt t="9833" x="3784600" y="4152900"/>
          <p14:tracePt t="9852" x="3790950" y="4159250"/>
          <p14:tracePt t="9852" x="3803650" y="4152900"/>
          <p14:tracePt t="9869" x="3822700" y="4152900"/>
          <p14:tracePt t="9869" x="3835400" y="4152900"/>
          <p14:tracePt t="9885" x="3854450" y="4152900"/>
          <p14:tracePt t="9885" x="3867150" y="4152900"/>
          <p14:tracePt t="9902" x="3898900" y="4146550"/>
          <p14:tracePt t="9916" x="3930650" y="4140200"/>
          <p14:tracePt t="9931" x="3949700" y="4140200"/>
          <p14:tracePt t="9947" x="3962400" y="4133850"/>
          <p14:tracePt t="9964" x="3968750" y="4127500"/>
          <p14:tracePt t="9981" x="3975100" y="4121150"/>
          <p14:tracePt t="9998" x="3975100" y="4114800"/>
          <p14:tracePt t="10020" x="3981450" y="4108450"/>
          <p14:tracePt t="10036" x="3987800" y="4102100"/>
          <p14:tracePt t="10051" x="3994150" y="4102100"/>
          <p14:tracePt t="10067" x="4000500" y="4102100"/>
          <p14:tracePt t="10081" x="4006850" y="4108450"/>
          <p14:tracePt t="10098" x="4006850" y="4114800"/>
          <p14:tracePt t="10117" x="4013200" y="4114800"/>
          <p14:tracePt t="10148" x="4019550" y="4114800"/>
          <p14:tracePt t="10162" x="4025900" y="4121150"/>
          <p14:tracePt t="10182" x="4032250" y="4127500"/>
          <p14:tracePt t="10212" x="4038600" y="4127500"/>
          <p14:tracePt t="10237" x="4044950" y="4127500"/>
          <p14:tracePt t="10261" x="4051300" y="4127500"/>
          <p14:tracePt t="10280" x="4057650" y="4127500"/>
          <p14:tracePt t="10329" x="4057650" y="4133850"/>
          <p14:tracePt t="10380" x="4057650" y="4140200"/>
          <p14:tracePt t="10394" x="4051300" y="4146550"/>
          <p14:tracePt t="10409" x="4044950" y="4146550"/>
          <p14:tracePt t="10426" x="4038600" y="4152900"/>
          <p14:tracePt t="10441" x="4032250" y="4159250"/>
          <p14:tracePt t="10512" x="4025900" y="4159250"/>
          <p14:tracePt t="10536" x="4019550" y="4165600"/>
          <p14:tracePt t="10553" x="4013200" y="4165600"/>
          <p14:tracePt t="10568" x="4006850" y="4165600"/>
          <p14:tracePt t="10583" x="3994150" y="4171950"/>
          <p14:tracePt t="10600" x="3987800" y="4171950"/>
          <p14:tracePt t="10616" x="3981450" y="4178300"/>
          <p14:tracePt t="10616" x="3975100" y="4184650"/>
          <p14:tracePt t="10635" x="3968750" y="4191000"/>
          <p14:tracePt t="10650" x="3962400" y="4191000"/>
          <p14:tracePt t="10666" x="3949700" y="4197350"/>
          <p14:tracePt t="10685" x="3943350" y="4191000"/>
          <p14:tracePt t="10716" x="3937000" y="4184650"/>
          <p14:tracePt t="10740" x="3937000" y="4178300"/>
          <p14:tracePt t="10755" x="3930650" y="4171950"/>
          <p14:tracePt t="10770" x="3917950" y="4165600"/>
          <p14:tracePt t="10793" x="3911600" y="4165600"/>
          <p14:tracePt t="10793" x="3905250" y="4165600"/>
          <p14:tracePt t="10809" x="3892550" y="4159250"/>
          <p14:tracePt t="10824" x="3873500" y="4159250"/>
          <p14:tracePt t="10839" x="3854450" y="4146550"/>
          <p14:tracePt t="10854" x="3848100" y="4140200"/>
          <p14:tracePt t="10870" x="3816350" y="4133850"/>
          <p14:tracePt t="10884" x="3803650" y="4127500"/>
          <p14:tracePt t="10901" x="3784600" y="4127500"/>
          <p14:tracePt t="10917" x="3759200" y="4133850"/>
          <p14:tracePt t="10934" x="3759200" y="4140200"/>
          <p14:tracePt t="10973" x="3765550" y="4140200"/>
          <p14:tracePt t="10988" x="3771900" y="4140200"/>
          <p14:tracePt t="11003" x="3778250" y="4146550"/>
          <p14:tracePt t="11023" x="3784600" y="4146550"/>
          <p14:tracePt t="11038" x="3784600" y="4152900"/>
          <p14:tracePt t="11053" x="3778250" y="4159250"/>
          <p14:tracePt t="11069" x="3778250" y="4171950"/>
          <p14:tracePt t="11069" x="3778250" y="4178300"/>
          <p14:tracePt t="11087" x="3778250" y="4184650"/>
          <p14:tracePt t="11102" x="3784600" y="4197350"/>
          <p14:tracePt t="11118" x="3790950" y="4203700"/>
          <p14:tracePt t="11118" x="3797300" y="4210050"/>
          <p14:tracePt t="11137" x="3803650" y="4216400"/>
          <p14:tracePt t="11152" x="3810000" y="4222750"/>
          <p14:tracePt t="11152" x="3816350" y="4229100"/>
          <p14:tracePt t="11170" x="3816350" y="4235450"/>
          <p14:tracePt t="11186" x="3816350" y="4241800"/>
          <p14:tracePt t="11202" x="3810000" y="4241800"/>
          <p14:tracePt t="11221" x="3803650" y="4241800"/>
          <p14:tracePt t="11236" x="3797300" y="4235450"/>
          <p14:tracePt t="11252" x="3790950" y="4235450"/>
          <p14:tracePt t="11269" x="3784600" y="4235450"/>
          <p14:tracePt t="11289" x="3778250" y="4235450"/>
          <p14:tracePt t="11317" x="3778250" y="4241800"/>
          <p14:tracePt t="11352" x="3778250" y="4248150"/>
          <p14:tracePt t="11369" x="3771900" y="4254500"/>
          <p14:tracePt t="11386" x="3771900" y="4260850"/>
          <p14:tracePt t="11409" x="3765550" y="4267200"/>
          <p14:tracePt t="11423" x="3759200" y="4267200"/>
          <p14:tracePt t="11438" x="3752850" y="4273550"/>
          <p14:tracePt t="11457" x="3759200" y="4273550"/>
          <p14:tracePt t="11533" x="3765550" y="4273550"/>
          <p14:tracePt t="11557" x="3771900" y="4267200"/>
          <p14:tracePt t="11581" x="3771900" y="4260850"/>
          <p14:tracePt t="11596" x="3784600" y="4254500"/>
          <p14:tracePt t="11611" x="3797300" y="4241800"/>
          <p14:tracePt t="11626" x="3810000" y="4235450"/>
          <p14:tracePt t="11641" x="3822700" y="4229100"/>
          <p14:tracePt t="11656" x="3835400" y="4229100"/>
          <p14:tracePt t="11671" x="3841750" y="4222750"/>
          <p14:tracePt t="11688" x="3841750" y="4216400"/>
          <p14:tracePt t="11721" x="3835400" y="4210050"/>
          <p14:tracePt t="11745" x="3829050" y="4210050"/>
          <p14:tracePt t="11761" x="3822700" y="4210050"/>
          <p14:tracePt t="11776" x="3810000" y="4210050"/>
          <p14:tracePt t="11791" x="3797300" y="4216400"/>
          <p14:tracePt t="11806" x="3784600" y="4216400"/>
          <p14:tracePt t="11822" x="3771900" y="4222750"/>
          <p14:tracePt t="11837" x="3759200" y="4229100"/>
          <p14:tracePt t="11854" x="3746500" y="4235450"/>
          <p14:tracePt t="11854" x="3733800" y="4241800"/>
          <p14:tracePt t="11874" x="3727450" y="4248150"/>
          <p14:tracePt t="11890" x="3714750" y="4248150"/>
          <p14:tracePt t="11904" x="3714750" y="4254500"/>
          <p14:tracePt t="11921" x="3708400" y="4248150"/>
          <p14:tracePt t="11953" x="3708400" y="4241800"/>
          <p14:tracePt t="11969" x="3708400" y="4235450"/>
          <p14:tracePt t="11992" x="3708400" y="4229100"/>
          <p14:tracePt t="12010" x="3708400" y="4222750"/>
          <p14:tracePt t="12026" x="3708400" y="4216400"/>
          <p14:tracePt t="12043" x="3702050" y="4210050"/>
          <p14:tracePt t="12058" x="3695700" y="4203700"/>
          <p14:tracePt t="12074" x="3689350" y="4203700"/>
          <p14:tracePt t="12074" x="3689350" y="4197350"/>
          <p14:tracePt t="12091" x="3683000" y="4197350"/>
          <p14:tracePt t="12105" x="3676650" y="4191000"/>
          <p14:tracePt t="12122" x="3663950" y="4184650"/>
          <p14:tracePt t="12138" x="3657600" y="4184650"/>
          <p14:tracePt t="12156" x="3644900" y="4178300"/>
          <p14:tracePt t="12174" x="3638550" y="4178300"/>
          <p14:tracePt t="12189" x="3638550" y="4184650"/>
          <p14:tracePt t="12217" x="3632200" y="4191000"/>
          <p14:tracePt t="12234" x="3632200" y="4197350"/>
          <p14:tracePt t="12261" x="3638550" y="4184650"/>
          <p14:tracePt t="12301" x="3644900" y="4178300"/>
          <p14:tracePt t="12321" x="3651250" y="4171950"/>
          <p14:tracePt t="12338" x="3657600" y="4171950"/>
          <p14:tracePt t="12369" x="3663950" y="4171950"/>
          <p14:tracePt t="12389" x="3670300" y="4171950"/>
          <p14:tracePt t="12405" x="3676650" y="4171950"/>
          <p14:tracePt t="12423" x="3683000" y="4171950"/>
          <p14:tracePt t="12440" x="3689350" y="4178300"/>
          <p14:tracePt t="12456" x="3695700" y="4184650"/>
          <p14:tracePt t="12473" x="3708400" y="4184650"/>
          <p14:tracePt t="12494" x="3714750" y="4184650"/>
          <p14:tracePt t="12494" x="3721100" y="4184650"/>
          <p14:tracePt t="12511" x="3733800" y="4184650"/>
          <p14:tracePt t="12529" x="3746500" y="4178300"/>
          <p14:tracePt t="12545" x="3752850" y="4184650"/>
          <p14:tracePt t="12561" x="3759200" y="4191000"/>
          <p14:tracePt t="12576" x="3765550" y="4197350"/>
          <p14:tracePt t="12592" x="3759200" y="4203700"/>
          <p14:tracePt t="12607" x="3765550" y="4210050"/>
          <p14:tracePt t="12623" x="3759200" y="4216400"/>
          <p14:tracePt t="12640" x="3759200" y="4222750"/>
          <p14:tracePt t="12657" x="3759200" y="4229100"/>
          <p14:tracePt t="12674" x="3759200" y="4235450"/>
          <p14:tracePt t="12691" x="3752850" y="4241800"/>
          <p14:tracePt t="12713" x="3759200" y="4248150"/>
          <p14:tracePt t="12749" x="3765550" y="4248150"/>
          <p14:tracePt t="12773" x="3771900" y="4248150"/>
          <p14:tracePt t="12790" x="3778250" y="4254500"/>
          <p14:tracePt t="12808" x="3784600" y="4254500"/>
          <p14:tracePt t="12825" x="3790950" y="4254500"/>
          <p14:tracePt t="12841" x="3797300" y="4248150"/>
          <p14:tracePt t="12858" x="3803650" y="4248150"/>
          <p14:tracePt t="12874" x="3810000" y="4241800"/>
          <p14:tracePt t="12901" x="3816350" y="4235450"/>
          <p14:tracePt t="12929" x="3810000" y="4235450"/>
          <p14:tracePt t="12953" x="3803650" y="4229100"/>
          <p14:tracePt t="12970" x="3797300" y="4229100"/>
          <p14:tracePt t="12984" x="3797300" y="4222750"/>
          <p14:tracePt t="13000" x="3784600" y="4229100"/>
          <p14:tracePt t="13015" x="3778250" y="4229100"/>
          <p14:tracePt t="13030" x="3771900" y="4241800"/>
          <p14:tracePt t="13044" x="3765550" y="4248150"/>
          <p14:tracePt t="13060" x="3752850" y="4254500"/>
          <p14:tracePt t="13075" x="3746500" y="4273550"/>
          <p14:tracePt t="13075" x="3740150" y="4273550"/>
          <p14:tracePt t="13094" x="3733800" y="4279900"/>
          <p14:tracePt t="13109" x="3727450" y="4286250"/>
          <p14:tracePt t="13125" x="3727450" y="4292600"/>
          <p14:tracePt t="13142" x="3721100" y="4305300"/>
          <p14:tracePt t="13159" x="3721100" y="4311650"/>
          <p14:tracePt t="13176" x="3721100" y="4318000"/>
          <p14:tracePt t="13194" x="3721100" y="4324350"/>
          <p14:tracePt t="13209" x="3714750" y="4337050"/>
          <p14:tracePt t="13225" x="3708400" y="4343400"/>
          <p14:tracePt t="13242" x="3689350" y="4356100"/>
          <p14:tracePt t="13259" x="3644900" y="4375150"/>
          <p14:tracePt t="13276" x="3587750" y="4381500"/>
          <p14:tracePt t="13292" x="3505200" y="4387850"/>
          <p14:tracePt t="13588" x="1758950" y="5632450"/>
          <p14:tracePt t="13588" x="1765300" y="5727700"/>
          <p14:tracePt t="13606" x="1784350" y="5822950"/>
          <p14:tracePt t="13606" x="1803400" y="5930900"/>
          <p14:tracePt t="13623" x="1847850" y="6134100"/>
          <p14:tracePt t="13638" x="1879600" y="6223000"/>
          <p14:tracePt t="13654" x="1987550" y="6388100"/>
          <p14:tracePt t="13669" x="2082800" y="6426200"/>
          <p14:tracePt t="13686" x="2197100" y="6413500"/>
          <p14:tracePt t="13700" x="2343150" y="6356350"/>
          <p14:tracePt t="13715" x="2520950" y="6292850"/>
          <p14:tracePt t="13730" x="2743200" y="6216650"/>
          <p14:tracePt t="13745" x="3003550" y="6153150"/>
          <p14:tracePt t="13761" x="3308350" y="6102350"/>
          <p14:tracePt t="13761" x="3473450" y="6089650"/>
          <p14:tracePt t="13779" x="3829050" y="6064250"/>
          <p14:tracePt t="13794" x="4178300" y="6051550"/>
          <p14:tracePt t="13811" x="4533900" y="6051550"/>
          <p14:tracePt t="13827" x="4889500" y="6045200"/>
          <p14:tracePt t="13827" x="5060950" y="6038850"/>
          <p14:tracePt t="13846" x="5207000" y="6032500"/>
          <p14:tracePt t="13846" x="5359400" y="6026150"/>
          <p14:tracePt t="13863" x="5651500" y="6007100"/>
          <p14:tracePt t="13878" x="5886450" y="5981700"/>
          <p14:tracePt t="13895" x="6108700" y="5956300"/>
          <p14:tracePt t="13911" x="6292850" y="5924550"/>
          <p14:tracePt t="13911" x="6369050" y="5905500"/>
          <p14:tracePt t="13931" x="6502400" y="5867400"/>
          <p14:tracePt t="13947" x="6610350" y="5816600"/>
          <p14:tracePt t="13961" x="6680200" y="5765800"/>
          <p14:tracePt t="13978" x="6724650" y="5721350"/>
          <p14:tracePt t="13995" x="6737350" y="5664200"/>
          <p14:tracePt t="13995" x="6731000" y="5638800"/>
          <p14:tracePt t="14015" x="6711950" y="5575300"/>
          <p14:tracePt t="14029" x="6667500" y="5499100"/>
          <p14:tracePt t="14045" x="6616700" y="5422900"/>
          <p14:tracePt t="14062" x="6515100" y="5283200"/>
          <p14:tracePt t="14078" x="6438900" y="5181600"/>
          <p14:tracePt t="14095" x="6400800" y="51244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ja-JP" altLang="en-US"/>
              <a:t>ラテン方格の無作為な配置の求め方</a:t>
            </a:r>
          </a:p>
        </p:txBody>
      </p:sp>
      <p:grpSp>
        <p:nvGrpSpPr>
          <p:cNvPr id="639021" name="Group 45"/>
          <p:cNvGrpSpPr>
            <a:grpSpLocks/>
          </p:cNvGrpSpPr>
          <p:nvPr/>
        </p:nvGrpSpPr>
        <p:grpSpPr bwMode="auto">
          <a:xfrm>
            <a:off x="381000" y="1828800"/>
            <a:ext cx="2692400" cy="2540000"/>
            <a:chOff x="144" y="864"/>
            <a:chExt cx="1696" cy="1600"/>
          </a:xfrm>
        </p:grpSpPr>
        <p:grpSp>
          <p:nvGrpSpPr>
            <p:cNvPr id="638992" name="Group 16"/>
            <p:cNvGrpSpPr>
              <a:grpSpLocks/>
            </p:cNvGrpSpPr>
            <p:nvPr/>
          </p:nvGrpSpPr>
          <p:grpSpPr bwMode="auto">
            <a:xfrm>
              <a:off x="144" y="864"/>
              <a:ext cx="352" cy="1600"/>
              <a:chOff x="144" y="864"/>
              <a:chExt cx="352" cy="1600"/>
            </a:xfrm>
          </p:grpSpPr>
          <p:grpSp>
            <p:nvGrpSpPr>
              <p:cNvPr id="638980" name="Group 4"/>
              <p:cNvGrpSpPr>
                <a:grpSpLocks/>
              </p:cNvGrpSpPr>
              <p:nvPr/>
            </p:nvGrpSpPr>
            <p:grpSpPr bwMode="auto">
              <a:xfrm>
                <a:off x="144" y="864"/>
                <a:ext cx="352" cy="960"/>
                <a:chOff x="336" y="1008"/>
                <a:chExt cx="432" cy="1152"/>
              </a:xfrm>
            </p:grpSpPr>
            <p:sp>
              <p:nvSpPr>
                <p:cNvPr id="638981" name="Rectangle 5"/>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82" name="Rectangle 6"/>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83" name="Rectangle 7"/>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8989" name="Rectangle 13"/>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91" name="Rectangle 15"/>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8993" name="Group 17"/>
            <p:cNvGrpSpPr>
              <a:grpSpLocks/>
            </p:cNvGrpSpPr>
            <p:nvPr/>
          </p:nvGrpSpPr>
          <p:grpSpPr bwMode="auto">
            <a:xfrm>
              <a:off x="480" y="864"/>
              <a:ext cx="352" cy="1600"/>
              <a:chOff x="144" y="864"/>
              <a:chExt cx="352" cy="1600"/>
            </a:xfrm>
          </p:grpSpPr>
          <p:grpSp>
            <p:nvGrpSpPr>
              <p:cNvPr id="638994" name="Group 18"/>
              <p:cNvGrpSpPr>
                <a:grpSpLocks/>
              </p:cNvGrpSpPr>
              <p:nvPr/>
            </p:nvGrpSpPr>
            <p:grpSpPr bwMode="auto">
              <a:xfrm>
                <a:off x="144" y="864"/>
                <a:ext cx="352" cy="960"/>
                <a:chOff x="336" y="1008"/>
                <a:chExt cx="432" cy="1152"/>
              </a:xfrm>
            </p:grpSpPr>
            <p:sp>
              <p:nvSpPr>
                <p:cNvPr id="638995" name="Rectangle 1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96" name="Rectangle 2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97" name="Rectangle 2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8998" name="Rectangle 22"/>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8999" name="Rectangle 23"/>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00" name="Group 24"/>
            <p:cNvGrpSpPr>
              <a:grpSpLocks/>
            </p:cNvGrpSpPr>
            <p:nvPr/>
          </p:nvGrpSpPr>
          <p:grpSpPr bwMode="auto">
            <a:xfrm>
              <a:off x="816" y="864"/>
              <a:ext cx="352" cy="1600"/>
              <a:chOff x="144" y="864"/>
              <a:chExt cx="352" cy="1600"/>
            </a:xfrm>
          </p:grpSpPr>
          <p:grpSp>
            <p:nvGrpSpPr>
              <p:cNvPr id="639001" name="Group 25"/>
              <p:cNvGrpSpPr>
                <a:grpSpLocks/>
              </p:cNvGrpSpPr>
              <p:nvPr/>
            </p:nvGrpSpPr>
            <p:grpSpPr bwMode="auto">
              <a:xfrm>
                <a:off x="144" y="864"/>
                <a:ext cx="352" cy="960"/>
                <a:chOff x="336" y="1008"/>
                <a:chExt cx="432" cy="1152"/>
              </a:xfrm>
            </p:grpSpPr>
            <p:sp>
              <p:nvSpPr>
                <p:cNvPr id="639002" name="Rectangle 2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03" name="Rectangle 2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04" name="Rectangle 2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05" name="Rectangle 29"/>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06" name="Rectangle 30"/>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07" name="Group 31"/>
            <p:cNvGrpSpPr>
              <a:grpSpLocks/>
            </p:cNvGrpSpPr>
            <p:nvPr/>
          </p:nvGrpSpPr>
          <p:grpSpPr bwMode="auto">
            <a:xfrm>
              <a:off x="1152" y="864"/>
              <a:ext cx="352" cy="1600"/>
              <a:chOff x="144" y="864"/>
              <a:chExt cx="352" cy="1600"/>
            </a:xfrm>
          </p:grpSpPr>
          <p:grpSp>
            <p:nvGrpSpPr>
              <p:cNvPr id="639008" name="Group 32"/>
              <p:cNvGrpSpPr>
                <a:grpSpLocks/>
              </p:cNvGrpSpPr>
              <p:nvPr/>
            </p:nvGrpSpPr>
            <p:grpSpPr bwMode="auto">
              <a:xfrm>
                <a:off x="144" y="864"/>
                <a:ext cx="352" cy="960"/>
                <a:chOff x="336" y="1008"/>
                <a:chExt cx="432" cy="1152"/>
              </a:xfrm>
            </p:grpSpPr>
            <p:sp>
              <p:nvSpPr>
                <p:cNvPr id="639009" name="Rectangle 3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10" name="Rectangle 3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11" name="Rectangle 3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12" name="Rectangle 36"/>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13" name="Rectangle 37"/>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14" name="Group 38"/>
            <p:cNvGrpSpPr>
              <a:grpSpLocks/>
            </p:cNvGrpSpPr>
            <p:nvPr/>
          </p:nvGrpSpPr>
          <p:grpSpPr bwMode="auto">
            <a:xfrm>
              <a:off x="1488" y="864"/>
              <a:ext cx="352" cy="1600"/>
              <a:chOff x="144" y="864"/>
              <a:chExt cx="352" cy="1600"/>
            </a:xfrm>
          </p:grpSpPr>
          <p:grpSp>
            <p:nvGrpSpPr>
              <p:cNvPr id="639015" name="Group 39"/>
              <p:cNvGrpSpPr>
                <a:grpSpLocks/>
              </p:cNvGrpSpPr>
              <p:nvPr/>
            </p:nvGrpSpPr>
            <p:grpSpPr bwMode="auto">
              <a:xfrm>
                <a:off x="144" y="864"/>
                <a:ext cx="352" cy="960"/>
                <a:chOff x="336" y="1008"/>
                <a:chExt cx="432" cy="1152"/>
              </a:xfrm>
            </p:grpSpPr>
            <p:sp>
              <p:nvSpPr>
                <p:cNvPr id="639016" name="Rectangle 40"/>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17" name="Rectangle 41"/>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18" name="Rectangle 42"/>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19" name="Rectangle 43"/>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20" name="Rectangle 44"/>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9022" name="Group 46"/>
          <p:cNvGrpSpPr>
            <a:grpSpLocks/>
          </p:cNvGrpSpPr>
          <p:nvPr/>
        </p:nvGrpSpPr>
        <p:grpSpPr bwMode="auto">
          <a:xfrm>
            <a:off x="3429000" y="1828800"/>
            <a:ext cx="2692400" cy="2540000"/>
            <a:chOff x="144" y="864"/>
            <a:chExt cx="1696" cy="1600"/>
          </a:xfrm>
        </p:grpSpPr>
        <p:grpSp>
          <p:nvGrpSpPr>
            <p:cNvPr id="639023" name="Group 47"/>
            <p:cNvGrpSpPr>
              <a:grpSpLocks/>
            </p:cNvGrpSpPr>
            <p:nvPr/>
          </p:nvGrpSpPr>
          <p:grpSpPr bwMode="auto">
            <a:xfrm>
              <a:off x="144" y="864"/>
              <a:ext cx="352" cy="1600"/>
              <a:chOff x="144" y="864"/>
              <a:chExt cx="352" cy="1600"/>
            </a:xfrm>
          </p:grpSpPr>
          <p:grpSp>
            <p:nvGrpSpPr>
              <p:cNvPr id="639024" name="Group 48"/>
              <p:cNvGrpSpPr>
                <a:grpSpLocks/>
              </p:cNvGrpSpPr>
              <p:nvPr/>
            </p:nvGrpSpPr>
            <p:grpSpPr bwMode="auto">
              <a:xfrm>
                <a:off x="144" y="864"/>
                <a:ext cx="352" cy="960"/>
                <a:chOff x="336" y="1008"/>
                <a:chExt cx="432" cy="1152"/>
              </a:xfrm>
            </p:grpSpPr>
            <p:sp>
              <p:nvSpPr>
                <p:cNvPr id="639025" name="Rectangle 4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26" name="Rectangle 5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27" name="Rectangle 5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28" name="Rectangle 52"/>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29" name="Rectangle 53"/>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30" name="Group 54"/>
            <p:cNvGrpSpPr>
              <a:grpSpLocks/>
            </p:cNvGrpSpPr>
            <p:nvPr/>
          </p:nvGrpSpPr>
          <p:grpSpPr bwMode="auto">
            <a:xfrm>
              <a:off x="480" y="864"/>
              <a:ext cx="352" cy="1600"/>
              <a:chOff x="144" y="864"/>
              <a:chExt cx="352" cy="1600"/>
            </a:xfrm>
          </p:grpSpPr>
          <p:grpSp>
            <p:nvGrpSpPr>
              <p:cNvPr id="639031" name="Group 55"/>
              <p:cNvGrpSpPr>
                <a:grpSpLocks/>
              </p:cNvGrpSpPr>
              <p:nvPr/>
            </p:nvGrpSpPr>
            <p:grpSpPr bwMode="auto">
              <a:xfrm>
                <a:off x="144" y="864"/>
                <a:ext cx="352" cy="960"/>
                <a:chOff x="336" y="1008"/>
                <a:chExt cx="432" cy="1152"/>
              </a:xfrm>
            </p:grpSpPr>
            <p:sp>
              <p:nvSpPr>
                <p:cNvPr id="639032" name="Rectangle 5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33" name="Rectangle 5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34" name="Rectangle 5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35" name="Rectangle 59"/>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36" name="Rectangle 60"/>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37" name="Group 61"/>
            <p:cNvGrpSpPr>
              <a:grpSpLocks/>
            </p:cNvGrpSpPr>
            <p:nvPr/>
          </p:nvGrpSpPr>
          <p:grpSpPr bwMode="auto">
            <a:xfrm>
              <a:off x="816" y="864"/>
              <a:ext cx="352" cy="1600"/>
              <a:chOff x="144" y="864"/>
              <a:chExt cx="352" cy="1600"/>
            </a:xfrm>
          </p:grpSpPr>
          <p:grpSp>
            <p:nvGrpSpPr>
              <p:cNvPr id="639038" name="Group 62"/>
              <p:cNvGrpSpPr>
                <a:grpSpLocks/>
              </p:cNvGrpSpPr>
              <p:nvPr/>
            </p:nvGrpSpPr>
            <p:grpSpPr bwMode="auto">
              <a:xfrm>
                <a:off x="144" y="864"/>
                <a:ext cx="352" cy="960"/>
                <a:chOff x="336" y="1008"/>
                <a:chExt cx="432" cy="1152"/>
              </a:xfrm>
            </p:grpSpPr>
            <p:sp>
              <p:nvSpPr>
                <p:cNvPr id="639039" name="Rectangle 6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40" name="Rectangle 6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41" name="Rectangle 6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42" name="Rectangle 66"/>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43" name="Rectangle 67"/>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44" name="Group 68"/>
            <p:cNvGrpSpPr>
              <a:grpSpLocks/>
            </p:cNvGrpSpPr>
            <p:nvPr/>
          </p:nvGrpSpPr>
          <p:grpSpPr bwMode="auto">
            <a:xfrm>
              <a:off x="1152" y="864"/>
              <a:ext cx="352" cy="1600"/>
              <a:chOff x="144" y="864"/>
              <a:chExt cx="352" cy="1600"/>
            </a:xfrm>
          </p:grpSpPr>
          <p:grpSp>
            <p:nvGrpSpPr>
              <p:cNvPr id="639045" name="Group 69"/>
              <p:cNvGrpSpPr>
                <a:grpSpLocks/>
              </p:cNvGrpSpPr>
              <p:nvPr/>
            </p:nvGrpSpPr>
            <p:grpSpPr bwMode="auto">
              <a:xfrm>
                <a:off x="144" y="864"/>
                <a:ext cx="352" cy="960"/>
                <a:chOff x="336" y="1008"/>
                <a:chExt cx="432" cy="1152"/>
              </a:xfrm>
            </p:grpSpPr>
            <p:sp>
              <p:nvSpPr>
                <p:cNvPr id="639046" name="Rectangle 70"/>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47" name="Rectangle 71"/>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48" name="Rectangle 72"/>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49" name="Rectangle 73"/>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50" name="Rectangle 74"/>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51" name="Group 75"/>
            <p:cNvGrpSpPr>
              <a:grpSpLocks/>
            </p:cNvGrpSpPr>
            <p:nvPr/>
          </p:nvGrpSpPr>
          <p:grpSpPr bwMode="auto">
            <a:xfrm>
              <a:off x="1488" y="864"/>
              <a:ext cx="352" cy="1600"/>
              <a:chOff x="144" y="864"/>
              <a:chExt cx="352" cy="1600"/>
            </a:xfrm>
          </p:grpSpPr>
          <p:grpSp>
            <p:nvGrpSpPr>
              <p:cNvPr id="639052" name="Group 76"/>
              <p:cNvGrpSpPr>
                <a:grpSpLocks/>
              </p:cNvGrpSpPr>
              <p:nvPr/>
            </p:nvGrpSpPr>
            <p:grpSpPr bwMode="auto">
              <a:xfrm>
                <a:off x="144" y="864"/>
                <a:ext cx="352" cy="960"/>
                <a:chOff x="336" y="1008"/>
                <a:chExt cx="432" cy="1152"/>
              </a:xfrm>
            </p:grpSpPr>
            <p:sp>
              <p:nvSpPr>
                <p:cNvPr id="639053" name="Rectangle 77"/>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54" name="Rectangle 78"/>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55" name="Rectangle 79"/>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56" name="Rectangle 80"/>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57" name="Rectangle 81"/>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grpSp>
        <p:nvGrpSpPr>
          <p:cNvPr id="639058" name="Group 82"/>
          <p:cNvGrpSpPr>
            <a:grpSpLocks/>
          </p:cNvGrpSpPr>
          <p:nvPr/>
        </p:nvGrpSpPr>
        <p:grpSpPr bwMode="auto">
          <a:xfrm>
            <a:off x="6451600" y="1828800"/>
            <a:ext cx="2692400" cy="2540000"/>
            <a:chOff x="144" y="864"/>
            <a:chExt cx="1696" cy="1600"/>
          </a:xfrm>
        </p:grpSpPr>
        <p:grpSp>
          <p:nvGrpSpPr>
            <p:cNvPr id="639059" name="Group 83"/>
            <p:cNvGrpSpPr>
              <a:grpSpLocks/>
            </p:cNvGrpSpPr>
            <p:nvPr/>
          </p:nvGrpSpPr>
          <p:grpSpPr bwMode="auto">
            <a:xfrm>
              <a:off x="144" y="864"/>
              <a:ext cx="352" cy="1600"/>
              <a:chOff x="144" y="864"/>
              <a:chExt cx="352" cy="1600"/>
            </a:xfrm>
          </p:grpSpPr>
          <p:grpSp>
            <p:nvGrpSpPr>
              <p:cNvPr id="639060" name="Group 84"/>
              <p:cNvGrpSpPr>
                <a:grpSpLocks/>
              </p:cNvGrpSpPr>
              <p:nvPr/>
            </p:nvGrpSpPr>
            <p:grpSpPr bwMode="auto">
              <a:xfrm>
                <a:off x="144" y="864"/>
                <a:ext cx="352" cy="960"/>
                <a:chOff x="336" y="1008"/>
                <a:chExt cx="432" cy="1152"/>
              </a:xfrm>
            </p:grpSpPr>
            <p:sp>
              <p:nvSpPr>
                <p:cNvPr id="639061" name="Rectangle 85"/>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62" name="Rectangle 86"/>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63" name="Rectangle 87"/>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64" name="Rectangle 88"/>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65" name="Rectangle 89"/>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66" name="Group 90"/>
            <p:cNvGrpSpPr>
              <a:grpSpLocks/>
            </p:cNvGrpSpPr>
            <p:nvPr/>
          </p:nvGrpSpPr>
          <p:grpSpPr bwMode="auto">
            <a:xfrm>
              <a:off x="480" y="864"/>
              <a:ext cx="352" cy="1600"/>
              <a:chOff x="144" y="864"/>
              <a:chExt cx="352" cy="1600"/>
            </a:xfrm>
          </p:grpSpPr>
          <p:grpSp>
            <p:nvGrpSpPr>
              <p:cNvPr id="639067" name="Group 91"/>
              <p:cNvGrpSpPr>
                <a:grpSpLocks/>
              </p:cNvGrpSpPr>
              <p:nvPr/>
            </p:nvGrpSpPr>
            <p:grpSpPr bwMode="auto">
              <a:xfrm>
                <a:off x="144" y="864"/>
                <a:ext cx="352" cy="960"/>
                <a:chOff x="336" y="1008"/>
                <a:chExt cx="432" cy="1152"/>
              </a:xfrm>
            </p:grpSpPr>
            <p:sp>
              <p:nvSpPr>
                <p:cNvPr id="639068" name="Rectangle 92"/>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69" name="Rectangle 93"/>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70" name="Rectangle 94"/>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71" name="Rectangle 95"/>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72" name="Rectangle 96"/>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73" name="Group 97"/>
            <p:cNvGrpSpPr>
              <a:grpSpLocks/>
            </p:cNvGrpSpPr>
            <p:nvPr/>
          </p:nvGrpSpPr>
          <p:grpSpPr bwMode="auto">
            <a:xfrm>
              <a:off x="816" y="864"/>
              <a:ext cx="352" cy="1600"/>
              <a:chOff x="144" y="864"/>
              <a:chExt cx="352" cy="1600"/>
            </a:xfrm>
          </p:grpSpPr>
          <p:grpSp>
            <p:nvGrpSpPr>
              <p:cNvPr id="639074" name="Group 98"/>
              <p:cNvGrpSpPr>
                <a:grpSpLocks/>
              </p:cNvGrpSpPr>
              <p:nvPr/>
            </p:nvGrpSpPr>
            <p:grpSpPr bwMode="auto">
              <a:xfrm>
                <a:off x="144" y="864"/>
                <a:ext cx="352" cy="960"/>
                <a:chOff x="336" y="1008"/>
                <a:chExt cx="432" cy="1152"/>
              </a:xfrm>
            </p:grpSpPr>
            <p:sp>
              <p:nvSpPr>
                <p:cNvPr id="639075" name="Rectangle 99"/>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76" name="Rectangle 100"/>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77" name="Rectangle 101"/>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78" name="Rectangle 102"/>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79" name="Rectangle 103"/>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80" name="Group 104"/>
            <p:cNvGrpSpPr>
              <a:grpSpLocks/>
            </p:cNvGrpSpPr>
            <p:nvPr/>
          </p:nvGrpSpPr>
          <p:grpSpPr bwMode="auto">
            <a:xfrm>
              <a:off x="1152" y="864"/>
              <a:ext cx="352" cy="1600"/>
              <a:chOff x="144" y="864"/>
              <a:chExt cx="352" cy="1600"/>
            </a:xfrm>
          </p:grpSpPr>
          <p:grpSp>
            <p:nvGrpSpPr>
              <p:cNvPr id="639081" name="Group 105"/>
              <p:cNvGrpSpPr>
                <a:grpSpLocks/>
              </p:cNvGrpSpPr>
              <p:nvPr/>
            </p:nvGrpSpPr>
            <p:grpSpPr bwMode="auto">
              <a:xfrm>
                <a:off x="144" y="864"/>
                <a:ext cx="352" cy="960"/>
                <a:chOff x="336" y="1008"/>
                <a:chExt cx="432" cy="1152"/>
              </a:xfrm>
            </p:grpSpPr>
            <p:sp>
              <p:nvSpPr>
                <p:cNvPr id="639082" name="Rectangle 106"/>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83" name="Rectangle 107"/>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84" name="Rectangle 108"/>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85" name="Rectangle 109"/>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86" name="Rectangle 110"/>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9087" name="Group 111"/>
            <p:cNvGrpSpPr>
              <a:grpSpLocks/>
            </p:cNvGrpSpPr>
            <p:nvPr/>
          </p:nvGrpSpPr>
          <p:grpSpPr bwMode="auto">
            <a:xfrm>
              <a:off x="1488" y="864"/>
              <a:ext cx="352" cy="1600"/>
              <a:chOff x="144" y="864"/>
              <a:chExt cx="352" cy="1600"/>
            </a:xfrm>
          </p:grpSpPr>
          <p:grpSp>
            <p:nvGrpSpPr>
              <p:cNvPr id="639088" name="Group 112"/>
              <p:cNvGrpSpPr>
                <a:grpSpLocks/>
              </p:cNvGrpSpPr>
              <p:nvPr/>
            </p:nvGrpSpPr>
            <p:grpSpPr bwMode="auto">
              <a:xfrm>
                <a:off x="144" y="864"/>
                <a:ext cx="352" cy="960"/>
                <a:chOff x="336" y="1008"/>
                <a:chExt cx="432" cy="1152"/>
              </a:xfrm>
            </p:grpSpPr>
            <p:sp>
              <p:nvSpPr>
                <p:cNvPr id="639089" name="Rectangle 113"/>
                <p:cNvSpPr>
                  <a:spLocks noChangeArrowheads="1"/>
                </p:cNvSpPr>
                <p:nvPr/>
              </p:nvSpPr>
              <p:spPr bwMode="auto">
                <a:xfrm>
                  <a:off x="336" y="1008"/>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90" name="Rectangle 114"/>
                <p:cNvSpPr>
                  <a:spLocks noChangeArrowheads="1"/>
                </p:cNvSpPr>
                <p:nvPr/>
              </p:nvSpPr>
              <p:spPr bwMode="auto">
                <a:xfrm>
                  <a:off x="336" y="1392"/>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91" name="Rectangle 115"/>
                <p:cNvSpPr>
                  <a:spLocks noChangeArrowheads="1"/>
                </p:cNvSpPr>
                <p:nvPr/>
              </p:nvSpPr>
              <p:spPr bwMode="auto">
                <a:xfrm>
                  <a:off x="336" y="1776"/>
                  <a:ext cx="432" cy="384"/>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9092" name="Rectangle 116"/>
              <p:cNvSpPr>
                <a:spLocks noChangeArrowheads="1"/>
              </p:cNvSpPr>
              <p:nvPr/>
            </p:nvSpPr>
            <p:spPr bwMode="auto">
              <a:xfrm>
                <a:off x="144" y="214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9093" name="Rectangle 117"/>
              <p:cNvSpPr>
                <a:spLocks noChangeArrowheads="1"/>
              </p:cNvSpPr>
              <p:nvPr/>
            </p:nvSpPr>
            <p:spPr bwMode="auto">
              <a:xfrm>
                <a:off x="144" y="1824"/>
                <a:ext cx="352" cy="320"/>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sp>
        <p:nvSpPr>
          <p:cNvPr id="639094" name="Text Box 118"/>
          <p:cNvSpPr txBox="1">
            <a:spLocks noChangeArrowheads="1"/>
          </p:cNvSpPr>
          <p:nvPr/>
        </p:nvSpPr>
        <p:spPr bwMode="auto">
          <a:xfrm>
            <a:off x="822325" y="4724400"/>
            <a:ext cx="1403350" cy="457200"/>
          </a:xfrm>
          <a:prstGeom prst="rect">
            <a:avLst/>
          </a:prstGeom>
          <a:noFill/>
          <a:ln w="38100">
            <a:noFill/>
            <a:miter lim="800000"/>
            <a:headEnd/>
            <a:tailEnd/>
          </a:ln>
          <a:effectLst/>
        </p:spPr>
        <p:txBody>
          <a:bodyPr wrap="none">
            <a:spAutoFit/>
          </a:bodyPr>
          <a:lstStyle/>
          <a:p>
            <a:r>
              <a:rPr lang="ja-JP" altLang="en-US"/>
              <a:t>標準方格</a:t>
            </a:r>
          </a:p>
        </p:txBody>
      </p:sp>
      <p:sp>
        <p:nvSpPr>
          <p:cNvPr id="639095" name="Text Box 119"/>
          <p:cNvSpPr txBox="1">
            <a:spLocks noChangeArrowheads="1"/>
          </p:cNvSpPr>
          <p:nvPr/>
        </p:nvSpPr>
        <p:spPr bwMode="auto">
          <a:xfrm>
            <a:off x="3870325" y="4724400"/>
            <a:ext cx="2012950" cy="457200"/>
          </a:xfrm>
          <a:prstGeom prst="rect">
            <a:avLst/>
          </a:prstGeom>
          <a:noFill/>
          <a:ln w="38100">
            <a:noFill/>
            <a:miter lim="800000"/>
            <a:headEnd/>
            <a:tailEnd/>
          </a:ln>
          <a:effectLst/>
        </p:spPr>
        <p:txBody>
          <a:bodyPr wrap="none">
            <a:spAutoFit/>
          </a:bodyPr>
          <a:lstStyle/>
          <a:p>
            <a:r>
              <a:rPr lang="ja-JP" altLang="en-US"/>
              <a:t>列の無作為化</a:t>
            </a:r>
          </a:p>
        </p:txBody>
      </p:sp>
      <p:sp>
        <p:nvSpPr>
          <p:cNvPr id="639096" name="Text Box 120"/>
          <p:cNvSpPr txBox="1">
            <a:spLocks noChangeArrowheads="1"/>
          </p:cNvSpPr>
          <p:nvPr/>
        </p:nvSpPr>
        <p:spPr bwMode="auto">
          <a:xfrm>
            <a:off x="6934200" y="4724400"/>
            <a:ext cx="2012950" cy="457200"/>
          </a:xfrm>
          <a:prstGeom prst="rect">
            <a:avLst/>
          </a:prstGeom>
          <a:noFill/>
          <a:ln w="38100">
            <a:noFill/>
            <a:miter lim="800000"/>
            <a:headEnd/>
            <a:tailEnd/>
          </a:ln>
          <a:effectLst/>
        </p:spPr>
        <p:txBody>
          <a:bodyPr wrap="none">
            <a:spAutoFit/>
          </a:bodyPr>
          <a:lstStyle/>
          <a:p>
            <a:r>
              <a:rPr lang="ja-JP" altLang="en-US"/>
              <a:t>行の無作為化</a:t>
            </a:r>
          </a:p>
        </p:txBody>
      </p:sp>
      <p:sp>
        <p:nvSpPr>
          <p:cNvPr id="639097" name="Text Box 121"/>
          <p:cNvSpPr txBox="1">
            <a:spLocks noChangeArrowheads="1"/>
          </p:cNvSpPr>
          <p:nvPr/>
        </p:nvSpPr>
        <p:spPr bwMode="auto">
          <a:xfrm>
            <a:off x="449263" y="1828800"/>
            <a:ext cx="401637" cy="457200"/>
          </a:xfrm>
          <a:prstGeom prst="rect">
            <a:avLst/>
          </a:prstGeom>
          <a:noFill/>
          <a:ln w="38100">
            <a:noFill/>
            <a:miter lim="800000"/>
            <a:headEnd/>
            <a:tailEnd/>
          </a:ln>
          <a:effectLst/>
        </p:spPr>
        <p:txBody>
          <a:bodyPr wrap="none">
            <a:spAutoFit/>
          </a:bodyPr>
          <a:lstStyle/>
          <a:p>
            <a:r>
              <a:rPr lang="ja-JP" altLang="en-US"/>
              <a:t>Ａ</a:t>
            </a:r>
          </a:p>
        </p:txBody>
      </p:sp>
      <p:sp>
        <p:nvSpPr>
          <p:cNvPr id="639098" name="Text Box 122"/>
          <p:cNvSpPr txBox="1">
            <a:spLocks noChangeArrowheads="1"/>
          </p:cNvSpPr>
          <p:nvPr/>
        </p:nvSpPr>
        <p:spPr bwMode="auto">
          <a:xfrm>
            <a:off x="990600" y="1828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099" name="Text Box 123"/>
          <p:cNvSpPr txBox="1">
            <a:spLocks noChangeArrowheads="1"/>
          </p:cNvSpPr>
          <p:nvPr/>
        </p:nvSpPr>
        <p:spPr bwMode="auto">
          <a:xfrm>
            <a:off x="1524000" y="1828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00" name="Text Box 124"/>
          <p:cNvSpPr txBox="1">
            <a:spLocks noChangeArrowheads="1"/>
          </p:cNvSpPr>
          <p:nvPr/>
        </p:nvSpPr>
        <p:spPr bwMode="auto">
          <a:xfrm>
            <a:off x="2057400" y="1828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01" name="Text Box 125"/>
          <p:cNvSpPr txBox="1">
            <a:spLocks noChangeArrowheads="1"/>
          </p:cNvSpPr>
          <p:nvPr/>
        </p:nvSpPr>
        <p:spPr bwMode="auto">
          <a:xfrm>
            <a:off x="2590800" y="1828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02" name="Text Box 126"/>
          <p:cNvSpPr txBox="1">
            <a:spLocks noChangeArrowheads="1"/>
          </p:cNvSpPr>
          <p:nvPr/>
        </p:nvSpPr>
        <p:spPr bwMode="auto">
          <a:xfrm>
            <a:off x="457200" y="236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03" name="Text Box 127"/>
          <p:cNvSpPr txBox="1">
            <a:spLocks noChangeArrowheads="1"/>
          </p:cNvSpPr>
          <p:nvPr/>
        </p:nvSpPr>
        <p:spPr bwMode="auto">
          <a:xfrm>
            <a:off x="2590800" y="2895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04" name="Text Box 128"/>
          <p:cNvSpPr txBox="1">
            <a:spLocks noChangeArrowheads="1"/>
          </p:cNvSpPr>
          <p:nvPr/>
        </p:nvSpPr>
        <p:spPr bwMode="auto">
          <a:xfrm>
            <a:off x="2057400" y="3352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05" name="Text Box 129"/>
          <p:cNvSpPr txBox="1">
            <a:spLocks noChangeArrowheads="1"/>
          </p:cNvSpPr>
          <p:nvPr/>
        </p:nvSpPr>
        <p:spPr bwMode="auto">
          <a:xfrm>
            <a:off x="1524000" y="3886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06" name="Text Box 130"/>
          <p:cNvSpPr txBox="1">
            <a:spLocks noChangeArrowheads="1"/>
          </p:cNvSpPr>
          <p:nvPr/>
        </p:nvSpPr>
        <p:spPr bwMode="auto">
          <a:xfrm>
            <a:off x="2590800" y="236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07" name="Text Box 131"/>
          <p:cNvSpPr txBox="1">
            <a:spLocks noChangeArrowheads="1"/>
          </p:cNvSpPr>
          <p:nvPr/>
        </p:nvSpPr>
        <p:spPr bwMode="auto">
          <a:xfrm>
            <a:off x="2057400" y="2895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08" name="Text Box 132"/>
          <p:cNvSpPr txBox="1">
            <a:spLocks noChangeArrowheads="1"/>
          </p:cNvSpPr>
          <p:nvPr/>
        </p:nvSpPr>
        <p:spPr bwMode="auto">
          <a:xfrm>
            <a:off x="1524000" y="3352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09" name="Text Box 133"/>
          <p:cNvSpPr txBox="1">
            <a:spLocks noChangeArrowheads="1"/>
          </p:cNvSpPr>
          <p:nvPr/>
        </p:nvSpPr>
        <p:spPr bwMode="auto">
          <a:xfrm>
            <a:off x="990600" y="3886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10" name="Text Box 134"/>
          <p:cNvSpPr txBox="1">
            <a:spLocks noChangeArrowheads="1"/>
          </p:cNvSpPr>
          <p:nvPr/>
        </p:nvSpPr>
        <p:spPr bwMode="auto">
          <a:xfrm>
            <a:off x="990600" y="2362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11" name="Text Box 135"/>
          <p:cNvSpPr txBox="1">
            <a:spLocks noChangeArrowheads="1"/>
          </p:cNvSpPr>
          <p:nvPr/>
        </p:nvSpPr>
        <p:spPr bwMode="auto">
          <a:xfrm>
            <a:off x="457200" y="2895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12" name="Text Box 136"/>
          <p:cNvSpPr txBox="1">
            <a:spLocks noChangeArrowheads="1"/>
          </p:cNvSpPr>
          <p:nvPr/>
        </p:nvSpPr>
        <p:spPr bwMode="auto">
          <a:xfrm>
            <a:off x="2590800" y="3352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13" name="Text Box 137"/>
          <p:cNvSpPr txBox="1">
            <a:spLocks noChangeArrowheads="1"/>
          </p:cNvSpPr>
          <p:nvPr/>
        </p:nvSpPr>
        <p:spPr bwMode="auto">
          <a:xfrm>
            <a:off x="2057400" y="3886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14" name="Text Box 138"/>
          <p:cNvSpPr txBox="1">
            <a:spLocks noChangeArrowheads="1"/>
          </p:cNvSpPr>
          <p:nvPr/>
        </p:nvSpPr>
        <p:spPr bwMode="auto">
          <a:xfrm>
            <a:off x="1524000" y="2362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15" name="Text Box 139"/>
          <p:cNvSpPr txBox="1">
            <a:spLocks noChangeArrowheads="1"/>
          </p:cNvSpPr>
          <p:nvPr/>
        </p:nvSpPr>
        <p:spPr bwMode="auto">
          <a:xfrm>
            <a:off x="990600" y="28956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16" name="Text Box 140"/>
          <p:cNvSpPr txBox="1">
            <a:spLocks noChangeArrowheads="1"/>
          </p:cNvSpPr>
          <p:nvPr/>
        </p:nvSpPr>
        <p:spPr bwMode="auto">
          <a:xfrm>
            <a:off x="457200" y="3352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17" name="Text Box 141"/>
          <p:cNvSpPr txBox="1">
            <a:spLocks noChangeArrowheads="1"/>
          </p:cNvSpPr>
          <p:nvPr/>
        </p:nvSpPr>
        <p:spPr bwMode="auto">
          <a:xfrm>
            <a:off x="2590800" y="3886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18" name="Text Box 142"/>
          <p:cNvSpPr txBox="1">
            <a:spLocks noChangeArrowheads="1"/>
          </p:cNvSpPr>
          <p:nvPr/>
        </p:nvSpPr>
        <p:spPr bwMode="auto">
          <a:xfrm>
            <a:off x="2057400" y="23622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19" name="Text Box 143"/>
          <p:cNvSpPr txBox="1">
            <a:spLocks noChangeArrowheads="1"/>
          </p:cNvSpPr>
          <p:nvPr/>
        </p:nvSpPr>
        <p:spPr bwMode="auto">
          <a:xfrm>
            <a:off x="1524000" y="28956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20" name="Text Box 144"/>
          <p:cNvSpPr txBox="1">
            <a:spLocks noChangeArrowheads="1"/>
          </p:cNvSpPr>
          <p:nvPr/>
        </p:nvSpPr>
        <p:spPr bwMode="auto">
          <a:xfrm>
            <a:off x="990600" y="3352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21" name="Text Box 145"/>
          <p:cNvSpPr txBox="1">
            <a:spLocks noChangeArrowheads="1"/>
          </p:cNvSpPr>
          <p:nvPr/>
        </p:nvSpPr>
        <p:spPr bwMode="auto">
          <a:xfrm>
            <a:off x="457200" y="38862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22" name="Line 146"/>
          <p:cNvSpPr>
            <a:spLocks noChangeShapeType="1"/>
          </p:cNvSpPr>
          <p:nvPr/>
        </p:nvSpPr>
        <p:spPr bwMode="auto">
          <a:xfrm>
            <a:off x="2346325" y="4953000"/>
            <a:ext cx="14478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39123" name="Line 147"/>
          <p:cNvSpPr>
            <a:spLocks noChangeShapeType="1"/>
          </p:cNvSpPr>
          <p:nvPr/>
        </p:nvSpPr>
        <p:spPr bwMode="auto">
          <a:xfrm>
            <a:off x="5927725" y="4953000"/>
            <a:ext cx="10668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39124" name="Text Box 148"/>
          <p:cNvSpPr txBox="1">
            <a:spLocks noChangeArrowheads="1"/>
          </p:cNvSpPr>
          <p:nvPr/>
        </p:nvSpPr>
        <p:spPr bwMode="auto">
          <a:xfrm>
            <a:off x="457200" y="1371600"/>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9125" name="Text Box 149"/>
          <p:cNvSpPr txBox="1">
            <a:spLocks noChangeArrowheads="1"/>
          </p:cNvSpPr>
          <p:nvPr/>
        </p:nvSpPr>
        <p:spPr bwMode="auto">
          <a:xfrm>
            <a:off x="990600" y="1371600"/>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9126" name="Text Box 150"/>
          <p:cNvSpPr txBox="1">
            <a:spLocks noChangeArrowheads="1"/>
          </p:cNvSpPr>
          <p:nvPr/>
        </p:nvSpPr>
        <p:spPr bwMode="auto">
          <a:xfrm>
            <a:off x="1524000" y="1371600"/>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9127" name="Text Box 151"/>
          <p:cNvSpPr txBox="1">
            <a:spLocks noChangeArrowheads="1"/>
          </p:cNvSpPr>
          <p:nvPr/>
        </p:nvSpPr>
        <p:spPr bwMode="auto">
          <a:xfrm>
            <a:off x="2057400" y="1371600"/>
            <a:ext cx="392113" cy="457200"/>
          </a:xfrm>
          <a:prstGeom prst="rect">
            <a:avLst/>
          </a:prstGeom>
          <a:noFill/>
          <a:ln w="38100">
            <a:noFill/>
            <a:miter lim="800000"/>
            <a:headEnd/>
            <a:tailEnd/>
          </a:ln>
          <a:effectLst/>
        </p:spPr>
        <p:txBody>
          <a:bodyPr wrap="none">
            <a:spAutoFit/>
          </a:bodyPr>
          <a:lstStyle/>
          <a:p>
            <a:r>
              <a:rPr lang="ja-JP" altLang="en-US"/>
              <a:t>４</a:t>
            </a:r>
          </a:p>
        </p:txBody>
      </p:sp>
      <p:sp>
        <p:nvSpPr>
          <p:cNvPr id="639128" name="Text Box 152"/>
          <p:cNvSpPr txBox="1">
            <a:spLocks noChangeArrowheads="1"/>
          </p:cNvSpPr>
          <p:nvPr/>
        </p:nvSpPr>
        <p:spPr bwMode="auto">
          <a:xfrm>
            <a:off x="2590800" y="1371600"/>
            <a:ext cx="392113" cy="457200"/>
          </a:xfrm>
          <a:prstGeom prst="rect">
            <a:avLst/>
          </a:prstGeom>
          <a:noFill/>
          <a:ln w="38100">
            <a:noFill/>
            <a:miter lim="800000"/>
            <a:headEnd/>
            <a:tailEnd/>
          </a:ln>
          <a:effectLst/>
        </p:spPr>
        <p:txBody>
          <a:bodyPr wrap="none">
            <a:spAutoFit/>
          </a:bodyPr>
          <a:lstStyle/>
          <a:p>
            <a:r>
              <a:rPr lang="ja-JP" altLang="en-US"/>
              <a:t>５</a:t>
            </a:r>
          </a:p>
        </p:txBody>
      </p:sp>
      <p:sp>
        <p:nvSpPr>
          <p:cNvPr id="639129" name="Text Box 153"/>
          <p:cNvSpPr txBox="1">
            <a:spLocks noChangeArrowheads="1"/>
          </p:cNvSpPr>
          <p:nvPr/>
        </p:nvSpPr>
        <p:spPr bwMode="auto">
          <a:xfrm>
            <a:off x="0" y="1828800"/>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9130" name="Text Box 154"/>
          <p:cNvSpPr txBox="1">
            <a:spLocks noChangeArrowheads="1"/>
          </p:cNvSpPr>
          <p:nvPr/>
        </p:nvSpPr>
        <p:spPr bwMode="auto">
          <a:xfrm>
            <a:off x="0" y="2362200"/>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9131" name="Text Box 155"/>
          <p:cNvSpPr txBox="1">
            <a:spLocks noChangeArrowheads="1"/>
          </p:cNvSpPr>
          <p:nvPr/>
        </p:nvSpPr>
        <p:spPr bwMode="auto">
          <a:xfrm>
            <a:off x="0" y="2895600"/>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9132" name="Text Box 156"/>
          <p:cNvSpPr txBox="1">
            <a:spLocks noChangeArrowheads="1"/>
          </p:cNvSpPr>
          <p:nvPr/>
        </p:nvSpPr>
        <p:spPr bwMode="auto">
          <a:xfrm>
            <a:off x="0" y="3352800"/>
            <a:ext cx="392113" cy="457200"/>
          </a:xfrm>
          <a:prstGeom prst="rect">
            <a:avLst/>
          </a:prstGeom>
          <a:noFill/>
          <a:ln w="38100">
            <a:noFill/>
            <a:miter lim="800000"/>
            <a:headEnd/>
            <a:tailEnd/>
          </a:ln>
          <a:effectLst/>
        </p:spPr>
        <p:txBody>
          <a:bodyPr wrap="none">
            <a:spAutoFit/>
          </a:bodyPr>
          <a:lstStyle/>
          <a:p>
            <a:r>
              <a:rPr lang="ja-JP" altLang="en-US"/>
              <a:t>４</a:t>
            </a:r>
          </a:p>
        </p:txBody>
      </p:sp>
      <p:sp>
        <p:nvSpPr>
          <p:cNvPr id="639133" name="Text Box 157"/>
          <p:cNvSpPr txBox="1">
            <a:spLocks noChangeArrowheads="1"/>
          </p:cNvSpPr>
          <p:nvPr/>
        </p:nvSpPr>
        <p:spPr bwMode="auto">
          <a:xfrm>
            <a:off x="0" y="3886200"/>
            <a:ext cx="392113" cy="457200"/>
          </a:xfrm>
          <a:prstGeom prst="rect">
            <a:avLst/>
          </a:prstGeom>
          <a:noFill/>
          <a:ln w="38100">
            <a:noFill/>
            <a:miter lim="800000"/>
            <a:headEnd/>
            <a:tailEnd/>
          </a:ln>
          <a:effectLst/>
        </p:spPr>
        <p:txBody>
          <a:bodyPr wrap="none">
            <a:spAutoFit/>
          </a:bodyPr>
          <a:lstStyle/>
          <a:p>
            <a:r>
              <a:rPr lang="ja-JP" altLang="en-US"/>
              <a:t>５</a:t>
            </a:r>
          </a:p>
        </p:txBody>
      </p:sp>
      <p:sp>
        <p:nvSpPr>
          <p:cNvPr id="639134" name="Text Box 158"/>
          <p:cNvSpPr txBox="1">
            <a:spLocks noChangeArrowheads="1"/>
          </p:cNvSpPr>
          <p:nvPr/>
        </p:nvSpPr>
        <p:spPr bwMode="auto">
          <a:xfrm>
            <a:off x="3505200" y="1828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35" name="Text Box 159"/>
          <p:cNvSpPr txBox="1">
            <a:spLocks noChangeArrowheads="1"/>
          </p:cNvSpPr>
          <p:nvPr/>
        </p:nvSpPr>
        <p:spPr bwMode="auto">
          <a:xfrm>
            <a:off x="3505200" y="28956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36" name="Text Box 160"/>
          <p:cNvSpPr txBox="1">
            <a:spLocks noChangeArrowheads="1"/>
          </p:cNvSpPr>
          <p:nvPr/>
        </p:nvSpPr>
        <p:spPr bwMode="auto">
          <a:xfrm>
            <a:off x="3505200" y="236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37" name="Text Box 161"/>
          <p:cNvSpPr txBox="1">
            <a:spLocks noChangeArrowheads="1"/>
          </p:cNvSpPr>
          <p:nvPr/>
        </p:nvSpPr>
        <p:spPr bwMode="auto">
          <a:xfrm>
            <a:off x="3505200" y="3352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38" name="Text Box 162"/>
          <p:cNvSpPr txBox="1">
            <a:spLocks noChangeArrowheads="1"/>
          </p:cNvSpPr>
          <p:nvPr/>
        </p:nvSpPr>
        <p:spPr bwMode="auto">
          <a:xfrm>
            <a:off x="3505200" y="3886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39" name="Text Box 163"/>
          <p:cNvSpPr txBox="1">
            <a:spLocks noChangeArrowheads="1"/>
          </p:cNvSpPr>
          <p:nvPr/>
        </p:nvSpPr>
        <p:spPr bwMode="auto">
          <a:xfrm>
            <a:off x="3505200" y="1371600"/>
            <a:ext cx="392113" cy="457200"/>
          </a:xfrm>
          <a:prstGeom prst="rect">
            <a:avLst/>
          </a:prstGeom>
          <a:noFill/>
          <a:ln w="38100">
            <a:noFill/>
            <a:miter lim="800000"/>
            <a:headEnd/>
            <a:tailEnd/>
          </a:ln>
          <a:effectLst/>
        </p:spPr>
        <p:txBody>
          <a:bodyPr wrap="none">
            <a:spAutoFit/>
          </a:bodyPr>
          <a:lstStyle/>
          <a:p>
            <a:r>
              <a:rPr lang="ja-JP" altLang="en-US"/>
              <a:t>５</a:t>
            </a:r>
          </a:p>
        </p:txBody>
      </p:sp>
      <p:sp>
        <p:nvSpPr>
          <p:cNvPr id="639140" name="Text Box 164"/>
          <p:cNvSpPr txBox="1">
            <a:spLocks noChangeArrowheads="1"/>
          </p:cNvSpPr>
          <p:nvPr/>
        </p:nvSpPr>
        <p:spPr bwMode="auto">
          <a:xfrm>
            <a:off x="4572000" y="1828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41" name="Text Box 165"/>
          <p:cNvSpPr txBox="1">
            <a:spLocks noChangeArrowheads="1"/>
          </p:cNvSpPr>
          <p:nvPr/>
        </p:nvSpPr>
        <p:spPr bwMode="auto">
          <a:xfrm>
            <a:off x="4572000" y="3352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42" name="Text Box 166"/>
          <p:cNvSpPr txBox="1">
            <a:spLocks noChangeArrowheads="1"/>
          </p:cNvSpPr>
          <p:nvPr/>
        </p:nvSpPr>
        <p:spPr bwMode="auto">
          <a:xfrm>
            <a:off x="4572000" y="28956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43" name="Text Box 167"/>
          <p:cNvSpPr txBox="1">
            <a:spLocks noChangeArrowheads="1"/>
          </p:cNvSpPr>
          <p:nvPr/>
        </p:nvSpPr>
        <p:spPr bwMode="auto">
          <a:xfrm>
            <a:off x="4572000" y="3886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44" name="Text Box 168"/>
          <p:cNvSpPr txBox="1">
            <a:spLocks noChangeArrowheads="1"/>
          </p:cNvSpPr>
          <p:nvPr/>
        </p:nvSpPr>
        <p:spPr bwMode="auto">
          <a:xfrm>
            <a:off x="4572000" y="23622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45" name="Text Box 169"/>
          <p:cNvSpPr txBox="1">
            <a:spLocks noChangeArrowheads="1"/>
          </p:cNvSpPr>
          <p:nvPr/>
        </p:nvSpPr>
        <p:spPr bwMode="auto">
          <a:xfrm>
            <a:off x="4572000" y="1371600"/>
            <a:ext cx="392113" cy="457200"/>
          </a:xfrm>
          <a:prstGeom prst="rect">
            <a:avLst/>
          </a:prstGeom>
          <a:noFill/>
          <a:ln w="38100">
            <a:noFill/>
            <a:miter lim="800000"/>
            <a:headEnd/>
            <a:tailEnd/>
          </a:ln>
          <a:effectLst/>
        </p:spPr>
        <p:txBody>
          <a:bodyPr wrap="none">
            <a:spAutoFit/>
          </a:bodyPr>
          <a:lstStyle/>
          <a:p>
            <a:r>
              <a:rPr lang="ja-JP" altLang="en-US"/>
              <a:t>４</a:t>
            </a:r>
          </a:p>
        </p:txBody>
      </p:sp>
      <p:sp>
        <p:nvSpPr>
          <p:cNvPr id="639146" name="Text Box 170"/>
          <p:cNvSpPr txBox="1">
            <a:spLocks noChangeArrowheads="1"/>
          </p:cNvSpPr>
          <p:nvPr/>
        </p:nvSpPr>
        <p:spPr bwMode="auto">
          <a:xfrm>
            <a:off x="5638800" y="1828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47" name="Text Box 171"/>
          <p:cNvSpPr txBox="1">
            <a:spLocks noChangeArrowheads="1"/>
          </p:cNvSpPr>
          <p:nvPr/>
        </p:nvSpPr>
        <p:spPr bwMode="auto">
          <a:xfrm>
            <a:off x="5638800" y="3886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48" name="Text Box 172"/>
          <p:cNvSpPr txBox="1">
            <a:spLocks noChangeArrowheads="1"/>
          </p:cNvSpPr>
          <p:nvPr/>
        </p:nvSpPr>
        <p:spPr bwMode="auto">
          <a:xfrm>
            <a:off x="5638800" y="3352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49" name="Text Box 173"/>
          <p:cNvSpPr txBox="1">
            <a:spLocks noChangeArrowheads="1"/>
          </p:cNvSpPr>
          <p:nvPr/>
        </p:nvSpPr>
        <p:spPr bwMode="auto">
          <a:xfrm>
            <a:off x="5638800" y="2362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50" name="Text Box 174"/>
          <p:cNvSpPr txBox="1">
            <a:spLocks noChangeArrowheads="1"/>
          </p:cNvSpPr>
          <p:nvPr/>
        </p:nvSpPr>
        <p:spPr bwMode="auto">
          <a:xfrm>
            <a:off x="5638800" y="28956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51" name="Text Box 175"/>
          <p:cNvSpPr txBox="1">
            <a:spLocks noChangeArrowheads="1"/>
          </p:cNvSpPr>
          <p:nvPr/>
        </p:nvSpPr>
        <p:spPr bwMode="auto">
          <a:xfrm>
            <a:off x="5638800" y="1371600"/>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9152" name="Text Box 176"/>
          <p:cNvSpPr txBox="1">
            <a:spLocks noChangeArrowheads="1"/>
          </p:cNvSpPr>
          <p:nvPr/>
        </p:nvSpPr>
        <p:spPr bwMode="auto">
          <a:xfrm>
            <a:off x="5105400" y="1828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53" name="Text Box 177"/>
          <p:cNvSpPr txBox="1">
            <a:spLocks noChangeArrowheads="1"/>
          </p:cNvSpPr>
          <p:nvPr/>
        </p:nvSpPr>
        <p:spPr bwMode="auto">
          <a:xfrm>
            <a:off x="5105400" y="3886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54" name="Text Box 178"/>
          <p:cNvSpPr txBox="1">
            <a:spLocks noChangeArrowheads="1"/>
          </p:cNvSpPr>
          <p:nvPr/>
        </p:nvSpPr>
        <p:spPr bwMode="auto">
          <a:xfrm>
            <a:off x="5105400" y="23622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55" name="Text Box 179"/>
          <p:cNvSpPr txBox="1">
            <a:spLocks noChangeArrowheads="1"/>
          </p:cNvSpPr>
          <p:nvPr/>
        </p:nvSpPr>
        <p:spPr bwMode="auto">
          <a:xfrm>
            <a:off x="5105400" y="28956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56" name="Text Box 180"/>
          <p:cNvSpPr txBox="1">
            <a:spLocks noChangeArrowheads="1"/>
          </p:cNvSpPr>
          <p:nvPr/>
        </p:nvSpPr>
        <p:spPr bwMode="auto">
          <a:xfrm>
            <a:off x="5105400" y="3352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57" name="Text Box 181"/>
          <p:cNvSpPr txBox="1">
            <a:spLocks noChangeArrowheads="1"/>
          </p:cNvSpPr>
          <p:nvPr/>
        </p:nvSpPr>
        <p:spPr bwMode="auto">
          <a:xfrm>
            <a:off x="5105400" y="1371600"/>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9158" name="Text Box 182"/>
          <p:cNvSpPr txBox="1">
            <a:spLocks noChangeArrowheads="1"/>
          </p:cNvSpPr>
          <p:nvPr/>
        </p:nvSpPr>
        <p:spPr bwMode="auto">
          <a:xfrm>
            <a:off x="4030663" y="1828800"/>
            <a:ext cx="401637" cy="457200"/>
          </a:xfrm>
          <a:prstGeom prst="rect">
            <a:avLst/>
          </a:prstGeom>
          <a:noFill/>
          <a:ln w="38100">
            <a:noFill/>
            <a:miter lim="800000"/>
            <a:headEnd/>
            <a:tailEnd/>
          </a:ln>
          <a:effectLst/>
        </p:spPr>
        <p:txBody>
          <a:bodyPr wrap="none">
            <a:spAutoFit/>
          </a:bodyPr>
          <a:lstStyle/>
          <a:p>
            <a:r>
              <a:rPr lang="ja-JP" altLang="en-US"/>
              <a:t>Ａ</a:t>
            </a:r>
          </a:p>
        </p:txBody>
      </p:sp>
      <p:sp>
        <p:nvSpPr>
          <p:cNvPr id="639159" name="Text Box 183"/>
          <p:cNvSpPr txBox="1">
            <a:spLocks noChangeArrowheads="1"/>
          </p:cNvSpPr>
          <p:nvPr/>
        </p:nvSpPr>
        <p:spPr bwMode="auto">
          <a:xfrm>
            <a:off x="4038600" y="23622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160" name="Text Box 184"/>
          <p:cNvSpPr txBox="1">
            <a:spLocks noChangeArrowheads="1"/>
          </p:cNvSpPr>
          <p:nvPr/>
        </p:nvSpPr>
        <p:spPr bwMode="auto">
          <a:xfrm>
            <a:off x="4038600" y="28956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161" name="Text Box 185"/>
          <p:cNvSpPr txBox="1">
            <a:spLocks noChangeArrowheads="1"/>
          </p:cNvSpPr>
          <p:nvPr/>
        </p:nvSpPr>
        <p:spPr bwMode="auto">
          <a:xfrm>
            <a:off x="4038600" y="3352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62" name="Text Box 186"/>
          <p:cNvSpPr txBox="1">
            <a:spLocks noChangeArrowheads="1"/>
          </p:cNvSpPr>
          <p:nvPr/>
        </p:nvSpPr>
        <p:spPr bwMode="auto">
          <a:xfrm>
            <a:off x="4038600" y="38862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163" name="Text Box 187"/>
          <p:cNvSpPr txBox="1">
            <a:spLocks noChangeArrowheads="1"/>
          </p:cNvSpPr>
          <p:nvPr/>
        </p:nvSpPr>
        <p:spPr bwMode="auto">
          <a:xfrm>
            <a:off x="4038600" y="1371600"/>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9164" name="Text Box 188"/>
          <p:cNvSpPr txBox="1">
            <a:spLocks noChangeArrowheads="1"/>
          </p:cNvSpPr>
          <p:nvPr/>
        </p:nvSpPr>
        <p:spPr bwMode="auto">
          <a:xfrm>
            <a:off x="3048000" y="1828800"/>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9165" name="Text Box 189"/>
          <p:cNvSpPr txBox="1">
            <a:spLocks noChangeArrowheads="1"/>
          </p:cNvSpPr>
          <p:nvPr/>
        </p:nvSpPr>
        <p:spPr bwMode="auto">
          <a:xfrm>
            <a:off x="3048000" y="2362200"/>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9166" name="Text Box 190"/>
          <p:cNvSpPr txBox="1">
            <a:spLocks noChangeArrowheads="1"/>
          </p:cNvSpPr>
          <p:nvPr/>
        </p:nvSpPr>
        <p:spPr bwMode="auto">
          <a:xfrm>
            <a:off x="3048000" y="2895600"/>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9167" name="Text Box 191"/>
          <p:cNvSpPr txBox="1">
            <a:spLocks noChangeArrowheads="1"/>
          </p:cNvSpPr>
          <p:nvPr/>
        </p:nvSpPr>
        <p:spPr bwMode="auto">
          <a:xfrm>
            <a:off x="3048000" y="3352800"/>
            <a:ext cx="392113" cy="457200"/>
          </a:xfrm>
          <a:prstGeom prst="rect">
            <a:avLst/>
          </a:prstGeom>
          <a:noFill/>
          <a:ln w="38100">
            <a:noFill/>
            <a:miter lim="800000"/>
            <a:headEnd/>
            <a:tailEnd/>
          </a:ln>
          <a:effectLst/>
        </p:spPr>
        <p:txBody>
          <a:bodyPr wrap="none">
            <a:spAutoFit/>
          </a:bodyPr>
          <a:lstStyle/>
          <a:p>
            <a:r>
              <a:rPr lang="ja-JP" altLang="en-US"/>
              <a:t>４</a:t>
            </a:r>
          </a:p>
        </p:txBody>
      </p:sp>
      <p:sp>
        <p:nvSpPr>
          <p:cNvPr id="639168" name="Text Box 192"/>
          <p:cNvSpPr txBox="1">
            <a:spLocks noChangeArrowheads="1"/>
          </p:cNvSpPr>
          <p:nvPr/>
        </p:nvSpPr>
        <p:spPr bwMode="auto">
          <a:xfrm>
            <a:off x="3048000" y="3886200"/>
            <a:ext cx="392113" cy="457200"/>
          </a:xfrm>
          <a:prstGeom prst="rect">
            <a:avLst/>
          </a:prstGeom>
          <a:noFill/>
          <a:ln w="38100">
            <a:noFill/>
            <a:miter lim="800000"/>
            <a:headEnd/>
            <a:tailEnd/>
          </a:ln>
          <a:effectLst/>
        </p:spPr>
        <p:txBody>
          <a:bodyPr wrap="none">
            <a:spAutoFit/>
          </a:bodyPr>
          <a:lstStyle/>
          <a:p>
            <a:r>
              <a:rPr lang="ja-JP" altLang="en-US"/>
              <a:t>５</a:t>
            </a:r>
          </a:p>
        </p:txBody>
      </p:sp>
      <p:sp>
        <p:nvSpPr>
          <p:cNvPr id="639174" name="Text Box 198"/>
          <p:cNvSpPr txBox="1">
            <a:spLocks noChangeArrowheads="1"/>
          </p:cNvSpPr>
          <p:nvPr/>
        </p:nvSpPr>
        <p:spPr bwMode="auto">
          <a:xfrm>
            <a:off x="6599238" y="2362200"/>
            <a:ext cx="401637" cy="457200"/>
          </a:xfrm>
          <a:prstGeom prst="rect">
            <a:avLst/>
          </a:prstGeom>
          <a:noFill/>
          <a:ln w="38100">
            <a:noFill/>
            <a:miter lim="800000"/>
            <a:headEnd/>
            <a:tailEnd/>
          </a:ln>
          <a:effectLst/>
        </p:spPr>
        <p:txBody>
          <a:bodyPr wrap="none">
            <a:spAutoFit/>
          </a:bodyPr>
          <a:lstStyle/>
          <a:p>
            <a:r>
              <a:rPr lang="ja-JP" altLang="en-US"/>
              <a:t>Ｅ</a:t>
            </a:r>
          </a:p>
        </p:txBody>
      </p:sp>
      <p:sp>
        <p:nvSpPr>
          <p:cNvPr id="639175" name="Text Box 199"/>
          <p:cNvSpPr txBox="1">
            <a:spLocks noChangeArrowheads="1"/>
          </p:cNvSpPr>
          <p:nvPr/>
        </p:nvSpPr>
        <p:spPr bwMode="auto">
          <a:xfrm>
            <a:off x="7666038" y="2362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76" name="Text Box 200"/>
          <p:cNvSpPr txBox="1">
            <a:spLocks noChangeArrowheads="1"/>
          </p:cNvSpPr>
          <p:nvPr/>
        </p:nvSpPr>
        <p:spPr bwMode="auto">
          <a:xfrm>
            <a:off x="8732838" y="2362200"/>
            <a:ext cx="411162" cy="457200"/>
          </a:xfrm>
          <a:prstGeom prst="rect">
            <a:avLst/>
          </a:prstGeom>
          <a:noFill/>
          <a:ln w="38100">
            <a:noFill/>
            <a:miter lim="800000"/>
            <a:headEnd/>
            <a:tailEnd/>
          </a:ln>
          <a:effectLst/>
        </p:spPr>
        <p:txBody>
          <a:bodyPr wrap="none">
            <a:spAutoFit/>
          </a:bodyPr>
          <a:lstStyle/>
          <a:p>
            <a:r>
              <a:rPr lang="ja-JP" altLang="en-US"/>
              <a:t>Ｃ</a:t>
            </a:r>
          </a:p>
        </p:txBody>
      </p:sp>
      <p:sp>
        <p:nvSpPr>
          <p:cNvPr id="639177" name="Text Box 201"/>
          <p:cNvSpPr txBox="1">
            <a:spLocks noChangeArrowheads="1"/>
          </p:cNvSpPr>
          <p:nvPr/>
        </p:nvSpPr>
        <p:spPr bwMode="auto">
          <a:xfrm>
            <a:off x="8199438" y="2362200"/>
            <a:ext cx="420687" cy="457200"/>
          </a:xfrm>
          <a:prstGeom prst="rect">
            <a:avLst/>
          </a:prstGeom>
          <a:noFill/>
          <a:ln w="38100">
            <a:noFill/>
            <a:miter lim="800000"/>
            <a:headEnd/>
            <a:tailEnd/>
          </a:ln>
          <a:effectLst/>
        </p:spPr>
        <p:txBody>
          <a:bodyPr wrap="none">
            <a:spAutoFit/>
          </a:bodyPr>
          <a:lstStyle/>
          <a:p>
            <a:r>
              <a:rPr lang="ja-JP" altLang="en-US"/>
              <a:t>Ｂ</a:t>
            </a:r>
          </a:p>
        </p:txBody>
      </p:sp>
      <p:sp>
        <p:nvSpPr>
          <p:cNvPr id="639178" name="Text Box 202"/>
          <p:cNvSpPr txBox="1">
            <a:spLocks noChangeArrowheads="1"/>
          </p:cNvSpPr>
          <p:nvPr/>
        </p:nvSpPr>
        <p:spPr bwMode="auto">
          <a:xfrm>
            <a:off x="7124700" y="23622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79" name="Text Box 203"/>
          <p:cNvSpPr txBox="1">
            <a:spLocks noChangeArrowheads="1"/>
          </p:cNvSpPr>
          <p:nvPr/>
        </p:nvSpPr>
        <p:spPr bwMode="auto">
          <a:xfrm>
            <a:off x="6142038" y="2362200"/>
            <a:ext cx="392112" cy="457200"/>
          </a:xfrm>
          <a:prstGeom prst="rect">
            <a:avLst/>
          </a:prstGeom>
          <a:noFill/>
          <a:ln w="38100">
            <a:noFill/>
            <a:miter lim="800000"/>
            <a:headEnd/>
            <a:tailEnd/>
          </a:ln>
          <a:effectLst/>
        </p:spPr>
        <p:txBody>
          <a:bodyPr wrap="none">
            <a:spAutoFit/>
          </a:bodyPr>
          <a:lstStyle/>
          <a:p>
            <a:r>
              <a:rPr lang="ja-JP" altLang="en-US"/>
              <a:t>１</a:t>
            </a:r>
          </a:p>
        </p:txBody>
      </p:sp>
      <p:sp>
        <p:nvSpPr>
          <p:cNvPr id="639180" name="Text Box 204"/>
          <p:cNvSpPr txBox="1">
            <a:spLocks noChangeArrowheads="1"/>
          </p:cNvSpPr>
          <p:nvPr/>
        </p:nvSpPr>
        <p:spPr bwMode="auto">
          <a:xfrm>
            <a:off x="6608763" y="1828800"/>
            <a:ext cx="420687" cy="457200"/>
          </a:xfrm>
          <a:prstGeom prst="rect">
            <a:avLst/>
          </a:prstGeom>
          <a:noFill/>
          <a:ln w="38100">
            <a:noFill/>
            <a:miter lim="800000"/>
            <a:headEnd/>
            <a:tailEnd/>
          </a:ln>
          <a:effectLst/>
        </p:spPr>
        <p:txBody>
          <a:bodyPr wrap="none">
            <a:spAutoFit/>
          </a:bodyPr>
          <a:lstStyle/>
          <a:p>
            <a:r>
              <a:rPr lang="ja-JP" altLang="en-US"/>
              <a:t>Ｂ</a:t>
            </a:r>
          </a:p>
        </p:txBody>
      </p:sp>
      <p:sp>
        <p:nvSpPr>
          <p:cNvPr id="639181" name="Text Box 205"/>
          <p:cNvSpPr txBox="1">
            <a:spLocks noChangeArrowheads="1"/>
          </p:cNvSpPr>
          <p:nvPr/>
        </p:nvSpPr>
        <p:spPr bwMode="auto">
          <a:xfrm>
            <a:off x="7675563" y="1828800"/>
            <a:ext cx="401637" cy="457200"/>
          </a:xfrm>
          <a:prstGeom prst="rect">
            <a:avLst/>
          </a:prstGeom>
          <a:noFill/>
          <a:ln w="38100">
            <a:noFill/>
            <a:miter lim="800000"/>
            <a:headEnd/>
            <a:tailEnd/>
          </a:ln>
          <a:effectLst/>
        </p:spPr>
        <p:txBody>
          <a:bodyPr wrap="none">
            <a:spAutoFit/>
          </a:bodyPr>
          <a:lstStyle/>
          <a:p>
            <a:r>
              <a:rPr lang="ja-JP" altLang="en-US"/>
              <a:t>Ａ</a:t>
            </a:r>
          </a:p>
        </p:txBody>
      </p:sp>
      <p:sp>
        <p:nvSpPr>
          <p:cNvPr id="639182" name="Text Box 206"/>
          <p:cNvSpPr txBox="1">
            <a:spLocks noChangeArrowheads="1"/>
          </p:cNvSpPr>
          <p:nvPr/>
        </p:nvSpPr>
        <p:spPr bwMode="auto">
          <a:xfrm>
            <a:off x="8742363" y="1828800"/>
            <a:ext cx="401637" cy="457200"/>
          </a:xfrm>
          <a:prstGeom prst="rect">
            <a:avLst/>
          </a:prstGeom>
          <a:noFill/>
          <a:ln w="38100">
            <a:noFill/>
            <a:miter lim="800000"/>
            <a:headEnd/>
            <a:tailEnd/>
          </a:ln>
          <a:effectLst/>
        </p:spPr>
        <p:txBody>
          <a:bodyPr wrap="none">
            <a:spAutoFit/>
          </a:bodyPr>
          <a:lstStyle/>
          <a:p>
            <a:r>
              <a:rPr lang="ja-JP" altLang="en-US"/>
              <a:t>Ｅ</a:t>
            </a:r>
          </a:p>
        </p:txBody>
      </p:sp>
      <p:sp>
        <p:nvSpPr>
          <p:cNvPr id="639183" name="Text Box 207"/>
          <p:cNvSpPr txBox="1">
            <a:spLocks noChangeArrowheads="1"/>
          </p:cNvSpPr>
          <p:nvPr/>
        </p:nvSpPr>
        <p:spPr bwMode="auto">
          <a:xfrm>
            <a:off x="8208963" y="1828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84" name="Text Box 208"/>
          <p:cNvSpPr txBox="1">
            <a:spLocks noChangeArrowheads="1"/>
          </p:cNvSpPr>
          <p:nvPr/>
        </p:nvSpPr>
        <p:spPr bwMode="auto">
          <a:xfrm>
            <a:off x="7142163" y="1828800"/>
            <a:ext cx="411162" cy="457200"/>
          </a:xfrm>
          <a:prstGeom prst="rect">
            <a:avLst/>
          </a:prstGeom>
          <a:noFill/>
          <a:ln w="38100">
            <a:noFill/>
            <a:miter lim="800000"/>
            <a:headEnd/>
            <a:tailEnd/>
          </a:ln>
          <a:effectLst/>
        </p:spPr>
        <p:txBody>
          <a:bodyPr wrap="none">
            <a:spAutoFit/>
          </a:bodyPr>
          <a:lstStyle/>
          <a:p>
            <a:r>
              <a:rPr lang="ja-JP" altLang="en-US"/>
              <a:t>Ｃ</a:t>
            </a:r>
          </a:p>
        </p:txBody>
      </p:sp>
      <p:sp>
        <p:nvSpPr>
          <p:cNvPr id="639185" name="Text Box 209"/>
          <p:cNvSpPr txBox="1">
            <a:spLocks noChangeArrowheads="1"/>
          </p:cNvSpPr>
          <p:nvPr/>
        </p:nvSpPr>
        <p:spPr bwMode="auto">
          <a:xfrm>
            <a:off x="6151563" y="1828800"/>
            <a:ext cx="392112" cy="457200"/>
          </a:xfrm>
          <a:prstGeom prst="rect">
            <a:avLst/>
          </a:prstGeom>
          <a:noFill/>
          <a:ln w="38100">
            <a:noFill/>
            <a:miter lim="800000"/>
            <a:headEnd/>
            <a:tailEnd/>
          </a:ln>
          <a:effectLst/>
        </p:spPr>
        <p:txBody>
          <a:bodyPr wrap="none">
            <a:spAutoFit/>
          </a:bodyPr>
          <a:lstStyle/>
          <a:p>
            <a:r>
              <a:rPr lang="ja-JP" altLang="en-US"/>
              <a:t>３</a:t>
            </a:r>
          </a:p>
        </p:txBody>
      </p:sp>
      <p:sp>
        <p:nvSpPr>
          <p:cNvPr id="639186" name="Text Box 210"/>
          <p:cNvSpPr txBox="1">
            <a:spLocks noChangeArrowheads="1"/>
          </p:cNvSpPr>
          <p:nvPr/>
        </p:nvSpPr>
        <p:spPr bwMode="auto">
          <a:xfrm>
            <a:off x="6608763" y="3886200"/>
            <a:ext cx="411162" cy="457200"/>
          </a:xfrm>
          <a:prstGeom prst="rect">
            <a:avLst/>
          </a:prstGeom>
          <a:noFill/>
          <a:ln w="38100">
            <a:noFill/>
            <a:miter lim="800000"/>
            <a:headEnd/>
            <a:tailEnd/>
          </a:ln>
          <a:effectLst/>
        </p:spPr>
        <p:txBody>
          <a:bodyPr wrap="none">
            <a:spAutoFit/>
          </a:bodyPr>
          <a:lstStyle/>
          <a:p>
            <a:r>
              <a:rPr lang="ja-JP" altLang="en-US"/>
              <a:t>Ｃ</a:t>
            </a:r>
          </a:p>
        </p:txBody>
      </p:sp>
      <p:sp>
        <p:nvSpPr>
          <p:cNvPr id="639187" name="Text Box 211"/>
          <p:cNvSpPr txBox="1">
            <a:spLocks noChangeArrowheads="1"/>
          </p:cNvSpPr>
          <p:nvPr/>
        </p:nvSpPr>
        <p:spPr bwMode="auto">
          <a:xfrm>
            <a:off x="7675563" y="3886200"/>
            <a:ext cx="420687" cy="457200"/>
          </a:xfrm>
          <a:prstGeom prst="rect">
            <a:avLst/>
          </a:prstGeom>
          <a:noFill/>
          <a:ln w="38100">
            <a:noFill/>
            <a:miter lim="800000"/>
            <a:headEnd/>
            <a:tailEnd/>
          </a:ln>
          <a:effectLst/>
        </p:spPr>
        <p:txBody>
          <a:bodyPr wrap="none">
            <a:spAutoFit/>
          </a:bodyPr>
          <a:lstStyle/>
          <a:p>
            <a:r>
              <a:rPr lang="ja-JP" altLang="en-US"/>
              <a:t>Ｂ</a:t>
            </a:r>
          </a:p>
        </p:txBody>
      </p:sp>
      <p:sp>
        <p:nvSpPr>
          <p:cNvPr id="639188" name="Text Box 212"/>
          <p:cNvSpPr txBox="1">
            <a:spLocks noChangeArrowheads="1"/>
          </p:cNvSpPr>
          <p:nvPr/>
        </p:nvSpPr>
        <p:spPr bwMode="auto">
          <a:xfrm>
            <a:off x="8742363" y="3886200"/>
            <a:ext cx="401637" cy="457200"/>
          </a:xfrm>
          <a:prstGeom prst="rect">
            <a:avLst/>
          </a:prstGeom>
          <a:noFill/>
          <a:ln w="38100">
            <a:noFill/>
            <a:miter lim="800000"/>
            <a:headEnd/>
            <a:tailEnd/>
          </a:ln>
          <a:effectLst/>
        </p:spPr>
        <p:txBody>
          <a:bodyPr wrap="none">
            <a:spAutoFit/>
          </a:bodyPr>
          <a:lstStyle/>
          <a:p>
            <a:r>
              <a:rPr lang="ja-JP" altLang="en-US"/>
              <a:t>Ａ</a:t>
            </a:r>
          </a:p>
        </p:txBody>
      </p:sp>
      <p:sp>
        <p:nvSpPr>
          <p:cNvPr id="639189" name="Text Box 213"/>
          <p:cNvSpPr txBox="1">
            <a:spLocks noChangeArrowheads="1"/>
          </p:cNvSpPr>
          <p:nvPr/>
        </p:nvSpPr>
        <p:spPr bwMode="auto">
          <a:xfrm>
            <a:off x="8208963" y="3886200"/>
            <a:ext cx="401637" cy="457200"/>
          </a:xfrm>
          <a:prstGeom prst="rect">
            <a:avLst/>
          </a:prstGeom>
          <a:noFill/>
          <a:ln w="38100">
            <a:noFill/>
            <a:miter lim="800000"/>
            <a:headEnd/>
            <a:tailEnd/>
          </a:ln>
          <a:effectLst/>
        </p:spPr>
        <p:txBody>
          <a:bodyPr wrap="none">
            <a:spAutoFit/>
          </a:bodyPr>
          <a:lstStyle/>
          <a:p>
            <a:r>
              <a:rPr lang="ja-JP" altLang="en-US"/>
              <a:t>Ｅ</a:t>
            </a:r>
          </a:p>
        </p:txBody>
      </p:sp>
      <p:sp>
        <p:nvSpPr>
          <p:cNvPr id="639190" name="Text Box 214"/>
          <p:cNvSpPr txBox="1">
            <a:spLocks noChangeArrowheads="1"/>
          </p:cNvSpPr>
          <p:nvPr/>
        </p:nvSpPr>
        <p:spPr bwMode="auto">
          <a:xfrm>
            <a:off x="7142163" y="38862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91" name="Text Box 215"/>
          <p:cNvSpPr txBox="1">
            <a:spLocks noChangeArrowheads="1"/>
          </p:cNvSpPr>
          <p:nvPr/>
        </p:nvSpPr>
        <p:spPr bwMode="auto">
          <a:xfrm>
            <a:off x="6151563" y="3886200"/>
            <a:ext cx="392112" cy="457200"/>
          </a:xfrm>
          <a:prstGeom prst="rect">
            <a:avLst/>
          </a:prstGeom>
          <a:noFill/>
          <a:ln w="38100">
            <a:noFill/>
            <a:miter lim="800000"/>
            <a:headEnd/>
            <a:tailEnd/>
          </a:ln>
          <a:effectLst/>
        </p:spPr>
        <p:txBody>
          <a:bodyPr wrap="none">
            <a:spAutoFit/>
          </a:bodyPr>
          <a:lstStyle/>
          <a:p>
            <a:r>
              <a:rPr lang="ja-JP" altLang="en-US"/>
              <a:t>４</a:t>
            </a:r>
          </a:p>
        </p:txBody>
      </p:sp>
      <p:sp>
        <p:nvSpPr>
          <p:cNvPr id="639192" name="Text Box 216"/>
          <p:cNvSpPr txBox="1">
            <a:spLocks noChangeArrowheads="1"/>
          </p:cNvSpPr>
          <p:nvPr/>
        </p:nvSpPr>
        <p:spPr bwMode="auto">
          <a:xfrm>
            <a:off x="5638800" y="3352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193" name="Text Box 217"/>
          <p:cNvSpPr txBox="1">
            <a:spLocks noChangeArrowheads="1"/>
          </p:cNvSpPr>
          <p:nvPr/>
        </p:nvSpPr>
        <p:spPr bwMode="auto">
          <a:xfrm>
            <a:off x="6589713" y="28956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194" name="Text Box 218"/>
          <p:cNvSpPr txBox="1">
            <a:spLocks noChangeArrowheads="1"/>
          </p:cNvSpPr>
          <p:nvPr/>
        </p:nvSpPr>
        <p:spPr bwMode="auto">
          <a:xfrm>
            <a:off x="7656513" y="2895600"/>
            <a:ext cx="411162" cy="457200"/>
          </a:xfrm>
          <a:prstGeom prst="rect">
            <a:avLst/>
          </a:prstGeom>
          <a:noFill/>
          <a:ln w="38100">
            <a:noFill/>
            <a:miter lim="800000"/>
            <a:headEnd/>
            <a:tailEnd/>
          </a:ln>
          <a:effectLst/>
        </p:spPr>
        <p:txBody>
          <a:bodyPr wrap="none">
            <a:spAutoFit/>
          </a:bodyPr>
          <a:lstStyle/>
          <a:p>
            <a:r>
              <a:rPr lang="ja-JP" altLang="en-US"/>
              <a:t>Ｃ</a:t>
            </a:r>
          </a:p>
        </p:txBody>
      </p:sp>
      <p:sp>
        <p:nvSpPr>
          <p:cNvPr id="639195" name="Text Box 219"/>
          <p:cNvSpPr txBox="1">
            <a:spLocks noChangeArrowheads="1"/>
          </p:cNvSpPr>
          <p:nvPr/>
        </p:nvSpPr>
        <p:spPr bwMode="auto">
          <a:xfrm>
            <a:off x="8723313" y="2895600"/>
            <a:ext cx="420687" cy="457200"/>
          </a:xfrm>
          <a:prstGeom prst="rect">
            <a:avLst/>
          </a:prstGeom>
          <a:noFill/>
          <a:ln w="38100">
            <a:noFill/>
            <a:miter lim="800000"/>
            <a:headEnd/>
            <a:tailEnd/>
          </a:ln>
          <a:effectLst/>
        </p:spPr>
        <p:txBody>
          <a:bodyPr wrap="none">
            <a:spAutoFit/>
          </a:bodyPr>
          <a:lstStyle/>
          <a:p>
            <a:r>
              <a:rPr lang="ja-JP" altLang="en-US"/>
              <a:t>Ｂ</a:t>
            </a:r>
          </a:p>
        </p:txBody>
      </p:sp>
      <p:sp>
        <p:nvSpPr>
          <p:cNvPr id="639196" name="Text Box 220"/>
          <p:cNvSpPr txBox="1">
            <a:spLocks noChangeArrowheads="1"/>
          </p:cNvSpPr>
          <p:nvPr/>
        </p:nvSpPr>
        <p:spPr bwMode="auto">
          <a:xfrm>
            <a:off x="8189913" y="2895600"/>
            <a:ext cx="401637" cy="457200"/>
          </a:xfrm>
          <a:prstGeom prst="rect">
            <a:avLst/>
          </a:prstGeom>
          <a:noFill/>
          <a:ln w="38100">
            <a:noFill/>
            <a:miter lim="800000"/>
            <a:headEnd/>
            <a:tailEnd/>
          </a:ln>
          <a:effectLst/>
        </p:spPr>
        <p:txBody>
          <a:bodyPr wrap="none">
            <a:spAutoFit/>
          </a:bodyPr>
          <a:lstStyle/>
          <a:p>
            <a:r>
              <a:rPr lang="ja-JP" altLang="en-US"/>
              <a:t>Ａ</a:t>
            </a:r>
          </a:p>
        </p:txBody>
      </p:sp>
      <p:sp>
        <p:nvSpPr>
          <p:cNvPr id="639197" name="Text Box 221"/>
          <p:cNvSpPr txBox="1">
            <a:spLocks noChangeArrowheads="1"/>
          </p:cNvSpPr>
          <p:nvPr/>
        </p:nvSpPr>
        <p:spPr bwMode="auto">
          <a:xfrm>
            <a:off x="7123113" y="2895600"/>
            <a:ext cx="401637" cy="457200"/>
          </a:xfrm>
          <a:prstGeom prst="rect">
            <a:avLst/>
          </a:prstGeom>
          <a:noFill/>
          <a:ln w="38100">
            <a:noFill/>
            <a:miter lim="800000"/>
            <a:headEnd/>
            <a:tailEnd/>
          </a:ln>
          <a:effectLst/>
        </p:spPr>
        <p:txBody>
          <a:bodyPr wrap="none">
            <a:spAutoFit/>
          </a:bodyPr>
          <a:lstStyle/>
          <a:p>
            <a:r>
              <a:rPr lang="ja-JP" altLang="en-US"/>
              <a:t>Ｅ</a:t>
            </a:r>
          </a:p>
        </p:txBody>
      </p:sp>
      <p:sp>
        <p:nvSpPr>
          <p:cNvPr id="639198" name="Text Box 222"/>
          <p:cNvSpPr txBox="1">
            <a:spLocks noChangeArrowheads="1"/>
          </p:cNvSpPr>
          <p:nvPr/>
        </p:nvSpPr>
        <p:spPr bwMode="auto">
          <a:xfrm>
            <a:off x="6132513" y="2895600"/>
            <a:ext cx="392112" cy="457200"/>
          </a:xfrm>
          <a:prstGeom prst="rect">
            <a:avLst/>
          </a:prstGeom>
          <a:noFill/>
          <a:ln w="38100">
            <a:noFill/>
            <a:miter lim="800000"/>
            <a:headEnd/>
            <a:tailEnd/>
          </a:ln>
          <a:effectLst/>
        </p:spPr>
        <p:txBody>
          <a:bodyPr wrap="none">
            <a:spAutoFit/>
          </a:bodyPr>
          <a:lstStyle/>
          <a:p>
            <a:r>
              <a:rPr lang="ja-JP" altLang="en-US"/>
              <a:t>５</a:t>
            </a:r>
          </a:p>
        </p:txBody>
      </p:sp>
      <p:sp>
        <p:nvSpPr>
          <p:cNvPr id="639199" name="Text Box 223"/>
          <p:cNvSpPr txBox="1">
            <a:spLocks noChangeArrowheads="1"/>
          </p:cNvSpPr>
          <p:nvPr/>
        </p:nvSpPr>
        <p:spPr bwMode="auto">
          <a:xfrm>
            <a:off x="6594475" y="3352800"/>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9200" name="Text Box 224"/>
          <p:cNvSpPr txBox="1">
            <a:spLocks noChangeArrowheads="1"/>
          </p:cNvSpPr>
          <p:nvPr/>
        </p:nvSpPr>
        <p:spPr bwMode="auto">
          <a:xfrm>
            <a:off x="7661275" y="3352800"/>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9201" name="Text Box 225"/>
          <p:cNvSpPr txBox="1">
            <a:spLocks noChangeArrowheads="1"/>
          </p:cNvSpPr>
          <p:nvPr/>
        </p:nvSpPr>
        <p:spPr bwMode="auto">
          <a:xfrm>
            <a:off x="8728075" y="3352800"/>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9202" name="Text Box 226"/>
          <p:cNvSpPr txBox="1">
            <a:spLocks noChangeArrowheads="1"/>
          </p:cNvSpPr>
          <p:nvPr/>
        </p:nvSpPr>
        <p:spPr bwMode="auto">
          <a:xfrm>
            <a:off x="8194675" y="3352800"/>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9203" name="Text Box 227"/>
          <p:cNvSpPr txBox="1">
            <a:spLocks noChangeArrowheads="1"/>
          </p:cNvSpPr>
          <p:nvPr/>
        </p:nvSpPr>
        <p:spPr bwMode="auto">
          <a:xfrm>
            <a:off x="7127875" y="3352800"/>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9204" name="Text Box 228"/>
          <p:cNvSpPr txBox="1">
            <a:spLocks noChangeArrowheads="1"/>
          </p:cNvSpPr>
          <p:nvPr/>
        </p:nvSpPr>
        <p:spPr bwMode="auto">
          <a:xfrm>
            <a:off x="6137275" y="3352800"/>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9205" name="Text Box 229"/>
          <p:cNvSpPr txBox="1">
            <a:spLocks noChangeArrowheads="1"/>
          </p:cNvSpPr>
          <p:nvPr/>
        </p:nvSpPr>
        <p:spPr bwMode="auto">
          <a:xfrm>
            <a:off x="6618288" y="1371600"/>
            <a:ext cx="392112" cy="457200"/>
          </a:xfrm>
          <a:prstGeom prst="rect">
            <a:avLst/>
          </a:prstGeom>
          <a:noFill/>
          <a:ln w="38100">
            <a:noFill/>
            <a:miter lim="800000"/>
            <a:headEnd/>
            <a:tailEnd/>
          </a:ln>
          <a:effectLst/>
        </p:spPr>
        <p:txBody>
          <a:bodyPr wrap="none">
            <a:spAutoFit/>
          </a:bodyPr>
          <a:lstStyle/>
          <a:p>
            <a:r>
              <a:rPr lang="ja-JP" altLang="en-US"/>
              <a:t>５</a:t>
            </a:r>
          </a:p>
        </p:txBody>
      </p:sp>
      <p:sp>
        <p:nvSpPr>
          <p:cNvPr id="639206" name="Text Box 230"/>
          <p:cNvSpPr txBox="1">
            <a:spLocks noChangeArrowheads="1"/>
          </p:cNvSpPr>
          <p:nvPr/>
        </p:nvSpPr>
        <p:spPr bwMode="auto">
          <a:xfrm>
            <a:off x="7685088" y="1371600"/>
            <a:ext cx="392112" cy="457200"/>
          </a:xfrm>
          <a:prstGeom prst="rect">
            <a:avLst/>
          </a:prstGeom>
          <a:noFill/>
          <a:ln w="38100">
            <a:noFill/>
            <a:miter lim="800000"/>
            <a:headEnd/>
            <a:tailEnd/>
          </a:ln>
          <a:effectLst/>
        </p:spPr>
        <p:txBody>
          <a:bodyPr wrap="none">
            <a:spAutoFit/>
          </a:bodyPr>
          <a:lstStyle/>
          <a:p>
            <a:r>
              <a:rPr lang="ja-JP" altLang="en-US"/>
              <a:t>４</a:t>
            </a:r>
          </a:p>
        </p:txBody>
      </p:sp>
      <p:sp>
        <p:nvSpPr>
          <p:cNvPr id="639207" name="Text Box 231"/>
          <p:cNvSpPr txBox="1">
            <a:spLocks noChangeArrowheads="1"/>
          </p:cNvSpPr>
          <p:nvPr/>
        </p:nvSpPr>
        <p:spPr bwMode="auto">
          <a:xfrm>
            <a:off x="8751888" y="1371600"/>
            <a:ext cx="392112" cy="457200"/>
          </a:xfrm>
          <a:prstGeom prst="rect">
            <a:avLst/>
          </a:prstGeom>
          <a:noFill/>
          <a:ln w="38100">
            <a:noFill/>
            <a:miter lim="800000"/>
            <a:headEnd/>
            <a:tailEnd/>
          </a:ln>
          <a:effectLst/>
        </p:spPr>
        <p:txBody>
          <a:bodyPr wrap="none">
            <a:spAutoFit/>
          </a:bodyPr>
          <a:lstStyle/>
          <a:p>
            <a:r>
              <a:rPr lang="ja-JP" altLang="en-US"/>
              <a:t>３</a:t>
            </a:r>
          </a:p>
        </p:txBody>
      </p:sp>
      <p:sp>
        <p:nvSpPr>
          <p:cNvPr id="639208" name="Text Box 232"/>
          <p:cNvSpPr txBox="1">
            <a:spLocks noChangeArrowheads="1"/>
          </p:cNvSpPr>
          <p:nvPr/>
        </p:nvSpPr>
        <p:spPr bwMode="auto">
          <a:xfrm>
            <a:off x="8218488" y="1371600"/>
            <a:ext cx="392112" cy="457200"/>
          </a:xfrm>
          <a:prstGeom prst="rect">
            <a:avLst/>
          </a:prstGeom>
          <a:noFill/>
          <a:ln w="38100">
            <a:noFill/>
            <a:miter lim="800000"/>
            <a:headEnd/>
            <a:tailEnd/>
          </a:ln>
          <a:effectLst/>
        </p:spPr>
        <p:txBody>
          <a:bodyPr wrap="none">
            <a:spAutoFit/>
          </a:bodyPr>
          <a:lstStyle/>
          <a:p>
            <a:r>
              <a:rPr lang="ja-JP" altLang="en-US"/>
              <a:t>２</a:t>
            </a:r>
          </a:p>
        </p:txBody>
      </p:sp>
      <p:sp>
        <p:nvSpPr>
          <p:cNvPr id="639209" name="Text Box 233"/>
          <p:cNvSpPr txBox="1">
            <a:spLocks noChangeArrowheads="1"/>
          </p:cNvSpPr>
          <p:nvPr/>
        </p:nvSpPr>
        <p:spPr bwMode="auto">
          <a:xfrm>
            <a:off x="7151688" y="1371600"/>
            <a:ext cx="392112" cy="457200"/>
          </a:xfrm>
          <a:prstGeom prst="rect">
            <a:avLst/>
          </a:prstGeom>
          <a:noFill/>
          <a:ln w="38100">
            <a:noFill/>
            <a:miter lim="800000"/>
            <a:headEnd/>
            <a:tailEnd/>
          </a:ln>
          <a:effectLst/>
        </p:spPr>
        <p:txBody>
          <a:bodyPr wrap="none">
            <a:spAutoFit/>
          </a:bodyPr>
          <a:lstStyle/>
          <a:p>
            <a:r>
              <a:rPr lang="ja-JP" altLang="en-US"/>
              <a:t>１</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844"/>
    </mc:Choice>
    <mc:Fallback>
      <p:transition spd="slow" advTm="76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57" x="1905000" y="4533900"/>
          <p14:tracePt t="2080" x="1898650" y="4546600"/>
          <p14:tracePt t="2080" x="1892300" y="4572000"/>
          <p14:tracePt t="2096" x="1866900" y="4622800"/>
          <p14:tracePt t="2110" x="1828800" y="4679950"/>
          <p14:tracePt t="2123" x="1809750" y="4705350"/>
          <p14:tracePt t="2123" x="1790700" y="4730750"/>
          <p14:tracePt t="2139" x="1765300" y="4749800"/>
          <p14:tracePt t="2152" x="1714500" y="4775200"/>
          <p14:tracePt t="2152" x="1682750" y="4794250"/>
          <p14:tracePt t="2169" x="1644650" y="4800600"/>
          <p14:tracePt t="2184" x="1555750" y="4813300"/>
          <p14:tracePt t="2184" x="1504950" y="4819650"/>
          <p14:tracePt t="2203" x="1397000" y="4819650"/>
          <p14:tracePt t="2203" x="1333500" y="4813300"/>
          <p14:tracePt t="2220" x="1263650" y="4806950"/>
          <p14:tracePt t="2220" x="1200150" y="4787900"/>
          <p14:tracePt t="2238" x="1066800" y="4737100"/>
          <p14:tracePt t="2251" x="996950" y="4699000"/>
          <p14:tracePt t="2251" x="933450" y="4648200"/>
          <p14:tracePt t="2270" x="806450" y="4527550"/>
          <p14:tracePt t="2284" x="692150" y="4368800"/>
          <p14:tracePt t="2284" x="635000" y="4279900"/>
          <p14:tracePt t="2304" x="584200" y="4184650"/>
          <p14:tracePt t="2304" x="539750" y="4083050"/>
          <p14:tracePt t="2320" x="488950" y="3968750"/>
          <p14:tracePt t="2320" x="450850" y="3854450"/>
          <p14:tracePt t="2320" x="412750" y="3733800"/>
          <p14:tracePt t="2339" x="374650" y="3613150"/>
          <p14:tracePt t="2353" x="317500" y="3365500"/>
          <p14:tracePt t="2368" x="292100" y="3117850"/>
          <p14:tracePt t="2368" x="292100" y="2997200"/>
          <p14:tracePt t="2388" x="323850" y="2755900"/>
          <p14:tracePt t="2401" x="381000" y="2520950"/>
          <p14:tracePt t="2418" x="463550" y="2298700"/>
          <p14:tracePt t="2435" x="565150" y="2095500"/>
          <p14:tracePt t="2452" x="692150" y="1924050"/>
          <p14:tracePt t="2452" x="762000" y="1847850"/>
          <p14:tracePt t="2470" x="927100" y="1727200"/>
          <p14:tracePt t="2485" x="1016000" y="1682750"/>
          <p14:tracePt t="2502" x="1308100" y="1568450"/>
          <p14:tracePt t="2502" x="1409700" y="1543050"/>
          <p14:tracePt t="2520" x="1511300" y="1524000"/>
          <p14:tracePt t="2520" x="1606550" y="1517650"/>
          <p14:tracePt t="2537" x="1809750" y="1536700"/>
          <p14:tracePt t="2552" x="1911350" y="1568450"/>
          <p14:tracePt t="2552" x="2006600" y="1606550"/>
          <p14:tracePt t="2571" x="2190750" y="1720850"/>
          <p14:tracePt t="2571" x="2279650" y="1784350"/>
          <p14:tracePt t="2587" x="2362200" y="1847850"/>
          <p14:tracePt t="2587" x="2444750" y="1924050"/>
          <p14:tracePt t="2604" x="2520950" y="1993900"/>
          <p14:tracePt t="2604" x="2590800" y="2070100"/>
          <p14:tracePt t="2620" x="2654300" y="2146300"/>
          <p14:tracePt t="2620" x="2711450" y="2222500"/>
          <p14:tracePt t="2620" x="2768600" y="2305050"/>
          <p14:tracePt t="2639" x="2813050" y="2400300"/>
          <p14:tracePt t="2639" x="2857500" y="2495550"/>
          <p14:tracePt t="2655" x="2889250" y="2597150"/>
          <p14:tracePt t="2655" x="2921000" y="2698750"/>
          <p14:tracePt t="2672" x="2946400" y="2806700"/>
          <p14:tracePt t="2672" x="2965450" y="2914650"/>
          <p14:tracePt t="2688" x="2990850" y="3130550"/>
          <p14:tracePt t="2702" x="2997200" y="3333750"/>
          <p14:tracePt t="2719" x="2971800" y="3530600"/>
          <p14:tracePt t="2719" x="2946400" y="3632200"/>
          <p14:tracePt t="2739" x="2921000" y="3727450"/>
          <p14:tracePt t="2739" x="2882900" y="3822700"/>
          <p14:tracePt t="2756" x="2794000" y="4000500"/>
          <p14:tracePt t="2769" x="2705100" y="4152900"/>
          <p14:tracePt t="2786" x="2603500" y="4279900"/>
          <p14:tracePt t="2803" x="2514600" y="4387850"/>
          <p14:tracePt t="2803" x="2463800" y="4432300"/>
          <p14:tracePt t="2822" x="2374900" y="4514850"/>
          <p14:tracePt t="2836" x="2330450" y="4546600"/>
          <p14:tracePt t="2836" x="2292350" y="4572000"/>
          <p14:tracePt t="2855" x="2209800" y="4610100"/>
          <p14:tracePt t="2870" x="2133600" y="4622800"/>
          <p14:tracePt t="2870" x="2095500" y="4622800"/>
          <p14:tracePt t="2888" x="2063750" y="4622800"/>
          <p14:tracePt t="2888" x="2025650" y="4616450"/>
          <p14:tracePt t="2905" x="2000250" y="4610100"/>
          <p14:tracePt t="2920" x="1943100" y="4591050"/>
          <p14:tracePt t="2920" x="1917700" y="4584700"/>
          <p14:tracePt t="2940" x="1885950" y="4565650"/>
          <p14:tracePt t="2940" x="1873250" y="4552950"/>
          <p14:tracePt t="2955" x="1860550" y="4546600"/>
          <p14:tracePt t="2955" x="1854200" y="4540250"/>
          <p14:tracePt t="2972" x="1854200" y="4533900"/>
          <p14:tracePt t="2987" x="1854200" y="4527550"/>
          <p14:tracePt t="3003" x="1860550" y="4527550"/>
          <p14:tracePt t="3021" x="1873250" y="4533900"/>
          <p14:tracePt t="3021" x="1879600" y="4540250"/>
          <p14:tracePt t="3040" x="1885950" y="4546600"/>
          <p14:tracePt t="3040" x="1892300" y="4546600"/>
          <p14:tracePt t="3056" x="1911350" y="4546600"/>
          <p14:tracePt t="3070" x="1930400" y="4552950"/>
          <p14:tracePt t="3087" x="1949450" y="4552950"/>
          <p14:tracePt t="3104" x="1968500" y="4546600"/>
          <p14:tracePt t="3104" x="1974850" y="4546600"/>
          <p14:tracePt t="3123" x="1993900" y="4546600"/>
          <p14:tracePt t="3137" x="2012950" y="4546600"/>
          <p14:tracePt t="3154" x="2032000" y="4546600"/>
          <p14:tracePt t="3171" x="2044700" y="4540250"/>
          <p14:tracePt t="3171" x="2051050" y="4540250"/>
          <p14:tracePt t="3190" x="2057400" y="4540250"/>
          <p14:tracePt t="3204" x="2063750" y="4533900"/>
          <p14:tracePt t="3221" x="2076450" y="4527550"/>
          <p14:tracePt t="3240" x="2076450" y="4521200"/>
          <p14:tracePt t="3255" x="2082800" y="4514850"/>
          <p14:tracePt t="3271" x="2076450" y="4521200"/>
          <p14:tracePt t="3307" x="2070100" y="4527550"/>
          <p14:tracePt t="3435" x="2063750" y="4533900"/>
          <p14:tracePt t="3452" x="2057400" y="4533900"/>
          <p14:tracePt t="3468" x="2051050" y="4533900"/>
          <p14:tracePt t="3487" x="2044700" y="4533900"/>
          <p14:tracePt t="3518" x="2044700" y="4527550"/>
          <p14:tracePt t="3538" x="2038350" y="4521200"/>
          <p14:tracePt t="3571" x="2032000" y="4521200"/>
          <p14:tracePt t="3595" x="2032000" y="4514850"/>
          <p14:tracePt t="3623" x="2032000" y="4508500"/>
          <p14:tracePt t="3647" x="2032000" y="4502150"/>
          <p14:tracePt t="3675" x="2038350" y="4495800"/>
          <p14:tracePt t="3707" x="2038350" y="4489450"/>
          <p14:tracePt t="3759" x="2038350" y="4483100"/>
          <p14:tracePt t="3779" x="2044700" y="4483100"/>
          <p14:tracePt t="3847" x="2044700" y="4489450"/>
          <p14:tracePt t="3908" x="2038350" y="4489450"/>
          <p14:tracePt t="3939" x="2038350" y="4483100"/>
          <p14:tracePt t="4006" x="2032000" y="4476750"/>
          <p14:tracePt t="4119" x="2032000" y="4470400"/>
          <p14:tracePt t="4139" x="2032000" y="4476750"/>
          <p14:tracePt t="4171" x="2038350" y="4470400"/>
          <p14:tracePt t="4223" x="2044700" y="4470400"/>
          <p14:tracePt t="4319" x="2051050" y="4470400"/>
          <p14:tracePt t="4336" x="2057400" y="4470400"/>
          <p14:tracePt t="4359" x="2063750" y="4464050"/>
          <p14:tracePt t="4379" x="2063750" y="4457700"/>
          <p14:tracePt t="4403" x="2063750" y="4451350"/>
          <p14:tracePt t="4419" x="2070100" y="4445000"/>
          <p14:tracePt t="4435" x="2070100" y="4438650"/>
          <p14:tracePt t="4449" x="2076450" y="4438650"/>
          <p14:tracePt t="4479" x="2082800" y="4438650"/>
          <p14:tracePt t="4515" x="2089150" y="4432300"/>
          <p14:tracePt t="4547" x="2095500" y="4432300"/>
          <p14:tracePt t="4599" x="2101850" y="4432300"/>
          <p14:tracePt t="4628" x="2101850" y="4425950"/>
          <p14:tracePt t="4659" x="2108200" y="4419600"/>
          <p14:tracePt t="4679" x="2108200" y="4413250"/>
          <p14:tracePt t="4779" x="2108200" y="4406900"/>
          <p14:tracePt t="4799" x="2114550" y="4406900"/>
          <p14:tracePt t="4823" x="2114550" y="4419600"/>
          <p14:tracePt t="4855" x="2108200" y="4425950"/>
          <p14:tracePt t="4891" x="2101850" y="4425950"/>
          <p14:tracePt t="4915" x="2095500" y="4425950"/>
          <p14:tracePt t="4959" x="2101850" y="4419600"/>
          <p14:tracePt t="4979" x="2101850" y="4413250"/>
          <p14:tracePt t="4996" x="2108200" y="4406900"/>
          <p14:tracePt t="5012" x="2114550" y="4400550"/>
          <p14:tracePt t="5028" x="2114550" y="4394200"/>
          <p14:tracePt t="5044" x="2114550" y="4387850"/>
          <p14:tracePt t="5064" x="2114550" y="4381500"/>
          <p14:tracePt t="5080" x="2101850" y="4387850"/>
          <p14:tracePt t="5139" x="2101850" y="4394200"/>
          <p14:tracePt t="5159" x="2101850" y="4400550"/>
          <p14:tracePt t="5176" x="2101850" y="4406900"/>
          <p14:tracePt t="5192" x="2108200" y="4406900"/>
          <p14:tracePt t="5215" x="2108200" y="4400550"/>
          <p14:tracePt t="5235" x="2114550" y="4394200"/>
          <p14:tracePt t="5251" x="2114550" y="4400550"/>
          <p14:tracePt t="5295" x="2114550" y="4406900"/>
          <p14:tracePt t="5327" x="2108200" y="4406900"/>
          <p14:tracePt t="5387" x="2101850" y="4413250"/>
          <p14:tracePt t="5408" x="2108200" y="4413250"/>
          <p14:tracePt t="5455" x="2114550" y="4406900"/>
          <p14:tracePt t="5468" x="2114550" y="4400550"/>
          <p14:tracePt t="5527" x="2114550" y="4394200"/>
          <p14:tracePt t="5544" x="2114550" y="4400550"/>
          <p14:tracePt t="5579" x="2114550" y="4406900"/>
          <p14:tracePt t="5603" x="2120900" y="4406900"/>
          <p14:tracePt t="5627" x="2120900" y="4400550"/>
          <p14:tracePt t="5664" x="2120900" y="4394200"/>
          <p14:tracePt t="5687" x="2114550" y="4400550"/>
          <p14:tracePt t="5760" x="2114550" y="4406900"/>
          <p14:tracePt t="5776" x="2108200" y="4413250"/>
          <p14:tracePt t="5800" x="2101850" y="4413250"/>
          <p14:tracePt t="5816" x="2095500" y="4419600"/>
          <p14:tracePt t="5830" x="2089150" y="4425950"/>
          <p14:tracePt t="5847" x="2082800" y="4425950"/>
          <p14:tracePt t="5863" x="2076450" y="4432300"/>
          <p14:tracePt t="5863" x="2063750" y="4432300"/>
          <p14:tracePt t="5882" x="2051050" y="4432300"/>
          <p14:tracePt t="5897" x="2044700" y="4432300"/>
          <p14:tracePt t="5897" x="2038350" y="4438650"/>
          <p14:tracePt t="5915" x="2012950" y="4438650"/>
          <p14:tracePt t="5930" x="1987550" y="4445000"/>
          <p14:tracePt t="5930" x="1974850" y="4445000"/>
          <p14:tracePt t="5949" x="1962150" y="4451350"/>
          <p14:tracePt t="5949" x="1943100" y="4457700"/>
          <p14:tracePt t="5965" x="1924050" y="4457700"/>
          <p14:tracePt t="5965" x="1911350" y="4457700"/>
          <p14:tracePt t="5983" x="1866900" y="4470400"/>
          <p14:tracePt t="5997" x="1828800" y="4476750"/>
          <p14:tracePt t="5997" x="1803400" y="4483100"/>
          <p14:tracePt t="6016" x="1784350" y="4483100"/>
          <p14:tracePt t="6016" x="1758950" y="4489450"/>
          <p14:tracePt t="6033" x="1739900" y="4489450"/>
          <p14:tracePt t="6033" x="1714500" y="4489450"/>
          <p14:tracePt t="6049" x="1670050" y="4489450"/>
          <p14:tracePt t="6064" x="1631950" y="4489450"/>
          <p14:tracePt t="6081" x="1587500" y="4476750"/>
          <p14:tracePt t="6081" x="1568450" y="4470400"/>
          <p14:tracePt t="6101" x="1543050" y="4464050"/>
          <p14:tracePt t="6101" x="1524000" y="4457700"/>
          <p14:tracePt t="6117" x="1498600" y="4438650"/>
          <p14:tracePt t="6131" x="1473200" y="4413250"/>
          <p14:tracePt t="6148" x="1460500" y="4394200"/>
          <p14:tracePt t="6165" x="1460500" y="4375150"/>
          <p14:tracePt t="6182" x="1479550" y="4375150"/>
          <p14:tracePt t="6204" x="1498600" y="4381500"/>
          <p14:tracePt t="6217" x="1530350" y="4400550"/>
          <p14:tracePt t="6232" x="1568450" y="4419600"/>
          <p14:tracePt t="6232" x="1587500" y="4432300"/>
          <p14:tracePt t="6250" x="1606550" y="4438650"/>
          <p14:tracePt t="6265" x="1644650" y="4451350"/>
          <p14:tracePt t="6265" x="1657350" y="4457700"/>
          <p14:tracePt t="6265" x="1670050" y="4457700"/>
          <p14:tracePt t="6288" x="1689100" y="4464050"/>
          <p14:tracePt t="6302" x="1682750" y="4457700"/>
          <p14:tracePt t="6331" x="1670050" y="4451350"/>
          <p14:tracePt t="6344" x="1638300" y="4438650"/>
          <p14:tracePt t="6344" x="1619250" y="4425950"/>
          <p14:tracePt t="6361" x="1600200" y="4413250"/>
          <p14:tracePt t="6361" x="1568450" y="4400550"/>
          <p14:tracePt t="6376" x="1543050" y="4387850"/>
          <p14:tracePt t="6376" x="1504950" y="4368800"/>
          <p14:tracePt t="6392" x="1466850" y="4343400"/>
          <p14:tracePt t="6392" x="1435100" y="4324350"/>
          <p14:tracePt t="6408" x="1346200" y="4260850"/>
          <p14:tracePt t="6422" x="1301750" y="4222750"/>
          <p14:tracePt t="6436" x="1212850" y="4133850"/>
          <p14:tracePt t="6449" x="1117600" y="4019550"/>
          <p14:tracePt t="6449" x="1066800" y="3956050"/>
          <p14:tracePt t="6469" x="958850" y="3822700"/>
          <p14:tracePt t="6482" x="857250" y="3676650"/>
          <p14:tracePt t="6499" x="762000" y="3524250"/>
          <p14:tracePt t="6516" x="685800" y="3359150"/>
          <p14:tracePt t="6533" x="628650" y="3187700"/>
          <p14:tracePt t="6533" x="609600" y="3098800"/>
          <p14:tracePt t="6551" x="596900" y="2908300"/>
          <p14:tracePt t="6566" x="609600" y="2698750"/>
          <p14:tracePt t="6583" x="654050" y="2482850"/>
          <p14:tracePt t="6583" x="679450" y="2381250"/>
          <p14:tracePt t="6601" x="717550" y="2279650"/>
          <p14:tracePt t="6601" x="762000" y="2184400"/>
          <p14:tracePt t="6618" x="863600" y="2006600"/>
          <p14:tracePt t="6633" x="927100" y="1917700"/>
          <p14:tracePt t="6633" x="990600" y="1841500"/>
          <p14:tracePt t="6652" x="1143000" y="1695450"/>
          <p14:tracePt t="6652" x="1219200" y="1631950"/>
          <p14:tracePt t="6669" x="1301750" y="1568450"/>
          <p14:tracePt t="6669" x="1384300" y="1517650"/>
          <p14:tracePt t="6685" x="1460500" y="1473200"/>
          <p14:tracePt t="6685" x="1543050" y="1435100"/>
          <p14:tracePt t="6702" x="1619250" y="1409700"/>
          <p14:tracePt t="6702" x="1701800" y="1390650"/>
          <p14:tracePt t="6702" x="1784350" y="1384300"/>
          <p14:tracePt t="6720" x="1866900" y="1377950"/>
          <p14:tracePt t="6720" x="1949450" y="1384300"/>
          <p14:tracePt t="6738" x="2025650" y="1397000"/>
          <p14:tracePt t="6738" x="2108200" y="1409700"/>
          <p14:tracePt t="6753" x="2184400" y="1435100"/>
          <p14:tracePt t="6753" x="2260600" y="1466850"/>
          <p14:tracePt t="6769" x="2400300" y="1543050"/>
          <p14:tracePt t="6783" x="2533650" y="1625600"/>
          <p14:tracePt t="6800" x="2654300" y="1727200"/>
          <p14:tracePt t="6817" x="2762250" y="1835150"/>
          <p14:tracePt t="6833" x="2914650" y="2019300"/>
          <p14:tracePt t="6850" x="2990850" y="2165350"/>
          <p14:tracePt t="6867" x="3054350" y="2330450"/>
          <p14:tracePt t="6884" x="3098800" y="2508250"/>
          <p14:tracePt t="6884" x="3111500" y="2603500"/>
          <p14:tracePt t="6902" x="3117850" y="2698750"/>
          <p14:tracePt t="6917" x="3130550" y="2876550"/>
          <p14:tracePt t="6917" x="3130550" y="2965450"/>
          <p14:tracePt t="6936" x="3130550" y="3130550"/>
          <p14:tracePt t="6951" x="3117850" y="3289300"/>
          <p14:tracePt t="6951" x="3111500" y="3371850"/>
          <p14:tracePt t="6969" x="3098800" y="3448050"/>
          <p14:tracePt t="6969" x="3079750" y="3530600"/>
          <p14:tracePt t="6986" x="3035300" y="3683000"/>
          <p14:tracePt t="7001" x="3003550" y="3759200"/>
          <p14:tracePt t="7001" x="2933700" y="3898900"/>
          <p14:tracePt t="7020" x="2889250" y="3962400"/>
          <p14:tracePt t="7020" x="2844800" y="4025900"/>
          <p14:tracePt t="7037" x="2800350" y="4083050"/>
          <p14:tracePt t="7037" x="2749550" y="4133850"/>
          <p14:tracePt t="7053" x="2705100" y="4178300"/>
          <p14:tracePt t="7053" x="2654300" y="4229100"/>
          <p14:tracePt t="7070" x="2552700" y="4318000"/>
          <p14:tracePt t="7085" x="2451100" y="4400550"/>
          <p14:tracePt t="7101" x="2349500" y="4476750"/>
          <p14:tracePt t="7101" x="2292350" y="4514850"/>
          <p14:tracePt t="7120" x="2241550" y="4552950"/>
          <p14:tracePt t="7120" x="2184400" y="4584700"/>
          <p14:tracePt t="7136" x="2076450" y="4654550"/>
          <p14:tracePt t="7151" x="1968500" y="4711700"/>
          <p14:tracePt t="7168" x="1866900" y="4762500"/>
          <p14:tracePt t="7185" x="1765300" y="4813300"/>
          <p14:tracePt t="7185" x="1720850" y="4832350"/>
          <p14:tracePt t="7203" x="1638300" y="4870450"/>
          <p14:tracePt t="7218" x="1568450" y="4908550"/>
          <p14:tracePt t="7235" x="1511300" y="4953000"/>
          <p14:tracePt t="7252" x="1466850" y="5003800"/>
          <p14:tracePt t="7252" x="1447800" y="5035550"/>
          <p14:tracePt t="7270" x="1435100" y="5067300"/>
          <p14:tracePt t="7285" x="1422400" y="5130800"/>
          <p14:tracePt t="7285" x="1416050" y="5162550"/>
          <p14:tracePt t="7304" x="1409700" y="5213350"/>
          <p14:tracePt t="7304" x="1409700" y="5238750"/>
          <p14:tracePt t="7321" x="1409700" y="5257800"/>
          <p14:tracePt t="7321" x="1409700" y="5270500"/>
          <p14:tracePt t="7337" x="1409700" y="5289550"/>
          <p14:tracePt t="7337" x="1409700" y="5302250"/>
          <p14:tracePt t="7354" x="1409700" y="5314950"/>
          <p14:tracePt t="7354" x="1403350" y="5321300"/>
          <p14:tracePt t="7371" x="1390650" y="5340350"/>
          <p14:tracePt t="7385" x="1365250" y="5359400"/>
          <p14:tracePt t="7385" x="1352550" y="5372100"/>
          <p14:tracePt t="7404" x="1333500" y="5378450"/>
          <p14:tracePt t="7404" x="1314450" y="5378450"/>
          <p14:tracePt t="7421" x="1282700" y="5384800"/>
          <p14:tracePt t="7421" x="1257300" y="5384800"/>
          <p14:tracePt t="7438" x="1193800" y="5365750"/>
          <p14:tracePt t="7452" x="1136650" y="5321300"/>
          <p14:tracePt t="7469" x="1085850" y="5251450"/>
          <p14:tracePt t="7486" x="1054100" y="5092700"/>
          <p14:tracePt t="7502" x="1060450" y="4959350"/>
          <p14:tracePt t="7520" x="1123950" y="4762500"/>
          <p14:tracePt t="7542" x="1162050" y="4705350"/>
          <p14:tracePt t="7542" x="1206500" y="4654550"/>
          <p14:tracePt t="7558" x="1327150" y="4578350"/>
          <p14:tracePt t="7572" x="1485900" y="4552950"/>
          <p14:tracePt t="7587" x="1574800" y="4552950"/>
          <p14:tracePt t="7604" x="1866900" y="4603750"/>
          <p14:tracePt t="7604" x="1962150" y="4635500"/>
          <p14:tracePt t="7623" x="2044700" y="4673600"/>
          <p14:tracePt t="7623" x="2120900" y="4711700"/>
          <p14:tracePt t="7639" x="2184400" y="4756150"/>
          <p14:tracePt t="7639" x="2241550" y="4806950"/>
          <p14:tracePt t="7656" x="2298700" y="4908550"/>
          <p14:tracePt t="7671" x="2311400" y="5022850"/>
          <p14:tracePt t="7671" x="2298700" y="5073650"/>
          <p14:tracePt t="7690" x="2279650" y="5124450"/>
          <p14:tracePt t="7690" x="2241550" y="5175250"/>
          <p14:tracePt t="7706" x="2203450" y="5226050"/>
          <p14:tracePt t="7706" x="2152650" y="5264150"/>
          <p14:tracePt t="7723" x="2101850" y="5308600"/>
          <p14:tracePt t="7723" x="2038350" y="5340350"/>
          <p14:tracePt t="7723" x="1968500" y="5372100"/>
          <p14:tracePt t="7743" x="1898650" y="5397500"/>
          <p14:tracePt t="7743" x="1822450" y="5422900"/>
          <p14:tracePt t="7759" x="1739900" y="5441950"/>
          <p14:tracePt t="7759" x="1663700" y="5454650"/>
          <p14:tracePt t="7775" x="1587500" y="5461000"/>
          <p14:tracePt t="7775" x="1511300" y="5461000"/>
          <p14:tracePt t="7790" x="1377950" y="5454650"/>
          <p14:tracePt t="7804" x="1270000" y="5429250"/>
          <p14:tracePt t="7821" x="1187450" y="5397500"/>
          <p14:tracePt t="7838" x="1136650" y="5359400"/>
          <p14:tracePt t="7855" x="1117600" y="5314950"/>
          <p14:tracePt t="7871" x="1130300" y="5289550"/>
          <p14:tracePt t="7888" x="1155700" y="5270500"/>
          <p14:tracePt t="7905" x="1187450" y="5251450"/>
          <p14:tracePt t="7905" x="1206500" y="5238750"/>
          <p14:tracePt t="7923" x="1238250" y="5226050"/>
          <p14:tracePt t="7938" x="1250950" y="5213350"/>
          <p14:tracePt t="7938" x="1270000" y="5207000"/>
          <p14:tracePt t="7957" x="1295400" y="5194300"/>
          <p14:tracePt t="7972" x="1314450" y="5187950"/>
          <p14:tracePt t="7972" x="1320800" y="5187950"/>
          <p14:tracePt t="7990" x="1327150" y="5187950"/>
          <p14:tracePt t="7990" x="1333500" y="5187950"/>
          <p14:tracePt t="8007" x="1339850" y="5187950"/>
          <p14:tracePt t="8022" x="1346200" y="5194300"/>
          <p14:tracePt t="8042" x="1346200" y="5200650"/>
          <p14:tracePt t="8073" x="1339850" y="5207000"/>
          <p14:tracePt t="8089" x="1339850" y="5213350"/>
          <p14:tracePt t="8110" x="1339850" y="5219700"/>
          <p14:tracePt t="8133" x="1346200" y="5219700"/>
          <p14:tracePt t="8157" x="1352550" y="5226050"/>
          <p14:tracePt t="8170" x="1358900" y="5226050"/>
          <p14:tracePt t="8189" x="1371600" y="5226050"/>
          <p14:tracePt t="8206" x="1377950" y="5219700"/>
          <p14:tracePt t="8206" x="1384300" y="5219700"/>
          <p14:tracePt t="8225" x="1397000" y="5219700"/>
          <p14:tracePt t="8240" x="1409700" y="5213350"/>
          <p14:tracePt t="8256" x="1422400" y="5207000"/>
          <p14:tracePt t="8273" x="1428750" y="5207000"/>
          <p14:tracePt t="8290" x="1435100" y="5207000"/>
          <p14:tracePt t="8307" x="1441450" y="5200650"/>
          <p14:tracePt t="8323" x="1447800" y="5200650"/>
          <p14:tracePt t="8342" x="1454150" y="5200650"/>
          <p14:tracePt t="8373" x="1460500" y="5200650"/>
          <p14:tracePt t="8397" x="1466850" y="5207000"/>
          <p14:tracePt t="8410" x="1466850" y="5213350"/>
          <p14:tracePt t="8426" x="1460500" y="5219700"/>
          <p14:tracePt t="8442" x="1454150" y="5226050"/>
          <p14:tracePt t="8457" x="1454150" y="5232400"/>
          <p14:tracePt t="8478" x="1447800" y="5238750"/>
          <p14:tracePt t="8501" x="1454150" y="5238750"/>
          <p14:tracePt t="8529" x="1460500" y="5245100"/>
          <p14:tracePt t="8561" x="1466850" y="5245100"/>
          <p14:tracePt t="8581" x="1473200" y="5245100"/>
          <p14:tracePt t="8598" x="1479550" y="5245100"/>
          <p14:tracePt t="8614" x="1485900" y="5245100"/>
          <p14:tracePt t="8627" x="1492250" y="5245100"/>
          <p14:tracePt t="8641" x="1498600" y="5245100"/>
          <p14:tracePt t="8658" x="1511300" y="5245100"/>
          <p14:tracePt t="8674" x="1517650" y="5245100"/>
          <p14:tracePt t="8690" x="1524000" y="5245100"/>
          <p14:tracePt t="8707" x="1530350" y="5251450"/>
          <p14:tracePt t="8740" x="1530350" y="5257800"/>
          <p14:tracePt t="8768" x="1536700" y="5257800"/>
          <p14:tracePt t="8800" x="1543050" y="5264150"/>
          <p14:tracePt t="8820" x="1543050" y="5270500"/>
          <p14:tracePt t="8836" x="1549400" y="5276850"/>
          <p14:tracePt t="8853" x="1549400" y="5283200"/>
          <p14:tracePt t="8869" x="1555750" y="5289550"/>
          <p14:tracePt t="8885" x="1555750" y="5295900"/>
          <p14:tracePt t="8902" x="1562100" y="5302250"/>
          <p14:tracePt t="8920" x="1568450" y="5308600"/>
          <p14:tracePt t="9024" x="1574800" y="5302250"/>
          <p14:tracePt t="9056" x="1574800" y="5295900"/>
          <p14:tracePt t="9100" x="1574800" y="5289550"/>
          <p14:tracePt t="9136" x="1568450" y="5289550"/>
          <p14:tracePt t="9168" x="1562100" y="5289550"/>
          <p14:tracePt t="9204" x="1562100" y="5295900"/>
          <p14:tracePt t="9248" x="1555750" y="5302250"/>
          <p14:tracePt t="9272" x="1562100" y="5302250"/>
          <p14:tracePt t="9356" x="1568450" y="5295900"/>
          <p14:tracePt t="9392" x="1568450" y="5302250"/>
          <p14:tracePt t="9429" x="1562100" y="5308600"/>
          <p14:tracePt t="9504" x="1562100" y="5314950"/>
          <p14:tracePt t="9528" x="1562100" y="5321300"/>
          <p14:tracePt t="9556" x="1555750" y="5327650"/>
          <p14:tracePt t="9580" x="1555750" y="5334000"/>
          <p14:tracePt t="9617" x="1555750" y="5340350"/>
          <p14:tracePt t="9668" x="1555750" y="5346700"/>
          <p14:tracePt t="9692" x="1555750" y="5353050"/>
          <p14:tracePt t="9717" x="1562100" y="5359400"/>
          <p14:tracePt t="9760" x="1562100" y="5365750"/>
          <p14:tracePt t="9780" x="1568450" y="5372100"/>
          <p14:tracePt t="9804" x="1574800" y="5372100"/>
          <p14:tracePt t="9821" x="1581150" y="5372100"/>
          <p14:tracePt t="9837" x="1587500" y="5372100"/>
          <p14:tracePt t="9857" x="1593850" y="5372100"/>
          <p14:tracePt t="9873" x="1600200" y="5365750"/>
          <p14:tracePt t="9888" x="1606550" y="5359400"/>
          <p14:tracePt t="9902" x="1612900" y="5353050"/>
          <p14:tracePt t="9917" x="1612900" y="5346700"/>
          <p14:tracePt t="9917" x="1619250" y="5340350"/>
          <p14:tracePt t="9934" x="1619250" y="5334000"/>
          <p14:tracePt t="9934" x="1625600" y="5327650"/>
          <p14:tracePt t="9949" x="1631950" y="5314950"/>
          <p14:tracePt t="9962" x="1638300" y="5308600"/>
          <p14:tracePt t="9962" x="1638300" y="5295900"/>
          <p14:tracePt t="9980" x="1644650" y="5270500"/>
          <p14:tracePt t="9994" x="1644650" y="5257800"/>
          <p14:tracePt t="10011" x="1651000" y="5187950"/>
          <p14:tracePt t="10011" x="1651000" y="5156200"/>
          <p14:tracePt t="10030" x="1651000" y="5124450"/>
          <p14:tracePt t="10030" x="1644650" y="5086350"/>
          <p14:tracePt t="10046" x="1644650" y="5048250"/>
          <p14:tracePt t="10046" x="1638300" y="5003800"/>
          <p14:tracePt t="10064" x="1631950" y="4908550"/>
          <p14:tracePt t="10078" x="1619250" y="4787900"/>
          <p14:tracePt t="10078" x="1619250" y="4724400"/>
          <p14:tracePt t="10097" x="1619250" y="4648200"/>
          <p14:tracePt t="10097" x="1612900" y="4565650"/>
          <p14:tracePt t="10114" x="1606550" y="4476750"/>
          <p14:tracePt t="10114" x="1593850" y="4381500"/>
          <p14:tracePt t="10130" x="1568450" y="4184650"/>
          <p14:tracePt t="10145" x="1524000" y="3968750"/>
          <p14:tracePt t="10162" x="1473200" y="3752850"/>
          <p14:tracePt t="10162" x="1447800" y="3644900"/>
          <p14:tracePt t="10182" x="1428750" y="3536950"/>
          <p14:tracePt t="10182" x="1409700" y="3429000"/>
          <p14:tracePt t="10198" x="1365250" y="3232150"/>
          <p14:tracePt t="10212" x="1339850" y="3048000"/>
          <p14:tracePt t="10229" x="1314450" y="2876550"/>
          <p14:tracePt t="10246" x="1295400" y="2724150"/>
          <p14:tracePt t="10246" x="1282700" y="2654300"/>
          <p14:tracePt t="10264" x="1263650" y="2520950"/>
          <p14:tracePt t="10279" x="1257300" y="2457450"/>
          <p14:tracePt t="10296" x="1219200" y="2305050"/>
          <p14:tracePt t="10312" x="1193800" y="2228850"/>
          <p14:tracePt t="10312" x="1181100" y="2197100"/>
          <p14:tracePt t="10331" x="1149350" y="2152650"/>
          <p14:tracePt t="10346" x="1136650" y="2133600"/>
          <p14:tracePt t="10346" x="1117600" y="2108200"/>
          <p14:tracePt t="10364" x="1079500" y="2082800"/>
          <p14:tracePt t="10364" x="1060450" y="2070100"/>
          <p14:tracePt t="10382" x="1041400" y="2063750"/>
          <p14:tracePt t="10382" x="1022350" y="2051050"/>
          <p14:tracePt t="10398" x="1003300" y="2051050"/>
          <p14:tracePt t="10398" x="990600" y="2044700"/>
          <p14:tracePt t="10415" x="971550" y="2044700"/>
          <p14:tracePt t="10415" x="958850" y="2038350"/>
          <p14:tracePt t="10431" x="927100" y="2038350"/>
          <p14:tracePt t="10446" x="901700" y="2038350"/>
          <p14:tracePt t="10446" x="889000" y="2032000"/>
          <p14:tracePt t="10465" x="876300" y="2032000"/>
          <p14:tracePt t="10465" x="863600" y="2032000"/>
          <p14:tracePt t="10482" x="850900" y="2032000"/>
          <p14:tracePt t="10482" x="838200" y="2032000"/>
          <p14:tracePt t="10498" x="819150" y="2032000"/>
          <p14:tracePt t="10513" x="806450" y="2032000"/>
          <p14:tracePt t="10513" x="800100" y="2032000"/>
          <p14:tracePt t="10533" x="793750" y="2032000"/>
          <p14:tracePt t="10550" x="787400" y="2025650"/>
          <p14:tracePt t="10563" x="787400" y="2019300"/>
          <p14:tracePt t="10580" x="787400" y="2012950"/>
          <p14:tracePt t="10597" x="787400" y="2006600"/>
          <p14:tracePt t="10613" x="787400" y="2000250"/>
          <p14:tracePt t="10633" x="774700" y="1993900"/>
          <p14:tracePt t="10652" x="768350" y="1993900"/>
          <p14:tracePt t="10666" x="755650" y="1987550"/>
          <p14:tracePt t="10666" x="749300" y="1987550"/>
          <p14:tracePt t="10682" x="742950" y="1981200"/>
          <p14:tracePt t="10682" x="736600" y="1981200"/>
          <p14:tracePt t="10699" x="717550" y="1987550"/>
          <p14:tracePt t="10714" x="711200" y="1987550"/>
          <p14:tracePt t="10714" x="704850" y="1987550"/>
          <p14:tracePt t="10734" x="698500" y="1993900"/>
          <p14:tracePt t="10748" x="692150" y="2000250"/>
          <p14:tracePt t="10764" x="685800" y="2012950"/>
          <p14:tracePt t="10781" x="685800" y="2019300"/>
          <p14:tracePt t="10797" x="685800" y="2025650"/>
          <p14:tracePt t="10814" x="685800" y="2032000"/>
          <p14:tracePt t="10814" x="692150" y="2038350"/>
          <p14:tracePt t="10833" x="692150" y="2044700"/>
          <p14:tracePt t="10850" x="698500" y="2051050"/>
          <p14:tracePt t="10864" x="711200" y="2051050"/>
          <p14:tracePt t="10881" x="730250" y="2057400"/>
          <p14:tracePt t="10898" x="749300" y="2063750"/>
          <p14:tracePt t="10898" x="762000" y="2063750"/>
          <p14:tracePt t="10916" x="787400" y="2076450"/>
          <p14:tracePt t="10931" x="819150" y="2089150"/>
          <p14:tracePt t="10948" x="857250" y="2101850"/>
          <p14:tracePt t="10965" x="895350" y="2120900"/>
          <p14:tracePt t="10965" x="914400" y="2127250"/>
          <p14:tracePt t="10983" x="939800" y="2139950"/>
          <p14:tracePt t="10998" x="984250" y="2152650"/>
          <p14:tracePt t="10998" x="1009650" y="2159000"/>
          <p14:tracePt t="11017" x="1079500" y="2165350"/>
          <p14:tracePt t="11035" x="1104900" y="2165350"/>
          <p14:tracePt t="11035" x="1130300" y="2159000"/>
          <p14:tracePt t="11051" x="1162050" y="2159000"/>
          <p14:tracePt t="11051" x="1187450" y="2159000"/>
          <p14:tracePt t="11067" x="1212850" y="2159000"/>
          <p14:tracePt t="11067" x="1238250" y="2159000"/>
          <p14:tracePt t="11083" x="1289050" y="2152650"/>
          <p14:tracePt t="11098" x="1346200" y="2152650"/>
          <p14:tracePt t="11098" x="1371600" y="2152650"/>
          <p14:tracePt t="11118" x="1403350" y="2146300"/>
          <p14:tracePt t="11118" x="1428750" y="2146300"/>
          <p14:tracePt t="11134" x="1460500" y="2139950"/>
          <p14:tracePt t="11134" x="1498600" y="2139950"/>
          <p14:tracePt t="11151" x="1562100" y="2127250"/>
          <p14:tracePt t="11165" x="1638300" y="2120900"/>
          <p14:tracePt t="11182" x="1708150" y="2114550"/>
          <p14:tracePt t="11182" x="1746250" y="2114550"/>
          <p14:tracePt t="11201" x="1784350" y="2114550"/>
          <p14:tracePt t="11201" x="1816100" y="2114550"/>
          <p14:tracePt t="11218" x="1898650" y="2108200"/>
          <p14:tracePt t="11233" x="1974850" y="2101850"/>
          <p14:tracePt t="11249" x="2057400" y="2095500"/>
          <p14:tracePt t="11266" x="2133600" y="2089150"/>
          <p14:tracePt t="11266" x="2171700" y="2089150"/>
          <p14:tracePt t="11285" x="2241550" y="2082800"/>
          <p14:tracePt t="11299" x="2317750" y="2076450"/>
          <p14:tracePt t="11316" x="2387600" y="2070100"/>
          <p14:tracePt t="11316" x="2425700" y="2063750"/>
          <p14:tracePt t="11335" x="2457450" y="2063750"/>
          <p14:tracePt t="11335" x="2489200" y="2063750"/>
          <p14:tracePt t="11351" x="2552700" y="2057400"/>
          <p14:tracePt t="11366" x="2590800" y="2057400"/>
          <p14:tracePt t="11366" x="2622550" y="2057400"/>
          <p14:tracePt t="11385" x="2679700" y="2051050"/>
          <p14:tracePt t="11385" x="2711450" y="2051050"/>
          <p14:tracePt t="11402" x="2736850" y="2044700"/>
          <p14:tracePt t="11402" x="2768600" y="2044700"/>
          <p14:tracePt t="11418" x="2794000" y="2044700"/>
          <p14:tracePt t="11418" x="2819400" y="2044700"/>
          <p14:tracePt t="11435" x="2838450" y="2044700"/>
          <p14:tracePt t="11435" x="2863850" y="2044700"/>
          <p14:tracePt t="11435" x="2889250" y="2044700"/>
          <p14:tracePt t="11454" x="2908300" y="2051050"/>
          <p14:tracePt t="11454" x="2933700" y="2051050"/>
          <p14:tracePt t="11469" x="2952750" y="2051050"/>
          <p14:tracePt t="11469" x="2971800" y="2057400"/>
          <p14:tracePt t="11486" x="2990850" y="2057400"/>
          <p14:tracePt t="11486" x="3003550" y="2063750"/>
          <p14:tracePt t="11501" x="3028950" y="2070100"/>
          <p14:tracePt t="11517" x="3048000" y="2076450"/>
          <p14:tracePt t="11533" x="3067050" y="2089150"/>
          <p14:tracePt t="11550" x="3073400" y="2095500"/>
          <p14:tracePt t="11567" x="3079750" y="2101850"/>
          <p14:tracePt t="11583" x="3079750" y="2108200"/>
          <p14:tracePt t="11600" x="3079750" y="2114550"/>
          <p14:tracePt t="11617" x="3073400" y="2120900"/>
          <p14:tracePt t="11634" x="3073400" y="2133600"/>
          <p14:tracePt t="11650" x="3067050" y="2133600"/>
          <p14:tracePt t="11667" x="3060700" y="2139950"/>
          <p14:tracePt t="11684" x="3054350" y="2139950"/>
          <p14:tracePt t="11701" x="3048000" y="2146300"/>
          <p14:tracePt t="11717" x="3041650" y="2152650"/>
          <p14:tracePt t="11737" x="3035300" y="2152650"/>
          <p14:tracePt t="11737" x="3022600" y="2159000"/>
          <p14:tracePt t="11754" x="3016250" y="2165350"/>
          <p14:tracePt t="11769" x="3009900" y="2171700"/>
          <p14:tracePt t="11769" x="3003550" y="2171700"/>
          <p14:tracePt t="11786" x="3003550" y="2178050"/>
          <p14:tracePt t="11786" x="2997200" y="2184400"/>
          <p14:tracePt t="11803" x="2984500" y="2190750"/>
          <p14:tracePt t="11817" x="2971800" y="2197100"/>
          <p14:tracePt t="11834" x="2959100" y="2203450"/>
          <p14:tracePt t="11834" x="2952750" y="2203450"/>
          <p14:tracePt t="11854" x="2946400" y="2203450"/>
          <p14:tracePt t="11854" x="2940050" y="2209800"/>
          <p14:tracePt t="11870" x="2927350" y="2216150"/>
          <p14:tracePt t="11884" x="2908300" y="2222500"/>
          <p14:tracePt t="11901" x="2895600" y="2222500"/>
          <p14:tracePt t="11918" x="2876550" y="2228850"/>
          <p14:tracePt t="11918" x="2870200" y="2228850"/>
          <p14:tracePt t="11936" x="2857500" y="2235200"/>
          <p14:tracePt t="11951" x="2844800" y="2241550"/>
          <p14:tracePt t="11968" x="2832100" y="2247900"/>
          <p14:tracePt t="11985" x="2819400" y="2254250"/>
          <p14:tracePt t="11985" x="2806700" y="2260600"/>
          <p14:tracePt t="12003" x="2800350" y="2260600"/>
          <p14:tracePt t="12018" x="2787650" y="2266950"/>
          <p14:tracePt t="12018" x="2781300" y="2273300"/>
          <p14:tracePt t="12037" x="2768600" y="2279650"/>
          <p14:tracePt t="12037" x="2762250" y="2279650"/>
          <p14:tracePt t="12054" x="2755900" y="2286000"/>
          <p14:tracePt t="12069" x="2749550" y="2286000"/>
          <p14:tracePt t="12069" x="2743200" y="2292350"/>
          <p14:tracePt t="12087" x="2736850" y="2298700"/>
          <p14:tracePt t="12102" x="2724150" y="2305050"/>
          <p14:tracePt t="12119" x="2717800" y="2311400"/>
          <p14:tracePt t="12153" x="2711450" y="2305050"/>
          <p14:tracePt t="12205" x="2711450" y="2298700"/>
          <p14:tracePt t="12249" x="2705100" y="2292350"/>
          <p14:tracePt t="12293" x="2705100" y="2286000"/>
          <p14:tracePt t="12341" x="2698750" y="2292350"/>
          <p14:tracePt t="12453" x="2692400" y="2292350"/>
          <p14:tracePt t="12473" x="2692400" y="2286000"/>
          <p14:tracePt t="12669" x="2686050" y="2292350"/>
          <p14:tracePt t="12682" x="2673350" y="2292350"/>
          <p14:tracePt t="12696" x="2660650" y="2298700"/>
          <p14:tracePt t="12710" x="2641600" y="2305050"/>
          <p14:tracePt t="12724" x="2609850" y="2311400"/>
          <p14:tracePt t="12740" x="2590800" y="2317750"/>
          <p14:tracePt t="12754" x="2540000" y="2336800"/>
          <p14:tracePt t="12754" x="2514600" y="2349500"/>
          <p14:tracePt t="12773" x="2444750" y="2374900"/>
          <p14:tracePt t="12773" x="2400300" y="2393950"/>
          <p14:tracePt t="12790" x="2355850" y="2406650"/>
          <p14:tracePt t="12790" x="2311400" y="2425700"/>
          <p14:tracePt t="12807" x="2260600" y="2438400"/>
          <p14:tracePt t="12807" x="2203450" y="2451100"/>
          <p14:tracePt t="12823" x="2146300" y="2470150"/>
          <p14:tracePt t="12823" x="2082800" y="2482850"/>
          <p14:tracePt t="12823" x="2019300" y="2489200"/>
          <p14:tracePt t="12842" x="1955800" y="2501900"/>
          <p14:tracePt t="12842" x="1885950" y="2514600"/>
          <p14:tracePt t="12858" x="1816100" y="2527300"/>
          <p14:tracePt t="12858" x="1746250" y="2540000"/>
          <p14:tracePt t="12875" x="1676400" y="2552700"/>
          <p14:tracePt t="12875" x="1606550" y="2565400"/>
          <p14:tracePt t="12890" x="1479550" y="2597150"/>
          <p14:tracePt t="12890" x="1422400" y="2616200"/>
          <p14:tracePt t="12910" x="1365250" y="2628900"/>
          <p14:tracePt t="12910" x="1308100" y="2641600"/>
          <p14:tracePt t="12926" x="1257300" y="2654300"/>
          <p14:tracePt t="12926" x="1212850" y="2667000"/>
          <p14:tracePt t="12942" x="1123950" y="2686050"/>
          <p14:tracePt t="12955" x="1054100" y="2698750"/>
          <p14:tracePt t="12972" x="990600" y="2705100"/>
          <p14:tracePt t="12988" x="939800" y="2711450"/>
          <p14:tracePt t="13005" x="901700" y="2711450"/>
          <p14:tracePt t="13005" x="889000" y="2717800"/>
          <p14:tracePt t="13024" x="876300" y="2717800"/>
          <p14:tracePt t="13039" x="869950" y="2711450"/>
          <p14:tracePt t="13056" x="876300" y="2705100"/>
          <p14:tracePt t="13056" x="882650" y="2698750"/>
          <p14:tracePt t="13075" x="895350" y="2692400"/>
          <p14:tracePt t="13075" x="908050" y="2686050"/>
          <p14:tracePt t="13090" x="927100" y="2679700"/>
          <p14:tracePt t="13090" x="939800" y="2673350"/>
          <p14:tracePt t="13108" x="984250" y="2660650"/>
          <p14:tracePt t="13122" x="1028700" y="2647950"/>
          <p14:tracePt t="13139" x="1079500" y="2641600"/>
          <p14:tracePt t="13139" x="1111250" y="2635250"/>
          <p14:tracePt t="13158" x="1143000" y="2641600"/>
          <p14:tracePt t="13158" x="1174750" y="2641600"/>
          <p14:tracePt t="13174" x="1212850" y="2641600"/>
          <p14:tracePt t="13174" x="1244600" y="2641600"/>
          <p14:tracePt t="13174" x="1282700" y="2641600"/>
          <p14:tracePt t="13194" x="1327150" y="2641600"/>
          <p14:tracePt t="13207" x="1422400" y="2641600"/>
          <p14:tracePt t="13222" x="1524000" y="2641600"/>
          <p14:tracePt t="13222" x="1574800" y="2641600"/>
          <p14:tracePt t="13242" x="1689100" y="2641600"/>
          <p14:tracePt t="13256" x="1797050" y="2641600"/>
          <p14:tracePt t="13273" x="1898650" y="2641600"/>
          <p14:tracePt t="13289" x="2006600" y="2641600"/>
          <p14:tracePt t="13306" x="2108200" y="2647950"/>
          <p14:tracePt t="13306" x="2159000" y="2647950"/>
          <p14:tracePt t="13325" x="2254250" y="2647950"/>
          <p14:tracePt t="13340" x="2343150" y="2654300"/>
          <p14:tracePt t="13356" x="2413000" y="2660650"/>
          <p14:tracePt t="13373" x="2476500" y="2667000"/>
          <p14:tracePt t="13373" x="2501900" y="2667000"/>
          <p14:tracePt t="13392" x="2540000" y="2673350"/>
          <p14:tracePt t="13406" x="2559050" y="2673350"/>
          <p14:tracePt t="13406" x="2565400" y="2679700"/>
          <p14:tracePt t="13425" x="2578100" y="2679700"/>
          <p14:tracePt t="13425" x="2578100" y="2692400"/>
          <p14:tracePt t="13442" x="2578100" y="2698750"/>
          <p14:tracePt t="13442" x="2571750" y="2705100"/>
          <p14:tracePt t="13458" x="2565400" y="2717800"/>
          <p14:tracePt t="13458" x="2552700" y="2724150"/>
          <p14:tracePt t="13475" x="2540000" y="2736850"/>
          <p14:tracePt t="13475" x="2520950" y="2755900"/>
          <p14:tracePt t="13475" x="2501900" y="2768600"/>
          <p14:tracePt t="13494" x="2482850" y="2781300"/>
          <p14:tracePt t="13494" x="2463800" y="2800350"/>
          <p14:tracePt t="13510" x="2444750" y="2813050"/>
          <p14:tracePt t="13510" x="2419350" y="2832100"/>
          <p14:tracePt t="13526" x="2400300" y="2851150"/>
          <p14:tracePt t="13526" x="2368550" y="2870200"/>
          <p14:tracePt t="13542" x="2311400" y="2908300"/>
          <p14:tracePt t="13557" x="2247900" y="2940050"/>
          <p14:tracePt t="13574" x="2171700" y="2971800"/>
          <p14:tracePt t="13590" x="2089150" y="2997200"/>
          <p14:tracePt t="13607" x="2000250" y="3022600"/>
          <p14:tracePt t="13624" x="1854200" y="3067050"/>
          <p14:tracePt t="13641" x="1758950" y="3098800"/>
          <p14:tracePt t="13657" x="1663700" y="3136900"/>
          <p14:tracePt t="13657" x="1619250" y="3155950"/>
          <p14:tracePt t="13676" x="1536700" y="3194050"/>
          <p14:tracePt t="13691" x="1498600" y="3219450"/>
          <p14:tracePt t="13691" x="1466850" y="3238500"/>
          <p14:tracePt t="13710" x="1416050" y="3276600"/>
          <p14:tracePt t="13724" x="1371600" y="3308350"/>
          <p14:tracePt t="13724" x="1358900" y="3321050"/>
          <p14:tracePt t="13745" x="1352550" y="3340100"/>
          <p14:tracePt t="13758" x="1352550" y="3346450"/>
          <p14:tracePt t="13758" x="1358900" y="3352800"/>
          <p14:tracePt t="13776" x="1384300" y="3352800"/>
          <p14:tracePt t="13791" x="1428750" y="3352800"/>
          <p14:tracePt t="13791" x="1454150" y="3352800"/>
          <p14:tracePt t="13811" x="1485900" y="3359150"/>
          <p14:tracePt t="13811" x="1524000" y="3365500"/>
          <p14:tracePt t="13827" x="1562100" y="3371850"/>
          <p14:tracePt t="13827" x="1606550" y="3378200"/>
          <p14:tracePt t="13843" x="1708150" y="3397250"/>
          <p14:tracePt t="13858" x="1816100" y="3416300"/>
          <p14:tracePt t="13875" x="1930400" y="3429000"/>
          <p14:tracePt t="13875" x="1981200" y="3429000"/>
          <p14:tracePt t="13894" x="2032000" y="3435350"/>
          <p14:tracePt t="13894" x="2082800" y="3435350"/>
          <p14:tracePt t="13894" x="2127250" y="3441700"/>
          <p14:tracePt t="13913" x="2165350" y="3441700"/>
          <p14:tracePt t="13927" x="2235200" y="3448050"/>
          <p14:tracePt t="13942" x="2286000" y="3454400"/>
          <p14:tracePt t="13958" x="2324100" y="3454400"/>
          <p14:tracePt t="13958" x="2330450" y="3460750"/>
          <p14:tracePt t="13977" x="2349500" y="3467100"/>
          <p14:tracePt t="13992" x="2349500" y="3473450"/>
          <p14:tracePt t="14009" x="2343150" y="3486150"/>
          <p14:tracePt t="14025" x="2324100" y="3505200"/>
          <p14:tracePt t="14042" x="2317750" y="3505200"/>
          <p14:tracePt t="14042" x="2311400" y="3511550"/>
          <p14:tracePt t="14062" x="2292350" y="3524250"/>
          <p14:tracePt t="14076" x="2286000" y="3530600"/>
          <p14:tracePt t="14076" x="2279650" y="3536950"/>
          <p14:tracePt t="14095" x="2273300" y="3536950"/>
          <p14:tracePt t="14110" x="2266950" y="3543300"/>
          <p14:tracePt t="14133" x="2260600" y="3536950"/>
          <p14:tracePt t="14213" x="2254250" y="3536950"/>
          <p14:tracePt t="14230" x="2247900" y="3543300"/>
          <p14:tracePt t="14246" x="2241550" y="3549650"/>
          <p14:tracePt t="14263" x="2235200" y="3556000"/>
          <p14:tracePt t="14276" x="2228850" y="3562350"/>
          <p14:tracePt t="14293" x="2222500" y="3568700"/>
          <p14:tracePt t="14314" x="2216150" y="3575050"/>
          <p14:tracePt t="14330" x="2203450" y="3575050"/>
          <p14:tracePt t="14343" x="2197100" y="3581400"/>
          <p14:tracePt t="14374" x="2190750" y="3581400"/>
          <p14:tracePt t="14390" x="2184400" y="3587750"/>
          <p14:tracePt t="14403" x="2178050" y="3587750"/>
          <p14:tracePt t="14425" x="2171700" y="3587750"/>
          <p14:tracePt t="14438" x="2165350" y="3587750"/>
          <p14:tracePt t="14469" x="2159000" y="3594100"/>
          <p14:tracePt t="14493" x="2152650" y="3594100"/>
          <p14:tracePt t="14514" x="2146300" y="3600450"/>
          <p14:tracePt t="14538" x="2133600" y="3606800"/>
          <p14:tracePt t="14574" x="2127250" y="3606800"/>
          <p14:tracePt t="14590" x="2120900" y="3613150"/>
          <p14:tracePt t="14630" x="2114550" y="3619500"/>
          <p14:tracePt t="14658" x="2108200" y="3619500"/>
          <p14:tracePt t="14682" x="2101850" y="3619500"/>
          <p14:tracePt t="14709" x="2095500" y="3619500"/>
          <p14:tracePt t="14726" x="2089150" y="3619500"/>
          <p14:tracePt t="14761" x="2089150" y="3625850"/>
          <p14:tracePt t="14830" x="2082800" y="3632200"/>
          <p14:tracePt t="14922" x="2076450" y="3638550"/>
          <p14:tracePt t="14942" x="2070100" y="3644900"/>
          <p14:tracePt t="14974" x="2070100" y="3651250"/>
          <p14:tracePt t="15009" x="2076450" y="3657600"/>
          <p14:tracePt t="15094" x="2076450" y="3663950"/>
          <p14:tracePt t="15174" x="2070100" y="3670300"/>
          <p14:tracePt t="15214" x="2070100" y="3676650"/>
          <p14:tracePt t="15266" x="2063750" y="3683000"/>
          <p14:tracePt t="15302" x="2057400" y="3689350"/>
          <p14:tracePt t="15326" x="2057400" y="3695700"/>
          <p14:tracePt t="15342" x="2057400" y="3702050"/>
          <p14:tracePt t="15438" x="2063750" y="3708400"/>
          <p14:tracePt t="15474" x="2063750" y="3702050"/>
          <p14:tracePt t="15506" x="2070100" y="3702050"/>
          <p14:tracePt t="15529" x="2070100" y="3708400"/>
          <p14:tracePt t="15669" x="2070100" y="3714750"/>
          <p14:tracePt t="15806" x="2063750" y="3714750"/>
          <p14:tracePt t="15834" x="2057400" y="3714750"/>
          <p14:tracePt t="15866" x="2063750" y="3714750"/>
          <p14:tracePt t="15902" x="2070100" y="3714750"/>
          <p14:tracePt t="15933" x="2076450" y="3714750"/>
          <p14:tracePt t="15986" x="2076450" y="3721100"/>
          <p14:tracePt t="16038" x="2076450" y="3727450"/>
          <p14:tracePt t="16142" x="2070100" y="3727450"/>
          <p14:tracePt t="16182" x="2076450" y="3721100"/>
          <p14:tracePt t="16242" x="2082800" y="3714750"/>
          <p14:tracePt t="16302" x="2089150" y="3708400"/>
          <p14:tracePt t="16338" x="2095500" y="3708400"/>
          <p14:tracePt t="16382" x="2095500" y="3702050"/>
          <p14:tracePt t="16449" x="2095500" y="3708400"/>
          <p14:tracePt t="16490" x="2089150" y="3708400"/>
          <p14:tracePt t="16525" x="2082800" y="3708400"/>
          <p14:tracePt t="16554" x="2076450" y="3714750"/>
          <p14:tracePt t="16594" x="2070100" y="3721100"/>
          <p14:tracePt t="16646" x="2070100" y="3727450"/>
          <p14:tracePt t="16659" x="2063750" y="3752850"/>
          <p14:tracePt t="16675" x="2070100" y="3797300"/>
          <p14:tracePt t="16675" x="2070100" y="3829050"/>
          <p14:tracePt t="16691" x="2076450" y="3854450"/>
          <p14:tracePt t="16691" x="2076450" y="3886200"/>
          <p14:tracePt t="16707" x="2082800" y="3917950"/>
          <p14:tracePt t="16707" x="2095500" y="3943350"/>
          <p14:tracePt t="16723" x="2114550" y="3994150"/>
          <p14:tracePt t="16738" x="2133600" y="4038600"/>
          <p14:tracePt t="16752" x="2152650" y="4095750"/>
          <p14:tracePt t="16768" x="2159000" y="4165600"/>
          <p14:tracePt t="16785" x="2146300" y="4235450"/>
          <p14:tracePt t="16785" x="2133600" y="4273550"/>
          <p14:tracePt t="16803" x="2114550" y="4311650"/>
          <p14:tracePt t="16803" x="2095500" y="4349750"/>
          <p14:tracePt t="16820" x="2051050" y="4419600"/>
          <p14:tracePt t="16835" x="2025650" y="4451350"/>
          <p14:tracePt t="16835" x="1968500" y="4514850"/>
          <p14:tracePt t="16855" x="1943100" y="4546600"/>
          <p14:tracePt t="16855" x="1917700" y="4578350"/>
          <p14:tracePt t="16871" x="1892300" y="4603750"/>
          <p14:tracePt t="16871" x="1866900" y="4635500"/>
          <p14:tracePt t="16887" x="1835150" y="4660900"/>
          <p14:tracePt t="16887" x="1803400" y="4686300"/>
          <p14:tracePt t="16904" x="1746250" y="4730750"/>
          <p14:tracePt t="16919" x="1689100" y="4768850"/>
          <p14:tracePt t="16935" x="1625600" y="4794250"/>
          <p14:tracePt t="16935" x="1600200" y="4800600"/>
          <p14:tracePt t="16955" x="1568450" y="4813300"/>
          <p14:tracePt t="16955" x="1543050" y="4819650"/>
          <p14:tracePt t="16971" x="1485900" y="4832350"/>
          <p14:tracePt t="16985" x="1435100" y="4838700"/>
          <p14:tracePt t="17002" x="1384300" y="4838700"/>
          <p14:tracePt t="17019" x="1320800" y="4832350"/>
          <p14:tracePt t="17036" x="1282700" y="4826000"/>
          <p14:tracePt t="17052" x="1250950" y="4806950"/>
          <p14:tracePt t="17069" x="1219200" y="4794250"/>
          <p14:tracePt t="17086" x="1193800" y="4775200"/>
          <p14:tracePt t="17086" x="1187450" y="4762500"/>
          <p14:tracePt t="17105" x="1162050" y="4749800"/>
          <p14:tracePt t="17119" x="1155700" y="4737100"/>
          <p14:tracePt t="17119" x="1143000" y="4730750"/>
          <p14:tracePt t="17138" x="1123950" y="4705350"/>
          <p14:tracePt t="17138" x="1111250" y="4692650"/>
          <p14:tracePt t="17155" x="1098550" y="4673600"/>
          <p14:tracePt t="17155" x="1085850" y="4654550"/>
          <p14:tracePt t="17172" x="1066800" y="4622800"/>
          <p14:tracePt t="17172" x="1041400" y="4597400"/>
          <p14:tracePt t="17188" x="1016000" y="4559300"/>
          <p14:tracePt t="17188" x="984250" y="4514850"/>
          <p14:tracePt t="17205" x="908050" y="4406900"/>
          <p14:tracePt t="17220" x="819150" y="4260850"/>
          <p14:tracePt t="17220" x="768350" y="4178300"/>
          <p14:tracePt t="17240" x="717550" y="4083050"/>
          <p14:tracePt t="17240" x="673100" y="3981450"/>
          <p14:tracePt t="17255" x="622300" y="3873500"/>
          <p14:tracePt t="17255" x="571500" y="3765550"/>
          <p14:tracePt t="17272" x="476250" y="3536950"/>
          <p14:tracePt t="17287" x="393700" y="3308350"/>
          <p14:tracePt t="17303" x="330200" y="3079750"/>
          <p14:tracePt t="17320" x="311150" y="2863850"/>
          <p14:tracePt t="17337" x="368300" y="2546350"/>
          <p14:tracePt t="17353" x="476250" y="2362200"/>
          <p14:tracePt t="17370" x="622300" y="2184400"/>
          <p14:tracePt t="17387" x="800100" y="2025650"/>
          <p14:tracePt t="17387" x="895350" y="1949450"/>
          <p14:tracePt t="17406" x="1092200" y="1809750"/>
          <p14:tracePt t="17420" x="1308100" y="1689100"/>
          <p14:tracePt t="17437" x="1524000" y="1600200"/>
          <p14:tracePt t="17437" x="1638300" y="1568450"/>
          <p14:tracePt t="17456" x="1847850" y="1536700"/>
          <p14:tracePt t="17471" x="2044700" y="1524000"/>
          <p14:tracePt t="17488" x="2222500" y="1530350"/>
          <p14:tracePt t="17504" x="2374900" y="1562100"/>
          <p14:tracePt t="17504" x="2444750" y="1587500"/>
          <p14:tracePt t="17525" x="2571750" y="1657350"/>
          <p14:tracePt t="17542" x="2686050" y="1752600"/>
          <p14:tracePt t="17542" x="2730500" y="1809750"/>
          <p14:tracePt t="17564" x="2819400" y="1936750"/>
          <p14:tracePt t="17578" x="2895600" y="2076450"/>
          <p14:tracePt t="17592" x="2965450" y="2228850"/>
          <p14:tracePt t="17607" x="2990850" y="2317750"/>
          <p14:tracePt t="17607" x="3016250" y="2406650"/>
          <p14:tracePt t="17623" x="3048000" y="2584450"/>
          <p14:tracePt t="17638" x="3073400" y="2768600"/>
          <p14:tracePt t="17655" x="3073400" y="2940050"/>
          <p14:tracePt t="17671" x="3054350" y="3098800"/>
          <p14:tracePt t="17688" x="3009900" y="3308350"/>
          <p14:tracePt t="17705" x="2965450" y="3454400"/>
          <p14:tracePt t="17722" x="2914650" y="3594100"/>
          <p14:tracePt t="17740" x="2857500" y="3733800"/>
          <p14:tracePt t="17740" x="2825750" y="3797300"/>
          <p14:tracePt t="17757" x="2755900" y="3917950"/>
          <p14:tracePt t="17772" x="2686050" y="4025900"/>
          <p14:tracePt t="17788" x="2654300" y="4076700"/>
          <p14:tracePt t="17805" x="2552700" y="4203700"/>
          <p14:tracePt t="17805" x="2520950" y="4235450"/>
          <p14:tracePt t="17824" x="2489200" y="4273550"/>
          <p14:tracePt t="17824" x="2457450" y="4311650"/>
          <p14:tracePt t="17840" x="2425700" y="4343400"/>
          <p14:tracePt t="17840" x="2393950" y="4375150"/>
          <p14:tracePt t="17857" x="2336800" y="4432300"/>
          <p14:tracePt t="17872" x="2273300" y="4483100"/>
          <p14:tracePt t="17872" x="2241550" y="4502150"/>
          <p14:tracePt t="17891" x="2216150" y="4521200"/>
          <p14:tracePt t="17891" x="2184400" y="4533900"/>
          <p14:tracePt t="17908" x="2159000" y="4546600"/>
          <p14:tracePt t="17908" x="2127250" y="4559300"/>
          <p14:tracePt t="17924" x="2070100" y="4578350"/>
          <p14:tracePt t="17939" x="2006600" y="4597400"/>
          <p14:tracePt t="17956" x="1955800" y="4603750"/>
          <p14:tracePt t="17956" x="1930400" y="4610100"/>
          <p14:tracePt t="17975" x="1905000" y="4610100"/>
          <p14:tracePt t="17975" x="1885950" y="4610100"/>
          <p14:tracePt t="17991" x="1847850" y="4603750"/>
          <p14:tracePt t="18006" x="1816100" y="4597400"/>
          <p14:tracePt t="18028" x="1778000" y="4584700"/>
          <p14:tracePt t="18044" x="1752600" y="4578350"/>
          <p14:tracePt t="18058" x="1733550" y="4572000"/>
          <p14:tracePt t="18073" x="1720850" y="4565650"/>
          <p14:tracePt t="18089" x="1708150" y="4565650"/>
          <p14:tracePt t="18106" x="1701800" y="4559300"/>
          <p14:tracePt t="18123" x="1695450" y="4559300"/>
          <p14:tracePt t="18140" x="1689100" y="4565650"/>
          <p14:tracePt t="18156" x="1682750" y="4565650"/>
          <p14:tracePt t="18156" x="1676400" y="4565650"/>
          <p14:tracePt t="18175" x="1663700" y="4572000"/>
          <p14:tracePt t="18175" x="1663700" y="4578350"/>
          <p14:tracePt t="18192" x="1657350" y="4578350"/>
          <p14:tracePt t="18192" x="1651000" y="4584700"/>
          <p14:tracePt t="18209" x="1638300" y="4597400"/>
          <p14:tracePt t="18223" x="1631950" y="4610100"/>
          <p14:tracePt t="18223" x="1625600" y="4616450"/>
          <p14:tracePt t="18244" x="1619250" y="4622800"/>
          <p14:tracePt t="18244" x="1619250" y="4629150"/>
          <p14:tracePt t="18259" x="1612900" y="4635500"/>
          <p14:tracePt t="18275" x="1606550" y="4641850"/>
          <p14:tracePt t="18290" x="1600200" y="4648200"/>
          <p14:tracePt t="18307" x="1600200" y="4654550"/>
          <p14:tracePt t="18327" x="1593850" y="4660900"/>
          <p14:tracePt t="18350" x="1593850" y="4654550"/>
          <p14:tracePt t="18550" x="1587500" y="4654550"/>
          <p14:tracePt t="18611" x="1593850" y="4654550"/>
          <p14:tracePt t="18663" x="1600200" y="4654550"/>
          <p14:tracePt t="18686" x="1606550" y="4648200"/>
          <p14:tracePt t="18703" x="1612900" y="4648200"/>
          <p14:tracePt t="18716" x="1625600" y="4641850"/>
          <p14:tracePt t="18733" x="1631950" y="4635500"/>
          <p14:tracePt t="18747" x="1638300" y="4629150"/>
          <p14:tracePt t="18747" x="1644650" y="4629150"/>
          <p14:tracePt t="18764" x="1657350" y="4622800"/>
          <p14:tracePt t="18777" x="1670050" y="4616450"/>
          <p14:tracePt t="18792" x="1676400" y="4616450"/>
          <p14:tracePt t="18809" x="1689100" y="4610100"/>
          <p14:tracePt t="18825" x="1695450" y="4610100"/>
          <p14:tracePt t="18825" x="1701800" y="4610100"/>
          <p14:tracePt t="18844" x="1708150" y="4610100"/>
          <p14:tracePt t="18844" x="1714500" y="4610100"/>
          <p14:tracePt t="18860" x="1720850" y="4610100"/>
          <p14:tracePt t="18876" x="1727200" y="4616450"/>
          <p14:tracePt t="18892" x="1733550" y="4616450"/>
          <p14:tracePt t="18892" x="1733550" y="4622800"/>
          <p14:tracePt t="18911" x="1733550" y="4629150"/>
          <p14:tracePt t="18927" x="1733550" y="4635500"/>
          <p14:tracePt t="18943" x="1733550" y="4648200"/>
          <p14:tracePt t="18959" x="1739900" y="4654550"/>
          <p14:tracePt t="18976" x="1739900" y="4660900"/>
          <p14:tracePt t="18993" x="1746250" y="4660900"/>
          <p14:tracePt t="19012" x="1746250" y="4667250"/>
          <p14:tracePt t="19026" x="1752600" y="4667250"/>
          <p14:tracePt t="19043" x="1758950" y="4667250"/>
          <p14:tracePt t="19059" x="1765300" y="4673600"/>
          <p14:tracePt t="19076" x="1771650" y="4673600"/>
          <p14:tracePt t="19115" x="1771650" y="4667250"/>
          <p14:tracePt t="19151" x="1778000" y="4660900"/>
          <p14:tracePt t="19183" x="1778000" y="4654550"/>
          <p14:tracePt t="19203" x="1784350" y="4654550"/>
          <p14:tracePt t="19227" x="1790700" y="4648200"/>
          <p14:tracePt t="19251" x="1797050" y="4648200"/>
          <p14:tracePt t="19279" x="1803400" y="4641850"/>
          <p14:tracePt t="19302" x="1809750" y="4641850"/>
          <p14:tracePt t="19339" x="1816100" y="4641850"/>
          <p14:tracePt t="19355" x="1822450" y="4641850"/>
          <p14:tracePt t="19355" x="1828800" y="4641850"/>
          <p14:tracePt t="19372" x="1841500" y="4641850"/>
          <p14:tracePt t="19385" x="1866900" y="4648200"/>
          <p14:tracePt t="19399" x="1879600" y="4648200"/>
          <p14:tracePt t="19399" x="1898650" y="4648200"/>
          <p14:tracePt t="19416" x="1911350" y="4648200"/>
          <p14:tracePt t="19416" x="1936750" y="4648200"/>
          <p14:tracePt t="19432" x="1981200" y="4648200"/>
          <p14:tracePt t="19445" x="2025650" y="4648200"/>
          <p14:tracePt t="19461" x="2076450" y="4635500"/>
          <p14:tracePt t="19477" x="2127250" y="4629150"/>
          <p14:tracePt t="19477" x="2146300" y="4622800"/>
          <p14:tracePt t="19497" x="2171700" y="4610100"/>
          <p14:tracePt t="19497" x="2184400" y="4603750"/>
          <p14:tracePt t="19513" x="2222500" y="4591050"/>
          <p14:tracePt t="19528" x="2247900" y="4578350"/>
          <p14:tracePt t="19544" x="2266950" y="4565650"/>
          <p14:tracePt t="19544" x="2279650" y="4559300"/>
          <p14:tracePt t="19564" x="2286000" y="4559300"/>
          <p14:tracePt t="19564" x="2292350" y="4552950"/>
          <p14:tracePt t="19580" x="2298700" y="4546600"/>
          <p14:tracePt t="19580" x="2305050" y="4546600"/>
          <p14:tracePt t="19597" x="2311400" y="4540250"/>
          <p14:tracePt t="19611" x="2317750" y="4540250"/>
          <p14:tracePt t="19632" x="2317750" y="4533900"/>
          <p14:tracePt t="19675" x="2311400" y="4527550"/>
          <p14:tracePt t="19707" x="2311400" y="4521200"/>
          <p14:tracePt t="19731" x="2311400" y="4514850"/>
          <p14:tracePt t="19775" x="2317750" y="4514850"/>
          <p14:tracePt t="19851" x="2317750" y="4521200"/>
          <p14:tracePt t="19887" x="2317750" y="4527550"/>
          <p14:tracePt t="19911" x="2311400" y="4533900"/>
          <p14:tracePt t="19947" x="2311400" y="4527550"/>
          <p14:tracePt t="19999" x="2305050" y="4527550"/>
          <p14:tracePt t="20035" x="2298700" y="4521200"/>
          <p14:tracePt t="20059" x="2292350" y="4521200"/>
          <p14:tracePt t="20075" x="2279650" y="4508500"/>
          <p14:tracePt t="20092" x="2266950" y="4489450"/>
          <p14:tracePt t="20105" x="2235200" y="4457700"/>
          <p14:tracePt t="20120" x="2216150" y="4432300"/>
          <p14:tracePt t="20120" x="2197100" y="4400550"/>
          <p14:tracePt t="20136" x="2165350" y="4368800"/>
          <p14:tracePt t="20136" x="2133600" y="4324350"/>
          <p14:tracePt t="20152" x="2044700" y="4222750"/>
          <p14:tracePt t="20165" x="1943100" y="4095750"/>
          <p14:tracePt t="20180" x="1885950" y="4025900"/>
          <p14:tracePt t="20180" x="1835150" y="3949700"/>
          <p14:tracePt t="20199" x="1714500" y="3771900"/>
          <p14:tracePt t="20199" x="1651000" y="3676650"/>
          <p14:tracePt t="20216" x="1587500" y="3575050"/>
          <p14:tracePt t="20216" x="1524000" y="3467100"/>
          <p14:tracePt t="20233" x="1460500" y="3365500"/>
          <p14:tracePt t="20233" x="1390650" y="3257550"/>
          <p14:tracePt t="20249" x="1270000" y="3048000"/>
          <p14:tracePt t="20264" x="1155700" y="2851150"/>
          <p14:tracePt t="20280" x="1073150" y="2686050"/>
          <p14:tracePt t="20280" x="1041400" y="2616200"/>
          <p14:tracePt t="20300" x="1009650" y="2559050"/>
          <p14:tracePt t="20300" x="984250" y="2501900"/>
          <p14:tracePt t="20316" x="965200" y="2451100"/>
          <p14:tracePt t="20316" x="946150" y="2413000"/>
          <p14:tracePt t="20332" x="908050" y="2343150"/>
          <p14:tracePt t="20347" x="882650" y="2292350"/>
          <p14:tracePt t="20364" x="850900" y="2254250"/>
          <p14:tracePt t="20381" x="825500" y="2222500"/>
          <p14:tracePt t="20397" x="812800" y="2209800"/>
          <p14:tracePt t="20414" x="806450" y="2209800"/>
          <p14:tracePt t="20431" x="800100" y="2209800"/>
          <p14:tracePt t="20448" x="793750" y="2209800"/>
          <p14:tracePt t="20465" x="787400" y="2209800"/>
          <p14:tracePt t="20481" x="781050" y="2209800"/>
          <p14:tracePt t="20498" x="781050" y="2203450"/>
          <p14:tracePt t="20531" x="774700" y="2197100"/>
          <p14:tracePt t="20555" x="774700" y="2190750"/>
          <p14:tracePt t="20571" x="768350" y="2184400"/>
          <p14:tracePt t="20585" x="762000" y="2171700"/>
          <p14:tracePt t="20600" x="762000" y="2159000"/>
          <p14:tracePt t="20600" x="755650" y="2152650"/>
          <p14:tracePt t="20617" x="742950" y="2127250"/>
          <p14:tracePt t="20632" x="736600" y="2108200"/>
          <p14:tracePt t="20648" x="736600" y="2089150"/>
          <p14:tracePt t="20648" x="736600" y="2082800"/>
          <p14:tracePt t="20667" x="736600" y="2076450"/>
          <p14:tracePt t="20667" x="736600" y="2070100"/>
          <p14:tracePt t="20685" x="736600" y="2063750"/>
          <p14:tracePt t="20699" x="736600" y="2057400"/>
          <p14:tracePt t="20715" x="742950" y="2051050"/>
          <p14:tracePt t="20736" x="742950" y="2044700"/>
          <p14:tracePt t="20755" x="742950" y="2051050"/>
          <p14:tracePt t="20823" x="736600" y="2051050"/>
          <p14:tracePt t="20847" x="730250" y="2051050"/>
          <p14:tracePt t="20871" x="723900" y="2057400"/>
          <p14:tracePt t="20891" x="717550" y="2063750"/>
          <p14:tracePt t="20908" x="711200" y="2063750"/>
          <p14:tracePt t="20924" x="704850" y="2070100"/>
          <p14:tracePt t="20938" x="698500" y="2076450"/>
          <p14:tracePt t="20951" x="692150" y="2082800"/>
          <p14:tracePt t="20968" x="692150" y="2089150"/>
          <p14:tracePt t="20983" x="685800" y="2082800"/>
          <p14:tracePt t="21000" x="679450" y="2082800"/>
          <p14:tracePt t="21020" x="679450" y="2076450"/>
          <p14:tracePt t="21035" x="673100" y="2070100"/>
          <p14:tracePt t="21051" x="673100" y="2076450"/>
          <p14:tracePt t="21079" x="666750" y="2089150"/>
          <p14:tracePt t="21093" x="666750" y="2114550"/>
          <p14:tracePt t="21107" x="660400" y="2184400"/>
          <p14:tracePt t="21107" x="654050" y="2235200"/>
          <p14:tracePt t="21123" x="647700" y="2305050"/>
          <p14:tracePt t="21137" x="635000" y="2520950"/>
          <p14:tracePt t="21151" x="628650" y="2787650"/>
          <p14:tracePt t="21167" x="628650" y="3086100"/>
          <p14:tracePt t="21167" x="628650" y="3244850"/>
          <p14:tracePt t="21185" x="635000" y="3403600"/>
          <p14:tracePt t="21200" x="647700" y="3676650"/>
          <p14:tracePt t="21200" x="647700" y="3803650"/>
          <p14:tracePt t="21219" x="660400" y="4019550"/>
          <p14:tracePt t="21219" x="666750" y="4114800"/>
          <p14:tracePt t="21237" x="666750" y="4197350"/>
          <p14:tracePt t="21237" x="673100" y="4273550"/>
          <p14:tracePt t="21253" x="679450" y="4337050"/>
          <p14:tracePt t="21253" x="685800" y="4394200"/>
          <p14:tracePt t="21269" x="704850" y="4489450"/>
          <p14:tracePt t="21284" x="717550" y="4546600"/>
          <p14:tracePt t="21300" x="730250" y="4565650"/>
          <p14:tracePt t="21300" x="736600" y="4559300"/>
          <p14:tracePt t="21320" x="742950" y="4546600"/>
          <p14:tracePt t="21320" x="749300" y="4527550"/>
          <p14:tracePt t="21336" x="749300" y="4502150"/>
          <p14:tracePt t="21336" x="755650" y="4470400"/>
          <p14:tracePt t="21352" x="762000" y="4394200"/>
          <p14:tracePt t="21367" x="781050" y="4311650"/>
          <p14:tracePt t="21384" x="793750" y="4210050"/>
          <p14:tracePt t="21401" x="806450" y="4108450"/>
          <p14:tracePt t="21418" x="831850" y="3905250"/>
          <p14:tracePt t="21434" x="850900" y="3733800"/>
          <p14:tracePt t="21451" x="869950" y="3543300"/>
          <p14:tracePt t="21468" x="889000" y="3346450"/>
          <p14:tracePt t="21468" x="901700" y="3251200"/>
          <p14:tracePt t="21487" x="927100" y="3086100"/>
          <p14:tracePt t="21501" x="952500" y="2940050"/>
          <p14:tracePt t="21518" x="971550" y="2806700"/>
          <p14:tracePt t="21518" x="990600" y="2743200"/>
          <p14:tracePt t="21537" x="1003300" y="2679700"/>
          <p14:tracePt t="21537" x="1016000" y="2622550"/>
          <p14:tracePt t="21553" x="1028700" y="2559050"/>
          <p14:tracePt t="21568" x="1066800" y="2451100"/>
          <p14:tracePt t="21568" x="1079500" y="2406650"/>
          <p14:tracePt t="21587" x="1104900" y="2330450"/>
          <p14:tracePt t="21587" x="1117600" y="2292350"/>
          <p14:tracePt t="21604" x="1136650" y="2266950"/>
          <p14:tracePt t="21604" x="1149350" y="2247900"/>
          <p14:tracePt t="21621" x="1162050" y="2228850"/>
          <p14:tracePt t="21621" x="1168400" y="2209800"/>
          <p14:tracePt t="21637" x="1193800" y="2178050"/>
          <p14:tracePt t="21652" x="1212850" y="2146300"/>
          <p14:tracePt t="21668" x="1231900" y="2127250"/>
          <p14:tracePt t="21686" x="1238250" y="2127250"/>
          <p14:tracePt t="21686" x="1238250" y="2146300"/>
          <p14:tracePt t="21704" x="1225550" y="2247900"/>
          <p14:tracePt t="21719" x="1200150" y="2438400"/>
          <p14:tracePt t="21737" x="1181100" y="2711450"/>
          <p14:tracePt t="21752" x="1155700" y="3035300"/>
          <p14:tracePt t="21769" x="1149350" y="3359150"/>
          <p14:tracePt t="21786" x="1162050" y="3752850"/>
          <p14:tracePt t="21802" x="1181100" y="3949700"/>
          <p14:tracePt t="21819" x="1206500" y="4089400"/>
          <p14:tracePt t="21819" x="1219200" y="4140200"/>
          <p14:tracePt t="21837" x="1231900" y="4178300"/>
          <p14:tracePt t="21853" x="1257300" y="4229100"/>
          <p14:tracePt t="21853" x="1270000" y="4241800"/>
          <p14:tracePt t="21871" x="1289050" y="4229100"/>
          <p14:tracePt t="21886" x="1308100" y="4184650"/>
          <p14:tracePt t="21886" x="1314450" y="4146550"/>
          <p14:tracePt t="21905" x="1327150" y="4095750"/>
          <p14:tracePt t="21905" x="1339850" y="4044950"/>
          <p14:tracePt t="21921" x="1365250" y="3898900"/>
          <p14:tracePt t="21936" x="1371600" y="3810000"/>
          <p14:tracePt t="21936" x="1397000" y="3613150"/>
          <p14:tracePt t="21956" x="1409700" y="3505200"/>
          <p14:tracePt t="21956" x="1416050" y="3403600"/>
          <p14:tracePt t="21973" x="1428750" y="3295650"/>
          <p14:tracePt t="21973" x="1441450" y="3187700"/>
          <p14:tracePt t="21988" x="1454150" y="3086100"/>
          <p14:tracePt t="21988" x="1466850" y="2984500"/>
          <p14:tracePt t="22005" x="1504950" y="2800350"/>
          <p14:tracePt t="22005" x="1524000" y="2705100"/>
          <p14:tracePt t="22024" x="1543050" y="2622550"/>
          <p14:tracePt t="22024" x="1568450" y="2540000"/>
          <p14:tracePt t="22041" x="1593850" y="2463800"/>
          <p14:tracePt t="22041" x="1619250" y="2393950"/>
          <p14:tracePt t="22057" x="1644650" y="2330450"/>
          <p14:tracePt t="22057" x="1676400" y="2273300"/>
          <p14:tracePt t="22073" x="1727200" y="2184400"/>
          <p14:tracePt t="22087" x="1771650" y="2133600"/>
          <p14:tracePt t="22103" x="1803400" y="2114550"/>
          <p14:tracePt t="22120" x="1809750" y="2152650"/>
          <p14:tracePt t="22120" x="1816100" y="2197100"/>
          <p14:tracePt t="22139" x="1809750" y="2362200"/>
          <p14:tracePt t="22154" x="1803400" y="2622550"/>
          <p14:tracePt t="22170" x="1797050" y="2965450"/>
          <p14:tracePt t="22187" x="1797050" y="3308350"/>
          <p14:tracePt t="22187" x="1803400" y="3460750"/>
          <p14:tracePt t="22205" x="1828800" y="3727450"/>
          <p14:tracePt t="22221" x="1835150" y="3829050"/>
          <p14:tracePt t="22238" x="1873250" y="4032250"/>
          <p14:tracePt t="22238" x="1885950" y="4076700"/>
          <p14:tracePt t="22257" x="1892300" y="4114800"/>
          <p14:tracePt t="22257" x="1905000" y="4140200"/>
          <p14:tracePt t="22273" x="1911350" y="4159250"/>
          <p14:tracePt t="22273" x="1917700" y="4165600"/>
          <p14:tracePt t="22289" x="1930400" y="4165600"/>
          <p14:tracePt t="22289" x="1936750" y="4152900"/>
          <p14:tracePt t="22306" x="1962150" y="4095750"/>
          <p14:tracePt t="22321" x="1993900" y="3987800"/>
          <p14:tracePt t="22321" x="2012950" y="3917950"/>
          <p14:tracePt t="22340" x="2032000" y="3841750"/>
          <p14:tracePt t="22340" x="2051050" y="3752850"/>
          <p14:tracePt t="22356" x="2070100" y="3663950"/>
          <p14:tracePt t="22356" x="2095500" y="3562350"/>
          <p14:tracePt t="22373" x="2133600" y="3365500"/>
          <p14:tracePt t="22388" x="2171700" y="3162300"/>
          <p14:tracePt t="22404" x="2216150" y="2971800"/>
          <p14:tracePt t="22421" x="2279650" y="2698750"/>
          <p14:tracePt t="22438" x="2330450" y="2527300"/>
          <p14:tracePt t="22455" x="2381250" y="2400300"/>
          <p14:tracePt t="22471" x="2419350" y="2311400"/>
          <p14:tracePt t="22488" x="2457450" y="2279650"/>
          <p14:tracePt t="22488" x="2470150" y="2292350"/>
          <p14:tracePt t="22507" x="2482850" y="2400300"/>
          <p14:tracePt t="22522" x="2489200" y="2628900"/>
          <p14:tracePt t="22538" x="2501900" y="2952750"/>
          <p14:tracePt t="22538" x="2508250" y="3136900"/>
          <p14:tracePt t="22557" x="2520950" y="3327400"/>
          <p14:tracePt t="22557" x="2527300" y="3517900"/>
          <p14:tracePt t="22574" x="2546350" y="3695700"/>
          <p14:tracePt t="22588" x="2578100" y="4000500"/>
          <p14:tracePt t="22588" x="2597150" y="4127500"/>
          <p14:tracePt t="22607" x="2622550" y="4311650"/>
          <p14:tracePt t="22607" x="2635250" y="4375150"/>
          <p14:tracePt t="22624" x="2647950" y="4425950"/>
          <p14:tracePt t="22624" x="2660650" y="4464050"/>
          <p14:tracePt t="22640" x="2667000" y="4489450"/>
          <p14:tracePt t="22640" x="2673350" y="4502150"/>
          <p14:tracePt t="22657" x="2679700" y="4508500"/>
          <p14:tracePt t="22657" x="2686050" y="4495800"/>
          <p14:tracePt t="22657" x="2692400" y="4476750"/>
          <p14:tracePt t="22676" x="2698750" y="4445000"/>
          <p14:tracePt t="22689" x="2705100" y="4349750"/>
          <p14:tracePt t="22689" x="2711450" y="4279900"/>
          <p14:tracePt t="22708" x="2717800" y="4203700"/>
          <p14:tracePt t="22708" x="2717800" y="4108450"/>
          <p14:tracePt t="22725" x="2724150" y="3898900"/>
          <p14:tracePt t="22740" x="2717800" y="3657600"/>
          <p14:tracePt t="22756" x="2711450" y="3416300"/>
          <p14:tracePt t="22772" x="2705100" y="3175000"/>
          <p14:tracePt t="22789" x="2705100" y="2940050"/>
          <p14:tracePt t="22806" x="2724150" y="2603500"/>
          <p14:tracePt t="22823" x="2743200" y="2413000"/>
          <p14:tracePt t="22839" x="2762250" y="2279650"/>
          <p14:tracePt t="22839" x="2774950" y="2241550"/>
          <p14:tracePt t="22858" x="2794000" y="2228850"/>
          <p14:tracePt t="22873" x="2800350" y="2247900"/>
          <p14:tracePt t="22873" x="2800350" y="2298700"/>
          <p14:tracePt t="22891" x="2813050" y="2457450"/>
          <p14:tracePt t="22906" x="2819400" y="2679700"/>
          <p14:tracePt t="22906" x="2825750" y="2813050"/>
          <p14:tracePt t="22925" x="2832100" y="2965450"/>
          <p14:tracePt t="22925" x="2844800" y="3117850"/>
          <p14:tracePt t="22942" x="2857500" y="3289300"/>
          <p14:tracePt t="22956" x="2882900" y="3632200"/>
          <p14:tracePt t="22956" x="2908300" y="3962400"/>
          <p14:tracePt t="22977" x="2914650" y="4108450"/>
          <p14:tracePt t="22977" x="2914650" y="4235450"/>
          <p14:tracePt t="22993" x="2914650" y="4343400"/>
          <p14:tracePt t="22993" x="2908300" y="4425950"/>
          <p14:tracePt t="23009" x="2901950" y="4489450"/>
          <p14:tracePt t="23009" x="2882900" y="4540250"/>
          <p14:tracePt t="23025" x="2844800" y="4591050"/>
          <p14:tracePt t="23025" x="2819400" y="4597400"/>
          <p14:tracePt t="23044" x="2794000" y="4603750"/>
          <p14:tracePt t="23044" x="2762250" y="4597400"/>
          <p14:tracePt t="23061" x="2724150" y="4584700"/>
          <p14:tracePt t="23061" x="2686050" y="4565650"/>
          <p14:tracePt t="23077" x="2641600" y="4533900"/>
          <p14:tracePt t="23077" x="2597150" y="4495800"/>
          <p14:tracePt t="23093" x="2482850" y="4381500"/>
          <p14:tracePt t="23107" x="2349500" y="4229100"/>
          <p14:tracePt t="23124" x="2178050" y="4019550"/>
          <p14:tracePt t="23140" x="1974850" y="3771900"/>
          <p14:tracePt t="23140" x="1873250" y="3638550"/>
          <p14:tracePt t="23159" x="1657350" y="3378200"/>
          <p14:tracePt t="23174" x="1447800" y="3130550"/>
          <p14:tracePt t="23191" x="1257300" y="2933700"/>
          <p14:tracePt t="23207" x="1111250" y="2794000"/>
          <p14:tracePt t="23207" x="1047750" y="2743200"/>
          <p14:tracePt t="23226" x="965200" y="2667000"/>
          <p14:tracePt t="23241" x="946150" y="2616200"/>
          <p14:tracePt t="23257" x="958850" y="2597150"/>
          <p14:tracePt t="23257" x="1016000" y="2559050"/>
          <p14:tracePt t="23277" x="1073150" y="2533650"/>
          <p14:tracePt t="23277" x="1136650" y="2514600"/>
          <p14:tracePt t="23293" x="1219200" y="2501900"/>
          <p14:tracePt t="23293" x="1308100" y="2489200"/>
          <p14:tracePt t="23309" x="1517650" y="2470150"/>
          <p14:tracePt t="23324" x="1739900" y="2470150"/>
          <p14:tracePt t="23341" x="1968500" y="2489200"/>
          <p14:tracePt t="23341" x="2070100" y="2501900"/>
          <p14:tracePt t="23361" x="2171700" y="2520950"/>
          <p14:tracePt t="23361" x="2254250" y="2546350"/>
          <p14:tracePt t="23377" x="2324100" y="2571750"/>
          <p14:tracePt t="23377" x="2387600" y="2609850"/>
          <p14:tracePt t="23393" x="2444750" y="2686050"/>
          <p14:tracePt t="23408" x="2444750" y="2781300"/>
          <p14:tracePt t="23425" x="2368550" y="2882900"/>
          <p14:tracePt t="23441" x="2165350" y="3022600"/>
          <p14:tracePt t="23458" x="1987550" y="3105150"/>
          <p14:tracePt t="23475" x="1790700" y="3181350"/>
          <p14:tracePt t="23492" x="1600200" y="3257550"/>
          <p14:tracePt t="23508" x="1435100" y="3346450"/>
          <p14:tracePt t="23508" x="1371600" y="3397250"/>
          <p14:tracePt t="23528" x="1276350" y="3498850"/>
          <p14:tracePt t="23542" x="1244600" y="3587750"/>
          <p14:tracePt t="23558" x="1270000" y="3657600"/>
          <p14:tracePt t="23558" x="1308100" y="3689350"/>
          <p14:tracePt t="23578" x="1358900" y="3721100"/>
          <p14:tracePt t="23578" x="1422400" y="3752850"/>
          <p14:tracePt t="23594" x="1587500" y="3829050"/>
          <p14:tracePt t="23609" x="1676400" y="3879850"/>
          <p14:tracePt t="23609" x="1778000" y="3930650"/>
          <p14:tracePt t="23627" x="1968500" y="4032250"/>
          <p14:tracePt t="23627" x="2057400" y="4083050"/>
          <p14:tracePt t="23644" x="2133600" y="4121150"/>
          <p14:tracePt t="23644" x="2203450" y="4159250"/>
          <p14:tracePt t="23661" x="2266950" y="4191000"/>
          <p14:tracePt t="23661" x="2317750" y="4216400"/>
          <p14:tracePt t="23677" x="2355850" y="4241800"/>
          <p14:tracePt t="23677" x="2381250" y="4260850"/>
          <p14:tracePt t="23677" x="2393950" y="4279900"/>
          <p14:tracePt t="23697" x="2393950" y="4305300"/>
          <p14:tracePt t="23697" x="2387600" y="4324350"/>
          <p14:tracePt t="23713" x="2368550" y="4356100"/>
          <p14:tracePt t="23713" x="2343150" y="4381500"/>
          <p14:tracePt t="23730" x="2311400" y="4413250"/>
          <p14:tracePt t="23730" x="2279650" y="4438650"/>
          <p14:tracePt t="23747" x="2222500" y="4495800"/>
          <p14:tracePt t="23760" x="2184400" y="4521200"/>
          <p14:tracePt t="23776" x="2178050" y="4527550"/>
          <p14:tracePt t="23793" x="2197100" y="4495800"/>
          <p14:tracePt t="23809" x="2254250" y="4451350"/>
          <p14:tracePt t="23826" x="2311400" y="4419600"/>
          <p14:tracePt t="23843" x="2374900" y="4400550"/>
          <p14:tracePt t="23859" x="2438400" y="4387850"/>
          <p14:tracePt t="23859" x="2470150" y="4375150"/>
          <p14:tracePt t="23878" x="2514600" y="4362450"/>
          <p14:tracePt t="23893" x="2527300" y="4356100"/>
          <p14:tracePt t="23893" x="2533650" y="4349750"/>
          <p14:tracePt t="23913" x="2540000" y="4343400"/>
          <p14:tracePt t="23926" x="2520950" y="4343400"/>
          <p14:tracePt t="23926" x="2508250" y="4343400"/>
          <p14:tracePt t="23945" x="2495550" y="4343400"/>
          <p14:tracePt t="23945" x="2476500" y="4343400"/>
          <p14:tracePt t="23962" x="2457450" y="4343400"/>
          <p14:tracePt t="23976" x="2419350" y="4343400"/>
          <p14:tracePt t="23976" x="2368550" y="4330700"/>
          <p14:tracePt t="23997" x="2349500" y="4324350"/>
          <p14:tracePt t="23997" x="2324100" y="4318000"/>
          <p14:tracePt t="24013" x="2273300" y="4292600"/>
          <p14:tracePt t="24031" x="2235200" y="4267200"/>
          <p14:tracePt t="24049" x="2197100" y="4241800"/>
          <p14:tracePt t="24049" x="2184400" y="4229100"/>
          <p14:tracePt t="24066" x="2165350" y="4203700"/>
          <p14:tracePt t="24081" x="2159000" y="4191000"/>
          <p14:tracePt t="24081" x="2152650" y="4178300"/>
          <p14:tracePt t="24097" x="2152650" y="4165600"/>
          <p14:tracePt t="24097" x="2152650" y="4152900"/>
          <p14:tracePt t="24097" x="2152650" y="4146550"/>
          <p14:tracePt t="24116" x="2159000" y="4133850"/>
          <p14:tracePt t="24129" x="2165350" y="4127500"/>
          <p14:tracePt t="24148" x="2171700" y="4121150"/>
          <p14:tracePt t="24165" x="2178050" y="4114800"/>
          <p14:tracePt t="24184" x="2184400" y="4114800"/>
          <p14:tracePt t="24200" x="2184400" y="4121150"/>
          <p14:tracePt t="24235" x="2184400" y="4127500"/>
          <p14:tracePt t="24252" x="2184400" y="4133850"/>
          <p14:tracePt t="24276" x="2184400" y="4140200"/>
          <p14:tracePt t="24292" x="2184400" y="4146550"/>
          <p14:tracePt t="24312" x="2178050" y="4146550"/>
          <p14:tracePt t="24343" x="2178050" y="4133850"/>
          <p14:tracePt t="24396" x="2178050" y="4127500"/>
          <p14:tracePt t="24412" x="2178050" y="4121150"/>
          <p14:tracePt t="24428" x="2171700" y="4121150"/>
          <p14:tracePt t="24508" x="2165350" y="4121150"/>
          <p14:tracePt t="24524" x="2159000" y="4127500"/>
          <p14:tracePt t="24541" x="2152650" y="4127500"/>
          <p14:tracePt t="24555" x="2146300" y="4133850"/>
          <p14:tracePt t="24569" x="2139950" y="4140200"/>
          <p14:tracePt t="24585" x="2127250" y="4140200"/>
          <p14:tracePt t="24598" x="2120900" y="4146550"/>
          <p14:tracePt t="24612" x="2114550" y="4146550"/>
          <p14:tracePt t="24612" x="2108200" y="4146550"/>
          <p14:tracePt t="24631" x="2095500" y="4152900"/>
          <p14:tracePt t="24645" x="2082800" y="4159250"/>
          <p14:tracePt t="24645" x="2076450" y="4159250"/>
          <p14:tracePt t="24665" x="2076450" y="4165600"/>
          <p14:tracePt t="24679" x="2063750" y="4171950"/>
          <p14:tracePt t="24679" x="2057400" y="4171950"/>
          <p14:tracePt t="24698" x="2051050" y="4178300"/>
          <p14:tracePt t="24713" x="2038350" y="4184650"/>
          <p14:tracePt t="24729" x="2032000" y="4197350"/>
          <p14:tracePt t="24749" x="2032000" y="4203700"/>
          <p14:tracePt t="24764" x="2025650" y="4210050"/>
          <p14:tracePt t="24779" x="2025650" y="4216400"/>
          <p14:tracePt t="24796" x="2019300" y="4229100"/>
          <p14:tracePt t="24813" x="2019300" y="4235450"/>
          <p14:tracePt t="24829" x="2012950" y="4241800"/>
          <p14:tracePt t="24846" x="2006600" y="4248150"/>
          <p14:tracePt t="24863" x="2000250" y="4254500"/>
          <p14:tracePt t="24880" x="2000250" y="4260850"/>
          <p14:tracePt t="24880" x="1993900" y="4260850"/>
          <p14:tracePt t="24898" x="1987550" y="4267200"/>
          <p14:tracePt t="24920" x="1981200" y="4267200"/>
          <p14:tracePt t="24936" x="1974850" y="4273550"/>
          <p14:tracePt t="24956" x="1968500" y="4279900"/>
          <p14:tracePt t="24988" x="1974850" y="4286250"/>
          <p14:tracePt t="25015" x="1981200" y="4286250"/>
          <p14:tracePt t="25040" x="1987550" y="4292600"/>
          <p14:tracePt t="25056" x="1987550" y="4298950"/>
          <p14:tracePt t="25076" x="1993900" y="4305300"/>
          <p14:tracePt t="25092" x="2000250" y="4305300"/>
          <p14:tracePt t="25116" x="2000250" y="4311650"/>
          <p14:tracePt t="25132" x="2006600" y="4311650"/>
          <p14:tracePt t="25147" x="2019300" y="4311650"/>
          <p14:tracePt t="25164" x="2025650" y="4311650"/>
          <p14:tracePt t="25181" x="2032000" y="4305300"/>
          <p14:tracePt t="25198" x="2044700" y="4305300"/>
          <p14:tracePt t="25214" x="2051050" y="4298950"/>
          <p14:tracePt t="25231" x="2057400" y="4298950"/>
          <p14:tracePt t="25248" x="2063750" y="4292600"/>
          <p14:tracePt t="25265" x="2070100" y="4286250"/>
          <p14:tracePt t="25304" x="2070100" y="4279900"/>
          <p14:tracePt t="25376" x="2076450" y="4279900"/>
          <p14:tracePt t="25408" x="2082800" y="4279900"/>
          <p14:tracePt t="25468" x="2082800" y="4286250"/>
          <p14:tracePt t="25552" x="2089150" y="4292600"/>
          <p14:tracePt t="25565" x="2095500" y="4292600"/>
          <p14:tracePt t="25582" x="2101850" y="4298950"/>
          <p14:tracePt t="25604" x="2108200" y="4298950"/>
          <p14:tracePt t="25624" x="2114550" y="4292600"/>
          <p14:tracePt t="25648" x="2114550" y="4286250"/>
          <p14:tracePt t="25684" x="2114550" y="4279900"/>
          <p14:tracePt t="25707" x="2120900" y="4273550"/>
          <p14:tracePt t="25736" x="2120900" y="4267200"/>
          <p14:tracePt t="25804" x="2114550" y="4273550"/>
          <p14:tracePt t="25880" x="2120900" y="4267200"/>
          <p14:tracePt t="25964" x="2127250" y="4260850"/>
          <p14:tracePt t="25978" x="2127250" y="4254500"/>
          <p14:tracePt t="26000" x="2127250" y="4248150"/>
          <p14:tracePt t="26052" x="2133600" y="4248150"/>
          <p14:tracePt t="26224" x="2139950" y="4254500"/>
          <p14:tracePt t="26396" x="2139950" y="4248150"/>
          <p14:tracePt t="26504" x="2146300" y="4241800"/>
          <p14:tracePt t="26532" x="2152650" y="4235450"/>
          <p14:tracePt t="26584" x="2159000" y="4235450"/>
          <p14:tracePt t="26616" x="2159000" y="4229100"/>
          <p14:tracePt t="26692" x="2159000" y="4235450"/>
          <p14:tracePt t="26752" x="2165350" y="4235450"/>
          <p14:tracePt t="26908" x="2171700" y="4235450"/>
          <p14:tracePt t="26944" x="2178050" y="4235450"/>
          <p14:tracePt t="26996" x="2171700" y="4229100"/>
          <p14:tracePt t="27080" x="2178050" y="4222750"/>
          <p14:tracePt t="27124" x="2184400" y="4216400"/>
          <p14:tracePt t="27149" x="2184400" y="4210050"/>
          <p14:tracePt t="27169" x="2178050" y="4210050"/>
          <p14:tracePt t="27260" x="2178050" y="4216400"/>
          <p14:tracePt t="27285" x="2178050" y="4222750"/>
          <p14:tracePt t="27312" x="2184400" y="4216400"/>
          <p14:tracePt t="27472" x="2184400" y="4210050"/>
          <p14:tracePt t="27524" x="2190750" y="4203700"/>
          <p14:tracePt t="27552" x="2190750" y="4197350"/>
          <p14:tracePt t="27588" x="2190750" y="4203700"/>
          <p14:tracePt t="27637" x="2184400" y="4210050"/>
          <p14:tracePt t="27656" x="2178050" y="4210050"/>
          <p14:tracePt t="27672" x="2165350" y="4210050"/>
          <p14:tracePt t="27689" x="2165350" y="4216400"/>
          <p14:tracePt t="27689" x="2159000" y="4216400"/>
          <p14:tracePt t="27708" x="2146300" y="4222750"/>
          <p14:tracePt t="27724" x="2139950" y="4222750"/>
          <p14:tracePt t="27724" x="2133600" y="4229100"/>
          <p14:tracePt t="27743" x="2127250" y="4229100"/>
          <p14:tracePt t="27743" x="2120900" y="4235450"/>
          <p14:tracePt t="27759" x="2108200" y="4235450"/>
          <p14:tracePt t="27773" x="2095500" y="4248150"/>
          <p14:tracePt t="27790" x="2082800" y="4248150"/>
          <p14:tracePt t="27807" x="2070100" y="4254500"/>
          <p14:tracePt t="27807" x="2063750" y="4254500"/>
          <p14:tracePt t="27826" x="2051050" y="4254500"/>
          <p14:tracePt t="27840" x="2038350" y="4254500"/>
          <p14:tracePt t="27857" x="2032000" y="4254500"/>
          <p14:tracePt t="27874" x="2019300" y="4254500"/>
          <p14:tracePt t="27890" x="2006600" y="4260850"/>
          <p14:tracePt t="27907" x="2000250" y="4267200"/>
          <p14:tracePt t="27924" x="1987550" y="4267200"/>
          <p14:tracePt t="27940" x="1981200" y="4267200"/>
          <p14:tracePt t="27957" x="1987550" y="4267200"/>
          <p14:tracePt t="27988" x="1993900" y="4267200"/>
          <p14:tracePt t="28005" x="2006600" y="4260850"/>
          <p14:tracePt t="28018" x="2019300" y="4260850"/>
          <p14:tracePt t="28033" x="2032000" y="4260850"/>
          <p14:tracePt t="28033" x="2038350" y="4260850"/>
          <p14:tracePt t="28051" x="2063750" y="4248150"/>
          <p14:tracePt t="28051" x="2076450" y="4248150"/>
          <p14:tracePt t="28068" x="2089150" y="4241800"/>
          <p14:tracePt t="28082" x="2108200" y="4235450"/>
          <p14:tracePt t="28095" x="2114550" y="4229100"/>
          <p14:tracePt t="28109" x="2120900" y="4222750"/>
          <p14:tracePt t="28125" x="2127250" y="4210050"/>
          <p14:tracePt t="28141" x="2127250" y="4197350"/>
          <p14:tracePt t="28158" x="2133600" y="4178300"/>
          <p14:tracePt t="28174" x="2139950" y="4146550"/>
          <p14:tracePt t="28191" x="2146300" y="4133850"/>
          <p14:tracePt t="28208" x="2152650" y="4121150"/>
          <p14:tracePt t="28225" x="2165350" y="4108450"/>
          <p14:tracePt t="28242" x="2171700" y="4089400"/>
          <p14:tracePt t="28242" x="2171700" y="4083050"/>
          <p14:tracePt t="28260" x="2171700" y="4064000"/>
          <p14:tracePt t="28275" x="2171700" y="4051300"/>
          <p14:tracePt t="28292" x="2165350" y="4032250"/>
          <p14:tracePt t="28292" x="2165350" y="4025900"/>
          <p14:tracePt t="28310" x="2159000" y="4025900"/>
          <p14:tracePt t="28310" x="2159000" y="4019550"/>
          <p14:tracePt t="28327" x="2152650" y="4013200"/>
          <p14:tracePt t="28327" x="2146300" y="4006850"/>
          <p14:tracePt t="28344" x="2133600" y="3987800"/>
          <p14:tracePt t="28358" x="2114550" y="3968750"/>
          <p14:tracePt t="28358" x="2095500" y="3956050"/>
          <p14:tracePt t="28377" x="2082800" y="3949700"/>
          <p14:tracePt t="28377" x="2063750" y="3943350"/>
          <p14:tracePt t="28394" x="2044700" y="3937000"/>
          <p14:tracePt t="28394" x="2025650" y="3937000"/>
          <p14:tracePt t="28411" x="1981200" y="3930650"/>
          <p14:tracePt t="28425" x="1943100" y="3924300"/>
          <p14:tracePt t="28442" x="1898650" y="3924300"/>
          <p14:tracePt t="28442" x="1879600" y="3917950"/>
          <p14:tracePt t="28462" x="1854200" y="3911600"/>
          <p14:tracePt t="28462" x="1828800" y="3911600"/>
          <p14:tracePt t="28478" x="1771650" y="3911600"/>
          <p14:tracePt t="28492" x="1708150" y="3924300"/>
          <p14:tracePt t="28509" x="1631950" y="3949700"/>
          <p14:tracePt t="28526" x="1549400" y="3987800"/>
          <p14:tracePt t="28542" x="1409700" y="4038600"/>
          <p14:tracePt t="28559" x="1301750" y="4064000"/>
          <p14:tracePt t="28576" x="1181100" y="4051300"/>
          <p14:tracePt t="28593" x="1054100" y="4006850"/>
          <p14:tracePt t="28593" x="990600" y="3975100"/>
          <p14:tracePt t="28611" x="927100" y="3937000"/>
          <p14:tracePt t="28626" x="800100" y="3848100"/>
          <p14:tracePt t="28626" x="742950" y="3797300"/>
          <p14:tracePt t="28645" x="628650" y="3695700"/>
          <p14:tracePt t="28660" x="520700" y="3568700"/>
          <p14:tracePt t="28660" x="476250" y="3498850"/>
          <p14:tracePt t="28678" x="425450" y="3422650"/>
          <p14:tracePt t="28678" x="381000" y="3346450"/>
          <p14:tracePt t="28695" x="342900" y="3263900"/>
          <p14:tracePt t="28695" x="304800" y="3187700"/>
          <p14:tracePt t="28711" x="247650" y="3022600"/>
          <p14:tracePt t="28726" x="209550" y="2870200"/>
          <p14:tracePt t="28726" x="196850" y="2800350"/>
          <p14:tracePt t="28747" x="190500" y="2660650"/>
          <p14:tracePt t="28762" x="190500" y="2597150"/>
          <p14:tracePt t="28762" x="196850" y="2540000"/>
          <p14:tracePt t="28779" x="209550" y="2444750"/>
          <p14:tracePt t="28793" x="241300" y="2368550"/>
          <p14:tracePt t="28810" x="273050" y="2317750"/>
          <p14:tracePt t="28827" x="304800" y="2286000"/>
          <p14:tracePt t="28827" x="323850" y="2279650"/>
          <p14:tracePt t="28846" x="355600" y="2266950"/>
          <p14:tracePt t="28860" x="381000" y="2260600"/>
          <p14:tracePt t="28877" x="406400" y="2254250"/>
          <p14:tracePt t="28894" x="425450" y="2241550"/>
          <p14:tracePt t="28894" x="438150" y="2235200"/>
          <p14:tracePt t="28912" x="457200" y="2228850"/>
          <p14:tracePt t="28927" x="469900" y="2216150"/>
          <p14:tracePt t="28944" x="488950" y="2203450"/>
          <p14:tracePt t="28961" x="501650" y="2190750"/>
          <p14:tracePt t="28961" x="508000" y="2184400"/>
          <p14:tracePt t="28979" x="520700" y="2171700"/>
          <p14:tracePt t="28994" x="527050" y="2165350"/>
          <p14:tracePt t="28994" x="533400" y="2159000"/>
          <p14:tracePt t="29013" x="552450" y="2152650"/>
          <p14:tracePt t="29013" x="558800" y="2152650"/>
          <p14:tracePt t="29030" x="565150" y="2159000"/>
          <p14:tracePt t="29030" x="571500" y="2171700"/>
          <p14:tracePt t="29046" x="584200" y="2190750"/>
          <p14:tracePt t="29046" x="596900" y="2228850"/>
          <p14:tracePt t="29063" x="609600" y="2279650"/>
          <p14:tracePt t="29063" x="622300" y="2343150"/>
          <p14:tracePt t="29080" x="660400" y="2514600"/>
          <p14:tracePt t="29094" x="711200" y="2717800"/>
          <p14:tracePt t="29094" x="736600" y="2819400"/>
          <p14:tracePt t="29114" x="768350" y="2921000"/>
          <p14:tracePt t="29114" x="793750" y="3009900"/>
          <p14:tracePt t="29130" x="825500" y="3098800"/>
          <p14:tracePt t="29130" x="857250" y="3175000"/>
          <p14:tracePt t="29147" x="908050" y="3308350"/>
          <p14:tracePt t="29161" x="952500" y="3429000"/>
          <p14:tracePt t="29178" x="990600" y="3524250"/>
          <p14:tracePt t="29195" x="1009650" y="3594100"/>
          <p14:tracePt t="29195" x="1009650" y="3625850"/>
          <p14:tracePt t="29214" x="1009650" y="3670300"/>
          <p14:tracePt t="29228" x="984250" y="3708400"/>
          <p14:tracePt t="29245" x="946150" y="3765550"/>
          <p14:tracePt t="29262" x="901700" y="3848100"/>
          <p14:tracePt t="29262" x="882650" y="3898900"/>
          <p14:tracePt t="29280" x="844550" y="4000500"/>
          <p14:tracePt t="29295" x="825500" y="4051300"/>
          <p14:tracePt t="29312" x="787400" y="4171950"/>
          <p14:tracePt t="29328" x="781050" y="4197350"/>
          <p14:tracePt t="29328" x="774700" y="4191000"/>
          <p14:tracePt t="29347" x="774700" y="4140200"/>
          <p14:tracePt t="29362" x="774700" y="4102100"/>
          <p14:tracePt t="29362" x="781050" y="4051300"/>
          <p14:tracePt t="29381" x="781050" y="3911600"/>
          <p14:tracePt t="29381" x="781050" y="3829050"/>
          <p14:tracePt t="29398" x="781050" y="3740150"/>
          <p14:tracePt t="29398" x="781050" y="3644900"/>
          <p14:tracePt t="29415" x="774700" y="3543300"/>
          <p14:tracePt t="29415" x="768350" y="3441700"/>
          <p14:tracePt t="29431" x="762000" y="3333750"/>
          <p14:tracePt t="29431" x="749300" y="3219450"/>
          <p14:tracePt t="29431" x="742950" y="3105150"/>
          <p14:tracePt t="29449" x="736600" y="2990850"/>
          <p14:tracePt t="29463" x="723900" y="2749550"/>
          <p14:tracePt t="29463" x="723900" y="2628900"/>
          <p14:tracePt t="29482" x="717550" y="2508250"/>
          <p14:tracePt t="29482" x="717550" y="2400300"/>
          <p14:tracePt t="29499" x="717550" y="2203450"/>
          <p14:tracePt t="29513" x="723900" y="2044700"/>
          <p14:tracePt t="29531" x="736600" y="1936750"/>
          <p14:tracePt t="29547" x="755650" y="1879600"/>
          <p14:tracePt t="29563" x="819150" y="1841500"/>
          <p14:tracePt t="29579" x="895350" y="1822450"/>
          <p14:tracePt t="29596" x="996950" y="1790700"/>
          <p14:tracePt t="29613" x="1136650" y="1746250"/>
          <p14:tracePt t="29613" x="1219200" y="1727200"/>
          <p14:tracePt t="29631" x="1409700" y="1701800"/>
          <p14:tracePt t="29646" x="1511300" y="1695450"/>
          <p14:tracePt t="29646" x="1619250" y="1689100"/>
          <p14:tracePt t="29665" x="1841500" y="1695450"/>
          <p14:tracePt t="29680" x="2070100" y="1708150"/>
          <p14:tracePt t="29680" x="2178050" y="1714500"/>
          <p14:tracePt t="29698" x="2279650" y="1720850"/>
          <p14:tracePt t="29698" x="2381250" y="1733550"/>
          <p14:tracePt t="29716" x="2571750" y="1746250"/>
          <p14:tracePt t="29732" x="2730500" y="1758950"/>
          <p14:tracePt t="29747" x="2857500" y="1771650"/>
          <p14:tracePt t="29747" x="2914650" y="1778000"/>
          <p14:tracePt t="29766" x="2959100" y="1790700"/>
          <p14:tracePt t="29766" x="2990850" y="1803400"/>
          <p14:tracePt t="29782" x="3022600" y="1809750"/>
          <p14:tracePt t="29782" x="3048000" y="1822450"/>
          <p14:tracePt t="29799" x="3067050" y="1841500"/>
          <p14:tracePt t="29814" x="3060700" y="1866900"/>
          <p14:tracePt t="29830" x="3035300" y="1892300"/>
          <p14:tracePt t="29847" x="2984500" y="1917700"/>
          <p14:tracePt t="29847" x="2952750" y="1930400"/>
          <p14:tracePt t="29866" x="2889250" y="1962150"/>
          <p14:tracePt t="29880" x="2819400" y="2000250"/>
          <p14:tracePt t="29897" x="2749550" y="2044700"/>
          <p14:tracePt t="29914" x="2667000" y="2095500"/>
          <p14:tracePt t="29914" x="2628900" y="2120900"/>
          <p14:tracePt t="29932" x="2552700" y="2190750"/>
          <p14:tracePt t="29947" x="2476500" y="2273300"/>
          <p14:tracePt t="29964" x="2400300" y="2374900"/>
          <p14:tracePt t="29981" x="2336800" y="2489200"/>
          <p14:tracePt t="29981" x="2305050" y="2552700"/>
          <p14:tracePt t="30000" x="2247900" y="2686050"/>
          <p14:tracePt t="30014" x="2222500" y="2749550"/>
          <p14:tracePt t="30014" x="2197100" y="2813050"/>
          <p14:tracePt t="30033" x="2159000" y="2946400"/>
          <p14:tracePt t="30033" x="2139950" y="3009900"/>
          <p14:tracePt t="30051" x="2133600" y="3067050"/>
          <p14:tracePt t="30051" x="2120900" y="3124200"/>
          <p14:tracePt t="30067" x="2108200" y="3175000"/>
          <p14:tracePt t="30067" x="2101850" y="3225800"/>
          <p14:tracePt t="30083" x="2101850" y="3276600"/>
          <p14:tracePt t="30083" x="2095500" y="3321050"/>
          <p14:tracePt t="30099" x="2101850" y="3409950"/>
          <p14:tracePt t="30115" x="2108200" y="3492500"/>
          <p14:tracePt t="30115" x="2108200" y="3530600"/>
          <p14:tracePt t="30134" x="2108200" y="3568700"/>
          <p14:tracePt t="30134" x="2114550" y="3600450"/>
          <p14:tracePt t="30150" x="2114550" y="3632200"/>
          <p14:tracePt t="30150" x="2120900" y="3663950"/>
          <p14:tracePt t="30167" x="2139950" y="3721100"/>
          <p14:tracePt t="30181" x="2152650" y="3784600"/>
          <p14:tracePt t="30198" x="2171700" y="3835400"/>
          <p14:tracePt t="30215" x="2190750" y="3886200"/>
          <p14:tracePt t="30232" x="2216150" y="3956050"/>
          <p14:tracePt t="30248" x="2228850" y="3994150"/>
          <p14:tracePt t="30265" x="2235200" y="4025900"/>
          <p14:tracePt t="30282" x="2241550" y="4057650"/>
          <p14:tracePt t="30282" x="2247900" y="4070350"/>
          <p14:tracePt t="30300" x="2254250" y="4108450"/>
          <p14:tracePt t="30315" x="2260600" y="4127500"/>
          <p14:tracePt t="30332" x="2279650" y="4184650"/>
          <p14:tracePt t="30332" x="2279650" y="4197350"/>
          <p14:tracePt t="30350" x="2286000" y="4210050"/>
          <p14:tracePt t="30350" x="2286000" y="4222750"/>
          <p14:tracePt t="30367" x="2286000" y="4235450"/>
          <p14:tracePt t="30367" x="2286000" y="4241800"/>
          <p14:tracePt t="30384" x="2286000" y="4260850"/>
          <p14:tracePt t="30399" x="2286000" y="4273550"/>
          <p14:tracePt t="30399" x="2286000" y="4286250"/>
          <p14:tracePt t="30418" x="2286000" y="4292600"/>
          <p14:tracePt t="30418" x="2286000" y="4305300"/>
          <p14:tracePt t="30434" x="2286000" y="4311650"/>
          <p14:tracePt t="30434" x="2286000" y="4318000"/>
          <p14:tracePt t="30451" x="2286000" y="4324350"/>
          <p14:tracePt t="30451" x="2286000" y="4330700"/>
          <p14:tracePt t="30469" x="2286000" y="4337050"/>
          <p14:tracePt t="30482" x="2279650" y="4343400"/>
          <p14:tracePt t="30502" x="2273300" y="4343400"/>
          <p14:tracePt t="30525" x="2266950" y="4343400"/>
          <p14:tracePt t="30542" x="2260600" y="4343400"/>
          <p14:tracePt t="30559" x="2254250" y="4343400"/>
          <p14:tracePt t="30573" x="2241550" y="4337050"/>
          <p14:tracePt t="30587" x="2235200" y="4330700"/>
          <p14:tracePt t="30600" x="2228850" y="4330700"/>
          <p14:tracePt t="30616" x="2222500" y="4330700"/>
          <p14:tracePt t="30633" x="2216150" y="4330700"/>
          <p14:tracePt t="30633" x="2209800" y="4337050"/>
          <p14:tracePt t="30652" x="2197100" y="4343400"/>
          <p14:tracePt t="30666" x="2190750" y="4343400"/>
          <p14:tracePt t="30683" x="2184400" y="4349750"/>
          <p14:tracePt t="30700" x="2178050" y="4349750"/>
          <p14:tracePt t="30717" x="2171700" y="4349750"/>
          <p14:tracePt t="30737" x="2171700" y="4337050"/>
          <p14:tracePt t="30750" x="2171700" y="4330700"/>
          <p14:tracePt t="30767" x="2165350" y="4324350"/>
          <p14:tracePt t="30767" x="2165350" y="4318000"/>
          <p14:tracePt t="30786" x="2165350" y="4311650"/>
          <p14:tracePt t="30802" x="2152650" y="4311650"/>
          <p14:tracePt t="30817" x="2152650" y="4305300"/>
          <p14:tracePt t="30834" x="2146300" y="4298950"/>
          <p14:tracePt t="30850" x="2146300" y="4292600"/>
          <p14:tracePt t="30867" x="2146300" y="4286250"/>
          <p14:tracePt t="30884" x="2146300" y="4279900"/>
          <p14:tracePt t="30901" x="2146300" y="4273550"/>
          <p14:tracePt t="30937" x="2152650" y="4273550"/>
          <p14:tracePt t="30965" x="2159000" y="4279900"/>
          <p14:tracePt t="30989" x="2159000" y="4286250"/>
          <p14:tracePt t="31013" x="2165350" y="4286250"/>
          <p14:tracePt t="31033" x="2171700" y="4298950"/>
          <p14:tracePt t="31066" x="2171700" y="4292600"/>
          <p14:tracePt t="31086" x="2184400" y="4292600"/>
          <p14:tracePt t="31101" x="2190750" y="4286250"/>
          <p14:tracePt t="31118" x="2197100" y="4286250"/>
          <p14:tracePt t="31135" x="2209800" y="4273550"/>
          <p14:tracePt t="31135" x="2216150" y="4267200"/>
          <p14:tracePt t="31155" x="2222500" y="4267200"/>
          <p14:tracePt t="31155" x="2228850" y="4260850"/>
          <p14:tracePt t="31170" x="2235200" y="4254500"/>
          <p14:tracePt t="31170" x="2241550" y="4248150"/>
          <p14:tracePt t="31186" x="2260600" y="4229100"/>
          <p14:tracePt t="31202" x="2292350" y="4210050"/>
          <p14:tracePt t="31218" x="2324100" y="4184650"/>
          <p14:tracePt t="31218" x="2336800" y="4165600"/>
          <p14:tracePt t="31238" x="2368550" y="4140200"/>
          <p14:tracePt t="31252" x="2413000" y="4121150"/>
          <p14:tracePt t="31269" x="2457450" y="4102100"/>
          <p14:tracePt t="31285" x="2514600" y="4083050"/>
          <p14:tracePt t="31302" x="2571750" y="4070350"/>
          <p14:tracePt t="31302" x="2609850" y="4064000"/>
          <p14:tracePt t="31321" x="2686050" y="4064000"/>
          <p14:tracePt t="31335" x="2724150" y="4064000"/>
          <p14:tracePt t="31352" x="2863850" y="4083050"/>
          <p14:tracePt t="31352" x="2914650" y="4089400"/>
          <p14:tracePt t="31371" x="2965450" y="4102100"/>
          <p14:tracePt t="31371" x="3016250" y="4108450"/>
          <p14:tracePt t="31387" x="3117850" y="4133850"/>
          <p14:tracePt t="31402" x="3168650" y="4152900"/>
          <p14:tracePt t="31402" x="3219450" y="4165600"/>
          <p14:tracePt t="31421" x="3314700" y="4197350"/>
          <p14:tracePt t="31421" x="3365500" y="4210050"/>
          <p14:tracePt t="31438" x="3409950" y="4222750"/>
          <p14:tracePt t="31438" x="3454400" y="4235450"/>
          <p14:tracePt t="31454" x="3498850" y="4248150"/>
          <p14:tracePt t="31454" x="3536950" y="4260850"/>
          <p14:tracePt t="31471" x="3575050" y="4273550"/>
          <p14:tracePt t="31471" x="3613150" y="4286250"/>
          <p14:tracePt t="31471" x="3651250" y="4292600"/>
          <p14:tracePt t="31490" x="3683000" y="4305300"/>
          <p14:tracePt t="31503" x="3740150" y="4324350"/>
          <p14:tracePt t="31503" x="3765550" y="4330700"/>
          <p14:tracePt t="31522" x="3790950" y="4337050"/>
          <p14:tracePt t="31522" x="3810000" y="4349750"/>
          <p14:tracePt t="31539" x="3848100" y="4362450"/>
          <p14:tracePt t="31553" x="3867150" y="4375150"/>
          <p14:tracePt t="31570" x="3873500" y="4387850"/>
          <p14:tracePt t="31586" x="3860800" y="4400550"/>
          <p14:tracePt t="31603" x="3822700" y="4413250"/>
          <p14:tracePt t="31620" x="3778250" y="4425950"/>
          <p14:tracePt t="31636" x="3733800" y="4432300"/>
          <p14:tracePt t="31653" x="3683000" y="4438650"/>
          <p14:tracePt t="31653" x="3657600" y="4438650"/>
          <p14:tracePt t="31672" x="3606800" y="4451350"/>
          <p14:tracePt t="31687" x="3581400" y="4457700"/>
          <p14:tracePt t="31687" x="3556000" y="4457700"/>
          <p14:tracePt t="31705" x="3505200" y="4476750"/>
          <p14:tracePt t="31720" x="3460750" y="4489450"/>
          <p14:tracePt t="31720" x="3435350" y="4495800"/>
          <p14:tracePt t="31740" x="3397250" y="4514850"/>
          <p14:tracePt t="31754" x="3378200" y="4527550"/>
          <p14:tracePt t="31754" x="3359150" y="4533900"/>
          <p14:tracePt t="31772" x="3321050" y="4559300"/>
          <p14:tracePt t="31787" x="3289300" y="4578350"/>
          <p14:tracePt t="31787" x="3270250" y="4591050"/>
          <p14:tracePt t="31806" x="3257550" y="4603750"/>
          <p14:tracePt t="31806" x="3244850" y="4610100"/>
          <p14:tracePt t="31822" x="3225800" y="4616450"/>
          <p14:tracePt t="31822" x="3219450" y="4629150"/>
          <p14:tracePt t="31839" x="3194050" y="4648200"/>
          <p14:tracePt t="31854" x="3175000" y="4667250"/>
          <p14:tracePt t="31871" x="3155950" y="4679950"/>
          <p14:tracePt t="31887" x="3149600" y="4686300"/>
          <p14:tracePt t="31887" x="3143250" y="4692650"/>
          <p14:tracePt t="31907" x="3136900" y="4699000"/>
          <p14:tracePt t="31921" x="3143250" y="4692650"/>
          <p14:tracePt t="31958" x="3149600" y="4686300"/>
          <p14:tracePt t="31970" x="3155950" y="4686300"/>
          <p14:tracePt t="31988" x="3168650" y="4679950"/>
          <p14:tracePt t="32009" x="3175000" y="4673600"/>
          <p14:tracePt t="32023" x="3194050" y="4673600"/>
          <p14:tracePt t="32038" x="3200400" y="4673600"/>
          <p14:tracePt t="32038" x="3206750" y="4673600"/>
          <p14:tracePt t="32056" x="3213100" y="4673600"/>
          <p14:tracePt t="32071" x="3225800" y="4667250"/>
          <p14:tracePt t="32071" x="3232150" y="4667250"/>
          <p14:tracePt t="32090" x="3238500" y="4667250"/>
          <p14:tracePt t="32090" x="3244850" y="4667250"/>
          <p14:tracePt t="32107" x="3251200" y="4667250"/>
          <p14:tracePt t="32122" x="3257550" y="4667250"/>
          <p14:tracePt t="32139" x="3263900" y="4673600"/>
          <p14:tracePt t="32155" x="3263900" y="4679950"/>
          <p14:tracePt t="32173" x="3263900" y="4686300"/>
          <p14:tracePt t="32191" x="3257550" y="4686300"/>
          <p14:tracePt t="32210" x="3263900" y="4692650"/>
          <p14:tracePt t="32278" x="3270250" y="4692650"/>
          <p14:tracePt t="32294" x="3276600" y="4692650"/>
          <p14:tracePt t="32307" x="3282950" y="4686300"/>
          <p14:tracePt t="32322" x="3295650" y="4679950"/>
          <p14:tracePt t="32339" x="3302000" y="4673600"/>
          <p14:tracePt t="32356" x="3308350" y="4667250"/>
          <p14:tracePt t="32372" x="3314700" y="4654550"/>
          <p14:tracePt t="32372" x="3321050" y="4648200"/>
          <p14:tracePt t="32391" x="3327400" y="4641850"/>
          <p14:tracePt t="32406" x="3333750" y="4635500"/>
          <p14:tracePt t="32423" x="3340100" y="4629150"/>
          <p14:tracePt t="32439" x="3346450" y="4629150"/>
          <p14:tracePt t="32457" x="3359150" y="4622800"/>
          <p14:tracePt t="32473" x="3365500" y="4622800"/>
          <p14:tracePt t="32490" x="3371850" y="4622800"/>
          <p14:tracePt t="32506" x="3378200" y="4616450"/>
          <p14:tracePt t="32523" x="3384550" y="4616450"/>
          <p14:tracePt t="32523" x="3390900" y="4616450"/>
          <p14:tracePt t="32543" x="3397250" y="4616450"/>
          <p14:tracePt t="32558" x="3403600" y="4616450"/>
          <p14:tracePt t="32586" x="3409950" y="4616450"/>
          <p14:tracePt t="32625" x="3409950" y="4622800"/>
          <p14:tracePt t="32654" x="3409950" y="4629150"/>
          <p14:tracePt t="32698" x="3409950" y="4635500"/>
          <p14:tracePt t="32738" x="3403600" y="4635500"/>
          <p14:tracePt t="32757" x="3397250" y="4641850"/>
          <p14:tracePt t="32773" x="3390900" y="4641850"/>
          <p14:tracePt t="32789" x="3384550" y="4641850"/>
          <p14:tracePt t="32802" x="3378200" y="4648200"/>
          <p14:tracePt t="32802" x="3371850" y="4648200"/>
          <p14:tracePt t="32819" x="3365500" y="4648200"/>
          <p14:tracePt t="32834" x="3359150" y="4654550"/>
          <p14:tracePt t="32850" x="3352800" y="4660900"/>
          <p14:tracePt t="32878" x="3346450" y="4667250"/>
          <p14:tracePt t="32894" x="3340100" y="4667250"/>
          <p14:tracePt t="32911" x="3333750" y="4673600"/>
          <p14:tracePt t="32927" x="3340100" y="4667250"/>
          <p14:tracePt t="33050" x="3346450" y="4660900"/>
          <p14:tracePt t="33082" x="3352800" y="4654550"/>
          <p14:tracePt t="33110" x="3352800" y="4648200"/>
          <p14:tracePt t="33134" x="3359150" y="4648200"/>
          <p14:tracePt t="33170" x="3365500" y="4641850"/>
          <p14:tracePt t="33210" x="3371850" y="4641850"/>
          <p14:tracePt t="33226" x="3378200" y="4635500"/>
          <p14:tracePt t="33242" x="3384550" y="4635500"/>
          <p14:tracePt t="33259" x="3384550" y="4629150"/>
          <p14:tracePt t="33275" x="3390900" y="4629150"/>
          <p14:tracePt t="33292" x="3397250" y="4622800"/>
          <p14:tracePt t="33309" x="3403600" y="4622800"/>
          <p14:tracePt t="33326" x="3409950" y="4622800"/>
          <p14:tracePt t="33342" x="3416300" y="4622800"/>
          <p14:tracePt t="33359" x="3422650" y="4616450"/>
          <p14:tracePt t="33376" x="3422650" y="4622800"/>
          <p14:tracePt t="33458" x="3416300" y="4622800"/>
          <p14:tracePt t="33471" x="3409950" y="4622800"/>
          <p14:tracePt t="33487" x="3403600" y="4629150"/>
          <p14:tracePt t="33509" x="3403600" y="4635500"/>
          <p14:tracePt t="33562" x="3397250" y="4641850"/>
          <p14:tracePt t="33674" x="3390900" y="4641850"/>
          <p14:tracePt t="33690" x="3384550" y="4648200"/>
          <p14:tracePt t="33709" x="3378200" y="4648200"/>
          <p14:tracePt t="33734" x="3378200" y="4654550"/>
          <p14:tracePt t="33778" x="3378200" y="4648200"/>
          <p14:tracePt t="33810" x="3384550" y="4641850"/>
          <p14:tracePt t="33846" x="3384550" y="4648200"/>
          <p14:tracePt t="33890" x="3378200" y="4641850"/>
          <p14:tracePt t="33950" x="3371850" y="4641850"/>
          <p14:tracePt t="33998" x="3378200" y="4641850"/>
          <p14:tracePt t="34102" x="3378200" y="4635500"/>
          <p14:tracePt t="34170" x="3371850" y="4641850"/>
          <p14:tracePt t="34215" x="3365500" y="4641850"/>
          <p14:tracePt t="34306" x="3365500" y="4635500"/>
          <p14:tracePt t="34598" x="3359150" y="4635500"/>
          <p14:tracePt t="34686" x="3359150" y="4629150"/>
          <p14:tracePt t="34738" x="3352800" y="4635500"/>
          <p14:tracePt t="34778" x="3359150" y="4635500"/>
          <p14:tracePt t="34838" x="3359150" y="4629150"/>
          <p14:tracePt t="34874" x="3365500" y="4622800"/>
          <p14:tracePt t="34970" x="3365500" y="4629150"/>
          <p14:tracePt t="35038" x="3359150" y="4635500"/>
          <p14:tracePt t="35167" x="3352800" y="4635500"/>
          <p14:tracePt t="35206" x="3346450" y="4641850"/>
          <p14:tracePt t="35235" x="3340100" y="4648200"/>
          <p14:tracePt t="35258" x="3340100" y="4654550"/>
          <p14:tracePt t="35278" x="3333750" y="4654550"/>
          <p14:tracePt t="35311" x="3340100" y="4654550"/>
          <p14:tracePt t="35398" x="3340100" y="4648200"/>
          <p14:tracePt t="35415" x="3346450" y="4641850"/>
          <p14:tracePt t="35446" x="3352800" y="4641850"/>
          <p14:tracePt t="35459" x="3352800" y="4635500"/>
          <p14:tracePt t="35475" x="3352800" y="4629150"/>
          <p14:tracePt t="35498" x="3352800" y="4622800"/>
          <p14:tracePt t="35534" x="3346450" y="4622800"/>
          <p14:tracePt t="35558" x="3340100" y="4622800"/>
          <p14:tracePt t="35578" x="3333750" y="4616450"/>
          <p14:tracePt t="35595" x="3333750" y="4610100"/>
          <p14:tracePt t="35611" x="3327400" y="4603750"/>
          <p14:tracePt t="35627" x="3327400" y="4597400"/>
          <p14:tracePt t="35640" x="3327400" y="4591050"/>
          <p14:tracePt t="35655" x="3327400" y="4584700"/>
          <p14:tracePt t="35671" x="3333750" y="4578350"/>
          <p14:tracePt t="35687" x="3333750" y="4572000"/>
          <p14:tracePt t="35701" x="3340100" y="4565650"/>
          <p14:tracePt t="35717" x="3340100" y="4559300"/>
          <p14:tracePt t="35736" x="3340100" y="4552950"/>
          <p14:tracePt t="35752" x="3340100" y="4546600"/>
          <p14:tracePt t="35770" x="3340100" y="4527550"/>
          <p14:tracePt t="35784" x="3333750" y="4521200"/>
          <p14:tracePt t="35801" x="3321050" y="4502150"/>
          <p14:tracePt t="35801" x="3308350" y="4495800"/>
          <p14:tracePt t="35820" x="3302000" y="4489450"/>
          <p14:tracePt t="35820" x="3295650" y="4483100"/>
          <p14:tracePt t="35836" x="3282950" y="4470400"/>
          <p14:tracePt t="35836" x="3270250" y="4464050"/>
          <p14:tracePt t="35853" x="3257550" y="4464050"/>
          <p14:tracePt t="35868" x="3219450" y="4451350"/>
          <p14:tracePt t="35868" x="3200400" y="4451350"/>
          <p14:tracePt t="35888" x="3187700" y="4451350"/>
          <p14:tracePt t="35888" x="3175000" y="4451350"/>
          <p14:tracePt t="35903" x="3162300" y="4457700"/>
          <p14:tracePt t="35903" x="3155950" y="4457700"/>
          <p14:tracePt t="35920" x="3136900" y="4464050"/>
          <p14:tracePt t="35935" x="3124200" y="4470400"/>
          <p14:tracePt t="35952" x="3124200" y="4476750"/>
          <p14:tracePt t="35968" x="3117850" y="4483100"/>
          <p14:tracePt t="35968" x="3111500" y="4489450"/>
          <p14:tracePt t="35987" x="3117850" y="4495800"/>
          <p14:tracePt t="36002" x="3124200" y="4502150"/>
          <p14:tracePt t="36023" x="3130550" y="4502150"/>
          <p14:tracePt t="36040" x="3143250" y="4495800"/>
          <p14:tracePt t="36054" x="3155950" y="4483100"/>
          <p14:tracePt t="36069" x="3162300" y="4483100"/>
          <p14:tracePt t="36085" x="3181350" y="4464050"/>
          <p14:tracePt t="36102" x="3194050" y="4457700"/>
          <p14:tracePt t="36102" x="3200400" y="4451350"/>
          <p14:tracePt t="36121" x="3213100" y="4445000"/>
          <p14:tracePt t="36135" x="3219450" y="4438650"/>
          <p14:tracePt t="36135" x="3225800" y="4438650"/>
          <p14:tracePt t="36154" x="3232150" y="4438650"/>
          <p14:tracePt t="36169" x="3238500" y="4438650"/>
          <p14:tracePt t="36186" x="3244850" y="4445000"/>
          <p14:tracePt t="36203" x="3244850" y="4451350"/>
          <p14:tracePt t="36219" x="3244850" y="4457700"/>
          <p14:tracePt t="36236" x="3238500" y="4464050"/>
          <p14:tracePt t="36255" x="3232150" y="4464050"/>
          <p14:tracePt t="36278" x="3225800" y="4464050"/>
          <p14:tracePt t="36307" x="3219450" y="4470400"/>
          <p14:tracePt t="36339" x="3219450" y="4476750"/>
          <p14:tracePt t="36351" x="3213100" y="4483100"/>
          <p14:tracePt t="36370" x="3206750" y="4489450"/>
          <p14:tracePt t="36386" x="3200400" y="4502150"/>
          <p14:tracePt t="36403" x="3187700" y="4514850"/>
          <p14:tracePt t="36403" x="3181350" y="4521200"/>
          <p14:tracePt t="36422" x="3162300" y="4533900"/>
          <p14:tracePt t="36436" x="3155950" y="4540250"/>
          <p14:tracePt t="36453" x="3130550" y="4565650"/>
          <p14:tracePt t="36453" x="3124200" y="4572000"/>
          <p14:tracePt t="36472" x="3111500" y="4578350"/>
          <p14:tracePt t="36472" x="3105150" y="4591050"/>
          <p14:tracePt t="36489" x="3098800" y="4597400"/>
          <p14:tracePt t="36489" x="3086100" y="4603750"/>
          <p14:tracePt t="36505" x="3079750" y="4616450"/>
          <p14:tracePt t="36521" x="3073400" y="4622800"/>
          <p14:tracePt t="36539" x="3079750" y="4616450"/>
          <p14:tracePt t="36570" x="3086100" y="4610100"/>
          <p14:tracePt t="36586" x="3092450" y="4603750"/>
          <p14:tracePt t="36600" x="3098800" y="4597400"/>
          <p14:tracePt t="36600" x="3105150" y="4591050"/>
          <p14:tracePt t="36616" x="3111500" y="4591050"/>
          <p14:tracePt t="36616" x="3117850" y="4584700"/>
          <p14:tracePt t="36632" x="3124200" y="4578350"/>
          <p14:tracePt t="36632" x="3130550" y="4578350"/>
          <p14:tracePt t="36648" x="3149600" y="4578350"/>
          <p14:tracePt t="36661" x="3162300" y="4584700"/>
          <p14:tracePt t="36676" x="3187700" y="4591050"/>
          <p14:tracePt t="36676" x="3200400" y="4597400"/>
          <p14:tracePt t="36692" x="3219450" y="4597400"/>
          <p14:tracePt t="36692" x="3238500" y="4603750"/>
          <p14:tracePt t="36707" x="3276600" y="4610100"/>
          <p14:tracePt t="36721" x="3308350" y="4603750"/>
          <p14:tracePt t="36739" x="3346450" y="4597400"/>
          <p14:tracePt t="36754" x="3390900" y="4578350"/>
          <p14:tracePt t="36754" x="3409950" y="4572000"/>
          <p14:tracePt t="36773" x="3429000" y="4559300"/>
          <p14:tracePt t="36788" x="3467100" y="4546600"/>
          <p14:tracePt t="36788" x="3486150" y="4540250"/>
          <p14:tracePt t="36806" x="3511550" y="4521200"/>
          <p14:tracePt t="36821" x="3536950" y="4502150"/>
          <p14:tracePt t="36821" x="3549650" y="4495800"/>
          <p14:tracePt t="36840" x="3556000" y="4483100"/>
          <p14:tracePt t="36840" x="3562350" y="4470400"/>
          <p14:tracePt t="36857" x="3562350" y="4451350"/>
          <p14:tracePt t="36857" x="3556000" y="4432300"/>
          <p14:tracePt t="36873" x="3536950" y="4387850"/>
          <p14:tracePt t="36888" x="3492500" y="4330700"/>
          <p14:tracePt t="36888" x="3460750" y="4298950"/>
          <p14:tracePt t="36908" x="3422650" y="4267200"/>
          <p14:tracePt t="36908" x="3384550" y="4229100"/>
          <p14:tracePt t="36924" x="3333750" y="4191000"/>
          <p14:tracePt t="36924" x="3282950" y="4152900"/>
          <p14:tracePt t="36941" x="3175000" y="4064000"/>
          <p14:tracePt t="36955" x="3041650" y="3962400"/>
          <p14:tracePt t="36972" x="2889250" y="3854450"/>
          <p14:tracePt t="36989" x="2736850" y="3740150"/>
          <p14:tracePt t="36989" x="2654300" y="3676650"/>
          <p14:tracePt t="37007" x="2495550" y="3562350"/>
          <p14:tracePt t="37022" x="2349500" y="3429000"/>
          <p14:tracePt t="37039" x="2209800" y="3295650"/>
          <p14:tracePt t="37055" x="2082800" y="3149600"/>
          <p14:tracePt t="37055" x="2019300" y="3073400"/>
          <p14:tracePt t="37074" x="1898650" y="2927350"/>
          <p14:tracePt t="37089" x="1835150" y="2857500"/>
          <p14:tracePt t="37106" x="1651000" y="2679700"/>
          <p14:tracePt t="37122" x="1530350" y="2584450"/>
          <p14:tracePt t="37122" x="1473200" y="2540000"/>
          <p14:tracePt t="37142" x="1416050" y="2501900"/>
          <p14:tracePt t="37156" x="1308100" y="2432050"/>
          <p14:tracePt t="37156" x="1257300" y="2406650"/>
          <p14:tracePt t="37174" x="1168400" y="2349500"/>
          <p14:tracePt t="37174" x="1117600" y="2324100"/>
          <p14:tracePt t="37192" x="1073150" y="2305050"/>
          <p14:tracePt t="37192" x="1028700" y="2279650"/>
          <p14:tracePt t="37208" x="984250" y="2266950"/>
          <p14:tracePt t="37208" x="946150" y="2254250"/>
          <p14:tracePt t="37224" x="901700" y="2241550"/>
          <p14:tracePt t="37224" x="863600" y="2228850"/>
          <p14:tracePt t="37242" x="793750" y="2209800"/>
          <p14:tracePt t="37256" x="730250" y="2197100"/>
          <p14:tracePt t="37256" x="704850" y="2190750"/>
          <p14:tracePt t="37276" x="679450" y="2184400"/>
          <p14:tracePt t="37276" x="654050" y="2178050"/>
          <p14:tracePt t="37292" x="628650" y="2178050"/>
          <p14:tracePt t="37292" x="609600" y="2171700"/>
          <p14:tracePt t="37308" x="577850" y="2165350"/>
          <p14:tracePt t="37323" x="546100" y="2159000"/>
          <p14:tracePt t="37340" x="514350" y="2146300"/>
          <p14:tracePt t="37356" x="482600" y="2127250"/>
          <p14:tracePt t="37373" x="463550" y="2114550"/>
          <p14:tracePt t="37390" x="444500" y="2108200"/>
          <p14:tracePt t="37407" x="431800" y="2101850"/>
          <p14:tracePt t="37423" x="419100" y="2095500"/>
          <p14:tracePt t="37423" x="412750" y="2089150"/>
          <p14:tracePt t="37442" x="400050" y="2082800"/>
          <p14:tracePt t="37457" x="387350" y="2082800"/>
          <p14:tracePt t="37473" x="374650" y="2076450"/>
          <p14:tracePt t="37473" x="368300" y="2076450"/>
          <p14:tracePt t="37492" x="361950" y="2076450"/>
          <p14:tracePt t="37507" x="355600" y="2076450"/>
          <p14:tracePt t="37507" x="349250" y="2076450"/>
          <p14:tracePt t="37526" x="342900" y="2082800"/>
          <p14:tracePt t="37544" x="336550" y="2082800"/>
          <p14:tracePt t="37559" x="330200" y="2089150"/>
          <p14:tracePt t="37574" x="323850" y="2101850"/>
          <p14:tracePt t="37599" x="323850" y="2108200"/>
          <p14:tracePt t="37613" x="323850" y="2114550"/>
          <p14:tracePt t="37628" x="323850" y="2120900"/>
          <p14:tracePt t="37644" x="330200" y="2127250"/>
          <p14:tracePt t="37660" x="330200" y="2133600"/>
          <p14:tracePt t="37674" x="323850" y="2139950"/>
          <p14:tracePt t="37691" x="323850" y="2152650"/>
          <p14:tracePt t="37708" x="317500" y="2152650"/>
          <p14:tracePt t="37724" x="311150" y="2171700"/>
          <p14:tracePt t="37724" x="304800" y="2178050"/>
          <p14:tracePt t="37745" x="298450" y="2203450"/>
          <p14:tracePt t="37758" x="285750" y="2254250"/>
          <p14:tracePt t="37775" x="279400" y="2343150"/>
          <p14:tracePt t="37775" x="273050" y="2406650"/>
          <p14:tracePt t="37793" x="266700" y="2559050"/>
          <p14:tracePt t="37808" x="273050" y="2647950"/>
          <p14:tracePt t="37808" x="273050" y="2743200"/>
          <p14:tracePt t="37827" x="285750" y="2946400"/>
          <p14:tracePt t="37841" x="311150" y="3155950"/>
          <p14:tracePt t="37841" x="323850" y="3270250"/>
          <p14:tracePt t="37861" x="336550" y="3384550"/>
          <p14:tracePt t="37861" x="355600" y="3498850"/>
          <p14:tracePt t="37877" x="368300" y="3613150"/>
          <p14:tracePt t="37877" x="387350" y="3727450"/>
          <p14:tracePt t="37893" x="393700" y="3835400"/>
          <p14:tracePt t="37908" x="419100" y="4114800"/>
          <p14:tracePt t="37908" x="425450" y="4191000"/>
          <p14:tracePt t="37928" x="425450" y="4248150"/>
          <p14:tracePt t="37928" x="425450" y="4292600"/>
          <p14:tracePt t="37944" x="431800" y="4330700"/>
          <p14:tracePt t="37944" x="431800" y="4356100"/>
          <p14:tracePt t="37960" x="438150" y="4387850"/>
          <p14:tracePt t="37975" x="438150" y="4394200"/>
          <p14:tracePt t="37992" x="444500" y="4375150"/>
          <p14:tracePt t="38009" x="444500" y="4337050"/>
          <p14:tracePt t="38009" x="450850" y="4305300"/>
          <p14:tracePt t="38028" x="457200" y="4216400"/>
          <p14:tracePt t="38042" x="463550" y="4076700"/>
          <p14:tracePt t="38059" x="469900" y="3898900"/>
          <p14:tracePt t="38076" x="469900" y="3689350"/>
          <p14:tracePt t="38076" x="476250" y="3581400"/>
          <p14:tracePt t="38094" x="482600" y="3365500"/>
          <p14:tracePt t="38109" x="482600" y="3257550"/>
          <p14:tracePt t="38126" x="501650" y="2946400"/>
          <p14:tracePt t="38142" x="514350" y="2749550"/>
          <p14:tracePt t="38142" x="527050" y="2654300"/>
          <p14:tracePt t="38161" x="539750" y="2470150"/>
          <p14:tracePt t="38176" x="552450" y="2387600"/>
          <p14:tracePt t="38176" x="565150" y="2311400"/>
          <p14:tracePt t="38194" x="590550" y="2184400"/>
          <p14:tracePt t="38194" x="609600" y="2133600"/>
          <p14:tracePt t="38212" x="622300" y="2089150"/>
          <p14:tracePt t="38212" x="641350" y="2051050"/>
          <p14:tracePt t="38228" x="660400" y="2019300"/>
          <p14:tracePt t="38228" x="679450" y="1993900"/>
          <p14:tracePt t="38246" x="717550" y="1955800"/>
          <p14:tracePt t="38260" x="762000" y="1930400"/>
          <p14:tracePt t="38276" x="819150" y="1911350"/>
          <p14:tracePt t="38276" x="857250" y="1898650"/>
          <p14:tracePt t="38296" x="895350" y="1892300"/>
          <p14:tracePt t="38296" x="939800" y="1879600"/>
          <p14:tracePt t="38312" x="990600" y="1866900"/>
          <p14:tracePt t="38312" x="1047750" y="1854200"/>
          <p14:tracePt t="38328" x="1168400" y="1828800"/>
          <p14:tracePt t="38343" x="1308100" y="1809750"/>
          <p14:tracePt t="38360" x="1466850" y="1797050"/>
          <p14:tracePt t="38377" x="1631950" y="1790700"/>
          <p14:tracePt t="38377" x="1720850" y="1784350"/>
          <p14:tracePt t="38395" x="1898650" y="1784350"/>
          <p14:tracePt t="38410" x="2070100" y="1790700"/>
          <p14:tracePt t="38427" x="2247900" y="1797050"/>
          <p14:tracePt t="38444" x="2419350" y="1803400"/>
          <p14:tracePt t="38444" x="2501900" y="1809750"/>
          <p14:tracePt t="38462" x="2654300" y="1816100"/>
          <p14:tracePt t="38477" x="2800350" y="1822450"/>
          <p14:tracePt t="38494" x="2933700" y="1828800"/>
          <p14:tracePt t="38494" x="2990850" y="1835150"/>
          <p14:tracePt t="38512" x="3098800" y="1841500"/>
          <p14:tracePt t="38531" x="3187700" y="1847850"/>
          <p14:tracePt t="38546" x="3263900" y="1860550"/>
          <p14:tracePt t="38561" x="3321050" y="1873250"/>
          <p14:tracePt t="38561" x="3346450" y="1879600"/>
          <p14:tracePt t="38580" x="3365500" y="1892300"/>
          <p14:tracePt t="38580" x="3378200" y="1898650"/>
          <p14:tracePt t="38596" x="3390900" y="1911350"/>
          <p14:tracePt t="38596" x="3397250" y="1917700"/>
          <p14:tracePt t="38613" x="3397250" y="1930400"/>
          <p14:tracePt t="38613" x="3397250" y="1943100"/>
          <p14:tracePt t="38613" x="3397250" y="1955800"/>
          <p14:tracePt t="38632" x="3384550" y="1962150"/>
          <p14:tracePt t="38632" x="3378200" y="1974850"/>
          <p14:tracePt t="38648" x="3365500" y="1987550"/>
          <p14:tracePt t="38661" x="3340100" y="2006600"/>
          <p14:tracePt t="38661" x="3321050" y="2012950"/>
          <p14:tracePt t="38680" x="3282950" y="2032000"/>
          <p14:tracePt t="38695" x="3238500" y="2051050"/>
          <p14:tracePt t="38711" x="3194050" y="2063750"/>
          <p14:tracePt t="38728" x="3149600" y="2082800"/>
          <p14:tracePt t="38728" x="3130550" y="2089150"/>
          <p14:tracePt t="38748" x="3092450" y="2108200"/>
          <p14:tracePt t="38762" x="3054350" y="2120900"/>
          <p14:tracePt t="38778" x="3022600" y="2139950"/>
          <p14:tracePt t="38795" x="2997200" y="2152650"/>
          <p14:tracePt t="38795" x="2984500" y="2165350"/>
          <p14:tracePt t="38813" x="2971800" y="2171700"/>
          <p14:tracePt t="38828" x="2959100" y="2184400"/>
          <p14:tracePt t="38828" x="2952750" y="2190750"/>
          <p14:tracePt t="38847" x="2946400" y="2203450"/>
          <p14:tracePt t="38862" x="2946400" y="2209800"/>
          <p14:tracePt t="38895" x="2952750" y="2216150"/>
          <p14:tracePt t="38919" x="2959100" y="2216150"/>
          <p14:tracePt t="38935" x="2965450" y="2216150"/>
          <p14:tracePt t="38949" x="2965450" y="2209800"/>
          <p14:tracePt t="38999" x="2959100" y="2203450"/>
          <p14:tracePt t="39038" x="2952750" y="2203450"/>
          <p14:tracePt t="39052" x="2946400" y="2197100"/>
          <p14:tracePt t="39075" x="2940050" y="2197100"/>
          <p14:tracePt t="39091" x="2933700" y="2197100"/>
          <p14:tracePt t="39111" x="2927350" y="2203450"/>
          <p14:tracePt t="39143" x="2921000" y="2203450"/>
          <p14:tracePt t="39171" x="2921000" y="2209800"/>
          <p14:tracePt t="39195" x="2914650" y="2203450"/>
          <p14:tracePt t="39219" x="2908300" y="2209800"/>
          <p14:tracePt t="39239" x="2901950" y="2209800"/>
          <p14:tracePt t="39263" x="2895600" y="2209800"/>
          <p14:tracePt t="39279" x="2889250" y="2216150"/>
          <p14:tracePt t="39292" x="2882900" y="2216150"/>
          <p14:tracePt t="39308" x="2876550" y="2222500"/>
          <p14:tracePt t="39324" x="2870200" y="2222500"/>
          <p14:tracePt t="39340" x="2863850" y="2228850"/>
          <p14:tracePt t="39353" x="2851150" y="2235200"/>
          <p14:tracePt t="39369" x="2844800" y="2235200"/>
          <p14:tracePt t="39369" x="2838450" y="2241550"/>
          <p14:tracePt t="39385" x="2832100" y="2247900"/>
          <p14:tracePt t="39385" x="2825750" y="2247900"/>
          <p14:tracePt t="39401" x="2813050" y="2260600"/>
          <p14:tracePt t="39414" x="2800350" y="2266950"/>
          <p14:tracePt t="39430" x="2787650" y="2273300"/>
          <p14:tracePt t="39447" x="2781300" y="2273300"/>
          <p14:tracePt t="39464" x="2774950" y="2279650"/>
          <p14:tracePt t="39464" x="2768600" y="2286000"/>
          <p14:tracePt t="39483" x="2762250" y="2286000"/>
          <p14:tracePt t="39497" x="2755900" y="2292350"/>
          <p14:tracePt t="39514" x="2749550" y="2298700"/>
          <p14:tracePt t="39531" x="2743200" y="2298700"/>
          <p14:tracePt t="39548" x="2730500" y="2305050"/>
          <p14:tracePt t="39564" x="2724150" y="2311400"/>
          <p14:tracePt t="39564" x="2717800" y="2311400"/>
          <p14:tracePt t="39583" x="2705100" y="2324100"/>
          <p14:tracePt t="39583" x="2698750" y="2330450"/>
          <p14:tracePt t="39600" x="2692400" y="2336800"/>
          <p14:tracePt t="39600" x="2686050" y="2349500"/>
          <p14:tracePt t="39617" x="2673350" y="2368550"/>
          <p14:tracePt t="39617" x="2667000" y="2393950"/>
          <p14:tracePt t="39633" x="2660650" y="2432050"/>
          <p14:tracePt t="39633" x="2654300" y="2482850"/>
          <p14:tracePt t="39633" x="2654300" y="2546350"/>
          <p14:tracePt t="39652" x="2654300" y="2616200"/>
          <p14:tracePt t="39652" x="2660650" y="2686050"/>
          <p14:tracePt t="39668" x="2667000" y="2768600"/>
          <p14:tracePt t="39668" x="2679700" y="2851150"/>
          <p14:tracePt t="39684" x="2692400" y="2927350"/>
          <p14:tracePt t="39684" x="2698750" y="3009900"/>
          <p14:tracePt t="39701" x="2724150" y="3155950"/>
          <p14:tracePt t="39715" x="2743200" y="3308350"/>
          <p14:tracePt t="39732" x="2755900" y="3467100"/>
          <p14:tracePt t="39732" x="2762250" y="3549650"/>
          <p14:tracePt t="39752" x="2762250" y="3625850"/>
          <p14:tracePt t="39765" x="2768600" y="3848100"/>
          <p14:tracePt t="39782" x="2774950" y="3975100"/>
          <p14:tracePt t="39798" x="2774950" y="4076700"/>
          <p14:tracePt t="39815" x="2781300" y="4165600"/>
          <p14:tracePt t="39815" x="2787650" y="4197350"/>
          <p14:tracePt t="39833" x="2794000" y="4235450"/>
          <p14:tracePt t="39833" x="2800350" y="4260850"/>
          <p14:tracePt t="39850" x="2813050" y="4311650"/>
          <p14:tracePt t="39865" x="2819400" y="4324350"/>
          <p14:tracePt t="39882" x="2838450" y="4368800"/>
          <p14:tracePt t="39882" x="2838450" y="4381500"/>
          <p14:tracePt t="39901" x="2844800" y="4387850"/>
          <p14:tracePt t="39901" x="2851150" y="4394200"/>
          <p14:tracePt t="39917" x="2857500" y="4400550"/>
          <p14:tracePt t="39917" x="2863850" y="4400550"/>
          <p14:tracePt t="39934" x="2876550" y="4400550"/>
          <p14:tracePt t="39949" x="2889250" y="4387850"/>
          <p14:tracePt t="39949" x="2889250" y="4381500"/>
          <p14:tracePt t="39968" x="2895600" y="4375150"/>
          <p14:tracePt t="39968" x="2895600" y="4368800"/>
          <p14:tracePt t="39985" x="2901950" y="4356100"/>
          <p14:tracePt t="39985" x="2901950" y="4349750"/>
          <p14:tracePt t="40001" x="2895600" y="4330700"/>
          <p14:tracePt t="40016" x="2882900" y="4311650"/>
          <p14:tracePt t="40032" x="2876550" y="4298950"/>
          <p14:tracePt t="40049" x="2863850" y="4286250"/>
          <p14:tracePt t="40049" x="2857500" y="4279900"/>
          <p14:tracePt t="40069" x="2851150" y="4273550"/>
          <p14:tracePt t="40083" x="2844800" y="4267200"/>
          <p14:tracePt t="40099" x="2838450" y="4267200"/>
          <p14:tracePt t="40116" x="2838450" y="4260850"/>
          <p14:tracePt t="40133" x="2832100" y="4254500"/>
          <p14:tracePt t="40155" x="2825750" y="4248150"/>
          <p14:tracePt t="40188" x="2825750" y="4241800"/>
          <p14:tracePt t="40215" x="2832100" y="4235450"/>
          <p14:tracePt t="40267" x="2838450" y="4229100"/>
          <p14:tracePt t="40291" x="2838450" y="4222750"/>
          <p14:tracePt t="40308" x="2838450" y="4210050"/>
          <p14:tracePt t="40321" x="2838450" y="4203700"/>
          <p14:tracePt t="40321" x="2832100" y="4191000"/>
          <p14:tracePt t="40337" x="2825750" y="4184650"/>
          <p14:tracePt t="40337" x="2819400" y="4171950"/>
          <p14:tracePt t="40353" x="2806700" y="4152900"/>
          <p14:tracePt t="40353" x="2794000" y="4140200"/>
          <p14:tracePt t="40369" x="2768600" y="4102100"/>
          <p14:tracePt t="40383" x="2743200" y="4057650"/>
          <p14:tracePt t="40400" x="2717800" y="4013200"/>
          <p14:tracePt t="40417" x="2679700" y="3943350"/>
          <p14:tracePt t="40434" x="2654300" y="3898900"/>
          <p14:tracePt t="40451" x="2635250" y="3854450"/>
          <p14:tracePt t="40467" x="2622550" y="3810000"/>
          <p14:tracePt t="40484" x="2616200" y="3752850"/>
          <p14:tracePt t="40484" x="2616200" y="3727450"/>
          <p14:tracePt t="40503" x="2622550" y="3663950"/>
          <p14:tracePt t="40518" x="2628900" y="3600450"/>
          <p14:tracePt t="40536" x="2628900" y="3543300"/>
          <p14:tracePt t="40536" x="2622550" y="3517900"/>
          <p14:tracePt t="40553" x="2616200" y="3498850"/>
          <p14:tracePt t="40553" x="2609850" y="3486150"/>
          <p14:tracePt t="40570" x="2584450" y="3467100"/>
          <p14:tracePt t="40584" x="2565400" y="3467100"/>
          <p14:tracePt t="40584" x="2527300" y="3473450"/>
          <p14:tracePt t="40605" x="2501900" y="3473450"/>
          <p14:tracePt t="40605" x="2463800" y="3479800"/>
          <p14:tracePt t="40621" x="2425700" y="3492500"/>
          <p14:tracePt t="40621" x="2387600" y="3498850"/>
          <p14:tracePt t="40636" x="2336800" y="3511550"/>
          <p14:tracePt t="40636" x="2279650" y="3524250"/>
          <p14:tracePt t="40653" x="2216150" y="3536950"/>
          <p14:tracePt t="40653" x="2152650" y="3556000"/>
          <p14:tracePt t="40653" x="2076450" y="3581400"/>
          <p14:tracePt t="40672" x="2006600" y="3606800"/>
          <p14:tracePt t="40685" x="1847850" y="3663950"/>
          <p14:tracePt t="40701" x="1689100" y="3721100"/>
          <p14:tracePt t="40701" x="1606550" y="3746500"/>
          <p14:tracePt t="40721" x="1454150" y="3803650"/>
          <p14:tracePt t="40737" x="1308100" y="3854450"/>
          <p14:tracePt t="40752" x="1168400" y="3898900"/>
          <p14:tracePt t="40768" x="1047750" y="3949700"/>
          <p14:tracePt t="40785" x="901700" y="4013200"/>
          <p14:tracePt t="40802" x="812800" y="4051300"/>
          <p14:tracePt t="40819" x="742950" y="4083050"/>
          <p14:tracePt t="40835" x="685800" y="4102100"/>
          <p14:tracePt t="40835" x="654050" y="4108450"/>
          <p14:tracePt t="40854" x="603250" y="4114800"/>
          <p14:tracePt t="40869" x="577850" y="4121150"/>
          <p14:tracePt t="40869" x="552450" y="4114800"/>
          <p14:tracePt t="40888" x="508000" y="4108450"/>
          <p14:tracePt t="40902" x="457200" y="4095750"/>
          <p14:tracePt t="40902" x="431800" y="4083050"/>
          <p14:tracePt t="40921" x="400050" y="4070350"/>
          <p14:tracePt t="40921" x="374650" y="4051300"/>
          <p14:tracePt t="40937" x="342900" y="4032250"/>
          <p14:tracePt t="40937" x="317500" y="4006850"/>
          <p14:tracePt t="40954" x="285750" y="3981450"/>
          <p14:tracePt t="40969" x="209550" y="3860800"/>
          <p14:tracePt t="40969" x="184150" y="3803650"/>
          <p14:tracePt t="40989" x="158750" y="3740150"/>
          <p14:tracePt t="40989" x="133350" y="3670300"/>
          <p14:tracePt t="41005" x="114300" y="3600450"/>
          <p14:tracePt t="41005" x="88900" y="3517900"/>
          <p14:tracePt t="41021" x="50800" y="3346450"/>
          <p14:tracePt t="41037" x="12700" y="3168650"/>
          <p14:tracePt t="41136" x="38100" y="2063750"/>
          <p14:tracePt t="41136" x="63500" y="2012950"/>
          <p14:tracePt t="41155" x="114300" y="1936750"/>
          <p14:tracePt t="41170" x="139700" y="1905000"/>
          <p14:tracePt t="41186" x="228600" y="1847850"/>
          <p14:tracePt t="41203" x="292100" y="1847850"/>
          <p14:tracePt t="41203" x="323850" y="1860550"/>
          <p14:tracePt t="41222" x="355600" y="1879600"/>
          <p14:tracePt t="41222" x="393700" y="1917700"/>
          <p14:tracePt t="41239" x="450850" y="2019300"/>
          <p14:tracePt t="41253" x="508000" y="2171700"/>
          <p14:tracePt t="41253" x="533400" y="2254250"/>
          <p14:tracePt t="41272" x="565150" y="2349500"/>
          <p14:tracePt t="41272" x="590550" y="2451100"/>
          <p14:tracePt t="41289" x="615950" y="2552700"/>
          <p14:tracePt t="41289" x="635000" y="2654300"/>
          <p14:tracePt t="41306" x="660400" y="2755900"/>
          <p14:tracePt t="41306" x="679450" y="2857500"/>
          <p14:tracePt t="41322" x="711200" y="3054350"/>
          <p14:tracePt t="41337" x="736600" y="3251200"/>
          <p14:tracePt t="41354" x="749300" y="3448050"/>
          <p14:tracePt t="41354" x="749300" y="3549650"/>
          <p14:tracePt t="41373" x="755650" y="3644900"/>
          <p14:tracePt t="41373" x="749300" y="3740150"/>
          <p14:tracePt t="41389" x="736600" y="3911600"/>
          <p14:tracePt t="41404" x="717550" y="4064000"/>
          <p14:tracePt t="41421" x="685800" y="4178300"/>
          <p14:tracePt t="41437" x="622300" y="4292600"/>
          <p14:tracePt t="41454" x="596900" y="4318000"/>
          <p14:tracePt t="41471" x="527050" y="4362450"/>
          <p14:tracePt t="41487" x="482600" y="4375150"/>
          <p14:tracePt t="41504" x="444500" y="4381500"/>
          <p14:tracePt t="41504" x="431800" y="4375150"/>
          <p14:tracePt t="41523" x="406400" y="4368800"/>
          <p14:tracePt t="41541" x="393700" y="4349750"/>
          <p14:tracePt t="41555" x="393700" y="4330700"/>
          <p14:tracePt t="41555" x="393700" y="4324350"/>
          <p14:tracePt t="41574" x="393700" y="4318000"/>
          <p14:tracePt t="41574" x="393700" y="4305300"/>
          <p14:tracePt t="41589" x="400050" y="4298950"/>
          <p14:tracePt t="41589" x="400050" y="4292600"/>
          <p14:tracePt t="41606" x="406400" y="4279900"/>
          <p14:tracePt t="41621" x="419100" y="4260850"/>
          <p14:tracePt t="41621" x="425450" y="4254500"/>
          <p14:tracePt t="41641" x="425450" y="4248150"/>
          <p14:tracePt t="41641" x="431800" y="4241800"/>
          <p14:tracePt t="41657" x="438150" y="4235450"/>
          <p14:tracePt t="41672" x="431800" y="4241800"/>
          <p14:tracePt t="41716" x="425450" y="4248150"/>
          <p14:tracePt t="41748" x="419100" y="4248150"/>
          <p14:tracePt t="41761" x="412750" y="4254500"/>
          <p14:tracePt t="41783" x="406400" y="4254500"/>
          <p14:tracePt t="41800" x="400050" y="4254500"/>
          <p14:tracePt t="41813" x="393700" y="4254500"/>
          <p14:tracePt t="41844" x="381000" y="4248150"/>
          <p14:tracePt t="41860" x="374650" y="4241800"/>
          <p14:tracePt t="41874" x="361950" y="4235450"/>
          <p14:tracePt t="41889" x="361950" y="4229100"/>
          <p14:tracePt t="41889" x="355600" y="4229100"/>
          <p14:tracePt t="41907" x="349250" y="4229100"/>
          <p14:tracePt t="41922" x="342900" y="4222750"/>
          <p14:tracePt t="41922" x="336550" y="4222750"/>
          <p14:tracePt t="41941" x="336550" y="4229100"/>
          <p14:tracePt t="41980" x="336550" y="4235450"/>
          <p14:tracePt t="42000" x="349250" y="4229100"/>
          <p14:tracePt t="42017" x="355600" y="4229100"/>
          <p14:tracePt t="42033" x="361950" y="4229100"/>
          <p14:tracePt t="42046" x="387350" y="4216400"/>
          <p14:tracePt t="42060" x="400050" y="4210050"/>
          <p14:tracePt t="42060" x="419100" y="4197350"/>
          <p14:tracePt t="42076" x="431800" y="4184650"/>
          <p14:tracePt t="42090" x="469900" y="4146550"/>
          <p14:tracePt t="42090" x="495300" y="4121150"/>
          <p14:tracePt t="42109" x="552450" y="4038600"/>
          <p14:tracePt t="42123" x="615950" y="3930650"/>
          <p14:tracePt t="42140" x="679450" y="3778250"/>
          <p14:tracePt t="42156" x="742950" y="3606800"/>
          <p14:tracePt t="42156" x="774700" y="3511550"/>
          <p14:tracePt t="42175" x="838200" y="3321050"/>
          <p14:tracePt t="42190" x="869950" y="3219450"/>
          <p14:tracePt t="42207" x="977900" y="2914650"/>
          <p14:tracePt t="42223" x="1054100" y="2705100"/>
          <p14:tracePt t="42223" x="1092200" y="2609850"/>
          <p14:tracePt t="42243" x="1130300" y="2514600"/>
          <p14:tracePt t="42257" x="1206500" y="2349500"/>
          <p14:tracePt t="42257" x="1238250" y="2286000"/>
          <p14:tracePt t="42276" x="1289050" y="2190750"/>
          <p14:tracePt t="42276" x="1301750" y="2159000"/>
          <p14:tracePt t="42293" x="1314450" y="2139950"/>
          <p14:tracePt t="42293" x="1314450" y="2120900"/>
          <p14:tracePt t="42309" x="1308100" y="2114550"/>
          <p14:tracePt t="42309" x="1295400" y="2108200"/>
          <p14:tracePt t="42326" x="1282700" y="2108200"/>
          <p14:tracePt t="42326" x="1257300" y="2108200"/>
          <p14:tracePt t="42342" x="1200150" y="2108200"/>
          <p14:tracePt t="42357" x="1130300" y="2101850"/>
          <p14:tracePt t="42357" x="1085850" y="2089150"/>
          <p14:tracePt t="42376" x="1047750" y="2076450"/>
          <p14:tracePt t="42376" x="1003300" y="2057400"/>
          <p14:tracePt t="42393" x="920750" y="2000250"/>
          <p14:tracePt t="42407" x="844550" y="1936750"/>
          <p14:tracePt t="42424" x="781050" y="1860550"/>
          <p14:tracePt t="42441" x="742950" y="1790700"/>
          <p14:tracePt t="42457" x="736600" y="1720850"/>
          <p14:tracePt t="42457" x="749300" y="1682750"/>
          <p14:tracePt t="42476" x="800100" y="1612900"/>
          <p14:tracePt t="42491" x="901700" y="1530350"/>
          <p14:tracePt t="42508" x="1041400" y="1435100"/>
          <p14:tracePt t="42525" x="1219200" y="1339850"/>
          <p14:tracePt t="42525" x="1320800" y="1295400"/>
          <p14:tracePt t="42543" x="1524000" y="1212850"/>
          <p14:tracePt t="42558" x="1631950" y="1187450"/>
          <p14:tracePt t="42575" x="1981200" y="1130300"/>
          <p14:tracePt t="42575" x="2095500" y="1130300"/>
          <p14:tracePt t="42593" x="2209800" y="1130300"/>
          <p14:tracePt t="42593" x="2317750" y="1136650"/>
          <p14:tracePt t="42610" x="2432050" y="1149350"/>
          <p14:tracePt t="42610" x="2540000" y="1168400"/>
          <p14:tracePt t="42627" x="2736850" y="1212850"/>
          <p14:tracePt t="42642" x="2908300" y="1270000"/>
          <p14:tracePt t="42642" x="2984500" y="1301750"/>
          <p14:tracePt t="42661" x="3054350" y="1333500"/>
          <p14:tracePt t="42661" x="3111500" y="1365250"/>
          <p14:tracePt t="42677" x="3162300" y="1397000"/>
          <p14:tracePt t="42677" x="3206750" y="1435100"/>
          <p14:tracePt t="42694" x="3244850" y="1466850"/>
          <p14:tracePt t="42694" x="3270250" y="1504950"/>
          <p14:tracePt t="42694" x="3282950" y="1536700"/>
          <p14:tracePt t="42712" x="3295650" y="1568450"/>
          <p14:tracePt t="42725" x="3282950" y="1631950"/>
          <p14:tracePt t="42725" x="3270250" y="1663700"/>
          <p14:tracePt t="42746" x="3244850" y="1695450"/>
          <p14:tracePt t="42746" x="3213100" y="1727200"/>
          <p14:tracePt t="42762" x="3130550" y="1778000"/>
          <p14:tracePt t="42776" x="3022600" y="1822450"/>
          <p14:tracePt t="42792" x="2895600" y="1860550"/>
          <p14:tracePt t="42792" x="2832100" y="1873250"/>
          <p14:tracePt t="42813" x="2762250" y="1885950"/>
          <p14:tracePt t="42813" x="2692400" y="1892300"/>
          <p14:tracePt t="42828" x="2559050" y="1917700"/>
          <p14:tracePt t="42843" x="2432050" y="1943100"/>
          <p14:tracePt t="42859" x="2317750" y="1968500"/>
          <p14:tracePt t="42877" x="2190750" y="2012950"/>
          <p14:tracePt t="42893" x="2159000" y="2032000"/>
          <p14:tracePt t="42893" x="2133600" y="2044700"/>
          <p14:tracePt t="42911" x="2095500" y="2082800"/>
          <p14:tracePt t="42926" x="2082800" y="2101850"/>
          <p14:tracePt t="42926" x="2076450" y="2120900"/>
          <p14:tracePt t="42944" x="2076450" y="2159000"/>
          <p14:tracePt t="42944" x="2076450" y="2184400"/>
          <p14:tracePt t="42961" x="2089150" y="2209800"/>
          <p14:tracePt t="42961" x="2101850" y="2235200"/>
          <p14:tracePt t="42978" x="2114550" y="2260600"/>
          <p14:tracePt t="42978" x="2133600" y="2286000"/>
          <p14:tracePt t="42995" x="2184400" y="2343150"/>
          <p14:tracePt t="43009" x="2247900" y="2413000"/>
          <p14:tracePt t="43009" x="2279650" y="2451100"/>
          <p14:tracePt t="43029" x="2311400" y="2482850"/>
          <p14:tracePt t="43029" x="2349500" y="2527300"/>
          <p14:tracePt t="43045" x="2393950" y="2565400"/>
          <p14:tracePt t="43045" x="2432050" y="2603500"/>
          <p14:tracePt t="43061" x="2533650" y="2673350"/>
          <p14:tracePt t="43077" x="2654300" y="2736850"/>
          <p14:tracePt t="43093" x="2781300" y="2774950"/>
          <p14:tracePt t="43110" x="2997200" y="2806700"/>
          <p14:tracePt t="43127" x="3143250" y="2819400"/>
          <p14:tracePt t="43143" x="3282950" y="2819400"/>
          <p14:tracePt t="43160" x="3429000" y="2813050"/>
          <p14:tracePt t="43177" x="3568700" y="2800350"/>
          <p14:tracePt t="43177" x="3638550" y="2794000"/>
          <p14:tracePt t="43195" x="3771900" y="2781300"/>
          <p14:tracePt t="43210" x="3829050" y="2774950"/>
          <p14:tracePt t="43227" x="3975100" y="2787650"/>
          <p14:tracePt t="43227" x="4013200" y="2800350"/>
          <p14:tracePt t="43247" x="4044950" y="2819400"/>
          <p14:tracePt t="43247" x="4076700" y="2838450"/>
          <p14:tracePt t="43262" x="4121150" y="2901950"/>
          <p14:tracePt t="43277" x="4133850" y="2940050"/>
          <p14:tracePt t="43277" x="4140200" y="2990850"/>
          <p14:tracePt t="43296" x="4146550" y="3111500"/>
          <p14:tracePt t="43296" x="4140200" y="3181350"/>
          <p14:tracePt t="43313" x="4127500" y="3257550"/>
          <p14:tracePt t="43313" x="4121150" y="3340100"/>
          <p14:tracePt t="43329" x="4102100" y="3429000"/>
          <p14:tracePt t="43329" x="4083050" y="3511550"/>
          <p14:tracePt t="43346" x="4064000" y="3594100"/>
          <p14:tracePt t="43346" x="4044950" y="3670300"/>
          <p14:tracePt t="43346" x="4025900" y="3740150"/>
          <p14:tracePt t="43365" x="4006850" y="3803650"/>
          <p14:tracePt t="43365" x="3987800" y="3854450"/>
          <p14:tracePt t="43381" x="3968750" y="3905250"/>
          <p14:tracePt t="43381" x="3949700" y="3943350"/>
          <p14:tracePt t="43397" x="3930650" y="3975100"/>
          <p14:tracePt t="43397" x="3905250" y="4006850"/>
          <p14:tracePt t="43414" x="3860800" y="4051300"/>
          <p14:tracePt t="43428" x="3822700" y="4076700"/>
          <p14:tracePt t="43444" x="3784600" y="4089400"/>
          <p14:tracePt t="43461" x="3765550" y="4095750"/>
          <p14:tracePt t="43478" x="3746500" y="4083050"/>
          <p14:tracePt t="43494" x="3746500" y="4076700"/>
          <p14:tracePt t="43511" x="3752850" y="4057650"/>
          <p14:tracePt t="43528" x="3759200" y="4038600"/>
          <p14:tracePt t="43528" x="3765550" y="4032250"/>
          <p14:tracePt t="43547" x="3771900" y="4019550"/>
          <p14:tracePt t="43561" x="3778250" y="4013200"/>
          <p14:tracePt t="43561" x="3778250" y="4006850"/>
          <p14:tracePt t="43580" x="3778250" y="4000500"/>
          <p14:tracePt t="43595" x="3778250" y="3994150"/>
          <p14:tracePt t="43595" x="3771900" y="3987800"/>
          <p14:tracePt t="43613" x="3765550" y="3987800"/>
          <p14:tracePt t="43613" x="3759200" y="3987800"/>
          <p14:tracePt t="43630" x="3746500" y="3987800"/>
          <p14:tracePt t="43630" x="3740150" y="3994150"/>
          <p14:tracePt t="43647" x="3721100" y="4000500"/>
          <p14:tracePt t="43662" x="3663950" y="4025900"/>
          <p14:tracePt t="43662" x="3638550" y="4032250"/>
          <p14:tracePt t="43681" x="3613150" y="4044950"/>
          <p14:tracePt t="43681" x="3581400" y="4064000"/>
          <p14:tracePt t="43697" x="3556000" y="4076700"/>
          <p14:tracePt t="43697" x="3524250" y="4089400"/>
          <p14:tracePt t="43714" x="3454400" y="4127500"/>
          <p14:tracePt t="43728" x="3384550" y="4165600"/>
          <p14:tracePt t="43728" x="3346450" y="4184650"/>
          <p14:tracePt t="43750" x="3308350" y="4203700"/>
          <p14:tracePt t="43750" x="3263900" y="4216400"/>
          <p14:tracePt t="43766" x="3225800" y="4235450"/>
          <p14:tracePt t="43766" x="3187700" y="4248150"/>
          <p14:tracePt t="43781" x="3098800" y="4273550"/>
          <p14:tracePt t="43795" x="3009900" y="4305300"/>
          <p14:tracePt t="43812" x="2927350" y="4330700"/>
          <p14:tracePt t="43829" x="2851150" y="4368800"/>
          <p14:tracePt t="43829" x="2819400" y="4381500"/>
          <p14:tracePt t="43848" x="2762250" y="4413250"/>
          <p14:tracePt t="43862" x="2724150" y="4451350"/>
          <p14:tracePt t="43879" x="2692400" y="4483100"/>
          <p14:tracePt t="43896" x="2679700" y="4508500"/>
          <p14:tracePt t="43896" x="2673350" y="4521200"/>
          <p14:tracePt t="43914" x="2673350" y="4540250"/>
          <p14:tracePt t="43929" x="2673350" y="4546600"/>
          <p14:tracePt t="43946" x="2698750" y="4578350"/>
          <p14:tracePt t="43967" x="2717800" y="4584700"/>
          <p14:tracePt t="43981" x="2736850" y="4584700"/>
          <p14:tracePt t="44000" x="2755900" y="4578350"/>
          <p14:tracePt t="44013" x="2781300" y="4572000"/>
          <p14:tracePt t="44034" x="2794000" y="4565650"/>
          <p14:tracePt t="44052" x="2806700" y="4559300"/>
          <p14:tracePt t="44052" x="2813050" y="4559300"/>
          <p14:tracePt t="44073" x="2819400" y="4552950"/>
          <p14:tracePt t="44086" x="2819400" y="4559300"/>
          <p14:tracePt t="44117" x="2813050" y="4565650"/>
          <p14:tracePt t="44133" x="2800350" y="4578350"/>
          <p14:tracePt t="44149" x="2794000" y="4584700"/>
          <p14:tracePt t="44163" x="2787650" y="4591050"/>
          <p14:tracePt t="44180" x="2781300" y="4597400"/>
          <p14:tracePt t="44197" x="2774950" y="4603750"/>
          <p14:tracePt t="44197" x="2774950" y="4610100"/>
          <p14:tracePt t="44216" x="2781300" y="4616450"/>
          <p14:tracePt t="44230" x="2781300" y="4622800"/>
          <p14:tracePt t="44252" x="2781300" y="4629150"/>
          <p14:tracePt t="44266" x="2787650" y="4635500"/>
          <p14:tracePt t="44281" x="2787650" y="4641850"/>
          <p14:tracePt t="44297" x="2794000" y="4648200"/>
          <p14:tracePt t="44314" x="2800350" y="4648200"/>
          <p14:tracePt t="44331" x="2806700" y="4641850"/>
          <p14:tracePt t="44348" x="2813050" y="4641850"/>
          <p14:tracePt t="44365" x="2819400" y="4635500"/>
          <p14:tracePt t="44385" x="2819400" y="4629150"/>
          <p14:tracePt t="44416" x="2819400" y="4635500"/>
          <p14:tracePt t="44536" x="2813050" y="4629150"/>
          <p14:tracePt t="44604" x="2819400" y="4622800"/>
          <p14:tracePt t="44632" x="2825750" y="4622800"/>
          <p14:tracePt t="44657" x="2832100" y="4622800"/>
          <p14:tracePt t="44693" x="2825750" y="4622800"/>
          <p14:tracePt t="44744" x="2819400" y="4622800"/>
          <p14:tracePt t="44776" x="2819400" y="4629150"/>
          <p14:tracePt t="44864" x="2819400" y="4635500"/>
          <p14:tracePt t="44904" x="2813050" y="4641850"/>
          <p14:tracePt t="44993" x="2819400" y="4641850"/>
          <p14:tracePt t="45092" x="2813050" y="4648200"/>
          <p14:tracePt t="45120" x="2813050" y="4654550"/>
          <p14:tracePt t="45153" x="2806700" y="4660900"/>
          <p14:tracePt t="45172" x="2800350" y="4667250"/>
          <p14:tracePt t="45189" x="2794000" y="4673600"/>
          <p14:tracePt t="45205" x="2787650" y="4673600"/>
          <p14:tracePt t="45221" x="2781300" y="4679950"/>
          <p14:tracePt t="45234" x="2774950" y="4679950"/>
          <p14:tracePt t="45264" x="2768600" y="4686300"/>
          <p14:tracePt t="45281" x="2762250" y="4686300"/>
          <p14:tracePt t="45294" x="2755900" y="4686300"/>
          <p14:tracePt t="45316" x="2749550" y="4686300"/>
          <p14:tracePt t="45345" x="2749550" y="4679950"/>
          <p14:tracePt t="45384" x="2749550" y="4673600"/>
          <p14:tracePt t="45421" x="2755900" y="4673600"/>
          <p14:tracePt t="45453" x="2749550" y="4673600"/>
          <p14:tracePt t="45532" x="2743200" y="4667250"/>
          <p14:tracePt t="45645" x="2743200" y="4673600"/>
          <p14:tracePt t="45668" x="2736850" y="4673600"/>
          <p14:tracePt t="45693" x="2730500" y="4673600"/>
          <p14:tracePt t="45712" x="2730500" y="4679950"/>
          <p14:tracePt t="45737" x="2730500" y="4673600"/>
          <p14:tracePt t="45824" x="2730500" y="4667250"/>
          <p14:tracePt t="45849" x="2736850" y="4667250"/>
          <p14:tracePt t="45865" x="2736850" y="4660900"/>
          <p14:tracePt t="45881" x="2743200" y="4654550"/>
          <p14:tracePt t="45894" x="2749550" y="4648200"/>
          <p14:tracePt t="45910" x="2762250" y="4635500"/>
          <p14:tracePt t="45925" x="2768600" y="4629150"/>
          <p14:tracePt t="45941" x="2774950" y="4616450"/>
          <p14:tracePt t="45954" x="2781300" y="4616450"/>
          <p14:tracePt t="45954" x="2787650" y="4610100"/>
          <p14:tracePt t="45972" x="2800350" y="4597400"/>
          <p14:tracePt t="45986" x="2813050" y="4584700"/>
          <p14:tracePt t="45986" x="2819400" y="4572000"/>
          <p14:tracePt t="46005" x="2819400" y="4565650"/>
          <p14:tracePt t="46005" x="2825750" y="4559300"/>
          <p14:tracePt t="46022" x="2832100" y="4552950"/>
          <p14:tracePt t="46038" x="2838450" y="4540250"/>
          <p14:tracePt t="46038" x="2844800" y="4527550"/>
          <p14:tracePt t="46055" x="2851150" y="4508500"/>
          <p14:tracePt t="46070" x="2863850" y="4483100"/>
          <p14:tracePt t="46070" x="2863850" y="4470400"/>
          <p14:tracePt t="46089" x="2870200" y="4457700"/>
          <p14:tracePt t="46089" x="2870200" y="4445000"/>
          <p14:tracePt t="46106" x="2876550" y="4432300"/>
          <p14:tracePt t="46106" x="2876550" y="4419600"/>
          <p14:tracePt t="46122" x="2882900" y="4387850"/>
          <p14:tracePt t="46137" x="2882900" y="4362450"/>
          <p14:tracePt t="46154" x="2876550" y="4337050"/>
          <p14:tracePt t="46170" x="2870200" y="4311650"/>
          <p14:tracePt t="46187" x="2863850" y="4286250"/>
          <p14:tracePt t="46204" x="2857500" y="4279900"/>
          <p14:tracePt t="46221" x="2851150" y="4273550"/>
          <p14:tracePt t="46238" x="2844800" y="4273550"/>
          <p14:tracePt t="46238" x="2838450" y="4273550"/>
          <p14:tracePt t="46256" x="2832100" y="4273550"/>
          <p14:tracePt t="46271" x="2819400" y="4279900"/>
          <p14:tracePt t="46293" x="2813050" y="4279900"/>
          <p14:tracePt t="46306" x="2806700" y="4286250"/>
          <p14:tracePt t="46321" x="2800350" y="4286250"/>
          <p14:tracePt t="46338" x="2794000" y="4286250"/>
          <p14:tracePt t="46355" x="2800350" y="4286250"/>
          <p14:tracePt t="46381" x="2806700" y="4279900"/>
          <p14:tracePt t="46394" x="2819400" y="4273550"/>
          <p14:tracePt t="46408" x="2844800" y="4260850"/>
          <p14:tracePt t="46421" x="2870200" y="4241800"/>
          <p14:tracePt t="46438" x="2901950" y="4216400"/>
          <p14:tracePt t="46455" x="2933700" y="4184650"/>
          <p14:tracePt t="46455" x="2952750" y="4165600"/>
          <p14:tracePt t="46473" x="2997200" y="4133850"/>
          <p14:tracePt t="46488" x="3041650" y="4102100"/>
          <p14:tracePt t="46505" x="3092450" y="4083050"/>
          <p14:tracePt t="46522" x="3149600" y="4083050"/>
          <p14:tracePt t="46538" x="3238500" y="4102100"/>
          <p14:tracePt t="46555" x="3263900" y="4108450"/>
          <p14:tracePt t="46572" x="3346450" y="4146550"/>
          <p14:tracePt t="46589" x="3390900" y="4178300"/>
          <p14:tracePt t="46589" x="3416300" y="4197350"/>
          <p14:tracePt t="46607" x="3441700" y="4222750"/>
          <p14:tracePt t="46622" x="3492500" y="4273550"/>
          <p14:tracePt t="46622" x="3517900" y="4305300"/>
          <p14:tracePt t="46641" x="3581400" y="4381500"/>
          <p14:tracePt t="46655" x="3651250" y="4483100"/>
          <p14:tracePt t="46655" x="3689350" y="4540250"/>
          <p14:tracePt t="46674" x="3740150" y="4610100"/>
          <p14:tracePt t="46674" x="3790950" y="4686300"/>
          <p14:tracePt t="46691" x="3841750" y="4762500"/>
          <p14:tracePt t="46691" x="3905250" y="4845050"/>
          <p14:tracePt t="46707" x="4025900" y="4991100"/>
          <p14:tracePt t="46722" x="4146550" y="5118100"/>
          <p14:tracePt t="46722" x="4203700" y="5168900"/>
          <p14:tracePt t="46743" x="4267200" y="5219700"/>
          <p14:tracePt t="46743" x="4324350" y="5264150"/>
          <p14:tracePt t="46758" x="4381500" y="5308600"/>
          <p14:tracePt t="46758" x="4445000" y="5353050"/>
          <p14:tracePt t="46775" x="4565650" y="5435600"/>
          <p14:tracePt t="46789" x="4679950" y="5505450"/>
          <p14:tracePt t="46806" x="4787900" y="5575300"/>
          <p14:tracePt t="46823" x="4883150" y="5626100"/>
          <p14:tracePt t="46823" x="4921250" y="5645150"/>
          <p14:tracePt t="46841" x="4978400" y="5676900"/>
          <p14:tracePt t="46856" x="5016500" y="5695950"/>
          <p14:tracePt t="46873" x="5035550" y="5708650"/>
          <p14:tracePt t="46890" x="5035550" y="5715000"/>
          <p14:tracePt t="46890" x="5029200" y="5721350"/>
          <p14:tracePt t="46908" x="4997450" y="5727700"/>
          <p14:tracePt t="46923" x="4953000" y="5734050"/>
          <p14:tracePt t="46940" x="4902200" y="5727700"/>
          <p14:tracePt t="46957" x="4838700" y="5721350"/>
          <p14:tracePt t="46957" x="4806950" y="5721350"/>
          <p14:tracePt t="46975" x="4730750" y="5695950"/>
          <p14:tracePt t="46990" x="4692650" y="5683250"/>
          <p14:tracePt t="46990" x="4654550" y="5664200"/>
          <p14:tracePt t="47009" x="4565650" y="5613400"/>
          <p14:tracePt t="47009" x="4521200" y="5581650"/>
          <p14:tracePt t="47025" x="4470400" y="5543550"/>
          <p14:tracePt t="47025" x="4419600" y="5499100"/>
          <p14:tracePt t="47042" x="4368800" y="5454650"/>
          <p14:tracePt t="47042" x="4318000" y="5403850"/>
          <p14:tracePt t="47059" x="4260850" y="5353050"/>
          <p14:tracePt t="47059" x="4210050" y="5302250"/>
          <p14:tracePt t="47075" x="4121150" y="5194300"/>
          <p14:tracePt t="47090" x="4051300" y="5086350"/>
          <p14:tracePt t="47090" x="4025900" y="5035550"/>
          <p14:tracePt t="47110" x="4006850" y="4984750"/>
          <p14:tracePt t="47110" x="3994150" y="4933950"/>
          <p14:tracePt t="47126" x="3981450" y="4883150"/>
          <p14:tracePt t="47126" x="3981450" y="4838700"/>
          <p14:tracePt t="47142" x="4000500" y="4743450"/>
          <p14:tracePt t="47157" x="4044950" y="4667250"/>
          <p14:tracePt t="47174" x="4121150" y="4584700"/>
          <p14:tracePt t="47191" x="4222750" y="4514850"/>
          <p14:tracePt t="47191" x="4279900" y="4489450"/>
          <p14:tracePt t="47209" x="4406900" y="4432300"/>
          <p14:tracePt t="47224" x="4540250" y="4400550"/>
          <p14:tracePt t="47241" x="4686300" y="4387850"/>
          <p14:tracePt t="47258" x="4845050" y="4394200"/>
          <p14:tracePt t="47258" x="4933950" y="4406900"/>
          <p14:tracePt t="47276" x="5105400" y="4432300"/>
          <p14:tracePt t="47291" x="5187950" y="4451350"/>
          <p14:tracePt t="47308" x="5422900" y="4502150"/>
          <p14:tracePt t="47308" x="5486400" y="4521200"/>
          <p14:tracePt t="47327" x="5556250" y="4540250"/>
          <p14:tracePt t="47327" x="5613400" y="4559300"/>
          <p14:tracePt t="47343" x="5670550" y="4584700"/>
          <p14:tracePt t="47343" x="5727700" y="4616450"/>
          <p14:tracePt t="47360" x="5835650" y="4686300"/>
          <p14:tracePt t="47375" x="5924550" y="4762500"/>
          <p14:tracePt t="47375" x="5962650" y="4800600"/>
          <p14:tracePt t="47394" x="6000750" y="4838700"/>
          <p14:tracePt t="47394" x="6032500" y="4876800"/>
          <p14:tracePt t="47410" x="6057900" y="4914900"/>
          <p14:tracePt t="47410" x="6076950" y="4953000"/>
          <p14:tracePt t="47427" x="6096000" y="4984750"/>
          <p14:tracePt t="47427" x="6102350" y="5016500"/>
          <p14:tracePt t="47427" x="6115050" y="5048250"/>
          <p14:tracePt t="47446" x="6115050" y="5080000"/>
          <p14:tracePt t="47459" x="6108700" y="5149850"/>
          <p14:tracePt t="47475" x="6083300" y="5219700"/>
          <p14:tracePt t="47475" x="6070600" y="5251450"/>
          <p14:tracePt t="47494" x="6019800" y="5321300"/>
          <p14:tracePt t="47508" x="5956300" y="5384800"/>
          <p14:tracePt t="47525" x="5880100" y="5448300"/>
          <p14:tracePt t="47542" x="5791200" y="5505450"/>
          <p14:tracePt t="47559" x="5632450" y="5588000"/>
          <p14:tracePt t="47575" x="5575300" y="5613400"/>
          <p14:tracePt t="47592" x="5391150" y="5676900"/>
          <p14:tracePt t="47609" x="5257800" y="5708650"/>
          <p14:tracePt t="47609" x="5194300" y="5721350"/>
          <p14:tracePt t="47627" x="5124450" y="5727700"/>
          <p14:tracePt t="47627" x="5054600" y="5727700"/>
          <p14:tracePt t="47644" x="4921250" y="5721350"/>
          <p14:tracePt t="47659" x="4787900" y="5702300"/>
          <p14:tracePt t="47676" x="4654550" y="5670550"/>
          <p14:tracePt t="47676" x="4591050" y="5651500"/>
          <p14:tracePt t="47695" x="4533900" y="5632450"/>
          <p14:tracePt t="47695" x="4470400" y="5607050"/>
          <p14:tracePt t="47711" x="4419600" y="5581650"/>
          <p14:tracePt t="47711" x="4368800" y="5556250"/>
          <p14:tracePt t="47727" x="4318000" y="5530850"/>
          <p14:tracePt t="47727" x="4235450" y="5473700"/>
          <p14:tracePt t="47746" x="4203700" y="5448300"/>
          <p14:tracePt t="47746" x="4178300" y="5429250"/>
          <p14:tracePt t="47762" x="4152900" y="5410200"/>
          <p14:tracePt t="47762" x="4133850" y="5391150"/>
          <p14:tracePt t="47778" x="4121150" y="5378450"/>
          <p14:tracePt t="47778" x="4108450" y="5365750"/>
          <p14:tracePt t="47794" x="4095750" y="5353050"/>
          <p14:tracePt t="47809" x="4102100" y="5340350"/>
          <p14:tracePt t="47826" x="4114800" y="5334000"/>
          <p14:tracePt t="47843" x="4133850" y="5334000"/>
          <p14:tracePt t="47843" x="4140200" y="5334000"/>
          <p14:tracePt t="47862" x="4159250" y="5327650"/>
          <p14:tracePt t="47876" x="4178300" y="5327650"/>
          <p14:tracePt t="47893" x="4197350" y="5334000"/>
          <p14:tracePt t="47910" x="4210050" y="5334000"/>
          <p14:tracePt t="47910" x="4216400" y="5340350"/>
          <p14:tracePt t="47929" x="4229100" y="5340350"/>
          <p14:tracePt t="47943" x="4235450" y="5346700"/>
          <p14:tracePt t="47965" x="4241800" y="5353050"/>
          <p14:tracePt t="47979" x="4248150" y="5359400"/>
          <p14:tracePt t="47994" x="4248150" y="5365750"/>
          <p14:tracePt t="47994" x="4248150" y="5372100"/>
          <p14:tracePt t="48012" x="4248150" y="5378450"/>
          <p14:tracePt t="48030" x="4241800" y="5384800"/>
          <p14:tracePt t="48044" x="4235450" y="5391150"/>
          <p14:tracePt t="48061" x="4222750" y="5391150"/>
          <p14:tracePt t="48077" x="4216400" y="5391150"/>
          <p14:tracePt t="48077" x="4210050" y="5391150"/>
          <p14:tracePt t="48096" x="4197350" y="5378450"/>
          <p14:tracePt t="48110" x="4178300" y="5353050"/>
          <p14:tracePt t="48110" x="4165600" y="5334000"/>
          <p14:tracePt t="48130" x="4152900" y="5308600"/>
          <p14:tracePt t="48130" x="4133850" y="5276850"/>
          <p14:tracePt t="48146" x="4121150" y="5245100"/>
          <p14:tracePt t="48146" x="4114800" y="5213350"/>
          <p14:tracePt t="48163" x="4108450" y="5124450"/>
          <p14:tracePt t="48177" x="4146550" y="5029200"/>
          <p14:tracePt t="48194" x="4216400" y="4927600"/>
          <p14:tracePt t="48211" x="4375150" y="4768850"/>
          <p14:tracePt t="48228" x="4508500" y="4686300"/>
          <p14:tracePt t="48245" x="4660900" y="4641850"/>
          <p14:tracePt t="48261" x="4832350" y="4622800"/>
          <p14:tracePt t="48278" x="5029200" y="4635500"/>
          <p14:tracePt t="48278" x="5124450" y="4641850"/>
          <p14:tracePt t="48297" x="5327650" y="4660900"/>
          <p14:tracePt t="48312" x="5511800" y="4679950"/>
          <p14:tracePt t="48328" x="5676900" y="4705350"/>
          <p14:tracePt t="48328" x="5753100" y="4724400"/>
          <p14:tracePt t="48347" x="5822950" y="4756150"/>
          <p14:tracePt t="48347" x="5886450" y="4787900"/>
          <p14:tracePt t="48363" x="5937250" y="4826000"/>
          <p14:tracePt t="48363" x="5981700" y="4876800"/>
          <p14:tracePt t="48380" x="6051550" y="4978400"/>
          <p14:tracePt t="48395" x="6076950" y="5080000"/>
          <p14:tracePt t="48395" x="6076950" y="5124450"/>
          <p14:tracePt t="48414" x="6070600" y="5175250"/>
          <p14:tracePt t="48414" x="6057900" y="5219700"/>
          <p14:tracePt t="48430" x="6038850" y="5257800"/>
          <p14:tracePt t="48430" x="6013450" y="5295900"/>
          <p14:tracePt t="48447" x="5981700" y="5334000"/>
          <p14:tracePt t="48447" x="5949950" y="5365750"/>
          <p14:tracePt t="48463" x="5867400" y="5429250"/>
          <p14:tracePt t="48478" x="5772150" y="5492750"/>
          <p14:tracePt t="48495" x="5651500" y="5543550"/>
          <p14:tracePt t="48495" x="5594350" y="5568950"/>
          <p14:tracePt t="48515" x="5454650" y="5607050"/>
          <p14:tracePt t="48529" x="5308600" y="5632450"/>
          <p14:tracePt t="48545" x="5162550" y="5638800"/>
          <p14:tracePt t="48562" x="5010150" y="5632450"/>
          <p14:tracePt t="48579" x="4864100" y="5619750"/>
          <p14:tracePt t="48579" x="4794250" y="5607050"/>
          <p14:tracePt t="48597" x="4667250" y="5581650"/>
          <p14:tracePt t="48612" x="4552950" y="5543550"/>
          <p14:tracePt t="48629" x="4457700" y="5511800"/>
          <p14:tracePt t="48629" x="4419600" y="5492750"/>
          <p14:tracePt t="48647" x="4381500" y="5473700"/>
          <p14:tracePt t="48647" x="4349750" y="5454650"/>
          <p14:tracePt t="48664" x="4298950" y="5422900"/>
          <p14:tracePt t="48679" x="4254500" y="5384800"/>
          <p14:tracePt t="48696" x="4229100" y="5353050"/>
          <p14:tracePt t="48696" x="4216400" y="5340350"/>
          <p14:tracePt t="48715" x="4210050" y="5334000"/>
          <p14:tracePt t="48715" x="4203700" y="5321300"/>
          <p14:tracePt t="48731" x="4203700" y="5314950"/>
          <p14:tracePt t="48731" x="4197350" y="5308600"/>
          <p14:tracePt t="48749" x="4197350" y="5302250"/>
          <p14:tracePt t="48763" x="4197350" y="5295900"/>
          <p14:tracePt t="48780" x="4191000" y="5295900"/>
          <p14:tracePt t="48841" x="4184650" y="5295900"/>
          <p14:tracePt t="48858" x="4178300" y="5289550"/>
          <p14:tracePt t="48874" x="4165600" y="5283200"/>
          <p14:tracePt t="48888" x="4140200" y="5270500"/>
          <p14:tracePt t="48903" x="4127500" y="5257800"/>
          <p14:tracePt t="48903" x="4108450" y="5245100"/>
          <p14:tracePt t="48919" x="4083050" y="5226050"/>
          <p14:tracePt t="48931" x="4000500" y="5175250"/>
          <p14:tracePt t="48931" x="3949700" y="5137150"/>
          <p14:tracePt t="48949" x="3816350" y="5041900"/>
          <p14:tracePt t="48964" x="3651250" y="4908550"/>
          <p14:tracePt t="48981" x="3460750" y="4743450"/>
          <p14:tracePt t="48998" x="3257550" y="4552950"/>
          <p14:tracePt t="48998" x="3149600" y="4451350"/>
          <p14:tracePt t="49017" x="2933700" y="4229100"/>
          <p14:tracePt t="49031" x="2825750" y="4114800"/>
          <p14:tracePt t="49031" x="2717800" y="3987800"/>
          <p14:tracePt t="49050" x="2508250" y="3746500"/>
          <p14:tracePt t="49050" x="2406650" y="3619500"/>
          <p14:tracePt t="49067" x="2311400" y="3492500"/>
          <p14:tracePt t="49067" x="2216150" y="3365500"/>
          <p14:tracePt t="49083" x="2127250" y="3244850"/>
          <p14:tracePt t="49083" x="2038350" y="3130550"/>
          <p14:tracePt t="49100" x="1955800" y="3022600"/>
          <p14:tracePt t="49100" x="1879600" y="2921000"/>
          <p14:tracePt t="49117" x="1733550" y="2743200"/>
          <p14:tracePt t="49132" x="1612900" y="2597150"/>
          <p14:tracePt t="49132" x="1562100" y="2527300"/>
          <p14:tracePt t="49151" x="1517650" y="2463800"/>
          <p14:tracePt t="49151" x="1479550" y="2400300"/>
          <p14:tracePt t="49168" x="1409700" y="2286000"/>
          <p14:tracePt t="49168" x="1384300" y="2228850"/>
          <p14:tracePt t="49188" x="1358900" y="2178050"/>
          <p14:tracePt t="49188" x="1333500" y="2133600"/>
          <p14:tracePt t="49204" x="1308100" y="2089150"/>
          <p14:tracePt t="49204" x="1289050" y="2051050"/>
          <p14:tracePt t="49220" x="1263650" y="2019300"/>
          <p14:tracePt t="49220" x="1244600" y="1993900"/>
          <p14:tracePt t="49236" x="1200150" y="1943100"/>
          <p14:tracePt t="49250" x="1162050" y="1905000"/>
          <p14:tracePt t="49266" x="1130300" y="1866900"/>
          <p14:tracePt t="49282" x="1098550" y="1835150"/>
          <p14:tracePt t="49299" x="1066800" y="1803400"/>
          <p14:tracePt t="49299" x="1047750" y="1790700"/>
          <p14:tracePt t="49318" x="1009650" y="1771650"/>
          <p14:tracePt t="49332" x="977900" y="1752600"/>
          <p14:tracePt t="49349" x="946150" y="1746250"/>
          <p14:tracePt t="49349" x="927100" y="1739900"/>
          <p14:tracePt t="49368" x="914400" y="1733550"/>
          <p14:tracePt t="49368" x="901700" y="1727200"/>
          <p14:tracePt t="49385" x="882650" y="1720850"/>
          <p14:tracePt t="49385" x="869950" y="1714500"/>
          <p14:tracePt t="49401" x="838200" y="1701800"/>
          <p14:tracePt t="49416" x="812800" y="1689100"/>
          <p14:tracePt t="49416" x="800100" y="1682750"/>
          <p14:tracePt t="49436" x="787400" y="1682750"/>
          <p14:tracePt t="49436" x="781050" y="1676400"/>
          <p14:tracePt t="49452" x="774700" y="1676400"/>
          <p14:tracePt t="49467" x="768350" y="1663700"/>
          <p14:tracePt t="49467" x="768350" y="1657350"/>
          <p14:tracePt t="49485" x="774700" y="1651000"/>
          <p14:tracePt t="49500" x="787400" y="1644650"/>
          <p14:tracePt t="49500" x="793750" y="1638300"/>
          <p14:tracePt t="49519" x="806450" y="1631950"/>
          <p14:tracePt t="49536" x="831850" y="1625600"/>
          <p14:tracePt t="49552" x="857250" y="1625600"/>
          <p14:tracePt t="49567" x="889000" y="1625600"/>
          <p14:tracePt t="49583" x="927100" y="1625600"/>
          <p14:tracePt t="49600" x="965200" y="1619250"/>
          <p14:tracePt t="49600" x="984250" y="1619250"/>
          <p14:tracePt t="49619" x="1022350" y="1612900"/>
          <p14:tracePt t="49633" x="1060450" y="1606550"/>
          <p14:tracePt t="49650" x="1104900" y="1600200"/>
          <p14:tracePt t="49650" x="1123950" y="1593850"/>
          <p14:tracePt t="49669" x="1143000" y="1593850"/>
          <p14:tracePt t="49684" x="1193800" y="1593850"/>
          <p14:tracePt t="49684" x="1219200" y="1600200"/>
          <p14:tracePt t="49703" x="1276350" y="1600200"/>
          <p14:tracePt t="49717" x="1346200" y="1606550"/>
          <p14:tracePt t="49717" x="1384300" y="1606550"/>
          <p14:tracePt t="49736" x="1422400" y="1606550"/>
          <p14:tracePt t="49736" x="1466850" y="1606550"/>
          <p14:tracePt t="49754" x="1562100" y="1600200"/>
          <p14:tracePt t="49767" x="1606550" y="1600200"/>
          <p14:tracePt t="49767" x="1657350" y="1600200"/>
          <p14:tracePt t="49767" x="1708150" y="1600200"/>
          <p14:tracePt t="49788" x="1758950" y="1600200"/>
          <p14:tracePt t="49788" x="1809750" y="1600200"/>
          <p14:tracePt t="49804" x="1860550" y="1600200"/>
          <p14:tracePt t="49804" x="1905000" y="1600200"/>
          <p14:tracePt t="49821" x="1962150" y="1600200"/>
          <p14:tracePt t="49821" x="2012950" y="1600200"/>
          <p14:tracePt t="49836" x="2114550" y="1600200"/>
          <p14:tracePt t="49851" x="2216150" y="1593850"/>
          <p14:tracePt t="49868" x="2311400" y="1593850"/>
          <p14:tracePt t="49884" x="2400300" y="1587500"/>
          <p14:tracePt t="49884" x="2444750" y="1587500"/>
          <p14:tracePt t="49904" x="2527300" y="1581150"/>
          <p14:tracePt t="49918" x="2597150" y="1574800"/>
          <p14:tracePt t="49935" x="2667000" y="1568450"/>
          <p14:tracePt t="49951" x="2724150" y="1568450"/>
          <p14:tracePt t="49951" x="2755900" y="1568450"/>
          <p14:tracePt t="49971" x="2806700" y="1568450"/>
          <p14:tracePt t="49985" x="2844800" y="1574800"/>
          <p14:tracePt t="50001" x="2882900" y="1587500"/>
          <p14:tracePt t="50018" x="2927350" y="1600200"/>
          <p14:tracePt t="50038" x="2946400" y="1606550"/>
          <p14:tracePt t="50052" x="2952750" y="1612900"/>
          <p14:tracePt t="50052" x="2952750" y="1619250"/>
          <p14:tracePt t="50071" x="2959100" y="1625600"/>
          <p14:tracePt t="50086" x="2952750" y="1631950"/>
          <p14:tracePt t="50102" x="2946400" y="1638300"/>
          <p14:tracePt t="50102" x="2940050" y="1644650"/>
          <p14:tracePt t="50121" x="2927350" y="1651000"/>
          <p14:tracePt t="50135" x="2914650" y="1651000"/>
          <p14:tracePt t="50152" x="2901950" y="1657350"/>
          <p14:tracePt t="50152" x="2895600" y="1657350"/>
          <p14:tracePt t="50172" x="2889250" y="1657350"/>
          <p14:tracePt t="50188" x="2882900" y="1657350"/>
          <p14:tracePt t="50203" x="2889250" y="1657350"/>
          <p14:tracePt t="50254" x="2895600" y="1651000"/>
          <p14:tracePt t="50267" x="2901950" y="1651000"/>
          <p14:tracePt t="50267" x="2908300" y="1644650"/>
          <p14:tracePt t="50287" x="2933700" y="1638300"/>
          <p14:tracePt t="50302" x="2965450" y="1625600"/>
          <p14:tracePt t="50320" x="3003550" y="1612900"/>
          <p14:tracePt t="50320" x="3028950" y="1606550"/>
          <p14:tracePt t="50338" x="3092450" y="1587500"/>
          <p14:tracePt t="50353" x="3175000" y="1568450"/>
          <p14:tracePt t="50370" x="3276600" y="1549400"/>
          <p14:tracePt t="50370" x="3333750" y="1543050"/>
          <p14:tracePt t="50388" x="3390900" y="1536700"/>
          <p14:tracePt t="50388" x="3454400" y="1536700"/>
          <p14:tracePt t="50405" x="3581400" y="1530350"/>
          <p14:tracePt t="50420" x="3651250" y="1530350"/>
          <p14:tracePt t="50420" x="3714750" y="1530350"/>
          <p14:tracePt t="50438" x="3835400" y="1530350"/>
          <p14:tracePt t="50438" x="3898900" y="1530350"/>
          <p14:tracePt t="50456" x="3956050" y="1530350"/>
          <p14:tracePt t="50456" x="4006850" y="1530350"/>
          <p14:tracePt t="50472" x="4057650" y="1530350"/>
          <p14:tracePt t="50472" x="4108450" y="1530350"/>
          <p14:tracePt t="50489" x="4152900" y="1530350"/>
          <p14:tracePt t="50489" x="4191000" y="1536700"/>
          <p14:tracePt t="50505" x="4260850" y="1543050"/>
          <p14:tracePt t="50520" x="4311650" y="1549400"/>
          <p14:tracePt t="50520" x="4330700" y="1555750"/>
          <p14:tracePt t="50539" x="4368800" y="1568450"/>
          <p14:tracePt t="50556" x="4387850" y="1581150"/>
          <p14:tracePt t="50570" x="4394200" y="1593850"/>
          <p14:tracePt t="50587" x="4394200" y="1600200"/>
          <p14:tracePt t="50603" x="4387850" y="1612900"/>
          <p14:tracePt t="50621" x="4368800" y="1625600"/>
          <p14:tracePt t="50637" x="4349750" y="1631950"/>
          <p14:tracePt t="50654" x="4311650" y="1644650"/>
          <p14:tracePt t="50670" x="4292600" y="1651000"/>
          <p14:tracePt t="50670" x="4279900" y="1657350"/>
          <p14:tracePt t="50689" x="4267200" y="1663700"/>
          <p14:tracePt t="50704" x="4241800" y="1676400"/>
          <p14:tracePt t="50704" x="4229100" y="1682750"/>
          <p14:tracePt t="50723" x="4197350" y="1695450"/>
          <p14:tracePt t="50740" x="4165600" y="1701800"/>
          <p14:tracePt t="50740" x="4146550" y="1708150"/>
          <p14:tracePt t="50756" x="4127500" y="1720850"/>
          <p14:tracePt t="50756" x="4108450" y="1720850"/>
          <p14:tracePt t="50773" x="4083050" y="1727200"/>
          <p14:tracePt t="50773" x="4057650" y="1733550"/>
          <p14:tracePt t="50789" x="4006850" y="1746250"/>
          <p14:tracePt t="50804" x="3956050" y="1752600"/>
          <p14:tracePt t="50804" x="3930650" y="1758950"/>
          <p14:tracePt t="50824" x="3905250" y="1758950"/>
          <p14:tracePt t="50824" x="3873500" y="1758950"/>
          <p14:tracePt t="50840" x="3848100" y="1758950"/>
          <p14:tracePt t="50840" x="3822700" y="1752600"/>
          <p14:tracePt t="50857" x="3771900" y="1739900"/>
          <p14:tracePt t="50871" x="3727450" y="1727200"/>
          <p14:tracePt t="50888" x="3689350" y="1708150"/>
          <p14:tracePt t="50905" x="3663950" y="1689100"/>
          <p14:tracePt t="50905" x="3657600" y="1682750"/>
          <p14:tracePt t="50924" x="3651250" y="1663700"/>
          <p14:tracePt t="50938" x="3663950" y="1651000"/>
          <p14:tracePt t="50955" x="3683000" y="1638300"/>
          <p14:tracePt t="50971" x="3727450" y="1619250"/>
          <p14:tracePt t="50971" x="3752850" y="1612900"/>
          <p14:tracePt t="50991" x="3816350" y="1600200"/>
          <p14:tracePt t="51005" x="3886200" y="1587500"/>
          <p14:tracePt t="51022" x="3968750" y="1581150"/>
          <p14:tracePt t="51038" x="4051300" y="1581150"/>
          <p14:tracePt t="51038" x="4089400" y="1581150"/>
          <p14:tracePt t="51057" x="4133850" y="1587500"/>
          <p14:tracePt t="51057" x="4171950" y="1587500"/>
          <p14:tracePt t="51074" x="4235450" y="1593850"/>
          <p14:tracePt t="51089" x="4292600" y="1600200"/>
          <p14:tracePt t="51089" x="4311650" y="1600200"/>
          <p14:tracePt t="51108" x="4330700" y="1606550"/>
          <p14:tracePt t="51108" x="4349750" y="1606550"/>
          <p14:tracePt t="51124" x="4356100" y="1606550"/>
          <p14:tracePt t="51124" x="4368800" y="1600200"/>
          <p14:tracePt t="51141" x="4362450" y="1600200"/>
          <p14:tracePt t="51167" x="4356100" y="1600200"/>
          <p14:tracePt t="51180" x="4330700" y="1600200"/>
          <p14:tracePt t="51194" x="4305300" y="1606550"/>
          <p14:tracePt t="51212" x="4273550" y="1606550"/>
          <p14:tracePt t="51228" x="4222750" y="1619250"/>
          <p14:tracePt t="51244" x="4184650" y="1625600"/>
          <p14:tracePt t="51261" x="4165600" y="1631950"/>
          <p14:tracePt t="51276" x="4102100" y="1651000"/>
          <p14:tracePt t="51290" x="4070350" y="1663700"/>
          <p14:tracePt t="51306" x="4038600" y="1676400"/>
          <p14:tracePt t="51323" x="4013200" y="1695450"/>
          <p14:tracePt t="51339" x="3994150" y="1701800"/>
          <p14:tracePt t="51339" x="3987800" y="1708150"/>
          <p14:tracePt t="51359" x="3981450" y="1714500"/>
          <p14:tracePt t="51373" x="3975100" y="1720850"/>
          <p14:tracePt t="51390" x="3968750" y="1727200"/>
          <p14:tracePt t="51407" x="3975100" y="1727200"/>
          <p14:tracePt t="51423" x="3981450" y="1733550"/>
          <p14:tracePt t="51447" x="3981450" y="1739900"/>
          <p14:tracePt t="51463" x="3975100" y="1746250"/>
          <p14:tracePt t="51477" x="3968750" y="1752600"/>
          <p14:tracePt t="51492" x="3962400" y="1752600"/>
          <p14:tracePt t="51492" x="3956050" y="1758950"/>
          <p14:tracePt t="51509" x="3943350" y="1758950"/>
          <p14:tracePt t="51509" x="3937000" y="1765300"/>
          <p14:tracePt t="51509" x="3930650" y="1765300"/>
          <p14:tracePt t="51527" x="3917950" y="1771650"/>
          <p14:tracePt t="51527" x="3905250" y="1778000"/>
          <p14:tracePt t="51543" x="3892550" y="1778000"/>
          <p14:tracePt t="51543" x="3873500" y="1778000"/>
          <p14:tracePt t="51559" x="3860800" y="1784350"/>
          <p14:tracePt t="51559" x="3841750" y="1784350"/>
          <p14:tracePt t="51576" x="3803650" y="1778000"/>
          <p14:tracePt t="51590" x="3759200" y="1758950"/>
          <p14:tracePt t="51607" x="3721100" y="1739900"/>
          <p14:tracePt t="51624" x="3689350" y="1708150"/>
          <p14:tracePt t="51640" x="3638550" y="1663700"/>
          <p14:tracePt t="51657" x="3619500" y="1625600"/>
          <p14:tracePt t="51674" x="3600450" y="1581150"/>
          <p14:tracePt t="51691" x="3606800" y="1536700"/>
          <p14:tracePt t="51691" x="3613150" y="1517650"/>
          <p14:tracePt t="51709" x="3638550" y="1466850"/>
          <p14:tracePt t="51724" x="3689350" y="1428750"/>
          <p14:tracePt t="51742" x="3765550" y="1390650"/>
          <p14:tracePt t="51758" x="3854450" y="1352550"/>
          <p14:tracePt t="51758" x="3911600" y="1333500"/>
          <p14:tracePt t="51776" x="3968750" y="1320800"/>
          <p14:tracePt t="51776" x="4032250" y="1301750"/>
          <p14:tracePt t="51793" x="4108450" y="1282700"/>
          <p14:tracePt t="51793" x="4184650" y="1263650"/>
          <p14:tracePt t="51810" x="4349750" y="1231900"/>
          <p14:tracePt t="51824" x="4533900" y="1212850"/>
          <p14:tracePt t="51824" x="4629150" y="1206500"/>
          <p14:tracePt t="51844" x="4724400" y="1200150"/>
          <p14:tracePt t="51844" x="4819650" y="1200150"/>
          <p14:tracePt t="51860" x="4914900" y="1200150"/>
          <p14:tracePt t="51860" x="5010150" y="1206500"/>
          <p14:tracePt t="51877" x="5194300" y="1219200"/>
          <p14:tracePt t="51891" x="5372100" y="1238250"/>
          <p14:tracePt t="51908" x="5537200" y="1270000"/>
          <p14:tracePt t="51925" x="5695950" y="1308100"/>
          <p14:tracePt t="51925" x="5772150" y="1333500"/>
          <p14:tracePt t="51944" x="5899150" y="1377950"/>
          <p14:tracePt t="51958" x="6013450" y="1428750"/>
          <p14:tracePt t="51975" x="6102350" y="1479550"/>
          <p14:tracePt t="51992" x="6165850" y="1524000"/>
          <p14:tracePt t="51992" x="6191250" y="1549400"/>
          <p14:tracePt t="52011" x="6223000" y="1593850"/>
          <p14:tracePt t="52025" x="6223000" y="1631950"/>
          <p14:tracePt t="52042" x="6197600" y="1670050"/>
          <p14:tracePt t="52059" x="6146800" y="1708150"/>
          <p14:tracePt t="52059" x="6115050" y="1727200"/>
          <p14:tracePt t="52077" x="6076950" y="1746250"/>
          <p14:tracePt t="52077" x="6032500" y="1765300"/>
          <p14:tracePt t="52094" x="5930900" y="1797050"/>
          <p14:tracePt t="52109" x="5873750" y="1809750"/>
          <p14:tracePt t="52109" x="5740400" y="1835150"/>
          <p14:tracePt t="52128" x="5670550" y="1847850"/>
          <p14:tracePt t="52128" x="5588000" y="1854200"/>
          <p14:tracePt t="52144" x="5511800" y="1860550"/>
          <p14:tracePt t="52144" x="5429250" y="1860550"/>
          <p14:tracePt t="52161" x="5257800" y="1860550"/>
          <p14:tracePt t="52176" x="5086350" y="1854200"/>
          <p14:tracePt t="52192" x="4914900" y="1847850"/>
          <p14:tracePt t="52192" x="4832350" y="1841500"/>
          <p14:tracePt t="52212" x="4749800" y="1835150"/>
          <p14:tracePt t="52212" x="4673600" y="1828800"/>
          <p14:tracePt t="52228" x="4597400" y="1828800"/>
          <p14:tracePt t="52228" x="4521200" y="1822450"/>
          <p14:tracePt t="52228" x="4457700" y="1816100"/>
          <p14:tracePt t="52247" x="4394200" y="1809750"/>
          <p14:tracePt t="52261" x="4273550" y="1803400"/>
          <p14:tracePt t="52276" x="4171950" y="1790700"/>
          <p14:tracePt t="52293" x="4089400" y="1771650"/>
          <p14:tracePt t="52293" x="4051300" y="1765300"/>
          <p14:tracePt t="52311" x="3987800" y="1746250"/>
          <p14:tracePt t="52326" x="3930650" y="1727200"/>
          <p14:tracePt t="52343" x="3892550" y="1714500"/>
          <p14:tracePt t="52360" x="3867150" y="1701800"/>
          <p14:tracePt t="52360" x="3860800" y="1701800"/>
          <p14:tracePt t="52379" x="3854450" y="1695450"/>
          <p14:tracePt t="52393" x="3854450" y="1689100"/>
          <p14:tracePt t="52410" x="3854450" y="1682750"/>
          <p14:tracePt t="52410" x="3860800" y="1676400"/>
          <p14:tracePt t="52429" x="3867150" y="1663700"/>
          <p14:tracePt t="52444" x="3879850" y="1663700"/>
          <p14:tracePt t="52444" x="3886200" y="1657350"/>
          <p14:tracePt t="52462" x="3905250" y="1651000"/>
          <p14:tracePt t="52477" x="3968750" y="1638300"/>
          <p14:tracePt t="52477" x="4000500" y="1631950"/>
          <p14:tracePt t="52496" x="4032250" y="1631950"/>
          <p14:tracePt t="52496" x="4064000" y="1631950"/>
          <p14:tracePt t="52512" x="4102100" y="1631950"/>
          <p14:tracePt t="52512" x="4146550" y="1631950"/>
          <p14:tracePt t="52529" x="4184650" y="1638300"/>
          <p14:tracePt t="52529" x="4222750" y="1638300"/>
          <p14:tracePt t="52529" x="4267200" y="1644650"/>
          <p14:tracePt t="52548" x="4311650" y="1651000"/>
          <p14:tracePt t="52548" x="4349750" y="1657350"/>
          <p14:tracePt t="52564" x="4394200" y="1663700"/>
          <p14:tracePt t="52564" x="4438650" y="1670050"/>
          <p14:tracePt t="52581" x="4483100" y="1676400"/>
          <p14:tracePt t="52581" x="4533900" y="1676400"/>
          <p14:tracePt t="52597" x="4629150" y="1682750"/>
          <p14:tracePt t="52610" x="4718050" y="1682750"/>
          <p14:tracePt t="52627" x="4806950" y="1682750"/>
          <p14:tracePt t="52644" x="4889500" y="1689100"/>
          <p14:tracePt t="52661" x="4965700" y="1689100"/>
          <p14:tracePt t="52661" x="5003800" y="1689100"/>
          <p14:tracePt t="52680" x="5073650" y="1682750"/>
          <p14:tracePt t="52694" x="5143500" y="1682750"/>
          <p14:tracePt t="52711" x="5213350" y="1682750"/>
          <p14:tracePt t="52711" x="5245100" y="1682750"/>
          <p14:tracePt t="52730" x="5308600" y="1689100"/>
          <p14:tracePt t="52746" x="5340350" y="1689100"/>
          <p14:tracePt t="52761" x="5397500" y="1701800"/>
          <p14:tracePt t="52761" x="5429250" y="1708150"/>
          <p14:tracePt t="52780" x="5486400" y="1727200"/>
          <p14:tracePt t="52780" x="5511800" y="1733550"/>
          <p14:tracePt t="52797" x="5543550" y="1746250"/>
          <p14:tracePt t="52797" x="5575300" y="1752600"/>
          <p14:tracePt t="52813" x="5600700" y="1758950"/>
          <p14:tracePt t="52813" x="5626100" y="1765300"/>
          <p14:tracePt t="52830" x="5657850" y="1771650"/>
          <p14:tracePt t="52845" x="5734050" y="1771650"/>
          <p14:tracePt t="52845" x="5759450" y="1771650"/>
          <p14:tracePt t="52864" x="5784850" y="1771650"/>
          <p14:tracePt t="52864" x="5810250" y="1765300"/>
          <p14:tracePt t="52880" x="5829300" y="1765300"/>
          <p14:tracePt t="52880" x="5854700" y="1758950"/>
          <p14:tracePt t="52897" x="5892800" y="1758950"/>
          <p14:tracePt t="52912" x="5924550" y="1752600"/>
          <p14:tracePt t="52928" x="5949950" y="1752600"/>
          <p14:tracePt t="52945" x="5969000" y="1752600"/>
          <p14:tracePt t="52945" x="5975350" y="1752600"/>
          <p14:tracePt t="52964" x="5981700" y="1758950"/>
          <p14:tracePt t="52978" x="5981700" y="1765300"/>
          <p14:tracePt t="53000" x="5975350" y="1771650"/>
          <p14:tracePt t="53036" x="5969000" y="1778000"/>
          <p14:tracePt t="53059" x="5969000" y="1771650"/>
          <p14:tracePt t="53120" x="5962650" y="1765300"/>
          <p14:tracePt t="53144" x="5956300" y="1765300"/>
          <p14:tracePt t="53164" x="5956300" y="1758950"/>
          <p14:tracePt t="53188" x="5949950" y="1752600"/>
          <p14:tracePt t="53207" x="5943600" y="1752600"/>
          <p14:tracePt t="53231" x="5937250" y="1746250"/>
          <p14:tracePt t="53248" x="5930900" y="1752600"/>
          <p14:tracePt t="53248" x="5924550" y="1752600"/>
          <p14:tracePt t="53265" x="5905500" y="1752600"/>
          <p14:tracePt t="53279" x="5873750" y="1765300"/>
          <p14:tracePt t="53296" x="5822950" y="1784350"/>
          <p14:tracePt t="53313" x="5753100" y="1816100"/>
          <p14:tracePt t="53313" x="5708650" y="1828800"/>
          <p14:tracePt t="53332" x="5619750" y="1866900"/>
          <p14:tracePt t="53346" x="5524500" y="1898650"/>
          <p14:tracePt t="53363" x="5435600" y="1930400"/>
          <p14:tracePt t="53380" x="5346700" y="1962150"/>
          <p14:tracePt t="53380" x="5302250" y="1974850"/>
          <p14:tracePt t="53398" x="5219700" y="2000250"/>
          <p14:tracePt t="53413" x="5130800" y="2032000"/>
          <p14:tracePt t="53430" x="5041900" y="2057400"/>
          <p14:tracePt t="53430" x="4997450" y="2063750"/>
          <p14:tracePt t="53449" x="4953000" y="2076450"/>
          <p14:tracePt t="53449" x="4908550" y="2089150"/>
          <p14:tracePt t="53465" x="4819650" y="2108200"/>
          <p14:tracePt t="53480" x="4775200" y="2114550"/>
          <p14:tracePt t="53480" x="4730750" y="2120900"/>
          <p14:tracePt t="53499" x="4654550" y="2133600"/>
          <p14:tracePt t="53499" x="4616450" y="2133600"/>
          <p14:tracePt t="53517" x="4546600" y="2127250"/>
          <p14:tracePt t="53534" x="4489450" y="2127250"/>
          <p14:tracePt t="53549" x="4457700" y="2127250"/>
          <p14:tracePt t="53549" x="4432300" y="2120900"/>
          <p14:tracePt t="53549" x="4400550" y="2114550"/>
          <p14:tracePt t="53568" x="4362450" y="2108200"/>
          <p14:tracePt t="53568" x="4330700" y="2108200"/>
          <p14:tracePt t="53584" x="4292600" y="2101850"/>
          <p14:tracePt t="53584" x="4248150" y="2101850"/>
          <p14:tracePt t="53600" x="4210050" y="2101850"/>
          <p14:tracePt t="53600" x="4165600" y="2095500"/>
          <p14:tracePt t="53616" x="4070350" y="2089150"/>
          <p14:tracePt t="53631" x="3968750" y="2076450"/>
          <p14:tracePt t="53647" x="3854450" y="2070100"/>
          <p14:tracePt t="53664" x="3740150" y="2057400"/>
          <p14:tracePt t="53681" x="3556000" y="2032000"/>
          <p14:tracePt t="53698" x="3416300" y="2012950"/>
          <p14:tracePt t="53714" x="3270250" y="1993900"/>
          <p14:tracePt t="53731" x="3111500" y="1974850"/>
          <p14:tracePt t="53731" x="3028950" y="1968500"/>
          <p14:tracePt t="53751" x="2863850" y="1968500"/>
          <p14:tracePt t="53765" x="2781300" y="1968500"/>
          <p14:tracePt t="53765" x="2698750" y="1968500"/>
          <p14:tracePt t="53783" x="2540000" y="1974850"/>
          <p14:tracePt t="53798" x="2381250" y="1968500"/>
          <p14:tracePt t="53798" x="2305050" y="1962150"/>
          <p14:tracePt t="53817" x="2222500" y="1962150"/>
          <p14:tracePt t="53817" x="2146300" y="1955800"/>
          <p14:tracePt t="53833" x="2070100" y="1949450"/>
          <p14:tracePt t="53833" x="1993900" y="1943100"/>
          <p14:tracePt t="53850" x="1854200" y="1930400"/>
          <p14:tracePt t="53865" x="1720850" y="1924050"/>
          <p14:tracePt t="53865" x="1663700" y="1917700"/>
          <p14:tracePt t="53885" x="1612900" y="1911350"/>
          <p14:tracePt t="53885" x="1562100" y="1905000"/>
          <p14:tracePt t="53901" x="1517650" y="1905000"/>
          <p14:tracePt t="53901" x="1473200" y="1898650"/>
          <p14:tracePt t="53917" x="1397000" y="1892300"/>
          <p14:tracePt t="53932" x="1327150" y="1892300"/>
          <p14:tracePt t="53948" x="1270000" y="1892300"/>
          <p14:tracePt t="53965" x="1212850" y="1892300"/>
          <p14:tracePt t="53965" x="1187450" y="1898650"/>
          <p14:tracePt t="53984" x="1143000" y="1898650"/>
          <p14:tracePt t="53999" x="1098550" y="1905000"/>
          <p14:tracePt t="54015" x="1060450" y="1905000"/>
          <p14:tracePt t="54032" x="996950" y="1911350"/>
          <p14:tracePt t="54050" x="977900" y="1911350"/>
          <p14:tracePt t="54066" x="914400" y="1911350"/>
          <p14:tracePt t="54082" x="882650" y="1911350"/>
          <p14:tracePt t="54099" x="850900" y="1911350"/>
          <p14:tracePt t="54099" x="838200" y="1911350"/>
          <p14:tracePt t="54118" x="819150" y="1905000"/>
          <p14:tracePt t="54132" x="806450" y="1905000"/>
          <p14:tracePt t="54132" x="800100" y="1905000"/>
          <p14:tracePt t="54151" x="781050" y="1892300"/>
          <p14:tracePt t="54151" x="768350" y="1892300"/>
          <p14:tracePt t="54169" x="762000" y="1885950"/>
          <p14:tracePt t="54169" x="755650" y="1879600"/>
          <p14:tracePt t="54185" x="749300" y="1879600"/>
          <p14:tracePt t="54185" x="742950" y="1873250"/>
          <p14:tracePt t="54201" x="736600" y="1873250"/>
          <p14:tracePt t="54201" x="730250" y="1866900"/>
          <p14:tracePt t="54218" x="717550" y="1866900"/>
          <p14:tracePt t="54233" x="704850" y="1866900"/>
          <p14:tracePt t="54233" x="698500" y="1866900"/>
          <p14:tracePt t="54253" x="692150" y="1873250"/>
          <p14:tracePt t="54253" x="685800" y="1873250"/>
          <p14:tracePt t="54269" x="679450" y="1879600"/>
          <p14:tracePt t="54269" x="673100" y="1879600"/>
          <p14:tracePt t="54285" x="660400" y="1892300"/>
          <p14:tracePt t="54300" x="647700" y="1911350"/>
          <p14:tracePt t="54316" x="641350" y="1936750"/>
          <p14:tracePt t="54333" x="628650" y="1987550"/>
          <p14:tracePt t="54333" x="628650" y="2019300"/>
          <p14:tracePt t="54352" x="622300" y="2108200"/>
          <p14:tracePt t="54367" x="622300" y="2235200"/>
          <p14:tracePt t="54383" x="622300" y="2381250"/>
          <p14:tracePt t="54400" x="628650" y="2546350"/>
          <p14:tracePt t="54400" x="628650" y="2641600"/>
          <p14:tracePt t="54419" x="635000" y="2832100"/>
          <p14:tracePt t="54433" x="647700" y="3041650"/>
          <p14:tracePt t="54450" x="654050" y="3276600"/>
          <p14:tracePt t="54450" x="660400" y="3397250"/>
          <p14:tracePt t="54469" x="666750" y="3517900"/>
          <p14:tracePt t="54469" x="673100" y="3638550"/>
          <p14:tracePt t="54486" x="673100" y="3759200"/>
          <p14:tracePt t="54486" x="679450" y="3867150"/>
          <p14:tracePt t="54502" x="673100" y="4064000"/>
          <p14:tracePt t="54517" x="660400" y="4248150"/>
          <p14:tracePt t="54517" x="654050" y="4324350"/>
          <p14:tracePt t="54536" x="654050" y="4394200"/>
          <p14:tracePt t="54536" x="654050" y="4464050"/>
          <p14:tracePt t="54553" x="654050" y="4514850"/>
          <p14:tracePt t="54553" x="654050" y="4565650"/>
          <p14:tracePt t="54569" x="654050" y="4597400"/>
          <p14:tracePt t="54569" x="660400" y="4629150"/>
          <p14:tracePt t="54586" x="660400" y="4654550"/>
          <p14:tracePt t="54601" x="660400" y="4648200"/>
          <p14:tracePt t="54617" x="660400" y="4622800"/>
          <p14:tracePt t="54617" x="660400" y="4597400"/>
          <p14:tracePt t="54637" x="660400" y="4546600"/>
          <p14:tracePt t="54651" x="666750" y="4489450"/>
          <p14:tracePt t="54668" x="679450" y="4432300"/>
          <p14:tracePt t="54684" x="698500" y="4362450"/>
          <p14:tracePt t="54701" x="730250" y="4292600"/>
          <p14:tracePt t="54701" x="749300" y="4248150"/>
          <p14:tracePt t="54720" x="812800" y="4152900"/>
          <p14:tracePt t="54734" x="901700" y="4025900"/>
          <p14:tracePt t="54753" x="1022350" y="3867150"/>
          <p14:tracePt t="54753" x="1092200" y="3778250"/>
          <p14:tracePt t="54770" x="1257300" y="3581400"/>
          <p14:tracePt t="54785" x="1352550" y="3479800"/>
          <p14:tracePt t="54785" x="1454150" y="3371850"/>
          <p14:tracePt t="54803" x="1663700" y="3155950"/>
          <p14:tracePt t="54818" x="1892300" y="2927350"/>
          <p14:tracePt t="54818" x="2012950" y="2813050"/>
          <p14:tracePt t="54837" x="2133600" y="2698750"/>
          <p14:tracePt t="54837" x="2254250" y="2584450"/>
          <p14:tracePt t="54854" x="2374900" y="2476500"/>
          <p14:tracePt t="54854" x="2501900" y="2374900"/>
          <p14:tracePt t="54871" x="2743200" y="2184400"/>
          <p14:tracePt t="54885" x="2971800" y="2044700"/>
          <p14:tracePt t="54885" x="3079750" y="1981200"/>
          <p14:tracePt t="54905" x="3175000" y="1930400"/>
          <p14:tracePt t="54905" x="3270250" y="1892300"/>
          <p14:tracePt t="54922" x="3359150" y="1854200"/>
          <p14:tracePt t="54922" x="3435350" y="1828800"/>
          <p14:tracePt t="54938" x="3575050" y="1790700"/>
          <p14:tracePt t="54952" x="3683000" y="1771650"/>
          <p14:tracePt t="54969" x="3771900" y="1765300"/>
          <p14:tracePt t="54985" x="3841750" y="1765300"/>
          <p14:tracePt t="54985" x="3867150" y="1765300"/>
          <p14:tracePt t="55005" x="3911600" y="1771650"/>
          <p14:tracePt t="55019" x="3943350" y="1778000"/>
          <p14:tracePt t="55036" x="3962400" y="1784350"/>
          <p14:tracePt t="55052" x="3981450" y="1790700"/>
          <p14:tracePt t="55052" x="3994150" y="1790700"/>
          <p14:tracePt t="55071" x="4006850" y="1797050"/>
          <p14:tracePt t="55086" x="4025900" y="1803400"/>
          <p14:tracePt t="55103" x="4038600" y="1803400"/>
          <p14:tracePt t="55119" x="4057650" y="1809750"/>
          <p14:tracePt t="55119" x="4064000" y="1809750"/>
          <p14:tracePt t="55138" x="4089400" y="1809750"/>
          <p14:tracePt t="55153" x="4095750" y="1809750"/>
          <p14:tracePt t="55153" x="4108450" y="1809750"/>
          <p14:tracePt t="55172" x="4127500" y="1816100"/>
          <p14:tracePt t="55172" x="4140200" y="1822450"/>
          <p14:tracePt t="55189" x="4146550" y="1828800"/>
          <p14:tracePt t="55189" x="4159250" y="1835150"/>
          <p14:tracePt t="55205" x="4171950" y="1841500"/>
          <p14:tracePt t="55205" x="4178300" y="1847850"/>
          <p14:tracePt t="55222" x="4203700" y="1854200"/>
          <p14:tracePt t="55236" x="4216400" y="1866900"/>
          <p14:tracePt t="55253" x="4229100" y="1873250"/>
          <p14:tracePt t="55270" x="4241800" y="1885950"/>
          <p14:tracePt t="55270" x="4248150" y="1892300"/>
          <p14:tracePt t="55289" x="4254500" y="1905000"/>
          <p14:tracePt t="55289" x="4260850" y="1924050"/>
          <p14:tracePt t="55305" x="4279900" y="1968500"/>
          <p14:tracePt t="55320" x="4298950" y="2025650"/>
          <p14:tracePt t="55337" x="4318000" y="2089150"/>
          <p14:tracePt t="55353" x="4337050" y="2165350"/>
          <p14:tracePt t="55370" x="4349750" y="2209800"/>
          <p14:tracePt t="55387" x="4362450" y="2241550"/>
          <p14:tracePt t="55404" x="4368800" y="2260600"/>
          <p14:tracePt t="55420" x="4375150" y="2266950"/>
          <p14:tracePt t="55420" x="4381500" y="2273300"/>
          <p14:tracePt t="55439" x="4387850" y="2260600"/>
          <p14:tracePt t="55454" x="4387850" y="2254250"/>
          <p14:tracePt t="55471" x="4381500" y="2203450"/>
          <p14:tracePt t="55471" x="4375150" y="2184400"/>
          <p14:tracePt t="55489" x="4368800" y="2159000"/>
          <p14:tracePt t="55489" x="4362450" y="2133600"/>
          <p14:tracePt t="55506" x="4356100" y="2108200"/>
          <p14:tracePt t="55506" x="4349750" y="2076450"/>
          <p14:tracePt t="55523" x="4337050" y="2006600"/>
          <p14:tracePt t="55541" x="4330700" y="1898650"/>
          <p14:tracePt t="55558" x="4330700" y="1866900"/>
          <p14:tracePt t="55573" x="4330700" y="1816100"/>
          <p14:tracePt t="55573" x="4337050" y="1797050"/>
          <p14:tracePt t="55590" x="4337050" y="1784350"/>
          <p14:tracePt t="55590" x="4337050" y="1778000"/>
          <p14:tracePt t="55607" x="4343400" y="1790700"/>
          <p14:tracePt t="55625" x="4343400" y="1803400"/>
          <p14:tracePt t="55625" x="4337050" y="1816100"/>
          <p14:tracePt t="55641" x="4337050" y="1835150"/>
          <p14:tracePt t="55641" x="4330700" y="1854200"/>
          <p14:tracePt t="55656" x="4324350" y="1892300"/>
          <p14:tracePt t="55671" x="4318000" y="1924050"/>
          <p14:tracePt t="55688" x="4318000" y="1955800"/>
          <p14:tracePt t="55705" x="4318000" y="1974850"/>
          <p14:tracePt t="55721" x="4318000" y="1981200"/>
          <p14:tracePt t="55738" x="4324350" y="1974850"/>
          <p14:tracePt t="55756" x="4324350" y="1955800"/>
          <p14:tracePt t="55772" x="4330700" y="1930400"/>
          <p14:tracePt t="55772" x="4330700" y="1917700"/>
          <p14:tracePt t="55790" x="4330700" y="1898650"/>
          <p14:tracePt t="55805" x="4330700" y="1892300"/>
          <p14:tracePt t="55805" x="4330700" y="1885950"/>
          <p14:tracePt t="55824" x="4324350" y="1873250"/>
          <p14:tracePt t="55838" x="4324350" y="1860550"/>
          <p14:tracePt t="55838" x="4318000" y="1847850"/>
          <p14:tracePt t="55857" x="4318000" y="1841500"/>
          <p14:tracePt t="55857" x="4318000" y="1828800"/>
          <p14:tracePt t="55874" x="4318000" y="1816100"/>
          <p14:tracePt t="55889" x="4318000" y="1784350"/>
          <p14:tracePt t="55889" x="4318000" y="1771650"/>
          <p14:tracePt t="55889" x="4318000" y="1758950"/>
          <p14:tracePt t="55910" x="4318000" y="1746250"/>
          <p14:tracePt t="55910" x="4318000" y="1739900"/>
          <p14:tracePt t="55926" x="4318000" y="1720850"/>
          <p14:tracePt t="55941" x="4318000" y="1714500"/>
          <p14:tracePt t="55956" x="4318000" y="1720850"/>
          <p14:tracePt t="56000" x="4318000" y="1727200"/>
          <p14:tracePt t="56013" x="4305300" y="1797050"/>
          <p14:tracePt t="56028" x="4298950" y="1911350"/>
          <p14:tracePt t="56046" x="4286250" y="2108200"/>
          <p14:tracePt t="56060" x="4279900" y="2228850"/>
          <p14:tracePt t="56060" x="4267200" y="2362200"/>
          <p14:tracePt t="56077" x="4248150" y="2635250"/>
          <p14:tracePt t="56090" x="4229100" y="2908300"/>
          <p14:tracePt t="56106" x="4203700" y="3155950"/>
          <p14:tracePt t="56123" x="4178300" y="3390900"/>
          <p14:tracePt t="56139" x="4146550" y="3619500"/>
          <p14:tracePt t="56139" x="4127500" y="3721100"/>
          <p14:tracePt t="56158" x="4114800" y="3816350"/>
          <p14:tracePt t="56158" x="4095750" y="3905250"/>
          <p14:tracePt t="56175" x="4070350" y="4051300"/>
          <p14:tracePt t="56190" x="4064000" y="4108450"/>
          <p14:tracePt t="56190" x="4051300" y="4197350"/>
          <p14:tracePt t="56209" x="4044950" y="4235450"/>
          <p14:tracePt t="56209" x="4044950" y="4260850"/>
          <p14:tracePt t="56226" x="4044950" y="4286250"/>
          <p14:tracePt t="56226" x="4044950" y="4305300"/>
          <p14:tracePt t="56243" x="4051300" y="4324350"/>
          <p14:tracePt t="56243" x="4057650" y="4330700"/>
          <p14:tracePt t="56259" x="4064000" y="4330700"/>
          <p14:tracePt t="56273" x="4076700" y="4305300"/>
          <p14:tracePt t="56290" x="4089400" y="4254500"/>
          <p14:tracePt t="56290" x="4095750" y="4216400"/>
          <p14:tracePt t="56309" x="4108450" y="4165600"/>
          <p14:tracePt t="56309" x="4114800" y="4108450"/>
          <p14:tracePt t="56325" x="4127500" y="3949700"/>
          <p14:tracePt t="56340" x="4140200" y="3746500"/>
          <p14:tracePt t="56357" x="4146550" y="3505200"/>
          <p14:tracePt t="56374" x="4152900" y="3251200"/>
          <p14:tracePt t="56374" x="4152900" y="3111500"/>
          <p14:tracePt t="56392" x="4165600" y="2838450"/>
          <p14:tracePt t="56407" x="4184650" y="2565400"/>
          <p14:tracePt t="56424" x="4210050" y="2317750"/>
          <p14:tracePt t="56441" x="4235450" y="2108200"/>
          <p14:tracePt t="56441" x="4254500" y="2019300"/>
          <p14:tracePt t="56460" x="4279900" y="1879600"/>
          <p14:tracePt t="56474" x="4298950" y="1784350"/>
          <p14:tracePt t="56491" x="4318000" y="1746250"/>
          <p14:tracePt t="56491" x="4324350" y="1746250"/>
          <p14:tracePt t="56509" x="4330700" y="1758950"/>
          <p14:tracePt t="56509" x="4330700" y="1797050"/>
          <p14:tracePt t="56526" x="4330700" y="1847850"/>
          <p14:tracePt t="56541" x="4324350" y="2019300"/>
          <p14:tracePt t="56541" x="4318000" y="2127250"/>
          <p14:tracePt t="56560" x="4311650" y="2393950"/>
          <p14:tracePt t="56560" x="4305300" y="2540000"/>
          <p14:tracePt t="56577" x="4305300" y="2692400"/>
          <p14:tracePt t="56577" x="4298950" y="2851150"/>
          <p14:tracePt t="56593" x="4298950" y="3009900"/>
          <p14:tracePt t="56593" x="4292600" y="3162300"/>
          <p14:tracePt t="56610" x="4292600" y="3308350"/>
          <p14:tracePt t="56610" x="4292600" y="3448050"/>
          <p14:tracePt t="56626" x="4286250" y="3695700"/>
          <p14:tracePt t="56641" x="4273550" y="3898900"/>
          <p14:tracePt t="56658" x="4260850" y="4051300"/>
          <p14:tracePt t="56658" x="4254500" y="4108450"/>
          <p14:tracePt t="56677" x="4241800" y="4178300"/>
          <p14:tracePt t="56691" x="4229100" y="4216400"/>
          <p14:tracePt t="56708" x="4216400" y="4203700"/>
          <p14:tracePt t="56725" x="4210050" y="4159250"/>
          <p14:tracePt t="56725" x="4210050" y="4114800"/>
          <p14:tracePt t="56745" x="4210050" y="4000500"/>
          <p14:tracePt t="56758" x="4216400" y="3917950"/>
          <p14:tracePt t="56775" x="4229100" y="3587750"/>
          <p14:tracePt t="56792" x="4248150" y="3333750"/>
          <p14:tracePt t="56792" x="4254500" y="3200400"/>
          <p14:tracePt t="56810" x="4260850" y="3060700"/>
          <p14:tracePt t="56810" x="4267200" y="2927350"/>
          <p14:tracePt t="56827" x="4273550" y="2794000"/>
          <p14:tracePt t="56842" x="4305300" y="2438400"/>
          <p14:tracePt t="56859" x="4318000" y="2241550"/>
          <p14:tracePt t="56859" x="4330700" y="2165350"/>
          <p14:tracePt t="56878" x="4337050" y="2108200"/>
          <p14:tracePt t="56878" x="4343400" y="2070100"/>
          <p14:tracePt t="56894" x="4349750" y="2051050"/>
          <p14:tracePt t="56909" x="4356100" y="2076450"/>
          <p14:tracePt t="56909" x="4356100" y="2139950"/>
          <p14:tracePt t="56909" x="4349750" y="2260600"/>
          <p14:tracePt t="56930" x="4349750" y="2387600"/>
          <p14:tracePt t="56930" x="4343400" y="2540000"/>
          <p14:tracePt t="56946" x="4337050" y="2711450"/>
          <p14:tracePt t="56946" x="4337050" y="2914650"/>
          <p14:tracePt t="56961" x="4330700" y="3105150"/>
          <p14:tracePt t="56961" x="4330700" y="3295650"/>
          <p14:tracePt t="56978" x="4311650" y="3594100"/>
          <p14:tracePt t="56993" x="4273550" y="3835400"/>
          <p14:tracePt t="57009" x="4191000" y="3981450"/>
          <p14:tracePt t="57026" x="4070350" y="4076700"/>
          <p14:tracePt t="57026" x="3994150" y="4102100"/>
          <p14:tracePt t="57045" x="3829050" y="4121150"/>
          <p14:tracePt t="57059" x="3638550" y="4083050"/>
          <p14:tracePt t="57076" x="3435350" y="4000500"/>
          <p14:tracePt t="57093" x="3219450" y="3854450"/>
          <p14:tracePt t="57093" x="3105150" y="3759200"/>
          <p14:tracePt t="57112" x="2870200" y="3543300"/>
          <p14:tracePt t="57126" x="2749550" y="3422650"/>
          <p14:tracePt t="57143" x="2406650" y="3035300"/>
          <p14:tracePt t="57160" x="2209800" y="2794000"/>
          <p14:tracePt t="57160" x="2120900" y="2679700"/>
          <p14:tracePt t="57178" x="1955800" y="2482850"/>
          <p14:tracePt t="57193" x="1892300" y="2400300"/>
          <p14:tracePt t="57193" x="1822450" y="2324100"/>
          <p14:tracePt t="57212" x="1708150" y="2203450"/>
          <p14:tracePt t="57212" x="1663700" y="2152650"/>
          <p14:tracePt t="57229" x="1619250" y="2101850"/>
          <p14:tracePt t="57229" x="1581150" y="2063750"/>
          <p14:tracePt t="57246" x="1549400" y="2025650"/>
          <p14:tracePt t="57246" x="1517650" y="2000250"/>
          <p14:tracePt t="57262" x="1492250" y="1974850"/>
          <p14:tracePt t="57262" x="1473200" y="1962150"/>
          <p14:tracePt t="57279" x="1428750" y="1936750"/>
          <p14:tracePt t="57293" x="1397000" y="1930400"/>
          <p14:tracePt t="57310" x="1371600" y="1924050"/>
          <p14:tracePt t="57310" x="1358900" y="1917700"/>
          <p14:tracePt t="57329" x="1352550" y="1917700"/>
          <p14:tracePt t="57329" x="1346200" y="1917700"/>
          <p14:tracePt t="57346" x="1339850" y="1911350"/>
          <p14:tracePt t="57360" x="1333500" y="1911350"/>
          <p14:tracePt t="57377" x="1327150" y="1905000"/>
          <p14:tracePt t="57394" x="1320800" y="1898650"/>
          <p14:tracePt t="57394" x="1314450" y="1885950"/>
          <p14:tracePt t="57412" x="1308100" y="1873250"/>
          <p14:tracePt t="57427" x="1295400" y="1847850"/>
          <p14:tracePt t="57444" x="1282700" y="1822450"/>
          <p14:tracePt t="57461" x="1270000" y="1797050"/>
          <p14:tracePt t="57461" x="1263650" y="1784350"/>
          <p14:tracePt t="57480" x="1244600" y="1771650"/>
          <p14:tracePt t="57494" x="1225550" y="1778000"/>
          <p14:tracePt t="57511" x="1206500" y="1803400"/>
          <p14:tracePt t="57511" x="1193800" y="1835150"/>
          <p14:tracePt t="57529" x="1174750" y="1936750"/>
          <p14:tracePt t="57548" x="1162050" y="2108200"/>
          <p14:tracePt t="57565" x="1155700" y="2355850"/>
          <p14:tracePt t="57579" x="1155700" y="2654300"/>
          <p14:tracePt t="57579" x="1155700" y="2813050"/>
          <p14:tracePt t="57598" x="1155700" y="2971800"/>
          <p14:tracePt t="57598" x="1155700" y="3117850"/>
          <p14:tracePt t="57614" x="1155700" y="3263900"/>
          <p14:tracePt t="57614" x="1155700" y="3390900"/>
          <p14:tracePt t="57630" x="1155700" y="3505200"/>
          <p14:tracePt t="57630" x="1155700" y="3613150"/>
          <p14:tracePt t="57630" x="1155700" y="3708400"/>
          <p14:tracePt t="57649" x="1155700" y="3784600"/>
          <p14:tracePt t="57662" x="1155700" y="3911600"/>
          <p14:tracePt t="57678" x="1155700" y="3981450"/>
          <p14:tracePt t="57678" x="1155700" y="4000500"/>
          <p14:tracePt t="57698" x="1155700" y="3981450"/>
          <p14:tracePt t="57717" x="1155700" y="3949700"/>
          <p14:tracePt t="57730" x="1149350" y="3848100"/>
          <p14:tracePt t="57746" x="1149350" y="3683000"/>
          <p14:tracePt t="57762" x="1143000" y="3460750"/>
          <p14:tracePt t="57762" x="1143000" y="3333750"/>
          <p14:tracePt t="57780" x="1143000" y="3048000"/>
          <p14:tracePt t="57795" x="1143000" y="2755900"/>
          <p14:tracePt t="57812" x="1149350" y="2476500"/>
          <p14:tracePt t="57812" x="1155700" y="2349500"/>
          <p14:tracePt t="57831" x="1168400" y="2235200"/>
          <p14:tracePt t="57831" x="1181100" y="2127250"/>
          <p14:tracePt t="57848" x="1212850" y="1955800"/>
          <p14:tracePt t="57862" x="1225550" y="1892300"/>
          <p14:tracePt t="57862" x="1244600" y="1847850"/>
          <p14:tracePt t="57881" x="1270000" y="1803400"/>
          <p14:tracePt t="57881" x="1282700" y="1816100"/>
          <p14:tracePt t="57898" x="1289050" y="1854200"/>
          <p14:tracePt t="57898" x="1289050" y="1917700"/>
          <p14:tracePt t="57914" x="1289050" y="2019300"/>
          <p14:tracePt t="57914" x="1282700" y="2159000"/>
          <p14:tracePt t="57931" x="1282700" y="2540000"/>
          <p14:tracePt t="57946" x="1301750" y="3028950"/>
          <p14:tracePt t="57946" x="1320800" y="3295650"/>
          <p14:tracePt t="57965" x="1339850" y="3556000"/>
          <p14:tracePt t="57965" x="1358900" y="3810000"/>
          <p14:tracePt t="57981" x="1384300" y="4044950"/>
          <p14:tracePt t="57981" x="1409700" y="4248150"/>
          <p14:tracePt t="57998" x="1447800" y="4584700"/>
          <p14:tracePt t="58013" x="1473200" y="4800600"/>
          <p14:tracePt t="58030" x="1492250" y="4927600"/>
          <p14:tracePt t="58046" x="1511300" y="4978400"/>
          <p14:tracePt t="58046" x="1517650" y="4978400"/>
          <p14:tracePt t="58066" x="1543050" y="4933950"/>
          <p14:tracePt t="58079" x="1568450" y="4813300"/>
          <p14:tracePt t="58096" x="1612900" y="4635500"/>
          <p14:tracePt t="58113" x="1682750" y="4400550"/>
          <p14:tracePt t="58113" x="1727200" y="4273550"/>
          <p14:tracePt t="58132" x="1847850" y="4000500"/>
          <p14:tracePt t="58146" x="2006600" y="3727450"/>
          <p14:tracePt t="58163" x="2228850" y="3467100"/>
          <p14:tracePt t="58180" x="2489200" y="3206750"/>
          <p14:tracePt t="58180" x="2628900" y="3073400"/>
          <p14:tracePt t="58199" x="2787650" y="2940050"/>
          <p14:tracePt t="58199" x="2952750" y="2800350"/>
          <p14:tracePt t="58215" x="3130550" y="2660650"/>
          <p14:tracePt t="58230" x="3492500" y="2387600"/>
          <p14:tracePt t="58230" x="3879850" y="2139950"/>
          <p14:tracePt t="58250" x="4076700" y="2025650"/>
          <p14:tracePt t="58250" x="4267200" y="1936750"/>
          <p14:tracePt t="58266" x="4457700" y="1854200"/>
          <p14:tracePt t="58266" x="4635500" y="1784350"/>
          <p14:tracePt t="58282" x="4806950" y="1733550"/>
          <p14:tracePt t="58282" x="4972050" y="1682750"/>
          <p14:tracePt t="58299" x="5264150" y="1612900"/>
          <p14:tracePt t="58314" x="5518150" y="1574800"/>
          <p14:tracePt t="58330" x="5727700" y="1562100"/>
          <p14:tracePt t="58330" x="5810250" y="1555750"/>
          <p14:tracePt t="58350" x="5886450" y="1555750"/>
          <p14:tracePt t="58350" x="5956300" y="1562100"/>
          <p14:tracePt t="58366" x="6057900" y="1574800"/>
          <p14:tracePt t="58380" x="6127750" y="1593850"/>
          <p14:tracePt t="58397" x="6159500" y="1619250"/>
          <p14:tracePt t="58414" x="6172200" y="1644650"/>
          <p14:tracePt t="58414" x="6165850" y="1663700"/>
          <p14:tracePt t="58433" x="6127750" y="1689100"/>
          <p14:tracePt t="58447" x="6070600" y="1720850"/>
          <p14:tracePt t="58464" x="5994400" y="1752600"/>
          <p14:tracePt t="58481" x="5892800" y="1784350"/>
          <p14:tracePt t="58481" x="5842000" y="1797050"/>
          <p14:tracePt t="58499" x="5727700" y="1822450"/>
          <p14:tracePt t="58514" x="5613400" y="1835150"/>
          <p14:tracePt t="58531" x="5518150" y="1835150"/>
          <p14:tracePt t="58531" x="5473700" y="1828800"/>
          <p14:tracePt t="58550" x="5429250" y="1816100"/>
          <p14:tracePt t="58550" x="5391150" y="1803400"/>
          <p14:tracePt t="58566" x="5359400" y="1784350"/>
          <p14:tracePt t="58566" x="5327650" y="1771650"/>
          <p14:tracePt t="58583" x="5302250" y="1758950"/>
          <p14:tracePt t="58598" x="5251450" y="1720850"/>
          <p14:tracePt t="58598" x="5238750" y="1708150"/>
          <p14:tracePt t="58617" x="5232400" y="1708150"/>
          <p14:tracePt t="58617" x="5226050" y="1708150"/>
          <p14:tracePt t="58634" x="5219700" y="1720850"/>
          <p14:tracePt t="58634" x="5219700" y="1739900"/>
          <p14:tracePt t="58650" x="5226050" y="1778000"/>
          <p14:tracePt t="58650" x="5232400" y="1841500"/>
          <p14:tracePt t="58667" x="5245100" y="2032000"/>
          <p14:tracePt t="58682" x="5270500" y="2305050"/>
          <p14:tracePt t="58698" x="5283200" y="2622550"/>
          <p14:tracePt t="58698" x="5289550" y="2781300"/>
          <p14:tracePt t="58717" x="5289550" y="3067050"/>
          <p14:tracePt t="58732" x="5289550" y="3302000"/>
          <p14:tracePt t="58750" x="5283200" y="3492500"/>
          <p14:tracePt t="58765" x="5283200" y="3651250"/>
          <p14:tracePt t="58782" x="5283200" y="3797300"/>
          <p14:tracePt t="58799" x="5283200" y="3835400"/>
          <p14:tracePt t="58815" x="5283200" y="3816350"/>
          <p14:tracePt t="58832" x="5276850" y="3752850"/>
          <p14:tracePt t="58832" x="5276850" y="3695700"/>
          <p14:tracePt t="58851" x="5283200" y="3625850"/>
          <p14:tracePt t="58851" x="5283200" y="3543300"/>
          <p14:tracePt t="58867" x="5283200" y="3346450"/>
          <p14:tracePt t="58882" x="5283200" y="3232150"/>
          <p14:tracePt t="58882" x="5289550" y="3111500"/>
          <p14:tracePt t="58901" x="5289550" y="2851150"/>
          <p14:tracePt t="58901" x="5289550" y="2717800"/>
          <p14:tracePt t="58918" x="5295900" y="2590800"/>
          <p14:tracePt t="58918" x="5295900" y="2457450"/>
          <p14:tracePt t="58934" x="5302250" y="2336800"/>
          <p14:tracePt t="58934" x="5308600" y="2228850"/>
          <p14:tracePt t="58951" x="5314950" y="2051050"/>
          <p14:tracePt t="58966" x="5327650" y="1955800"/>
          <p14:tracePt t="58983" x="5334000" y="1974850"/>
          <p14:tracePt t="58983" x="5340350" y="2044700"/>
          <p14:tracePt t="59002" x="5346700" y="2159000"/>
          <p14:tracePt t="59002" x="5353050" y="2317750"/>
          <p14:tracePt t="59018" x="5353050" y="2667000"/>
          <p14:tracePt t="59034" x="5359400" y="3098800"/>
          <p14:tracePt t="59034" x="5359400" y="3314700"/>
          <p14:tracePt t="59054" x="5359400" y="3511550"/>
          <p14:tracePt t="59054" x="5365750" y="3683000"/>
          <p14:tracePt t="59070" x="5365750" y="3835400"/>
          <p14:tracePt t="59070" x="5365750" y="3987800"/>
          <p14:tracePt t="59086" x="5372100" y="4216400"/>
          <p14:tracePt t="59100" x="5378450" y="4375150"/>
          <p14:tracePt t="59116" x="5378450" y="4470400"/>
          <p14:tracePt t="59133" x="5372100" y="4495800"/>
          <p14:tracePt t="59133" x="5365750" y="4489450"/>
          <p14:tracePt t="59152" x="5359400" y="4425950"/>
          <p14:tracePt t="59166" x="5359400" y="4368800"/>
          <p14:tracePt t="59166" x="5359400" y="4298950"/>
          <p14:tracePt t="59186" x="5359400" y="4108450"/>
          <p14:tracePt t="59200" x="5353050" y="3867150"/>
          <p14:tracePt t="59200" x="5353050" y="3733800"/>
          <p14:tracePt t="59218" x="5353050" y="3594100"/>
          <p14:tracePt t="59218" x="5353050" y="3460750"/>
          <p14:tracePt t="59235" x="5353050" y="3187700"/>
          <p14:tracePt t="59251" x="5365750" y="2921000"/>
          <p14:tracePt t="59251" x="5372100" y="2787650"/>
          <p14:tracePt t="59271" x="5384800" y="2654300"/>
          <p14:tracePt t="59271" x="5391150" y="2514600"/>
          <p14:tracePt t="59287" x="5410200" y="2381250"/>
          <p14:tracePt t="59287" x="5422900" y="2254250"/>
          <p14:tracePt t="59303" x="5435600" y="2133600"/>
          <p14:tracePt t="59303" x="5454650" y="2032000"/>
          <p14:tracePt t="59319" x="5480050" y="1879600"/>
          <p14:tracePt t="59334" x="5499100" y="1835150"/>
          <p14:tracePt t="59351" x="5511800" y="1917700"/>
          <p14:tracePt t="59351" x="5511800" y="2012950"/>
          <p14:tracePt t="59369" x="5524500" y="2298700"/>
          <p14:tracePt t="59384" x="5537200" y="2667000"/>
          <p14:tracePt t="59401" x="5562600" y="3054350"/>
          <p14:tracePt t="59418" x="5600700" y="3397250"/>
          <p14:tracePt t="59434" x="5632450" y="3663950"/>
          <p14:tracePt t="59434" x="5645150" y="3778250"/>
          <p14:tracePt t="59453" x="5664200" y="3943350"/>
          <p14:tracePt t="59468" x="5670550" y="4051300"/>
          <p14:tracePt t="59484" x="5670550" y="4114800"/>
          <p14:tracePt t="59484" x="5670550" y="4127500"/>
          <p14:tracePt t="59503" x="5670550" y="4133850"/>
          <p14:tracePt t="59518" x="5664200" y="4121150"/>
          <p14:tracePt t="59518" x="5657850" y="4102100"/>
          <p14:tracePt t="59537" x="5651500" y="4057650"/>
          <p14:tracePt t="59555" x="5638800" y="3937000"/>
          <p14:tracePt t="59570" x="5632450" y="3886200"/>
          <p14:tracePt t="59570" x="5626100" y="3835400"/>
          <p14:tracePt t="59587" x="5613400" y="3727450"/>
          <p14:tracePt t="59602" x="5607050" y="3670300"/>
          <p14:tracePt t="59602" x="5600700" y="3613150"/>
          <p14:tracePt t="59602" x="5594350" y="3556000"/>
          <p14:tracePt t="59623" x="5588000" y="3505200"/>
          <p14:tracePt t="59623" x="5581650" y="3454400"/>
          <p14:tracePt t="59639" x="5575300" y="3409950"/>
          <p14:tracePt t="59639" x="5575300" y="3365500"/>
          <p14:tracePt t="59654" x="5568950" y="3327400"/>
          <p14:tracePt t="59654" x="5562600" y="3295650"/>
          <p14:tracePt t="59671" x="5556250" y="3244850"/>
          <p14:tracePt t="59687" x="5549900" y="3200400"/>
          <p14:tracePt t="59703" x="5543550" y="3175000"/>
          <p14:tracePt t="59703" x="5543550" y="3162300"/>
          <p14:tracePt t="59722" x="5543550" y="3155950"/>
          <p14:tracePt t="59722" x="5543550" y="3143250"/>
          <p14:tracePt t="59739" x="5549900" y="3124200"/>
          <p14:tracePt t="59755" x="5556250" y="3111500"/>
          <p14:tracePt t="59755" x="5562600" y="3105150"/>
          <p14:tracePt t="59775" x="5568950" y="3098800"/>
          <p14:tracePt t="59797" x="5575300" y="3098800"/>
          <p14:tracePt t="59811" x="5575300" y="3105150"/>
          <p14:tracePt t="59833" x="5575300" y="3111500"/>
          <p14:tracePt t="59850" x="5568950" y="3117850"/>
          <p14:tracePt t="59863" x="5562600" y="3130550"/>
          <p14:tracePt t="59885" x="5556250" y="3136900"/>
          <p14:tracePt t="59898" x="5543550" y="3149600"/>
          <p14:tracePt t="59912" x="5530850" y="3155950"/>
          <p14:tracePt t="59926" x="5518150" y="3162300"/>
          <p14:tracePt t="59940" x="5511800" y="3168650"/>
          <p14:tracePt t="59954" x="5505450" y="3175000"/>
          <p14:tracePt t="59954" x="5499100" y="3181350"/>
          <p14:tracePt t="59972" x="5486400" y="3194050"/>
          <p14:tracePt t="59986" x="5467350" y="3200400"/>
          <p14:tracePt t="59986" x="5461000" y="3206750"/>
          <p14:tracePt t="60006" x="5454650" y="3213100"/>
          <p14:tracePt t="60006" x="5448300" y="3219450"/>
          <p14:tracePt t="60023" x="5441950" y="3219450"/>
          <p14:tracePt t="60023" x="5435600" y="3219450"/>
          <p14:tracePt t="60039" x="5422900" y="3232150"/>
          <p14:tracePt t="60053" x="5416550" y="3244850"/>
          <p14:tracePt t="60070" x="5403850" y="3257550"/>
          <p14:tracePt t="60087" x="5391150" y="3276600"/>
          <p14:tracePt t="60087" x="5384800" y="3289300"/>
          <p14:tracePt t="60105" x="5365750" y="3302000"/>
          <p14:tracePt t="60120" x="5359400" y="3308350"/>
          <p14:tracePt t="60137" x="5353050" y="3321050"/>
          <p14:tracePt t="60153" x="5340350" y="3333750"/>
          <p14:tracePt t="60170" x="5321300" y="3321050"/>
          <p14:tracePt t="60209" x="5308600" y="3308350"/>
          <p14:tracePt t="60229" x="5289550" y="3295650"/>
          <p14:tracePt t="60907" x="5651500" y="3562350"/>
          <p14:tracePt t="60925" x="5664200" y="3619500"/>
          <p14:tracePt t="60942" x="5664200" y="3644900"/>
          <p14:tracePt t="60942" x="5664200" y="3663950"/>
          <p14:tracePt t="60958" x="5664200" y="3683000"/>
          <p14:tracePt t="60958" x="5664200" y="3702050"/>
          <p14:tracePt t="60975" x="5657850" y="3721100"/>
          <p14:tracePt t="60975" x="5651500" y="3733800"/>
          <p14:tracePt t="60992" x="5645150" y="3765550"/>
          <p14:tracePt t="61006" x="5632450" y="3790950"/>
          <p14:tracePt t="61006" x="5626100" y="3803650"/>
          <p14:tracePt t="61026" x="5613400" y="3829050"/>
          <p14:tracePt t="61043" x="5600700" y="3854450"/>
          <p14:tracePt t="61058" x="5607050" y="3898900"/>
          <p14:tracePt t="61073" x="5613400" y="3962400"/>
          <p14:tracePt t="61090" x="5645150" y="4038600"/>
          <p14:tracePt t="61107" x="5676900" y="4127500"/>
          <p14:tracePt t="61107" x="5695950" y="4171950"/>
          <p14:tracePt t="61126" x="5734050" y="4254500"/>
          <p14:tracePt t="61140" x="5765800" y="4330700"/>
          <p14:tracePt t="61157" x="5803900" y="4394200"/>
          <p14:tracePt t="61174" x="5842000" y="4457700"/>
          <p14:tracePt t="61174" x="5867400" y="4489450"/>
          <p14:tracePt t="61192" x="5924550" y="4552950"/>
          <p14:tracePt t="61207" x="6000750" y="4622800"/>
          <p14:tracePt t="61224" x="6076950" y="4679950"/>
          <p14:tracePt t="61242" x="6159500" y="4724400"/>
          <p14:tracePt t="61242" x="6203950" y="4743450"/>
          <p14:tracePt t="61259" x="6242050" y="4749800"/>
          <p14:tracePt t="61259" x="6286500" y="4756150"/>
          <p14:tracePt t="61276" x="6330950" y="4756150"/>
          <p14:tracePt t="61291" x="6426200" y="4743450"/>
          <p14:tracePt t="61291" x="6534150" y="4730750"/>
          <p14:tracePt t="61310" x="6591300" y="4724400"/>
          <p14:tracePt t="61310" x="6648450" y="4724400"/>
          <p14:tracePt t="61326" x="6705600" y="4724400"/>
          <p14:tracePt t="61326" x="6769100" y="4730750"/>
          <p14:tracePt t="61343" x="6826250" y="4743450"/>
          <p14:tracePt t="61343" x="6883400" y="4756150"/>
          <p14:tracePt t="61343" x="6940550" y="4768850"/>
          <p14:tracePt t="61362" x="6991350" y="4781550"/>
          <p14:tracePt t="61362" x="7035800" y="4794250"/>
          <p14:tracePt t="61378" x="7080250" y="4806950"/>
          <p14:tracePt t="61391" x="7162800" y="4826000"/>
          <p14:tracePt t="61391" x="7194550" y="4832350"/>
          <p14:tracePt t="61411" x="7264400" y="4857750"/>
          <p14:tracePt t="61425" x="7327900" y="4889500"/>
          <p14:tracePt t="61441" x="7385050" y="4921250"/>
          <p14:tracePt t="61458" x="7435850" y="4959350"/>
          <p14:tracePt t="61475" x="7480300" y="4984750"/>
          <p14:tracePt t="61475" x="7499350" y="4991100"/>
          <p14:tracePt t="61493" x="7537450" y="5010150"/>
          <p14:tracePt t="61508" x="7581900" y="5029200"/>
          <p14:tracePt t="61525" x="7620000" y="5054600"/>
          <p14:tracePt t="61525" x="7645400" y="5073650"/>
          <p14:tracePt t="61544" x="7683500" y="5105400"/>
          <p14:tracePt t="61558" x="7696200" y="5124450"/>
          <p14:tracePt t="61558" x="7715250" y="5143500"/>
          <p14:tracePt t="61577" x="7734300" y="5181600"/>
          <p14:tracePt t="61592" x="7734300" y="5207000"/>
          <p14:tracePt t="61592" x="7734300" y="5226050"/>
          <p14:tracePt t="61610" x="7727950" y="5238750"/>
          <p14:tracePt t="61610" x="7715250" y="5251450"/>
          <p14:tracePt t="61627" x="7696200" y="5264150"/>
          <p14:tracePt t="61627" x="7677150" y="5276850"/>
          <p14:tracePt t="61644" x="7620000" y="5302250"/>
          <p14:tracePt t="61659" x="7550150" y="5327650"/>
          <p14:tracePt t="61659" x="7505700" y="5334000"/>
          <p14:tracePt t="61678" x="7461250" y="5340350"/>
          <p14:tracePt t="61678" x="7410450" y="5346700"/>
          <p14:tracePt t="61694" x="7359650" y="5340350"/>
          <p14:tracePt t="61694" x="7308850" y="5334000"/>
          <p14:tracePt t="61711" x="7207250" y="5308600"/>
          <p14:tracePt t="61725" x="7099300" y="5257800"/>
          <p14:tracePt t="61743" x="7016750" y="5181600"/>
          <p14:tracePt t="61759" x="6940550" y="5086350"/>
          <p14:tracePt t="61759" x="6915150" y="5029200"/>
          <p14:tracePt t="61778" x="6889750" y="4908550"/>
          <p14:tracePt t="61792" x="6908800" y="4781550"/>
          <p14:tracePt t="61809" x="6965950" y="4660900"/>
          <p14:tracePt t="61826" x="7061200" y="4552950"/>
          <p14:tracePt t="61826" x="7124700" y="4502150"/>
          <p14:tracePt t="61845" x="7277100" y="4413250"/>
          <p14:tracePt t="61859" x="7454900" y="4356100"/>
          <p14:tracePt t="61876" x="7670800" y="4330700"/>
          <p14:tracePt t="61893" x="7899400" y="4343400"/>
          <p14:tracePt t="61893" x="8020050" y="4356100"/>
          <p14:tracePt t="61911" x="8134350" y="4375150"/>
          <p14:tracePt t="61911" x="8242300" y="4394200"/>
          <p14:tracePt t="61928" x="8350250" y="4419600"/>
          <p14:tracePt t="61943" x="8540750" y="4476750"/>
          <p14:tracePt t="61943" x="8712200" y="4540250"/>
          <p14:tracePt t="61963" x="8782050" y="4578350"/>
          <p14:tracePt t="61963" x="8845550" y="4616450"/>
          <p14:tracePt t="61978" x="8902700" y="4654550"/>
          <p14:tracePt t="61978" x="8947150" y="4699000"/>
          <p14:tracePt t="61995" x="8985250" y="4737100"/>
          <p14:tracePt t="61995" x="9010650" y="4781550"/>
          <p14:tracePt t="62011" x="9036050" y="4864100"/>
          <p14:tracePt t="62027" x="9029700" y="4946650"/>
          <p14:tracePt t="62027" x="9004300" y="4984750"/>
          <p14:tracePt t="62046" x="8940800" y="5067300"/>
          <p14:tracePt t="62063" x="8896350" y="5105400"/>
          <p14:tracePt t="62063" x="8845550" y="5143500"/>
          <p14:tracePt t="62079" x="8724900" y="5219700"/>
          <p14:tracePt t="62093" x="8585200" y="5289550"/>
          <p14:tracePt t="62110" x="8426450" y="5359400"/>
          <p14:tracePt t="62127" x="8166100" y="5441950"/>
          <p14:tracePt t="62144" x="8070850" y="5461000"/>
          <p14:tracePt t="62160" x="7797800" y="5492750"/>
          <p14:tracePt t="62177" x="7620000" y="5486400"/>
          <p14:tracePt t="62194" x="7461250" y="5467350"/>
          <p14:tracePt t="62194" x="7391400" y="5454650"/>
          <p14:tracePt t="62212" x="7283450" y="5416550"/>
          <p14:tracePt t="62227" x="7213600" y="5378450"/>
          <p14:tracePt t="62244" x="7169150" y="5346700"/>
          <p14:tracePt t="62244" x="7162800" y="5327650"/>
          <p14:tracePt t="62263" x="7150100" y="5308600"/>
          <p14:tracePt t="62263" x="7143750" y="5295900"/>
          <p14:tracePt t="62279" x="7143750" y="5270500"/>
          <p14:tracePt t="62279" x="7137400" y="5251450"/>
          <p14:tracePt t="62296" x="7124700" y="5200650"/>
          <p14:tracePt t="62311" x="7099300" y="5130800"/>
          <p14:tracePt t="62311" x="7080250" y="5099050"/>
          <p14:tracePt t="62330" x="7054850" y="5054600"/>
          <p14:tracePt t="62330" x="7023100" y="5016500"/>
          <p14:tracePt t="62347" x="6991350" y="4972050"/>
          <p14:tracePt t="62347" x="6959600" y="4921250"/>
          <p14:tracePt t="62363" x="6921500" y="4870450"/>
          <p14:tracePt t="62363" x="6877050" y="4826000"/>
          <p14:tracePt t="62363" x="6832600" y="4768850"/>
          <p14:tracePt t="62382" x="6781800" y="4711700"/>
          <p14:tracePt t="62395" x="6667500" y="4597400"/>
          <p14:tracePt t="62395" x="6610350" y="4533900"/>
          <p14:tracePt t="62414" x="6546850" y="4483100"/>
          <p14:tracePt t="62414" x="6489700" y="4425950"/>
          <p14:tracePt t="62430" x="6369050" y="4330700"/>
          <p14:tracePt t="62445" x="6273800" y="4267200"/>
          <p14:tracePt t="62461" x="6210300" y="4241800"/>
          <p14:tracePt t="62478" x="6178550" y="4241800"/>
          <p14:tracePt t="62495" x="6165850" y="4267200"/>
          <p14:tracePt t="62495" x="6165850" y="4279900"/>
          <p14:tracePt t="62513" x="6172200" y="4298950"/>
          <p14:tracePt t="62529" x="6172200" y="4311650"/>
          <p14:tracePt t="62545" x="6172200" y="4298950"/>
          <p14:tracePt t="62562" x="6165850" y="4286250"/>
          <p14:tracePt t="62562" x="6159500" y="4260850"/>
          <p14:tracePt t="62581" x="6140450" y="4191000"/>
          <p14:tracePt t="62595" x="6115050" y="4070350"/>
          <p14:tracePt t="62612" x="6083300" y="3886200"/>
          <p14:tracePt t="62612" x="6064250" y="3778250"/>
          <p14:tracePt t="62631" x="6051550" y="3651250"/>
          <p14:tracePt t="62631" x="6032500" y="3517900"/>
          <p14:tracePt t="62648" x="6019800" y="3384550"/>
          <p14:tracePt t="62648" x="6007100" y="3244850"/>
          <p14:tracePt t="62664" x="5994400" y="3105150"/>
          <p14:tracePt t="62679" x="5988050" y="2705100"/>
          <p14:tracePt t="62679" x="6000750" y="2578100"/>
          <p14:tracePt t="62699" x="6013450" y="2457450"/>
          <p14:tracePt t="62699" x="6032500" y="2343150"/>
          <p14:tracePt t="62715" x="6057900" y="2241550"/>
          <p14:tracePt t="62715" x="6083300" y="2146300"/>
          <p14:tracePt t="62732" x="6121400" y="2063750"/>
          <p14:tracePt t="62732" x="6153150" y="1993900"/>
          <p14:tracePt t="62732" x="6191250" y="1943100"/>
          <p14:tracePt t="62751" x="6235700" y="1898650"/>
          <p14:tracePt t="62751" x="6273800" y="1873250"/>
          <p14:tracePt t="62767" x="6318250" y="1860550"/>
          <p14:tracePt t="62767" x="6356350" y="1847850"/>
          <p14:tracePt t="62783" x="6400800" y="1847850"/>
          <p14:tracePt t="62783" x="6438900" y="1854200"/>
          <p14:tracePt t="62799" x="6508750" y="1873250"/>
          <p14:tracePt t="62813" x="6572250" y="1924050"/>
          <p14:tracePt t="62829" x="6616700" y="2019300"/>
          <p14:tracePt t="62846" x="6654800" y="2178050"/>
          <p14:tracePt t="62846" x="6667500" y="2279650"/>
          <p14:tracePt t="62864" x="6686550" y="2508250"/>
          <p14:tracePt t="62880" x="6699250" y="2762250"/>
          <p14:tracePt t="62896" x="6705600" y="3009900"/>
          <p14:tracePt t="62913" x="6699250" y="3251200"/>
          <p14:tracePt t="62913" x="6692900" y="3371850"/>
          <p14:tracePt t="62932" x="6667500" y="3606800"/>
          <p14:tracePt t="62947" x="6648450" y="3714750"/>
          <p14:tracePt t="62947" x="6623050" y="3822700"/>
          <p14:tracePt t="62965" x="6559550" y="4013200"/>
          <p14:tracePt t="62965" x="6521450" y="4089400"/>
          <p14:tracePt t="62982" x="6477000" y="4159250"/>
          <p14:tracePt t="62982" x="6432550" y="4222750"/>
          <p14:tracePt t="62999" x="6381750" y="4273550"/>
          <p14:tracePt t="62999" x="6330950" y="4318000"/>
          <p14:tracePt t="63015" x="6273800" y="4349750"/>
          <p14:tracePt t="63015" x="6223000" y="4375150"/>
          <p14:tracePt t="63032" x="6115050" y="4400550"/>
          <p14:tracePt t="63047" x="6000750" y="4394200"/>
          <p14:tracePt t="63063" x="5886450" y="4349750"/>
          <p14:tracePt t="63063" x="5822950" y="4311650"/>
          <p14:tracePt t="63083" x="5759450" y="4267200"/>
          <p14:tracePt t="63083" x="5683250" y="4216400"/>
          <p14:tracePt t="63099" x="5524500" y="4083050"/>
          <p14:tracePt t="63114" x="5346700" y="3930650"/>
          <p14:tracePt t="63131" x="5162550" y="3759200"/>
          <p14:tracePt t="63147" x="4889500" y="3479800"/>
          <p14:tracePt t="63164" x="4718050" y="3295650"/>
          <p14:tracePt t="63181" x="4552950" y="3130550"/>
          <p14:tracePt t="63197" x="4451350" y="3073400"/>
          <p14:tracePt t="63246" x="4330700" y="2965450"/>
          <p14:tracePt t="63259" x="4197350" y="2851150"/>
          <p14:tracePt t="63273" x="3962400" y="2654300"/>
          <p14:tracePt t="63287" x="3752850" y="2476500"/>
          <p14:tracePt t="63301" x="3587750" y="2305050"/>
          <p14:tracePt t="63315" x="3556000" y="2273300"/>
          <p14:tracePt t="63315" x="3530600" y="2254250"/>
          <p14:tracePt t="63333" x="3486150" y="2216150"/>
          <p14:tracePt t="63333" x="3473450" y="2203450"/>
          <p14:tracePt t="63351" x="3454400" y="2184400"/>
          <p14:tracePt t="63351" x="3441700" y="2171700"/>
          <p14:tracePt t="63367" x="3429000" y="2159000"/>
          <p14:tracePt t="63367" x="3422650" y="2146300"/>
          <p14:tracePt t="63383" x="3416300" y="2139950"/>
          <p14:tracePt t="63383" x="3409950" y="2139950"/>
          <p14:tracePt t="63400" x="3397250" y="2133600"/>
          <p14:tracePt t="63415" x="3384550" y="2133600"/>
          <p14:tracePt t="63431" x="3378200" y="2133600"/>
          <p14:tracePt t="63449" x="3365500" y="2120900"/>
          <p14:tracePt t="63465" x="3365500" y="2108200"/>
          <p14:tracePt t="63482" x="3365500" y="2089150"/>
          <p14:tracePt t="63498" x="3365500" y="2076450"/>
          <p14:tracePt t="63515" x="3359150" y="2057400"/>
          <p14:tracePt t="63515" x="3359150" y="2044700"/>
          <p14:tracePt t="63534" x="3352800" y="2032000"/>
          <p14:tracePt t="63549" x="3346450" y="2019300"/>
          <p14:tracePt t="63565" x="3346450" y="2012950"/>
          <p14:tracePt t="63565" x="3346450" y="2006600"/>
          <p14:tracePt t="63584" x="3352800" y="2000250"/>
          <p14:tracePt t="63599" x="3359150" y="1993900"/>
          <p14:tracePt t="63599" x="3378200" y="1993900"/>
          <p14:tracePt t="63618" x="3416300" y="1987550"/>
          <p14:tracePt t="63632" x="3479800" y="1981200"/>
          <p14:tracePt t="63632" x="3524250" y="1981200"/>
          <p14:tracePt t="63651" x="3575050" y="1981200"/>
          <p14:tracePt t="63651" x="3632200" y="1981200"/>
          <p14:tracePt t="63668" x="3695700" y="1981200"/>
          <p14:tracePt t="63668" x="3765550" y="1987550"/>
          <p14:tracePt t="63684" x="3924300" y="1987550"/>
          <p14:tracePt t="63699" x="4108450" y="1987550"/>
          <p14:tracePt t="63716" x="4318000" y="1993900"/>
          <p14:tracePt t="63716" x="4425950" y="2000250"/>
          <p14:tracePt t="63735" x="4540250" y="2006600"/>
          <p14:tracePt t="63735" x="4654550" y="2019300"/>
          <p14:tracePt t="63753" x="4883150" y="2044700"/>
          <p14:tracePt t="63766" x="5105400" y="2051050"/>
          <p14:tracePt t="63783" x="5302250" y="2044700"/>
          <p14:tracePt t="63799" x="5473700" y="2019300"/>
          <p14:tracePt t="63799" x="5543550" y="2000250"/>
          <p14:tracePt t="63819" x="5651500" y="1974850"/>
          <p14:tracePt t="63833" x="5715000" y="1962150"/>
          <p14:tracePt t="63850" x="5740400" y="1962150"/>
          <p14:tracePt t="63866" x="5721350" y="1981200"/>
          <p14:tracePt t="63866" x="5695950" y="1993900"/>
          <p14:tracePt t="63885" x="5613400" y="2019300"/>
          <p14:tracePt t="63900" x="5499100" y="2051050"/>
          <p14:tracePt t="63917" x="5353050" y="2082800"/>
          <p14:tracePt t="63933" x="5181600" y="2114550"/>
          <p14:tracePt t="63933" x="5086350" y="2120900"/>
          <p14:tracePt t="63952" x="4991100" y="2127250"/>
          <p14:tracePt t="63952" x="4889500" y="2133600"/>
          <p14:tracePt t="63969" x="4679950" y="2127250"/>
          <p14:tracePt t="63983" x="4578350" y="2120900"/>
          <p14:tracePt t="63983" x="4375150" y="2108200"/>
          <p14:tracePt t="64003" x="4286250" y="2095500"/>
          <p14:tracePt t="64003" x="4191000" y="2082800"/>
          <p14:tracePt t="64019" x="4025900" y="2063750"/>
          <p14:tracePt t="64037" x="3886200" y="2032000"/>
          <p14:tracePt t="64051" x="3778250" y="2006600"/>
          <p14:tracePt t="64067" x="3702050" y="1981200"/>
          <p14:tracePt t="64084" x="3670300" y="1968500"/>
          <p14:tracePt t="64084" x="3676650" y="1962150"/>
          <p14:tracePt t="64102" x="3695700" y="1955800"/>
          <p14:tracePt t="64102" x="3721100" y="1949450"/>
          <p14:tracePt t="64119" x="3829050" y="1930400"/>
          <p14:tracePt t="64134" x="3987800" y="1911350"/>
          <p14:tracePt t="64151" x="4184650" y="1892300"/>
          <p14:tracePt t="64167" x="4419600" y="1879600"/>
          <p14:tracePt t="64167" x="4546600" y="1879600"/>
          <p14:tracePt t="64186" x="4806950" y="1879600"/>
          <p14:tracePt t="64201" x="5080000" y="1885950"/>
          <p14:tracePt t="64218" x="5353050" y="1898650"/>
          <p14:tracePt t="64234" x="5613400" y="1911350"/>
          <p14:tracePt t="64234" x="5727700" y="1917700"/>
          <p14:tracePt t="64254" x="5930900" y="1924050"/>
          <p14:tracePt t="64268" x="6083300" y="1924050"/>
          <p14:tracePt t="64284" x="6172200" y="1930400"/>
          <p14:tracePt t="64284" x="6197600" y="1930400"/>
          <p14:tracePt t="64303" x="6216650" y="1930400"/>
          <p14:tracePt t="64318" x="6216650" y="1936750"/>
          <p14:tracePt t="64318" x="6203950" y="1943100"/>
          <p14:tracePt t="64336" x="6159500" y="1949450"/>
          <p14:tracePt t="64351" x="6121400" y="1962150"/>
          <p14:tracePt t="64351" x="6102350" y="1962150"/>
          <p14:tracePt t="64371" x="6083300" y="1968500"/>
          <p14:tracePt t="64371" x="6076950" y="1968500"/>
          <p14:tracePt t="64387" x="6083300" y="1968500"/>
          <p14:tracePt t="64402" x="6096000" y="1968500"/>
          <p14:tracePt t="64402" x="6121400" y="1968500"/>
          <p14:tracePt t="64402" x="6146800" y="1981200"/>
          <p14:tracePt t="64423" x="6184900" y="1993900"/>
          <p14:tracePt t="64423" x="6223000" y="2019300"/>
          <p14:tracePt t="64439" x="6273800" y="2051050"/>
          <p14:tracePt t="64452" x="6388100" y="2139950"/>
          <p14:tracePt t="64452" x="6451600" y="2197100"/>
          <p14:tracePt t="64471" x="6591300" y="2311400"/>
          <p14:tracePt t="64485" x="6731000" y="2413000"/>
          <p14:tracePt t="64502" x="6858000" y="2501900"/>
          <p14:tracePt t="64519" x="6965950" y="2578100"/>
          <p14:tracePt t="64536" x="7073900" y="2667000"/>
          <p14:tracePt t="64552" x="7112000" y="2717800"/>
          <p14:tracePt t="64569" x="7124700" y="2762250"/>
          <p14:tracePt t="64586" x="7105650" y="2794000"/>
          <p14:tracePt t="64586" x="7092950" y="2806700"/>
          <p14:tracePt t="64604" x="7067550" y="2819400"/>
          <p14:tracePt t="64604" x="7042150" y="2825750"/>
          <p14:tracePt t="64621" x="6978650" y="2838450"/>
          <p14:tracePt t="64636" x="6908800" y="2832100"/>
          <p14:tracePt t="64653" x="6832600" y="2825750"/>
          <p14:tracePt t="64653" x="6800850" y="2819400"/>
          <p14:tracePt t="64671" x="6762750" y="2813050"/>
          <p14:tracePt t="64671" x="6731000" y="2800350"/>
          <p14:tracePt t="64688" x="6692900" y="2787650"/>
          <p14:tracePt t="64688" x="6661150" y="2774950"/>
          <p14:tracePt t="64705" x="6629400" y="2768600"/>
          <p14:tracePt t="64719" x="6546850" y="2736850"/>
          <p14:tracePt t="64719" x="6527800" y="2730500"/>
          <p14:tracePt t="64739" x="6502400" y="2724150"/>
          <p14:tracePt t="64739" x="6489700" y="2717800"/>
          <p14:tracePt t="64757" x="6470650" y="2711450"/>
          <p14:tracePt t="64757" x="6464300" y="2705100"/>
          <p14:tracePt t="64773" x="6464300" y="2698750"/>
          <p14:tracePt t="64786" x="6489700" y="2679700"/>
          <p14:tracePt t="64803" x="6540500" y="2667000"/>
          <p14:tracePt t="64820" x="6616700" y="2647950"/>
          <p14:tracePt t="64820" x="6667500" y="2641600"/>
          <p14:tracePt t="64839" x="6800850" y="2622550"/>
          <p14:tracePt t="64853" x="6965950" y="2597150"/>
          <p14:tracePt t="64870" x="7156450" y="2584450"/>
          <p14:tracePt t="64886" x="7366000" y="2578100"/>
          <p14:tracePt t="64886" x="7480300" y="2578100"/>
          <p14:tracePt t="64905" x="7702550" y="2584450"/>
          <p14:tracePt t="64920" x="7810500" y="2597150"/>
          <p14:tracePt t="64937" x="8140700" y="2635250"/>
          <p14:tracePt t="64953" x="8350250" y="2660650"/>
          <p14:tracePt t="64953" x="8445500" y="2673350"/>
          <p14:tracePt t="64972" x="8534400" y="2679700"/>
          <p14:tracePt t="64972" x="8623300" y="2692400"/>
          <p14:tracePt t="64989" x="8763000" y="2711450"/>
          <p14:tracePt t="65004" x="8813800" y="2717800"/>
          <p14:tracePt t="65004" x="8890000" y="2730500"/>
          <p14:tracePt t="65023" x="8915400" y="2743200"/>
          <p14:tracePt t="65023" x="8921750" y="2749550"/>
          <p14:tracePt t="65039" x="8921750" y="2755900"/>
          <p14:tracePt t="65039" x="8915400" y="2762250"/>
          <p14:tracePt t="65056" x="8902700" y="2768600"/>
          <p14:tracePt t="65056" x="8877300" y="2774950"/>
          <p14:tracePt t="65072" x="8801100" y="2787650"/>
          <p14:tracePt t="65087" x="8693150" y="2800350"/>
          <p14:tracePt t="65104" x="8559800" y="2813050"/>
          <p14:tracePt t="65104" x="8483600" y="2819400"/>
          <p14:tracePt t="65124" x="8401050" y="2819400"/>
          <p14:tracePt t="65124" x="8305800" y="2825750"/>
          <p14:tracePt t="65140" x="8102600" y="2838450"/>
          <p14:tracePt t="65154" x="7886700" y="2844800"/>
          <p14:tracePt t="65171" x="7670800" y="2838450"/>
          <p14:tracePt t="65188" x="7461250" y="2825750"/>
          <p14:tracePt t="65204" x="7188200" y="2800350"/>
          <p14:tracePt t="65221" x="7035800" y="2794000"/>
          <p14:tracePt t="65238" x="6921500" y="2787650"/>
          <p14:tracePt t="65255" x="6864350" y="2787650"/>
          <p14:tracePt t="65255" x="6858000" y="2787650"/>
          <p14:tracePt t="65274" x="6883400" y="2781300"/>
          <p14:tracePt t="65288" x="6972300" y="2768600"/>
          <p14:tracePt t="65305" x="7118350" y="2755900"/>
          <p14:tracePt t="65305" x="7207250" y="2743200"/>
          <p14:tracePt t="65325" x="7302500" y="2736850"/>
          <p14:tracePt t="65325" x="7410450" y="2730500"/>
          <p14:tracePt t="65340" x="7518400" y="2730500"/>
          <p14:tracePt t="65340" x="7632700" y="2724150"/>
          <p14:tracePt t="65357" x="7874000" y="2730500"/>
          <p14:tracePt t="65372" x="8108950" y="2743200"/>
          <p14:tracePt t="65372" x="8223250" y="2749550"/>
          <p14:tracePt t="65391" x="8331200" y="2755900"/>
          <p14:tracePt t="65391" x="8432800" y="2762250"/>
          <p14:tracePt t="65407" x="8521700" y="2768600"/>
          <p14:tracePt t="65407" x="8604250" y="2774950"/>
          <p14:tracePt t="65424" x="8680450" y="2781300"/>
          <p14:tracePt t="65424" x="8737600" y="2787650"/>
          <p14:tracePt t="65424" x="8788400" y="2794000"/>
          <p14:tracePt t="65443" x="8826500" y="2800350"/>
          <p14:tracePt t="65456" x="8870950" y="2806700"/>
          <p14:tracePt t="65472" x="8877300" y="2819400"/>
          <p14:tracePt t="65472" x="8864600" y="2825750"/>
          <p14:tracePt t="65491" x="8813800" y="2838450"/>
          <p14:tracePt t="65505" x="8743950" y="2851150"/>
          <p14:tracePt t="65522" x="8655050" y="2863850"/>
          <p14:tracePt t="65539" x="8572500" y="2876550"/>
          <p14:tracePt t="65556" x="8489950" y="2889250"/>
          <p14:tracePt t="65556" x="8451850" y="2895600"/>
          <p14:tracePt t="65576" x="8388350" y="2908300"/>
          <p14:tracePt t="65589" x="8337550" y="2914650"/>
          <p14:tracePt t="65606" x="8305800" y="2921000"/>
          <p14:tracePt t="65606" x="8293100" y="2921000"/>
          <p14:tracePt t="65625" x="8286750" y="2921000"/>
          <p14:tracePt t="65639" x="8293100" y="2921000"/>
          <p14:tracePt t="65662" x="8299450" y="2921000"/>
          <p14:tracePt t="65676" x="8324850" y="2914650"/>
          <p14:tracePt t="65676" x="8337550" y="2914650"/>
          <p14:tracePt t="65692" x="8356600" y="2914650"/>
          <p14:tracePt t="65692" x="8369300" y="2914650"/>
          <p14:tracePt t="65708" x="8382000" y="2914650"/>
          <p14:tracePt t="65708" x="8394700" y="2914650"/>
          <p14:tracePt t="65726" x="8413750" y="2921000"/>
          <p14:tracePt t="65739" x="8426450" y="2933700"/>
          <p14:tracePt t="65760" x="8432800" y="2946400"/>
          <p14:tracePt t="65774" x="8432800" y="2952750"/>
          <p14:tracePt t="65790" x="8426450" y="2959100"/>
          <p14:tracePt t="65806" x="8420100" y="2965450"/>
          <p14:tracePt t="65823" x="8407400" y="2965450"/>
          <p14:tracePt t="65840" x="8394700" y="2965450"/>
          <p14:tracePt t="65840" x="8388350" y="2965450"/>
          <p14:tracePt t="65859" x="8375650" y="2965450"/>
          <p14:tracePt t="65873" x="8362950" y="2971800"/>
          <p14:tracePt t="65890" x="8350250" y="2978150"/>
          <p14:tracePt t="65907" x="8337550" y="2984500"/>
          <p14:tracePt t="65907" x="8331200" y="2990850"/>
          <p14:tracePt t="65926" x="8324850" y="2990850"/>
          <p14:tracePt t="65940" x="8318500" y="2997200"/>
          <p14:tracePt t="65960" x="8312150" y="2997200"/>
          <p14:tracePt t="65975" x="8305800" y="3003550"/>
          <p14:tracePt t="65990" x="8312150" y="3009900"/>
          <p14:tracePt t="66015" x="8312150" y="3016250"/>
          <p14:tracePt t="66038" x="8318500" y="3016250"/>
          <p14:tracePt t="66052" x="8324850" y="3022600"/>
          <p14:tracePt t="66075" x="8331200" y="3028950"/>
          <p14:tracePt t="66088" x="8337550" y="3028950"/>
          <p14:tracePt t="66088" x="8343900" y="3035300"/>
          <p14:tracePt t="66088" x="8350250" y="3035300"/>
          <p14:tracePt t="66112" x="8356600" y="3041650"/>
          <p14:tracePt t="66112" x="8362950" y="3041650"/>
          <p14:tracePt t="66127" x="8369300" y="3041650"/>
          <p14:tracePt t="66143" x="8375650" y="3048000"/>
          <p14:tracePt t="66143" x="8382000" y="3048000"/>
          <p14:tracePt t="66160" x="8401050" y="3048000"/>
          <p14:tracePt t="66174" x="8413750" y="3054350"/>
          <p14:tracePt t="66191" x="8426450" y="3060700"/>
          <p14:tracePt t="66208" x="8439150" y="3067050"/>
          <p14:tracePt t="66208" x="8445500" y="3067050"/>
          <p14:tracePt t="66226" x="8451850" y="3079750"/>
          <p14:tracePt t="66242" x="8458200" y="3079750"/>
          <p14:tracePt t="66258" x="8451850" y="3086100"/>
          <p14:tracePt t="66306" x="8445500" y="3079750"/>
          <p14:tracePt t="66323" x="8432800" y="3086100"/>
          <p14:tracePt t="66339" x="8426450" y="3086100"/>
          <p14:tracePt t="66353" x="8420100" y="3086100"/>
          <p14:tracePt t="66367" x="8413750" y="3086100"/>
          <p14:tracePt t="66382" x="8407400" y="3092450"/>
          <p14:tracePt t="66395" x="8401050" y="3098800"/>
          <p14:tracePt t="66409" x="8394700" y="3098800"/>
          <p14:tracePt t="66428" x="8388350" y="3105150"/>
          <p14:tracePt t="66494" x="8382000" y="3111500"/>
          <p14:tracePt t="66511" x="8369300" y="3117850"/>
          <p14:tracePt t="66538" x="8362950" y="3117850"/>
          <p14:tracePt t="66552" x="8350250" y="3117850"/>
          <p14:tracePt t="66565" x="8337550" y="3117850"/>
          <p14:tracePt t="66579" x="8318500" y="3117850"/>
          <p14:tracePt t="66593" x="8312150" y="3117850"/>
          <p14:tracePt t="66609" x="8305800" y="3111500"/>
          <p14:tracePt t="66626" x="8299450" y="3111500"/>
          <p14:tracePt t="66626" x="8293100" y="3111500"/>
          <p14:tracePt t="66645" x="8286750" y="3117850"/>
          <p14:tracePt t="66659" x="8280400" y="3117850"/>
          <p14:tracePt t="66659" x="8274050" y="3117850"/>
          <p14:tracePt t="66678" x="8261350" y="3124200"/>
          <p14:tracePt t="66693" x="8248650" y="3124200"/>
          <p14:tracePt t="66710" x="8242300" y="3130550"/>
          <p14:tracePt t="66710" x="8235950" y="3130550"/>
          <p14:tracePt t="66728" x="8229600" y="3136900"/>
          <p14:tracePt t="66728" x="8223250" y="3136900"/>
          <p14:tracePt t="66746" x="8210550" y="3149600"/>
          <p14:tracePt t="66760" x="8197850" y="3155950"/>
          <p14:tracePt t="66777" x="8191500" y="3168650"/>
          <p14:tracePt t="66794" x="8191500" y="3175000"/>
          <p14:tracePt t="66811" x="8185150" y="3175000"/>
          <p14:tracePt t="67555" x="7677150" y="5353050"/>
          <p14:tracePt t="67578" x="7651750" y="5365750"/>
          <p14:tracePt t="67592" x="7639050" y="5378450"/>
          <p14:tracePt t="67592" x="7620000" y="5384800"/>
          <p14:tracePt t="67608" x="7600950" y="5397500"/>
          <p14:tracePt t="67608" x="7588250" y="5410200"/>
          <p14:tracePt t="67624" x="7556500" y="5429250"/>
          <p14:tracePt t="67638" x="7531100" y="5448300"/>
          <p14:tracePt t="67652" x="7518400" y="5454650"/>
          <p14:tracePt t="67652" x="7512050" y="5461000"/>
          <p14:tracePt t="67668" x="7505700" y="5473700"/>
          <p14:tracePt t="67668" x="7499350" y="5473700"/>
          <p14:tracePt t="67684" x="7480300" y="5486400"/>
          <p14:tracePt t="67697" x="7467600" y="5499100"/>
          <p14:tracePt t="67713" x="7454900" y="5505450"/>
          <p14:tracePt t="67730" x="7442200" y="5518150"/>
          <p14:tracePt t="67730" x="7435850" y="5530850"/>
          <p14:tracePt t="67750" x="7410450" y="5549900"/>
          <p14:tracePt t="67764" x="7397750" y="5556250"/>
          <p14:tracePt t="67764" x="7378700" y="5568950"/>
          <p14:tracePt t="67782" x="7340600" y="5588000"/>
          <p14:tracePt t="67797" x="7289800" y="5607050"/>
          <p14:tracePt t="67797" x="7264400" y="5613400"/>
          <p14:tracePt t="67816" x="7239000" y="5619750"/>
          <p14:tracePt t="67816" x="7213600" y="5626100"/>
          <p14:tracePt t="67832" x="7188200" y="5632450"/>
          <p14:tracePt t="67832" x="7162800" y="5632450"/>
          <p14:tracePt t="67849" x="7143750" y="5638800"/>
          <p14:tracePt t="67849" x="7124700" y="5645150"/>
          <p14:tracePt t="67849" x="7105650" y="5645150"/>
          <p14:tracePt t="67868" x="7086600" y="5651500"/>
          <p14:tracePt t="67880" x="7061200" y="5657850"/>
          <p14:tracePt t="67880" x="7048500" y="5664200"/>
          <p14:tracePt t="67900" x="7042150" y="5664200"/>
          <p14:tracePt t="67900" x="7029450" y="5670550"/>
          <p14:tracePt t="67916" x="7016750" y="5670550"/>
          <p14:tracePt t="67930" x="7010400" y="5664200"/>
          <p14:tracePt t="67947" x="7010400" y="5657850"/>
          <p14:tracePt t="67964" x="7016750" y="5645150"/>
          <p14:tracePt t="67981" x="7029450" y="5638800"/>
          <p14:tracePt t="67997" x="7042150" y="5626100"/>
          <p14:tracePt t="68014" x="7054850" y="5619750"/>
          <p14:tracePt t="68031" x="7067550" y="5613400"/>
          <p14:tracePt t="68048" x="7073900" y="5607050"/>
          <p14:tracePt t="68065" x="7080250" y="5600700"/>
          <p14:tracePt t="68081" x="7086600" y="5594350"/>
          <p14:tracePt t="68098" x="7092950" y="5581650"/>
          <p14:tracePt t="68098" x="7086600" y="5575300"/>
          <p14:tracePt t="68116" x="7086600" y="5568950"/>
          <p14:tracePt t="68132" x="7080250" y="5549900"/>
          <p14:tracePt t="68150" x="7067550" y="5518150"/>
          <p14:tracePt t="68165" x="7042150" y="5480050"/>
          <p14:tracePt t="68165" x="7023100" y="5454650"/>
          <p14:tracePt t="69268" x="7461250" y="4051300"/>
          <p14:tracePt t="69268" x="7493000" y="4083050"/>
          <p14:tracePt t="69288" x="7512050" y="4102100"/>
          <p14:tracePt t="69288" x="7537450" y="4127500"/>
          <p14:tracePt t="69304" x="7562850" y="4152900"/>
          <p14:tracePt t="69304" x="7588250" y="4171950"/>
          <p14:tracePt t="69321" x="7620000" y="4210050"/>
          <p14:tracePt t="69335" x="7645400" y="4235450"/>
          <p14:tracePt t="69352" x="7658100" y="4254500"/>
          <p14:tracePt t="69369" x="7658100" y="4273550"/>
          <p14:tracePt t="69369" x="7651750" y="4286250"/>
          <p14:tracePt t="69388" x="7645400" y="4298950"/>
          <p14:tracePt t="69388" x="7632700" y="4311650"/>
          <p14:tracePt t="69404" x="7600950" y="4337050"/>
          <p14:tracePt t="69419" x="7556500" y="4362450"/>
          <p14:tracePt t="69436" x="7486650" y="4387850"/>
          <p14:tracePt t="69452" x="7346950" y="4419600"/>
          <p14:tracePt t="69469" x="7289800" y="4419600"/>
          <p14:tracePt t="69486" x="7105650" y="4406900"/>
          <p14:tracePt t="69503" x="6972300" y="4375150"/>
          <p14:tracePt t="69519" x="6845300" y="4305300"/>
          <p14:tracePt t="69519" x="6775450" y="4254500"/>
          <p14:tracePt t="69538" x="6635750" y="4127500"/>
          <p14:tracePt t="69553" x="6565900" y="4044950"/>
          <p14:tracePt t="69553" x="6496050" y="3956050"/>
          <p14:tracePt t="69572" x="6362700" y="3746500"/>
          <p14:tracePt t="69572" x="6299200" y="3625850"/>
          <p14:tracePt t="69588" x="6242050" y="3505200"/>
          <p14:tracePt t="69588" x="6197600" y="3384550"/>
          <p14:tracePt t="69605" x="6159500" y="3257550"/>
          <p14:tracePt t="69605" x="6127750" y="3136900"/>
          <p14:tracePt t="69622" x="6102350" y="2901950"/>
          <p14:tracePt t="69636" x="6115050" y="2679700"/>
          <p14:tracePt t="69636" x="6134100" y="2571750"/>
          <p14:tracePt t="69656" x="6165850" y="2476500"/>
          <p14:tracePt t="69656" x="6203950" y="2381250"/>
          <p14:tracePt t="69673" x="6248400" y="2286000"/>
          <p14:tracePt t="69673" x="6299200" y="2203450"/>
          <p14:tracePt t="69689" x="6356350" y="2120900"/>
          <p14:tracePt t="69689" x="6426200" y="2044700"/>
          <p14:tracePt t="69689" x="6502400" y="1968500"/>
          <p14:tracePt t="69708" x="6578600" y="1905000"/>
          <p14:tracePt t="69708" x="6661150" y="1841500"/>
          <p14:tracePt t="69724" x="6756400" y="1778000"/>
          <p14:tracePt t="69724" x="6851650" y="1720850"/>
          <p14:tracePt t="69740" x="6946900" y="1670050"/>
          <p14:tracePt t="69740" x="7042150" y="1612900"/>
          <p14:tracePt t="69757" x="7245350" y="1524000"/>
          <p14:tracePt t="69771" x="7454900" y="1447800"/>
          <p14:tracePt t="69787" x="7658100" y="1390650"/>
          <p14:tracePt t="69804" x="7861300" y="1365250"/>
          <p14:tracePt t="69820" x="8051800" y="1371600"/>
          <p14:tracePt t="69820" x="8147050" y="1390650"/>
          <p14:tracePt t="69839" x="8318500" y="1447800"/>
          <p14:tracePt t="69854" x="8477250" y="1530350"/>
          <p14:tracePt t="69870" x="8616950" y="1644650"/>
          <p14:tracePt t="69870" x="8686800" y="1714500"/>
          <p14:tracePt t="69889" x="8807450" y="1860550"/>
          <p14:tracePt t="69904" x="8864600" y="1943100"/>
          <p14:tracePt t="69904" x="8921750" y="2025650"/>
          <p14:tracePt t="69923" x="9023350" y="2203450"/>
          <p14:tracePt t="69937" x="9112250" y="2381250"/>
          <p14:tracePt t="70059" x="9137650" y="3829050"/>
          <p14:tracePt t="70076" x="9093200" y="3892550"/>
          <p14:tracePt t="70076" x="9042400" y="3956050"/>
          <p14:tracePt t="70093" x="8991600" y="4013200"/>
          <p14:tracePt t="70093" x="8928100" y="4076700"/>
          <p14:tracePt t="70109" x="8864600" y="4127500"/>
          <p14:tracePt t="70109" x="8788400" y="4184650"/>
          <p14:tracePt t="70125" x="8636000" y="4273550"/>
          <p14:tracePt t="70138" x="8477250" y="4349750"/>
          <p14:tracePt t="70155" x="8312150" y="4419600"/>
          <p14:tracePt t="70172" x="8159750" y="4476750"/>
          <p14:tracePt t="70172" x="8083550" y="4502150"/>
          <p14:tracePt t="70190" x="7950200" y="4546600"/>
          <p14:tracePt t="70205" x="7886700" y="4565650"/>
          <p14:tracePt t="70222" x="7708900" y="4597400"/>
          <p14:tracePt t="70239" x="7600950" y="4610100"/>
          <p14:tracePt t="70239" x="7550150" y="4616450"/>
          <p14:tracePt t="70258" x="7467600" y="4622800"/>
          <p14:tracePt t="70272" x="7429500" y="4629150"/>
          <p14:tracePt t="70272" x="7404100" y="4629150"/>
          <p14:tracePt t="70291" x="7353300" y="4635500"/>
          <p14:tracePt t="70291" x="7340600" y="4635500"/>
          <p14:tracePt t="70309" x="7321550" y="4629150"/>
          <p14:tracePt t="70309" x="7308850" y="4629150"/>
          <p14:tracePt t="70325" x="7296150" y="4622800"/>
          <p14:tracePt t="70325" x="7289800" y="4622800"/>
          <p14:tracePt t="70341" x="7277100" y="46164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285720" y="357166"/>
            <a:ext cx="2895600" cy="1371600"/>
          </a:xfrm>
        </p:spPr>
        <p:txBody>
          <a:bodyPr/>
          <a:lstStyle/>
          <a:p>
            <a:r>
              <a:rPr lang="ja-JP" altLang="en-US" dirty="0"/>
              <a:t>ラテン方格法での分散分析</a:t>
            </a:r>
          </a:p>
        </p:txBody>
      </p:sp>
      <p:sp>
        <p:nvSpPr>
          <p:cNvPr id="640004" name="Text Box 4"/>
          <p:cNvSpPr txBox="1">
            <a:spLocks noChangeArrowheads="1"/>
          </p:cNvSpPr>
          <p:nvPr/>
        </p:nvSpPr>
        <p:spPr bwMode="auto">
          <a:xfrm>
            <a:off x="179388" y="1686090"/>
            <a:ext cx="3313112" cy="2282825"/>
          </a:xfrm>
          <a:prstGeom prst="rect">
            <a:avLst/>
          </a:prstGeom>
          <a:noFill/>
          <a:ln w="38100">
            <a:noFill/>
            <a:miter lim="800000"/>
            <a:headEnd/>
            <a:tailEnd/>
          </a:ln>
          <a:effectLst/>
        </p:spPr>
        <p:txBody>
          <a:bodyPr>
            <a:spAutoFit/>
          </a:bodyPr>
          <a:lstStyle/>
          <a:p>
            <a:r>
              <a:rPr lang="ja-JP" altLang="en-US" dirty="0"/>
              <a:t>この場合，ブロック因子のうち被験者は分散が誤差分散と同じくらいなので，ブロック因子として取り上げるほどのことはなかったことがわかる</a:t>
            </a:r>
          </a:p>
        </p:txBody>
      </p:sp>
      <p:pic>
        <p:nvPicPr>
          <p:cNvPr id="668674" name="Picture 2" descr="ラテン方格法の分散分析1"/>
          <p:cNvPicPr>
            <a:picLocks noChangeAspect="1" noChangeArrowheads="1"/>
          </p:cNvPicPr>
          <p:nvPr/>
        </p:nvPicPr>
        <p:blipFill>
          <a:blip r:embed="rId5" cstate="print"/>
          <a:srcRect/>
          <a:stretch>
            <a:fillRect/>
          </a:stretch>
        </p:blipFill>
        <p:spPr bwMode="auto">
          <a:xfrm>
            <a:off x="3492500" y="498475"/>
            <a:ext cx="5329238" cy="3270250"/>
          </a:xfrm>
          <a:prstGeom prst="rect">
            <a:avLst/>
          </a:prstGeom>
          <a:noFill/>
        </p:spPr>
      </p:pic>
      <p:pic>
        <p:nvPicPr>
          <p:cNvPr id="668677" name="Picture 5"/>
          <p:cNvPicPr>
            <a:picLocks noChangeAspect="1" noChangeArrowheads="1"/>
          </p:cNvPicPr>
          <p:nvPr/>
        </p:nvPicPr>
        <p:blipFill>
          <a:blip r:embed="rId6" cstate="print"/>
          <a:srcRect/>
          <a:stretch>
            <a:fillRect/>
          </a:stretch>
        </p:blipFill>
        <p:spPr bwMode="auto">
          <a:xfrm>
            <a:off x="521783" y="3933056"/>
            <a:ext cx="8587520" cy="2736304"/>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2261"/>
    </mc:Choice>
    <mc:Fallback>
      <p:transition spd="slow" advTm="102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414" x="3822700" y="5530850"/>
          <p14:tracePt t="4891" x="3810000" y="5518150"/>
          <p14:tracePt t="4907" x="3810000" y="5511800"/>
          <p14:tracePt t="4915" x="3803650" y="5511800"/>
          <p14:tracePt t="4923" x="3797300" y="5499100"/>
          <p14:tracePt t="4940" x="3790950" y="5486400"/>
          <p14:tracePt t="4940" x="3790950" y="5480050"/>
          <p14:tracePt t="4940" x="3790950" y="5467350"/>
          <p14:tracePt t="4960" x="3784600" y="5461000"/>
          <p14:tracePt t="4960" x="3784600" y="5448300"/>
          <p14:tracePt t="4976" x="3784600" y="5441950"/>
          <p14:tracePt t="4990" x="3784600" y="5435600"/>
          <p14:tracePt t="4990" x="3790950" y="5429250"/>
          <p14:tracePt t="5008" x="3790950" y="5422900"/>
          <p14:tracePt t="5008" x="3797300" y="5416550"/>
          <p14:tracePt t="5026" x="3803650" y="5416550"/>
          <p14:tracePt t="5040" x="3810000" y="5410200"/>
          <p14:tracePt t="5040" x="3829050" y="5397500"/>
          <p14:tracePt t="5058" x="3835400" y="5397500"/>
          <p14:tracePt t="5072" x="3841750" y="5397500"/>
          <p14:tracePt t="5072" x="3848100" y="5397500"/>
          <p14:tracePt t="5092" x="3854450" y="5397500"/>
          <p14:tracePt t="5092" x="3860800" y="5397500"/>
          <p14:tracePt t="5108" x="3860800" y="5403850"/>
          <p14:tracePt t="5108" x="3873500" y="5410200"/>
          <p14:tracePt t="5127" x="3879850" y="5422900"/>
          <p14:tracePt t="5140" x="3886200" y="5429250"/>
          <p14:tracePt t="5140" x="3886200" y="5435600"/>
          <p14:tracePt t="5159" x="3886200" y="5441950"/>
          <p14:tracePt t="5159" x="3886200" y="5454650"/>
          <p14:tracePt t="5176" x="3892550" y="5461000"/>
          <p14:tracePt t="5176" x="3892550" y="5467350"/>
          <p14:tracePt t="5192" x="3892550" y="5473700"/>
          <p14:tracePt t="5192" x="3892550" y="5480050"/>
          <p14:tracePt t="5209" x="3892550" y="5492750"/>
          <p14:tracePt t="5209" x="3892550" y="5499100"/>
          <p14:tracePt t="5226" x="3892550" y="5505450"/>
          <p14:tracePt t="5226" x="3892550" y="5518150"/>
          <p14:tracePt t="5244" x="3892550" y="5524500"/>
          <p14:tracePt t="5244" x="3892550" y="5530850"/>
          <p14:tracePt t="5260" x="3892550" y="5537200"/>
          <p14:tracePt t="5260" x="3892550" y="5543550"/>
          <p14:tracePt t="5276" x="3892550" y="5549900"/>
          <p14:tracePt t="5276" x="3892550" y="5556250"/>
          <p14:tracePt t="5293" x="3886200" y="5562600"/>
          <p14:tracePt t="5307" x="3879850" y="5575300"/>
          <p14:tracePt t="5324" x="3873500" y="5581650"/>
          <p14:tracePt t="5341" x="3867150" y="5581650"/>
          <p14:tracePt t="5341" x="3860800" y="5588000"/>
          <p14:tracePt t="5360" x="3854450" y="5588000"/>
          <p14:tracePt t="5374" x="3848100" y="5588000"/>
          <p14:tracePt t="5391" x="3841750" y="5594350"/>
          <p14:tracePt t="5408" x="3835400" y="5594350"/>
          <p14:tracePt t="5408" x="3822700" y="5600700"/>
          <p14:tracePt t="5427" x="3816350" y="5600700"/>
          <p14:tracePt t="5441" x="3810000" y="5607050"/>
          <p14:tracePt t="5441" x="3803650" y="5607050"/>
          <p14:tracePt t="5459" x="3797300" y="5607050"/>
          <p14:tracePt t="5475" x="3790950" y="5613400"/>
          <p14:tracePt t="5492" x="3784600" y="5613400"/>
          <p14:tracePt t="5508" x="3778250" y="5613400"/>
          <p14:tracePt t="5525" x="3771900" y="5619750"/>
          <p14:tracePt t="5543" x="3771900" y="5626100"/>
          <p14:tracePt t="5575" x="3778250" y="5632450"/>
          <p14:tracePt t="5603" x="3784600" y="5626100"/>
          <p14:tracePt t="5635" x="3790950" y="5632450"/>
          <p14:tracePt t="5655" x="3797300" y="5626100"/>
          <p14:tracePt t="5703" x="3803650" y="5626100"/>
          <p14:tracePt t="5739" x="3797300" y="5626100"/>
          <p14:tracePt t="5815" x="3790950" y="5626100"/>
          <p14:tracePt t="5835" x="3784600" y="5632450"/>
          <p14:tracePt t="5859" x="3784600" y="5638800"/>
          <p14:tracePt t="5895" x="3784600" y="5645150"/>
          <p14:tracePt t="5927" x="3784600" y="5651500"/>
          <p14:tracePt t="5942" x="3778250" y="5657850"/>
          <p14:tracePt t="5963" x="3778250" y="5664200"/>
          <p14:tracePt t="5987" x="3784600" y="5670550"/>
          <p14:tracePt t="6011" x="3784600" y="5676900"/>
          <p14:tracePt t="6047" x="3784600" y="5683250"/>
          <p14:tracePt t="6083" x="3784600" y="5689600"/>
          <p14:tracePt t="6107" x="3778250" y="5689600"/>
          <p14:tracePt t="6255" x="3778250" y="5695950"/>
          <p14:tracePt t="6295" x="3778250" y="5702300"/>
          <p14:tracePt t="6443" x="3778250" y="5708650"/>
          <p14:tracePt t="6510" x="3778250" y="5702300"/>
          <p14:tracePt t="6562" x="3778250" y="5708650"/>
          <p14:tracePt t="6622" x="3784600" y="5702300"/>
          <p14:tracePt t="6647" x="3784600" y="5695950"/>
          <p14:tracePt t="6670" x="3790950" y="5695950"/>
          <p14:tracePt t="6675" x="3790950" y="5689600"/>
          <p14:tracePt t="6683" x="3797300" y="5683250"/>
          <p14:tracePt t="6699" x="3803650" y="5676900"/>
          <p14:tracePt t="6711" x="3816350" y="5670550"/>
          <p14:tracePt t="6728" x="3822700" y="5664200"/>
          <p14:tracePt t="6728" x="3829050" y="5657850"/>
          <p14:tracePt t="6746" x="3835400" y="5651500"/>
          <p14:tracePt t="6762" x="3841750" y="5638800"/>
          <p14:tracePt t="6778" x="3848100" y="5632450"/>
          <p14:tracePt t="6778" x="3848100" y="5626100"/>
          <p14:tracePt t="6796" x="3854450" y="5619750"/>
          <p14:tracePt t="6812" x="3854450" y="5613400"/>
          <p14:tracePt t="6828" x="3854450" y="5607050"/>
          <p14:tracePt t="6845" x="3860800" y="5600700"/>
          <p14:tracePt t="6862" x="3867150" y="5600700"/>
          <p14:tracePt t="6982" x="3873500" y="5600700"/>
          <p14:tracePt t="7006" x="3879850" y="5600700"/>
          <p14:tracePt t="7030" x="3886200" y="5600700"/>
          <p14:tracePt t="7051" x="3892550" y="5600700"/>
          <p14:tracePt t="7074" x="3892550" y="5594350"/>
          <p14:tracePt t="7094" x="3898900" y="5594350"/>
          <p14:tracePt t="7118" x="3905250" y="5594350"/>
          <p14:tracePt t="7151" x="3911600" y="5588000"/>
          <p14:tracePt t="7170" x="3917950" y="5594350"/>
          <p14:tracePt t="7202" x="3911600" y="5588000"/>
          <p14:tracePt t="7298" x="3911600" y="5594350"/>
          <p14:tracePt t="7330" x="3917950" y="5588000"/>
          <p14:tracePt t="7366" x="3917950" y="5581650"/>
          <p14:tracePt t="7486" x="3924300" y="5581650"/>
          <p14:tracePt t="7562" x="3924300" y="5588000"/>
          <p14:tracePt t="7614" x="3924300" y="5594350"/>
          <p14:tracePt t="7651" x="3924300" y="5588000"/>
          <p14:tracePt t="7702" x="3930650" y="5581650"/>
          <p14:tracePt t="7727" x="3930650" y="5575300"/>
          <p14:tracePt t="7874" x="3937000" y="5568950"/>
          <p14:tracePt t="7958" x="3930650" y="5568950"/>
          <p14:tracePt t="8010" x="3930650" y="5575300"/>
          <p14:tracePt t="8046" x="3930650" y="5581650"/>
          <p14:tracePt t="8079" x="3924300" y="5588000"/>
          <p14:tracePt t="8162" x="3924300" y="5594350"/>
          <p14:tracePt t="8235" x="3924300" y="5588000"/>
          <p14:tracePt t="8326" x="3924300" y="5581650"/>
          <p14:tracePt t="8387" x="3924300" y="5588000"/>
          <p14:tracePt t="8482" x="3924300" y="5594350"/>
          <p14:tracePt t="8514" x="3917950" y="5594350"/>
          <p14:tracePt t="8587" x="3917950" y="5600700"/>
          <p14:tracePt t="8634" x="3924300" y="5594350"/>
          <p14:tracePt t="8711" x="3924300" y="5588000"/>
          <p14:tracePt t="8739" x="3924300" y="5581650"/>
          <p14:tracePt t="8831" x="3924300" y="5575300"/>
          <p14:tracePt t="8844" x="3924300" y="5568950"/>
          <p14:tracePt t="8860" x="3924300" y="5562600"/>
          <p14:tracePt t="8876" x="3930650" y="5562600"/>
          <p14:tracePt t="8904" x="3937000" y="5556250"/>
          <p14:tracePt t="8935" x="3937000" y="5549900"/>
          <p14:tracePt t="8948" x="3937000" y="5543550"/>
          <p14:tracePt t="8972" x="3930650" y="5543550"/>
          <p14:tracePt t="9084" x="3930650" y="5549900"/>
          <p14:tracePt t="9123" x="3924300" y="5556250"/>
          <p14:tracePt t="9248" x="3924300" y="5562600"/>
          <p14:tracePt t="9286" x="3924300" y="5575300"/>
          <p14:tracePt t="9356" x="3924300" y="5581650"/>
          <p14:tracePt t="9368" x="3917950" y="5588000"/>
          <p14:tracePt t="9392" x="3917950" y="5594350"/>
          <p14:tracePt t="9504" x="3917950" y="5600700"/>
          <p14:tracePt t="9548" x="3911600" y="5594350"/>
          <p14:tracePt t="9580" x="3911600" y="5588000"/>
          <p14:tracePt t="9668" x="3911600" y="5581650"/>
          <p14:tracePt t="9751" x="3911600" y="5575300"/>
          <p14:tracePt t="9783" x="3917950" y="5568950"/>
          <p14:tracePt t="9803" x="3917950" y="5562600"/>
          <p14:tracePt t="9835" x="3917950" y="5556250"/>
          <p14:tracePt t="9847" x="3924300" y="5549900"/>
          <p14:tracePt t="9863" x="3924300" y="5543550"/>
          <p14:tracePt t="9879" x="3930650" y="5537200"/>
          <p14:tracePt t="9903" x="3930650" y="5530850"/>
          <p14:tracePt t="9923" x="3937000" y="5524500"/>
          <p14:tracePt t="9947" x="3943350" y="5518150"/>
          <p14:tracePt t="9967" x="3937000" y="5511800"/>
          <p14:tracePt t="9999" x="3937000" y="5505450"/>
          <p14:tracePt t="10026" x="3930650" y="5511800"/>
          <p14:tracePt t="10059" x="3924300" y="5511800"/>
          <p14:tracePt t="10075" x="3917950" y="5518150"/>
          <p14:tracePt t="10103" x="3911600" y="5511800"/>
          <p14:tracePt t="10119" x="3905250" y="5511800"/>
          <p14:tracePt t="10135" x="3898900" y="5511800"/>
          <p14:tracePt t="10147" x="3892550" y="5511800"/>
          <p14:tracePt t="10215" x="3886200" y="5511800"/>
          <p14:tracePt t="10263" x="3879850" y="5505450"/>
          <p14:tracePt t="10351" x="3879850" y="5511800"/>
          <p14:tracePt t="10427" x="3879850" y="5505450"/>
          <p14:tracePt t="10452" x="3879850" y="5511800"/>
          <p14:tracePt t="10507" x="3879850" y="5518150"/>
          <p14:tracePt t="10531" x="3873500" y="5524500"/>
          <p14:tracePt t="10575" x="3879850" y="5518150"/>
          <p14:tracePt t="10624" x="3886200" y="5524500"/>
          <p14:tracePt t="10643" x="3892550" y="5524500"/>
          <p14:tracePt t="10667" x="3898900" y="5530850"/>
          <p14:tracePt t="10695" x="3898900" y="5537200"/>
          <p14:tracePt t="10727" x="3905250" y="5537200"/>
          <p14:tracePt t="10747" x="3911600" y="5530850"/>
          <p14:tracePt t="10755" x="3917950" y="5524500"/>
          <p14:tracePt t="10795" x="3924300" y="5518150"/>
          <p14:tracePt t="10803" x="3930650" y="5511800"/>
          <p14:tracePt t="10815" x="3943350" y="5511800"/>
          <p14:tracePt t="10831" x="3943350" y="5505450"/>
          <p14:tracePt t="10842" x="3949700" y="5505450"/>
          <p14:tracePt t="10842" x="3956050" y="5499100"/>
          <p14:tracePt t="10861" x="3962400" y="5499100"/>
          <p14:tracePt t="10861" x="3975100" y="5486400"/>
          <p14:tracePt t="10878" x="3981450" y="5480050"/>
          <p14:tracePt t="10878" x="3987800" y="5473700"/>
          <p14:tracePt t="10894" x="4000500" y="5467350"/>
          <p14:tracePt t="10894" x="4006850" y="5454650"/>
          <p14:tracePt t="10911" x="4013200" y="5448300"/>
          <p14:tracePt t="10911" x="4038600" y="5429250"/>
          <p14:tracePt t="10928" x="4051300" y="5416550"/>
          <p14:tracePt t="10928" x="4064000" y="5403850"/>
          <p14:tracePt t="10944" x="4083050" y="5391150"/>
          <p14:tracePt t="10944" x="4102100" y="5378450"/>
          <p14:tracePt t="10961" x="4114800" y="5365750"/>
          <p14:tracePt t="10961" x="4133850" y="5353050"/>
          <p14:tracePt t="10978" x="4152900" y="5334000"/>
          <p14:tracePt t="10978" x="4197350" y="5302250"/>
          <p14:tracePt t="10997" x="4216400" y="5289550"/>
          <p14:tracePt t="10997" x="4241800" y="5270500"/>
          <p14:tracePt t="11012" x="4267200" y="5251450"/>
          <p14:tracePt t="11012" x="4292600" y="5238750"/>
          <p14:tracePt t="11029" x="4318000" y="5219700"/>
          <p14:tracePt t="11029" x="4343400" y="5200650"/>
          <p14:tracePt t="11029" x="4375150" y="5181600"/>
          <p14:tracePt t="11048" x="4400550" y="5162550"/>
          <p14:tracePt t="11060" x="4432300" y="5137150"/>
          <p14:tracePt t="11060" x="4457700" y="5118100"/>
          <p14:tracePt t="11060" x="4489450" y="5099050"/>
          <p14:tracePt t="11081" x="4521200" y="5073650"/>
          <p14:tracePt t="11093" x="4552950" y="5048250"/>
          <p14:tracePt t="11093" x="4622800" y="4997450"/>
          <p14:tracePt t="11112" x="4654550" y="4972050"/>
          <p14:tracePt t="11112" x="4692650" y="4953000"/>
          <p14:tracePt t="11112" x="4724400" y="4927600"/>
          <p14:tracePt t="11132" x="4762500" y="4895850"/>
          <p14:tracePt t="11143" x="4800600" y="4870450"/>
          <p14:tracePt t="11160" x="4832350" y="4857750"/>
          <p14:tracePt t="11207" x="4895850" y="4813300"/>
          <p14:tracePt t="11215" x="4959350" y="4762500"/>
          <p14:tracePt t="11215" x="5022850" y="4718050"/>
          <p14:tracePt t="11229" x="5080000" y="4673600"/>
          <p14:tracePt t="11229" x="5143500" y="4622800"/>
          <p14:tracePt t="11246" x="5194300" y="4572000"/>
          <p14:tracePt t="11246" x="5245100" y="4527550"/>
          <p14:tracePt t="11263" x="5295900" y="4464050"/>
          <p14:tracePt t="11263" x="5308600" y="4445000"/>
          <p14:tracePt t="11279" x="5321300" y="4419600"/>
          <p14:tracePt t="11279" x="5327650" y="4362450"/>
          <p14:tracePt t="11296" x="5327650" y="4343400"/>
          <p14:tracePt t="11296" x="5321300" y="4324350"/>
          <p14:tracePt t="11313" x="5314950" y="4305300"/>
          <p14:tracePt t="11313" x="5308600" y="4292600"/>
          <p14:tracePt t="11329" x="5295900" y="4273550"/>
          <p14:tracePt t="11329" x="5276850" y="4260850"/>
          <p14:tracePt t="11329" x="5264150" y="4248150"/>
          <p14:tracePt t="11348" x="5245100" y="4241800"/>
          <p14:tracePt t="11361" x="5219700" y="4229100"/>
          <p14:tracePt t="11361" x="5168900" y="4203700"/>
          <p14:tracePt t="11380" x="5143500" y="4197350"/>
          <p14:tracePt t="11380" x="5111750" y="4184650"/>
          <p14:tracePt t="11397" x="5073650" y="4165600"/>
          <p14:tracePt t="11397" x="5041900" y="4152900"/>
          <p14:tracePt t="11413" x="5003800" y="4140200"/>
          <p14:tracePt t="11413" x="4959350" y="4121150"/>
          <p14:tracePt t="11413" x="4914900" y="4108450"/>
          <p14:tracePt t="11432" x="4870450" y="4095750"/>
          <p14:tracePt t="11444" x="4826000" y="4083050"/>
          <p14:tracePt t="11444" x="4724400" y="4051300"/>
          <p14:tracePt t="11464" x="4673600" y="4044950"/>
          <p14:tracePt t="11464" x="4616450" y="4025900"/>
          <p14:tracePt t="11480" x="4565650" y="4013200"/>
          <p14:tracePt t="11480" x="4508500" y="4000500"/>
          <p14:tracePt t="11497" x="4445000" y="3987800"/>
          <p14:tracePt t="11497" x="4387850" y="3968750"/>
          <p14:tracePt t="11513" x="4330700" y="3949700"/>
          <p14:tracePt t="11513" x="4210050" y="3905250"/>
          <p14:tracePt t="11530" x="4146550" y="3873500"/>
          <p14:tracePt t="11530" x="4089400" y="3841750"/>
          <p14:tracePt t="11547" x="4038600" y="3803650"/>
          <p14:tracePt t="11547" x="3981450" y="3759200"/>
          <p14:tracePt t="11563" x="3930650" y="3714750"/>
          <p14:tracePt t="11563" x="3879850" y="3663950"/>
          <p14:tracePt t="11580" x="3829050" y="3606800"/>
          <p14:tracePt t="11580" x="3733800" y="3486150"/>
          <p14:tracePt t="11597" x="3689350" y="3429000"/>
          <p14:tracePt t="11597" x="3644900" y="3359150"/>
          <p14:tracePt t="11613" x="3606800" y="3289300"/>
          <p14:tracePt t="11613" x="3568700" y="3219450"/>
          <p14:tracePt t="11631" x="3536950" y="3143250"/>
          <p14:tracePt t="11631" x="3486150" y="2978150"/>
          <p14:tracePt t="11648" x="3473450" y="2889250"/>
          <p14:tracePt t="11648" x="3460750" y="2800350"/>
          <p14:tracePt t="11664" x="3460750" y="2698750"/>
          <p14:tracePt t="11664" x="3460750" y="2603500"/>
          <p14:tracePt t="11680" x="3467100" y="2501900"/>
          <p14:tracePt t="11680" x="3479800" y="2400300"/>
          <p14:tracePt t="11697" x="3505200" y="2298700"/>
          <p14:tracePt t="11697" x="3524250" y="2203450"/>
          <p14:tracePt t="11697" x="3556000" y="2108200"/>
          <p14:tracePt t="11717" x="3587750" y="2019300"/>
          <p14:tracePt t="11729" x="3625850" y="1930400"/>
          <p14:tracePt t="11729" x="3714750" y="1771650"/>
          <p14:tracePt t="11748" x="3771900" y="1695450"/>
          <p14:tracePt t="11748" x="3829050" y="1619250"/>
          <p14:tracePt t="11764" x="3898900" y="1549400"/>
          <p14:tracePt t="11764" x="3975100" y="1473200"/>
          <p14:tracePt t="11781" x="4051300" y="1403350"/>
          <p14:tracePt t="11781" x="4140200" y="1339850"/>
          <p14:tracePt t="11781" x="4229100" y="1270000"/>
          <p14:tracePt t="11800" x="4324350" y="1206500"/>
          <p14:tracePt t="11812" x="4419600" y="1143000"/>
          <p14:tracePt t="11812" x="4616450" y="1016000"/>
          <p14:tracePt t="11831" x="4718050" y="958850"/>
          <p14:tracePt t="11831" x="4819650" y="908050"/>
          <p14:tracePt t="11848" x="4921250" y="857250"/>
          <p14:tracePt t="11848" x="5022850" y="812800"/>
          <p14:tracePt t="11865" x="5130800" y="774700"/>
          <p14:tracePt t="11865" x="5238750" y="736600"/>
          <p14:tracePt t="11881" x="5346700" y="711200"/>
          <p14:tracePt t="11881" x="5562600" y="660400"/>
          <p14:tracePt t="11898" x="5670550" y="641350"/>
          <p14:tracePt t="11898" x="5778500" y="628650"/>
          <p14:tracePt t="11915" x="5886450" y="615950"/>
          <p14:tracePt t="11915" x="5994400" y="615950"/>
          <p14:tracePt t="11931" x="6096000" y="609600"/>
          <p14:tracePt t="11931" x="6299200" y="615950"/>
          <p14:tracePt t="11949" x="6400800" y="628650"/>
          <p14:tracePt t="11949" x="6502400" y="641350"/>
          <p14:tracePt t="11965" x="6604000" y="660400"/>
          <p14:tracePt t="11965" x="6699250" y="685800"/>
          <p14:tracePt t="11982" x="6794500" y="711200"/>
          <p14:tracePt t="11982" x="6889750" y="749300"/>
          <p14:tracePt t="11998" x="6985000" y="787400"/>
          <p14:tracePt t="11998" x="7169150" y="876300"/>
          <p14:tracePt t="12017" x="7251700" y="927100"/>
          <p14:tracePt t="12017" x="7340600" y="984250"/>
          <p14:tracePt t="12032" x="7423150" y="1041400"/>
          <p14:tracePt t="12032" x="7505700" y="1104900"/>
          <p14:tracePt t="12048" x="7581900" y="1174750"/>
          <p14:tracePt t="12048" x="7664450" y="1244600"/>
          <p14:tracePt t="12065" x="7734300" y="1320800"/>
          <p14:tracePt t="12065" x="7804150" y="1397000"/>
          <p14:tracePt t="12065" x="7874000" y="1479550"/>
          <p14:tracePt t="12084" x="7931150" y="1562100"/>
          <p14:tracePt t="12097" x="7981950" y="1651000"/>
          <p14:tracePt t="12097" x="8026400" y="1733550"/>
          <p14:tracePt t="12117" x="8096250" y="1917700"/>
          <p14:tracePt t="12117" x="8121650" y="2012950"/>
          <p14:tracePt t="12133" x="8140700" y="2108200"/>
          <p14:tracePt t="12133" x="8147050" y="2203450"/>
          <p14:tracePt t="12149" x="8147050" y="2292350"/>
          <p14:tracePt t="12149" x="8147050" y="2393950"/>
          <p14:tracePt t="12165" x="8128000" y="2482850"/>
          <p14:tracePt t="12165" x="8108950" y="2578100"/>
          <p14:tracePt t="12165" x="8083550" y="2660650"/>
          <p14:tracePt t="12185" x="8045450" y="2743200"/>
          <p14:tracePt t="12185" x="8001000" y="2825750"/>
          <p14:tracePt t="12199" x="7950200" y="2901950"/>
          <p14:tracePt t="12199" x="7899400" y="2971800"/>
          <p14:tracePt t="12216" x="7835900" y="3041650"/>
          <p14:tracePt t="12216" x="7766050" y="3105150"/>
          <p14:tracePt t="12232" x="7689850" y="3162300"/>
          <p14:tracePt t="12232" x="7524750" y="3276600"/>
          <p14:tracePt t="12249" x="7429500" y="3333750"/>
          <p14:tracePt t="12249" x="7334250" y="3384550"/>
          <p14:tracePt t="12266" x="7226300" y="3435350"/>
          <p14:tracePt t="12266" x="7118350" y="3479800"/>
          <p14:tracePt t="12282" x="7004050" y="3524250"/>
          <p14:tracePt t="12282" x="6883400" y="3568700"/>
          <p14:tracePt t="12299" x="6769100" y="3606800"/>
          <p14:tracePt t="12299" x="6515100" y="3670300"/>
          <p14:tracePt t="12316" x="6388100" y="3702050"/>
          <p14:tracePt t="12316" x="6261100" y="3721100"/>
          <p14:tracePt t="12333" x="6134100" y="3740150"/>
          <p14:tracePt t="12333" x="6007100" y="3752850"/>
          <p14:tracePt t="12349" x="5880100" y="3765550"/>
          <p14:tracePt t="12349" x="5753100" y="3765550"/>
          <p14:tracePt t="12349" x="5632450" y="3765550"/>
          <p14:tracePt t="12369" x="5505450" y="3752850"/>
          <p14:tracePt t="12381" x="5384800" y="3740150"/>
          <p14:tracePt t="12381" x="5149850" y="3689350"/>
          <p14:tracePt t="12400" x="5035550" y="3657600"/>
          <p14:tracePt t="12400" x="4921250" y="3613150"/>
          <p14:tracePt t="12416" x="4813300" y="3568700"/>
          <p14:tracePt t="12416" x="4705350" y="3511550"/>
          <p14:tracePt t="12433" x="4603750" y="3448050"/>
          <p14:tracePt t="12433" x="4514850" y="3384550"/>
          <p14:tracePt t="12433" x="4425950" y="3308350"/>
          <p14:tracePt t="12453" x="4343400" y="3232150"/>
          <p14:tracePt t="12465" x="4273550" y="3149600"/>
          <p14:tracePt t="12465" x="4152900" y="2965450"/>
          <p14:tracePt t="12485" x="4102100" y="2863850"/>
          <p14:tracePt t="12485" x="4064000" y="2749550"/>
          <p14:tracePt t="12500" x="4032250" y="2635250"/>
          <p14:tracePt t="12500" x="4006850" y="2520950"/>
          <p14:tracePt t="12517" x="3994150" y="2400300"/>
          <p14:tracePt t="12517" x="3987800" y="2286000"/>
          <p14:tracePt t="12517" x="3987800" y="2165350"/>
          <p14:tracePt t="12536" x="4000500" y="2063750"/>
          <p14:tracePt t="12536" x="4025900" y="1955800"/>
          <p14:tracePt t="12551" x="4057650" y="1860550"/>
          <p14:tracePt t="12551" x="4108450" y="1771650"/>
          <p14:tracePt t="12567" x="4165600" y="1682750"/>
          <p14:tracePt t="12567" x="4229100" y="1600200"/>
          <p14:tracePt t="12584" x="4311650" y="1524000"/>
          <p14:tracePt t="12584" x="4400550" y="1441450"/>
          <p14:tracePt t="12600" x="4495800" y="1371600"/>
          <p14:tracePt t="12600" x="4718050" y="1225550"/>
          <p14:tracePt t="12617" x="4838700" y="1155700"/>
          <p14:tracePt t="12617" x="4959350" y="1092200"/>
          <p14:tracePt t="12634" x="5086350" y="1028700"/>
          <p14:tracePt t="12634" x="5219700" y="971550"/>
          <p14:tracePt t="12651" x="5346700" y="920750"/>
          <p14:tracePt t="12651" x="5613400" y="838200"/>
          <p14:tracePt t="12669" x="5746750" y="812800"/>
          <p14:tracePt t="12669" x="5873750" y="787400"/>
          <p14:tracePt t="12684" x="6000750" y="774700"/>
          <p14:tracePt t="12684" x="6127750" y="768350"/>
          <p14:tracePt t="12701" x="6254750" y="774700"/>
          <p14:tracePt t="12701" x="6381750" y="787400"/>
          <p14:tracePt t="12717" x="6502400" y="806450"/>
          <p14:tracePt t="12717" x="6623050" y="825500"/>
          <p14:tracePt t="12717" x="6737350" y="863600"/>
          <p14:tracePt t="12736" x="6845300" y="901700"/>
          <p14:tracePt t="12749" x="6953250" y="952500"/>
          <p14:tracePt t="12749" x="7150100" y="1073150"/>
          <p14:tracePt t="12769" x="7245350" y="1136650"/>
          <p14:tracePt t="12769" x="7327900" y="1212850"/>
          <p14:tracePt t="12785" x="7410450" y="1289050"/>
          <p14:tracePt t="12785" x="7493000" y="1365250"/>
          <p14:tracePt t="12801" x="7562850" y="1447800"/>
          <p14:tracePt t="12801" x="7632700" y="1524000"/>
          <p14:tracePt t="12801" x="7696200" y="1606550"/>
          <p14:tracePt t="12820" x="7753350" y="1689100"/>
          <p14:tracePt t="12833" x="7804150" y="1771650"/>
          <p14:tracePt t="12833" x="7880350" y="1930400"/>
          <p14:tracePt t="12852" x="7905750" y="2012950"/>
          <p14:tracePt t="12852" x="7931150" y="2095500"/>
          <p14:tracePt t="12868" x="7943850" y="2178050"/>
          <p14:tracePt t="12868" x="7943850" y="2260600"/>
          <p14:tracePt t="12885" x="7943850" y="2343150"/>
          <p14:tracePt t="12885" x="7937500" y="2425700"/>
          <p14:tracePt t="12885" x="7918450" y="2501900"/>
          <p14:tracePt t="12904" x="7899400" y="2584450"/>
          <p14:tracePt t="12904" x="7874000" y="2654300"/>
          <p14:tracePt t="12918" x="7842250" y="2724150"/>
          <p14:tracePt t="12918" x="7804150" y="2787650"/>
          <p14:tracePt t="12935" x="7759700" y="2851150"/>
          <p14:tracePt t="12935" x="7708900" y="2908300"/>
          <p14:tracePt t="12952" x="7651750" y="2959100"/>
          <p14:tracePt t="12952" x="7524750" y="3041650"/>
          <p14:tracePt t="12970" x="7454900" y="3079750"/>
          <p14:tracePt t="12970" x="7378700" y="3117850"/>
          <p14:tracePt t="12985" x="7308850" y="3149600"/>
          <p14:tracePt t="12985" x="7232650" y="3181350"/>
          <p14:tracePt t="13003" x="7162800" y="3206750"/>
          <p14:tracePt t="13003" x="7086600" y="3238500"/>
          <p14:tracePt t="13019" x="7010400" y="3263900"/>
          <p14:tracePt t="13019" x="6940550" y="3289300"/>
          <p14:tracePt t="13037" x="6800850" y="3340100"/>
          <p14:tracePt t="13037" x="6731000" y="3365500"/>
          <p14:tracePt t="13053" x="6667500" y="3390900"/>
          <p14:tracePt t="13053" x="6604000" y="3416300"/>
          <p14:tracePt t="13069" x="6540500" y="3435350"/>
          <p14:tracePt t="13069" x="6483350" y="3460750"/>
          <p14:tracePt t="13085" x="6432550" y="3479800"/>
          <p14:tracePt t="13085" x="6388100" y="3505200"/>
          <p14:tracePt t="13085" x="6350000" y="3524250"/>
          <p14:tracePt t="13105" x="6311900" y="3543300"/>
          <p14:tracePt t="13117" x="6280150" y="3562350"/>
          <p14:tracePt t="13117" x="6254750" y="3581400"/>
          <p14:tracePt t="13137" x="6210300" y="3606800"/>
          <p14:tracePt t="13137" x="6197600" y="3619500"/>
          <p14:tracePt t="13153" x="6178550" y="3638550"/>
          <p14:tracePt t="13153" x="6172200" y="3644900"/>
          <p14:tracePt t="13169" x="6159500" y="3657600"/>
          <p14:tracePt t="13169" x="6153150" y="3670300"/>
          <p14:tracePt t="13186" x="6146800" y="3676650"/>
          <p14:tracePt t="13186" x="6140450" y="3683000"/>
          <p14:tracePt t="13186" x="6134100" y="3689350"/>
          <p14:tracePt t="13205" x="6127750" y="3695700"/>
          <p14:tracePt t="13205" x="6127750" y="3702050"/>
          <p14:tracePt t="13219" x="6121400" y="3714750"/>
          <p14:tracePt t="13240" x="6121400" y="3721100"/>
          <p14:tracePt t="13256" x="6115050" y="3721100"/>
          <p14:tracePt t="13268" x="6108700" y="3727450"/>
          <p14:tracePt t="13284" x="6102350" y="3733800"/>
          <p14:tracePt t="13284" x="6096000" y="3733800"/>
          <p14:tracePt t="13303" x="6089650" y="3733800"/>
          <p14:tracePt t="13303" x="6083300" y="3740150"/>
          <p14:tracePt t="13320" x="6070600" y="3740150"/>
          <p14:tracePt t="13320" x="6051550" y="3746500"/>
          <p14:tracePt t="13337" x="6038850" y="3752850"/>
          <p14:tracePt t="13337" x="6032500" y="3752850"/>
          <p14:tracePt t="13353" x="6019800" y="3759200"/>
          <p14:tracePt t="13353" x="6007100" y="3759200"/>
          <p14:tracePt t="13370" x="6000750" y="3765550"/>
          <p14:tracePt t="13370" x="5988050" y="3771900"/>
          <p14:tracePt t="13370" x="5981700" y="3771900"/>
          <p14:tracePt t="13389" x="5975350" y="3778250"/>
          <p14:tracePt t="13401" x="5962650" y="3778250"/>
          <p14:tracePt t="13401" x="5956300" y="3784600"/>
          <p14:tracePt t="13420" x="5949950" y="3784600"/>
          <p14:tracePt t="13420" x="5943600" y="3784600"/>
          <p14:tracePt t="13437" x="5937250" y="3790950"/>
          <p14:tracePt t="13452" x="5924550" y="3790950"/>
          <p14:tracePt t="13468" x="5918200" y="3784600"/>
          <p14:tracePt t="13485" x="5911850" y="3778250"/>
          <p14:tracePt t="13515" x="5905500" y="3778250"/>
          <p14:tracePt t="13540" x="5905500" y="3771900"/>
          <p14:tracePt t="13564" x="5905500" y="3765550"/>
          <p14:tracePt t="13576" x="5905500" y="3759200"/>
          <p14:tracePt t="13592" x="5905500" y="3752850"/>
          <p14:tracePt t="13607" x="5905500" y="3746500"/>
          <p14:tracePt t="13624" x="5905500" y="3740150"/>
          <p14:tracePt t="13644" x="5899150" y="3733800"/>
          <p14:tracePt t="13720" x="5899150" y="3727450"/>
          <p14:tracePt t="13804" x="5892800" y="3727450"/>
          <p14:tracePt t="13832" x="5886450" y="3721100"/>
          <p14:tracePt t="13856" x="5886450" y="3714750"/>
          <p14:tracePt t="13892" x="5892800" y="3714750"/>
          <p14:tracePt t="13908" x="5899150" y="3708400"/>
          <p14:tracePt t="13924" x="5905500" y="3708400"/>
          <p14:tracePt t="13935" x="5911850" y="3708400"/>
          <p14:tracePt t="13968" x="5918200" y="3708400"/>
          <p14:tracePt t="14020" x="5924550" y="3702050"/>
          <p14:tracePt t="14104" x="5924550" y="3695700"/>
          <p14:tracePt t="14124" x="5924550" y="3689350"/>
          <p14:tracePt t="14148" x="5930900" y="3683000"/>
          <p14:tracePt t="14164" x="5937250" y="3676650"/>
          <p14:tracePt t="14176" x="5943600" y="3670300"/>
          <p14:tracePt t="14192" x="5949950" y="3670300"/>
          <p14:tracePt t="14208" x="5949950" y="3663950"/>
          <p14:tracePt t="14225" x="5956300" y="3657600"/>
          <p14:tracePt t="14244" x="5956300" y="3651250"/>
          <p14:tracePt t="14268" x="5962650" y="3644900"/>
          <p14:tracePt t="14288" x="5962650" y="3638550"/>
          <p14:tracePt t="14312" x="5956300" y="3638550"/>
          <p14:tracePt t="14388" x="5949950" y="3644900"/>
          <p14:tracePt t="14404" x="5943600" y="3644900"/>
          <p14:tracePt t="14416" x="5937250" y="3644900"/>
          <p14:tracePt t="14432" x="5930900" y="3644900"/>
          <p14:tracePt t="14448" x="5924550" y="3644900"/>
          <p14:tracePt t="14468" x="5924550" y="3651250"/>
          <p14:tracePt t="14484" x="5918200" y="3651250"/>
          <p14:tracePt t="14500" x="5911850" y="3657600"/>
          <p14:tracePt t="14515" x="5905500" y="3657600"/>
          <p14:tracePt t="14528" x="5899150" y="3657600"/>
          <p14:tracePt t="14544" x="5892800" y="3657600"/>
          <p14:tracePt t="14568" x="5886450" y="3657600"/>
          <p14:tracePt t="14596" x="5880100" y="3657600"/>
          <p14:tracePt t="14672" x="5880100" y="3651250"/>
          <p14:tracePt t="14724" x="5886450" y="3644900"/>
          <p14:tracePt t="14764" x="5886450" y="3638550"/>
          <p14:tracePt t="14816" x="5880100" y="3632200"/>
          <p14:tracePt t="14948" x="5873750" y="3632200"/>
          <p14:tracePt t="15004" x="5873750" y="3638550"/>
          <p14:tracePt t="15128" x="5867400" y="3638550"/>
          <p14:tracePt t="15184" x="5867400" y="3644900"/>
          <p14:tracePt t="15228" x="5867400" y="3651250"/>
          <p14:tracePt t="15272" x="5861050" y="3651250"/>
          <p14:tracePt t="15296" x="5854700" y="3651250"/>
          <p14:tracePt t="15324" x="5861050" y="3644900"/>
          <p14:tracePt t="15356" x="5867400" y="3638550"/>
          <p14:tracePt t="15408" x="5867400" y="3632200"/>
          <p14:tracePt t="15428" x="5867400" y="3625850"/>
          <p14:tracePt t="15453" x="5867400" y="3619500"/>
          <p14:tracePt t="15477" x="5867400" y="3613150"/>
          <p14:tracePt t="15504" x="5861050" y="3613150"/>
          <p14:tracePt t="15544" x="5854700" y="3606800"/>
          <p14:tracePt t="15604" x="5854700" y="3600450"/>
          <p14:tracePt t="15616" x="5848350" y="3600450"/>
          <p14:tracePt t="15641" x="5848350" y="3594100"/>
          <p14:tracePt t="15664" x="5842000" y="3587750"/>
          <p14:tracePt t="15684" x="5842000" y="3581400"/>
          <p14:tracePt t="15700" x="5842000" y="3575050"/>
          <p14:tracePt t="15716" x="5842000" y="3568700"/>
          <p14:tracePt t="15728" x="5842000" y="3562350"/>
          <p14:tracePt t="15776" x="5842000" y="3556000"/>
          <p14:tracePt t="15797" x="5835650" y="3556000"/>
          <p14:tracePt t="15820" x="5829300" y="3549650"/>
          <p14:tracePt t="15848" x="5822950" y="3543300"/>
          <p14:tracePt t="15889" x="5816600" y="3543300"/>
          <p14:tracePt t="15956" x="5810250" y="3549650"/>
          <p14:tracePt t="15968" x="5803900" y="3543300"/>
          <p14:tracePt t="15992" x="5797550" y="3536950"/>
          <p14:tracePt t="16016" x="5803900" y="3530600"/>
          <p14:tracePt t="16044" x="5810250" y="3524250"/>
          <p14:tracePt t="16076" x="5810250" y="3517900"/>
          <p14:tracePt t="16097" x="5803900" y="3511550"/>
          <p14:tracePt t="16144" x="5803900" y="3505200"/>
          <p14:tracePt t="16180" x="5803900" y="3498850"/>
          <p14:tracePt t="16285" x="5803900" y="3492500"/>
          <p14:tracePt t="16316" x="5803900" y="3486150"/>
          <p14:tracePt t="16368" x="5803900" y="3479800"/>
          <p14:tracePt t="16384" x="5810250" y="3479800"/>
          <p14:tracePt t="16404" x="5816600" y="3479800"/>
          <p14:tracePt t="16437" x="5810250" y="3473450"/>
          <p14:tracePt t="16489" x="5803900" y="3479800"/>
          <p14:tracePt t="16541" x="5803900" y="3473450"/>
          <p14:tracePt t="16564" x="5810250" y="3473450"/>
          <p14:tracePt t="16601" x="5803900" y="3473450"/>
          <p14:tracePt t="16637" x="5803900" y="3479800"/>
          <p14:tracePt t="16757" x="5803900" y="3473450"/>
          <p14:tracePt t="16817" x="5803900" y="3479800"/>
          <p14:tracePt t="16865" x="5803900" y="3467100"/>
          <p14:tracePt t="17037" x="5810250" y="3467100"/>
          <p14:tracePt t="17105" x="5803900" y="3460750"/>
          <p14:tracePt t="17149" x="5803900" y="3454400"/>
          <p14:tracePt t="17169" x="5803900" y="3460750"/>
          <p14:tracePt t="17313" x="5803900" y="3454400"/>
          <p14:tracePt t="17337" x="5797550" y="3454400"/>
          <p14:tracePt t="17405" x="5803900" y="3448050"/>
          <p14:tracePt t="17509" x="5803900" y="3441700"/>
          <p14:tracePt t="17545" x="5810250" y="3435350"/>
          <p14:tracePt t="17621" x="5816600" y="3441700"/>
          <p14:tracePt t="17665" x="5810250" y="3448050"/>
          <p14:tracePt t="17709" x="5803900" y="3448050"/>
          <p14:tracePt t="17825" x="5803900" y="3454400"/>
          <p14:tracePt t="17913" x="5797550" y="3454400"/>
          <p14:tracePt t="18005" x="5791200" y="3454400"/>
          <p14:tracePt t="18049" x="5784850" y="3460750"/>
          <p14:tracePt t="18109" x="5784850" y="3467100"/>
          <p14:tracePt t="18145" x="5778500" y="3467100"/>
          <p14:tracePt t="18177" x="5772150" y="3473450"/>
          <p14:tracePt t="18197" x="5765800" y="3473450"/>
          <p14:tracePt t="18221" x="5765800" y="3479800"/>
          <p14:tracePt t="18249" x="5765800" y="3473450"/>
          <p14:tracePt t="18281" x="5772150" y="3473450"/>
          <p14:tracePt t="18309" x="5765800" y="3473450"/>
          <p14:tracePt t="18384" x="5772150" y="3479800"/>
          <p14:tracePt t="18445" x="5772150" y="3473450"/>
          <p14:tracePt t="18485" x="5772150" y="3467100"/>
          <p14:tracePt t="18497" x="5772150" y="3473450"/>
          <p14:tracePt t="18557" x="5772150" y="3479800"/>
          <p14:tracePt t="18581" x="5778500" y="3473450"/>
          <p14:tracePt t="18641" x="5784850" y="3473450"/>
          <p14:tracePt t="18657" x="5791200" y="3467100"/>
          <p14:tracePt t="18693" x="5784850" y="3467100"/>
          <p14:tracePt t="18777" x="5784850" y="3473450"/>
          <p14:tracePt t="18797" x="5784850" y="3479800"/>
          <p14:tracePt t="18813" x="5778500" y="3479800"/>
          <p14:tracePt t="18865" x="5772150" y="3486150"/>
          <p14:tracePt t="18917" x="5765800" y="3479800"/>
          <p14:tracePt t="18977" x="5772150" y="3486150"/>
          <p14:tracePt t="19029" x="5778500" y="3479800"/>
          <p14:tracePt t="19053" x="5772150" y="3479800"/>
          <p14:tracePt t="19121" x="5772150" y="3492500"/>
          <p14:tracePt t="19145" x="5772150" y="3498850"/>
          <p14:tracePt t="19165" x="5765800" y="3492500"/>
          <p14:tracePt t="19209" x="5765800" y="3498850"/>
          <p14:tracePt t="19277" x="5759450" y="3498850"/>
          <p14:tracePt t="19317" x="5765800" y="3505200"/>
          <p14:tracePt t="19369" x="5765800" y="3498850"/>
          <p14:tracePt t="19413" x="5765800" y="3492500"/>
          <p14:tracePt t="19565" x="5765800" y="3486150"/>
          <p14:tracePt t="19570" x="5765800" y="3492500"/>
          <p14:tracePt t="19685" x="5772150" y="3492500"/>
          <p14:tracePt t="19877" x="5778500" y="3492500"/>
          <p14:tracePt t="19901" x="5784850" y="3492500"/>
          <p14:tracePt t="19917" x="5791200" y="3486150"/>
          <p14:tracePt t="19937" x="5791200" y="3492500"/>
          <p14:tracePt t="20037" x="5784850" y="3498850"/>
          <p14:tracePt t="20050" x="5778500" y="3498850"/>
          <p14:tracePt t="20081" x="5778500" y="3492500"/>
          <p14:tracePt t="20134" x="5778500" y="3498850"/>
          <p14:tracePt t="20225" x="5784850" y="3492500"/>
          <p14:tracePt t="20262" x="5791200" y="3492500"/>
          <p14:tracePt t="20277" x="5791200" y="3498850"/>
          <p14:tracePt t="20338" x="5784850" y="3505200"/>
          <p14:tracePt t="20405" x="5784850" y="3498850"/>
          <p14:tracePt t="20433" x="5784850" y="3492500"/>
          <p14:tracePt t="20465" x="5791200" y="3492500"/>
          <p14:tracePt t="20493" x="5797550" y="3492500"/>
          <p14:tracePt t="20569" x="5797550" y="3486150"/>
          <p14:tracePt t="20589" x="5791200" y="3486150"/>
          <p14:tracePt t="20623" x="5791200" y="3492500"/>
          <p14:tracePt t="20658" x="5797550" y="3492500"/>
          <p14:tracePt t="20681" x="5791200" y="3498850"/>
          <p14:tracePt t="20741" x="5791200" y="3505200"/>
          <p14:tracePt t="20769" x="5797550" y="3505200"/>
          <p14:tracePt t="20854" x="5791200" y="3498850"/>
          <p14:tracePt t="20870" x="5791200" y="3492500"/>
          <p14:tracePt t="20898" x="5791200" y="3498850"/>
          <p14:tracePt t="20921" x="5784850" y="3505200"/>
          <p14:tracePt t="20946" x="5778500" y="3511550"/>
          <p14:tracePt t="20965" x="5784850" y="3505200"/>
          <p14:tracePt t="21049" x="5784850" y="3498850"/>
          <p14:tracePt t="21077" x="5791200" y="3498850"/>
          <p14:tracePt t="21093" x="5797550" y="3492500"/>
          <p14:tracePt t="21118" x="5791200" y="3498850"/>
          <p14:tracePt t="21206" x="5784850" y="3498850"/>
          <p14:tracePt t="21386" x="5784850" y="3492500"/>
          <p14:tracePt t="21418" x="5784850" y="3486150"/>
          <p14:tracePt t="21438" x="5784850" y="3479800"/>
          <p14:tracePt t="21454" x="5791200" y="3479800"/>
          <p14:tracePt t="21498" x="5797550" y="3479800"/>
          <p14:tracePt t="21537" x="5791200" y="3486150"/>
          <p14:tracePt t="21574" x="5784850" y="3492500"/>
          <p14:tracePt t="21790" x="5784850" y="3498850"/>
          <p14:tracePt t="21813" x="5778500" y="3492500"/>
          <p14:tracePt t="21890" x="5772150" y="3486150"/>
          <p14:tracePt t="21918" x="5772150" y="3492500"/>
          <p14:tracePt t="21942" x="5772150" y="3498850"/>
          <p14:tracePt t="21978" x="5765800" y="3498850"/>
          <p14:tracePt t="22054" x="5772150" y="3498850"/>
          <p14:tracePt t="22123" x="5772150" y="3492500"/>
          <p14:tracePt t="22150" x="5778500" y="3498850"/>
          <p14:tracePt t="22226" x="5772150" y="3498850"/>
          <p14:tracePt t="22265" x="5765800" y="3498850"/>
          <p14:tracePt t="22294" x="5759450" y="3498850"/>
          <p14:tracePt t="22330" x="5759450" y="3505200"/>
          <p14:tracePt t="22414" x="5753100" y="3498850"/>
          <p14:tracePt t="22450" x="5746750" y="3492500"/>
          <p14:tracePt t="22506" x="5746750" y="3498850"/>
          <p14:tracePt t="22558" x="5740400" y="3492500"/>
          <p14:tracePt t="22626" x="5740400" y="3498850"/>
          <p14:tracePt t="22670" x="5746750" y="3492500"/>
          <p14:tracePt t="22758" x="5753100" y="3498850"/>
          <p14:tracePt t="22806" x="5746750" y="3498850"/>
          <p14:tracePt t="22886" x="5746750" y="3505200"/>
          <p14:tracePt t="22962" x="5740400" y="3511550"/>
          <p14:tracePt t="23006" x="5734050" y="3517900"/>
          <p14:tracePt t="23098" x="5734050" y="3524250"/>
          <p14:tracePt t="23150" x="5740400" y="3517900"/>
          <p14:tracePt t="23170" x="5740400" y="3524250"/>
          <p14:tracePt t="23218" x="5740400" y="3530600"/>
          <p14:tracePt t="23246" x="5734050" y="3530600"/>
          <p14:tracePt t="23390" x="5740400" y="3536950"/>
          <p14:tracePt t="23410" x="5740400" y="3530600"/>
          <p14:tracePt t="23526" x="5746750" y="3536950"/>
          <p14:tracePt t="23666" x="5740400" y="3536950"/>
          <p14:tracePt t="23690" x="5740400" y="3530600"/>
          <p14:tracePt t="23758" x="5740400" y="3536950"/>
          <p14:tracePt t="23794" x="5734050" y="3536950"/>
          <p14:tracePt t="23938" x="5740400" y="3530600"/>
          <p14:tracePt t="23943" x="5734050" y="3536950"/>
          <p14:tracePt t="24002" x="5727700" y="3536950"/>
          <p14:tracePt t="24018" x="5727700" y="3530600"/>
          <p14:tracePt t="24050" x="5727700" y="3524250"/>
          <p14:tracePt t="24110" x="5721350" y="3517900"/>
          <p14:tracePt t="24131" x="5715000" y="3517900"/>
          <p14:tracePt t="24162" x="5708650" y="3517900"/>
          <p14:tracePt t="24198" x="5702300" y="3517900"/>
          <p14:tracePt t="24214" x="5695950" y="3517900"/>
          <p14:tracePt t="24230" x="5689600" y="3517900"/>
          <p14:tracePt t="24242" x="5683250" y="3517900"/>
          <p14:tracePt t="24266" x="5613400" y="3632200"/>
          <p14:tracePt t="25063" x="5613400" y="3638550"/>
          <p14:tracePt t="25139" x="5613400" y="3644900"/>
          <p14:tracePt t="25150" x="5619750" y="3657600"/>
          <p14:tracePt t="25219" x="5613400" y="3663950"/>
          <p14:tracePt t="25242" x="5607050" y="3670300"/>
          <p14:tracePt t="25258" x="5607050" y="3676650"/>
          <p14:tracePt t="25263" x="5607050" y="3683000"/>
          <p14:tracePt t="25276" x="5600700" y="3689350"/>
          <p14:tracePt t="25294" x="5594350" y="3689350"/>
          <p14:tracePt t="25318" x="5594350" y="3683000"/>
          <p14:tracePt t="26238" x="5600700" y="3562350"/>
          <p14:tracePt t="26347" x="5613400" y="3556000"/>
          <p14:tracePt t="26359" x="5619750" y="3549650"/>
          <p14:tracePt t="26375" x="5626100" y="3543300"/>
          <p14:tracePt t="26383" x="5626100" y="3549650"/>
          <p14:tracePt t="26396" x="5632450" y="3549650"/>
          <p14:tracePt t="26396" x="5638800" y="3549650"/>
          <p14:tracePt t="26416" x="5645150" y="3556000"/>
          <p14:tracePt t="26430" x="5645150" y="3562350"/>
          <p14:tracePt t="26447" x="5651500" y="3568700"/>
          <p14:tracePt t="26463" x="5657850" y="3562350"/>
          <p14:tracePt t="26480" x="5664200" y="3556000"/>
          <p14:tracePt t="26497" x="5670550" y="3543300"/>
          <p14:tracePt t="26519" x="5676900" y="3549650"/>
          <p14:tracePt t="26555" x="5676900" y="3556000"/>
          <p14:tracePt t="26579" x="5676900" y="3562350"/>
          <p14:tracePt t="26631" x="5683250" y="3568700"/>
          <p14:tracePt t="26691" x="5689600" y="3568700"/>
          <p14:tracePt t="26735" x="5689600" y="3556000"/>
          <p14:tracePt t="26803" x="5683250" y="3562350"/>
          <p14:tracePt t="26839" x="5683250" y="3568700"/>
          <p14:tracePt t="26855" x="5676900" y="3575050"/>
          <p14:tracePt t="26887" x="5676900" y="3581400"/>
          <p14:tracePt t="26899" x="5670550" y="3568700"/>
          <p14:tracePt t="26914" x="5664200" y="3562350"/>
          <p14:tracePt t="26931" x="5670550" y="3556000"/>
          <p14:tracePt t="26955" x="5670550" y="3562350"/>
          <p14:tracePt t="26975" x="5676900" y="3556000"/>
          <p14:tracePt t="27034" x="5676900" y="3562350"/>
          <p14:tracePt t="27043" x="5689600" y="3562350"/>
          <p14:tracePt t="27067" x="5683250" y="3568700"/>
          <p14:tracePt t="27127" x="5676900" y="3575050"/>
          <p14:tracePt t="27171" x="5670550" y="3575050"/>
          <p14:tracePt t="27239" x="5670550" y="3568700"/>
          <p14:tracePt t="27255" x="5664200" y="3575050"/>
          <p14:tracePt t="27260" x="5664200" y="3581400"/>
          <p14:tracePt t="27275" x="5657850" y="3575050"/>
          <p14:tracePt t="27315" x="5651500" y="3575050"/>
          <p14:tracePt t="27335" x="5645150" y="3575050"/>
          <p14:tracePt t="27351" x="5638800" y="3575050"/>
          <p14:tracePt t="27367" x="5632450" y="3568700"/>
          <p14:tracePt t="27387" x="5626100" y="3568700"/>
          <p14:tracePt t="27439" x="5626100" y="3575050"/>
          <p14:tracePt t="27455" x="5626100" y="3581400"/>
          <p14:tracePt t="27479" x="5619750" y="3575050"/>
          <p14:tracePt t="27499" x="5619750" y="3568700"/>
          <p14:tracePt t="27530" x="5626100" y="3562350"/>
          <p14:tracePt t="27547" x="5626100" y="3575050"/>
          <p14:tracePt t="27559" x="5632450" y="3568700"/>
          <p14:tracePt t="27575" x="5645150" y="3562350"/>
          <p14:tracePt t="27643" x="5651500" y="3562350"/>
          <p14:tracePt t="27679" x="5657850" y="3562350"/>
          <p14:tracePt t="27695" x="5664200" y="3568700"/>
          <p14:tracePt t="27711" x="5664200" y="3575050"/>
          <p14:tracePt t="27727" x="5670550" y="3581400"/>
          <p14:tracePt t="27739" x="5676900" y="3581400"/>
          <p14:tracePt t="27756" x="5676900" y="3587750"/>
          <p14:tracePt t="27772" x="5683250" y="3587750"/>
          <p14:tracePt t="27795" x="5683250" y="3594100"/>
          <p14:tracePt t="27847" x="5676900" y="3600450"/>
          <p14:tracePt t="27859" x="5670550" y="3606800"/>
          <p14:tracePt t="27875" x="5664200" y="3613150"/>
          <p14:tracePt t="27891" x="5651500" y="3619500"/>
          <p14:tracePt t="27907" x="5645150" y="3625850"/>
          <p14:tracePt t="27907" x="5645150" y="3632200"/>
          <p14:tracePt t="27921" x="5638800" y="3638550"/>
          <p14:tracePt t="27921" x="5632450" y="3644900"/>
          <p14:tracePt t="27937" x="5626100" y="3651250"/>
          <p14:tracePt t="27937" x="5619750" y="3657600"/>
          <p14:tracePt t="27955" x="5607050" y="3663950"/>
          <p14:tracePt t="27955" x="5600700" y="3670300"/>
          <p14:tracePt t="27971" x="5594350" y="3676650"/>
          <p14:tracePt t="27971" x="5575300" y="3695700"/>
          <p14:tracePt t="27988" x="5568950" y="3702050"/>
          <p14:tracePt t="27988" x="5556250" y="3708400"/>
          <p14:tracePt t="28005" x="5549900" y="3708400"/>
          <p14:tracePt t="28005" x="5543550" y="3708400"/>
          <p14:tracePt t="28021" x="5537200" y="3714750"/>
          <p14:tracePt t="28021" x="5524500" y="3708400"/>
          <p14:tracePt t="28021" x="5518150" y="3708400"/>
          <p14:tracePt t="28040" x="5511800" y="3708400"/>
          <p14:tracePt t="28052" x="5505450" y="3708400"/>
          <p14:tracePt t="28052" x="5492750" y="3714750"/>
          <p14:tracePt t="28072" x="5486400" y="3714750"/>
          <p14:tracePt t="28072" x="5480050" y="3721100"/>
          <p14:tracePt t="28088" x="5473700" y="3721100"/>
          <p14:tracePt t="28088" x="5467350" y="3727450"/>
          <p14:tracePt t="28105" x="5461000" y="3727450"/>
          <p14:tracePt t="28119" x="5454650" y="3727450"/>
          <p14:tracePt t="28119" x="5448300" y="3727450"/>
          <p14:tracePt t="28119" x="5441950" y="3727450"/>
          <p14:tracePt t="28141" x="5435600" y="3727450"/>
          <p14:tracePt t="28153" x="5429250" y="3721100"/>
          <p14:tracePt t="28153" x="5416550" y="3714750"/>
          <p14:tracePt t="28171" x="5410200" y="3714750"/>
          <p14:tracePt t="28186" x="5403850" y="3714750"/>
          <p14:tracePt t="28186" x="5397500" y="3714750"/>
          <p14:tracePt t="28204" x="5391150" y="3714750"/>
          <p14:tracePt t="28204" x="5378450" y="3714750"/>
          <p14:tracePt t="28221" x="5372100" y="3721100"/>
          <p14:tracePt t="28221" x="5365750" y="3721100"/>
          <p14:tracePt t="28238" x="5359400" y="3727450"/>
          <p14:tracePt t="28238" x="5346700" y="3733800"/>
          <p14:tracePt t="28255" x="5340350" y="3733800"/>
          <p14:tracePt t="28255" x="5334000" y="3740150"/>
          <p14:tracePt t="28272" x="5327650" y="3740150"/>
          <p14:tracePt t="28272" x="5308600" y="3746500"/>
          <p14:tracePt t="28289" x="5302250" y="3752850"/>
          <p14:tracePt t="28289" x="5295900" y="3752850"/>
          <p14:tracePt t="28306" x="5289550" y="3752850"/>
          <p14:tracePt t="28306" x="5276850" y="3752850"/>
          <p14:tracePt t="28322" x="5270500" y="3746500"/>
          <p14:tracePt t="28322" x="5257800" y="3746500"/>
          <p14:tracePt t="28322" x="5245100" y="3746500"/>
          <p14:tracePt t="28341" x="5232400" y="3746500"/>
          <p14:tracePt t="28341" x="5219700" y="3740150"/>
          <p14:tracePt t="28357" x="5207000" y="3740150"/>
          <p14:tracePt t="28357" x="5194300" y="3733800"/>
          <p14:tracePt t="28372" x="5181600" y="3727450"/>
          <p14:tracePt t="28372" x="5168900" y="3721100"/>
          <p14:tracePt t="28389" x="5156200" y="3714750"/>
          <p14:tracePt t="28389" x="5149850" y="3708400"/>
          <p14:tracePt t="28389" x="5137150" y="3695700"/>
          <p14:tracePt t="28408" x="5124450" y="3683000"/>
          <p14:tracePt t="28420" x="5111750" y="3670300"/>
          <p14:tracePt t="28420" x="5080000" y="3638550"/>
          <p14:tracePt t="28440" x="5060950" y="3625850"/>
          <p14:tracePt t="28440" x="5041900" y="3606800"/>
          <p14:tracePt t="28457" x="5022850" y="3587750"/>
          <p14:tracePt t="28457" x="5003800" y="3568700"/>
          <p14:tracePt t="28472" x="4984750" y="3549650"/>
          <p14:tracePt t="28472" x="4965700" y="3530600"/>
          <p14:tracePt t="28489" x="4946650" y="3511550"/>
          <p14:tracePt t="28489" x="4933950" y="3498850"/>
          <p14:tracePt t="28489" x="4914900" y="3479800"/>
          <p14:tracePt t="28509" x="4895850" y="3467100"/>
          <p14:tracePt t="28509" x="4883150" y="3448050"/>
          <p14:tracePt t="28522" x="4864100" y="3435350"/>
          <p14:tracePt t="28522" x="4845050" y="3416300"/>
          <p14:tracePt t="28539" x="4826000" y="3397250"/>
          <p14:tracePt t="28539" x="4813300" y="3378200"/>
          <p14:tracePt t="28557" x="4794250" y="3352800"/>
          <p14:tracePt t="28557" x="4775200" y="3327400"/>
          <p14:tracePt t="28573" x="4756150" y="3302000"/>
          <p14:tracePt t="28573" x="4724400" y="3244850"/>
          <p14:tracePt t="28589" x="4705350" y="3219450"/>
          <p14:tracePt t="28589" x="4692650" y="3187700"/>
          <p14:tracePt t="28606" x="4673600" y="3162300"/>
          <p14:tracePt t="28606" x="4660900" y="3130550"/>
          <p14:tracePt t="28624" x="4648200" y="3098800"/>
          <p14:tracePt t="28624" x="4622800" y="3028950"/>
          <p14:tracePt t="28640" x="4616450" y="2984500"/>
          <p14:tracePt t="28640" x="4603750" y="2940050"/>
          <p14:tracePt t="29364" x="5746750" y="3689350"/>
          <p14:tracePt t="29374" x="5727700" y="3702050"/>
          <p14:tracePt t="29374" x="5708650" y="3714750"/>
          <p14:tracePt t="29392" x="5689600" y="3727450"/>
          <p14:tracePt t="29392" x="5638800" y="3752850"/>
          <p14:tracePt t="29409" x="5613400" y="3759200"/>
          <p14:tracePt t="29409" x="5594350" y="3765550"/>
          <p14:tracePt t="29426" x="5575300" y="3771900"/>
          <p14:tracePt t="29426" x="5556250" y="3771900"/>
          <p14:tracePt t="29442" x="5537200" y="3771900"/>
          <p14:tracePt t="29442" x="5524500" y="3778250"/>
          <p14:tracePt t="29459" x="5511800" y="3778250"/>
          <p14:tracePt t="29459" x="5492750" y="3778250"/>
          <p14:tracePt t="29477" x="5486400" y="3778250"/>
          <p14:tracePt t="29477" x="5480050" y="3771900"/>
          <p14:tracePt t="29493" x="5473700" y="3771900"/>
          <p14:tracePt t="29508" x="5467350" y="3765550"/>
          <p14:tracePt t="29508" x="5467350" y="3752850"/>
          <p14:tracePt t="29525" x="5467350" y="3746500"/>
          <p14:tracePt t="29541" x="5467350" y="3740150"/>
          <p14:tracePt t="29559" x="5467350" y="3733800"/>
          <p14:tracePt t="29559" x="5467350" y="3727450"/>
          <p14:tracePt t="29577" x="5467350" y="3721100"/>
          <p14:tracePt t="29596" x="5467350" y="3714750"/>
          <p14:tracePt t="29627" x="5467350" y="3708400"/>
          <p14:tracePt t="29643" x="5467350" y="3702050"/>
          <p14:tracePt t="29664" x="5467350" y="3695700"/>
          <p14:tracePt t="29716" x="5467350" y="3689350"/>
          <p14:tracePt t="29740" x="5473700" y="3676650"/>
          <p14:tracePt t="29764" x="5480050" y="3670300"/>
          <p14:tracePt t="29844" x="5486400" y="3670300"/>
          <p14:tracePt t="29875" x="5492750" y="3663950"/>
          <p14:tracePt t="29896" x="5499100" y="3657600"/>
          <p14:tracePt t="29928" x="5505450" y="3651250"/>
          <p14:tracePt t="29944" x="5511800" y="3651250"/>
          <p14:tracePt t="29964" x="5518150" y="3651250"/>
          <p14:tracePt t="29987" x="5524500" y="3644900"/>
          <p14:tracePt t="30004" x="5530850" y="3644900"/>
          <p14:tracePt t="30016" x="5537200" y="3638550"/>
          <p14:tracePt t="30031" x="5543550" y="3638550"/>
          <p14:tracePt t="30043" x="5543550" y="3632200"/>
          <p14:tracePt t="30060" x="5549900" y="3632200"/>
          <p14:tracePt t="30060" x="5556250" y="3625850"/>
          <p14:tracePt t="30078" x="5562600" y="3625850"/>
          <p14:tracePt t="30093" x="5568950" y="3625850"/>
          <p14:tracePt t="30109" x="5575300" y="3625850"/>
          <p14:tracePt t="30128" x="5581650" y="3619500"/>
          <p14:tracePt t="30144" x="5575300" y="3613150"/>
          <p14:tracePt t="30168" x="5575300" y="3619500"/>
          <p14:tracePt t="30188" x="5568950" y="3619500"/>
          <p14:tracePt t="30272" x="5568950" y="3613150"/>
          <p14:tracePt t="30348" x="5568950" y="3606800"/>
          <p14:tracePt t="30368" x="5575300" y="3600450"/>
          <p14:tracePt t="30384" x="5575300" y="3594100"/>
          <p14:tracePt t="30400" x="5581650" y="3594100"/>
          <p14:tracePt t="30416" x="5588000" y="3587750"/>
          <p14:tracePt t="30427" x="5594350" y="3575050"/>
          <p14:tracePt t="30443" x="5600700" y="3575050"/>
          <p14:tracePt t="30452" x="5607050" y="3568700"/>
          <p14:tracePt t="30468" x="5607050" y="3562350"/>
          <p14:tracePt t="30477" x="5613400" y="3562350"/>
          <p14:tracePt t="30495" x="5619750" y="3562350"/>
          <p14:tracePt t="30495" x="5619750" y="3556000"/>
          <p14:tracePt t="37434" x="4406900" y="2374900"/>
          <p14:tracePt t="37434" x="4406900" y="1968500"/>
          <p14:tracePt t="37455" x="4432300" y="1873250"/>
          <p14:tracePt t="37455" x="4559300" y="1619250"/>
          <p14:tracePt t="37470" x="4616450" y="1543050"/>
          <p14:tracePt t="37470" x="4749800" y="1384300"/>
          <p14:tracePt t="37487" x="4832350" y="1301750"/>
          <p14:tracePt t="37487" x="4921250" y="1219200"/>
          <p14:tracePt t="37504" x="5016500" y="1136650"/>
          <p14:tracePt t="37504" x="5213350" y="990600"/>
          <p14:tracePt t="37521" x="5314950" y="914400"/>
          <p14:tracePt t="37521" x="5422900" y="850900"/>
          <p14:tracePt t="37538" x="5530850" y="793750"/>
          <p14:tracePt t="37538" x="5632450" y="742950"/>
          <p14:tracePt t="37554" x="5734050" y="704850"/>
          <p14:tracePt t="37554" x="5835650" y="673100"/>
          <p14:tracePt t="37570" x="5937250" y="654050"/>
          <p14:tracePt t="37570" x="6032500" y="635000"/>
          <p14:tracePt t="37570" x="6134100" y="622300"/>
          <p14:tracePt t="37590" x="6229350" y="622300"/>
          <p14:tracePt t="37602" x="6324600" y="628650"/>
          <p14:tracePt t="37602" x="6508750" y="673100"/>
          <p14:tracePt t="37622" x="6591300" y="711200"/>
          <p14:tracePt t="37622" x="6673850" y="762000"/>
          <p14:tracePt t="37638" x="6750050" y="819150"/>
          <p14:tracePt t="37638" x="6826250" y="889000"/>
          <p14:tracePt t="37654" x="6889750" y="958850"/>
          <p14:tracePt t="37654" x="6953250" y="1035050"/>
          <p14:tracePt t="37654" x="7010400" y="1117600"/>
          <p14:tracePt t="37673" x="7067550" y="1193800"/>
          <p14:tracePt t="37686" x="7112000" y="1276350"/>
          <p14:tracePt t="37686" x="7200900" y="1435100"/>
          <p14:tracePt t="37705" x="7239000" y="1517650"/>
          <p14:tracePt t="37705" x="7270750" y="1606550"/>
          <p14:tracePt t="37721" x="7296150" y="1695450"/>
          <p14:tracePt t="37721" x="7321550" y="1790700"/>
          <p14:tracePt t="37738" x="7334250" y="1885950"/>
          <p14:tracePt t="37738" x="7346950" y="1974850"/>
          <p14:tracePt t="37755" x="7353300" y="2063750"/>
          <p14:tracePt t="37755" x="7340600" y="2235200"/>
          <p14:tracePt t="37771" x="7321550" y="2311400"/>
          <p14:tracePt t="37771" x="7302500" y="2387600"/>
          <p14:tracePt t="37788" x="7270750" y="2451100"/>
          <p14:tracePt t="37788" x="7239000" y="2520950"/>
          <p14:tracePt t="37804" x="7194550" y="2584450"/>
          <p14:tracePt t="37804" x="7105650" y="2698750"/>
          <p14:tracePt t="37822" x="7054850" y="2749550"/>
          <p14:tracePt t="37822" x="6997700" y="2800350"/>
          <p14:tracePt t="37838" x="6946900" y="2851150"/>
          <p14:tracePt t="37838" x="6883400" y="2895600"/>
          <p14:tracePt t="37855" x="6826250" y="2940050"/>
          <p14:tracePt t="37855" x="6762750" y="2984500"/>
          <p14:tracePt t="37872" x="6699250" y="3022600"/>
          <p14:tracePt t="37872" x="6635750" y="3067050"/>
          <p14:tracePt t="37872" x="6572250" y="3105150"/>
          <p14:tracePt t="37890" x="6502400" y="3143250"/>
          <p14:tracePt t="37890" x="6432550" y="3181350"/>
          <p14:tracePt t="37906" x="6362700" y="3219450"/>
          <p14:tracePt t="37906" x="6292850" y="3251200"/>
          <p14:tracePt t="37922" x="6223000" y="3289300"/>
          <p14:tracePt t="37922" x="6153150" y="3314700"/>
          <p14:tracePt t="37939" x="6089650" y="3346450"/>
          <p14:tracePt t="37939" x="6026150" y="3371850"/>
          <p14:tracePt t="37939" x="5962650" y="3390900"/>
          <p14:tracePt t="37958" x="5905500" y="3409950"/>
          <p14:tracePt t="37970" x="5848350" y="3422650"/>
          <p14:tracePt t="37970" x="5797550" y="3435350"/>
          <p14:tracePt t="37990" x="5702300" y="3448050"/>
          <p14:tracePt t="37990" x="5657850" y="3454400"/>
          <p14:tracePt t="38005" x="5613400" y="3454400"/>
          <p14:tracePt t="38005" x="5575300" y="3454400"/>
          <p14:tracePt t="38022" x="5543550" y="3454400"/>
          <p14:tracePt t="38022" x="5511800" y="3448050"/>
          <p14:tracePt t="38039" x="5480050" y="3448050"/>
          <p14:tracePt t="38039" x="5429250" y="3441700"/>
          <p14:tracePt t="38056" x="5410200" y="3435350"/>
          <p14:tracePt t="38056" x="5397500" y="3435350"/>
          <p14:tracePt t="38073" x="5384800" y="3435350"/>
          <p14:tracePt t="38073" x="5372100" y="3435350"/>
          <p14:tracePt t="38089" x="5359400" y="3435350"/>
          <p14:tracePt t="38089" x="5353050" y="3435350"/>
          <p14:tracePt t="38106" x="5346700" y="3441700"/>
          <p14:tracePt t="38121" x="5353050" y="3435350"/>
          <p14:tracePt t="38153" x="5359400" y="3435350"/>
          <p14:tracePt t="38169" x="5372100" y="3435350"/>
          <p14:tracePt t="38181" x="5378450" y="3429000"/>
          <p14:tracePt t="38197" x="5384800" y="3429000"/>
          <p14:tracePt t="38205" x="5391150" y="3429000"/>
          <p14:tracePt t="38221" x="5397500" y="3429000"/>
          <p14:tracePt t="38238" x="5403850" y="3429000"/>
          <p14:tracePt t="38254" x="5410200" y="3422650"/>
          <p14:tracePt t="38272" x="5410200" y="3416300"/>
          <p14:tracePt t="38289" x="5416550" y="3416300"/>
          <p14:tracePt t="38305" x="5429250" y="3409950"/>
          <p14:tracePt t="38321" x="5435600" y="3409950"/>
          <p14:tracePt t="38338" x="5441950" y="3403600"/>
          <p14:tracePt t="38338" x="5448300" y="3403600"/>
          <p14:tracePt t="38360" x="5454650" y="3397250"/>
          <p14:tracePt t="38385" x="5454650" y="3390900"/>
          <p14:tracePt t="38477" x="5454650" y="3384550"/>
          <p14:tracePt t="38520" x="5454650" y="3378200"/>
          <p14:tracePt t="38573" x="5454650" y="3371850"/>
          <p14:tracePt t="38601" x="5454650" y="3365500"/>
          <p14:tracePt t="38641" x="5461000" y="3365500"/>
          <p14:tracePt t="38693" x="5467350" y="3359150"/>
          <p14:tracePt t="38737" x="5467350" y="3352800"/>
          <p14:tracePt t="38761" x="5473700" y="3346450"/>
          <p14:tracePt t="38789" x="5467350" y="3352800"/>
          <p14:tracePt t="38889" x="5461000" y="3359150"/>
          <p14:tracePt t="38917" x="5454650" y="3352800"/>
          <p14:tracePt t="38961" x="5448300" y="3352800"/>
          <p14:tracePt t="39009" x="5441950" y="3346450"/>
          <p14:tracePt t="39053" x="5441950" y="3352800"/>
          <p14:tracePt t="39193" x="5435600" y="3359150"/>
          <p14:tracePt t="39201" x="5429250" y="3365500"/>
          <p14:tracePt t="39210" x="5429250" y="3378200"/>
          <p14:tracePt t="39210" x="5416550" y="3397250"/>
          <p14:tracePt t="39226" x="5410200" y="3429000"/>
          <p14:tracePt t="39226" x="5397500" y="3467100"/>
          <p14:tracePt t="39243" x="5378450" y="3524250"/>
          <p14:tracePt t="39243" x="5359400" y="3581400"/>
          <p14:tracePt t="39243" x="5340350" y="3651250"/>
          <p14:tracePt t="39262" x="5314950" y="3727450"/>
          <p14:tracePt t="39275" x="5289550" y="3810000"/>
          <p14:tracePt t="39275" x="5226050" y="3981450"/>
          <p14:tracePt t="39294" x="5187950" y="4064000"/>
          <p14:tracePt t="39294" x="5143500" y="4146550"/>
          <p14:tracePt t="39310" x="5099050" y="4222750"/>
          <p14:tracePt t="39310" x="5054600" y="4305300"/>
          <p14:tracePt t="39326" x="5003800" y="4387850"/>
          <p14:tracePt t="39326" x="4946650" y="4470400"/>
          <p14:tracePt t="39326" x="4889500" y="4546600"/>
          <p14:tracePt t="39346" x="4832350" y="4635500"/>
          <p14:tracePt t="39358" x="4775200" y="4711700"/>
          <p14:tracePt t="39358" x="4660900" y="4864100"/>
          <p14:tracePt t="39377" x="4603750" y="4933950"/>
          <p14:tracePt t="39377" x="4546600" y="5003800"/>
          <p14:tracePt t="39394" x="4495800" y="5067300"/>
          <p14:tracePt t="39394" x="4445000" y="5124450"/>
          <p14:tracePt t="39410" x="4394200" y="5181600"/>
          <p14:tracePt t="39410" x="4349750" y="5232400"/>
          <p14:tracePt t="39427" x="4305300" y="5276850"/>
          <p14:tracePt t="39427" x="4222750" y="5359400"/>
          <p14:tracePt t="39443" x="4178300" y="5391150"/>
          <p14:tracePt t="39443" x="4146550" y="5422900"/>
          <p14:tracePt t="39461" x="4108450" y="5448300"/>
          <p14:tracePt t="39461" x="4076700" y="5473700"/>
          <p14:tracePt t="39477" x="4044950" y="5492750"/>
          <p14:tracePt t="39477" x="3981450" y="5524500"/>
          <p14:tracePt t="39494" x="3956050" y="5537200"/>
          <p14:tracePt t="39494" x="3924300" y="5549900"/>
          <p14:tracePt t="39511" x="3898900" y="5556250"/>
          <p14:tracePt t="39511" x="3873500" y="5562600"/>
          <p14:tracePt t="39527" x="3848100" y="5568950"/>
          <p14:tracePt t="39527" x="3829050" y="5575300"/>
          <p14:tracePt t="39544" x="3803650" y="5575300"/>
          <p14:tracePt t="39544" x="3759200" y="5581650"/>
          <p14:tracePt t="39563" x="3740150" y="5588000"/>
          <p14:tracePt t="39563" x="3714750" y="5594350"/>
          <p14:tracePt t="39578" x="3689350" y="5594350"/>
          <p14:tracePt t="39578" x="3657600" y="5594350"/>
          <p14:tracePt t="39595" x="3625850" y="5600700"/>
          <p14:tracePt t="39595" x="3594100" y="5600700"/>
          <p14:tracePt t="39611" x="3556000" y="5607050"/>
          <p14:tracePt t="39611" x="3517900" y="5607050"/>
          <p14:tracePt t="39611" x="3473450" y="5607050"/>
          <p14:tracePt t="39631" x="3429000" y="5613400"/>
          <p14:tracePt t="39643" x="3378200" y="5619750"/>
          <p14:tracePt t="39643" x="3270250" y="5638800"/>
          <p14:tracePt t="39662" x="3206750" y="5651500"/>
          <p14:tracePt t="39662" x="3143250" y="5664200"/>
          <p14:tracePt t="39678" x="3073400" y="5676900"/>
          <p14:tracePt t="39678" x="2997200" y="5695950"/>
          <p14:tracePt t="39695" x="2921000" y="5715000"/>
          <p14:tracePt t="39695" x="2838450" y="5734050"/>
          <p14:tracePt t="39711" x="2755900" y="5753100"/>
          <p14:tracePt t="39711" x="2667000" y="5772150"/>
          <p14:tracePt t="39711" x="2584450" y="5784850"/>
          <p14:tracePt t="39730" x="2495550" y="5803900"/>
          <p14:tracePt t="39730" x="2413000" y="5816600"/>
          <p14:tracePt t="39745" x="2324100" y="5822950"/>
          <p14:tracePt t="39745" x="2241550" y="5829300"/>
          <p14:tracePt t="39761" x="2152650" y="5829300"/>
          <p14:tracePt t="39761" x="2063750" y="5829300"/>
          <p14:tracePt t="39778" x="1974850" y="5822950"/>
          <p14:tracePt t="39778" x="1797050" y="5797550"/>
          <p14:tracePt t="39795" x="1708150" y="5772150"/>
          <p14:tracePt t="39795" x="1619250" y="5746750"/>
          <p14:tracePt t="39811" x="1543050" y="5715000"/>
          <p14:tracePt t="39811" x="1460500" y="5670550"/>
          <p14:tracePt t="39828" x="1390650" y="5619750"/>
          <p14:tracePt t="39828" x="1320800" y="5568950"/>
          <p14:tracePt t="39845" x="1263650" y="5505450"/>
          <p14:tracePt t="39845" x="1168400" y="5365750"/>
          <p14:tracePt t="39862" x="1130300" y="5289550"/>
          <p14:tracePt t="39862" x="1104900" y="5213350"/>
          <p14:tracePt t="39879" x="1092200" y="5137150"/>
          <p14:tracePt t="39879" x="1085850" y="5054600"/>
          <p14:tracePt t="39895" x="1092200" y="4978400"/>
          <p14:tracePt t="39895" x="1104900" y="4902200"/>
          <p14:tracePt t="39895" x="1130300" y="4826000"/>
          <p14:tracePt t="39915" x="1162050" y="4749800"/>
          <p14:tracePt t="39927" x="1200150" y="4673600"/>
          <p14:tracePt t="39927" x="1308100" y="4533900"/>
          <p14:tracePt t="39946" x="1377950" y="4464050"/>
          <p14:tracePt t="39946" x="1447800" y="4400550"/>
          <p14:tracePt t="39962" x="1524000" y="4337050"/>
          <p14:tracePt t="39962" x="1606550" y="4279900"/>
          <p14:tracePt t="39979" x="1689100" y="4229100"/>
          <p14:tracePt t="39979" x="1784350" y="4178300"/>
          <p14:tracePt t="39995" x="1873250" y="4140200"/>
          <p14:tracePt t="39995" x="1974850" y="4108450"/>
          <p14:tracePt t="39995" x="2076450" y="4083050"/>
          <p14:tracePt t="40015" x="2184400" y="4057650"/>
          <p14:tracePt t="40015" x="2292350" y="4044950"/>
          <p14:tracePt t="40030" x="2413000" y="4032250"/>
          <p14:tracePt t="40030" x="2540000" y="4019550"/>
          <p14:tracePt t="40046" x="2667000" y="4006850"/>
          <p14:tracePt t="40046" x="2800350" y="4000500"/>
          <p14:tracePt t="40063" x="2933700" y="3994150"/>
          <p14:tracePt t="40063" x="3067050" y="3981450"/>
          <p14:tracePt t="40063" x="3213100" y="3975100"/>
          <p14:tracePt t="40082" x="3352800" y="3975100"/>
          <p14:tracePt t="40094" x="3498850" y="3968750"/>
          <p14:tracePt t="40094" x="3784600" y="3975100"/>
          <p14:tracePt t="40113" x="3937000" y="3975100"/>
          <p14:tracePt t="40113" x="4089400" y="3987800"/>
          <p14:tracePt t="40130" x="4241800" y="3994150"/>
          <p14:tracePt t="40130" x="4387850" y="4006850"/>
          <p14:tracePt t="40146" x="4546600" y="4019550"/>
          <p14:tracePt t="40146" x="4845050" y="4044950"/>
          <p14:tracePt t="40163" x="4997450" y="4064000"/>
          <p14:tracePt t="40163" x="5143500" y="4076700"/>
          <p14:tracePt t="40180" x="5295900" y="4095750"/>
          <p14:tracePt t="40180" x="5441950" y="4121150"/>
          <p14:tracePt t="40196" x="5588000" y="4140200"/>
          <p14:tracePt t="40196" x="5880100" y="4197350"/>
          <p14:tracePt t="40214" x="6013450" y="4229100"/>
          <p14:tracePt t="40214" x="6153150" y="4260850"/>
          <p14:tracePt t="40230" x="6280150" y="4298950"/>
          <p14:tracePt t="40230" x="6407150" y="4337050"/>
          <p14:tracePt t="40246" x="6527800" y="4375150"/>
          <p14:tracePt t="40246" x="6642100" y="4419600"/>
          <p14:tracePt t="40263" x="6750050" y="4464050"/>
          <p14:tracePt t="40263" x="6851650" y="4508500"/>
          <p14:tracePt t="40263" x="6940550" y="4559300"/>
          <p14:tracePt t="40282" x="7035800" y="4603750"/>
          <p14:tracePt t="40295" x="7118350" y="4648200"/>
          <p14:tracePt t="40295" x="7264400" y="4743450"/>
          <p14:tracePt t="40315" x="7327900" y="4787900"/>
          <p14:tracePt t="40315" x="7385050" y="4832350"/>
          <p14:tracePt t="40330" x="7442200" y="4883150"/>
          <p14:tracePt t="40330" x="7486650" y="4933950"/>
          <p14:tracePt t="40347" x="7531100" y="4991100"/>
          <p14:tracePt t="40347" x="7562850" y="5048250"/>
          <p14:tracePt t="40347" x="7594600" y="5105400"/>
          <p14:tracePt t="40366" x="7613650" y="5162550"/>
          <p14:tracePt t="40378" x="7626350" y="5219700"/>
          <p14:tracePt t="40378" x="7639050" y="5327650"/>
          <p14:tracePt t="40397" x="7626350" y="5378450"/>
          <p14:tracePt t="40397" x="7613650" y="5429250"/>
          <p14:tracePt t="40414" x="7588250" y="5480050"/>
          <p14:tracePt t="40414" x="7556500" y="5524500"/>
          <p14:tracePt t="40430" x="7518400" y="5562600"/>
          <p14:tracePt t="40430" x="7467600" y="5607050"/>
          <p14:tracePt t="40430" x="7410450" y="5645150"/>
          <p14:tracePt t="40450" x="7340600" y="5683250"/>
          <p14:tracePt t="40450" x="7270750" y="5715000"/>
          <p14:tracePt t="40464" x="7188200" y="5753100"/>
          <p14:tracePt t="40464" x="7099300" y="5784850"/>
          <p14:tracePt t="40481" x="7004050" y="5822950"/>
          <p14:tracePt t="40481" x="6908800" y="5854700"/>
          <p14:tracePt t="40497" x="6807200" y="5880100"/>
          <p14:tracePt t="40497" x="6699250" y="5911850"/>
          <p14:tracePt t="40514" x="6591300" y="5943600"/>
          <p14:tracePt t="40514" x="6369050" y="6007100"/>
          <p14:tracePt t="40531" x="6248400" y="6032500"/>
          <p14:tracePt t="40531" x="6127750" y="6064250"/>
          <p14:tracePt t="40548" x="6007100" y="6089650"/>
          <p14:tracePt t="40548" x="5886450" y="6115050"/>
          <p14:tracePt t="40564" x="5759450" y="6140450"/>
          <p14:tracePt t="40564" x="5518150" y="6184900"/>
          <p14:tracePt t="40583" x="5403850" y="6203950"/>
          <p14:tracePt t="40583" x="5289550" y="6216650"/>
          <p14:tracePt t="40599" x="5175250" y="6223000"/>
          <p14:tracePt t="40599" x="5067300" y="6235700"/>
          <p14:tracePt t="40615" x="4959350" y="6242050"/>
          <p14:tracePt t="40615" x="4857750" y="6248400"/>
          <p14:tracePt t="40615" x="4756150" y="6248400"/>
          <p14:tracePt t="40634" x="4660900" y="6254750"/>
          <p14:tracePt t="40646" x="4565650" y="6254750"/>
          <p14:tracePt t="40646" x="4387850" y="6254750"/>
          <p14:tracePt t="40666" x="4305300" y="6254750"/>
          <p14:tracePt t="40666" x="4229100" y="6248400"/>
          <p14:tracePt t="40682" x="4159250" y="6248400"/>
          <p14:tracePt t="40682" x="4089400" y="6242050"/>
          <p14:tracePt t="40699" x="4025900" y="6242050"/>
          <p14:tracePt t="40699" x="3968750" y="6235700"/>
          <p14:tracePt t="40715" x="3917950" y="6229350"/>
          <p14:tracePt t="40715" x="3867150" y="6223000"/>
          <p14:tracePt t="40715" x="3829050" y="6216650"/>
          <p14:tracePt t="40734" x="3790950" y="6210300"/>
          <p14:tracePt t="40746" x="3759200" y="6203950"/>
          <p14:tracePt t="40746" x="3708400" y="6184900"/>
          <p14:tracePt t="40765" x="3683000" y="6178550"/>
          <p14:tracePt t="40765" x="3670300" y="6165850"/>
          <p14:tracePt t="40782" x="3657600" y="6159500"/>
          <p14:tracePt t="40782" x="3644900" y="6153150"/>
          <p14:tracePt t="40798" x="3638550" y="6140450"/>
          <p14:tracePt t="40798" x="3625850" y="6127750"/>
          <p14:tracePt t="40815" x="3632200" y="6121400"/>
          <p14:tracePt t="40830" x="3638550" y="6115050"/>
          <p14:tracePt t="40847" x="3644900" y="6115050"/>
          <p14:tracePt t="40847" x="3651250" y="6115050"/>
          <p14:tracePt t="40865" x="3657600" y="6115050"/>
          <p14:tracePt t="40865" x="3676650" y="6115050"/>
          <p14:tracePt t="40882" x="3683000" y="6108700"/>
          <p14:tracePt t="40882" x="3695700" y="6108700"/>
          <p14:tracePt t="40899" x="3702050" y="6108700"/>
          <p14:tracePt t="40899" x="3708400" y="6102350"/>
          <p14:tracePt t="40915" x="3714750" y="6096000"/>
          <p14:tracePt t="40915" x="3721100" y="6096000"/>
          <p14:tracePt t="40915" x="3727450" y="6089650"/>
          <p14:tracePt t="40935" x="3733800" y="6083300"/>
          <p14:tracePt t="40947" x="3740150" y="6076950"/>
          <p14:tracePt t="40947" x="3746500" y="6070600"/>
          <p14:tracePt t="40967" x="3752850" y="6064250"/>
          <p14:tracePt t="40967" x="3752850" y="6057900"/>
          <p14:tracePt t="40983" x="3752850" y="6051550"/>
          <p14:tracePt t="40983" x="3752850" y="6045200"/>
          <p14:tracePt t="40999" x="3752850" y="6038850"/>
          <p14:tracePt t="41014" x="3746500" y="6032500"/>
          <p14:tracePt t="41031" x="3733800" y="6026150"/>
          <p14:tracePt t="41047" x="3727450" y="6026150"/>
          <p14:tracePt t="41047" x="3721100" y="6019800"/>
          <p14:tracePt t="41066" x="3714750" y="6019800"/>
          <p14:tracePt t="41066" x="3708400" y="6019800"/>
          <p14:tracePt t="41083" x="3702050" y="6019800"/>
          <p14:tracePt t="41083" x="3695700" y="6019800"/>
          <p14:tracePt t="41099" x="3689350" y="6019800"/>
          <p14:tracePt t="41099" x="3676650" y="6026150"/>
          <p14:tracePt t="41116" x="3670300" y="6026150"/>
          <p14:tracePt t="41116" x="3663950" y="6026150"/>
          <p14:tracePt t="41134" x="3657600" y="6032500"/>
          <p14:tracePt t="41148" x="3644900" y="6038850"/>
          <p14:tracePt t="41164" x="3638550" y="6038850"/>
          <p14:tracePt t="41181" x="3632200" y="6038850"/>
          <p14:tracePt t="41198" x="3625850" y="6045200"/>
          <p14:tracePt t="41215" x="3619500" y="6045200"/>
          <p14:tracePt t="41234" x="3613150" y="6045200"/>
          <p14:tracePt t="41249" x="3606800" y="6045200"/>
          <p14:tracePt t="41281" x="3600450" y="6045200"/>
          <p14:tracePt t="41342" x="3594100" y="6045200"/>
          <p14:tracePt t="41378" x="3587750" y="6051550"/>
          <p14:tracePt t="41438" x="3587750" y="6057900"/>
          <p14:tracePt t="41470" x="3581400" y="6064250"/>
          <p14:tracePt t="41498" x="3575050" y="6064250"/>
          <p14:tracePt t="41529" x="3568700" y="6070600"/>
          <p14:tracePt t="41565" x="3568700" y="6064250"/>
          <p14:tracePt t="41610" x="3562350" y="6070600"/>
          <p14:tracePt t="41649" x="3556000" y="6070600"/>
          <p14:tracePt t="41678" x="3549650" y="6064250"/>
          <p14:tracePt t="41738" x="3549650" y="6057900"/>
          <p14:tracePt t="41770" x="3543300" y="6057900"/>
          <p14:tracePt t="41822" x="3543300" y="6051550"/>
          <p14:tracePt t="41898" x="3543300" y="6045200"/>
          <p14:tracePt t="41910" x="3536950" y="6038850"/>
          <p14:tracePt t="41934" x="3536950" y="6032500"/>
          <p14:tracePt t="42021" x="3530600" y="6038850"/>
          <p14:tracePt t="42070" x="3524250" y="6038850"/>
          <p14:tracePt t="42130" x="3517900" y="6038850"/>
          <p14:tracePt t="42166" x="3511550" y="6032500"/>
          <p14:tracePt t="42242" x="3505200" y="6032500"/>
          <p14:tracePt t="42278" x="3505200" y="6026150"/>
          <p14:tracePt t="42314" x="3498850" y="6026150"/>
          <p14:tracePt t="42382" x="3492500" y="6019800"/>
          <p14:tracePt t="42422" x="3492500" y="6013450"/>
          <p14:tracePt t="42450" x="3486150" y="6007100"/>
          <p14:tracePt t="42466" x="3486150" y="6000750"/>
          <p14:tracePt t="42482" x="3479800" y="5994400"/>
          <p14:tracePt t="42494" x="3473450" y="5994400"/>
          <p14:tracePt t="42510" x="3467100" y="5988050"/>
          <p14:tracePt t="42526" x="3460750" y="5981700"/>
          <p14:tracePt t="42542" x="3454400" y="5975350"/>
          <p14:tracePt t="42542" x="3448050" y="5969000"/>
          <p14:tracePt t="42555" x="3441700" y="5962650"/>
          <p14:tracePt t="42555" x="3441700" y="5949950"/>
          <p14:tracePt t="42571" x="3435350" y="5943600"/>
          <p14:tracePt t="42571" x="3422650" y="5930900"/>
          <p14:tracePt t="42588" x="3416300" y="5918200"/>
          <p14:tracePt t="42588" x="3409950" y="5899150"/>
          <p14:tracePt t="42605" x="3403600" y="5886450"/>
          <p14:tracePt t="42605" x="3390900" y="5861050"/>
          <p14:tracePt t="42623" x="3384550" y="5848350"/>
          <p14:tracePt t="42623" x="3378200" y="5842000"/>
          <p14:tracePt t="42639" x="3378200" y="5829300"/>
          <p14:tracePt t="42639" x="3378200" y="5822950"/>
          <p14:tracePt t="42655" x="3371850" y="5810250"/>
          <p14:tracePt t="42670" x="3371850" y="5803900"/>
          <p14:tracePt t="42686" x="3371850" y="5791200"/>
          <p14:tracePt t="42703" x="3371850" y="5784850"/>
          <p14:tracePt t="42703" x="3371850" y="5778500"/>
          <p14:tracePt t="42723" x="3371850" y="5772150"/>
          <p14:tracePt t="42737" x="3371850" y="5765800"/>
          <p14:tracePt t="42753" x="3371850" y="5759450"/>
          <p14:tracePt t="42775" x="3378200" y="5753100"/>
          <p14:tracePt t="42850" x="3378200" y="5746750"/>
          <p14:tracePt t="42862" x="3378200" y="5740400"/>
          <p14:tracePt t="42878" x="3384550" y="5734050"/>
          <p14:tracePt t="42887" x="3390900" y="5721350"/>
          <p14:tracePt t="42904" x="3390900" y="5715000"/>
          <p14:tracePt t="42904" x="3397250" y="5702300"/>
          <p14:tracePt t="42923" x="3403600" y="5689600"/>
          <p14:tracePt t="42923" x="3409950" y="5676900"/>
          <p14:tracePt t="42939" x="3409950" y="5664200"/>
          <p14:tracePt t="42939" x="3416300" y="5651500"/>
          <p14:tracePt t="42956" x="3416300" y="5638800"/>
          <p14:tracePt t="42956" x="3422650" y="5626100"/>
          <p14:tracePt t="42956" x="3429000" y="5607050"/>
          <p14:tracePt t="42975" x="3429000" y="5588000"/>
          <p14:tracePt t="42987" x="3435350" y="5568950"/>
          <p14:tracePt t="42987" x="3435350" y="5524500"/>
          <p14:tracePt t="43007" x="3441700" y="5505450"/>
          <p14:tracePt t="43007" x="3441700" y="5480050"/>
          <p14:tracePt t="43023" x="3441700" y="5461000"/>
          <p14:tracePt t="43023" x="3441700" y="5435600"/>
          <p14:tracePt t="43040" x="3441700" y="5410200"/>
          <p14:tracePt t="43040" x="3441700" y="5391150"/>
          <p14:tracePt t="43040" x="3448050" y="5372100"/>
          <p14:tracePt t="43059" x="3448050" y="5346700"/>
          <p14:tracePt t="43071" x="3448050" y="5327650"/>
          <p14:tracePt t="43071" x="3448050" y="5302250"/>
          <p14:tracePt t="43091" x="3448050" y="5264150"/>
          <p14:tracePt t="43091" x="3448050" y="5245100"/>
          <p14:tracePt t="43107" x="3448050" y="5226050"/>
          <p14:tracePt t="43107" x="3454400" y="5213350"/>
          <p14:tracePt t="43107" x="3454400" y="5194300"/>
          <p14:tracePt t="43127" x="3454400" y="5181600"/>
          <p14:tracePt t="43138" x="3454400" y="5168900"/>
          <p14:tracePt t="43138" x="3454400" y="5143500"/>
          <p14:tracePt t="43157" x="3454400" y="5130800"/>
          <p14:tracePt t="43157" x="3454400" y="5124450"/>
          <p14:tracePt t="43174" x="3448050" y="5111750"/>
          <p14:tracePt t="43174" x="3441700" y="5111750"/>
          <p14:tracePt t="43190" x="3435350" y="5105400"/>
          <p14:tracePt t="43190" x="3422650" y="5099050"/>
          <p14:tracePt t="43207" x="3409950" y="5092700"/>
          <p14:tracePt t="43207" x="3384550" y="5092700"/>
          <p14:tracePt t="43224" x="3365500" y="5099050"/>
          <p14:tracePt t="43224" x="3346450" y="5099050"/>
          <p14:tracePt t="43240" x="3327400" y="5105400"/>
          <p14:tracePt t="43240" x="3302000" y="5105400"/>
          <p14:tracePt t="43257" x="3276600" y="5111750"/>
          <p14:tracePt t="43257" x="3213100" y="5124450"/>
          <p14:tracePt t="43276" x="3175000" y="5137150"/>
          <p14:tracePt t="43276" x="3136900" y="5143500"/>
          <p14:tracePt t="43291" x="3098800" y="5149850"/>
          <p14:tracePt t="43291" x="3054350" y="5156200"/>
          <p14:tracePt t="43307" x="3003550" y="5168900"/>
          <p14:tracePt t="43307" x="2952750" y="5181600"/>
          <p14:tracePt t="43324" x="2895600" y="5194300"/>
          <p14:tracePt t="43324" x="2844800" y="5213350"/>
          <p14:tracePt t="43324" x="2781300" y="5226050"/>
          <p14:tracePt t="43343" x="2724150" y="5245100"/>
          <p14:tracePt t="43355" x="2667000" y="5264150"/>
          <p14:tracePt t="43355" x="2559050" y="5308600"/>
          <p14:tracePt t="43375" x="2508250" y="5321300"/>
          <p14:tracePt t="43375" x="2457450" y="5346700"/>
          <p14:tracePt t="43392" x="2406650" y="5359400"/>
          <p14:tracePt t="43392" x="2355850" y="5384800"/>
          <p14:tracePt t="43407" x="2305050" y="5397500"/>
          <p14:tracePt t="43407" x="2254250" y="5416550"/>
          <p14:tracePt t="43425" x="2203450" y="5429250"/>
          <p14:tracePt t="43425" x="2152650" y="5448300"/>
          <p14:tracePt t="43425" x="2101850" y="5461000"/>
          <p14:tracePt t="43445" x="2051050" y="5473700"/>
          <p14:tracePt t="43445" x="2006600" y="5486400"/>
          <p14:tracePt t="43459" x="1955800" y="5499100"/>
          <p14:tracePt t="43459" x="1911350" y="5511800"/>
          <p14:tracePt t="43475" x="1866900" y="5518150"/>
          <p14:tracePt t="43475" x="1822450" y="5524500"/>
          <p14:tracePt t="43492" x="1778000" y="5530850"/>
          <p14:tracePt t="43492" x="1739900" y="5530850"/>
          <p14:tracePt t="43509" x="1708150" y="5537200"/>
          <p14:tracePt t="43509" x="1638300" y="5537200"/>
          <p14:tracePt t="43526" x="1606550" y="5537200"/>
          <p14:tracePt t="43526" x="1574800" y="5537200"/>
          <p14:tracePt t="43542" x="1549400" y="5543550"/>
          <p14:tracePt t="43542" x="1524000" y="5543550"/>
          <p14:tracePt t="43559" x="1504950" y="5543550"/>
          <p14:tracePt t="43559" x="1466850" y="5543550"/>
          <p14:tracePt t="43576" x="1454150" y="5543550"/>
          <p14:tracePt t="43576" x="1441450" y="5543550"/>
          <p14:tracePt t="43593" x="1428750" y="5543550"/>
          <p14:tracePt t="43593" x="1422400" y="5543550"/>
          <p14:tracePt t="43609" x="1409700" y="5543550"/>
          <p14:tracePt t="43633" x="1403350" y="5543550"/>
          <p14:tracePt t="43703" x="1403350" y="5537200"/>
          <p14:tracePt t="43711" x="1397000" y="5537200"/>
          <p14:tracePt t="43724" x="1384300" y="5537200"/>
          <p14:tracePt t="43724" x="1358900" y="5530850"/>
          <p14:tracePt t="43744" x="1346200" y="5524500"/>
          <p14:tracePt t="43744" x="1327150" y="5518150"/>
          <p14:tracePt t="43760" x="1308100" y="5511800"/>
          <p14:tracePt t="43760" x="1282700" y="5499100"/>
          <p14:tracePt t="43776" x="1263650" y="5486400"/>
          <p14:tracePt t="43776" x="1244600" y="5473700"/>
          <p14:tracePt t="43793" x="1219200" y="5461000"/>
          <p14:tracePt t="43793" x="1206500" y="5448300"/>
          <p14:tracePt t="43793" x="1187450" y="5429250"/>
          <p14:tracePt t="43813" x="1168400" y="5410200"/>
          <p14:tracePt t="43813" x="1155700" y="5391150"/>
          <p14:tracePt t="43827" x="1149350" y="5365750"/>
          <p14:tracePt t="43827" x="1143000" y="5340350"/>
          <p14:tracePt t="43843" x="1143000" y="5314950"/>
          <p14:tracePt t="43843" x="1143000" y="5289550"/>
          <p14:tracePt t="43861" x="1149350" y="5264150"/>
          <p14:tracePt t="43861" x="1168400" y="5207000"/>
          <p14:tracePt t="43877" x="1187450" y="5175250"/>
          <p14:tracePt t="43877" x="1212850" y="5149850"/>
          <p14:tracePt t="43893" x="1238250" y="5124450"/>
          <p14:tracePt t="43893" x="1270000" y="5099050"/>
          <p14:tracePt t="43911" x="1301750" y="5080000"/>
          <p14:tracePt t="43911" x="1339850" y="5054600"/>
          <p14:tracePt t="43927" x="1384300" y="5035550"/>
          <p14:tracePt t="43927" x="1479550" y="5003800"/>
          <p14:tracePt t="43944" x="1530350" y="4997450"/>
          <p14:tracePt t="43944" x="1587500" y="4984750"/>
          <p14:tracePt t="43961" x="1638300" y="4978400"/>
          <p14:tracePt t="43961" x="1695450" y="4972050"/>
          <p14:tracePt t="43977" x="1752600" y="4972050"/>
          <p14:tracePt t="43977" x="1809750" y="4972050"/>
          <p14:tracePt t="43994" x="1866900" y="4978400"/>
          <p14:tracePt t="43994" x="1924050" y="4984750"/>
          <p14:tracePt t="44012" x="2032000" y="5010150"/>
          <p14:tracePt t="44012" x="2076450" y="5022850"/>
          <p14:tracePt t="44028" x="2120900" y="5041900"/>
          <p14:tracePt t="44028" x="2165350" y="5060950"/>
          <p14:tracePt t="44044" x="2197100" y="5080000"/>
          <p14:tracePt t="44044" x="2228850" y="5105400"/>
          <p14:tracePt t="44061" x="2254250" y="5124450"/>
          <p14:tracePt t="44061" x="2266950" y="5149850"/>
          <p14:tracePt t="44061" x="2279650" y="5175250"/>
          <p14:tracePt t="44080" x="2286000" y="5200650"/>
          <p14:tracePt t="44092" x="2286000" y="5226050"/>
          <p14:tracePt t="44092" x="2273300" y="5283200"/>
          <p14:tracePt t="44112" x="2254250" y="5308600"/>
          <p14:tracePt t="44112" x="2235200" y="5340350"/>
          <p14:tracePt t="44129" x="2209800" y="5365750"/>
          <p14:tracePt t="44129" x="2184400" y="5397500"/>
          <p14:tracePt t="44144" x="2152650" y="5422900"/>
          <p14:tracePt t="44144" x="2114550" y="5448300"/>
          <p14:tracePt t="44161" x="2076450" y="5473700"/>
          <p14:tracePt t="44161" x="1993900" y="5524500"/>
          <p14:tracePt t="44178" x="1949450" y="5543550"/>
          <p14:tracePt t="44178" x="1905000" y="5562600"/>
          <p14:tracePt t="44195" x="1854200" y="5581650"/>
          <p14:tracePt t="44195" x="1809750" y="5594350"/>
          <p14:tracePt t="44211" x="1758950" y="5607050"/>
          <p14:tracePt t="44211" x="1714500" y="5619750"/>
          <p14:tracePt t="44228" x="1670050" y="5626100"/>
          <p14:tracePt t="44228" x="1593850" y="5638800"/>
          <p14:tracePt t="44245" x="1562100" y="5638800"/>
          <p14:tracePt t="44245" x="1536700" y="5638800"/>
          <p14:tracePt t="44262" x="1511300" y="5638800"/>
          <p14:tracePt t="44262" x="1492250" y="5638800"/>
          <p14:tracePt t="44278" x="1479550" y="5632450"/>
          <p14:tracePt t="44278" x="1460500" y="5619750"/>
          <p14:tracePt t="44296" x="1454150" y="5619750"/>
          <p14:tracePt t="44296" x="1454150" y="5613400"/>
          <p14:tracePt t="44312" x="1460500" y="5607050"/>
          <p14:tracePt t="44312" x="1460500" y="5600700"/>
          <p14:tracePt t="44329" x="1466850" y="5594350"/>
          <p14:tracePt t="44329" x="1479550" y="5588000"/>
          <p14:tracePt t="44345" x="1492250" y="5581650"/>
          <p14:tracePt t="44345" x="1498600" y="5575300"/>
          <p14:tracePt t="44345" x="1511300" y="5562600"/>
          <p14:tracePt t="44364" x="1524000" y="5556250"/>
          <p14:tracePt t="44377" x="1536700" y="5549900"/>
          <p14:tracePt t="44377" x="1562100" y="5530850"/>
          <p14:tracePt t="44396" x="1568450" y="5524500"/>
          <p14:tracePt t="44396" x="1581150" y="5518150"/>
          <p14:tracePt t="44413" x="1587500" y="5511800"/>
          <p14:tracePt t="44413" x="1593850" y="5505450"/>
          <p14:tracePt t="44429" x="1600200" y="5499100"/>
          <p14:tracePt t="44429" x="1606550" y="5492750"/>
          <p14:tracePt t="44429" x="1612900" y="5486400"/>
          <p14:tracePt t="44448" x="1612900" y="5480050"/>
          <p14:tracePt t="44460" x="1619250" y="5473700"/>
          <p14:tracePt t="44460" x="1625600" y="5461000"/>
          <p14:tracePt t="44479" x="1631950" y="5454650"/>
          <p14:tracePt t="44494" x="1631950" y="5448300"/>
          <p14:tracePt t="44515" x="1638300" y="5454650"/>
          <p14:tracePt t="44552" x="1631950" y="5461000"/>
          <p14:tracePt t="44568" x="1625600" y="5467350"/>
          <p14:tracePt t="44584" x="1625600" y="5473700"/>
          <p14:tracePt t="44591" x="1619250" y="5480050"/>
          <p14:tracePt t="44604" x="1619250" y="5486400"/>
          <p14:tracePt t="44612" x="1612900" y="5492750"/>
          <p14:tracePt t="44612" x="1612900" y="5499100"/>
          <p14:tracePt t="44631" x="1612900" y="5505450"/>
          <p14:tracePt t="44644" x="1612900" y="5511800"/>
          <p14:tracePt t="44661" x="1612900" y="5524500"/>
          <p14:tracePt t="44678" x="1619250" y="5530850"/>
          <p14:tracePt t="44695" x="1619250" y="5537200"/>
          <p14:tracePt t="44712" x="1625600" y="5543550"/>
          <p14:tracePt t="44740" x="1631950" y="5549900"/>
          <p14:tracePt t="44764" x="1638300" y="5549900"/>
          <p14:tracePt t="44807" x="1638300" y="5543550"/>
          <p14:tracePt t="44835" x="1644650" y="5537200"/>
          <p14:tracePt t="44860" x="1651000" y="5530850"/>
          <p14:tracePt t="44895" x="1657350" y="5524500"/>
          <p14:tracePt t="44936" x="1663700" y="5518150"/>
          <p14:tracePt t="45016" x="1663700" y="5511800"/>
          <p14:tracePt t="45048" x="1670050" y="5511800"/>
          <p14:tracePt t="45076" x="1676400" y="5505450"/>
          <p14:tracePt t="45107" x="1682750" y="5505450"/>
          <p14:tracePt t="45144" x="1689100" y="5505450"/>
          <p14:tracePt t="45211" x="1682750" y="5511800"/>
          <p14:tracePt t="45303" x="1689100" y="5505450"/>
          <p14:tracePt t="45376" x="1682750" y="5499100"/>
          <p14:tracePt t="45716" x="1682750" y="5492750"/>
          <p14:tracePt t="45744" x="1689100" y="5492750"/>
          <p14:tracePt t="45792" x="1682750" y="5492750"/>
          <p14:tracePt t="45844" x="1682750" y="5486400"/>
          <p14:tracePt t="45940" x="1676400" y="5486400"/>
          <p14:tracePt t="46136" x="1682750" y="5480050"/>
          <p14:tracePt t="46188" x="1689100" y="5473700"/>
          <p14:tracePt t="46224" x="1695450" y="5473700"/>
          <p14:tracePt t="46248" x="1701800" y="5473700"/>
          <p14:tracePt t="46272" x="1708150" y="5467350"/>
          <p14:tracePt t="46284" x="1714500" y="5461000"/>
          <p14:tracePt t="46308" x="1720850" y="5461000"/>
          <p14:tracePt t="46324" x="1727200" y="5461000"/>
          <p14:tracePt t="46336" x="1739900" y="5454650"/>
          <p14:tracePt t="46352" x="1746250" y="5454650"/>
          <p14:tracePt t="46360" x="1752600" y="5448300"/>
          <p14:tracePt t="46368" x="1765300" y="5448300"/>
          <p14:tracePt t="46368" x="1771650" y="5448300"/>
          <p14:tracePt t="46386" x="1784350" y="5441950"/>
          <p14:tracePt t="46386" x="1797050" y="5435600"/>
          <p14:tracePt t="46386" x="1809750" y="5435600"/>
          <p14:tracePt t="46405" x="1822450" y="5429250"/>
          <p14:tracePt t="46417" x="1835150" y="5422900"/>
          <p14:tracePt t="46417" x="1873250" y="5410200"/>
          <p14:tracePt t="46437" x="1892300" y="5403850"/>
          <p14:tracePt t="46437" x="1911350" y="5391150"/>
          <p14:tracePt t="46453" x="1936750" y="5384800"/>
          <p14:tracePt t="46453" x="1955800" y="5378450"/>
          <p14:tracePt t="46469" x="1987550" y="5365750"/>
          <p14:tracePt t="46469" x="2019300" y="5353050"/>
          <p14:tracePt t="46469" x="2051050" y="5346700"/>
          <p14:tracePt t="46489" x="2082800" y="5334000"/>
          <p14:tracePt t="46501" x="2120900" y="5327650"/>
          <p14:tracePt t="46501" x="2203450" y="5302250"/>
          <p14:tracePt t="46519" x="2254250" y="5289550"/>
          <p14:tracePt t="46519" x="2305050" y="5283200"/>
          <p14:tracePt t="46536" x="2362200" y="5270500"/>
          <p14:tracePt t="46536" x="2425700" y="5257800"/>
          <p14:tracePt t="46554" x="2489200" y="5245100"/>
          <p14:tracePt t="46554" x="2565400" y="5232400"/>
          <p14:tracePt t="46570" x="2647950" y="5226050"/>
          <p14:tracePt t="46570" x="2819400" y="5207000"/>
          <p14:tracePt t="46586" x="2914650" y="5194300"/>
          <p14:tracePt t="46586" x="3016250" y="5194300"/>
          <p14:tracePt t="46604" x="3117850" y="5187950"/>
          <p14:tracePt t="46604" x="3219450" y="5181600"/>
          <p14:tracePt t="46620" x="3327400" y="5175250"/>
          <p14:tracePt t="46620" x="3549650" y="5162550"/>
          <p14:tracePt t="46638" x="3670300" y="5156200"/>
          <p14:tracePt t="46638" x="3790950" y="5156200"/>
          <p14:tracePt t="46653" x="3917950" y="5149850"/>
          <p14:tracePt t="46653" x="4044950" y="5149850"/>
          <p14:tracePt t="46670" x="4171950" y="5149850"/>
          <p14:tracePt t="46670" x="4292600" y="5149850"/>
          <p14:tracePt t="46686" x="4419600" y="5149850"/>
          <p14:tracePt t="46686" x="4540250" y="5149850"/>
          <p14:tracePt t="46686" x="4660900" y="5149850"/>
          <p14:tracePt t="46705" x="4775200" y="5149850"/>
          <p14:tracePt t="46705" x="4889500" y="5149850"/>
          <p14:tracePt t="46721" x="5003800" y="5149850"/>
          <p14:tracePt t="46721" x="5118100" y="5149850"/>
          <p14:tracePt t="46737" x="5226050" y="5149850"/>
          <p14:tracePt t="46737" x="5334000" y="5156200"/>
          <p14:tracePt t="46753" x="5435600" y="5156200"/>
          <p14:tracePt t="46753" x="5530850" y="5156200"/>
          <p14:tracePt t="46753" x="5626100" y="5156200"/>
          <p14:tracePt t="46773" x="5715000" y="5156200"/>
          <p14:tracePt t="46785" x="5803900" y="5156200"/>
          <p14:tracePt t="46785" x="5880100" y="5156200"/>
          <p14:tracePt t="46805" x="6032500" y="5149850"/>
          <p14:tracePt t="46805" x="6096000" y="5149850"/>
          <p14:tracePt t="46821" x="6159500" y="5149850"/>
          <p14:tracePt t="46821" x="6216650" y="5156200"/>
          <p14:tracePt t="46837" x="6267450" y="5156200"/>
          <p14:tracePt t="46837" x="6318250" y="5162550"/>
          <p14:tracePt t="46837" x="6362700" y="5168900"/>
          <p14:tracePt t="46857" x="6400800" y="5175250"/>
          <p14:tracePt t="46869" x="6438900" y="5187950"/>
          <p14:tracePt t="46869" x="6502400" y="5213350"/>
          <p14:tracePt t="46887" x="6534150" y="5226050"/>
          <p14:tracePt t="46887" x="6559550" y="5245100"/>
          <p14:tracePt t="46904" x="6584950" y="5257800"/>
          <p14:tracePt t="46904" x="6604000" y="5276850"/>
          <p14:tracePt t="46921" x="6623050" y="5295900"/>
          <p14:tracePt t="46921" x="6661150" y="5327650"/>
          <p14:tracePt t="46937" x="6673850" y="5340350"/>
          <p14:tracePt t="46937" x="6686550" y="5359400"/>
          <p14:tracePt t="46954" x="6699250" y="5372100"/>
          <p14:tracePt t="46954" x="6711950" y="5384800"/>
          <p14:tracePt t="46971" x="6718300" y="5397500"/>
          <p14:tracePt t="46971" x="6724650" y="5410200"/>
          <p14:tracePt t="46988" x="6731000" y="5422900"/>
          <p14:tracePt t="46988" x="6731000" y="5441950"/>
          <p14:tracePt t="47005" x="6731000" y="5448300"/>
          <p14:tracePt t="47005" x="6731000" y="5454650"/>
          <p14:tracePt t="47021" x="6724650" y="5461000"/>
          <p14:tracePt t="47021" x="6718300" y="5467350"/>
          <p14:tracePt t="47039" x="6705600" y="5473700"/>
          <p14:tracePt t="47039" x="6699250" y="5480050"/>
          <p14:tracePt t="47039" x="6686550" y="5486400"/>
          <p14:tracePt t="47057" x="6680200" y="5492750"/>
          <p14:tracePt t="47069" x="6667500" y="5499100"/>
          <p14:tracePt t="47069" x="6635750" y="5505450"/>
          <p14:tracePt t="47089" x="6623050" y="5511800"/>
          <p14:tracePt t="47089" x="6604000" y="5518150"/>
          <p14:tracePt t="47105" x="6584950" y="5518150"/>
          <p14:tracePt t="47105" x="6565900" y="5524500"/>
          <p14:tracePt t="47122" x="6546850" y="5530850"/>
          <p14:tracePt t="47122" x="6521450" y="5530850"/>
          <p14:tracePt t="47122" x="6502400" y="5530850"/>
          <p14:tracePt t="47141" x="6477000" y="5530850"/>
          <p14:tracePt t="47153" x="6457950" y="5524500"/>
          <p14:tracePt t="47153" x="6413500" y="5518150"/>
          <p14:tracePt t="47173" x="6388100" y="5511800"/>
          <p14:tracePt t="47173" x="6369050" y="5505450"/>
          <p14:tracePt t="47188" x="6350000" y="5492750"/>
          <p14:tracePt t="47188" x="6337300" y="5480050"/>
          <p14:tracePt t="47205" x="6318250" y="5461000"/>
          <p14:tracePt t="47205" x="6311900" y="5448300"/>
          <p14:tracePt t="47222" x="6299200" y="5429250"/>
          <p14:tracePt t="47222" x="6292850" y="5384800"/>
          <p14:tracePt t="47239" x="6292850" y="5365750"/>
          <p14:tracePt t="47239" x="6299200" y="5340350"/>
          <p14:tracePt t="47255" x="6305550" y="5314950"/>
          <p14:tracePt t="47255" x="6318250" y="5295900"/>
          <p14:tracePt t="47272" x="6330950" y="5270500"/>
          <p14:tracePt t="47272" x="6350000" y="5245100"/>
          <p14:tracePt t="47289" x="6375400" y="5219700"/>
          <p14:tracePt t="47289" x="6432550" y="5181600"/>
          <p14:tracePt t="47305" x="6464300" y="5156200"/>
          <p14:tracePt t="47305" x="6508750" y="5137150"/>
          <p14:tracePt t="47322" x="6553200" y="5118100"/>
          <p14:tracePt t="47322" x="6597650" y="5099050"/>
          <p14:tracePt t="47339" x="6648450" y="5080000"/>
          <p14:tracePt t="47339" x="6756400" y="5048250"/>
          <p14:tracePt t="47357" x="6807200" y="5029200"/>
          <p14:tracePt t="47357" x="6864350" y="5016500"/>
          <p14:tracePt t="47372" x="6927850" y="5010150"/>
          <p14:tracePt t="47372" x="6985000" y="5003800"/>
          <p14:tracePt t="47389" x="7042150" y="4997450"/>
          <p14:tracePt t="47389" x="7105650" y="4997450"/>
          <p14:tracePt t="47406" x="7175500" y="5003800"/>
          <p14:tracePt t="47406" x="7245350" y="5010150"/>
          <p14:tracePt t="47406" x="7308850" y="5016500"/>
          <p14:tracePt t="47424" x="7378700" y="5029200"/>
          <p14:tracePt t="47437" x="7448550" y="5035550"/>
          <p14:tracePt t="47437" x="7588250" y="5054600"/>
          <p14:tracePt t="47457" x="7651750" y="5060950"/>
          <p14:tracePt t="47457" x="7721600" y="5067300"/>
          <p14:tracePt t="47473" x="7785100" y="5073650"/>
          <p14:tracePt t="47473" x="7848600" y="5080000"/>
          <p14:tracePt t="47489" x="7905750" y="5080000"/>
          <p14:tracePt t="47489" x="7962900" y="5086350"/>
          <p14:tracePt t="47489" x="8026400" y="5086350"/>
          <p14:tracePt t="47508" x="8077200" y="5092700"/>
          <p14:tracePt t="47521" x="8134350" y="5092700"/>
          <p14:tracePt t="47521" x="8229600" y="5105400"/>
          <p14:tracePt t="47540" x="8267700" y="5111750"/>
          <p14:tracePt t="47540" x="8312150" y="5118100"/>
          <p14:tracePt t="47556" x="8343900" y="5124450"/>
          <p14:tracePt t="47556" x="8382000" y="5130800"/>
          <p14:tracePt t="47573" x="8413750" y="5143500"/>
          <p14:tracePt t="47573" x="8439150" y="5149850"/>
          <p14:tracePt t="47573" x="8464550" y="5162550"/>
          <p14:tracePt t="47592" x="8489950" y="5168900"/>
          <p14:tracePt t="47592" x="8509000" y="5181600"/>
          <p14:tracePt t="47607" x="8521700" y="5194300"/>
          <p14:tracePt t="47607" x="8540750" y="5207000"/>
          <p14:tracePt t="47623" x="8553450" y="5219700"/>
          <p14:tracePt t="47623" x="8559800" y="5232400"/>
          <p14:tracePt t="47642" x="8566150" y="5245100"/>
          <p14:tracePt t="47642" x="8566150" y="5276850"/>
          <p14:tracePt t="47658" x="8559800" y="5289550"/>
          <p14:tracePt t="47658" x="8553450" y="5308600"/>
          <p14:tracePt t="47674" x="8547100" y="5321300"/>
          <p14:tracePt t="47674" x="8534400" y="5340350"/>
          <p14:tracePt t="47690" x="8521700" y="5353050"/>
          <p14:tracePt t="47690" x="8502650" y="5372100"/>
          <p14:tracePt t="47707" x="8483600" y="5384800"/>
          <p14:tracePt t="47707" x="8439150" y="5416550"/>
          <p14:tracePt t="47726" x="8407400" y="5422900"/>
          <p14:tracePt t="47726" x="8382000" y="5435600"/>
          <p14:tracePt t="47742" x="8350250" y="5448300"/>
          <p14:tracePt t="47742" x="8318500" y="5461000"/>
          <p14:tracePt t="47757" x="8286750" y="5467350"/>
          <p14:tracePt t="47757" x="8248650" y="5480050"/>
          <p14:tracePt t="47774" x="8210550" y="5486400"/>
          <p14:tracePt t="47774" x="8172450" y="5492750"/>
          <p14:tracePt t="47790" x="8134350" y="5499100"/>
          <p14:tracePt t="47790" x="8096250" y="5505450"/>
          <p14:tracePt t="47790" x="8058150" y="5505450"/>
          <p14:tracePt t="47809" x="8020050" y="5511800"/>
          <p14:tracePt t="47822" x="7981950" y="5505450"/>
          <p14:tracePt t="47822" x="7905750" y="5499100"/>
          <p14:tracePt t="47841" x="7874000" y="5492750"/>
          <p14:tracePt t="47841" x="7842250" y="5480050"/>
          <p14:tracePt t="47858" x="7816850" y="5461000"/>
          <p14:tracePt t="47858" x="7791450" y="5448300"/>
          <p14:tracePt t="47874" x="7766050" y="5422900"/>
          <p14:tracePt t="47874" x="7747000" y="5397500"/>
          <p14:tracePt t="47874" x="7727950" y="5372100"/>
          <p14:tracePt t="47894" x="7715250" y="5340350"/>
          <p14:tracePt t="47894" x="7708900" y="5308600"/>
          <p14:tracePt t="47908" x="7708900" y="5276850"/>
          <p14:tracePt t="47908" x="7708900" y="5245100"/>
          <p14:tracePt t="47924" x="7715250" y="5213350"/>
          <p14:tracePt t="47924" x="7727950" y="5181600"/>
          <p14:tracePt t="47940" x="7740650" y="5149850"/>
          <p14:tracePt t="47940" x="7791450" y="5086350"/>
          <p14:tracePt t="47958" x="7816850" y="5054600"/>
          <p14:tracePt t="47958" x="7854950" y="5029200"/>
          <p14:tracePt t="47975" x="7893050" y="5003800"/>
          <p14:tracePt t="47975" x="7937500" y="4978400"/>
          <p14:tracePt t="47991" x="7981950" y="4959350"/>
          <p14:tracePt t="47991" x="8026400" y="4940300"/>
          <p14:tracePt t="48008" x="8083550" y="4927600"/>
          <p14:tracePt t="48008" x="8191500" y="4921250"/>
          <p14:tracePt t="48026" x="8248650" y="4921250"/>
          <p14:tracePt t="48026" x="8305800" y="4933950"/>
          <p14:tracePt t="48042" x="8362950" y="4946650"/>
          <p14:tracePt t="48042" x="8420100" y="4959350"/>
          <p14:tracePt t="48058" x="8470900" y="4978400"/>
          <p14:tracePt t="48058" x="8521700" y="5003800"/>
          <p14:tracePt t="48058" x="8572500" y="5022850"/>
          <p14:tracePt t="48077" x="8616950" y="5054600"/>
          <p14:tracePt t="48090" x="8661400" y="5080000"/>
          <p14:tracePt t="48090" x="8731250" y="5137150"/>
          <p14:tracePt t="48109" x="8756650" y="5168900"/>
          <p14:tracePt t="48109" x="8775700" y="5200650"/>
          <p14:tracePt t="48127" x="8794750" y="5232400"/>
          <p14:tracePt t="48127" x="8807450" y="5270500"/>
          <p14:tracePt t="48142" x="8813800" y="5302250"/>
          <p14:tracePt t="48142" x="8813800" y="5334000"/>
          <p14:tracePt t="48142" x="8807450" y="5359400"/>
          <p14:tracePt t="48161" x="8794750" y="5391150"/>
          <p14:tracePt t="48173" x="8775700" y="5416550"/>
          <p14:tracePt t="48173" x="8724900" y="5461000"/>
          <p14:tracePt t="48194" x="8686800" y="5480050"/>
          <p14:tracePt t="48194" x="8648700" y="5499100"/>
          <p14:tracePt t="48209" x="8604250" y="5518150"/>
          <p14:tracePt t="48209" x="8553450" y="5530850"/>
          <p14:tracePt t="48225" x="8502650" y="5549900"/>
          <p14:tracePt t="48225" x="8445500" y="5562600"/>
          <p14:tracePt t="48242" x="8388350" y="5568950"/>
          <p14:tracePt t="48242" x="8261350" y="5581650"/>
          <p14:tracePt t="48258" x="8197850" y="5581650"/>
          <p14:tracePt t="48258" x="8140700" y="5575300"/>
          <p14:tracePt t="48276" x="8083550" y="5568950"/>
          <p14:tracePt t="48276" x="8026400" y="5556250"/>
          <p14:tracePt t="48292" x="7975600" y="5537200"/>
          <p14:tracePt t="48292" x="7924800" y="5524500"/>
          <p14:tracePt t="48309" x="7880350" y="5499100"/>
          <p14:tracePt t="48309" x="7810500" y="5448300"/>
          <p14:tracePt t="48326" x="7785100" y="5410200"/>
          <p14:tracePt t="48326" x="7766050" y="5378450"/>
          <p14:tracePt t="48343" x="7753350" y="5340350"/>
          <p14:tracePt t="48343" x="7747000" y="5295900"/>
          <p14:tracePt t="48359" x="7753350" y="5257800"/>
          <p14:tracePt t="48359" x="7772400" y="5181600"/>
          <p14:tracePt t="48378" x="7791450" y="5143500"/>
          <p14:tracePt t="48378" x="7823200" y="5105400"/>
          <p14:tracePt t="48393" x="7854950" y="5073650"/>
          <p14:tracePt t="48393" x="7899400" y="5041900"/>
          <p14:tracePt t="48410" x="7943850" y="5010150"/>
          <p14:tracePt t="48410" x="7994650" y="4984750"/>
          <p14:tracePt t="48426" x="8051800" y="4959350"/>
          <p14:tracePt t="48426" x="8108950" y="4940300"/>
          <p14:tracePt t="48426" x="8172450" y="4933950"/>
          <p14:tracePt t="48445" x="8235950" y="4927600"/>
          <p14:tracePt t="48458" x="8299450" y="4940300"/>
          <p14:tracePt t="48458" x="8362950" y="4953000"/>
          <p14:tracePt t="48477" x="8483600" y="5003800"/>
          <p14:tracePt t="48477" x="8534400" y="5035550"/>
          <p14:tracePt t="48493" x="8585200" y="5073650"/>
          <p14:tracePt t="48493" x="8636000" y="5111750"/>
          <p14:tracePt t="48510" x="8674100" y="5149850"/>
          <p14:tracePt t="48510" x="8712200" y="5187950"/>
          <p14:tracePt t="48526" x="8737600" y="5226050"/>
          <p14:tracePt t="48526" x="8756650" y="5264150"/>
          <p14:tracePt t="48526" x="8769350" y="5295900"/>
          <p14:tracePt t="48546" x="8775700" y="5327650"/>
          <p14:tracePt t="48546" x="8775700" y="5359400"/>
          <p14:tracePt t="48561" x="8769350" y="5384800"/>
          <p14:tracePt t="48561" x="8756650" y="5410200"/>
          <p14:tracePt t="48576" x="8731250" y="5435600"/>
          <p14:tracePt t="48576" x="8705850" y="5454650"/>
          <p14:tracePt t="48593" x="8680450" y="5473700"/>
          <p14:tracePt t="48593" x="8648700" y="5492750"/>
          <p14:tracePt t="48610" x="8610600" y="5505450"/>
          <p14:tracePt t="48610" x="8534400" y="5537200"/>
          <p14:tracePt t="48629" x="8496300" y="5549900"/>
          <p14:tracePt t="48629" x="8458200" y="5562600"/>
          <p14:tracePt t="48643" x="8413750" y="5575300"/>
          <p14:tracePt t="48643" x="8375650" y="5581650"/>
          <p14:tracePt t="48661" x="8337550" y="5588000"/>
          <p14:tracePt t="48661" x="8267700" y="5600700"/>
          <p14:tracePt t="48677" x="8235950" y="5600700"/>
          <p14:tracePt t="48677" x="8210550" y="5607050"/>
          <p14:tracePt t="48694" x="8178800" y="5607050"/>
          <p14:tracePt t="48694" x="8153400" y="5607050"/>
          <p14:tracePt t="48710" x="8134350" y="5600700"/>
          <p14:tracePt t="48710" x="8108950" y="5600700"/>
          <p14:tracePt t="48727" x="8089900" y="5600700"/>
          <p14:tracePt t="48727" x="8077200" y="5600700"/>
          <p14:tracePt t="48727" x="8058150" y="5594350"/>
          <p14:tracePt t="48746" x="8045450" y="5588000"/>
          <p14:tracePt t="48746" x="8039100" y="5588000"/>
          <p14:tracePt t="48762" x="8026400" y="5581650"/>
          <p14:tracePt t="48762" x="8020050" y="5581650"/>
          <p14:tracePt t="48778" x="8013700" y="5575300"/>
          <p14:tracePt t="48778" x="8007350" y="5568950"/>
          <p14:tracePt t="48794" x="8001000" y="5562600"/>
          <p14:tracePt t="48794" x="7994650" y="5556250"/>
          <p14:tracePt t="48794" x="7994650" y="5549900"/>
          <p14:tracePt t="48813" x="7988300" y="5549900"/>
          <p14:tracePt t="48825" x="7981950" y="5543550"/>
          <p14:tracePt t="48825" x="7975600" y="5537200"/>
          <p14:tracePt t="48845" x="7962900" y="5530850"/>
          <p14:tracePt t="48859" x="7962900" y="5524500"/>
          <p14:tracePt t="48859" x="7956550" y="5524500"/>
          <p14:tracePt t="48877" x="7950200" y="5524500"/>
          <p14:tracePt t="48877" x="7943850" y="5524500"/>
          <p14:tracePt t="48877" x="7937500" y="5524500"/>
          <p14:tracePt t="48897" x="7931150" y="5524500"/>
          <p14:tracePt t="48909" x="7931150" y="5530850"/>
          <p14:tracePt t="48909" x="7918450" y="5537200"/>
          <p14:tracePt t="48928" x="7912100" y="5537200"/>
          <p14:tracePt t="48928" x="7912100" y="5543550"/>
          <p14:tracePt t="48944" x="7905750" y="5549900"/>
          <p14:tracePt t="48944" x="7899400" y="5549900"/>
          <p14:tracePt t="48962" x="7899400" y="5556250"/>
          <p14:tracePt t="48962" x="7893050" y="5562600"/>
          <p14:tracePt t="48978" x="7893050" y="5568950"/>
          <p14:tracePt t="48993" x="7893050" y="5575300"/>
          <p14:tracePt t="49010" x="7893050" y="5581650"/>
          <p14:tracePt t="49032" x="7899400" y="5575300"/>
          <p14:tracePt t="49053" x="7905750" y="5575300"/>
          <p14:tracePt t="49068" x="7905750" y="5562600"/>
          <p14:tracePt t="49084" x="7912100" y="5556250"/>
          <p14:tracePt t="49097" x="7918450" y="5549900"/>
          <p14:tracePt t="49113" x="7918450" y="5543550"/>
          <p14:tracePt t="49130" x="7924800" y="5537200"/>
          <p14:tracePt t="49146" x="7924800" y="5530850"/>
          <p14:tracePt t="49160" x="7931150" y="5518150"/>
          <p14:tracePt t="49177" x="7924800" y="5511800"/>
          <p14:tracePt t="49224" x="7918450" y="5511800"/>
          <p14:tracePt t="49248" x="7912100" y="5505450"/>
          <p14:tracePt t="49284" x="7918450" y="5499100"/>
          <p14:tracePt t="49309" x="7924800" y="5492750"/>
          <p14:tracePt t="49324" x="7931150" y="5492750"/>
          <p14:tracePt t="49345" x="7924800" y="5486400"/>
          <p14:tracePt t="49429" x="7931150" y="5480050"/>
          <p14:tracePt t="49456" x="7924800" y="5486400"/>
          <p14:tracePt t="49533" x="7918450" y="5486400"/>
          <p14:tracePt t="49565" x="7912100" y="5492750"/>
          <p14:tracePt t="49593" x="7905750" y="5499100"/>
          <p14:tracePt t="49624" x="7899400" y="5499100"/>
          <p14:tracePt t="49644" x="7899400" y="5505450"/>
          <p14:tracePt t="49677" x="7893050" y="5511800"/>
          <p14:tracePt t="49697" x="7893050" y="5518150"/>
          <p14:tracePt t="49721" x="7899400" y="5518150"/>
          <p14:tracePt t="49756" x="7905750" y="5511800"/>
          <p14:tracePt t="49780" x="7912100" y="5511800"/>
          <p14:tracePt t="49804" x="7918450" y="5505450"/>
          <p14:tracePt t="49833" x="7924800" y="5505450"/>
          <p14:tracePt t="49901" x="7931150" y="5499100"/>
          <p14:tracePt t="49933" x="7937500" y="5499100"/>
          <p14:tracePt t="49953" x="7937500" y="5492750"/>
          <p14:tracePt t="49977" x="7931150" y="5486400"/>
          <p14:tracePt t="50113" x="7931150" y="5480050"/>
          <p14:tracePt t="50133" x="7931150" y="5473700"/>
          <p14:tracePt t="50165" x="7937500" y="5473700"/>
          <p14:tracePt t="50201" x="7937500" y="5467350"/>
          <p14:tracePt t="50253" x="7937500" y="5461000"/>
          <p14:tracePt t="50405" x="7943850" y="5461000"/>
          <p14:tracePt t="50425" x="7950200" y="5473700"/>
          <p14:tracePt t="50457" x="7943850" y="5480050"/>
          <p14:tracePt t="50493" x="7943850" y="5486400"/>
          <p14:tracePt t="50509" x="7937500" y="5492750"/>
          <p14:tracePt t="50536" x="7937500" y="5486400"/>
          <p14:tracePt t="50561" x="7937500" y="5480050"/>
          <p14:tracePt t="50584" x="7943850" y="5473700"/>
          <p14:tracePt t="50597" x="7943850" y="5467350"/>
          <p14:tracePt t="50613" x="7950200" y="5461000"/>
          <p14:tracePt t="50629" x="7950200" y="5454650"/>
          <p14:tracePt t="50645" x="7950200" y="5448300"/>
          <p14:tracePt t="50665" x="7943850" y="5448300"/>
          <p14:tracePt t="50681" x="7937500" y="5448300"/>
          <p14:tracePt t="50697" x="7931150" y="5448300"/>
          <p14:tracePt t="50713" x="7924800" y="5448300"/>
          <p14:tracePt t="50725" x="7931150" y="5441950"/>
          <p14:tracePt t="50809" x="7931150" y="5435600"/>
          <p14:tracePt t="50837" x="7937500" y="5441950"/>
          <p14:tracePt t="50921" x="7943850" y="5448300"/>
          <p14:tracePt t="50953" x="7950200" y="5448300"/>
          <p14:tracePt t="50965" x="7950200" y="5454650"/>
          <p14:tracePt t="50981" x="7956550" y="5461000"/>
          <p14:tracePt t="51013" x="7956550" y="5467350"/>
          <p14:tracePt t="51072" x="7950200" y="5467350"/>
          <p14:tracePt t="51101" x="7943850" y="5467350"/>
          <p14:tracePt t="51133" x="7937500" y="5467350"/>
          <p14:tracePt t="51153" x="7931150" y="5467350"/>
          <p14:tracePt t="51177" x="7924800" y="5467350"/>
          <p14:tracePt t="51205" x="7918450" y="5467350"/>
          <p14:tracePt t="51221" x="7912100" y="5467350"/>
          <p14:tracePt t="51237" x="7905750" y="5467350"/>
          <p14:tracePt t="51257" x="7899400" y="5473700"/>
          <p14:tracePt t="51317" x="7893050" y="5473700"/>
          <p14:tracePt t="51341" x="7893050" y="5480050"/>
          <p14:tracePt t="51365" x="7886700" y="5480050"/>
          <p14:tracePt t="51385" x="7886700" y="5473700"/>
          <p14:tracePt t="51445" x="7893050" y="5467350"/>
          <p14:tracePt t="51477" x="7899400" y="5467350"/>
          <p14:tracePt t="51497" x="7905750" y="5467350"/>
          <p14:tracePt t="51557" x="7912100" y="5461000"/>
          <p14:tracePt t="51589" x="7905750" y="5467350"/>
          <p14:tracePt t="51693" x="7912100" y="5473700"/>
          <p14:tracePt t="51745" x="7918450" y="5480050"/>
          <p14:tracePt t="51777" x="7924800" y="5486400"/>
          <p14:tracePt t="51797" x="7931150" y="5492750"/>
          <p14:tracePt t="51813" x="7931150" y="5505450"/>
          <p14:tracePt t="51837" x="7937500" y="5511800"/>
          <p14:tracePt t="51845" x="7937500" y="5518150"/>
          <p14:tracePt t="51853" x="7937500" y="5530850"/>
          <p14:tracePt t="51869" x="7943850" y="5537200"/>
          <p14:tracePt t="51869" x="7943850" y="5543550"/>
          <p14:tracePt t="51869" x="7937500" y="5543550"/>
          <p14:tracePt t="51891" x="7937500" y="5556250"/>
          <p14:tracePt t="51906" x="7937500" y="5562600"/>
          <p14:tracePt t="51920" x="7931150" y="5562600"/>
          <p14:tracePt t="51941" x="7924800" y="5568950"/>
          <p14:tracePt t="51973" x="7918450" y="5562600"/>
          <p14:tracePt t="52037" x="7912100" y="5556250"/>
          <p14:tracePt t="52061" x="7905750" y="5549900"/>
          <p14:tracePt t="52085" x="7899400" y="5543550"/>
          <p14:tracePt t="52097" x="7893050" y="5543550"/>
          <p14:tracePt t="52113" x="7886700" y="5537200"/>
          <p14:tracePt t="52129" x="7880350" y="5530850"/>
          <p14:tracePt t="52145" x="7874000" y="5530850"/>
          <p14:tracePt t="52158" x="7867650" y="5524500"/>
          <p14:tracePt t="52174" x="7861300" y="5524500"/>
          <p14:tracePt t="52190" x="7848600" y="5524500"/>
          <p14:tracePt t="52206" x="7842250" y="5524500"/>
          <p14:tracePt t="52221" x="7835900" y="5524500"/>
          <p14:tracePt t="52249" x="7842250" y="5524500"/>
          <p14:tracePt t="52345" x="7848600" y="5530850"/>
          <p14:tracePt t="52369" x="7842250" y="5530850"/>
          <p14:tracePt t="52421" x="7835900" y="5530850"/>
          <p14:tracePt t="52446" x="7829550" y="5524500"/>
          <p14:tracePt t="52473" x="7823200" y="5518150"/>
          <p14:tracePt t="52505" x="7816850" y="5511800"/>
          <p14:tracePt t="52533" x="7810500" y="5505450"/>
          <p14:tracePt t="52549" x="7804150" y="5499100"/>
          <p14:tracePt t="52565" x="7804150" y="5492750"/>
          <p14:tracePt t="52574" x="7804150" y="5486400"/>
          <p14:tracePt t="52574" x="7797800" y="5480050"/>
          <p14:tracePt t="52591" x="7797800" y="5473700"/>
          <p14:tracePt t="52591" x="7797800" y="5467350"/>
          <p14:tracePt t="52607" x="7797800" y="5461000"/>
          <p14:tracePt t="52607" x="7797800" y="5448300"/>
          <p14:tracePt t="52607" x="7797800" y="5441950"/>
          <p14:tracePt t="52626" x="7797800" y="5435600"/>
          <p14:tracePt t="52626" x="7797800" y="5429250"/>
          <p14:tracePt t="52641" x="7797800" y="5416550"/>
          <p14:tracePt t="52641" x="7804150" y="5410200"/>
          <p14:tracePt t="52657" x="7804150" y="5403850"/>
          <p14:tracePt t="52657" x="7804150" y="5397500"/>
          <p14:tracePt t="52674" x="7810500" y="5384800"/>
          <p14:tracePt t="52674" x="7810500" y="5378450"/>
          <p14:tracePt t="52691" x="7816850" y="5372100"/>
          <p14:tracePt t="52691" x="7823200" y="5353050"/>
          <p14:tracePt t="52708" x="7829550" y="5340350"/>
          <p14:tracePt t="52708" x="7835900" y="5334000"/>
          <p14:tracePt t="52724" x="7842250" y="5327650"/>
          <p14:tracePt t="52724" x="7848600" y="5314950"/>
          <p14:tracePt t="52741" x="7854950" y="5308600"/>
          <p14:tracePt t="52741" x="7867650" y="5289550"/>
          <p14:tracePt t="52758" x="7880350" y="5283200"/>
          <p14:tracePt t="52758" x="7886700" y="5276850"/>
          <p14:tracePt t="52775" x="7899400" y="5264150"/>
          <p14:tracePt t="52775" x="7912100" y="5257800"/>
          <p14:tracePt t="52791" x="7924800" y="5251450"/>
          <p14:tracePt t="52791" x="7937500" y="5238750"/>
          <p14:tracePt t="52808" x="7950200" y="5232400"/>
          <p14:tracePt t="52808" x="7962900" y="5226050"/>
          <p14:tracePt t="52808" x="7969250" y="5219700"/>
          <p14:tracePt t="52827" x="7981950" y="5213350"/>
          <p14:tracePt t="52827" x="7994650" y="5207000"/>
          <p14:tracePt t="52842" x="8001000" y="5200650"/>
          <p14:tracePt t="52842" x="8013700" y="5194300"/>
          <p14:tracePt t="52858" x="8020050" y="5187950"/>
          <p14:tracePt t="52858" x="8032750" y="5181600"/>
          <p14:tracePt t="52875" x="8039100" y="5175250"/>
          <p14:tracePt t="52875" x="8051800" y="5168900"/>
          <p14:tracePt t="52875" x="8058150" y="5168900"/>
          <p14:tracePt t="52894" x="8070850" y="5162550"/>
          <p14:tracePt t="52906" x="8077200" y="5162550"/>
          <p14:tracePt t="52906" x="8102600" y="5156200"/>
          <p14:tracePt t="52927" x="8115300" y="5156200"/>
          <p14:tracePt t="52927" x="8128000" y="5156200"/>
          <p14:tracePt t="52942" x="8140700" y="5156200"/>
          <p14:tracePt t="52942" x="8153400" y="5156200"/>
          <p14:tracePt t="52959" x="8166100" y="5156200"/>
          <p14:tracePt t="52959" x="8178800" y="5156200"/>
          <p14:tracePt t="52959" x="8191500" y="5156200"/>
          <p14:tracePt t="52978" x="8204200" y="5156200"/>
          <p14:tracePt t="52990" x="8216900" y="5156200"/>
          <p14:tracePt t="52990" x="8235950" y="5162550"/>
          <p14:tracePt t="53009" x="8242300" y="5162550"/>
          <p14:tracePt t="53009" x="8255000" y="5168900"/>
          <p14:tracePt t="53025" x="8261350" y="5175250"/>
          <p14:tracePt t="53025" x="8267700" y="5181600"/>
          <p14:tracePt t="53042" x="8274050" y="5187950"/>
          <p14:tracePt t="53042" x="8280400" y="5200650"/>
          <p14:tracePt t="53059" x="8280400" y="5207000"/>
          <p14:tracePt t="53059" x="8280400" y="5219700"/>
          <p14:tracePt t="53076" x="8286750" y="5226050"/>
          <p14:tracePt t="53076" x="8286750" y="5238750"/>
          <p14:tracePt t="53092" x="8286750" y="5245100"/>
          <p14:tracePt t="53092" x="8286750" y="5257800"/>
          <p14:tracePt t="53109" x="8286750" y="5264150"/>
          <p14:tracePt t="53109" x="8286750" y="5270500"/>
          <p14:tracePt t="53126" x="8280400" y="5276850"/>
          <p14:tracePt t="53142" x="8280400" y="5289550"/>
          <p14:tracePt t="53158" x="8274050" y="5295900"/>
          <p14:tracePt t="53175" x="8267700" y="5308600"/>
          <p14:tracePt t="53175" x="8267700" y="5314950"/>
          <p14:tracePt t="53194" x="8261350" y="5314950"/>
          <p14:tracePt t="53194" x="8261350" y="5321300"/>
          <p14:tracePt t="53211" x="8255000" y="5334000"/>
          <p14:tracePt t="53227" x="8248650" y="5340350"/>
          <p14:tracePt t="53227" x="8242300" y="5346700"/>
          <p14:tracePt t="53227" x="8242300" y="5353050"/>
          <p14:tracePt t="53246" x="8235950" y="5353050"/>
          <p14:tracePt t="53246" x="8229600" y="5359400"/>
          <p14:tracePt t="53263" x="8223250" y="5365750"/>
          <p14:tracePt t="53275" x="8216900" y="5372100"/>
          <p14:tracePt t="53275" x="8210550" y="5378450"/>
          <p14:tracePt t="53295" x="8204200" y="5378450"/>
          <p14:tracePt t="53295" x="8197850" y="5384800"/>
          <p14:tracePt t="53314" x="8191500" y="5391150"/>
          <p14:tracePt t="53326" x="8185150" y="5391150"/>
          <p14:tracePt t="53326" x="8172450" y="5397500"/>
          <p14:tracePt t="53347" x="8172450" y="5403850"/>
          <p14:tracePt t="53347" x="8166100" y="5403850"/>
          <p14:tracePt t="53362" x="8159750" y="5403850"/>
          <p14:tracePt t="53362" x="8153400" y="5403850"/>
          <p14:tracePt t="53377" x="8147050" y="5410200"/>
          <p14:tracePt t="53377" x="8140700" y="5410200"/>
          <p14:tracePt t="53394" x="8134350" y="5410200"/>
          <p14:tracePt t="53409" x="8128000" y="5410200"/>
          <p14:tracePt t="53409" x="8121650" y="5416550"/>
          <p14:tracePt t="53427" x="8115300" y="5410200"/>
          <p14:tracePt t="53442" x="8108950" y="5410200"/>
          <p14:tracePt t="53459" x="8102600" y="5410200"/>
          <p14:tracePt t="53478" x="8089900" y="5416550"/>
          <p14:tracePt t="53593" x="8083550" y="5422900"/>
          <p14:tracePt t="53673" x="8077200" y="5429250"/>
          <p14:tracePt t="53698" x="8070850" y="5435600"/>
          <p14:tracePt t="53713" x="8064500" y="5435600"/>
          <p14:tracePt t="53718" x="8058150" y="5435600"/>
          <p14:tracePt t="53726" x="8051800" y="5435600"/>
          <p14:tracePt t="53726" x="8039100" y="5441950"/>
          <p14:tracePt t="53745" x="8032750" y="5441950"/>
          <p14:tracePt t="53745" x="8013700" y="5441950"/>
          <p14:tracePt t="53763" x="7994650" y="5441950"/>
          <p14:tracePt t="53763" x="7950200" y="5448300"/>
          <p14:tracePt t="53780" x="7918450" y="5448300"/>
          <p14:tracePt t="53780" x="7886700" y="5448300"/>
          <p14:tracePt t="53795" x="7842250" y="5441950"/>
          <p14:tracePt t="53795" x="7791450" y="5441950"/>
          <p14:tracePt t="53812" x="7740650" y="5441950"/>
          <p14:tracePt t="53812" x="7683500" y="5435600"/>
          <p14:tracePt t="53828" x="7620000" y="5435600"/>
          <p14:tracePt t="53828" x="7556500" y="5429250"/>
          <p14:tracePt t="53847" x="7397750" y="5422900"/>
          <p14:tracePt t="53847" x="7315200" y="5416550"/>
          <p14:tracePt t="53864" x="7219950" y="5416550"/>
          <p14:tracePt t="53864" x="7124700" y="5410200"/>
          <p14:tracePt t="53880" x="7023100" y="5403850"/>
          <p14:tracePt t="53880" x="6915150" y="5403850"/>
          <p14:tracePt t="53880" x="6794500" y="5397500"/>
          <p14:tracePt t="53898" x="6667500" y="5403850"/>
          <p14:tracePt t="53910" x="6540500" y="5410200"/>
          <p14:tracePt t="53910" x="6407150" y="5416550"/>
          <p14:tracePt t="54098" x="2882900" y="5791200"/>
          <p14:tracePt t="54098" x="2813050" y="5797550"/>
          <p14:tracePt t="54114" x="2743200" y="5797550"/>
          <p14:tracePt t="54114" x="2660650" y="5797550"/>
          <p14:tracePt t="54130" x="2565400" y="5797550"/>
          <p14:tracePt t="54130" x="2413000" y="5797550"/>
          <p14:tracePt t="54146" x="2349500" y="5791200"/>
          <p14:tracePt t="54146" x="2292350" y="5784850"/>
          <p14:tracePt t="54164" x="2235200" y="5778500"/>
          <p14:tracePt t="54164" x="2184400" y="5784850"/>
          <p14:tracePt t="54180" x="2139950" y="5784850"/>
          <p14:tracePt t="54180" x="2051050" y="5791200"/>
          <p14:tracePt t="54199" x="2012950" y="5797550"/>
          <p14:tracePt t="54199" x="1981200" y="5803900"/>
          <p14:tracePt t="54216" x="1943100" y="5810250"/>
          <p14:tracePt t="54216" x="1917700" y="5822950"/>
          <p14:tracePt t="54231" x="1885950" y="5829300"/>
          <p14:tracePt t="54231" x="1860550" y="5835650"/>
          <p14:tracePt t="54248" x="1841500" y="5842000"/>
          <p14:tracePt t="54248" x="1822450" y="5854700"/>
          <p14:tracePt t="54248" x="1803400" y="5861050"/>
          <p14:tracePt t="54266" x="1784350" y="5867400"/>
          <p14:tracePt t="54278" x="1765300" y="5880100"/>
          <p14:tracePt t="54278" x="1752600" y="5886450"/>
          <p14:tracePt t="54278" x="1739900" y="5892800"/>
          <p14:tracePt t="54299" x="1720850" y="5899150"/>
          <p14:tracePt t="54311" x="1708150" y="5905500"/>
          <p14:tracePt t="54311" x="1682750" y="5918200"/>
          <p14:tracePt t="54330" x="1663700" y="5918200"/>
          <p14:tracePt t="54330" x="1651000" y="5918200"/>
          <p14:tracePt t="54347" x="1631950" y="5918200"/>
          <p14:tracePt t="54347" x="1612900" y="5918200"/>
          <p14:tracePt t="54347" x="1593850" y="5918200"/>
          <p14:tracePt t="54366" x="1568450" y="5911850"/>
          <p14:tracePt t="54366" x="1543050" y="5911850"/>
          <p14:tracePt t="54381" x="1517650" y="5899150"/>
          <p14:tracePt t="54381" x="1492250" y="5892800"/>
          <p14:tracePt t="54397" x="1466850" y="5886450"/>
          <p14:tracePt t="54397" x="1441450" y="5873750"/>
          <p14:tracePt t="54414" x="1416050" y="5861050"/>
          <p14:tracePt t="54414" x="1390650" y="5848350"/>
          <p14:tracePt t="54431" x="1365250" y="5835650"/>
          <p14:tracePt t="54431" x="1314450" y="5797550"/>
          <p14:tracePt t="54448" x="1295400" y="5778500"/>
          <p14:tracePt t="54448" x="1270000" y="5759450"/>
          <p14:tracePt t="54465" x="1257300" y="5740400"/>
          <p14:tracePt t="54465" x="1244600" y="5715000"/>
          <p14:tracePt t="54481" x="1231900" y="5695950"/>
          <p14:tracePt t="54481" x="1225550" y="5645150"/>
          <p14:tracePt t="54498" x="1231900" y="5619750"/>
          <p14:tracePt t="54498" x="1238250" y="5594350"/>
          <p14:tracePt t="54515" x="1250950" y="5568950"/>
          <p14:tracePt t="54515" x="1270000" y="5543550"/>
          <p14:tracePt t="54533" x="1295400" y="5524500"/>
          <p14:tracePt t="54533" x="1320800" y="5499100"/>
          <p14:tracePt t="54549" x="1352550" y="5486400"/>
          <p14:tracePt t="54549" x="1428750" y="5461000"/>
          <p14:tracePt t="54567" x="1473200" y="5454650"/>
          <p14:tracePt t="54579" x="1524000" y="5454650"/>
          <p14:tracePt t="54579" x="1638300" y="5454650"/>
          <p14:tracePt t="54599" x="1701800" y="5461000"/>
          <p14:tracePt t="54599" x="1765300" y="5473700"/>
          <p14:tracePt t="54615" x="1835150" y="5486400"/>
          <p14:tracePt t="54615" x="1905000" y="5499100"/>
          <p14:tracePt t="54615" x="1968500" y="5518150"/>
          <p14:tracePt t="54635" x="2032000" y="5530850"/>
          <p14:tracePt t="54646" x="2095500" y="5549900"/>
          <p14:tracePt t="54646" x="2152650" y="5568950"/>
          <p14:tracePt t="54646" x="2203450" y="5588000"/>
          <p14:tracePt t="54667" x="2254250" y="5607050"/>
          <p14:tracePt t="54667" x="2292350" y="5626100"/>
          <p14:tracePt t="54681" x="2330450" y="5638800"/>
          <p14:tracePt t="54681" x="2355850" y="5651500"/>
          <p14:tracePt t="54698" x="2374900" y="5670550"/>
          <p14:tracePt t="54698" x="2393950" y="5683250"/>
          <p14:tracePt t="54714" x="2400300" y="5702300"/>
          <p14:tracePt t="54714" x="2400300" y="5715000"/>
          <p14:tracePt t="54731" x="2400300" y="5727700"/>
          <p14:tracePt t="54731" x="2381250" y="5753100"/>
          <p14:tracePt t="54748" x="2362200" y="5765800"/>
          <p14:tracePt t="54748" x="2343150" y="5778500"/>
          <p14:tracePt t="54764" x="2324100" y="5791200"/>
          <p14:tracePt t="54764" x="2305050" y="5797550"/>
          <p14:tracePt t="54781" x="2279650" y="5810250"/>
          <p14:tracePt t="54781" x="2228850" y="5829300"/>
          <p14:tracePt t="54798" x="2203450" y="5835650"/>
          <p14:tracePt t="54798" x="2184400" y="5842000"/>
          <p14:tracePt t="54815" x="2159000" y="5848350"/>
          <p14:tracePt t="54815" x="2139950" y="5854700"/>
          <p14:tracePt t="54832" x="2120900" y="5861050"/>
          <p14:tracePt t="54832" x="2101850" y="5861050"/>
          <p14:tracePt t="54848" x="2082800" y="5861050"/>
          <p14:tracePt t="54848" x="2063750" y="5861050"/>
          <p14:tracePt t="54848" x="2051050" y="5861050"/>
          <p14:tracePt t="54867" x="2038350" y="5854700"/>
          <p14:tracePt t="54867" x="2025650" y="5848350"/>
          <p14:tracePt t="54882" x="2012950" y="5848350"/>
          <p14:tracePt t="54882" x="2006600" y="5842000"/>
          <p14:tracePt t="54899" x="2000250" y="5842000"/>
          <p14:tracePt t="54899" x="2000250" y="5835650"/>
          <p14:tracePt t="54916" x="2000250" y="5829300"/>
          <p14:tracePt t="54930" x="2006600" y="5822950"/>
          <p14:tracePt t="54947" x="2019300" y="5816600"/>
          <p14:tracePt t="54947" x="2044700" y="5810250"/>
          <p14:tracePt t="54967" x="2063750" y="5803900"/>
          <p14:tracePt t="54967" x="2082800" y="5803900"/>
          <p14:tracePt t="54982" x="2108200" y="5797550"/>
          <p14:tracePt t="54982" x="2133600" y="5791200"/>
          <p14:tracePt t="54999" x="2159000" y="5784850"/>
          <p14:tracePt t="54999" x="2190750" y="5778500"/>
          <p14:tracePt t="55015" x="2228850" y="5772150"/>
          <p14:tracePt t="55015" x="2266950" y="5765800"/>
          <p14:tracePt t="55015" x="2311400" y="5765800"/>
          <p14:tracePt t="55035" x="2368550" y="5759450"/>
          <p14:tracePt t="55035" x="2425700" y="5759450"/>
          <p14:tracePt t="55049" x="2489200" y="5759450"/>
          <p14:tracePt t="55049" x="2559050" y="5759450"/>
          <p14:tracePt t="55066" x="2641600" y="5759450"/>
          <p14:tracePt t="55066" x="2724150" y="5759450"/>
          <p14:tracePt t="55083" x="2813050" y="5759450"/>
          <p14:tracePt t="55083" x="2990850" y="5765800"/>
          <p14:tracePt t="55100" x="3086100" y="5772150"/>
          <p14:tracePt t="55100" x="3175000" y="5772150"/>
          <p14:tracePt t="55116" x="3263900" y="5778500"/>
          <p14:tracePt t="55116" x="3359150" y="5784850"/>
          <p14:tracePt t="55133" x="3448050" y="5784850"/>
          <p14:tracePt t="55133" x="3536950" y="5791200"/>
          <p14:tracePt t="55149" x="3632200" y="5791200"/>
          <p14:tracePt t="55149" x="3822700" y="5797550"/>
          <p14:tracePt t="55167" x="3917950" y="5797550"/>
          <p14:tracePt t="55167" x="4013200" y="5803900"/>
          <p14:tracePt t="55183" x="4108450" y="5803900"/>
          <p14:tracePt t="55183" x="4203700" y="5803900"/>
          <p14:tracePt t="55200" x="4298950" y="5803900"/>
          <p14:tracePt t="55200" x="4394200" y="5797550"/>
          <p14:tracePt t="55200" x="4483100" y="5797550"/>
          <p14:tracePt t="55219" x="4572000" y="5791200"/>
          <p14:tracePt t="55231" x="4660900" y="5791200"/>
          <p14:tracePt t="55231" x="4749800" y="5784850"/>
          <p14:tracePt t="55251" x="4921250" y="5778500"/>
          <p14:tracePt t="55251" x="5010150" y="5765800"/>
          <p14:tracePt t="55267" x="5092700" y="5759450"/>
          <p14:tracePt t="55267" x="5175250" y="5753100"/>
          <p14:tracePt t="55283" x="5257800" y="5746750"/>
          <p14:tracePt t="55283" x="5334000" y="5740400"/>
          <p14:tracePt t="55283" x="5416550" y="5734050"/>
          <p14:tracePt t="55302" x="5492750" y="5727700"/>
          <p14:tracePt t="55315" x="5562600" y="5727700"/>
          <p14:tracePt t="55315" x="5708650" y="5721350"/>
          <p14:tracePt t="55335" x="5772150" y="5721350"/>
          <p14:tracePt t="55335" x="5842000" y="5721350"/>
          <p14:tracePt t="55350" x="5905500" y="5721350"/>
          <p14:tracePt t="55350" x="5969000" y="5721350"/>
          <p14:tracePt t="55367" x="6032500" y="5721350"/>
          <p14:tracePt t="55367" x="6096000" y="5727700"/>
          <p14:tracePt t="55367" x="6153150" y="5727700"/>
          <p14:tracePt t="55386" x="6216650" y="5727700"/>
          <p14:tracePt t="55386" x="6273800" y="5727700"/>
          <p14:tracePt t="55401" x="6330950" y="5727700"/>
          <p14:tracePt t="55401" x="6388100" y="5734050"/>
          <p14:tracePt t="55417" x="6438900" y="5734050"/>
          <p14:tracePt t="55417" x="6489700" y="5734050"/>
          <p14:tracePt t="55434" x="6540500" y="5734050"/>
          <p14:tracePt t="55434" x="6584950" y="5734050"/>
          <p14:tracePt t="55450" x="6629400" y="5734050"/>
          <p14:tracePt t="55450" x="6705600" y="5734050"/>
          <p14:tracePt t="55467" x="6743700" y="5734050"/>
          <p14:tracePt t="55467" x="6775450" y="5734050"/>
          <p14:tracePt t="55484" x="6807200" y="5734050"/>
          <p14:tracePt t="55484" x="6838950" y="5734050"/>
          <p14:tracePt t="55501" x="6864350" y="5734050"/>
          <p14:tracePt t="55501" x="6889750" y="5740400"/>
          <p14:tracePt t="55501" x="6915150" y="5740400"/>
          <p14:tracePt t="55520" x="6934200" y="5746750"/>
          <p14:tracePt t="55520" x="6953250" y="5746750"/>
          <p14:tracePt t="55535" x="6972300" y="5746750"/>
          <p14:tracePt t="55535" x="6991350" y="5753100"/>
          <p14:tracePt t="55551" x="7004050" y="5753100"/>
          <p14:tracePt t="55551" x="7023100" y="5753100"/>
          <p14:tracePt t="55568" x="7035800" y="5753100"/>
          <p14:tracePt t="55568" x="7054850" y="5759450"/>
          <p14:tracePt t="55568" x="7073900" y="5759450"/>
          <p14:tracePt t="55587" x="7092950" y="5759450"/>
          <p14:tracePt t="55599" x="7118350" y="5759450"/>
          <p14:tracePt t="55599" x="7137400" y="5765800"/>
          <p14:tracePt t="55619" x="7207250" y="5759450"/>
          <p14:tracePt t="55619" x="7245350" y="5759450"/>
          <p14:tracePt t="55619" x="7289800" y="5759450"/>
          <p14:tracePt t="55639" x="7340600" y="5753100"/>
          <p14:tracePt t="55649" x="7397750" y="5746750"/>
          <p14:tracePt t="55649" x="7454900" y="5740400"/>
          <p14:tracePt t="55649" x="7512050" y="5734050"/>
          <p14:tracePt t="55671" x="7575550" y="5734050"/>
          <p14:tracePt t="55683" x="7632700" y="5727700"/>
          <p14:tracePt t="55683" x="7689850" y="5727700"/>
          <p14:tracePt t="55683" x="7753350" y="5727700"/>
          <p14:tracePt t="55703" x="7810500" y="5727700"/>
          <p14:tracePt t="55703" x="7861300" y="5727700"/>
          <p14:tracePt t="55718" x="7918450" y="5727700"/>
          <p14:tracePt t="55718" x="7969250" y="5727700"/>
          <p14:tracePt t="55735" x="8020050" y="5734050"/>
          <p14:tracePt t="55735" x="8064500" y="5734050"/>
          <p14:tracePt t="55752" x="8108950" y="5734050"/>
          <p14:tracePt t="55752" x="8185150" y="5734050"/>
          <p14:tracePt t="55768" x="8216900" y="5734050"/>
          <p14:tracePt t="55768" x="8248650" y="5740400"/>
          <p14:tracePt t="55785" x="8274050" y="5740400"/>
          <p14:tracePt t="55785" x="8293100" y="5740400"/>
          <p14:tracePt t="55802" x="8312150" y="5746750"/>
          <p14:tracePt t="55802" x="8324850" y="5746750"/>
          <p14:tracePt t="55818" x="8331200" y="5753100"/>
          <p14:tracePt t="55818" x="8337550" y="5753100"/>
          <p14:tracePt t="55836" x="8337550" y="5759450"/>
          <p14:tracePt t="55850" x="8324850" y="5765800"/>
          <p14:tracePt t="55850" x="8318500" y="5772150"/>
          <p14:tracePt t="55869" x="8305800" y="5778500"/>
          <p14:tracePt t="55869" x="8286750" y="5784850"/>
          <p14:tracePt t="55869" x="8274050" y="5784850"/>
          <p14:tracePt t="55887" x="8255000" y="5791200"/>
          <p14:tracePt t="55887" x="8229600" y="5797550"/>
          <p14:tracePt t="55902" x="8210550" y="5803900"/>
          <p14:tracePt t="55902" x="8185150" y="5810250"/>
          <p14:tracePt t="55920" x="8159750" y="5816600"/>
          <p14:tracePt t="55920" x="8128000" y="5822950"/>
          <p14:tracePt t="55935" x="8102600" y="5829300"/>
          <p14:tracePt t="55935" x="8070850" y="5835650"/>
          <p14:tracePt t="55935" x="8045450" y="5842000"/>
          <p14:tracePt t="55955" x="8013700" y="5842000"/>
          <p14:tracePt t="55967" x="7981950" y="5842000"/>
          <p14:tracePt t="55967" x="7924800" y="5842000"/>
          <p14:tracePt t="55987" x="7893050" y="5842000"/>
          <p14:tracePt t="55987" x="7867650" y="5835650"/>
          <p14:tracePt t="56002" x="7848600" y="5829300"/>
          <p14:tracePt t="56002" x="7829550" y="5816600"/>
          <p14:tracePt t="56019" x="7810500" y="5810250"/>
          <p14:tracePt t="56019" x="7797800" y="5797550"/>
          <p14:tracePt t="56019" x="7791450" y="5778500"/>
          <p14:tracePt t="56038" x="7778750" y="5759450"/>
          <p14:tracePt t="56051" x="7772400" y="5740400"/>
          <p14:tracePt t="56051" x="7772400" y="5695950"/>
          <p14:tracePt t="56069" x="7772400" y="5670550"/>
          <p14:tracePt t="56069" x="7778750" y="5645150"/>
          <p14:tracePt t="56086" x="7791450" y="5619750"/>
          <p14:tracePt t="56086" x="7804150" y="5600700"/>
          <p14:tracePt t="56103" x="7823200" y="5575300"/>
          <p14:tracePt t="56103" x="7874000" y="5537200"/>
          <p14:tracePt t="56120" x="7899400" y="5524500"/>
          <p14:tracePt t="56120" x="7931150" y="5505450"/>
          <p14:tracePt t="56137" x="7969250" y="5486400"/>
          <p14:tracePt t="56137" x="8007350" y="5473700"/>
          <p14:tracePt t="56153" x="8051800" y="5461000"/>
          <p14:tracePt t="56153" x="8096250" y="5454650"/>
          <p14:tracePt t="56170" x="8140700" y="5448300"/>
          <p14:tracePt t="56170" x="8242300" y="5441950"/>
          <p14:tracePt t="56187" x="8286750" y="5441950"/>
          <p14:tracePt t="56187" x="8337550" y="5448300"/>
          <p14:tracePt t="56203" x="8382000" y="5454650"/>
          <p14:tracePt t="56203" x="8426450" y="5461000"/>
          <p14:tracePt t="56220" x="8464550" y="5467350"/>
          <p14:tracePt t="56220" x="8502650" y="5480050"/>
          <p14:tracePt t="56220" x="8534400" y="5492750"/>
          <p14:tracePt t="56239" x="8559800" y="5511800"/>
          <p14:tracePt t="56251" x="8585200" y="5524500"/>
          <p14:tracePt t="56251" x="8623300" y="5562600"/>
          <p14:tracePt t="56271" x="8636000" y="5588000"/>
          <p14:tracePt t="56271" x="8648700" y="5607050"/>
          <p14:tracePt t="56287" x="8655050" y="5626100"/>
          <p14:tracePt t="56287" x="8655050" y="5651500"/>
          <p14:tracePt t="56304" x="8655050" y="5670550"/>
          <p14:tracePt t="56304" x="8648700" y="5689600"/>
          <p14:tracePt t="56304" x="8636000" y="5708650"/>
          <p14:tracePt t="56322" x="8623300" y="5727700"/>
          <p14:tracePt t="56335" x="8610600" y="5746750"/>
          <p14:tracePt t="56335" x="8566150" y="5772150"/>
          <p14:tracePt t="56356" x="8540750" y="5784850"/>
          <p14:tracePt t="56356" x="8509000" y="5797550"/>
          <p14:tracePt t="56370" x="8477250" y="5810250"/>
          <p14:tracePt t="56370" x="8445500" y="5822950"/>
          <p14:tracePt t="56387" x="8413750" y="5835650"/>
          <p14:tracePt t="56387" x="8382000" y="5848350"/>
          <p14:tracePt t="56404" x="8343900" y="5861050"/>
          <p14:tracePt t="56404" x="8280400" y="5873750"/>
          <p14:tracePt t="56421" x="8248650" y="5886450"/>
          <p14:tracePt t="56421" x="8216900" y="5886450"/>
          <p14:tracePt t="56437" x="8185150" y="5892800"/>
          <p14:tracePt t="56437" x="8159750" y="5892800"/>
          <p14:tracePt t="56454" x="8128000" y="5899150"/>
          <p14:tracePt t="56454" x="8102600" y="5899150"/>
          <p14:tracePt t="56471" x="8083550" y="5899150"/>
          <p14:tracePt t="56471" x="8039100" y="5899150"/>
          <p14:tracePt t="56488" x="8026400" y="5899150"/>
          <p14:tracePt t="56488" x="8007350" y="5899150"/>
          <p14:tracePt t="56504" x="7994650" y="5892800"/>
          <p14:tracePt t="56504" x="7988300" y="5892800"/>
          <p14:tracePt t="56521" x="7975600" y="5886450"/>
          <p14:tracePt t="56521" x="7969250" y="5886450"/>
          <p14:tracePt t="56539" x="7969250" y="5880100"/>
          <p14:tracePt t="56553" x="7962900" y="5873750"/>
          <p14:tracePt t="56569" x="7969250" y="5867400"/>
          <p14:tracePt t="56587" x="7975600" y="5861050"/>
          <p14:tracePt t="56603" x="7981950" y="5854700"/>
          <p14:tracePt t="56620" x="7981950" y="5848350"/>
          <p14:tracePt t="56620" x="7988300" y="5848350"/>
          <p14:tracePt t="56640" x="7994650" y="5842000"/>
          <p14:tracePt t="56658" x="8001000" y="5842000"/>
          <p14:tracePt t="56682" x="8001000" y="5848350"/>
          <p14:tracePt t="56734" x="7994650" y="5842000"/>
          <p14:tracePt t="56786" x="7988300" y="5835650"/>
          <p14:tracePt t="56802" x="7981950" y="5835650"/>
          <p14:tracePt t="56818" x="7975600" y="5829300"/>
          <p14:tracePt t="56834" x="7969250" y="5822950"/>
          <p14:tracePt t="56847" x="7962900" y="5822950"/>
          <p14:tracePt t="56855" x="7956550" y="5816600"/>
          <p14:tracePt t="56870" x="7950200" y="5816600"/>
          <p14:tracePt t="56870" x="7937500" y="5816600"/>
          <p14:tracePt t="56889" x="7931150" y="5810250"/>
          <p14:tracePt t="56889" x="7918450" y="5810250"/>
          <p14:tracePt t="56908" x="7912100" y="5810250"/>
          <p14:tracePt t="56908" x="7905750" y="5810250"/>
          <p14:tracePt t="56923" x="7899400" y="5810250"/>
          <p14:tracePt t="56923" x="7893050" y="5816600"/>
          <p14:tracePt t="56940" x="7886700" y="5816600"/>
          <p14:tracePt t="56954" x="7880350" y="5822950"/>
          <p14:tracePt t="56971" x="7874000" y="5822950"/>
          <p14:tracePt t="56987" x="7880350" y="5829300"/>
          <p14:tracePt t="57026" x="7886700" y="5829300"/>
          <p14:tracePt t="57043" x="7893050" y="5822950"/>
          <p14:tracePt t="57058" x="7899400" y="5822950"/>
          <p14:tracePt t="57075" x="7905750" y="5816600"/>
          <p14:tracePt t="57103" x="7899400" y="5816600"/>
          <p14:tracePt t="57134" x="7886700" y="5816600"/>
          <p14:tracePt t="57163" x="7880350" y="5816600"/>
          <p14:tracePt t="57178" x="7874000" y="5816600"/>
          <p14:tracePt t="57186" x="7867650" y="5816600"/>
          <p14:tracePt t="57194" x="7861300" y="5810250"/>
          <p14:tracePt t="57194" x="7854950" y="5810250"/>
          <p14:tracePt t="57207" x="7848600" y="5803900"/>
          <p14:tracePt t="57207" x="7842250" y="5797550"/>
          <p14:tracePt t="57223" x="7835900" y="5784850"/>
          <p14:tracePt t="57223" x="7835900" y="5772150"/>
          <p14:tracePt t="57240" x="7829550" y="5759450"/>
          <p14:tracePt t="57240" x="7829550" y="5746750"/>
          <p14:tracePt t="57240" x="7829550" y="5734050"/>
          <p14:tracePt t="57259" x="7829550" y="5715000"/>
          <p14:tracePt t="57272" x="7829550" y="5695950"/>
          <p14:tracePt t="57272" x="7829550" y="5657850"/>
          <p14:tracePt t="57291" x="7835900" y="5638800"/>
          <p14:tracePt t="57291" x="7835900" y="5619750"/>
          <p14:tracePt t="57307" x="7848600" y="5600700"/>
          <p14:tracePt t="57307" x="7854950" y="5581650"/>
          <p14:tracePt t="57324" x="7874000" y="5568950"/>
          <p14:tracePt t="57324" x="7893050" y="5549900"/>
          <p14:tracePt t="57324" x="7918450" y="5530850"/>
          <p14:tracePt t="57343" x="7943850" y="5518150"/>
          <p14:tracePt t="57355" x="7975600" y="5505450"/>
          <p14:tracePt t="57355" x="8013700" y="5492750"/>
          <p14:tracePt t="57355" x="8051800" y="5480050"/>
          <p14:tracePt t="57376" x="8096250" y="5473700"/>
          <p14:tracePt t="57376" x="8140700" y="5473700"/>
          <p14:tracePt t="57391" x="8185150" y="5473700"/>
          <p14:tracePt t="57391" x="8229600" y="5480050"/>
          <p14:tracePt t="57407" x="8274050" y="5486400"/>
          <p14:tracePt t="57407" x="8318500" y="5499100"/>
          <p14:tracePt t="57424" x="8362950" y="5518150"/>
          <p14:tracePt t="57424" x="8445500" y="5549900"/>
          <p14:tracePt t="57441" x="8483600" y="5568950"/>
          <p14:tracePt t="57441" x="8521700" y="5588000"/>
          <p14:tracePt t="57458" x="8553450" y="5600700"/>
          <p14:tracePt t="57458" x="8578850" y="5619750"/>
          <p14:tracePt t="57474" x="8604250" y="5632450"/>
          <p14:tracePt t="57474" x="8623300" y="5645150"/>
          <p14:tracePt t="57491" x="8642350" y="5664200"/>
          <p14:tracePt t="57491" x="8655050" y="5695950"/>
          <p14:tracePt t="57508" x="8655050" y="5708650"/>
          <p14:tracePt t="57508" x="8648700" y="5721350"/>
          <p14:tracePt t="57525" x="8636000" y="5740400"/>
          <p14:tracePt t="57525" x="8623300" y="5753100"/>
          <p14:tracePt t="57542" x="8610600" y="5765800"/>
          <p14:tracePt t="57542" x="8566150" y="5791200"/>
          <p14:tracePt t="57560" x="8534400" y="5803900"/>
          <p14:tracePt t="57560" x="8509000" y="5816600"/>
          <p14:tracePt t="57576" x="8483600" y="5829300"/>
          <p14:tracePt t="57576" x="8451850" y="5842000"/>
          <p14:tracePt t="57592" x="8420100" y="5861050"/>
          <p14:tracePt t="57592" x="8388350" y="5873750"/>
          <p14:tracePt t="57608" x="8356600" y="5886450"/>
          <p14:tracePt t="57608" x="8324850" y="5905500"/>
          <p14:tracePt t="57608" x="8293100" y="5911850"/>
          <p14:tracePt t="57627" x="8261350" y="5924550"/>
          <p14:tracePt t="57627" x="8229600" y="5930900"/>
          <p14:tracePt t="57644" x="8197850" y="5930900"/>
          <p14:tracePt t="57656" x="8166100" y="5937250"/>
          <p14:tracePt t="57656" x="8108950" y="5930900"/>
          <p14:tracePt t="57675" x="8083550" y="5930900"/>
          <p14:tracePt t="57675" x="8058150" y="5924550"/>
          <p14:tracePt t="57691" x="8032750" y="5918200"/>
          <p14:tracePt t="57691" x="8007350" y="5911850"/>
          <p14:tracePt t="57691" x="7981950" y="5905500"/>
          <p14:tracePt t="57711" x="7956550" y="5899150"/>
          <p14:tracePt t="57723" x="7937500" y="5892800"/>
          <p14:tracePt t="57723" x="7899400" y="5873750"/>
          <p14:tracePt t="57742" x="7880350" y="5867400"/>
          <p14:tracePt t="57742" x="7867650" y="5861050"/>
          <p14:tracePt t="57758" x="7848600" y="5848350"/>
          <p14:tracePt t="57758" x="7835900" y="5835650"/>
          <p14:tracePt t="57775" x="7829550" y="5822950"/>
          <p14:tracePt t="57775" x="7816850" y="5810250"/>
          <p14:tracePt t="57792" x="7810500" y="5797550"/>
          <p14:tracePt t="57792" x="7804150" y="5765800"/>
          <p14:tracePt t="57809" x="7797800" y="5753100"/>
          <p14:tracePt t="57809" x="7804150" y="5734050"/>
          <p14:tracePt t="57825" x="7804150" y="5721350"/>
          <p14:tracePt t="57825" x="7816850" y="5702300"/>
          <p14:tracePt t="57842" x="7829550" y="5689600"/>
          <p14:tracePt t="57842" x="7848600" y="5670550"/>
          <p14:tracePt t="57859" x="7867650" y="5651500"/>
          <p14:tracePt t="57859" x="7918450" y="5613400"/>
          <p14:tracePt t="57875" x="7950200" y="5594350"/>
          <p14:tracePt t="57875" x="7981950" y="5575300"/>
          <p14:tracePt t="57892" x="8013700" y="5562600"/>
          <p14:tracePt t="57892" x="8051800" y="5549900"/>
          <p14:tracePt t="57909" x="8083550" y="5537200"/>
          <p14:tracePt t="57909" x="8115300" y="5530850"/>
          <p14:tracePt t="57909" x="8153400" y="5530850"/>
          <p14:tracePt t="57928" x="8191500" y="5537200"/>
          <p14:tracePt t="57928" x="8223250" y="5543550"/>
          <p14:tracePt t="57943" x="8261350" y="5562600"/>
          <p14:tracePt t="57943" x="8293100" y="5575300"/>
          <p14:tracePt t="57960" x="8324850" y="5600700"/>
          <p14:tracePt t="57960" x="8350250" y="5619750"/>
          <p14:tracePt t="57976" x="8375650" y="5645150"/>
          <p14:tracePt t="57976" x="8394700" y="5664200"/>
          <p14:tracePt t="57976" x="8407400" y="5683250"/>
          <p14:tracePt t="57995" x="8420100" y="5702300"/>
          <p14:tracePt t="58007" x="8426450" y="5721350"/>
          <p14:tracePt t="58007" x="8426450" y="5759450"/>
          <p14:tracePt t="58027" x="8413750" y="5772150"/>
          <p14:tracePt t="58027" x="8394700" y="5784850"/>
          <p14:tracePt t="58044" x="8369300" y="5797550"/>
          <p14:tracePt t="58044" x="8343900" y="5810250"/>
          <p14:tracePt t="58060" x="8312150" y="5822950"/>
          <p14:tracePt t="58060" x="8267700" y="5835650"/>
          <p14:tracePt t="58076" x="8229600" y="5848350"/>
          <p14:tracePt t="58076" x="8178800" y="5861050"/>
          <p14:tracePt t="58076" x="8134350" y="5873750"/>
          <p14:tracePt t="58095" x="8077200" y="5886450"/>
          <p14:tracePt t="58095" x="8020050" y="5899150"/>
          <p14:tracePt t="58110" x="7956550" y="5911850"/>
          <p14:tracePt t="58110" x="7893050" y="5918200"/>
          <p14:tracePt t="58126" x="7823200" y="5924550"/>
          <p14:tracePt t="58126" x="7747000" y="5937250"/>
          <p14:tracePt t="58143" x="7664450" y="5943600"/>
          <p14:tracePt t="58143" x="7493000" y="5956300"/>
          <p14:tracePt t="58160" x="7404100" y="5962650"/>
          <p14:tracePt t="58160" x="7308850" y="5962650"/>
          <p14:tracePt t="58176" x="7219950" y="5969000"/>
          <p14:tracePt t="58176" x="7131050" y="5969000"/>
          <p14:tracePt t="58194" x="7035800" y="5969000"/>
          <p14:tracePt t="58194" x="6946900" y="5969000"/>
          <p14:tracePt t="58210" x="6858000" y="5969000"/>
          <p14:tracePt t="58210" x="6686550" y="5956300"/>
          <p14:tracePt t="58227" x="6604000" y="5949950"/>
          <p14:tracePt t="58227" x="6527800" y="5943600"/>
          <p14:tracePt t="58244" x="6451600" y="5930900"/>
          <p14:tracePt t="58244" x="6375400" y="5918200"/>
          <p14:tracePt t="58260" x="6305550" y="5905500"/>
          <p14:tracePt t="58260" x="6242050" y="5892800"/>
          <p14:tracePt t="58260" x="6172200" y="5886450"/>
          <p14:tracePt t="58279" x="6108700" y="5873750"/>
          <p14:tracePt t="58292" x="6045200" y="5861050"/>
          <p14:tracePt t="58292" x="5981700" y="5854700"/>
          <p14:tracePt t="58312" x="5867400" y="5842000"/>
          <p14:tracePt t="58312" x="5810250" y="5835650"/>
          <p14:tracePt t="58328" x="5759450" y="5835650"/>
          <p14:tracePt t="58328" x="5702300" y="5835650"/>
          <p14:tracePt t="58344" x="5657850" y="5835650"/>
          <p14:tracePt t="58344" x="5613400" y="5842000"/>
          <p14:tracePt t="58344" x="5568950" y="5842000"/>
          <p14:tracePt t="58364" x="5530850" y="5848350"/>
          <p14:tracePt t="58375" x="5499100" y="5848350"/>
          <p14:tracePt t="58375" x="5473700" y="5854700"/>
          <p14:tracePt t="58375" x="5448300" y="5854700"/>
          <p14:tracePt t="58396" x="5422900" y="5854700"/>
          <p14:tracePt t="58396" x="5410200" y="5854700"/>
          <p14:tracePt t="58411" x="5397500" y="5854700"/>
          <p14:tracePt t="58411" x="5384800" y="5854700"/>
          <p14:tracePt t="58428" x="5378450" y="5854700"/>
          <p14:tracePt t="58428" x="5372100" y="5854700"/>
          <p14:tracePt t="58445" x="5365750" y="5854700"/>
          <p14:tracePt t="58459" x="5372100" y="5848350"/>
          <p14:tracePt t="58483" x="5378450" y="5848350"/>
          <p14:tracePt t="58492" x="5384800" y="5848350"/>
          <p14:tracePt t="58492" x="5391150" y="5848350"/>
          <p14:tracePt t="58511" x="5397500" y="5848350"/>
          <p14:tracePt t="58511" x="5416550" y="5848350"/>
          <p14:tracePt t="58528" x="5422900" y="5848350"/>
          <p14:tracePt t="58528" x="5429250" y="5848350"/>
          <p14:tracePt t="58545" x="5435600" y="5848350"/>
          <p14:tracePt t="58545" x="5441950" y="5848350"/>
          <p14:tracePt t="58561" x="5448300" y="5842000"/>
          <p14:tracePt t="58561" x="5454650" y="5848350"/>
          <p14:tracePt t="58579" x="5461000" y="5848350"/>
          <p14:tracePt t="58594" x="5467350" y="5854700"/>
          <p14:tracePt t="58610" x="5473700" y="5861050"/>
          <p14:tracePt t="58627" x="5480050" y="5867400"/>
          <p14:tracePt t="58647" x="5480050" y="5873750"/>
          <p14:tracePt t="58664" x="5486400" y="5880100"/>
          <p14:tracePt t="58679" x="5492750" y="5886450"/>
          <p14:tracePt t="58707" x="5505450" y="5880100"/>
          <p14:tracePt t="58747" x="5499100" y="5880100"/>
          <p14:tracePt t="58867" x="5486400" y="5880100"/>
          <p14:tracePt t="58894" x="5480050" y="5880100"/>
          <p14:tracePt t="58910" x="5473700" y="5880100"/>
          <p14:tracePt t="58919" x="5467350" y="5886450"/>
          <p14:tracePt t="58927" x="5461000" y="5886450"/>
          <p14:tracePt t="58927" x="5448300" y="5880100"/>
          <p14:tracePt t="58927" x="5441950" y="5880100"/>
          <p14:tracePt t="58948" x="5429250" y="5880100"/>
          <p14:tracePt t="58948" x="5422900" y="5880100"/>
          <p14:tracePt t="58963" x="5410200" y="5873750"/>
          <p14:tracePt t="58963" x="5397500" y="5873750"/>
          <p14:tracePt t="58980" x="5391150" y="5867400"/>
          <p14:tracePt t="58980" x="5378450" y="5861050"/>
          <p14:tracePt t="58996" x="5359400" y="5854700"/>
          <p14:tracePt t="58996" x="5346700" y="5848350"/>
          <p14:tracePt t="58996" x="5334000" y="5835650"/>
          <p14:tracePt t="59016" x="5321300" y="5829300"/>
          <p14:tracePt t="59028" x="5302250" y="5816600"/>
          <p14:tracePt t="59028" x="5289550" y="5810250"/>
          <p14:tracePt t="59047" x="5257800" y="5784850"/>
          <p14:tracePt t="59047" x="5245100" y="5772150"/>
          <p14:tracePt t="59064" x="5232400" y="5759450"/>
          <p14:tracePt t="59064" x="5226050" y="5746750"/>
          <p14:tracePt t="59080" x="5219700" y="5734050"/>
          <p14:tracePt t="59080" x="5213350" y="5715000"/>
          <p14:tracePt t="59096" x="5207000" y="5702300"/>
          <p14:tracePt t="59096" x="5207000" y="5683250"/>
          <p14:tracePt t="59096" x="5207000" y="5670550"/>
          <p14:tracePt t="59116" x="5207000" y="5651500"/>
          <p14:tracePt t="59116" x="5213350" y="5632450"/>
          <p14:tracePt t="59131" x="5226050" y="5619750"/>
          <p14:tracePt t="59131" x="5238750" y="5600700"/>
          <p14:tracePt t="59147" x="5251450" y="5581650"/>
          <p14:tracePt t="59147" x="5270500" y="5562600"/>
          <p14:tracePt t="59164" x="5295900" y="5549900"/>
          <p14:tracePt t="59164" x="5340350" y="5511800"/>
          <p14:tracePt t="59180" x="5365750" y="5492750"/>
          <p14:tracePt t="59180" x="5397500" y="5480050"/>
          <p14:tracePt t="59197" x="5429250" y="5467350"/>
          <p14:tracePt t="59197" x="5461000" y="5454650"/>
          <p14:tracePt t="59215" x="5499100" y="5441950"/>
          <p14:tracePt t="59215" x="5543550" y="5435600"/>
          <p14:tracePt t="59231" x="5581650" y="5435600"/>
          <p14:tracePt t="59231" x="5676900" y="5441950"/>
          <p14:tracePt t="59248" x="5727700" y="5441950"/>
          <p14:tracePt t="59248" x="5778500" y="5448300"/>
          <p14:tracePt t="59265" x="5822950" y="5454650"/>
          <p14:tracePt t="59265" x="5873750" y="5467350"/>
          <p14:tracePt t="59281" x="5918200" y="5473700"/>
          <p14:tracePt t="59281" x="5956300" y="5480050"/>
          <p14:tracePt t="59281" x="5994400" y="5492750"/>
          <p14:tracePt t="59300" x="6032500" y="5499100"/>
          <p14:tracePt t="59312" x="6064250" y="5518150"/>
          <p14:tracePt t="59312" x="6096000" y="5530850"/>
          <p14:tracePt t="59332" x="6146800" y="5562600"/>
          <p14:tracePt t="59332" x="6165850" y="5581650"/>
          <p14:tracePt t="59348" x="6184900" y="5607050"/>
          <p14:tracePt t="59348" x="6197600" y="5626100"/>
          <p14:tracePt t="59364" x="6210300" y="5645150"/>
          <p14:tracePt t="59364" x="6216650" y="5664200"/>
          <p14:tracePt t="59381" x="6216650" y="5683250"/>
          <p14:tracePt t="59381" x="6216650" y="5702300"/>
          <p14:tracePt t="59381" x="6210300" y="5715000"/>
          <p14:tracePt t="59400" x="6203950" y="5734050"/>
          <p14:tracePt t="59412" x="6191250" y="5746750"/>
          <p14:tracePt t="59412" x="6165850" y="5778500"/>
          <p14:tracePt t="59432" x="6153150" y="5791200"/>
          <p14:tracePt t="59432" x="6115050" y="5816600"/>
          <p14:tracePt t="59452" x="6096000" y="5835650"/>
          <p14:tracePt t="59462" x="6070600" y="5848350"/>
          <p14:tracePt t="59462" x="6026150" y="5880100"/>
          <p14:tracePt t="59481" x="6007100" y="5892800"/>
          <p14:tracePt t="59481" x="5981700" y="5905500"/>
          <p14:tracePt t="59498" x="5956300" y="5911850"/>
          <p14:tracePt t="59498" x="5937250" y="5924550"/>
          <p14:tracePt t="59515" x="5911850" y="5930900"/>
          <p14:tracePt t="59515" x="5886450" y="5937250"/>
          <p14:tracePt t="59531" x="5861050" y="5943600"/>
          <p14:tracePt t="59531" x="5803900" y="5943600"/>
          <p14:tracePt t="59549" x="5772150" y="5943600"/>
          <p14:tracePt t="59549" x="5746750" y="5943600"/>
          <p14:tracePt t="59565" x="5715000" y="5943600"/>
          <p14:tracePt t="59565" x="5683250" y="5937250"/>
          <p14:tracePt t="59581" x="5651500" y="5937250"/>
          <p14:tracePt t="59581" x="5588000" y="5930900"/>
          <p14:tracePt t="59600" x="5562600" y="5924550"/>
          <p14:tracePt t="59600" x="5537200" y="5918200"/>
          <p14:tracePt t="59616" x="5511800" y="5905500"/>
          <p14:tracePt t="59616" x="5486400" y="5892800"/>
          <p14:tracePt t="59634" x="5461000" y="5880100"/>
          <p14:tracePt t="59634" x="5441950" y="5867400"/>
          <p14:tracePt t="59648" x="5416550" y="5854700"/>
          <p14:tracePt t="59648" x="5397500" y="5835650"/>
          <p14:tracePt t="59648" x="5372100" y="5816600"/>
          <p14:tracePt t="59667" x="5346700" y="5803900"/>
          <p14:tracePt t="59680" x="5321300" y="5784850"/>
          <p14:tracePt t="59680" x="5283200" y="5753100"/>
          <p14:tracePt t="59700" x="5264150" y="5740400"/>
          <p14:tracePt t="59700" x="5251450" y="5727700"/>
          <p14:tracePt t="59716" x="5238750" y="5708650"/>
          <p14:tracePt t="59716" x="5232400" y="5695950"/>
          <p14:tracePt t="59732" x="5232400" y="5683250"/>
          <p14:tracePt t="59732" x="5232400" y="5670550"/>
          <p14:tracePt t="59749" x="5238750" y="5657850"/>
          <p14:tracePt t="59749" x="5245100" y="5645150"/>
          <p14:tracePt t="59749" x="5257800" y="5626100"/>
          <p14:tracePt t="59769" x="5270500" y="5613400"/>
          <p14:tracePt t="59769" x="5289550" y="5594350"/>
          <p14:tracePt t="59782" x="5308600" y="5581650"/>
          <p14:tracePt t="59782" x="5327650" y="5562600"/>
          <p14:tracePt t="59799" x="5353050" y="5543550"/>
          <p14:tracePt t="59799" x="5378450" y="5530850"/>
          <p14:tracePt t="59816" x="5410200" y="5511800"/>
          <p14:tracePt t="59816" x="5441950" y="5499100"/>
          <p14:tracePt t="59832" x="5473700" y="5486400"/>
          <p14:tracePt t="59832" x="5543550" y="5461000"/>
          <p14:tracePt t="59849" x="5581650" y="5448300"/>
          <p14:tracePt t="59849" x="5619750" y="5441950"/>
          <p14:tracePt t="59866" x="5657850" y="5441950"/>
          <p14:tracePt t="59866" x="5702300" y="5435600"/>
          <p14:tracePt t="59882" x="5740400" y="5435600"/>
          <p14:tracePt t="59882" x="5822950" y="5454650"/>
          <p14:tracePt t="59900" x="5861050" y="5461000"/>
          <p14:tracePt t="59900" x="5905500" y="5480050"/>
          <p14:tracePt t="59917" x="5937250" y="5499100"/>
          <p14:tracePt t="59917" x="5975350" y="5518150"/>
          <p14:tracePt t="59933" x="6013450" y="5537200"/>
          <p14:tracePt t="59933" x="6045200" y="5562600"/>
          <p14:tracePt t="59950" x="6076950" y="5581650"/>
          <p14:tracePt t="59950" x="6102350" y="5607050"/>
          <p14:tracePt t="59950" x="6127750" y="5626100"/>
          <p14:tracePt t="59968" x="6146800" y="5645150"/>
          <p14:tracePt t="59981" x="6165850" y="5664200"/>
          <p14:tracePt t="59981" x="6191250" y="5702300"/>
          <p14:tracePt t="60000" x="6191250" y="5721350"/>
          <p14:tracePt t="60000" x="6191250" y="5740400"/>
          <p14:tracePt t="60016" x="6191250" y="5759450"/>
          <p14:tracePt t="60016" x="6178550" y="5772150"/>
          <p14:tracePt t="60033" x="6172200" y="5791200"/>
          <p14:tracePt t="60033" x="6159500" y="5803900"/>
          <p14:tracePt t="60033" x="6140450" y="5816600"/>
          <p14:tracePt t="60052" x="6127750" y="5835650"/>
          <p14:tracePt t="60065" x="6108700" y="5848350"/>
          <p14:tracePt t="60065" x="6064250" y="5880100"/>
          <p14:tracePt t="60083" x="6045200" y="5892800"/>
          <p14:tracePt t="60083" x="6019800" y="5905500"/>
          <p14:tracePt t="60100" x="5994400" y="5918200"/>
          <p14:tracePt t="60100" x="5969000" y="5930900"/>
          <p14:tracePt t="60100" x="5943600" y="5937250"/>
          <p14:tracePt t="60120" x="5918200" y="5943600"/>
          <p14:tracePt t="60132" x="5892800" y="5949950"/>
          <p14:tracePt t="60132" x="5835650" y="5956300"/>
          <p14:tracePt t="60150" x="5810250" y="5956300"/>
          <p14:tracePt t="60150" x="5778500" y="5962650"/>
          <p14:tracePt t="60167" x="5753100" y="5962650"/>
          <p14:tracePt t="60167" x="5727700" y="5962650"/>
          <p14:tracePt t="60184" x="5708650" y="5956300"/>
          <p14:tracePt t="60184" x="5664200" y="5956300"/>
          <p14:tracePt t="60200" x="5638800" y="5949950"/>
          <p14:tracePt t="60200" x="5619750" y="5949950"/>
          <p14:tracePt t="60217" x="5600700" y="5943600"/>
          <p14:tracePt t="60217" x="5581650" y="5937250"/>
          <p14:tracePt t="60234" x="5562600" y="5930900"/>
          <p14:tracePt t="60234" x="5537200" y="5924550"/>
          <p14:tracePt t="60250" x="5518150" y="5918200"/>
          <p14:tracePt t="60250" x="5480050" y="5899150"/>
          <p14:tracePt t="60268" x="5461000" y="5892800"/>
          <p14:tracePt t="60268" x="5448300" y="5880100"/>
          <p14:tracePt t="60284" x="5429250" y="5867400"/>
          <p14:tracePt t="60284" x="5410200" y="5854700"/>
          <p14:tracePt t="60301" x="5391150" y="5842000"/>
          <p14:tracePt t="60301" x="5378450" y="5835650"/>
          <p14:tracePt t="60301" x="5365750" y="5822950"/>
          <p14:tracePt t="60319" x="5346700" y="5810250"/>
          <p14:tracePt t="60332" x="5334000" y="5803900"/>
          <p14:tracePt t="60332" x="5321300" y="5791200"/>
          <p14:tracePt t="60352" x="5302250" y="5772150"/>
          <p14:tracePt t="60352" x="5289550" y="5765800"/>
          <p14:tracePt t="60368" x="5283200" y="5753100"/>
          <p14:tracePt t="60368" x="5270500" y="5740400"/>
          <p14:tracePt t="60384" x="5264150" y="5734050"/>
          <p14:tracePt t="60384" x="5257800" y="5721350"/>
          <p14:tracePt t="60401" x="5257800" y="5708650"/>
          <p14:tracePt t="60401" x="5251450" y="5695950"/>
          <p14:tracePt t="60401" x="5257800" y="5683250"/>
          <p14:tracePt t="60420" x="5257800" y="5670550"/>
          <p14:tracePt t="60433" x="5264150" y="5657850"/>
          <p14:tracePt t="60433" x="5289550" y="5632450"/>
          <p14:tracePt t="60451" x="5308600" y="5619750"/>
          <p14:tracePt t="60451" x="5327650" y="5600700"/>
          <p14:tracePt t="60468" x="5346700" y="5588000"/>
          <p14:tracePt t="60468" x="5372100" y="5568950"/>
          <p14:tracePt t="60484" x="5391150" y="5549900"/>
          <p14:tracePt t="60484" x="5448300" y="5518150"/>
          <p14:tracePt t="60501" x="5473700" y="5505450"/>
          <p14:tracePt t="60501" x="5505450" y="5492750"/>
          <p14:tracePt t="60518" x="5537200" y="5486400"/>
          <p14:tracePt t="60518" x="5568950" y="5480050"/>
          <p14:tracePt t="60535" x="5607050" y="5480050"/>
          <p14:tracePt t="60535" x="5638800" y="5480050"/>
          <p14:tracePt t="60552" x="5676900" y="5486400"/>
          <p14:tracePt t="60552" x="5740400" y="5505450"/>
          <p14:tracePt t="60569" x="5772150" y="5518150"/>
          <p14:tracePt t="60569" x="5803900" y="5537200"/>
          <p14:tracePt t="60585" x="5835650" y="5549900"/>
          <p14:tracePt t="60585" x="5861050" y="5562600"/>
          <p14:tracePt t="60602" x="5886450" y="5581650"/>
          <p14:tracePt t="60602" x="5905500" y="5600700"/>
          <p14:tracePt t="60602" x="5924550" y="5619750"/>
          <p14:tracePt t="60621" x="5937250" y="5632450"/>
          <p14:tracePt t="60621" x="5949950" y="5651500"/>
          <p14:tracePt t="60637" x="5962650" y="5670550"/>
          <p14:tracePt t="60637" x="5969000" y="5689600"/>
          <p14:tracePt t="60653" x="5969000" y="5708650"/>
          <p14:tracePt t="60653" x="5969000" y="5727700"/>
          <p14:tracePt t="60669" x="5969000" y="5746750"/>
          <p14:tracePt t="60669" x="5962650" y="5765800"/>
          <p14:tracePt t="60685" x="5956300" y="5784850"/>
          <p14:tracePt t="60685" x="5943600" y="5797550"/>
          <p14:tracePt t="60685" x="5930900" y="5816600"/>
          <p14:tracePt t="60705" x="5911850" y="5835650"/>
          <p14:tracePt t="60717" x="5892800" y="5854700"/>
          <p14:tracePt t="60717" x="5854700" y="5886450"/>
          <p14:tracePt t="60736" x="5829300" y="5899150"/>
          <p14:tracePt t="60736" x="5803900" y="5911850"/>
          <p14:tracePt t="60752" x="5778500" y="5924550"/>
          <p14:tracePt t="60752" x="5753100" y="5937250"/>
          <p14:tracePt t="60752" x="5727700" y="5949950"/>
          <p14:tracePt t="60772" x="5702300" y="5956300"/>
          <p14:tracePt t="60784" x="5676900" y="5962650"/>
          <p14:tracePt t="60784" x="5619750" y="5975350"/>
          <p14:tracePt t="60803" x="5588000" y="5975350"/>
          <p14:tracePt t="60803" x="5562600" y="5981700"/>
          <p14:tracePt t="60819" x="5537200" y="5981700"/>
          <p14:tracePt t="60819" x="5505450" y="5981700"/>
          <p14:tracePt t="60836" x="5480050" y="5981700"/>
          <p14:tracePt t="60836" x="5454650" y="5981700"/>
          <p14:tracePt t="60852" x="5435600" y="5981700"/>
          <p14:tracePt t="60852" x="5391150" y="5975350"/>
          <p14:tracePt t="60870" x="5365750" y="5969000"/>
          <p14:tracePt t="60870" x="5346700" y="5962650"/>
          <p14:tracePt t="60886" x="5327650" y="5956300"/>
          <p14:tracePt t="60886" x="5308600" y="5949950"/>
          <p14:tracePt t="60903" x="5289550" y="5943600"/>
          <p14:tracePt t="60903" x="5264150" y="5930900"/>
          <p14:tracePt t="60920" x="5245100" y="5918200"/>
          <p14:tracePt t="60920" x="5238750" y="5905500"/>
          <p14:tracePt t="60936" x="5226050" y="5892800"/>
          <p14:tracePt t="60936" x="5213350" y="5880100"/>
          <p14:tracePt t="60953" x="5207000" y="5867400"/>
          <p14:tracePt t="60953" x="5200650" y="5848350"/>
          <p14:tracePt t="60970" x="5194300" y="5835650"/>
          <p14:tracePt t="60970" x="5187950" y="5810250"/>
          <p14:tracePt t="60988" x="5181600" y="5797550"/>
          <p14:tracePt t="60988" x="5187950" y="5784850"/>
          <p14:tracePt t="61004" x="5187950" y="5772150"/>
          <p14:tracePt t="61004" x="5194300" y="5765800"/>
          <p14:tracePt t="61020" x="5207000" y="5753100"/>
          <p14:tracePt t="61020" x="5213350" y="5740400"/>
          <p14:tracePt t="61020" x="5232400" y="5727700"/>
          <p14:tracePt t="61040" x="5245100" y="5715000"/>
          <p14:tracePt t="61052" x="5264150" y="5702300"/>
          <p14:tracePt t="61052" x="5289550" y="5689600"/>
          <p14:tracePt t="61052" x="5308600" y="5670550"/>
          <p14:tracePt t="61073" x="5334000" y="5657850"/>
          <p14:tracePt t="61085" x="5353050" y="5645150"/>
          <p14:tracePt t="61085" x="5403850" y="5626100"/>
          <p14:tracePt t="61103" x="5429250" y="5613400"/>
          <p14:tracePt t="61103" x="5454650" y="5607050"/>
          <p14:tracePt t="61120" x="5480050" y="5607050"/>
          <p14:tracePt t="61120" x="5505450" y="5607050"/>
          <p14:tracePt t="61120" x="5537200" y="5607050"/>
          <p14:tracePt t="61140" x="5562600" y="5613400"/>
          <p14:tracePt t="61152" x="5588000" y="5619750"/>
          <p14:tracePt t="61152" x="5638800" y="5638800"/>
          <p14:tracePt t="61170" x="5664200" y="5651500"/>
          <p14:tracePt t="61170" x="5683250" y="5657850"/>
          <p14:tracePt t="61187" x="5708650" y="5670550"/>
          <p14:tracePt t="61187" x="5721350" y="5689600"/>
          <p14:tracePt t="61204" x="5740400" y="5702300"/>
          <p14:tracePt t="61204" x="5772150" y="5734050"/>
          <p14:tracePt t="61220" x="5784850" y="5746750"/>
          <p14:tracePt t="61220" x="5797550" y="5759450"/>
          <p14:tracePt t="61237" x="5810250" y="5778500"/>
          <p14:tracePt t="61237" x="5816600" y="5791200"/>
          <p14:tracePt t="61254" x="5829300" y="5803900"/>
          <p14:tracePt t="61254" x="5835650" y="5816600"/>
          <p14:tracePt t="61270" x="5835650" y="5835650"/>
          <p14:tracePt t="61270" x="5835650" y="5861050"/>
          <p14:tracePt t="61288" x="5835650" y="5873750"/>
          <p14:tracePt t="61288" x="5829300" y="5886450"/>
          <p14:tracePt t="61304" x="5816600" y="5899150"/>
          <p14:tracePt t="61304" x="5810250" y="5905500"/>
          <p14:tracePt t="61321" x="5797550" y="5918200"/>
          <p14:tracePt t="61321" x="5784850" y="5924550"/>
          <p14:tracePt t="61321" x="5772150" y="5937250"/>
          <p14:tracePt t="61340" x="5759450" y="5943600"/>
          <p14:tracePt t="61352" x="5740400" y="5949950"/>
          <p14:tracePt t="61352" x="5721350" y="5962650"/>
          <p14:tracePt t="61372" x="5689600" y="5969000"/>
          <p14:tracePt t="61372" x="5670550" y="5975350"/>
          <p14:tracePt t="61388" x="5645150" y="5975350"/>
          <p14:tracePt t="61388" x="5626100" y="5975350"/>
          <p14:tracePt t="61404" x="5600700" y="5981700"/>
          <p14:tracePt t="61404" x="5581650" y="5981700"/>
          <p14:tracePt t="61404" x="5556250" y="5975350"/>
          <p14:tracePt t="61423" x="5530850" y="5975350"/>
          <p14:tracePt t="61436" x="5505450" y="5969000"/>
          <p14:tracePt t="61436" x="5480050" y="5969000"/>
          <p14:tracePt t="61436" x="5461000" y="5962650"/>
          <p14:tracePt t="61457" x="5441950" y="5956300"/>
          <p14:tracePt t="61457" x="5416550" y="5949950"/>
          <p14:tracePt t="61472" x="5397500" y="5943600"/>
          <p14:tracePt t="61472" x="5378450" y="5930900"/>
          <p14:tracePt t="61488" x="5359400" y="5924550"/>
          <p14:tracePt t="61488" x="5340350" y="5918200"/>
          <p14:tracePt t="61505" x="5321300" y="5905500"/>
          <p14:tracePt t="61505" x="5289550" y="5886450"/>
          <p14:tracePt t="61522" x="5270500" y="5873750"/>
          <p14:tracePt t="61522" x="5257800" y="5861050"/>
          <p14:tracePt t="61538" x="5251450" y="5848350"/>
          <p14:tracePt t="61538" x="5238750" y="5835650"/>
          <p14:tracePt t="61555" x="5232400" y="5822950"/>
          <p14:tracePt t="61555" x="5226050" y="5810250"/>
          <p14:tracePt t="61572" x="5226050" y="5803900"/>
          <p14:tracePt t="61572" x="5226050" y="5778500"/>
          <p14:tracePt t="61589" x="5226050" y="5765800"/>
          <p14:tracePt t="61589" x="5232400" y="5759450"/>
          <p14:tracePt t="61605" x="5238750" y="5746750"/>
          <p14:tracePt t="61605" x="5245100" y="5734050"/>
          <p14:tracePt t="61622" x="5257800" y="5727700"/>
          <p14:tracePt t="61622" x="5264150" y="5715000"/>
          <p14:tracePt t="61622" x="5276850" y="5708650"/>
          <p14:tracePt t="61642" x="5289550" y="5695950"/>
          <p14:tracePt t="61642" x="5295900" y="5689600"/>
          <p14:tracePt t="61656" x="5308600" y="5676900"/>
          <p14:tracePt t="61656" x="5314950" y="5670550"/>
          <p14:tracePt t="61672" x="5327650" y="5664200"/>
          <p14:tracePt t="61672" x="5334000" y="5664200"/>
          <p14:tracePt t="61689" x="5346700" y="5657850"/>
          <p14:tracePt t="61689" x="5353050" y="5657850"/>
          <p14:tracePt t="61689" x="5359400" y="5657850"/>
          <p14:tracePt t="61708" x="5365750" y="5657850"/>
          <p14:tracePt t="61720" x="5372100" y="5657850"/>
          <p14:tracePt t="61720" x="5384800" y="5670550"/>
          <p14:tracePt t="61740" x="5384800" y="5676900"/>
          <p14:tracePt t="61740" x="5391150" y="5683250"/>
          <p14:tracePt t="61757" x="5391150" y="5689600"/>
          <p14:tracePt t="61757" x="5391150" y="5695950"/>
          <p14:tracePt t="61772" x="5391150" y="5708650"/>
          <p14:tracePt t="61772" x="5391150" y="5715000"/>
          <p14:tracePt t="61789" x="5391150" y="5721350"/>
          <p14:tracePt t="61789" x="5391150" y="5727700"/>
          <p14:tracePt t="61789" x="5384800" y="5734050"/>
          <p14:tracePt t="61808" x="5384800" y="5740400"/>
          <p14:tracePt t="61808" x="5384800" y="5746750"/>
          <p14:tracePt t="61823" x="5378450" y="5753100"/>
          <p14:tracePt t="61837" x="5372100" y="5759450"/>
          <p14:tracePt t="61860" x="5378450" y="5765800"/>
          <p14:tracePt t="61919" x="5384800" y="5759450"/>
          <p14:tracePt t="61939" x="5397500" y="5759450"/>
          <p14:tracePt t="61956" x="5410200" y="5765800"/>
          <p14:tracePt t="61971" x="5416550" y="5765800"/>
          <p14:tracePt t="61979" x="5422900" y="5765800"/>
          <p14:tracePt t="61988" x="5435600" y="5772150"/>
          <p14:tracePt t="61988" x="5448300" y="5772150"/>
          <p14:tracePt t="61988" x="5454650" y="5778500"/>
          <p14:tracePt t="62009" x="5467350" y="5784850"/>
          <p14:tracePt t="62009" x="5480050" y="5791200"/>
          <p14:tracePt t="62024" x="5492750" y="5797550"/>
          <p14:tracePt t="62024" x="5505450" y="5803900"/>
          <p14:tracePt t="62041" x="5511800" y="5810250"/>
          <p14:tracePt t="62041" x="5524500" y="5816600"/>
          <p14:tracePt t="62057" x="5537200" y="5816600"/>
          <p14:tracePt t="62057" x="5549900" y="5822950"/>
          <p14:tracePt t="62057" x="5562600" y="5829300"/>
          <p14:tracePt t="62076" x="5575300" y="5835650"/>
          <p14:tracePt t="62088" x="5581650" y="5842000"/>
          <p14:tracePt t="62088" x="5600700" y="5854700"/>
          <p14:tracePt t="62109" x="5613400" y="5861050"/>
          <p14:tracePt t="62109" x="5619750" y="5861050"/>
          <p14:tracePt t="62124" x="5626100" y="5867400"/>
          <p14:tracePt t="62124" x="5632450" y="5873750"/>
          <p14:tracePt t="62141" x="5632450" y="5880100"/>
          <p14:tracePt t="62155" x="5638800" y="5886450"/>
          <p14:tracePt t="62172" x="5632450" y="5892800"/>
          <p14:tracePt t="62172" x="5632450" y="5899150"/>
          <p14:tracePt t="62191" x="5626100" y="5899150"/>
          <p14:tracePt t="62191" x="5619750" y="5905500"/>
          <p14:tracePt t="62207" x="5613400" y="5911850"/>
          <p14:tracePt t="62207" x="5607050" y="5918200"/>
          <p14:tracePt t="62224" x="5594350" y="5924550"/>
          <p14:tracePt t="62224" x="5575300" y="5937250"/>
          <p14:tracePt t="62241" x="5562600" y="5949950"/>
          <p14:tracePt t="62241" x="5549900" y="5956300"/>
          <p14:tracePt t="62258" x="5537200" y="5962650"/>
          <p14:tracePt t="62258" x="5524500" y="5969000"/>
          <p14:tracePt t="62274" x="5511800" y="5975350"/>
          <p14:tracePt t="62274" x="5499100" y="5981700"/>
          <p14:tracePt t="62291" x="5486400" y="5988050"/>
          <p14:tracePt t="62291" x="5461000" y="5994400"/>
          <p14:tracePt t="62308" x="5448300" y="6000750"/>
          <p14:tracePt t="62308" x="5435600" y="6000750"/>
          <p14:tracePt t="62324" x="5429250" y="6000750"/>
          <p14:tracePt t="62324" x="5416550" y="6007100"/>
          <p14:tracePt t="62341" x="5416550" y="6000750"/>
          <p14:tracePt t="62356" x="5410200" y="6000750"/>
          <p14:tracePt t="62373" x="5410200" y="5994400"/>
          <p14:tracePt t="62373" x="5416550" y="5988050"/>
          <p14:tracePt t="62392" x="5422900" y="5981700"/>
          <p14:tracePt t="62392" x="5429250" y="5975350"/>
          <p14:tracePt t="62408" x="5435600" y="5975350"/>
          <p14:tracePt t="62408" x="5448300" y="5969000"/>
          <p14:tracePt t="62425" x="5454650" y="5969000"/>
          <p14:tracePt t="62425" x="5461000" y="5969000"/>
          <p14:tracePt t="62441" x="5473700" y="5969000"/>
          <p14:tracePt t="62441" x="5480050" y="5969000"/>
          <p14:tracePt t="62441" x="5492750" y="5975350"/>
          <p14:tracePt t="62461" x="5505450" y="5981700"/>
          <p14:tracePt t="62473" x="5511800" y="6000750"/>
          <p14:tracePt t="62473" x="5530850" y="6038850"/>
          <p14:tracePt t="62492" x="5537200" y="6064250"/>
          <p14:tracePt t="62492" x="5549900" y="6089650"/>
          <p14:tracePt t="62509" x="5549900" y="6115050"/>
          <p14:tracePt t="62509" x="5549900" y="6146800"/>
          <p14:tracePt t="62525" x="5549900" y="6165850"/>
          <p14:tracePt t="62525" x="5537200" y="6210300"/>
          <p14:tracePt t="62542" x="5524500" y="6229350"/>
          <p14:tracePt t="62542" x="5505450" y="6248400"/>
          <p14:tracePt t="62559" x="5486400" y="6267450"/>
          <p14:tracePt t="62559" x="5461000" y="6286500"/>
          <p14:tracePt t="62575" x="5435600" y="6311900"/>
          <p14:tracePt t="62575" x="5410200" y="6330950"/>
          <p14:tracePt t="62593" x="5384800" y="6356350"/>
          <p14:tracePt t="62593" x="5321300" y="6407150"/>
          <p14:tracePt t="62609" x="5289550" y="6426200"/>
          <p14:tracePt t="62609" x="5251450" y="6451600"/>
          <p14:tracePt t="62625" x="5213350" y="6470650"/>
          <p14:tracePt t="62625" x="5168900" y="6483350"/>
          <p14:tracePt t="62642" x="5124450" y="6496050"/>
          <p14:tracePt t="62642" x="5016500" y="6515100"/>
          <p14:tracePt t="62661" x="4953000" y="6521450"/>
          <p14:tracePt t="62661" x="4889500" y="6527800"/>
          <p14:tracePt t="62676" x="4819650" y="6527800"/>
          <p14:tracePt t="62676" x="4749800" y="6527800"/>
          <p14:tracePt t="62693" x="4673600" y="6527800"/>
          <p14:tracePt t="62693" x="4597400" y="6521450"/>
          <p14:tracePt t="62709" x="4514850" y="6521450"/>
          <p14:tracePt t="62709" x="4425950" y="6515100"/>
          <p14:tracePt t="62709" x="4337050" y="6502400"/>
          <p14:tracePt t="62729" x="4235450" y="6496050"/>
          <p14:tracePt t="62741" x="4127500" y="6483350"/>
          <p14:tracePt t="62741" x="3905250" y="6457950"/>
          <p14:tracePt t="62760" x="3784600" y="6445250"/>
          <p14:tracePt t="62760" x="3670300" y="6438900"/>
          <p14:tracePt t="62776" x="3549650" y="6432550"/>
          <p14:tracePt t="62776" x="3435350" y="6432550"/>
          <p14:tracePt t="62793" x="3314700" y="6438900"/>
          <p14:tracePt t="62793" x="3200400" y="6438900"/>
          <p14:tracePt t="62809" x="3092450" y="6445250"/>
          <p14:tracePt t="62809" x="2978150" y="6445250"/>
          <p14:tracePt t="62809" x="2870200" y="6445250"/>
          <p14:tracePt t="62828" x="2768600" y="6445250"/>
          <p14:tracePt t="62828" x="2660650" y="6445250"/>
          <p14:tracePt t="62843" x="2559050" y="6445250"/>
          <p14:tracePt t="62843" x="2463800" y="6438900"/>
          <p14:tracePt t="62859" x="2368550" y="6438900"/>
          <p14:tracePt t="62859" x="2273300" y="6438900"/>
          <p14:tracePt t="62876" x="2190750" y="6445250"/>
          <p14:tracePt t="62876" x="2108200" y="6451600"/>
          <p14:tracePt t="62893" x="2038350" y="6451600"/>
          <p14:tracePt t="62893" x="1905000" y="6457950"/>
          <p14:tracePt t="62909" x="1847850" y="6457950"/>
          <p14:tracePt t="62909" x="1797050" y="6457950"/>
          <p14:tracePt t="62926" x="1752600" y="6451600"/>
          <p14:tracePt t="62926" x="1714500" y="6438900"/>
          <p14:tracePt t="62943" x="1676400" y="6432550"/>
          <p14:tracePt t="62943" x="1625600" y="6407150"/>
          <p14:tracePt t="62960" x="1587500" y="6394450"/>
          <p14:tracePt t="62976" x="1562100" y="6388100"/>
          <p14:tracePt t="62992" x="1574800" y="6407150"/>
          <p14:tracePt t="63020" x="1612900" y="6419850"/>
          <p14:tracePt t="63036" x="1638300" y="6432550"/>
          <p14:tracePt t="63044" x="1670050" y="6432550"/>
          <p14:tracePt t="63044" x="1708150" y="6445250"/>
          <p14:tracePt t="63061" x="1752600" y="6457950"/>
          <p14:tracePt t="63061" x="1803400" y="6470650"/>
          <p14:tracePt t="63077" x="1854200" y="6483350"/>
          <p14:tracePt t="63077" x="1917700" y="6489700"/>
          <p14:tracePt t="63113" x="2279650" y="6496050"/>
          <p14:tracePt t="63129" x="2362200" y="6483350"/>
          <p14:tracePt t="63129" x="2444750" y="6477000"/>
          <p14:tracePt t="63144" x="2533650" y="6464300"/>
          <p14:tracePt t="63144" x="2616200" y="6457950"/>
          <p14:tracePt t="63161" x="2705100" y="6457950"/>
          <p14:tracePt t="63161" x="2794000" y="6451600"/>
          <p14:tracePt t="63177" x="2882900" y="6451600"/>
          <p14:tracePt t="63177" x="2965450" y="6451600"/>
          <p14:tracePt t="63177" x="3048000" y="6451600"/>
          <p14:tracePt t="63196" x="3124200" y="6457950"/>
          <p14:tracePt t="63196" x="3194050" y="6457950"/>
          <p14:tracePt t="63211" x="3263900" y="6457950"/>
          <p14:tracePt t="63211" x="3333750" y="6457950"/>
          <p14:tracePt t="63228" x="3397250" y="6457950"/>
          <p14:tracePt t="63228" x="3467100" y="6451600"/>
          <p14:tracePt t="63244" x="3536950" y="6445250"/>
          <p14:tracePt t="63244" x="3689350" y="6438900"/>
          <p14:tracePt t="63261" x="3765550" y="6426200"/>
          <p14:tracePt t="63261" x="3854450" y="6419850"/>
          <p14:tracePt t="63278" x="3943350" y="6413500"/>
          <p14:tracePt t="63278" x="4038600" y="6407150"/>
          <p14:tracePt t="63294" x="4140200" y="6400800"/>
          <p14:tracePt t="63294" x="4241800" y="6400800"/>
          <p14:tracePt t="63311" x="4349750" y="6400800"/>
          <p14:tracePt t="63311" x="4572000" y="6419850"/>
          <p14:tracePt t="63329" x="4679950" y="6432550"/>
          <p14:tracePt t="63329" x="4794250" y="6438900"/>
          <p14:tracePt t="63345" x="4902200" y="6451600"/>
          <p14:tracePt t="63345" x="5003800" y="6464300"/>
          <p14:tracePt t="63362" x="5105400" y="6477000"/>
          <p14:tracePt t="63362" x="5194300" y="6489700"/>
          <p14:tracePt t="63362" x="5283200" y="6502400"/>
          <p14:tracePt t="63380" x="5365750" y="6515100"/>
          <p14:tracePt t="63393" x="5435600" y="6521450"/>
          <p14:tracePt t="63393" x="5562600" y="6534150"/>
          <p14:tracePt t="63412" x="5619750" y="6540500"/>
          <p14:tracePt t="63412" x="5664200" y="6546850"/>
          <p14:tracePt t="63428" x="5708650" y="6546850"/>
          <p14:tracePt t="63428" x="5753100" y="6553200"/>
          <p14:tracePt t="63445" x="5784850" y="6559550"/>
          <p14:tracePt t="63445" x="5816600" y="6565900"/>
          <p14:tracePt t="63462" x="5842000" y="6572250"/>
          <p14:tracePt t="63462" x="5867400" y="6578600"/>
          <p14:tracePt t="63479" x="5899150" y="6584950"/>
          <p14:tracePt t="63493" x="5886450" y="6604000"/>
          <p14:tracePt t="63523" x="5854700" y="6616700"/>
          <p14:tracePt t="63539" x="5829300" y="6623050"/>
          <p14:tracePt t="63548" x="5803900" y="6623050"/>
          <p14:tracePt t="63548" x="5778500" y="6629400"/>
          <p14:tracePt t="63562" x="5753100" y="6629400"/>
          <p14:tracePt t="63562" x="5721350" y="6629400"/>
          <p14:tracePt t="63579" x="5689600" y="6629400"/>
          <p14:tracePt t="63579" x="5657850" y="6629400"/>
          <p14:tracePt t="63595" x="5626100" y="6623050"/>
          <p14:tracePt t="63595" x="5600700" y="6616700"/>
          <p14:tracePt t="63612" x="5568950" y="6604000"/>
          <p14:tracePt t="63612" x="5524500" y="6565900"/>
          <p14:tracePt t="63629" x="5505450" y="6540500"/>
          <p14:tracePt t="63629" x="5492750" y="6508750"/>
          <p14:tracePt t="63646" x="5480050" y="6477000"/>
          <p14:tracePt t="63646" x="5473700" y="6438900"/>
          <p14:tracePt t="63662" x="5473700" y="6407150"/>
          <p14:tracePt t="63662" x="5480050" y="6375400"/>
          <p14:tracePt t="63662" x="5486400" y="6343650"/>
          <p14:tracePt t="63681" x="5499100" y="6311900"/>
          <p14:tracePt t="63681" x="5518150" y="6286500"/>
          <p14:tracePt t="63696" x="5543550" y="6267450"/>
          <p14:tracePt t="63696" x="5575300" y="6248400"/>
          <p14:tracePt t="63713" x="5607050" y="6229350"/>
          <p14:tracePt t="63713" x="5645150" y="6216650"/>
          <p14:tracePt t="63729" x="5689600" y="6210300"/>
          <p14:tracePt t="63729" x="5734050" y="6203950"/>
          <p14:tracePt t="63746" x="5784850" y="6197600"/>
          <p14:tracePt t="63746" x="5835650" y="6197600"/>
          <p14:tracePt t="63746" x="5886450" y="6203950"/>
          <p14:tracePt t="63765" x="5943600" y="6210300"/>
          <p14:tracePt t="63777" x="6000750" y="6216650"/>
          <p14:tracePt t="63777" x="6096000" y="6235700"/>
          <p14:tracePt t="63797" x="6140450" y="6254750"/>
          <p14:tracePt t="63797" x="6178550" y="6273800"/>
          <p14:tracePt t="63813" x="6216650" y="6292850"/>
          <p14:tracePt t="63813" x="6242050" y="6318250"/>
          <p14:tracePt t="63829" x="6267450" y="6343650"/>
          <p14:tracePt t="63829" x="6280150" y="6375400"/>
          <p14:tracePt t="63829" x="6292850" y="6407150"/>
          <p14:tracePt t="63849" x="6292850" y="6438900"/>
          <p14:tracePt t="63849" x="6292850" y="6470650"/>
          <p14:tracePt t="63863" x="6286500" y="6502400"/>
          <p14:tracePt t="63863" x="6267450" y="6534150"/>
          <p14:tracePt t="63880" x="6254750" y="6559550"/>
          <p14:tracePt t="63880" x="6229350" y="6584950"/>
          <p14:tracePt t="63897" x="6203950" y="6604000"/>
          <p14:tracePt t="63897" x="6172200" y="6629400"/>
          <p14:tracePt t="63913" x="6140450" y="6654800"/>
          <p14:tracePt t="63913" x="6070600" y="6686550"/>
          <p14:tracePt t="63930" x="6032500" y="6705600"/>
          <p14:tracePt t="63930" x="5994400" y="6718300"/>
          <p14:tracePt t="63946" x="5956300" y="6731000"/>
          <p14:tracePt t="63946" x="5924550" y="6737350"/>
          <p14:tracePt t="63963" x="5886450" y="6743700"/>
          <p14:tracePt t="63963" x="5822950" y="6743700"/>
          <p14:tracePt t="63981" x="5791200" y="6743700"/>
          <p14:tracePt t="63981" x="5759450" y="6743700"/>
          <p14:tracePt t="63997" x="5740400" y="6737350"/>
          <p14:tracePt t="64012" x="5702300" y="6724650"/>
          <p14:tracePt t="64029" x="5676900" y="6699250"/>
          <p14:tracePt t="64045" x="5664200" y="6673850"/>
          <p14:tracePt t="64062" x="5676900" y="6642100"/>
          <p14:tracePt t="64080" x="5695950" y="6623050"/>
          <p14:tracePt t="64100" x="5721350" y="6604000"/>
          <p14:tracePt t="64124" x="5746750" y="6591300"/>
          <p14:tracePt t="64148" x="5753100" y="6572250"/>
          <p14:tracePt t="64288" x="5746750" y="6546850"/>
          <p14:tracePt t="64312" x="5740400" y="6515100"/>
          <p14:tracePt t="64336" x="5734050" y="6489700"/>
          <p14:tracePt t="64356" x="5721350" y="6457950"/>
          <p14:tracePt t="64380" x="5708650" y="6432550"/>
          <p14:tracePt t="64400" x="5702300" y="6407150"/>
          <p14:tracePt t="64424" x="5683250" y="6426200"/>
          <p14:tracePt t="64520" x="5689600" y="6451600"/>
          <p14:tracePt t="64560" x="5715000" y="6464300"/>
          <p14:tracePt t="64620" x="5734050" y="6470650"/>
          <p14:tracePt t="64680" x="5715000" y="6470650"/>
          <p14:tracePt t="65024" x="5695950" y="6445250"/>
          <p14:tracePt t="65076" x="5683250" y="6419850"/>
          <p14:tracePt t="65100" x="5670550" y="6381750"/>
          <p14:tracePt t="65116" x="5664200" y="6362700"/>
          <p14:tracePt t="65121" x="5651500" y="6337300"/>
          <p14:tracePt t="65133" x="5638800" y="6311900"/>
          <p14:tracePt t="65133" x="5626100" y="6280150"/>
          <p14:tracePt t="65133" x="5613400" y="6254750"/>
          <p14:tracePt t="65154" x="5594350" y="6223000"/>
          <p14:tracePt t="65166" x="5575300" y="6191250"/>
          <p14:tracePt t="65166" x="5543550" y="6127750"/>
          <p14:tracePt t="65184" x="5524500" y="6096000"/>
          <p14:tracePt t="65184" x="5511800" y="6064250"/>
          <p14:tracePt t="65201" x="5499100" y="6032500"/>
          <p14:tracePt t="65201" x="5492750" y="6000750"/>
          <p14:tracePt t="65218" x="5480050" y="5969000"/>
          <p14:tracePt t="65218" x="5480050" y="5930900"/>
          <p14:tracePt t="65218" x="5473700" y="5899150"/>
          <p14:tracePt t="65237" x="5473700" y="5867400"/>
          <p14:tracePt t="65237" x="5473700" y="5835650"/>
          <p14:tracePt t="65251" x="5473700" y="5803900"/>
          <p14:tracePt t="65251" x="5480050" y="5778500"/>
          <p14:tracePt t="65268" x="5480050" y="5753100"/>
          <p14:tracePt t="65268" x="5486400" y="5734050"/>
          <p14:tracePt t="65284" x="5492750" y="5721350"/>
          <p14:tracePt t="65284" x="5505450" y="5702300"/>
          <p14:tracePt t="65301" x="5511800" y="5695950"/>
          <p14:tracePt t="65301" x="5524500" y="5689600"/>
          <p14:tracePt t="65318" x="5530850" y="5689600"/>
          <p14:tracePt t="65318" x="5543550" y="5689600"/>
          <p14:tracePt t="65335" x="5549900" y="5683250"/>
          <p14:tracePt t="65335" x="5562600" y="5683250"/>
          <p14:tracePt t="65351" x="5568950" y="5676900"/>
          <p14:tracePt t="65351" x="5581650" y="5670550"/>
          <p14:tracePt t="65369" x="5588000" y="5670550"/>
          <p14:tracePt t="65369" x="5594350" y="5670550"/>
          <p14:tracePt t="65386" x="5600700" y="5664200"/>
          <p14:tracePt t="65400" x="5600700" y="5670550"/>
          <p14:tracePt t="65444" x="5588000" y="5676900"/>
          <p14:tracePt t="65460" x="5588000" y="5683250"/>
          <p14:tracePt t="65468" x="5581650" y="5689600"/>
          <p14:tracePt t="65476" x="5575300" y="5695950"/>
          <p14:tracePt t="65488" x="5568950" y="5708650"/>
          <p14:tracePt t="65505" x="5556250" y="5715000"/>
          <p14:tracePt t="65521" x="5549900" y="5721350"/>
          <p14:tracePt t="65534" x="5543550" y="5721350"/>
          <p14:tracePt t="65534" x="5537200" y="5734050"/>
          <p14:tracePt t="65552" x="5530850" y="5740400"/>
          <p14:tracePt t="65552" x="5524500" y="5746750"/>
          <p14:tracePt t="65569" x="5518150" y="5753100"/>
          <p14:tracePt t="65569" x="5511800" y="5753100"/>
          <p14:tracePt t="65569" x="5505450" y="5759450"/>
          <p14:tracePt t="65588" x="5499100" y="5765800"/>
          <p14:tracePt t="65601" x="5492750" y="5772150"/>
          <p14:tracePt t="65617" x="5486400" y="5772150"/>
          <p14:tracePt t="65617" x="5473700" y="5772150"/>
          <p14:tracePt t="65638" x="5467350" y="5772150"/>
          <p14:tracePt t="65638" x="5454650" y="5772150"/>
          <p14:tracePt t="65653" x="5441950" y="5772150"/>
          <p14:tracePt t="65653" x="5416550" y="5765800"/>
          <p14:tracePt t="65670" x="5397500" y="5759450"/>
          <p14:tracePt t="65670" x="5378450" y="5746750"/>
          <p14:tracePt t="65686" x="5365750" y="5740400"/>
          <p14:tracePt t="65686" x="5346700" y="5727700"/>
          <p14:tracePt t="65703" x="5334000" y="5715000"/>
          <p14:tracePt t="65703" x="5314950" y="5702300"/>
          <p14:tracePt t="65703" x="5302250" y="5683250"/>
          <p14:tracePt t="65722" x="5289550" y="5670550"/>
          <p14:tracePt t="65722" x="5283200" y="5651500"/>
          <p14:tracePt t="65737" x="5276850" y="5626100"/>
          <p14:tracePt t="65737" x="5270500" y="5607050"/>
          <p14:tracePt t="65754" x="5270500" y="5581650"/>
          <p14:tracePt t="65754" x="5276850" y="5562600"/>
          <p14:tracePt t="65770" x="5276850" y="5537200"/>
          <p14:tracePt t="65770" x="5289550" y="5511800"/>
          <p14:tracePt t="65786" x="5302250" y="5492750"/>
          <p14:tracePt t="65786" x="5314950" y="5473700"/>
          <p14:tracePt t="65786" x="5334000" y="5454650"/>
          <p14:tracePt t="65806" x="5353050" y="5441950"/>
          <p14:tracePt t="65818" x="5378450" y="5422900"/>
          <p14:tracePt t="65818" x="5435600" y="5397500"/>
          <p14:tracePt t="65837" x="5473700" y="5391150"/>
          <p14:tracePt t="65837" x="5511800" y="5384800"/>
          <p14:tracePt t="65853" x="5549900" y="5378450"/>
          <p14:tracePt t="65853" x="5594350" y="5378450"/>
          <p14:tracePt t="65870" x="5632450" y="5378450"/>
          <p14:tracePt t="65870" x="5676900" y="5384800"/>
          <p14:tracePt t="65870" x="5721350" y="5397500"/>
          <p14:tracePt t="65889" x="5765800" y="5403850"/>
          <p14:tracePt t="65889" x="5803900" y="5416550"/>
          <p14:tracePt t="65904" x="5842000" y="5429250"/>
          <p14:tracePt t="65904" x="5880100" y="5441950"/>
          <p14:tracePt t="65920" x="5911850" y="5454650"/>
          <p14:tracePt t="65920" x="5943600" y="5467350"/>
          <p14:tracePt t="65937" x="5975350" y="5486400"/>
          <p14:tracePt t="65937" x="6000750" y="5499100"/>
          <p14:tracePt t="65954" x="6019800" y="5511800"/>
          <p14:tracePt t="65954" x="6057900" y="5549900"/>
          <p14:tracePt t="65971" x="6070600" y="5575300"/>
          <p14:tracePt t="65971" x="6083300" y="5594350"/>
          <p14:tracePt t="65987" x="6089650" y="5626100"/>
          <p14:tracePt t="65987" x="6096000" y="5651500"/>
          <p14:tracePt t="66004" x="6096000" y="5676900"/>
          <p14:tracePt t="66004" x="6096000" y="5734050"/>
          <p14:tracePt t="66022" x="6089650" y="5759450"/>
          <p14:tracePt t="66022" x="6083300" y="5784850"/>
          <p14:tracePt t="66038" x="6076950" y="5810250"/>
          <p14:tracePt t="66038" x="6064250" y="5835650"/>
          <p14:tracePt t="66054" x="6051550" y="5854700"/>
          <p14:tracePt t="66054" x="6038850" y="5873750"/>
          <p14:tracePt t="66071" x="6026150" y="5886450"/>
          <p14:tracePt t="66071" x="6013450" y="5905500"/>
          <p14:tracePt t="66071" x="5994400" y="5918200"/>
          <p14:tracePt t="66090" x="5975350" y="5937250"/>
          <p14:tracePt t="66090" x="5956300" y="5943600"/>
          <p14:tracePt t="66105" x="5930900" y="5956300"/>
          <p14:tracePt t="66105" x="5905500" y="5962650"/>
          <p14:tracePt t="66121" x="5880100" y="5962650"/>
          <p14:tracePt t="66121" x="5854700" y="5969000"/>
          <p14:tracePt t="66121" x="5829300" y="5969000"/>
          <p14:tracePt t="66141" x="5803900" y="5969000"/>
          <p14:tracePt t="66152" x="5778500" y="5969000"/>
          <p14:tracePt t="66152" x="5753100" y="5962650"/>
          <p14:tracePt t="66152" x="5734050" y="5962650"/>
          <p14:tracePt t="66174" x="5708650" y="5956300"/>
          <p14:tracePt t="66186" x="5689600" y="5949950"/>
          <p14:tracePt t="66186" x="5645150" y="5937250"/>
          <p14:tracePt t="66205" x="5626100" y="5924550"/>
          <p14:tracePt t="66205" x="5607050" y="5918200"/>
          <p14:tracePt t="66221" x="5581650" y="5905500"/>
          <p14:tracePt t="66221" x="5562600" y="5892800"/>
          <p14:tracePt t="66238" x="5537200" y="5880100"/>
          <p14:tracePt t="66238" x="5518150" y="5867400"/>
          <p14:tracePt t="66238" x="5505450" y="5854700"/>
          <p14:tracePt t="66258" x="5486400" y="5842000"/>
          <p14:tracePt t="66258" x="5473700" y="5835650"/>
          <p14:tracePt t="66271" x="5461000" y="5829300"/>
          <p14:tracePt t="66271" x="5454650" y="5816600"/>
          <p14:tracePt t="66288" x="5448300" y="5810250"/>
          <p14:tracePt t="66288" x="5441950" y="5803900"/>
          <p14:tracePt t="66305" x="5441950" y="5797550"/>
          <p14:tracePt t="66320" x="5441950" y="5784850"/>
          <p14:tracePt t="66337" x="5441950" y="5778500"/>
          <p14:tracePt t="66353" x="5448300" y="5772150"/>
          <p14:tracePt t="66370" x="5448300" y="5765800"/>
          <p14:tracePt t="66387" x="5454650" y="5759450"/>
          <p14:tracePt t="66404" x="5454650" y="5753100"/>
          <p14:tracePt t="66436" x="5454650" y="5740400"/>
          <p14:tracePt t="66449" x="5454650" y="5734050"/>
          <p14:tracePt t="66457" x="5454650" y="5727700"/>
          <p14:tracePt t="66470" x="5448300" y="5715000"/>
          <p14:tracePt t="66470" x="5448300" y="5689600"/>
          <p14:tracePt t="66489" x="5448300" y="5676900"/>
          <p14:tracePt t="66489" x="5441950" y="5657850"/>
          <p14:tracePt t="66506" x="5448300" y="5638800"/>
          <p14:tracePt t="66506" x="5448300" y="5619750"/>
          <p14:tracePt t="66506" x="5454650" y="5600700"/>
          <p14:tracePt t="66525" x="5467350" y="5581650"/>
          <p14:tracePt t="66538" x="5486400" y="5556250"/>
          <p14:tracePt t="66538" x="5530850" y="5518150"/>
          <p14:tracePt t="66558" x="5562600" y="5492750"/>
          <p14:tracePt t="66558" x="5588000" y="5473700"/>
          <p14:tracePt t="66573" x="5626100" y="5454650"/>
          <p14:tracePt t="66573" x="5664200" y="5441950"/>
          <p14:tracePt t="66590" x="5702300" y="5435600"/>
          <p14:tracePt t="66590" x="5746750" y="5435600"/>
          <p14:tracePt t="66606" x="5791200" y="5435600"/>
          <p14:tracePt t="66606" x="5880100" y="5467350"/>
          <p14:tracePt t="66623" x="5924550" y="5486400"/>
          <p14:tracePt t="66623" x="5969000" y="5511800"/>
          <p14:tracePt t="66641" x="6007100" y="5537200"/>
          <p14:tracePt t="66641" x="6051550" y="5562600"/>
          <p14:tracePt t="66656" x="6083300" y="5588000"/>
          <p14:tracePt t="66656" x="6115050" y="5613400"/>
          <p14:tracePt t="66673" x="6140450" y="5638800"/>
          <p14:tracePt t="66673" x="6178550" y="5676900"/>
          <p14:tracePt t="66690" x="6184900" y="5702300"/>
          <p14:tracePt t="66690" x="6184900" y="5721350"/>
          <p14:tracePt t="66706" x="6184900" y="5734050"/>
          <p14:tracePt t="66706" x="6178550" y="5753100"/>
          <p14:tracePt t="66723" x="6159500" y="5772150"/>
          <p14:tracePt t="66723" x="6146800" y="5791200"/>
          <p14:tracePt t="66723" x="6121400" y="5803900"/>
          <p14:tracePt t="66742" x="6102350" y="5816600"/>
          <p14:tracePt t="66742" x="6076950" y="5835650"/>
          <p14:tracePt t="66757" x="6051550" y="5842000"/>
          <p14:tracePt t="66757" x="6026150" y="5854700"/>
          <p14:tracePt t="66774" x="5994400" y="5867400"/>
          <p14:tracePt t="66774" x="5969000" y="5873750"/>
          <p14:tracePt t="66790" x="5937250" y="5880100"/>
          <p14:tracePt t="66790" x="5911850" y="5886450"/>
          <p14:tracePt t="66790" x="5880100" y="5886450"/>
          <p14:tracePt t="66809" x="5854700" y="5892800"/>
          <p14:tracePt t="66822" x="5822950" y="5892800"/>
          <p14:tracePt t="66822" x="5772150" y="5892800"/>
          <p14:tracePt t="66842" x="5746750" y="5886450"/>
          <p14:tracePt t="66842" x="5727700" y="5886450"/>
          <p14:tracePt t="66858" x="5702300" y="5880100"/>
          <p14:tracePt t="66858" x="5683250" y="5873750"/>
          <p14:tracePt t="66873" x="5664200" y="5867400"/>
          <p14:tracePt t="66873" x="5645150" y="5861050"/>
          <p14:tracePt t="66890" x="5626100" y="5848350"/>
          <p14:tracePt t="66890" x="5607050" y="5842000"/>
          <p14:tracePt t="66890" x="5588000" y="5829300"/>
          <p14:tracePt t="66910" x="5568950" y="5816600"/>
          <p14:tracePt t="66910" x="5549900" y="5797550"/>
          <p14:tracePt t="66924" x="5530850" y="5784850"/>
          <p14:tracePt t="66924" x="5511800" y="5772150"/>
          <p14:tracePt t="66941" x="5499100" y="5759450"/>
          <p14:tracePt t="66941" x="5486400" y="5740400"/>
          <p14:tracePt t="66957" x="5473700" y="5727700"/>
          <p14:tracePt t="66957" x="5461000" y="5715000"/>
          <p14:tracePt t="66974" x="5454650" y="5702300"/>
          <p14:tracePt t="66974" x="5441950" y="5676900"/>
          <p14:tracePt t="66991" x="5441950" y="5664200"/>
          <p14:tracePt t="66991" x="5441950" y="5651500"/>
          <p14:tracePt t="67007" x="5441950" y="5638800"/>
          <p14:tracePt t="67007" x="5448300" y="5619750"/>
          <p14:tracePt t="67025" x="5454650" y="5600700"/>
          <p14:tracePt t="67025" x="5486400" y="5568950"/>
          <p14:tracePt t="67042" x="5505450" y="5549900"/>
          <p14:tracePt t="67042" x="5524500" y="5530850"/>
          <p14:tracePt t="67058" x="5549900" y="5511800"/>
          <p14:tracePt t="67058" x="5575300" y="5492750"/>
          <p14:tracePt t="67074" x="5607050" y="5473700"/>
          <p14:tracePt t="67074" x="5632450" y="5461000"/>
          <p14:tracePt t="67091" x="5664200" y="5448300"/>
          <p14:tracePt t="67091" x="5702300" y="5435600"/>
          <p14:tracePt t="67091" x="5734050" y="5435600"/>
          <p14:tracePt t="67111" x="5765800" y="5429250"/>
          <p14:tracePt t="67122" x="5803900" y="5435600"/>
          <p14:tracePt t="67122" x="5873750" y="5454650"/>
          <p14:tracePt t="67142" x="5905500" y="5467350"/>
          <p14:tracePt t="67142" x="5930900" y="5480050"/>
          <p14:tracePt t="67158" x="5962650" y="5499100"/>
          <p14:tracePt t="67158" x="5988050" y="5524500"/>
          <p14:tracePt t="67158" x="6007100" y="5543550"/>
          <p14:tracePt t="67177" x="6026150" y="5562600"/>
          <p14:tracePt t="67189" x="6045200" y="5581650"/>
          <p14:tracePt t="67189" x="6057900" y="5600700"/>
          <p14:tracePt t="67189" x="6064250" y="5619750"/>
          <p14:tracePt t="67210" x="6076950" y="5638800"/>
          <p14:tracePt t="67210" x="6076950" y="5657850"/>
          <p14:tracePt t="67225" x="6076950" y="5676900"/>
          <p14:tracePt t="67225" x="6076950" y="5695950"/>
          <p14:tracePt t="67242" x="6076950" y="5715000"/>
          <p14:tracePt t="67242" x="6064250" y="5727700"/>
          <p14:tracePt t="67258" x="6057900" y="5746750"/>
          <p14:tracePt t="67258" x="6045200" y="5759450"/>
          <p14:tracePt t="67275" x="6032500" y="5778500"/>
          <p14:tracePt t="67275" x="5994400" y="5803900"/>
          <p14:tracePt t="67292" x="5975350" y="5816600"/>
          <p14:tracePt t="67292" x="5956300" y="5835650"/>
          <p14:tracePt t="67308" x="5937250" y="5848350"/>
          <p14:tracePt t="67308" x="5911850" y="5861050"/>
          <p14:tracePt t="67325" x="5886450" y="5873750"/>
          <p14:tracePt t="67325" x="5835650" y="5892800"/>
          <p14:tracePt t="67342" x="5816600" y="5905500"/>
          <p14:tracePt t="67342" x="5791200" y="5911850"/>
          <p14:tracePt t="67358" x="5765800" y="5924550"/>
          <p14:tracePt t="67358" x="5740400" y="5924550"/>
          <p14:tracePt t="67375" x="5715000" y="5930900"/>
          <p14:tracePt t="67375" x="5689600" y="5937250"/>
          <p14:tracePt t="67392" x="5664200" y="5937250"/>
          <p14:tracePt t="67392" x="5613400" y="5937250"/>
          <p14:tracePt t="67409" x="5594350" y="5937250"/>
          <p14:tracePt t="67409" x="5568950" y="5930900"/>
          <p14:tracePt t="67426" x="5543550" y="5930900"/>
          <p14:tracePt t="67426" x="5518150" y="5924550"/>
          <p14:tracePt t="67442" x="5499100" y="5918200"/>
          <p14:tracePt t="67442" x="5480050" y="5911850"/>
          <p14:tracePt t="67442" x="5461000" y="5905500"/>
          <p14:tracePt t="67461" x="5448300" y="5899150"/>
          <p14:tracePt t="67474" x="5435600" y="5886450"/>
          <p14:tracePt t="67474" x="5422900" y="5867400"/>
          <p14:tracePt t="67494" x="5416550" y="5854700"/>
          <p14:tracePt t="67494" x="5416550" y="5842000"/>
          <p14:tracePt t="67510" x="5416550" y="5829300"/>
          <p14:tracePt t="67510" x="5416550" y="5816600"/>
          <p14:tracePt t="67526" x="5422900" y="5803900"/>
          <p14:tracePt t="67526" x="5422900" y="5791200"/>
          <p14:tracePt t="67526" x="5429250" y="5772150"/>
          <p14:tracePt t="67545" x="5441950" y="5759450"/>
          <p14:tracePt t="67557" x="5448300" y="5740400"/>
          <p14:tracePt t="67557" x="5461000" y="5721350"/>
          <p14:tracePt t="67557" x="5480050" y="5702300"/>
          <p14:tracePt t="67578" x="5492750" y="5683250"/>
          <p14:tracePt t="67578" x="5518150" y="5664200"/>
          <p14:tracePt t="67593" x="5537200" y="5638800"/>
          <p14:tracePt t="67593" x="5562600" y="5619750"/>
          <p14:tracePt t="67609" x="5594350" y="5600700"/>
          <p14:tracePt t="67609" x="5626100" y="5581650"/>
          <p14:tracePt t="67626" x="5651500" y="5562600"/>
          <p14:tracePt t="67626" x="5715000" y="5549900"/>
          <p14:tracePt t="67644" x="5746750" y="5549900"/>
          <p14:tracePt t="67644" x="5772150" y="5556250"/>
          <p14:tracePt t="67660" x="5803900" y="5562600"/>
          <p14:tracePt t="67660" x="5835650" y="5581650"/>
          <p14:tracePt t="67677" x="5861050" y="5594350"/>
          <p14:tracePt t="67677" x="5886450" y="5613400"/>
          <p14:tracePt t="67693" x="5911850" y="5632450"/>
          <p14:tracePt t="67693" x="5956300" y="5664200"/>
          <p14:tracePt t="67710" x="5975350" y="5676900"/>
          <p14:tracePt t="67710" x="5988050" y="5695950"/>
          <p14:tracePt t="67726" x="6000750" y="5708650"/>
          <p14:tracePt t="67726" x="6000750" y="5727700"/>
          <p14:tracePt t="67743" x="6007100" y="5746750"/>
          <p14:tracePt t="67743" x="6000750" y="5759450"/>
          <p14:tracePt t="67743" x="5994400" y="5778500"/>
          <p14:tracePt t="67762" x="5981700" y="5791200"/>
          <p14:tracePt t="67762" x="5969000" y="5810250"/>
          <p14:tracePt t="67777" x="5956300" y="5829300"/>
          <p14:tracePt t="67777" x="5930900" y="5848350"/>
          <p14:tracePt t="67794" x="5911850" y="5861050"/>
          <p14:tracePt t="67794" x="5892800" y="5880100"/>
          <p14:tracePt t="67810" x="5867400" y="5892800"/>
          <p14:tracePt t="67810" x="5842000" y="5911850"/>
          <p14:tracePt t="67810" x="5822950" y="5924550"/>
          <p14:tracePt t="67829" x="5797550" y="5930900"/>
          <p14:tracePt t="67842" x="5772150" y="5937250"/>
          <p14:tracePt t="67842" x="5727700" y="5943600"/>
          <p14:tracePt t="67862" x="5702300" y="5943600"/>
          <p14:tracePt t="67862" x="5683250" y="5943600"/>
          <p14:tracePt t="67877" x="5657850" y="5943600"/>
          <p14:tracePt t="67877" x="5632450" y="5937250"/>
          <p14:tracePt t="67894" x="5613400" y="5937250"/>
          <p14:tracePt t="67894" x="5594350" y="5930900"/>
          <p14:tracePt t="67910" x="5575300" y="5924550"/>
          <p14:tracePt t="67910" x="5556250" y="5911850"/>
          <p14:tracePt t="67910" x="5543550" y="5899150"/>
          <p14:tracePt t="67929" x="5530850" y="5886450"/>
          <p14:tracePt t="67929" x="5518150" y="5867400"/>
          <p14:tracePt t="67944" x="5505450" y="5848350"/>
          <p14:tracePt t="67944" x="5492750" y="5829300"/>
          <p14:tracePt t="67961" x="5480050" y="5803900"/>
          <p14:tracePt t="67961" x="5473700" y="5784850"/>
          <p14:tracePt t="67977" x="5461000" y="5759450"/>
          <p14:tracePt t="67977" x="5454650" y="5734050"/>
          <p14:tracePt t="67994" x="5441950" y="5715000"/>
          <p14:tracePt t="67994" x="5435600" y="5670550"/>
          <p14:tracePt t="68010" x="5435600" y="5651500"/>
          <p14:tracePt t="68010" x="5441950" y="5632450"/>
          <p14:tracePt t="68028" x="5441950" y="5613400"/>
          <p14:tracePt t="68028" x="5454650" y="5594350"/>
          <p14:tracePt t="68044" x="5461000" y="5575300"/>
          <p14:tracePt t="68044" x="5492750" y="5543550"/>
          <p14:tracePt t="68062" x="5518150" y="5524500"/>
          <p14:tracePt t="68062" x="5537200" y="5511800"/>
          <p14:tracePt t="68078" x="5562600" y="5492750"/>
          <p14:tracePt t="68078" x="5588000" y="5480050"/>
          <p14:tracePt t="68094" x="5613400" y="5467350"/>
          <p14:tracePt t="68094" x="5645150" y="5454650"/>
          <p14:tracePt t="68111" x="5670550" y="5441950"/>
          <p14:tracePt t="68111" x="5695950" y="5435600"/>
          <p14:tracePt t="68111" x="5727700" y="5422900"/>
          <p14:tracePt t="68131" x="5753100" y="5422900"/>
          <p14:tracePt t="68131" x="5778500" y="5422900"/>
          <p14:tracePt t="68146" x="5810250" y="5422900"/>
          <p14:tracePt t="68146" x="5842000" y="5429250"/>
          <p14:tracePt t="68162" x="5867400" y="5435600"/>
          <p14:tracePt t="68162" x="5899150" y="5448300"/>
          <p14:tracePt t="68178" x="5924550" y="5454650"/>
          <p14:tracePt t="68178" x="5949950" y="5467350"/>
          <p14:tracePt t="68195" x="5975350" y="5486400"/>
          <p14:tracePt t="68195" x="5994400" y="5505450"/>
          <p14:tracePt t="68195" x="6013450" y="5524500"/>
          <p14:tracePt t="68214" x="6026150" y="5543550"/>
          <p14:tracePt t="68226" x="6038850" y="5562600"/>
          <p14:tracePt t="68226" x="6051550" y="5600700"/>
          <p14:tracePt t="68245" x="6051550" y="5619750"/>
          <p14:tracePt t="68245" x="6051550" y="5638800"/>
          <p14:tracePt t="68262" x="6051550" y="5657850"/>
          <p14:tracePt t="68262" x="6045200" y="5670550"/>
          <p14:tracePt t="68279" x="6038850" y="5683250"/>
          <p14:tracePt t="68279" x="6032500" y="5695950"/>
          <p14:tracePt t="68279" x="6019800" y="5708650"/>
          <p14:tracePt t="68298" x="6007100" y="5721350"/>
          <p14:tracePt t="68298" x="5994400" y="5727700"/>
          <p14:tracePt t="68312" x="5981700" y="5734050"/>
          <p14:tracePt t="68312" x="5975350" y="5746750"/>
          <p14:tracePt t="68329" x="5962650" y="5753100"/>
          <p14:tracePt t="68329" x="5949950" y="5753100"/>
          <p14:tracePt t="68345" x="5937250" y="5759450"/>
          <p14:tracePt t="68345" x="5918200" y="5765800"/>
          <p14:tracePt t="68362" x="5905500" y="5772150"/>
          <p14:tracePt t="68362" x="5899150" y="5772150"/>
          <p14:tracePt t="68379" x="5886450" y="5778500"/>
          <p14:tracePt t="68379" x="5880100" y="5778500"/>
          <p14:tracePt t="68396" x="5873750" y="5778500"/>
          <p14:tracePt t="68396" x="5867400" y="5778500"/>
          <p14:tracePt t="68412" x="5861050" y="5778500"/>
          <p14:tracePt t="68412" x="5854700" y="5778500"/>
          <p14:tracePt t="68430" x="5848350" y="5778500"/>
          <p14:tracePt t="68444" x="5842000" y="5772150"/>
          <p14:tracePt t="68461" x="5835650" y="5772150"/>
          <p14:tracePt t="68477" x="5829300" y="5765800"/>
          <p14:tracePt t="68494" x="5822950" y="5765800"/>
          <p14:tracePt t="68494" x="5816600" y="5759450"/>
          <p14:tracePt t="68514" x="5810250" y="5759450"/>
          <p14:tracePt t="68530" x="5803900" y="5753100"/>
          <p14:tracePt t="68549" x="5797550" y="5746750"/>
          <p14:tracePt t="68581" x="5797550" y="5740400"/>
          <p14:tracePt t="68641" x="5791200" y="5740400"/>
          <p14:tracePt t="68769" x="5791200" y="5746750"/>
          <p14:tracePt t="68805" x="5784850" y="5740400"/>
          <p14:tracePt t="68857" x="5784850" y="5734050"/>
          <p14:tracePt t="68897" x="5778500" y="5734050"/>
          <p14:tracePt t="68917" x="5772150" y="5727700"/>
          <p14:tracePt t="68933" x="5759450" y="5727700"/>
          <p14:tracePt t="68949" x="5753100" y="5727700"/>
          <p14:tracePt t="68961" x="5746750" y="5727700"/>
          <p14:tracePt t="68977" x="5740400" y="5727700"/>
          <p14:tracePt t="68985" x="5734050" y="5727700"/>
          <p14:tracePt t="69001" x="5727700" y="5727700"/>
          <p14:tracePt t="69017" x="5721350" y="5734050"/>
          <p14:tracePt t="69030" x="5727700" y="5734050"/>
          <p14:tracePt t="69089" x="5734050" y="5734050"/>
          <p14:tracePt t="69105" x="5740400" y="5734050"/>
          <p14:tracePt t="69121" x="5746750" y="5734050"/>
          <p14:tracePt t="69138" x="5753100" y="5734050"/>
          <p14:tracePt t="69197" x="5759450" y="5740400"/>
          <p14:tracePt t="69241" x="5753100" y="5740400"/>
          <p14:tracePt t="69397" x="5753100" y="5746750"/>
          <p14:tracePt t="69457" x="5746750" y="5746750"/>
          <p14:tracePt t="69509" x="5740400" y="5746750"/>
          <p14:tracePt t="69637" x="5734050" y="5753100"/>
          <p14:tracePt t="69661" x="5727700" y="5753100"/>
          <p14:tracePt t="69689" x="5721350" y="5753100"/>
          <p14:tracePt t="69741" x="5715000" y="5753100"/>
          <p14:tracePt t="69773" x="5708650" y="5759450"/>
          <p14:tracePt t="69801" x="5702300" y="5759450"/>
          <p14:tracePt t="69833" x="5695950" y="5759450"/>
          <p14:tracePt t="69853" x="5695950" y="5765800"/>
          <p14:tracePt t="69877" x="5689600" y="5765800"/>
          <p14:tracePt t="69921" x="5683250" y="5765800"/>
          <p14:tracePt t="69961" x="5676900" y="5765800"/>
          <p14:tracePt t="69997" x="5676900" y="5772150"/>
          <p14:tracePt t="70081" x="5676900" y="5778500"/>
          <p14:tracePt t="70194" x="5683250" y="5778500"/>
          <p14:tracePt t="70238" x="5689600" y="5778500"/>
          <p14:tracePt t="70273" x="5689600" y="5784850"/>
          <p14:tracePt t="70329" x="5695950" y="5791200"/>
          <p14:tracePt t="70373" x="5702300" y="5791200"/>
          <p14:tracePt t="70449" x="5702300" y="5784850"/>
          <p14:tracePt t="70485" x="5708650" y="5784850"/>
          <p14:tracePt t="70562" x="5708650" y="5778500"/>
          <p14:tracePt t="70717" x="5715000" y="5778500"/>
          <p14:tracePt t="70754" x="5715000" y="5784850"/>
          <p14:tracePt t="70778" x="5721350" y="5791200"/>
          <p14:tracePt t="70814" x="5727700" y="5791200"/>
          <p14:tracePt t="70829" x="5734050" y="5791200"/>
          <p14:tracePt t="70846" x="5740400" y="5784850"/>
          <p14:tracePt t="70861" x="5746750" y="5784850"/>
          <p14:tracePt t="70874" x="5753100" y="5784850"/>
          <p14:tracePt t="70890" x="5759450" y="5778500"/>
          <p14:tracePt t="70906" x="5765800" y="5778500"/>
          <p14:tracePt t="70922" x="5772150" y="5772150"/>
          <p14:tracePt t="70936" x="5778500" y="5765800"/>
          <p14:tracePt t="70953" x="5778500" y="5759450"/>
          <p14:tracePt t="70982" x="5772150" y="5753100"/>
          <p14:tracePt t="71049" x="5765800" y="5759450"/>
          <p14:tracePt t="71069" x="5759450" y="5765800"/>
          <p14:tracePt t="71085" x="5753100" y="5772150"/>
          <p14:tracePt t="71093" x="5746750" y="5778500"/>
          <p14:tracePt t="71103" x="5740400" y="5784850"/>
          <p14:tracePt t="71103" x="5721350" y="5791200"/>
          <p14:tracePt t="71122" x="5708650" y="5797550"/>
          <p14:tracePt t="71122" x="5702300" y="5803900"/>
          <p14:tracePt t="71141" x="5689600" y="5816600"/>
          <p14:tracePt t="71141" x="5676900" y="5822950"/>
          <p14:tracePt t="71156" x="5657850" y="5829300"/>
          <p14:tracePt t="71156" x="5645150" y="5842000"/>
          <p14:tracePt t="71156" x="5619750" y="5854700"/>
          <p14:tracePt t="71174" x="5600700" y="5861050"/>
          <p14:tracePt t="71187" x="5575300" y="5873750"/>
          <p14:tracePt t="71187" x="5518150" y="5892800"/>
          <p14:tracePt t="71207" x="5480050" y="5899150"/>
          <p14:tracePt t="71207" x="5448300" y="5905500"/>
          <p14:tracePt t="71222" x="5410200" y="5911850"/>
          <p14:tracePt t="71222" x="5365750" y="5911850"/>
          <p14:tracePt t="71238" x="5321300" y="5918200"/>
          <p14:tracePt t="71238" x="5270500" y="5918200"/>
          <p14:tracePt t="71255" x="5213350" y="5918200"/>
          <p14:tracePt t="71255" x="5149850" y="5918200"/>
          <p14:tracePt t="71255" x="5073650" y="5911850"/>
          <p14:tracePt t="71275" x="4997450" y="5911850"/>
          <p14:tracePt t="71287" x="4914900" y="5911850"/>
          <p14:tracePt t="71287" x="4737100" y="5911850"/>
          <p14:tracePt t="71306" x="4641850" y="5911850"/>
          <p14:tracePt t="71306" x="4552950" y="5911850"/>
          <p14:tracePt t="71322" x="4457700" y="5911850"/>
          <p14:tracePt t="71322" x="4356100" y="5911850"/>
          <p14:tracePt t="71339" x="4254500" y="5905500"/>
          <p14:tracePt t="71339" x="4152900" y="5905500"/>
          <p14:tracePt t="71339" x="4044950" y="5899150"/>
          <p14:tracePt t="71358" x="3930650" y="5892800"/>
          <p14:tracePt t="71358" x="3822700" y="5886450"/>
          <p14:tracePt t="71373" x="3708400" y="5873750"/>
          <p14:tracePt t="71373" x="3594100" y="5861050"/>
          <p14:tracePt t="71389" x="3473450" y="5848350"/>
          <p14:tracePt t="71389" x="3359150" y="5829300"/>
          <p14:tracePt t="71406" x="3244850" y="5816600"/>
          <p14:tracePt t="71406" x="3009900" y="5778500"/>
          <p14:tracePt t="71422" x="2895600" y="5753100"/>
          <p14:tracePt t="71422" x="2781300" y="5734050"/>
          <p14:tracePt t="71439" x="2673350" y="5721350"/>
          <p14:tracePt t="71439" x="2565400" y="5702300"/>
          <p14:tracePt t="71456" x="2463800" y="5689600"/>
          <p14:tracePt t="71456" x="2368550" y="5676900"/>
          <p14:tracePt t="71456" x="2273300" y="5670550"/>
          <p14:tracePt t="71475" x="2190750" y="5670550"/>
          <p14:tracePt t="71475" x="2101850" y="5664200"/>
          <p14:tracePt t="71490" x="2019300" y="5664200"/>
          <p14:tracePt t="71490" x="1943100" y="5670550"/>
          <p14:tracePt t="71507" x="1866900" y="5670550"/>
          <p14:tracePt t="71507" x="1797050" y="5670550"/>
          <p14:tracePt t="71523" x="1733550" y="5676900"/>
          <p14:tracePt t="71523" x="1676400" y="5676900"/>
          <p14:tracePt t="71523" x="1619250" y="5676900"/>
          <p14:tracePt t="71542" x="1574800" y="5683250"/>
          <p14:tracePt t="71555" x="1530350" y="5683250"/>
          <p14:tracePt t="71555" x="1460500" y="5683250"/>
          <p14:tracePt t="71575" x="1428750" y="5683250"/>
          <p14:tracePt t="71575" x="1403350" y="5683250"/>
          <p14:tracePt t="71591" x="1384300" y="5683250"/>
          <p14:tracePt t="71591" x="1371600" y="5683250"/>
          <p14:tracePt t="71607" x="1365250" y="5683250"/>
          <p14:tracePt t="71622" x="1384300" y="5676900"/>
          <p14:tracePt t="71639" x="1403350" y="5670550"/>
          <p14:tracePt t="71639" x="1428750" y="5664200"/>
          <p14:tracePt t="71639" x="1454150" y="5657850"/>
          <p14:tracePt t="71659" x="1492250" y="5651500"/>
          <p14:tracePt t="71659" x="1536700" y="5651500"/>
          <p14:tracePt t="71674" x="1581150" y="5645150"/>
          <p14:tracePt t="71674" x="1638300" y="5638800"/>
          <p14:tracePt t="71690" x="1695450" y="5638800"/>
          <p14:tracePt t="71690" x="1758950" y="5638800"/>
          <p14:tracePt t="71707" x="1828800" y="5638800"/>
          <p14:tracePt t="71707" x="1981200" y="5638800"/>
          <p14:tracePt t="71724" x="2057400" y="5632450"/>
          <p14:tracePt t="71724" x="2139950" y="5632450"/>
          <p14:tracePt t="71741" x="2228850" y="5632450"/>
          <p14:tracePt t="71741" x="2311400" y="5632450"/>
          <p14:tracePt t="71757" x="2406650" y="5626100"/>
          <p14:tracePt t="71757" x="2597150" y="5626100"/>
          <p14:tracePt t="71774" x="2692400" y="5626100"/>
          <p14:tracePt t="71774" x="2794000" y="5626100"/>
          <p14:tracePt t="71791" x="2901950" y="5626100"/>
          <p14:tracePt t="71791" x="3003550" y="5619750"/>
          <p14:tracePt t="71808" x="3111500" y="5619750"/>
          <p14:tracePt t="71808" x="3213100" y="5619750"/>
          <p14:tracePt t="71824" x="3314700" y="5613400"/>
          <p14:tracePt t="71824" x="3409950" y="5613400"/>
          <p14:tracePt t="71824" x="3505200" y="5607050"/>
          <p14:tracePt t="71843" x="3600450" y="5600700"/>
          <p14:tracePt t="71856" x="3689350" y="5600700"/>
          <p14:tracePt t="71856" x="3860800" y="5594350"/>
          <p14:tracePt t="71875" x="3937000" y="5588000"/>
          <p14:tracePt t="71875" x="4013200" y="5588000"/>
          <p14:tracePt t="71891" x="4076700" y="5588000"/>
          <p14:tracePt t="71891" x="4133850" y="5588000"/>
          <p14:tracePt t="71891" x="4191000" y="5588000"/>
          <p14:tracePt t="71911" x="4235450" y="5588000"/>
          <p14:tracePt t="71922" x="4279900" y="5588000"/>
          <p14:tracePt t="71922" x="4324350" y="5581650"/>
          <p14:tracePt t="71922" x="4356100" y="5581650"/>
          <p14:tracePt t="71943" x="4394200" y="5581650"/>
          <p14:tracePt t="71943" x="4425950" y="5575300"/>
          <p14:tracePt t="71958" x="4451350" y="5575300"/>
          <p14:tracePt t="71958" x="4483100" y="5568950"/>
          <p14:tracePt t="71975" x="4508500" y="5562600"/>
          <p14:tracePt t="71975" x="4533900" y="5562600"/>
          <p14:tracePt t="71991" x="4559300" y="5562600"/>
          <p14:tracePt t="71991" x="4584700" y="5556250"/>
          <p14:tracePt t="71991" x="4610100" y="5556250"/>
          <p14:tracePt t="72010" x="4641850" y="5556250"/>
          <p14:tracePt t="72010" x="4679950" y="5562600"/>
          <p14:tracePt t="72025" x="4724400" y="5562600"/>
          <p14:tracePt t="72025" x="4768850" y="5575300"/>
          <p14:tracePt t="72042" x="4826000" y="5581650"/>
          <p14:tracePt t="72042" x="4883150" y="5588000"/>
          <p14:tracePt t="72059" x="4946650" y="5594350"/>
          <p14:tracePt t="72059" x="5080000" y="5619750"/>
          <p14:tracePt t="72075" x="5149850" y="5632450"/>
          <p14:tracePt t="72075" x="5219700" y="5638800"/>
          <p14:tracePt t="72092" x="5289550" y="5651500"/>
          <p14:tracePt t="72092" x="5353050" y="5664200"/>
          <p14:tracePt t="72108" x="5416550" y="5670550"/>
          <p14:tracePt t="72108" x="5473700" y="5683250"/>
          <p14:tracePt t="72125" x="5524500" y="5695950"/>
          <p14:tracePt t="72125" x="5619750" y="5715000"/>
          <p14:tracePt t="72144" x="5657850" y="5721350"/>
          <p14:tracePt t="72144" x="5695950" y="5734050"/>
          <p14:tracePt t="72159" x="5721350" y="5740400"/>
          <p14:tracePt t="72159" x="5746750" y="5753100"/>
          <p14:tracePt t="72176" x="5765800" y="5759450"/>
          <p14:tracePt t="72176" x="5778500" y="5772150"/>
          <p14:tracePt t="72176" x="5791200" y="5778500"/>
          <p14:tracePt t="72194" x="5791200" y="5791200"/>
          <p14:tracePt t="72207" x="5797550" y="5797550"/>
          <p14:tracePt t="72207" x="5784850" y="5816600"/>
          <p14:tracePt t="72227" x="5772150" y="5816600"/>
          <p14:tracePt t="72227" x="5759450" y="5822950"/>
          <p14:tracePt t="72242" x="5740400" y="5822950"/>
          <p14:tracePt t="72242" x="5715000" y="5822950"/>
          <p14:tracePt t="72259" x="5689600" y="5822950"/>
          <p14:tracePt t="72259" x="5664200" y="5816600"/>
          <p14:tracePt t="72276" x="5638800" y="5816600"/>
          <p14:tracePt t="72276" x="5607050" y="5803900"/>
          <p14:tracePt t="72276" x="5575300" y="5797550"/>
          <p14:tracePt t="72295" x="5549900" y="5778500"/>
          <p14:tracePt t="72307" x="5524500" y="5765800"/>
          <p14:tracePt t="72307" x="5480050" y="5727700"/>
          <p14:tracePt t="72326" x="5454650" y="5702300"/>
          <p14:tracePt t="72326" x="5441950" y="5676900"/>
          <p14:tracePt t="72343" x="5429250" y="5657850"/>
          <p14:tracePt t="72343" x="5416550" y="5632450"/>
          <p14:tracePt t="72359" x="5410200" y="5607050"/>
          <p14:tracePt t="72359" x="5416550" y="5556250"/>
          <p14:tracePt t="72376" x="5422900" y="5537200"/>
          <p14:tracePt t="72376" x="5435600" y="5511800"/>
          <p14:tracePt t="72393" x="5454650" y="5492750"/>
          <p14:tracePt t="72393" x="5480050" y="5473700"/>
          <p14:tracePt t="72409" x="5505450" y="5454650"/>
          <p14:tracePt t="72409" x="5537200" y="5435600"/>
          <p14:tracePt t="72426" x="5568950" y="5422900"/>
          <p14:tracePt t="72426" x="5651500" y="5397500"/>
          <p14:tracePt t="72443" x="5695950" y="5384800"/>
          <p14:tracePt t="72443" x="5740400" y="5384800"/>
          <p14:tracePt t="72459" x="5784850" y="5384800"/>
          <p14:tracePt t="72459" x="5835650" y="5391150"/>
          <p14:tracePt t="72476" x="5880100" y="5397500"/>
          <p14:tracePt t="72476" x="5930900" y="5410200"/>
          <p14:tracePt t="72476" x="5981700" y="5422900"/>
          <p14:tracePt t="72495" x="6032500" y="5435600"/>
          <p14:tracePt t="72495" x="6076950" y="5454650"/>
          <p14:tracePt t="72510" x="6121400" y="5473700"/>
          <p14:tracePt t="72510" x="6159500" y="5492750"/>
          <p14:tracePt t="72527" x="6191250" y="5511800"/>
          <p14:tracePt t="72527" x="6223000" y="5537200"/>
          <p14:tracePt t="72543" x="6248400" y="5556250"/>
          <p14:tracePt t="72543" x="6273800" y="5581650"/>
          <p14:tracePt t="72560" x="6286500" y="5600700"/>
          <p14:tracePt t="72560" x="6299200" y="5626100"/>
          <p14:tracePt t="72560" x="6305550" y="5651500"/>
          <p14:tracePt t="72579" x="6305550" y="5670550"/>
          <p14:tracePt t="72591" x="6305550" y="5695950"/>
          <p14:tracePt t="72591" x="6299200" y="5727700"/>
          <p14:tracePt t="72611" x="6286500" y="5746750"/>
          <p14:tracePt t="72611" x="6273800" y="5759450"/>
          <p14:tracePt t="72627" x="6261100" y="5778500"/>
          <p14:tracePt t="72627" x="6242050" y="5791200"/>
          <p14:tracePt t="72627" x="6216650" y="5803900"/>
          <p14:tracePt t="72647" x="6191250" y="5816600"/>
          <p14:tracePt t="72658" x="6159500" y="5835650"/>
          <p14:tracePt t="72658" x="6089650" y="5861050"/>
          <p14:tracePt t="72677" x="6051550" y="5873750"/>
          <p14:tracePt t="72677" x="6013450" y="5892800"/>
          <p14:tracePt t="72694" x="5975350" y="5905500"/>
          <p14:tracePt t="72694" x="5937250" y="5918200"/>
          <p14:tracePt t="72710" x="5899150" y="5930900"/>
          <p14:tracePt t="72710" x="5861050" y="5937250"/>
          <p14:tracePt t="72728" x="5829300" y="5949950"/>
          <p14:tracePt t="72728" x="5759450" y="5962650"/>
          <p14:tracePt t="72744" x="5734050" y="5969000"/>
          <p14:tracePt t="72744" x="5702300" y="5975350"/>
          <p14:tracePt t="72760" x="5676900" y="5981700"/>
          <p14:tracePt t="72760" x="5657850" y="5988050"/>
          <p14:tracePt t="72777" x="5632450" y="5988050"/>
          <p14:tracePt t="72777" x="5600700" y="5994400"/>
          <p14:tracePt t="72794" x="5588000" y="5994400"/>
          <p14:tracePt t="72794" x="5575300" y="6000750"/>
          <p14:tracePt t="72811" x="5568950" y="6000750"/>
          <p14:tracePt t="72811" x="5562600" y="6000750"/>
          <p14:tracePt t="72827" x="5556250" y="5994400"/>
          <p14:tracePt t="72842" x="5562600" y="5994400"/>
          <p14:tracePt t="72859" x="5568950" y="5981700"/>
          <p14:tracePt t="72876" x="5575300" y="5975350"/>
          <p14:tracePt t="72876" x="5581650" y="5969000"/>
          <p14:tracePt t="72895" x="5588000" y="5969000"/>
          <p14:tracePt t="72895" x="5594350" y="5962650"/>
          <p14:tracePt t="72911" x="5607050" y="5956300"/>
          <p14:tracePt t="72930" x="5613400" y="5949950"/>
          <p14:tracePt t="72947" x="5613400" y="5943600"/>
          <p14:tracePt t="72970" x="5607050" y="5937250"/>
          <p14:tracePt t="73006" x="5600700" y="5937250"/>
          <p14:tracePt t="73022" x="5594350" y="5937250"/>
          <p14:tracePt t="73030" x="5588000" y="5937250"/>
          <p14:tracePt t="73043" x="5581650" y="5937250"/>
          <p14:tracePt t="73060" x="5575300" y="5937250"/>
          <p14:tracePt t="73077" x="5568950" y="5937250"/>
          <p14:tracePt t="73077" x="5562600" y="5937250"/>
          <p14:tracePt t="73096" x="5562600" y="5930900"/>
          <p14:tracePt t="73126" x="5562600" y="5924550"/>
          <p14:tracePt t="73150" x="5562600" y="5918200"/>
          <p14:tracePt t="73170" x="5562600" y="5911850"/>
          <p14:tracePt t="73194" x="5562600" y="5918200"/>
          <p14:tracePt t="73269" x="5556250" y="5911850"/>
          <p14:tracePt t="73290" x="5556250" y="5905500"/>
          <p14:tracePt t="73322" x="5549900" y="5911850"/>
          <p14:tracePt t="73410" x="5543550" y="5911850"/>
          <p14:tracePt t="73442" x="5537200" y="5911850"/>
          <p14:tracePt t="73486" x="5530850" y="5911850"/>
          <p14:tracePt t="73510" x="5524500" y="5918200"/>
          <p14:tracePt t="73546" x="5518150" y="5924550"/>
          <p14:tracePt t="73582" x="5511800" y="5930900"/>
          <p14:tracePt t="73598" x="5505450" y="5937250"/>
          <p14:tracePt t="73622" x="5499100" y="5943600"/>
          <p14:tracePt t="73642" x="5499100" y="5949950"/>
          <p14:tracePt t="73658" x="5492750" y="5956300"/>
          <p14:tracePt t="73667" x="5492750" y="5962650"/>
          <p14:tracePt t="73679" x="5492750" y="5975350"/>
          <p14:tracePt t="73679" x="5492750" y="6013450"/>
          <p14:tracePt t="73697" x="5499100" y="6038850"/>
          <p14:tracePt t="73697" x="5505450" y="6070600"/>
          <p14:tracePt t="73714" x="5511800" y="6108700"/>
          <p14:tracePt t="73714" x="5524500" y="6146800"/>
          <p14:tracePt t="73731" x="5537200" y="6184900"/>
          <p14:tracePt t="73731" x="5549900" y="6229350"/>
          <p14:tracePt t="73748" x="5562600" y="6273800"/>
          <p14:tracePt t="73748" x="5581650" y="6362700"/>
          <p14:tracePt t="73764" x="5588000" y="6407150"/>
          <p14:tracePt t="73764" x="5594350" y="6451600"/>
          <p14:tracePt t="73781" x="5594350" y="6489700"/>
          <p14:tracePt t="73781" x="5594350" y="6534150"/>
          <p14:tracePt t="73798" x="5594350" y="6565900"/>
          <p14:tracePt t="73798" x="5581650" y="6623050"/>
          <p14:tracePt t="73815" x="5575300" y="6642100"/>
          <p14:tracePt t="73830" x="5562600" y="6680200"/>
          <p14:tracePt t="73846" x="5543550" y="6705600"/>
          <p14:tracePt t="73863" x="5518150" y="6737350"/>
          <p14:tracePt t="73879" x="5492750" y="6750050"/>
          <p14:tracePt t="73896" x="5473700" y="6756400"/>
          <p14:tracePt t="73913" x="5441950" y="6756400"/>
          <p14:tracePt t="73930" x="5416550" y="6743700"/>
          <p14:tracePt t="73946" x="5391150" y="6705600"/>
          <p14:tracePt t="73946" x="5378450" y="6680200"/>
          <p14:tracePt t="73946" x="5372100" y="6654800"/>
          <p14:tracePt t="73967" x="5359400" y="6616700"/>
          <p14:tracePt t="73980" x="5353050" y="6584950"/>
          <p14:tracePt t="73980" x="5340350" y="6496050"/>
          <p14:tracePt t="73998" x="5340350" y="6445250"/>
          <p14:tracePt t="73998" x="5346700" y="6400800"/>
          <p14:tracePt t="74015" x="5353050" y="6362700"/>
          <p14:tracePt t="74015" x="5365750" y="6318250"/>
          <p14:tracePt t="74032" x="5378450" y="6280150"/>
          <p14:tracePt t="74032" x="5397500" y="6248400"/>
          <p14:tracePt t="74032" x="5422900" y="6216650"/>
          <p14:tracePt t="74051" x="5448300" y="6191250"/>
          <p14:tracePt t="74051" x="5480050" y="6172200"/>
          <p14:tracePt t="74065" x="5518150" y="6153150"/>
          <p14:tracePt t="74065" x="5562600" y="6140450"/>
          <p14:tracePt t="74082" x="5607050" y="6127750"/>
          <p14:tracePt t="74082" x="5651500" y="6127750"/>
          <p14:tracePt t="74098" x="5708650" y="6127750"/>
          <p14:tracePt t="74098" x="5816600" y="6153150"/>
          <p14:tracePt t="74116" x="5867400" y="6178550"/>
          <p14:tracePt t="74116" x="5918200" y="6197600"/>
          <p14:tracePt t="74132" x="5962650" y="6223000"/>
          <p14:tracePt t="74132" x="6007100" y="6254750"/>
          <p14:tracePt t="74149" x="6038850" y="6286500"/>
          <p14:tracePt t="74149" x="6070600" y="6311900"/>
          <p14:tracePt t="74166" x="6089650" y="6343650"/>
          <p14:tracePt t="74166" x="6115050" y="6400800"/>
          <p14:tracePt t="74183" x="6115050" y="6432550"/>
          <p14:tracePt t="74183" x="6115050" y="6457950"/>
          <p14:tracePt t="74200" x="6102350" y="6477000"/>
          <p14:tracePt t="74214" x="6070600" y="6515100"/>
          <p14:tracePt t="74214" x="6051550" y="6527800"/>
          <p14:tracePt t="74214" x="6026150" y="6534150"/>
          <p14:tracePt t="74235" x="6000750" y="6546850"/>
          <p14:tracePt t="74247" x="5975350" y="6546850"/>
          <p14:tracePt t="74247" x="5918200" y="6553200"/>
          <p14:tracePt t="74268" x="5892800" y="6546850"/>
          <p14:tracePt t="74268" x="5867400" y="6540500"/>
          <p14:tracePt t="74283" x="5842000" y="6527800"/>
          <p14:tracePt t="74283" x="5822950" y="6515100"/>
          <p14:tracePt t="74299" x="5797550" y="6496050"/>
          <p14:tracePt t="74314" x="5765800" y="6451600"/>
          <p14:tracePt t="74314" x="5746750" y="6426200"/>
          <p14:tracePt t="74314" x="5734050" y="6394450"/>
          <p14:tracePt t="74335" x="5721350" y="6369050"/>
          <p14:tracePt t="74348" x="5708650" y="6343650"/>
          <p14:tracePt t="74348" x="5689600" y="6292850"/>
          <p14:tracePt t="74367" x="5683250" y="6267450"/>
          <p14:tracePt t="74367" x="5676900" y="6248400"/>
          <p14:tracePt t="74383" x="5670550" y="6235700"/>
          <p14:tracePt t="74383" x="5664200" y="6216650"/>
          <p14:tracePt t="74399" x="5664200" y="6203950"/>
          <p14:tracePt t="74399" x="5657850" y="6178550"/>
          <p14:tracePt t="74417" x="5657850" y="6172200"/>
          <p14:tracePt t="74417" x="5657850" y="6159500"/>
          <p14:tracePt t="74435" x="5651500" y="6153150"/>
          <p14:tracePt t="74435" x="5651500" y="6134100"/>
          <p14:tracePt t="74455" x="5645150" y="6127750"/>
          <p14:tracePt t="74455" x="5645150" y="6121400"/>
          <p14:tracePt t="74470" x="5645150" y="6115050"/>
          <p14:tracePt t="74487" x="5638800" y="6102350"/>
          <p14:tracePt t="74499" x="5632450" y="6096000"/>
          <p14:tracePt t="74516" x="5626100" y="6089650"/>
          <p14:tracePt t="74516" x="5613400" y="6083300"/>
          <p14:tracePt t="74535" x="5607050" y="6076950"/>
          <p14:tracePt t="74535" x="5600700" y="6076950"/>
          <p14:tracePt t="74551" x="5594350" y="6076950"/>
          <p14:tracePt t="74551" x="5588000" y="6070600"/>
          <p14:tracePt t="74569" x="5581650" y="6070600"/>
          <p14:tracePt t="74569" x="5575300" y="6064250"/>
          <p14:tracePt t="74584" x="5568950" y="6064250"/>
          <p14:tracePt t="74584" x="5562600" y="6064250"/>
          <p14:tracePt t="74584" x="5556250" y="6057900"/>
          <p14:tracePt t="74603" x="5549900" y="6057900"/>
          <p14:tracePt t="74615" x="5537200" y="6057900"/>
          <p14:tracePt t="74615" x="5524500" y="6057900"/>
          <p14:tracePt t="74637" x="5518150" y="6057900"/>
          <p14:tracePt t="74637" x="5511800" y="6057900"/>
          <p14:tracePt t="74651" x="5505450" y="6064250"/>
          <p14:tracePt t="74651" x="5499100" y="6064250"/>
          <p14:tracePt t="74668" x="5492750" y="6070600"/>
          <p14:tracePt t="74683" x="5486400" y="6076950"/>
          <p14:tracePt t="74699" x="5480050" y="6083300"/>
          <p14:tracePt t="74699" x="5473700" y="6089650"/>
          <p14:tracePt t="74718" x="5473700" y="6096000"/>
          <p14:tracePt t="74732" x="5480050" y="6102350"/>
          <p14:tracePt t="74770" x="5486400" y="6096000"/>
          <p14:tracePt t="74782" x="5492750" y="6096000"/>
          <p14:tracePt t="74798" x="5499100" y="6096000"/>
          <p14:tracePt t="74834" x="5505450" y="6089650"/>
          <p14:tracePt t="74882" x="5505450" y="6083300"/>
          <p14:tracePt t="74910" x="5511800" y="6083300"/>
          <p14:tracePt t="74994" x="5518150" y="6083300"/>
          <p14:tracePt t="75022" x="5518150" y="6076950"/>
          <p14:tracePt t="75038" x="5524500" y="6070600"/>
          <p14:tracePt t="75055" x="5530850" y="6070600"/>
          <p14:tracePt t="75071" x="5537200" y="6064250"/>
          <p14:tracePt t="75091" x="5543550" y="6064250"/>
          <p14:tracePt t="75130" x="5549900" y="6057900"/>
          <p14:tracePt t="75166" x="5556250" y="6057900"/>
          <p14:tracePt t="75262" x="5556250" y="6051550"/>
          <p14:tracePt t="75346" x="5562600" y="6051550"/>
          <p14:tracePt t="75383" x="5568950" y="6045200"/>
          <p14:tracePt t="75406" x="5568950" y="6038850"/>
          <p14:tracePt t="75434" x="5575300" y="6038850"/>
          <p14:tracePt t="75467" x="5588000" y="6032500"/>
          <p14:tracePt t="75482" x="5594350" y="6032500"/>
          <p14:tracePt t="75495" x="5600700" y="6032500"/>
          <p14:tracePt t="75503" x="5613400" y="6032500"/>
          <p14:tracePt t="75503" x="5619750" y="6032500"/>
          <p14:tracePt t="75520" x="5626100" y="6032500"/>
          <p14:tracePt t="75520" x="5638800" y="6038850"/>
          <p14:tracePt t="75537" x="5645150" y="6038850"/>
          <p14:tracePt t="75537" x="5657850" y="6038850"/>
          <p14:tracePt t="75537" x="5670550" y="6045200"/>
          <p14:tracePt t="75556" x="5683250" y="6045200"/>
          <p14:tracePt t="75556" x="5695950" y="6045200"/>
          <p14:tracePt t="75571" x="5708650" y="6045200"/>
          <p14:tracePt t="75571" x="5721350" y="6045200"/>
          <p14:tracePt t="75588" x="5734050" y="6045200"/>
          <p14:tracePt t="75588" x="5746750" y="6045200"/>
          <p14:tracePt t="75604" x="5759450" y="6045200"/>
          <p14:tracePt t="75604" x="5765800" y="6038850"/>
          <p14:tracePt t="75604" x="5778500" y="6038850"/>
          <p14:tracePt t="75623" x="5784850" y="6038850"/>
          <p14:tracePt t="75623" x="5791200" y="6032500"/>
          <p14:tracePt t="75639" x="5797550" y="6032500"/>
          <p14:tracePt t="75656" x="5803900" y="6026150"/>
          <p14:tracePt t="75671" x="5810250" y="6026150"/>
          <p14:tracePt t="75686" x="5816600" y="6026150"/>
          <p14:tracePt t="75707" x="5816600" y="6032500"/>
          <p14:tracePt t="75751" x="5822950" y="6032500"/>
          <p14:tracePt t="75819" x="5822950" y="6026150"/>
          <p14:tracePt t="75863" x="5816600" y="6026150"/>
          <p14:tracePt t="75947" x="5810250" y="6026150"/>
          <p14:tracePt t="76050" x="5803900" y="6032500"/>
          <p14:tracePt t="76075" x="5797550" y="6032500"/>
          <p14:tracePt t="76095" x="5791200" y="6032500"/>
          <p14:tracePt t="76111" x="5784850" y="6032500"/>
          <p14:tracePt t="76127" x="5778500" y="6038850"/>
          <p14:tracePt t="76143" x="5772150" y="6038850"/>
          <p14:tracePt t="76155" x="5765800" y="6045200"/>
          <p14:tracePt t="76171" x="5759450" y="6045200"/>
          <p14:tracePt t="76186" x="5753100" y="6045200"/>
          <p14:tracePt t="76202" x="5746750" y="6045200"/>
          <p14:tracePt t="76223" x="5740400" y="6038850"/>
          <p14:tracePt t="76263" x="5740400" y="6032500"/>
          <p14:tracePt t="76315" x="5734050" y="6038850"/>
          <p14:tracePt t="76454" x="5734050" y="6045200"/>
          <p14:tracePt t="76503" x="5734050" y="6051550"/>
          <p14:tracePt t="76607" x="5740400" y="6045200"/>
          <p14:tracePt t="76635" x="5746750" y="6045200"/>
          <p14:tracePt t="76695" x="5746750" y="6051550"/>
          <p14:tracePt t="76751" x="5746750" y="6057900"/>
          <p14:tracePt t="76795" x="5753100" y="6051550"/>
          <p14:tracePt t="76875" x="5759450" y="6051550"/>
          <p14:tracePt t="76899" x="5765800" y="6051550"/>
          <p14:tracePt t="76931" x="5772150" y="6051550"/>
          <p14:tracePt t="76943" x="5778500" y="6051550"/>
          <p14:tracePt t="76967" x="5778500" y="6045200"/>
          <p14:tracePt t="77003" x="5772150" y="6038850"/>
          <p14:tracePt t="77043" x="5772150" y="6032500"/>
          <p14:tracePt t="77071" x="5772150" y="6026150"/>
          <p14:tracePt t="77111" x="5772150" y="6019800"/>
          <p14:tracePt t="77123" x="5778500" y="6013450"/>
          <p14:tracePt t="77139" x="5784850" y="6007100"/>
          <p14:tracePt t="77155" x="5791200" y="6007100"/>
          <p14:tracePt t="77183" x="5803900" y="6007100"/>
          <p14:tracePt t="77199" x="5810250" y="6007100"/>
          <p14:tracePt t="77215" x="5816600" y="6007100"/>
          <p14:tracePt t="77231" x="5822950" y="6007100"/>
          <p14:tracePt t="77236" x="5835650" y="6007100"/>
          <p14:tracePt t="77251" x="5842000" y="6000750"/>
          <p14:tracePt t="77267" x="5848350" y="6000750"/>
          <p14:tracePt t="77283" x="5854700" y="5994400"/>
          <p14:tracePt t="77296" x="5861050" y="5994400"/>
          <p14:tracePt t="77312" x="5867400" y="5988050"/>
          <p14:tracePt t="77335" x="5867400" y="5981700"/>
          <p14:tracePt t="77355" x="5867400" y="5975350"/>
          <p14:tracePt t="77387" x="5861050" y="5975350"/>
          <p14:tracePt t="77423" x="5848350" y="5975350"/>
          <p14:tracePt t="77439" x="5842000" y="5975350"/>
          <p14:tracePt t="77455" x="5835650" y="5981700"/>
          <p14:tracePt t="77463" x="5829300" y="5981700"/>
          <p14:tracePt t="77463" x="5816600" y="5988050"/>
          <p14:tracePt t="77477" x="5810250" y="5988050"/>
          <p14:tracePt t="77477" x="5797550" y="5994400"/>
          <p14:tracePt t="77494" x="5784850" y="5994400"/>
          <p14:tracePt t="77494" x="5765800" y="6000750"/>
          <p14:tracePt t="77511" x="5746750" y="6000750"/>
          <p14:tracePt t="77511" x="5721350" y="6007100"/>
          <p14:tracePt t="77527" x="5683250" y="6007100"/>
          <p14:tracePt t="77527" x="5600700" y="6013450"/>
          <p14:tracePt t="77544" x="5556250" y="6019800"/>
          <p14:tracePt t="77544" x="5499100" y="6026150"/>
          <p14:tracePt t="77561" x="5429250" y="6032500"/>
          <p14:tracePt t="77561" x="5359400" y="6038850"/>
          <p14:tracePt t="77578" x="5289550" y="6045200"/>
          <p14:tracePt t="77578" x="5118100" y="6051550"/>
          <p14:tracePt t="77596" x="5022850" y="6064250"/>
          <p14:tracePt t="77609" x="4921250" y="6064250"/>
          <p14:tracePt t="77609" x="4705350" y="6076950"/>
          <p14:tracePt t="77628" x="4584700" y="6083300"/>
          <p14:tracePt t="77628" x="4464050" y="6083300"/>
          <p14:tracePt t="77646" x="4343400" y="6083300"/>
          <p14:tracePt t="77646" x="4216400" y="6089650"/>
          <p14:tracePt t="77646" x="4089400" y="6089650"/>
          <p14:tracePt t="77663" x="3962400" y="6096000"/>
          <p14:tracePt t="77676" x="3841750" y="6096000"/>
          <p14:tracePt t="77676" x="3606800" y="6102350"/>
          <p14:tracePt t="77696" x="3498850" y="6102350"/>
          <p14:tracePt t="77696" x="3390900" y="6102350"/>
          <p14:tracePt t="77712" x="3282950" y="6096000"/>
          <p14:tracePt t="77712" x="3181350" y="6096000"/>
          <p14:tracePt t="77728" x="3079750" y="6089650"/>
          <p14:tracePt t="77728" x="2978150" y="6089650"/>
          <p14:tracePt t="77745" x="2876550" y="6083300"/>
          <p14:tracePt t="77745" x="2781300" y="6083300"/>
          <p14:tracePt t="77745" x="2686050" y="6076950"/>
          <p14:tracePt t="77764" x="2597150" y="6076950"/>
          <p14:tracePt t="77764" x="2508250" y="6076950"/>
          <p14:tracePt t="77778" x="2432050" y="6076950"/>
          <p14:tracePt t="77778" x="2355850" y="6076950"/>
          <p14:tracePt t="77795" x="2292350" y="6083300"/>
          <p14:tracePt t="77795" x="2228850" y="6083300"/>
          <p14:tracePt t="77812" x="2178050" y="6089650"/>
          <p14:tracePt t="77812" x="2127250" y="6089650"/>
          <p14:tracePt t="77829" x="2082800" y="6096000"/>
          <p14:tracePt t="77829" x="2006600" y="6102350"/>
          <p14:tracePt t="77845" x="1968500" y="6102350"/>
          <p14:tracePt t="77845" x="1936750" y="6108700"/>
          <p14:tracePt t="77862" x="1911350" y="6108700"/>
          <p14:tracePt t="77862" x="1885950" y="6115050"/>
          <p14:tracePt t="77879" x="1866900" y="6121400"/>
          <p14:tracePt t="77879" x="1828800" y="6134100"/>
          <p14:tracePt t="77897" x="1809750" y="6140450"/>
          <p14:tracePt t="77897" x="1797050" y="6146800"/>
          <p14:tracePt t="77912" x="1784350" y="6153150"/>
          <p14:tracePt t="77912" x="1778000" y="6159500"/>
          <p14:tracePt t="77929" x="1765300" y="6165850"/>
          <p14:tracePt t="77929" x="1758950" y="6172200"/>
          <p14:tracePt t="77945" x="1752600" y="6178550"/>
          <p14:tracePt t="77945" x="1739900" y="6184900"/>
          <p14:tracePt t="77945" x="1733550" y="6191250"/>
          <p14:tracePt t="77965" x="1720850" y="6191250"/>
          <p14:tracePt t="77977" x="1714500" y="6197600"/>
          <p14:tracePt t="77977" x="1689100" y="6203950"/>
          <p14:tracePt t="77996" x="1670050" y="6210300"/>
          <p14:tracePt t="77996" x="1657350" y="6210300"/>
          <p14:tracePt t="78012" x="1638300" y="6216650"/>
          <p14:tracePt t="78012" x="1619250" y="6216650"/>
          <p14:tracePt t="78029" x="1600200" y="6216650"/>
          <p14:tracePt t="78029" x="1574800" y="6210300"/>
          <p14:tracePt t="78029" x="1555750" y="6210300"/>
          <p14:tracePt t="78048" x="1536700" y="6203950"/>
          <p14:tracePt t="78061" x="1517650" y="6197600"/>
          <p14:tracePt t="78061" x="1479550" y="6184900"/>
          <p14:tracePt t="78079" x="1460500" y="6172200"/>
          <p14:tracePt t="78079" x="1441450" y="6159500"/>
          <p14:tracePt t="78096" x="1428750" y="6146800"/>
          <p14:tracePt t="78096" x="1416050" y="6134100"/>
          <p14:tracePt t="78113" x="1403350" y="6121400"/>
          <p14:tracePt t="78113" x="1390650" y="6102350"/>
          <p14:tracePt t="78129" x="1384300" y="6083300"/>
          <p14:tracePt t="78129" x="1371600" y="6045200"/>
          <p14:tracePt t="78146" x="1365250" y="6032500"/>
          <p14:tracePt t="78146" x="1365250" y="6013450"/>
          <p14:tracePt t="78163" x="1371600" y="5994400"/>
          <p14:tracePt t="78163" x="1377950" y="5975350"/>
          <p14:tracePt t="78180" x="1390650" y="5956300"/>
          <p14:tracePt t="78180" x="1428750" y="5918200"/>
          <p14:tracePt t="78196" x="1447800" y="5899150"/>
          <p14:tracePt t="78196" x="1479550" y="5880100"/>
          <p14:tracePt t="78213" x="1511300" y="5861050"/>
          <p14:tracePt t="78213" x="1543050" y="5842000"/>
          <p14:tracePt t="78230" x="1581150" y="5829300"/>
          <p14:tracePt t="78230" x="1619250" y="5816600"/>
          <p14:tracePt t="78246" x="1663700" y="5810250"/>
          <p14:tracePt t="78246" x="1758950" y="5797550"/>
          <p14:tracePt t="78264" x="1809750" y="5803900"/>
          <p14:tracePt t="78264" x="1860550" y="5810250"/>
          <p14:tracePt t="78280" x="1911350" y="5816600"/>
          <p14:tracePt t="78280" x="1962150" y="5829300"/>
          <p14:tracePt t="78297" x="2019300" y="5842000"/>
          <p14:tracePt t="78297" x="2063750" y="5854700"/>
          <p14:tracePt t="78297" x="2114550" y="5873750"/>
          <p14:tracePt t="78316" x="2159000" y="5892800"/>
          <p14:tracePt t="78328" x="2203450" y="5905500"/>
          <p14:tracePt t="78328" x="2273300" y="5937250"/>
          <p14:tracePt t="78349" x="2298700" y="5949950"/>
          <p14:tracePt t="78349" x="2324100" y="5962650"/>
          <p14:tracePt t="78364" x="2349500" y="5981700"/>
          <p14:tracePt t="78364" x="2362200" y="5994400"/>
          <p14:tracePt t="78380" x="2374900" y="6013450"/>
          <p14:tracePt t="78380" x="2387600" y="6026150"/>
          <p14:tracePt t="78397" x="2393950" y="6038850"/>
          <p14:tracePt t="78397" x="2393950" y="6051550"/>
          <p14:tracePt t="78397" x="2393950" y="6070600"/>
          <p14:tracePt t="78416" x="2387600" y="6089650"/>
          <p14:tracePt t="78428" x="2381250" y="6102350"/>
          <p14:tracePt t="78428" x="2362200" y="6127750"/>
          <p14:tracePt t="78447" x="2349500" y="6140450"/>
          <p14:tracePt t="78447" x="2336800" y="6153150"/>
          <p14:tracePt t="78464" x="2317750" y="6165850"/>
          <p14:tracePt t="78464" x="2305050" y="6178550"/>
          <p14:tracePt t="78481" x="2286000" y="6184900"/>
          <p14:tracePt t="78481" x="2247900" y="6197600"/>
          <p14:tracePt t="78497" x="2228850" y="6203950"/>
          <p14:tracePt t="78497" x="2216150" y="6203950"/>
          <p14:tracePt t="78514" x="2197100" y="6210300"/>
          <p14:tracePt t="78514" x="2178050" y="6210300"/>
          <p14:tracePt t="78531" x="2159000" y="6216650"/>
          <p14:tracePt t="78531" x="2146300" y="6216650"/>
          <p14:tracePt t="78547" x="2127250" y="6216650"/>
          <p14:tracePt t="78547" x="2101850" y="6216650"/>
          <p14:tracePt t="78564" x="2082800" y="6210300"/>
          <p14:tracePt t="78564" x="2070100" y="6210300"/>
          <p14:tracePt t="78581" x="2057400" y="6210300"/>
          <p14:tracePt t="78581" x="2044700" y="6203950"/>
          <p14:tracePt t="78598" x="2032000" y="6203950"/>
          <p14:tracePt t="78598" x="2025650" y="6203950"/>
          <p14:tracePt t="78598" x="2012950" y="6203950"/>
          <p14:tracePt t="78617" x="2006600" y="6197600"/>
          <p14:tracePt t="78629" x="2000250" y="6197600"/>
          <p14:tracePt t="78629" x="1987550" y="6191250"/>
          <p14:tracePt t="78650" x="1981200" y="6191250"/>
          <p14:tracePt t="78663" x="1974850" y="6184900"/>
          <p14:tracePt t="78680" x="1974850" y="6178550"/>
          <p14:tracePt t="78696" x="1968500" y="6165850"/>
          <p14:tracePt t="78713" x="1968500" y="6153150"/>
          <p14:tracePt t="78731" x="1968500" y="6146800"/>
          <p14:tracePt t="78747" x="1968500" y="6140450"/>
          <p14:tracePt t="78763" x="1974850" y="6140450"/>
          <p14:tracePt t="78795" x="1974850" y="6134100"/>
          <p14:tracePt t="78820" x="1981200" y="6134100"/>
          <p14:tracePt t="78843" x="1987550" y="6134100"/>
          <p14:tracePt t="78863" x="1993900" y="6127750"/>
          <p14:tracePt t="78879" x="2000250" y="6127750"/>
          <p14:tracePt t="78895" x="2006600" y="6127750"/>
          <p14:tracePt t="78903" x="2012950" y="6127750"/>
          <p14:tracePt t="78903" x="2019300" y="6127750"/>
          <p14:tracePt t="78916" x="2025650" y="6121400"/>
          <p14:tracePt t="78916" x="2032000" y="6121400"/>
          <p14:tracePt t="78933" x="2038350" y="6121400"/>
          <p14:tracePt t="78933" x="2051050" y="6121400"/>
          <p14:tracePt t="78949" x="2057400" y="6115050"/>
          <p14:tracePt t="78949" x="2063750" y="6115050"/>
          <p14:tracePt t="78965" x="2076450" y="6115050"/>
          <p14:tracePt t="78965" x="2082800" y="6115050"/>
          <p14:tracePt t="78965" x="2095500" y="6115050"/>
          <p14:tracePt t="78985" x="2101850" y="6108700"/>
          <p14:tracePt t="78997" x="2114550" y="6108700"/>
          <p14:tracePt t="78997" x="2139950" y="6102350"/>
          <p14:tracePt t="79016" x="2152650" y="6096000"/>
          <p14:tracePt t="79016" x="2171700" y="6096000"/>
          <p14:tracePt t="79033" x="2190750" y="6096000"/>
          <p14:tracePt t="79033" x="2203450" y="6089650"/>
          <p14:tracePt t="79033" x="2228850" y="6089650"/>
          <p14:tracePt t="79051" x="2247900" y="6096000"/>
          <p14:tracePt t="79064" x="2266950" y="6096000"/>
          <p14:tracePt t="79064" x="2292350" y="6096000"/>
          <p14:tracePt t="79064" x="2317750" y="6096000"/>
          <p14:tracePt t="79086" x="2343150" y="6096000"/>
          <p14:tracePt t="79086" x="2374900" y="6096000"/>
          <p14:tracePt t="79099" x="2406650" y="6096000"/>
          <p14:tracePt t="79099" x="2444750" y="6096000"/>
          <p14:tracePt t="79117" x="2482850" y="6096000"/>
          <p14:tracePt t="79117" x="2520950" y="6096000"/>
          <p14:tracePt t="79133" x="2571750" y="6096000"/>
          <p14:tracePt t="79133" x="2616200" y="6096000"/>
          <p14:tracePt t="79133" x="2673350" y="6096000"/>
          <p14:tracePt t="79152" x="2730500" y="6089650"/>
          <p14:tracePt t="79152" x="2787650" y="6096000"/>
          <p14:tracePt t="79166" x="2851150" y="6096000"/>
          <p14:tracePt t="79166" x="2914650" y="6096000"/>
          <p14:tracePt t="79183" x="2984500" y="6102350"/>
          <p14:tracePt t="79183" x="3048000" y="6102350"/>
          <p14:tracePt t="79200" x="3117850" y="6102350"/>
          <p14:tracePt t="79200" x="3263900" y="6102350"/>
          <p14:tracePt t="79217" x="3333750" y="6102350"/>
          <p14:tracePt t="79217" x="3416300" y="6096000"/>
          <p14:tracePt t="79233" x="3492500" y="6096000"/>
          <p14:tracePt t="79233" x="3568700" y="6089650"/>
          <p14:tracePt t="79250" x="3651250" y="6083300"/>
          <p14:tracePt t="79250" x="3740150" y="6076950"/>
          <p14:tracePt t="79267" x="3822700" y="6070600"/>
          <p14:tracePt t="79267" x="4000500" y="6057900"/>
          <p14:tracePt t="79284" x="4089400" y="6051550"/>
          <p14:tracePt t="79284" x="4178300" y="6051550"/>
          <p14:tracePt t="79300" x="4260850" y="6045200"/>
          <p14:tracePt t="79300" x="4349750" y="6032500"/>
          <p14:tracePt t="79317" x="4438650" y="6026150"/>
          <p14:tracePt t="79317" x="4527550" y="6019800"/>
          <p14:tracePt t="79333" x="4616450" y="6013450"/>
          <p14:tracePt t="79333" x="4705350" y="6007100"/>
          <p14:tracePt t="79333" x="4787900" y="6000750"/>
          <p14:tracePt t="79353" x="4876800" y="5994400"/>
          <p14:tracePt t="79365" x="4959350" y="5981700"/>
          <p14:tracePt t="79365" x="5111750" y="5975350"/>
          <p14:tracePt t="79384" x="5181600" y="5962650"/>
          <p14:tracePt t="79384" x="5251450" y="5956300"/>
          <p14:tracePt t="79401" x="5308600" y="5949950"/>
          <p14:tracePt t="79401" x="5365750" y="5943600"/>
          <p14:tracePt t="79417" x="5416550" y="5937250"/>
          <p14:tracePt t="79417" x="5461000" y="5930900"/>
          <p14:tracePt t="79417" x="5505450" y="5918200"/>
          <p14:tracePt t="79436" x="5543550" y="5911850"/>
          <p14:tracePt t="79449" x="5575300" y="5905500"/>
          <p14:tracePt t="79449" x="5626100" y="5899150"/>
          <p14:tracePt t="79467" x="5651500" y="5892800"/>
          <p14:tracePt t="79467" x="5670550" y="5886450"/>
          <p14:tracePt t="79484" x="5683250" y="5886450"/>
          <p14:tracePt t="79484" x="5695950" y="5880100"/>
          <p14:tracePt t="79501" x="5708650" y="5880100"/>
          <p14:tracePt t="79501" x="5721350" y="5886450"/>
          <p14:tracePt t="79518" x="5727700" y="5892800"/>
          <p14:tracePt t="79518" x="5727700" y="5899150"/>
          <p14:tracePt t="79535" x="5734050" y="5905500"/>
          <p14:tracePt t="79535" x="5734050" y="5911850"/>
          <p14:tracePt t="79552" x="5734050" y="5924550"/>
          <p14:tracePt t="79552" x="5740400" y="5937250"/>
          <p14:tracePt t="79569" x="5740400" y="5949950"/>
          <p14:tracePt t="79569" x="5734050" y="5975350"/>
          <p14:tracePt t="79585" x="5734050" y="5988050"/>
          <p14:tracePt t="79585" x="5734050" y="6000750"/>
          <p14:tracePt t="79601" x="5734050" y="6019800"/>
          <p14:tracePt t="79601" x="5734050" y="6032500"/>
          <p14:tracePt t="79618" x="5734050" y="6045200"/>
          <p14:tracePt t="79618" x="5740400" y="6057900"/>
          <p14:tracePt t="79618" x="5740400" y="6070600"/>
          <p14:tracePt t="79638" x="5746750" y="6083300"/>
          <p14:tracePt t="79638" x="5753100" y="6089650"/>
          <p14:tracePt t="79652" x="5759450" y="6096000"/>
          <p14:tracePt t="79652" x="5765800" y="6102350"/>
          <p14:tracePt t="79669" x="5772150" y="6102350"/>
          <p14:tracePt t="79669" x="5784850" y="6108700"/>
          <p14:tracePt t="79685" x="5791200" y="6108700"/>
          <p14:tracePt t="79685" x="5797550" y="6108700"/>
          <p14:tracePt t="79685" x="5810250" y="6115050"/>
          <p14:tracePt t="79704" x="5822950" y="6115050"/>
          <p14:tracePt t="79716" x="5829300" y="6121400"/>
          <p14:tracePt t="79716" x="5848350" y="6127750"/>
          <p14:tracePt t="79737" x="5854700" y="6127750"/>
          <p14:tracePt t="79737" x="5861050" y="6134100"/>
          <p14:tracePt t="79752" x="5867400" y="6140450"/>
          <p14:tracePt t="79767" x="5873750" y="6146800"/>
          <p14:tracePt t="79767" x="5873750" y="6153150"/>
          <p14:tracePt t="79785" x="5873750" y="6159500"/>
          <p14:tracePt t="79785" x="5867400" y="6165850"/>
          <p14:tracePt t="79785" x="5867400" y="6172200"/>
          <p14:tracePt t="79804" x="5861050" y="6172200"/>
          <p14:tracePt t="79804" x="5848350" y="6178550"/>
          <p14:tracePt t="79819" x="5842000" y="6184900"/>
          <p14:tracePt t="79819" x="5829300" y="6184900"/>
          <p14:tracePt t="79835" x="5816600" y="6184900"/>
          <p14:tracePt t="79835" x="5803900" y="6184900"/>
          <p14:tracePt t="79852" x="5791200" y="6191250"/>
          <p14:tracePt t="79852" x="5778500" y="6184900"/>
          <p14:tracePt t="79870" x="5759450" y="6184900"/>
          <p14:tracePt t="79870" x="5721350" y="6172200"/>
          <p14:tracePt t="79886" x="5695950" y="6165850"/>
          <p14:tracePt t="79886" x="5670550" y="6153150"/>
          <p14:tracePt t="79902" x="5651500" y="6140450"/>
          <p14:tracePt t="79902" x="5626100" y="6121400"/>
          <p14:tracePt t="79920" x="5607050" y="6102350"/>
          <p14:tracePt t="79920" x="5568950" y="6057900"/>
          <p14:tracePt t="79936" x="5549900" y="6038850"/>
          <p14:tracePt t="79936" x="5537200" y="6013450"/>
          <p14:tracePt t="79953" x="5524500" y="5994400"/>
          <p14:tracePt t="79953" x="5518150" y="5969000"/>
          <p14:tracePt t="79970" x="5511800" y="5943600"/>
          <p14:tracePt t="79970" x="5511800" y="5924550"/>
          <p14:tracePt t="79986" x="5511800" y="5905500"/>
          <p14:tracePt t="79986" x="5524500" y="5886450"/>
          <p14:tracePt t="79986" x="5537200" y="5867400"/>
          <p14:tracePt t="80005" x="5556250" y="5848350"/>
          <p14:tracePt t="80017" x="5581650" y="5829300"/>
          <p14:tracePt t="80017" x="5632450" y="5810250"/>
          <p14:tracePt t="80037" x="5664200" y="5810250"/>
          <p14:tracePt t="80037" x="5695950" y="5810250"/>
          <p14:tracePt t="80053" x="5734050" y="5816600"/>
          <p14:tracePt t="80053" x="5772150" y="5822950"/>
          <p14:tracePt t="80053" x="5810250" y="5835650"/>
          <p14:tracePt t="80072" x="5848350" y="5854700"/>
          <p14:tracePt t="80084" x="5892800" y="5867400"/>
          <p14:tracePt t="80084" x="5930900" y="5886450"/>
          <p14:tracePt t="80084" x="5969000" y="5905500"/>
          <p14:tracePt t="80105" x="6007100" y="5924550"/>
          <p14:tracePt t="80105" x="6038850" y="5937250"/>
          <p14:tracePt t="80120" x="6070600" y="5956300"/>
          <p14:tracePt t="80120" x="6089650" y="5969000"/>
          <p14:tracePt t="80136" x="6115050" y="5988050"/>
          <p14:tracePt t="80136" x="6127750" y="6000750"/>
          <p14:tracePt t="80153" x="6140450" y="6013450"/>
          <p14:tracePt t="80153" x="6146800" y="6026150"/>
          <p14:tracePt t="80153" x="6153150" y="6045200"/>
          <p14:tracePt t="80172" x="6153150" y="6057900"/>
          <p14:tracePt t="80172" x="6146800" y="6076950"/>
          <p14:tracePt t="80187" x="6140450" y="6089650"/>
          <p14:tracePt t="80187" x="6127750" y="6102350"/>
          <p14:tracePt t="80204" x="6115050" y="6115050"/>
          <p14:tracePt t="80204" x="6102350" y="6127750"/>
          <p14:tracePt t="80220" x="6089650" y="6140450"/>
          <p14:tracePt t="80220" x="6051550" y="6165850"/>
          <p14:tracePt t="80237" x="6032500" y="6172200"/>
          <p14:tracePt t="80237" x="6013450" y="6184900"/>
          <p14:tracePt t="80254" x="5994400" y="6191250"/>
          <p14:tracePt t="80254" x="5981700" y="6197600"/>
          <p14:tracePt t="80271" x="5956300" y="6203950"/>
          <p14:tracePt t="80271" x="5937250" y="6210300"/>
          <p14:tracePt t="80287" x="5918200" y="6210300"/>
          <p14:tracePt t="80287" x="5899150" y="6216650"/>
          <p14:tracePt t="80305" x="5867400" y="6223000"/>
          <p14:tracePt t="80305" x="5848350" y="6223000"/>
          <p14:tracePt t="80321" x="5829300" y="6229350"/>
          <p14:tracePt t="80321" x="5810250" y="6229350"/>
          <p14:tracePt t="80337" x="5797550" y="6235700"/>
          <p14:tracePt t="80337" x="5784850" y="6235700"/>
          <p14:tracePt t="80337" x="5765800" y="6235700"/>
          <p14:tracePt t="80356" x="5753100" y="6229350"/>
          <p14:tracePt t="80369" x="5740400" y="6229350"/>
          <p14:tracePt t="80369" x="5715000" y="6223000"/>
          <p14:tracePt t="80389" x="5708650" y="6223000"/>
          <p14:tracePt t="80389" x="5695950" y="6216650"/>
          <p14:tracePt t="80404" x="5683250" y="6210300"/>
          <p14:tracePt t="80404" x="5676900" y="6210300"/>
          <p14:tracePt t="80420" x="5664200" y="6203950"/>
          <p14:tracePt t="80420" x="5657850" y="6197600"/>
          <p14:tracePt t="80437" x="5645150" y="6197600"/>
          <p14:tracePt t="80437" x="5638800" y="6191250"/>
          <p14:tracePt t="80454" x="5632450" y="6191250"/>
          <p14:tracePt t="80454" x="5626100" y="6184900"/>
          <p14:tracePt t="80454" x="5619750" y="6184900"/>
          <p14:tracePt t="80473" x="5613400" y="6178550"/>
          <p14:tracePt t="80473" x="5607050" y="6178550"/>
          <p14:tracePt t="80487" x="5600700" y="6178550"/>
          <p14:tracePt t="80487" x="5594350" y="6178550"/>
          <p14:tracePt t="80504" x="5588000" y="6172200"/>
          <p14:tracePt t="80519" x="5581650" y="6172200"/>
          <p14:tracePt t="80536" x="5588000" y="6172200"/>
          <p14:tracePt t="80604" x="5594350" y="6172200"/>
          <p14:tracePt t="80620" x="5607050" y="6172200"/>
          <p14:tracePt t="80635" x="5613400" y="6172200"/>
          <p14:tracePt t="80652" x="5619750" y="6165850"/>
          <p14:tracePt t="80688" x="5619750" y="6159500"/>
          <p14:tracePt t="80704" x="5619750" y="6153150"/>
          <p14:tracePt t="80732" x="5619750" y="6146800"/>
          <p14:tracePt t="80903" x="5626100" y="6146800"/>
          <p14:tracePt t="80956" x="5632450" y="6140450"/>
          <p14:tracePt t="80980" x="5638800" y="6134100"/>
          <p14:tracePt t="80996" x="5645150" y="6127750"/>
          <p14:tracePt t="81012" x="5645150" y="6121400"/>
          <p14:tracePt t="81024" x="5651500" y="6121400"/>
          <p14:tracePt t="81040" x="5657850" y="6115050"/>
          <p14:tracePt t="81056" x="5664200" y="6115050"/>
          <p14:tracePt t="81072" x="5670550" y="6108700"/>
          <p14:tracePt t="81092" x="5676900" y="6108700"/>
          <p14:tracePt t="81108" x="5683250" y="6102350"/>
          <p14:tracePt t="81124" x="5689600" y="6096000"/>
          <p14:tracePt t="81135" x="5695950" y="6089650"/>
          <p14:tracePt t="81151" x="5702300" y="6089650"/>
          <p14:tracePt t="81167" x="5708650" y="6089650"/>
          <p14:tracePt t="81184" x="5715000" y="6083300"/>
          <p14:tracePt t="81196" x="5721350" y="6083300"/>
          <p14:tracePt t="81212" x="5727700" y="6083300"/>
          <p14:tracePt t="81228" x="5734050" y="6083300"/>
          <p14:tracePt t="81252" x="5740400" y="6083300"/>
          <p14:tracePt t="81271" x="5746750" y="6083300"/>
          <p14:tracePt t="81296" x="5753100" y="6083300"/>
          <p14:tracePt t="81324" x="5753100" y="6076950"/>
          <p14:tracePt t="81356" x="5759450" y="6070600"/>
          <p14:tracePt t="81384" x="5765800" y="6070600"/>
          <p14:tracePt t="81408" x="5772150" y="6064250"/>
          <p14:tracePt t="81432" x="5778500" y="6064250"/>
          <p14:tracePt t="81492" x="5784850" y="6057900"/>
          <p14:tracePt t="81512" x="5791200" y="6057900"/>
          <p14:tracePt t="81528" x="5797550" y="6064250"/>
          <p14:tracePt t="81544" x="5803900" y="6064250"/>
          <p14:tracePt t="81555" x="5810250" y="6064250"/>
          <p14:tracePt t="81572" x="5816600" y="6064250"/>
          <p14:tracePt t="81588" x="5822950" y="6070600"/>
          <p14:tracePt t="81604" x="5829300" y="6070600"/>
          <p14:tracePt t="81616" x="5835650" y="6070600"/>
          <p14:tracePt t="81632" x="5842000" y="6076950"/>
          <p14:tracePt t="81656" x="5842000" y="6083300"/>
          <p14:tracePt t="81672" x="5842000" y="6089650"/>
          <p14:tracePt t="81684" x="5848350" y="6096000"/>
          <p14:tracePt t="81716" x="5848350" y="6102350"/>
          <p14:tracePt t="81736" x="5848350" y="6108700"/>
          <p14:tracePt t="81760" x="5848350" y="6115050"/>
          <p14:tracePt t="81784" x="5848350" y="6121400"/>
          <p14:tracePt t="81812" x="5842000" y="6121400"/>
          <p14:tracePt t="81856" x="5835650" y="6127750"/>
          <p14:tracePt t="81880" x="5829300" y="6134100"/>
          <p14:tracePt t="81912" x="5822950" y="6140450"/>
          <p14:tracePt t="81976" x="5816600" y="6134100"/>
          <p14:tracePt t="82031" x="5810250" y="6134100"/>
          <p14:tracePt t="82152" x="5803900" y="6140450"/>
          <p14:tracePt t="82188" x="5797550" y="6140450"/>
          <p14:tracePt t="82216" x="5791200" y="6140450"/>
          <p14:tracePt t="82308" x="5784850" y="6140450"/>
          <p14:tracePt t="82336" x="5778500" y="6146800"/>
          <p14:tracePt t="82360" x="5772150" y="6153150"/>
          <p14:tracePt t="82412" x="5778500" y="6153150"/>
          <p14:tracePt t="82472" x="5784850" y="6153150"/>
          <p14:tracePt t="82524" x="5784850" y="6146800"/>
          <p14:tracePt t="82556" x="5778500" y="6140450"/>
          <p14:tracePt t="82624" x="5772150" y="6140450"/>
          <p14:tracePt t="82644" x="5772150" y="6134100"/>
          <p14:tracePt t="82669" x="5765800" y="6134100"/>
          <p14:tracePt t="82692" x="5759450" y="6134100"/>
          <p14:tracePt t="82720" x="5753100" y="6140450"/>
          <p14:tracePt t="82764" x="5753100" y="6146800"/>
          <p14:tracePt t="82796" x="5753100" y="6153150"/>
          <p14:tracePt t="82816" x="5753100" y="6159500"/>
          <p14:tracePt t="82832" x="5753100" y="6165850"/>
          <p14:tracePt t="82848" x="5753100" y="6172200"/>
          <p14:tracePt t="82864" x="5753100" y="6178550"/>
          <p14:tracePt t="82876" x="5746750" y="6184900"/>
          <p14:tracePt t="82900" x="5740400" y="6191250"/>
          <p14:tracePt t="82924" x="5734050" y="6197600"/>
          <p14:tracePt t="82936" x="5727700" y="6203950"/>
          <p14:tracePt t="82952" x="5721350" y="6210300"/>
          <p14:tracePt t="82969" x="5715000" y="6216650"/>
          <p14:tracePt t="82997" x="5708650" y="6223000"/>
          <p14:tracePt t="83013" x="5702300" y="6229350"/>
          <p14:tracePt t="83036" x="5695950" y="6235700"/>
          <p14:tracePt t="83057" x="5689600" y="6235700"/>
          <p14:tracePt t="83080" x="5683250" y="6235700"/>
          <p14:tracePt t="83113" x="5683250" y="6229350"/>
          <p14:tracePt t="83156" x="5676900" y="6229350"/>
          <p14:tracePt t="83244" x="5670550" y="6223000"/>
          <p14:tracePt t="83296" x="5664200" y="6229350"/>
          <p14:tracePt t="83312" x="5657850" y="6229350"/>
          <p14:tracePt t="83328" x="5651500" y="6229350"/>
          <p14:tracePt t="83336" x="5645150" y="6235700"/>
          <p14:tracePt t="83346" x="5638800" y="6235700"/>
          <p14:tracePt t="83346" x="5626100" y="6235700"/>
          <p14:tracePt t="83365" x="5613400" y="6229350"/>
          <p14:tracePt t="83365" x="5607050" y="6229350"/>
          <p14:tracePt t="83381" x="5600700" y="6229350"/>
          <p14:tracePt t="83381" x="5588000" y="6223000"/>
          <p14:tracePt t="83398" x="5581650" y="6216650"/>
          <p14:tracePt t="83398" x="5575300" y="6210300"/>
          <p14:tracePt t="83414" x="5562600" y="6203950"/>
          <p14:tracePt t="83414" x="5556250" y="6197600"/>
          <p14:tracePt t="83414" x="5549900" y="6191250"/>
          <p14:tracePt t="83434" x="5543550" y="6178550"/>
          <p14:tracePt t="83446" x="5537200" y="6165850"/>
          <p14:tracePt t="83446" x="5530850" y="6134100"/>
          <p14:tracePt t="83465" x="5530850" y="6121400"/>
          <p14:tracePt t="83465" x="5530850" y="6102350"/>
          <p14:tracePt t="83481" x="5530850" y="6089650"/>
          <p14:tracePt t="83481" x="5530850" y="6070600"/>
          <p14:tracePt t="83498" x="5530850" y="6051550"/>
          <p14:tracePt t="83498" x="5537200" y="6038850"/>
          <p14:tracePt t="83498" x="5537200" y="6026150"/>
          <p14:tracePt t="83517" x="5543550" y="6013450"/>
          <p14:tracePt t="83530" x="5549900" y="5994400"/>
          <p14:tracePt t="83530" x="5568950" y="5969000"/>
          <p14:tracePt t="83549" x="5575300" y="5962650"/>
          <p14:tracePt t="83549" x="5588000" y="5949950"/>
          <p14:tracePt t="83565" x="5600700" y="5937250"/>
          <p14:tracePt t="83565" x="5613400" y="5930900"/>
          <p14:tracePt t="83582" x="5626100" y="5924550"/>
          <p14:tracePt t="83582" x="5651500" y="5899150"/>
          <p14:tracePt t="83599" x="5664200" y="5892800"/>
          <p14:tracePt t="83599" x="5676900" y="5880100"/>
          <p14:tracePt t="83615" x="5689600" y="5873750"/>
          <p14:tracePt t="83615" x="5708650" y="5873750"/>
          <p14:tracePt t="83632" x="5721350" y="5867400"/>
          <p14:tracePt t="83632" x="5734050" y="5873750"/>
          <p14:tracePt t="83650" x="5753100" y="5880100"/>
          <p14:tracePt t="83650" x="5784850" y="5892800"/>
          <p14:tracePt t="83666" x="5803900" y="5905500"/>
          <p14:tracePt t="83666" x="5816600" y="5918200"/>
          <p14:tracePt t="83682" x="5835650" y="5930900"/>
          <p14:tracePt t="83682" x="5848350" y="5943600"/>
          <p14:tracePt t="83699" x="5861050" y="5949950"/>
          <p14:tracePt t="83699" x="5873750" y="5962650"/>
          <p14:tracePt t="83699" x="5886450" y="5975350"/>
          <p14:tracePt t="83718" x="5892800" y="5981700"/>
          <p14:tracePt t="83730" x="5899150" y="5994400"/>
          <p14:tracePt t="83730" x="5905500" y="6019800"/>
          <p14:tracePt t="83749" x="5911850" y="6026150"/>
          <p14:tracePt t="83749" x="5911850" y="6038850"/>
          <p14:tracePt t="83766" x="5911850" y="6051550"/>
          <p14:tracePt t="83766" x="5911850" y="6057900"/>
          <p14:tracePt t="83766" x="5905500" y="6070600"/>
          <p14:tracePt t="83785" x="5899150" y="6076950"/>
          <p14:tracePt t="83797" x="5899150" y="6083300"/>
          <p14:tracePt t="83797" x="5892800" y="6089650"/>
          <p14:tracePt t="83797" x="5886450" y="6096000"/>
          <p14:tracePt t="83818" x="5880100" y="6102350"/>
          <p14:tracePt t="83818" x="5873750" y="6108700"/>
          <p14:tracePt t="83833" x="5867400" y="6115050"/>
          <p14:tracePt t="83833" x="5861050" y="6121400"/>
          <p14:tracePt t="83849" x="5861050" y="6127750"/>
          <p14:tracePt t="83849" x="5854700" y="6134100"/>
          <p14:tracePt t="83866" x="5848350" y="6140450"/>
          <p14:tracePt t="83866" x="5842000" y="6146800"/>
          <p14:tracePt t="83866" x="5835650" y="6153150"/>
          <p14:tracePt t="83885" x="5829300" y="6159500"/>
          <p14:tracePt t="83885" x="5822950" y="6159500"/>
          <p14:tracePt t="83900" x="5816600" y="6165850"/>
          <p14:tracePt t="83914" x="5810250" y="6172200"/>
          <p14:tracePt t="83914" x="5803900" y="6172200"/>
          <p14:tracePt t="83933" x="5797550" y="6178550"/>
          <p14:tracePt t="83933" x="5791200" y="6178550"/>
          <p14:tracePt t="83949" x="5784850" y="6178550"/>
          <p14:tracePt t="83965" x="5778500" y="6184900"/>
          <p14:tracePt t="83981" x="5772150" y="6184900"/>
          <p14:tracePt t="83998" x="5765800" y="6184900"/>
          <p14:tracePt t="83998" x="5759450" y="6184900"/>
          <p14:tracePt t="84018" x="5753100" y="6184900"/>
          <p14:tracePt t="84040" x="5753100" y="6191250"/>
          <p14:tracePt t="84064" x="5746750" y="6191250"/>
          <p14:tracePt t="84084" x="5740400" y="6197600"/>
          <p14:tracePt t="84109" x="5734050" y="6191250"/>
          <p14:tracePt t="84133" x="5727700" y="6197600"/>
          <p14:tracePt t="84153" x="5721350" y="6197600"/>
          <p14:tracePt t="84168" x="5715000" y="6197600"/>
          <p14:tracePt t="84185" x="5708650" y="6203950"/>
          <p14:tracePt t="84197" x="5702300" y="6203950"/>
          <p14:tracePt t="84205" x="5695950" y="6203950"/>
          <p14:tracePt t="84221" x="5689600" y="6203950"/>
          <p14:tracePt t="84232" x="5683250" y="6203950"/>
          <p14:tracePt t="84232" x="5676900" y="6203950"/>
          <p14:tracePt t="84232" x="5670550" y="6203950"/>
          <p14:tracePt t="84253" x="5664200" y="6203950"/>
          <p14:tracePt t="84253" x="5657850" y="6203950"/>
          <p14:tracePt t="84267" x="5651500" y="6203950"/>
          <p14:tracePt t="84282" x="5645150" y="6203950"/>
          <p14:tracePt t="84299" x="5638800" y="6203950"/>
          <p14:tracePt t="84299" x="5632450" y="6210300"/>
          <p14:tracePt t="84318" x="5626100" y="6210300"/>
          <p14:tracePt t="84333" x="5619750" y="6210300"/>
          <p14:tracePt t="84349" x="5613400" y="6210300"/>
          <p14:tracePt t="84377" x="5600700" y="6210300"/>
          <p14:tracePt t="84393" x="5594350" y="6210300"/>
          <p14:tracePt t="84401" x="5588000" y="6210300"/>
          <p14:tracePt t="84417" x="5581650" y="6210300"/>
          <p14:tracePt t="84417" x="5575300" y="6210300"/>
          <p14:tracePt t="84417" x="5568950" y="6216650"/>
          <p14:tracePt t="84437" x="5562600" y="6216650"/>
          <p14:tracePt t="84449" x="5556250" y="6216650"/>
          <p14:tracePt t="84466" x="5549900" y="6216650"/>
          <p14:tracePt t="84484" x="5543550" y="6216650"/>
          <p14:tracePt t="84500" x="5543550" y="6210300"/>
          <p14:tracePt t="84516" x="5543550" y="6203950"/>
          <p14:tracePt t="84533" x="5549900" y="6197600"/>
          <p14:tracePt t="84550" x="5549900" y="6191250"/>
          <p14:tracePt t="84567" x="5562600" y="6184900"/>
          <p14:tracePt t="84567" x="5562600" y="6178550"/>
          <p14:tracePt t="84585" x="5568950" y="6172200"/>
          <p14:tracePt t="84600" x="5581650" y="6165850"/>
          <p14:tracePt t="84600" x="5581650" y="6159500"/>
          <p14:tracePt t="84619" x="5588000" y="6153150"/>
          <p14:tracePt t="84619" x="5594350" y="6153150"/>
          <p14:tracePt t="84637" x="5594350" y="6146800"/>
          <p14:tracePt t="84637" x="5600700" y="6140450"/>
          <p14:tracePt t="84652" x="5607050" y="6134100"/>
          <p14:tracePt t="84667" x="5613400" y="6127750"/>
          <p14:tracePt t="84667" x="5619750" y="6121400"/>
          <p14:tracePt t="84686" x="5632450" y="6115050"/>
          <p14:tracePt t="84701" x="5638800" y="6108700"/>
          <p14:tracePt t="84737" x="5645150" y="6102350"/>
          <p14:tracePt t="84769" x="5651500" y="6102350"/>
          <p14:tracePt t="84805" x="5645150" y="6102350"/>
          <p14:tracePt t="84905" x="5638800" y="6108700"/>
          <p14:tracePt t="84925" x="5632450" y="6108700"/>
          <p14:tracePt t="84957" x="5626100" y="6115050"/>
          <p14:tracePt t="84973" x="5619750" y="6115050"/>
          <p14:tracePt t="84984" x="5613400" y="6102350"/>
          <p14:tracePt t="85017" x="5619750" y="6096000"/>
          <p14:tracePt t="85032" x="5619750" y="6089650"/>
          <p14:tracePt t="85044" x="5619750" y="6083300"/>
          <p14:tracePt t="85053" x="5619750" y="6076950"/>
          <p14:tracePt t="85053" x="5619750" y="6070600"/>
          <p14:tracePt t="85071" x="5619750" y="6064250"/>
          <p14:tracePt t="85071" x="5619750" y="6057900"/>
          <p14:tracePt t="85087" x="5626100" y="6051550"/>
          <p14:tracePt t="85102" x="5626100" y="6045200"/>
          <p14:tracePt t="85102" x="5632450" y="6038850"/>
          <p14:tracePt t="85122" x="5632450" y="6026150"/>
          <p14:tracePt t="85122" x="5638800" y="6019800"/>
          <p14:tracePt t="85138" x="5638800" y="6013450"/>
          <p14:tracePt t="85138" x="5638800" y="6007100"/>
          <p14:tracePt t="85154" x="5638800" y="5994400"/>
          <p14:tracePt t="85154" x="5645150" y="5988050"/>
          <p14:tracePt t="85171" x="5645150" y="5981700"/>
          <p14:tracePt t="85185" x="5651500" y="5975350"/>
          <p14:tracePt t="85202" x="5664200" y="5962650"/>
          <p14:tracePt t="85219" x="5670550" y="5956300"/>
          <p14:tracePt t="85219" x="5676900" y="5949950"/>
          <p14:tracePt t="85237" x="5683250" y="5949950"/>
          <p14:tracePt t="85237" x="5689600" y="5943600"/>
          <p14:tracePt t="85254" x="5695950" y="5937250"/>
          <p14:tracePt t="85254" x="5708650" y="5930900"/>
          <p14:tracePt t="85271" x="5715000" y="5924550"/>
          <p14:tracePt t="85271" x="5721350" y="5924550"/>
          <p14:tracePt t="85287" x="5727700" y="5918200"/>
          <p14:tracePt t="85287" x="5734050" y="5918200"/>
          <p14:tracePt t="85304" x="5740400" y="5911850"/>
          <p14:tracePt t="85304" x="5746750" y="5911850"/>
          <p14:tracePt t="85321" x="5753100" y="5905500"/>
          <p14:tracePt t="85321" x="5765800" y="5899150"/>
          <p14:tracePt t="85338" x="5772150" y="5899150"/>
          <p14:tracePt t="85338" x="5778500" y="5899150"/>
          <p14:tracePt t="85354" x="5784850" y="5892800"/>
          <p14:tracePt t="85354" x="5791200" y="5892800"/>
          <p14:tracePt t="85372" x="5797550" y="5886450"/>
          <p14:tracePt t="85372" x="5803900" y="5880100"/>
          <p14:tracePt t="85388" x="5810250" y="5880100"/>
          <p14:tracePt t="85388" x="5816600" y="5873750"/>
          <p14:tracePt t="85406" x="5829300" y="5861050"/>
          <p14:tracePt t="85406" x="5835650" y="5854700"/>
          <p14:tracePt t="85422" x="5835650" y="5848350"/>
          <p14:tracePt t="85422" x="5842000" y="5848350"/>
          <p14:tracePt t="85438" x="5848350" y="5842000"/>
          <p14:tracePt t="85453" x="5854700" y="5842000"/>
          <p14:tracePt t="85470" x="5861050" y="5848350"/>
          <p14:tracePt t="85489" x="5861050" y="5854700"/>
          <p14:tracePt t="85505" x="5854700" y="5861050"/>
          <p14:tracePt t="85520" x="5854700" y="5867400"/>
          <p14:tracePt t="85537" x="5848350" y="5873750"/>
          <p14:tracePt t="85557" x="5842000" y="5880100"/>
          <p14:tracePt t="85577" x="5842000" y="5886450"/>
          <p14:tracePt t="85593" x="5835650" y="5899150"/>
          <p14:tracePt t="85609" x="5835650" y="5905500"/>
          <p14:tracePt t="85625" x="5835650" y="5911850"/>
          <p14:tracePt t="85637" x="5842000" y="5918200"/>
          <p14:tracePt t="85654" x="5842000" y="5924550"/>
          <p14:tracePt t="85671" x="5842000" y="5930900"/>
          <p14:tracePt t="85687" x="5842000" y="5937250"/>
          <p14:tracePt t="85687" x="5842000" y="5943600"/>
          <p14:tracePt t="85706" x="5842000" y="5949950"/>
          <p14:tracePt t="85721" x="5835650" y="5956300"/>
          <p14:tracePt t="85737" x="5835650" y="5962650"/>
          <p14:tracePt t="85754" x="5829300" y="5969000"/>
          <p14:tracePt t="85771" x="5829300" y="5975350"/>
          <p14:tracePt t="85788" x="5835650" y="5981700"/>
          <p14:tracePt t="85805" x="5842000" y="5988050"/>
          <p14:tracePt t="85909" x="5835650" y="5994400"/>
          <p14:tracePt t="85945" x="5829300" y="5994400"/>
          <p14:tracePt t="86004" x="5822950" y="6000750"/>
          <p14:tracePt t="86045" x="5816600" y="6000750"/>
          <p14:tracePt t="86089" x="5810250" y="6000750"/>
          <p14:tracePt t="86109" x="5810250" y="6007100"/>
          <p14:tracePt t="86133" x="5803900" y="6007100"/>
          <p14:tracePt t="86157" x="5797550" y="6007100"/>
          <p14:tracePt t="86177" x="5791200" y="6013450"/>
          <p14:tracePt t="86201" x="5784850" y="6013450"/>
          <p14:tracePt t="86225" x="5784850" y="6019800"/>
          <p14:tracePt t="86245" x="5784850" y="6013450"/>
          <p14:tracePt t="86289" x="5778500" y="6019800"/>
          <p14:tracePt t="86365" x="5772150" y="6019800"/>
          <p14:tracePt t="86417" x="5765800" y="6013450"/>
          <p14:tracePt t="86441" x="5759450" y="6019800"/>
          <p14:tracePt t="86465" x="5753100" y="6019800"/>
          <p14:tracePt t="86501" x="5746750" y="6013450"/>
          <p14:tracePt t="86528" x="5740400" y="6013450"/>
          <p14:tracePt t="86589" x="5740400" y="6007100"/>
          <p14:tracePt t="86605" x="5740400" y="6000750"/>
          <p14:tracePt t="86645" x="5734050" y="5994400"/>
          <p14:tracePt t="86681" x="5727700" y="5994400"/>
          <p14:tracePt t="86709" x="5721350" y="5994400"/>
          <p14:tracePt t="86757" x="5715000" y="6000750"/>
          <p14:tracePt t="86801" x="5721350" y="6000750"/>
          <p14:tracePt t="86877" x="5727700" y="6000750"/>
          <p14:tracePt t="86889" x="5734050" y="6000750"/>
          <p14:tracePt t="86906" x="5740400" y="6000750"/>
          <p14:tracePt t="86922" x="5746750" y="6000750"/>
          <p14:tracePt t="86937" x="5753100" y="6000750"/>
          <p14:tracePt t="86946" x="5759450" y="6000750"/>
          <p14:tracePt t="86946" x="5765800" y="6000750"/>
          <p14:tracePt t="86960" x="5772150" y="6000750"/>
          <p14:tracePt t="86960" x="5778500" y="6000750"/>
          <p14:tracePt t="86977" x="5784850" y="6000750"/>
          <p14:tracePt t="86992" x="5791200" y="6000750"/>
          <p14:tracePt t="87008" x="5797550" y="6007100"/>
          <p14:tracePt t="87033" x="5784850" y="6019800"/>
          <p14:tracePt t="87057" x="5772150" y="6019800"/>
          <p14:tracePt t="87073" x="5759450" y="6019800"/>
          <p14:tracePt t="87078" x="5746750" y="6019800"/>
          <p14:tracePt t="87078" x="5727700" y="6013450"/>
          <p14:tracePt t="87094" x="5702300" y="6013450"/>
          <p14:tracePt t="87094" x="5676900" y="6007100"/>
          <p14:tracePt t="87111" x="5638800" y="5994400"/>
          <p14:tracePt t="87111" x="5594350" y="5988050"/>
          <p14:tracePt t="87127" x="5549900" y="5975350"/>
          <p14:tracePt t="87127" x="5499100" y="5962650"/>
          <p14:tracePt t="87127" x="5441950" y="5956300"/>
          <p14:tracePt t="87147" x="5378450" y="5943600"/>
          <p14:tracePt t="87159" x="5314950" y="5937250"/>
          <p14:tracePt t="87159" x="5181600" y="5937250"/>
          <p14:tracePt t="87178" x="5105400" y="5937250"/>
          <p14:tracePt t="87178" x="5035550" y="5937250"/>
          <p14:tracePt t="87194" x="4953000" y="5943600"/>
          <p14:tracePt t="87194" x="4876800" y="5949950"/>
          <p14:tracePt t="87211" x="4794250" y="5949950"/>
          <p14:tracePt t="87211" x="4705350" y="5949950"/>
          <p14:tracePt t="87211" x="4610100" y="5949950"/>
          <p14:tracePt t="87230" x="4521200" y="5949950"/>
          <p14:tracePt t="87242" x="4419600" y="5943600"/>
          <p14:tracePt t="87242" x="4222750" y="5930900"/>
          <p14:tracePt t="87261" x="4114800" y="5918200"/>
          <p14:tracePt t="87261" x="4013200" y="5905500"/>
          <p14:tracePt t="87278" x="3905250" y="5892800"/>
          <p14:tracePt t="87278" x="3803650" y="5880100"/>
          <p14:tracePt t="87295" x="3708400" y="5873750"/>
          <p14:tracePt t="87295" x="3517900" y="5854700"/>
          <p14:tracePt t="87312" x="3429000" y="5848350"/>
          <p14:tracePt t="87312" x="3340100" y="5848350"/>
          <p14:tracePt t="87328" x="3257550" y="5848350"/>
          <p14:tracePt t="87328" x="3175000" y="5848350"/>
          <p14:tracePt t="87345" x="3092450" y="5848350"/>
          <p14:tracePt t="87345" x="3009900" y="5854700"/>
          <p14:tracePt t="87362" x="2927350" y="5861050"/>
          <p14:tracePt t="87362" x="2768600" y="5867400"/>
          <p14:tracePt t="87378" x="2698750" y="5880100"/>
          <p14:tracePt t="87378" x="2622550" y="5892800"/>
          <p14:tracePt t="87395" x="2559050" y="5899150"/>
          <p14:tracePt t="87395" x="2495550" y="5911850"/>
          <p14:tracePt t="87412" x="2438400" y="5924550"/>
          <p14:tracePt t="87412" x="2387600" y="5937250"/>
          <p14:tracePt t="87429" x="2336800" y="5949950"/>
          <p14:tracePt t="87429" x="2235200" y="5975350"/>
          <p14:tracePt t="87446" x="2184400" y="5981700"/>
          <p14:tracePt t="87446" x="2133600" y="5994400"/>
          <p14:tracePt t="87462" x="2082800" y="6007100"/>
          <p14:tracePt t="87462" x="2032000" y="6013450"/>
          <p14:tracePt t="87479" x="1981200" y="6019800"/>
          <p14:tracePt t="87479" x="1930400" y="6026150"/>
          <p14:tracePt t="87479" x="1879600" y="6038850"/>
          <p14:tracePt t="87498" x="1828800" y="6045200"/>
          <p14:tracePt t="87510" x="1784350" y="6045200"/>
          <p14:tracePt t="87510" x="1733550" y="6051550"/>
          <p14:tracePt t="87510" x="1689100" y="6051550"/>
          <p14:tracePt t="87531" x="1644650" y="6051550"/>
          <p14:tracePt t="87531" x="1600200" y="6045200"/>
          <p14:tracePt t="87546" x="1562100" y="6038850"/>
          <p14:tracePt t="87546" x="1530350" y="6026150"/>
          <p14:tracePt t="87562" x="1492250" y="6013450"/>
          <p14:tracePt t="87562" x="1466850" y="5994400"/>
          <p14:tracePt t="87579" x="1441450" y="5981700"/>
          <p14:tracePt t="87579" x="1416050" y="5962650"/>
          <p14:tracePt t="87579" x="1397000" y="5943600"/>
          <p14:tracePt t="87598" x="1384300" y="5924550"/>
          <p14:tracePt t="87598" x="1377950" y="5905500"/>
          <p14:tracePt t="87612" x="1371600" y="5886450"/>
          <p14:tracePt t="87612" x="1377950" y="5873750"/>
          <p14:tracePt t="87629" x="1384300" y="5854700"/>
          <p14:tracePt t="87629" x="1403350" y="5835650"/>
          <p14:tracePt t="87629" x="1428750" y="5816600"/>
          <p14:tracePt t="87649" x="1460500" y="5803900"/>
          <p14:tracePt t="87661" x="1498600" y="5784850"/>
          <p14:tracePt t="87661" x="1581150" y="5765800"/>
          <p14:tracePt t="87679" x="1631950" y="5759450"/>
          <p14:tracePt t="87679" x="1682750" y="5753100"/>
          <p14:tracePt t="87696" x="1739900" y="5753100"/>
          <p14:tracePt t="87696" x="1797050" y="5759450"/>
          <p14:tracePt t="87713" x="1860550" y="5759450"/>
          <p14:tracePt t="87713" x="1987550" y="5778500"/>
          <p14:tracePt t="87731" x="2051050" y="5791200"/>
          <p14:tracePt t="87731" x="2114550" y="5810250"/>
          <p14:tracePt t="87747" x="2178050" y="5829300"/>
          <p14:tracePt t="87747" x="2235200" y="5848350"/>
          <p14:tracePt t="87763" x="2298700" y="5867400"/>
          <p14:tracePt t="87763" x="2349500" y="5892800"/>
          <p14:tracePt t="87780" x="2393950" y="5911850"/>
          <p14:tracePt t="87780" x="2438400" y="5937250"/>
          <p14:tracePt t="87780" x="2476500" y="5956300"/>
          <p14:tracePt t="87799" x="2501900" y="5975350"/>
          <p14:tracePt t="87811" x="2527300" y="5994400"/>
          <p14:tracePt t="87811" x="2546350" y="6032500"/>
          <p14:tracePt t="87830" x="2546350" y="6051550"/>
          <p14:tracePt t="87830" x="2540000" y="6070600"/>
          <p14:tracePt t="87846" x="2527300" y="6096000"/>
          <p14:tracePt t="87846" x="2514600" y="6115050"/>
          <p14:tracePt t="87863" x="2495550" y="6134100"/>
          <p14:tracePt t="87863" x="2476500" y="6153150"/>
          <p14:tracePt t="87863" x="2457450" y="6165850"/>
          <p14:tracePt t="87883" x="2425700" y="6184900"/>
          <p14:tracePt t="87895" x="2400300" y="6197600"/>
          <p14:tracePt t="87895" x="2343150" y="6229350"/>
          <p14:tracePt t="87913" x="2311400" y="6235700"/>
          <p14:tracePt t="87913" x="2273300" y="6248400"/>
          <p14:tracePt t="87930" x="2241550" y="6254750"/>
          <p14:tracePt t="87930" x="2203450" y="6261100"/>
          <p14:tracePt t="87947" x="2165350" y="6267450"/>
          <p14:tracePt t="87947" x="2133600" y="6267450"/>
          <p14:tracePt t="87947" x="2095500" y="6267450"/>
          <p14:tracePt t="87966" x="2063750" y="6267450"/>
          <p14:tracePt t="87966" x="2032000" y="6267450"/>
          <p14:tracePt t="87981" x="2000250" y="6267450"/>
          <p14:tracePt t="87981" x="1968500" y="6261100"/>
          <p14:tracePt t="87997" x="1943100" y="6254750"/>
          <p14:tracePt t="87997" x="1917700" y="6248400"/>
          <p14:tracePt t="88014" x="1898650" y="6248400"/>
          <p14:tracePt t="88014" x="1860550" y="6235700"/>
          <p14:tracePt t="88030" x="1841500" y="6235700"/>
          <p14:tracePt t="88030" x="1828800" y="6229350"/>
          <p14:tracePt t="88048" x="1809750" y="6229350"/>
          <p14:tracePt t="88048" x="1803400" y="6223000"/>
          <p14:tracePt t="88064" x="1790700" y="6223000"/>
          <p14:tracePt t="88064" x="1784350" y="6216650"/>
          <p14:tracePt t="88081" x="1778000" y="6210300"/>
          <p14:tracePt t="88096" x="1784350" y="6210300"/>
          <p14:tracePt t="88113" x="1784350" y="6203950"/>
          <p14:tracePt t="88129" x="1797050" y="6197600"/>
          <p14:tracePt t="88147" x="1803400" y="6197600"/>
          <p14:tracePt t="88163" x="1809750" y="6197600"/>
          <p14:tracePt t="88163" x="1816100" y="6203950"/>
          <p14:tracePt t="88182" x="1822450" y="6203950"/>
          <p14:tracePt t="88199" x="1828800" y="6203950"/>
          <p14:tracePt t="88217" x="1835150" y="6197600"/>
          <p14:tracePt t="88270" x="1835150" y="6191250"/>
          <p14:tracePt t="88286" x="1835150" y="6184900"/>
          <p14:tracePt t="88310" x="1828800" y="6184900"/>
          <p14:tracePt t="88338" x="1822450" y="6178550"/>
          <p14:tracePt t="88361" x="1816100" y="6178550"/>
          <p14:tracePt t="88386" x="1809750" y="6178550"/>
          <p14:tracePt t="88398" x="1803400" y="6184900"/>
          <p14:tracePt t="88413" x="1797050" y="6184900"/>
          <p14:tracePt t="88422" x="1790700" y="6184900"/>
          <p14:tracePt t="88430" x="1778000" y="6191250"/>
          <p14:tracePt t="88430" x="1771650" y="6191250"/>
          <p14:tracePt t="88430" x="1765300" y="6191250"/>
          <p14:tracePt t="88451" x="1758950" y="6197600"/>
          <p14:tracePt t="88463" x="1752600" y="6197600"/>
          <p14:tracePt t="88463" x="1739900" y="6203950"/>
          <p14:tracePt t="88483" x="1733550" y="6203950"/>
          <p14:tracePt t="88483" x="1727200" y="6203950"/>
          <p14:tracePt t="88499" x="1720850" y="6203950"/>
          <p14:tracePt t="88499" x="1714500" y="6203950"/>
          <p14:tracePt t="88499" x="1708150" y="6203950"/>
          <p14:tracePt t="88518" x="1701800" y="6203950"/>
          <p14:tracePt t="88530" x="1689100" y="6197600"/>
          <p14:tracePt t="88530" x="1670050" y="6191250"/>
          <p14:tracePt t="88551" x="1651000" y="6191250"/>
          <p14:tracePt t="88551" x="1638300" y="6184900"/>
          <p14:tracePt t="88567" x="1619250" y="6184900"/>
          <p14:tracePt t="88567" x="1600200" y="6184900"/>
          <p14:tracePt t="88582" x="1581150" y="6178550"/>
          <p14:tracePt t="88582" x="1562100" y="6178550"/>
          <p14:tracePt t="88599" x="1536700" y="6172200"/>
          <p14:tracePt t="88599" x="1517650" y="6165850"/>
          <p14:tracePt t="88599" x="1492250" y="6165850"/>
          <p14:tracePt t="88618" x="1466850" y="6153150"/>
          <p14:tracePt t="88618" x="1447800" y="6146800"/>
          <p14:tracePt t="88633" x="1422400" y="6140450"/>
          <p14:tracePt t="88633" x="1403350" y="6127750"/>
          <p14:tracePt t="88651" x="1384300" y="6121400"/>
          <p14:tracePt t="88651" x="1365250" y="6108700"/>
          <p14:tracePt t="88666" x="1346200" y="6096000"/>
          <p14:tracePt t="88666" x="1333500" y="6089650"/>
          <p14:tracePt t="88683" x="1320800" y="6076950"/>
          <p14:tracePt t="88683" x="1301750" y="6051550"/>
          <p14:tracePt t="88699" x="1301750" y="6045200"/>
          <p14:tracePt t="88699" x="1295400" y="6032500"/>
          <p14:tracePt t="88716" x="1295400" y="6019800"/>
          <p14:tracePt t="88716" x="1301750" y="6007100"/>
          <p14:tracePt t="88733" x="1308100" y="5994400"/>
          <p14:tracePt t="88733" x="1320800" y="5981700"/>
          <p14:tracePt t="88750" x="1333500" y="5969000"/>
          <p14:tracePt t="88750" x="1365250" y="5930900"/>
          <p14:tracePt t="88766" x="1384300" y="5911850"/>
          <p14:tracePt t="88766" x="1409700" y="5892800"/>
          <p14:tracePt t="88783" x="1435100" y="5867400"/>
          <p14:tracePt t="88783" x="1466850" y="5848350"/>
          <p14:tracePt t="88800" x="1498600" y="5829300"/>
          <p14:tracePt t="88800" x="1530350" y="5810250"/>
          <p14:tracePt t="88800" x="1568450" y="5797550"/>
          <p14:tracePt t="88819" x="1612900" y="5778500"/>
          <p14:tracePt t="88831" x="1657350" y="5772150"/>
          <p14:tracePt t="88831" x="1758950" y="5759450"/>
          <p14:tracePt t="88850" x="1809750" y="5759450"/>
          <p14:tracePt t="88850" x="1866900" y="5759450"/>
          <p14:tracePt t="88867" x="1924050" y="5765800"/>
          <p14:tracePt t="88867" x="1981200" y="5772150"/>
          <p14:tracePt t="88883" x="2032000" y="5784850"/>
          <p14:tracePt t="88883" x="2082800" y="5797550"/>
          <p14:tracePt t="88883" x="2133600" y="5810250"/>
          <p14:tracePt t="88903" x="2184400" y="5829300"/>
          <p14:tracePt t="88915" x="2228850" y="5848350"/>
          <p14:tracePt t="88915" x="2305050" y="5892800"/>
          <p14:tracePt t="88934" x="2336800" y="5911850"/>
          <p14:tracePt t="88934" x="2362200" y="5930900"/>
          <p14:tracePt t="88951" x="2381250" y="5949950"/>
          <p14:tracePt t="88951" x="2400300" y="5969000"/>
          <p14:tracePt t="88967" x="2406650" y="5981700"/>
          <p14:tracePt t="88967" x="2413000" y="6000750"/>
          <p14:tracePt t="88984" x="2406650" y="6019800"/>
          <p14:tracePt t="88984" x="2381250" y="6051550"/>
          <p14:tracePt t="89001" x="2362200" y="6070600"/>
          <p14:tracePt t="89001" x="2336800" y="6089650"/>
          <p14:tracePt t="89017" x="2311400" y="6108700"/>
          <p14:tracePt t="89017" x="2279650" y="6127750"/>
          <p14:tracePt t="89034" x="2241550" y="6146800"/>
          <p14:tracePt t="89034" x="2171700" y="6172200"/>
          <p14:tracePt t="89051" x="2127250" y="6184900"/>
          <p14:tracePt t="89051" x="2089150" y="6191250"/>
          <p14:tracePt t="89068" x="2044700" y="6197600"/>
          <p14:tracePt t="89068" x="2006600" y="6197600"/>
          <p14:tracePt t="89084" x="1962150" y="6197600"/>
          <p14:tracePt t="89084" x="1917700" y="6191250"/>
          <p14:tracePt t="89101" x="1873250" y="6178550"/>
          <p14:tracePt t="89101" x="1784350" y="6159500"/>
          <p14:tracePt t="89118" x="1746250" y="6146800"/>
          <p14:tracePt t="89118" x="1708150" y="6134100"/>
          <p14:tracePt t="89135" x="1663700" y="6121400"/>
          <p14:tracePt t="89135" x="1631950" y="6115050"/>
          <p14:tracePt t="89152" x="1600200" y="6102350"/>
          <p14:tracePt t="89152" x="1568450" y="6096000"/>
          <p14:tracePt t="89152" x="1549400" y="6083300"/>
          <p14:tracePt t="89171" x="1530350" y="6076950"/>
          <p14:tracePt t="89182" x="1511300" y="6070600"/>
          <p14:tracePt t="89182" x="1492250" y="6057900"/>
          <p14:tracePt t="89203" x="1492250" y="6045200"/>
          <p14:tracePt t="89203" x="1485900" y="6038850"/>
          <p14:tracePt t="89218" x="1492250" y="6032500"/>
          <p14:tracePt t="89233" x="1498600" y="6026150"/>
          <p14:tracePt t="89250" x="1504950" y="6019800"/>
          <p14:tracePt t="89250" x="1511300" y="6013450"/>
          <p14:tracePt t="89250" x="1524000" y="6013450"/>
          <p14:tracePt t="89271" x="1530350" y="6013450"/>
          <p14:tracePt t="89283" x="1543050" y="6007100"/>
          <p14:tracePt t="89283" x="1574800" y="6007100"/>
          <p14:tracePt t="89302" x="1587500" y="6000750"/>
          <p14:tracePt t="89302" x="1606550" y="6000750"/>
          <p14:tracePt t="89318" x="1625600" y="6000750"/>
          <p14:tracePt t="89318" x="1644650" y="6000750"/>
          <p14:tracePt t="89335" x="1663700" y="6007100"/>
          <p14:tracePt t="89335" x="1714500" y="6007100"/>
          <p14:tracePt t="89351" x="1739900" y="6013450"/>
          <p14:tracePt t="89351" x="1765300" y="6013450"/>
          <p14:tracePt t="89368" x="1790700" y="6019800"/>
          <p14:tracePt t="89368" x="1816100" y="6026150"/>
          <p14:tracePt t="89385" x="1841500" y="6032500"/>
          <p14:tracePt t="89385" x="1866900" y="6038850"/>
          <p14:tracePt t="89402" x="1898650" y="6045200"/>
          <p14:tracePt t="89402" x="1949450" y="6057900"/>
          <p14:tracePt t="89419" x="1974850" y="6064250"/>
          <p14:tracePt t="89419" x="1993900" y="6064250"/>
          <p14:tracePt t="89436" x="2019300" y="6070600"/>
          <p14:tracePt t="89436" x="2038350" y="6070600"/>
          <p14:tracePt t="89452" x="2057400" y="6070600"/>
          <p14:tracePt t="89452" x="2076450" y="6076950"/>
          <p14:tracePt t="89452" x="2089150" y="6076950"/>
          <p14:tracePt t="89472" x="2108200" y="6076950"/>
          <p14:tracePt t="89484" x="2120900" y="6076950"/>
          <p14:tracePt t="89484" x="2139950" y="6070600"/>
          <p14:tracePt t="89503" x="2146300" y="6070600"/>
          <p14:tracePt t="89503" x="2152650" y="6070600"/>
          <p14:tracePt t="89519" x="2159000" y="6070600"/>
          <p14:tracePt t="89519" x="2165350" y="6070600"/>
          <p14:tracePt t="89535" x="2178050" y="6070600"/>
          <p14:tracePt t="89554" x="2184400" y="6070600"/>
          <p14:tracePt t="89571" x="2190750" y="6070600"/>
          <p14:tracePt t="89571" x="2197100" y="6070600"/>
          <p14:tracePt t="89587" x="2203450" y="6070600"/>
          <p14:tracePt t="89587" x="2209800" y="6070600"/>
          <p14:tracePt t="89603" x="2222500" y="6070600"/>
          <p14:tracePt t="89603" x="2228850" y="6070600"/>
          <p14:tracePt t="89619" x="2241550" y="6070600"/>
          <p14:tracePt t="89619" x="2247900" y="6070600"/>
          <p14:tracePt t="89619" x="2260600" y="6070600"/>
          <p14:tracePt t="89640" x="2273300" y="6070600"/>
          <p14:tracePt t="89640" x="2286000" y="6070600"/>
          <p14:tracePt t="89653" x="2298700" y="6070600"/>
          <p14:tracePt t="89653" x="2311400" y="6070600"/>
          <p14:tracePt t="89670" x="2324100" y="6070600"/>
          <p14:tracePt t="89670" x="2343150" y="6070600"/>
          <p14:tracePt t="89686" x="2355850" y="6064250"/>
          <p14:tracePt t="89686" x="2374900" y="6064250"/>
          <p14:tracePt t="89703" x="2393950" y="6064250"/>
          <p14:tracePt t="89703" x="2425700" y="6057900"/>
          <p14:tracePt t="89720" x="2444750" y="6057900"/>
          <p14:tracePt t="89720" x="2463800" y="6057900"/>
          <p14:tracePt t="89736" x="2482850" y="6057900"/>
          <p14:tracePt t="89736" x="2495550" y="6057900"/>
          <p14:tracePt t="89753" x="2514600" y="6057900"/>
          <p14:tracePt t="89753" x="2546350" y="6057900"/>
          <p14:tracePt t="89771" x="2565400" y="6057900"/>
          <p14:tracePt t="89771" x="2584450" y="6057900"/>
          <p14:tracePt t="89787" x="2597150" y="6057900"/>
          <p14:tracePt t="89787" x="2616200" y="6057900"/>
          <p14:tracePt t="89804" x="2635250" y="6057900"/>
          <p14:tracePt t="89804" x="2654300" y="6057900"/>
          <p14:tracePt t="89820" x="2679700" y="6057900"/>
          <p14:tracePt t="89820" x="2698750" y="6057900"/>
          <p14:tracePt t="89820" x="2724150" y="6057900"/>
          <p14:tracePt t="89839" x="2743200" y="6057900"/>
          <p14:tracePt t="89852" x="2768600" y="6064250"/>
          <p14:tracePt t="89852" x="2813050" y="6070600"/>
          <p14:tracePt t="89871" x="2838450" y="6070600"/>
          <p14:tracePt t="89871" x="2863850" y="6070600"/>
          <p14:tracePt t="89887" x="2895600" y="6076950"/>
          <p14:tracePt t="89887" x="2927350" y="6076950"/>
          <p14:tracePt t="89904" x="2952750" y="6076950"/>
          <p14:tracePt t="89904" x="2984500" y="6076950"/>
          <p14:tracePt t="89904" x="3022600" y="6076950"/>
          <p14:tracePt t="89923" x="3054350" y="6070600"/>
          <p14:tracePt t="89935" x="3092450" y="6070600"/>
          <p14:tracePt t="89935" x="3168650" y="6070600"/>
          <p14:tracePt t="89954" x="3206750" y="6064250"/>
          <p14:tracePt t="89954" x="3244850" y="6057900"/>
          <p14:tracePt t="89971" x="3289300" y="6057900"/>
          <p14:tracePt t="89971" x="3327400" y="6057900"/>
          <p14:tracePt t="89987" x="3371850" y="6051550"/>
          <p14:tracePt t="89987" x="3422650" y="6045200"/>
          <p14:tracePt t="90004" x="3467100" y="6045200"/>
          <p14:tracePt t="90004" x="3575050" y="6032500"/>
          <p14:tracePt t="90021" x="3632200" y="6026150"/>
          <p14:tracePt t="90021" x="3689350" y="6019800"/>
          <p14:tracePt t="90038" x="3752850" y="6007100"/>
          <p14:tracePt t="90038" x="3822700" y="6000750"/>
          <p14:tracePt t="90054" x="3892550" y="5994400"/>
          <p14:tracePt t="90054" x="4032250" y="5975350"/>
          <p14:tracePt t="90071" x="4108450" y="5962650"/>
          <p14:tracePt t="90071" x="4184650" y="5956300"/>
          <p14:tracePt t="90087" x="4260850" y="5949950"/>
          <p14:tracePt t="90087" x="4337050" y="5943600"/>
          <p14:tracePt t="90104" x="4413250" y="5937250"/>
          <p14:tracePt t="90104" x="4489450" y="5930900"/>
          <p14:tracePt t="90122" x="4559300" y="5924550"/>
          <p14:tracePt t="90122" x="4711700" y="5918200"/>
          <p14:tracePt t="90138" x="4781550" y="5911850"/>
          <p14:tracePt t="90138" x="4851400" y="5911850"/>
          <p14:tracePt t="90156" x="4927600" y="5911850"/>
          <p14:tracePt t="90156" x="4997450" y="5911850"/>
          <p14:tracePt t="90172" x="5073650" y="5911850"/>
          <p14:tracePt t="90172" x="5143500" y="5911850"/>
          <p14:tracePt t="90188" x="5213350" y="5911850"/>
          <p14:tracePt t="90188" x="5283200" y="5918200"/>
          <p14:tracePt t="90188" x="5346700" y="5918200"/>
          <p14:tracePt t="90207" x="5410200" y="5924550"/>
          <p14:tracePt t="90220" x="5473700" y="5924550"/>
          <p14:tracePt t="90220" x="5588000" y="5937250"/>
          <p14:tracePt t="90239" x="5638800" y="5937250"/>
          <p14:tracePt t="90239" x="5689600" y="5943600"/>
          <p14:tracePt t="90255" x="5734050" y="5949950"/>
          <p14:tracePt t="90255" x="5778500" y="5956300"/>
          <p14:tracePt t="90272" x="5816600" y="5962650"/>
          <p14:tracePt t="90272" x="5848350" y="5969000"/>
          <p14:tracePt t="90272" x="5880100" y="5981700"/>
          <p14:tracePt t="90290" x="5911850" y="5988050"/>
          <p14:tracePt t="90303" x="5930900" y="6000750"/>
          <p14:tracePt t="90303" x="5962650" y="6019800"/>
          <p14:tracePt t="90323" x="5975350" y="6026150"/>
          <p14:tracePt t="90323" x="5988050" y="6032500"/>
          <p14:tracePt t="90338" x="5994400" y="6038850"/>
          <p14:tracePt t="90338" x="5994400" y="6045200"/>
          <p14:tracePt t="90355" x="6000750" y="6051550"/>
          <p14:tracePt t="90371" x="5994400" y="6051550"/>
          <p14:tracePt t="90387" x="5988050" y="6045200"/>
          <p14:tracePt t="90403" x="5981700" y="6038850"/>
          <p14:tracePt t="90420" x="5981700" y="6032500"/>
          <p14:tracePt t="90420" x="5988050" y="6026150"/>
          <p14:tracePt t="90439" x="5994400" y="6019800"/>
          <p14:tracePt t="90439" x="6007100" y="6019800"/>
          <p14:tracePt t="90456" x="6019800" y="6013450"/>
          <p14:tracePt t="90456" x="6038850" y="6007100"/>
          <p14:tracePt t="90472" x="6064250" y="6000750"/>
          <p14:tracePt t="90472" x="6089650" y="6000750"/>
          <p14:tracePt t="90472" x="6115050" y="6000750"/>
          <p14:tracePt t="90491" x="6140450" y="5994400"/>
          <p14:tracePt t="90504" x="6172200" y="5994400"/>
          <p14:tracePt t="90504" x="6242050" y="5994400"/>
          <p14:tracePt t="90523" x="6280150" y="5994400"/>
          <p14:tracePt t="90523" x="6318250" y="5994400"/>
          <p14:tracePt t="90539" x="6356350" y="5994400"/>
          <p14:tracePt t="90539" x="6400800" y="5994400"/>
          <p14:tracePt t="90539" x="6438900" y="5994400"/>
          <p14:tracePt t="90558" x="6483350" y="5994400"/>
          <p14:tracePt t="90571" x="6521450" y="6000750"/>
          <p14:tracePt t="90571" x="6559550" y="6000750"/>
          <p14:tracePt t="90571" x="6597650" y="6000750"/>
          <p14:tracePt t="90591" x="6635750" y="6007100"/>
          <p14:tracePt t="90591" x="6667500" y="6013450"/>
          <p14:tracePt t="90607" x="6699250" y="6019800"/>
          <p14:tracePt t="90607" x="6724650" y="6026150"/>
          <p14:tracePt t="90623" x="6750050" y="6032500"/>
          <p14:tracePt t="90623" x="6769100" y="6038850"/>
          <p14:tracePt t="90623" x="6788150" y="6045200"/>
          <p14:tracePt t="90643" x="6800850" y="6051550"/>
          <p14:tracePt t="90654" x="6813550" y="6051550"/>
          <p14:tracePt t="90654" x="6819900" y="6064250"/>
          <p14:tracePt t="90673" x="6819900" y="6070600"/>
          <p14:tracePt t="90688" x="6807200" y="6076950"/>
          <p14:tracePt t="90704" x="6800850" y="6076950"/>
          <p14:tracePt t="90704" x="6788150" y="6083300"/>
          <p14:tracePt t="90723" x="6775450" y="6083300"/>
          <p14:tracePt t="90723" x="6750050" y="6096000"/>
          <p14:tracePt t="90740" x="6737350" y="6096000"/>
          <p14:tracePt t="90740" x="6718300" y="6102350"/>
          <p14:tracePt t="90757" x="6705600" y="6108700"/>
          <p14:tracePt t="90757" x="6692900" y="6108700"/>
          <p14:tracePt t="90773" x="6680200" y="6115050"/>
          <p14:tracePt t="90773" x="6654800" y="6127750"/>
          <p14:tracePt t="90790" x="6648450" y="6134100"/>
          <p14:tracePt t="90790" x="6635750" y="6140450"/>
          <p14:tracePt t="90807" x="6629400" y="6146800"/>
          <p14:tracePt t="90807" x="6623050" y="6153150"/>
          <p14:tracePt t="90824" x="6616700" y="6159500"/>
          <p14:tracePt t="90824" x="6610350" y="6159500"/>
          <p14:tracePt t="90840" x="6604000" y="6165850"/>
          <p14:tracePt t="90840" x="6597650" y="6172200"/>
          <p14:tracePt t="90858" x="6591300" y="6178550"/>
          <p14:tracePt t="90872" x="6584950" y="6178550"/>
          <p14:tracePt t="90889" x="6578600" y="6178550"/>
          <p14:tracePt t="90889" x="6572250" y="6184900"/>
          <p14:tracePt t="90907" x="6565900" y="6184900"/>
          <p14:tracePt t="90907" x="6553200" y="6184900"/>
          <p14:tracePt t="90924" x="6546850" y="6184900"/>
          <p14:tracePt t="90924" x="6527800" y="6184900"/>
          <p14:tracePt t="90924" x="6515100" y="6191250"/>
          <p14:tracePt t="90943" x="6496050" y="6191250"/>
          <p14:tracePt t="90955" x="6470650" y="6197600"/>
          <p14:tracePt t="90955" x="6413500" y="6203950"/>
          <p14:tracePt t="90974" x="6381750" y="6203950"/>
          <p14:tracePt t="90974" x="6350000" y="6210300"/>
          <p14:tracePt t="90991" x="6311900" y="6210300"/>
          <p14:tracePt t="90991" x="6273800" y="6210300"/>
          <p14:tracePt t="91008" x="6242050" y="6216650"/>
          <p14:tracePt t="91008" x="6203950" y="6216650"/>
          <p14:tracePt t="91008" x="6165850" y="6216650"/>
          <p14:tracePt t="91027" x="6127750" y="6210300"/>
          <p14:tracePt t="91027" x="6089650" y="6210300"/>
          <p14:tracePt t="91042" x="6051550" y="6210300"/>
          <p14:tracePt t="91042" x="6013450" y="6203950"/>
          <p14:tracePt t="91058" x="5975350" y="6203950"/>
          <p14:tracePt t="91058" x="5937250" y="6203950"/>
          <p14:tracePt t="91074" x="5905500" y="6203950"/>
          <p14:tracePt t="91074" x="5835650" y="6197600"/>
          <p14:tracePt t="91091" x="5810250" y="6197600"/>
          <p14:tracePt t="91091" x="5784850" y="6197600"/>
          <p14:tracePt t="91107" x="5759450" y="6197600"/>
          <p14:tracePt t="91107" x="5740400" y="6197600"/>
          <p14:tracePt t="91125" x="5721350" y="6197600"/>
          <p14:tracePt t="91125" x="5702300" y="6191250"/>
          <p14:tracePt t="91142" x="5689600" y="6191250"/>
          <p14:tracePt t="91142" x="5664200" y="6178550"/>
          <p14:tracePt t="91159" x="5651500" y="6165850"/>
          <p14:tracePt t="91159" x="5638800" y="6153150"/>
          <p14:tracePt t="91175" x="5626100" y="6146800"/>
          <p14:tracePt t="91175" x="5613400" y="6134100"/>
          <p14:tracePt t="91192" x="5607050" y="6121400"/>
          <p14:tracePt t="91192" x="5600700" y="6115050"/>
          <p14:tracePt t="91208" x="5594350" y="6102350"/>
          <p14:tracePt t="91208" x="5588000" y="6096000"/>
          <p14:tracePt t="91208" x="5581650" y="6083300"/>
          <p14:tracePt t="91227" x="5581650" y="6076950"/>
          <p14:tracePt t="91240" x="5581650" y="6064250"/>
          <p14:tracePt t="91240" x="5581650" y="6045200"/>
          <p14:tracePt t="91259" x="5588000" y="6038850"/>
          <p14:tracePt t="91259" x="5594350" y="6032500"/>
          <p14:tracePt t="91275" x="5600700" y="6019800"/>
          <p14:tracePt t="91275" x="5607050" y="6013450"/>
          <p14:tracePt t="91292" x="5613400" y="6007100"/>
          <p14:tracePt t="91292" x="5626100" y="5994400"/>
          <p14:tracePt t="91292" x="5638800" y="5988050"/>
          <p14:tracePt t="91311" x="5651500" y="5981700"/>
          <p14:tracePt t="91324" x="5664200" y="5969000"/>
          <p14:tracePt t="91324" x="5695950" y="5949950"/>
          <p14:tracePt t="91342" x="5715000" y="5943600"/>
          <p14:tracePt t="91342" x="5734050" y="5937250"/>
          <p14:tracePt t="91359" x="5759450" y="5930900"/>
          <p14:tracePt t="91359" x="5784850" y="5924550"/>
          <p14:tracePt t="91376" x="5810250" y="5918200"/>
          <p14:tracePt t="91376" x="5867400" y="5918200"/>
          <p14:tracePt t="91392" x="5892800" y="5918200"/>
          <p14:tracePt t="91392" x="5918200" y="5924550"/>
          <p14:tracePt t="91409" x="5943600" y="5930900"/>
          <p14:tracePt t="91409" x="5969000" y="5937250"/>
          <p14:tracePt t="91426" x="5994400" y="5949950"/>
          <p14:tracePt t="91426" x="6013450" y="5962650"/>
          <p14:tracePt t="91443" x="6032500" y="5975350"/>
          <p14:tracePt t="91443" x="6070600" y="6000750"/>
          <p14:tracePt t="91459" x="6089650" y="6013450"/>
          <p14:tracePt t="91459" x="6108700" y="6026150"/>
          <p14:tracePt t="91476" x="6121400" y="6032500"/>
          <p14:tracePt t="91476" x="6127750" y="6045200"/>
          <p14:tracePt t="91492" x="6140450" y="6057900"/>
          <p14:tracePt t="91492" x="6146800" y="6070600"/>
          <p14:tracePt t="91492" x="6146800" y="6076950"/>
          <p14:tracePt t="91512" x="6153150" y="6089650"/>
          <p14:tracePt t="91524" x="6146800" y="6102350"/>
          <p14:tracePt t="91524" x="6134100" y="6121400"/>
          <p14:tracePt t="91543" x="6127750" y="6134100"/>
          <p14:tracePt t="91543" x="6121400" y="6140450"/>
          <p14:tracePt t="91560" x="6108700" y="6153150"/>
          <p14:tracePt t="91560" x="6096000" y="6159500"/>
          <p14:tracePt t="91560" x="6089650" y="6172200"/>
          <p14:tracePt t="91579" x="6076950" y="6178550"/>
          <p14:tracePt t="91591" x="6070600" y="6184900"/>
          <p14:tracePt t="91591" x="6064250" y="6184900"/>
          <p14:tracePt t="91591" x="6051550" y="6191250"/>
          <p14:tracePt t="91612" x="6045200" y="6197600"/>
          <p14:tracePt t="91612" x="6038850" y="6197600"/>
          <p14:tracePt t="91627" x="6032500" y="6197600"/>
          <p14:tracePt t="91627" x="6026150" y="6203950"/>
          <p14:tracePt t="91627" x="6019800" y="6203950"/>
          <p14:tracePt t="91647" x="6013450" y="6210300"/>
          <p14:tracePt t="91658" x="6000750" y="6210300"/>
          <p14:tracePt t="91658" x="5994400" y="6216650"/>
          <p14:tracePt t="91658" x="5981700" y="6216650"/>
          <p14:tracePt t="91679" x="5975350" y="6223000"/>
          <p14:tracePt t="91679" x="5962650" y="6223000"/>
          <p14:tracePt t="91693" x="5956300" y="6229350"/>
          <p14:tracePt t="91693" x="5943600" y="6229350"/>
          <p14:tracePt t="91710" x="5937250" y="6229350"/>
          <p14:tracePt t="91710" x="5930900" y="6235700"/>
          <p14:tracePt t="91727" x="5924550" y="6235700"/>
          <p14:tracePt t="91727" x="5918200" y="6235700"/>
          <p14:tracePt t="91743" x="5911850" y="6235700"/>
          <p14:tracePt t="91743" x="5899150" y="6229350"/>
          <p14:tracePt t="91761" x="5892800" y="6229350"/>
          <p14:tracePt t="91761" x="5886450" y="6229350"/>
          <p14:tracePt t="91777" x="5880100" y="6229350"/>
          <p14:tracePt t="91777" x="5873750" y="6229350"/>
          <p14:tracePt t="91793" x="5867400" y="6229350"/>
          <p14:tracePt t="91793" x="5854700" y="6223000"/>
          <p14:tracePt t="91812" x="5848350" y="6223000"/>
          <p14:tracePt t="91827" x="5842000" y="6216650"/>
          <p14:tracePt t="91842" x="5835650" y="6216650"/>
          <p14:tracePt t="91867" x="5829300" y="6210300"/>
          <p14:tracePt t="91894" x="5822950" y="6210300"/>
          <p14:tracePt t="91918" x="5816600" y="6203950"/>
          <p14:tracePt t="91946" x="5816600" y="6197600"/>
          <p14:tracePt t="91998" x="5810250" y="6197600"/>
          <p14:tracePt t="92038" x="5803900" y="6197600"/>
          <p14:tracePt t="92262" x="5797550" y="6197600"/>
          <p14:tracePt t="92279" x="5791200" y="6203950"/>
          <p14:tracePt t="92291" x="5784850" y="6210300"/>
          <p14:tracePt t="92306" x="5784850" y="6216650"/>
          <p14:tracePt t="92323" x="5784850" y="6223000"/>
          <p14:tracePt t="92331" x="5784850" y="6229350"/>
          <p14:tracePt t="92344" x="5791200" y="6235700"/>
          <p14:tracePt t="92344" x="5797550" y="6254750"/>
          <p14:tracePt t="92362" x="5803900" y="6261100"/>
          <p14:tracePt t="92362" x="5810250" y="6273800"/>
          <p14:tracePt t="92379" x="5816600" y="6286500"/>
          <p14:tracePt t="92394" x="5829300" y="6305550"/>
          <p14:tracePt t="92394" x="5842000" y="6324600"/>
          <p14:tracePt t="92412" x="5854700" y="6350000"/>
          <p14:tracePt t="92427" x="5867400" y="6375400"/>
          <p14:tracePt t="92444" x="5867400" y="6400800"/>
          <p14:tracePt t="92461" x="5861050" y="6426200"/>
          <p14:tracePt t="92478" x="5848350" y="6445250"/>
          <p14:tracePt t="92494" x="5822950" y="6470650"/>
          <p14:tracePt t="92511" x="5791200" y="6477000"/>
          <p14:tracePt t="92528" x="5753100" y="6470650"/>
          <p14:tracePt t="92528" x="5715000" y="6438900"/>
          <p14:tracePt t="92547" x="5695950" y="6419850"/>
          <p14:tracePt t="92547" x="5676900" y="6394450"/>
          <p14:tracePt t="92563" x="5651500" y="6362700"/>
          <p14:tracePt t="92563" x="5638800" y="6330950"/>
          <p14:tracePt t="92580" x="5619750" y="6299200"/>
          <p14:tracePt t="92580" x="5600700" y="6267450"/>
          <p14:tracePt t="92596" x="5588000" y="6235700"/>
          <p14:tracePt t="92596" x="5575300" y="6210300"/>
          <p14:tracePt t="92596" x="5568950" y="6178550"/>
          <p14:tracePt t="92615" x="5568950" y="6146800"/>
          <p14:tracePt t="92628" x="5568950" y="6115050"/>
          <p14:tracePt t="92628" x="5594350" y="6045200"/>
          <p14:tracePt t="92628" x="5613400" y="6013450"/>
          <p14:tracePt t="92651" x="5638800" y="5981700"/>
          <p14:tracePt t="92661" x="5664200" y="5949950"/>
          <p14:tracePt t="92661" x="5695950" y="5918200"/>
          <p14:tracePt t="92680" x="5727700" y="5892800"/>
          <p14:tracePt t="92680" x="5765800" y="5867400"/>
          <p14:tracePt t="92680" x="5803900" y="5848350"/>
          <p14:tracePt t="92699" x="5848350" y="5835650"/>
          <p14:tracePt t="92699" x="5892800" y="5829300"/>
          <p14:tracePt t="92714" x="5937250" y="5835650"/>
          <p14:tracePt t="92714" x="5981700" y="5854700"/>
          <p14:tracePt t="92730" x="6032500" y="5873750"/>
          <p14:tracePt t="92730" x="6083300" y="5905500"/>
          <p14:tracePt t="92747" x="6127750" y="5937250"/>
          <p14:tracePt t="92747" x="6178550" y="5975350"/>
          <p14:tracePt t="92763" x="6216650" y="6013450"/>
          <p14:tracePt t="92763" x="6286500" y="6096000"/>
          <p14:tracePt t="92780" x="6311900" y="6127750"/>
          <p14:tracePt t="92780" x="6330950" y="6159500"/>
          <p14:tracePt t="92797" x="6343650" y="6197600"/>
          <p14:tracePt t="92797" x="6350000" y="6229350"/>
          <p14:tracePt t="92814" x="6343650" y="6261100"/>
          <p14:tracePt t="92814" x="6311900" y="6330950"/>
          <p14:tracePt t="92831" x="6286500" y="6369050"/>
          <p14:tracePt t="92831" x="6248400" y="6400800"/>
          <p14:tracePt t="92848" x="6203950" y="6432550"/>
          <p14:tracePt t="92848" x="6159500" y="6464300"/>
          <p14:tracePt t="92864" x="6108700" y="6489700"/>
          <p14:tracePt t="92864" x="6051550" y="6502400"/>
          <p14:tracePt t="92881" x="5994400" y="6508750"/>
          <p14:tracePt t="92881" x="5937250" y="6508750"/>
          <p14:tracePt t="92881" x="5880100" y="6496050"/>
          <p14:tracePt t="92900" x="5829300" y="6483350"/>
          <p14:tracePt t="92912" x="5778500" y="6457950"/>
          <p14:tracePt t="92912" x="5676900" y="6394450"/>
          <p14:tracePt t="92931" x="5632450" y="6356350"/>
          <p14:tracePt t="92931" x="5588000" y="6324600"/>
          <p14:tracePt t="92948" x="5556250" y="6286500"/>
          <p14:tracePt t="92948" x="5524500" y="6254750"/>
          <p14:tracePt t="92964" x="5499100" y="6216650"/>
          <p14:tracePt t="92964" x="5480050" y="6184900"/>
          <p14:tracePt t="92964" x="5467350" y="6146800"/>
          <p14:tracePt t="92984" x="5461000" y="6115050"/>
          <p14:tracePt t="92996" x="5461000" y="6076950"/>
          <p14:tracePt t="92996" x="5480050" y="6007100"/>
          <p14:tracePt t="93014" x="5499100" y="5969000"/>
          <p14:tracePt t="93014" x="5524500" y="5930900"/>
          <p14:tracePt t="93031" x="5549900" y="5899150"/>
          <p14:tracePt t="93031" x="5581650" y="5873750"/>
          <p14:tracePt t="93048" x="5619750" y="5848350"/>
          <p14:tracePt t="93048" x="5657850" y="5829300"/>
          <p14:tracePt t="93065" x="5702300" y="5816600"/>
          <p14:tracePt t="93065" x="5797550" y="5816600"/>
          <p14:tracePt t="93082" x="5848350" y="5835650"/>
          <p14:tracePt t="93082" x="5899150" y="5861050"/>
          <p14:tracePt t="93098" x="5949950" y="5886450"/>
          <p14:tracePt t="93098" x="5994400" y="5918200"/>
          <p14:tracePt t="93115" x="6038850" y="5956300"/>
          <p14:tracePt t="93115" x="6115050" y="6038850"/>
          <p14:tracePt t="93132" x="6146800" y="6076950"/>
          <p14:tracePt t="93132" x="6172200" y="6115050"/>
          <p14:tracePt t="93149" x="6191250" y="6153150"/>
          <p14:tracePt t="93149" x="6197600" y="6184900"/>
          <p14:tracePt t="93165" x="6203950" y="6223000"/>
          <p14:tracePt t="93165" x="6203950" y="6254750"/>
          <p14:tracePt t="93182" x="6191250" y="6286500"/>
          <p14:tracePt t="93182" x="6159500" y="6350000"/>
          <p14:tracePt t="93200" x="6140450" y="6381750"/>
          <p14:tracePt t="93200" x="6115050" y="6407150"/>
          <p14:tracePt t="93215" x="6089650" y="6432550"/>
          <p14:tracePt t="93215" x="6064250" y="6457950"/>
          <p14:tracePt t="93232" x="6038850" y="6483350"/>
          <p14:tracePt t="93232" x="6013450" y="6496050"/>
          <p14:tracePt t="93232" x="5988050" y="6508750"/>
          <p14:tracePt t="93251" x="5962650" y="6515100"/>
          <p14:tracePt t="93263" x="5937250" y="6521450"/>
          <p14:tracePt t="93263" x="5918200" y="6527800"/>
          <p14:tracePt t="93263" x="5892800" y="6527800"/>
          <p14:tracePt t="93284" x="5873750" y="6521450"/>
          <p14:tracePt t="93298" x="5829300" y="6508750"/>
          <p14:tracePt t="93314" x="5797550" y="6483350"/>
          <p14:tracePt t="93331" x="5772150" y="6445250"/>
          <p14:tracePt t="93331" x="5753100" y="6426200"/>
          <p14:tracePt t="93331" x="5740400" y="6400800"/>
          <p14:tracePt t="93351" x="5727700" y="6381750"/>
          <p14:tracePt t="93364" x="5715000" y="6356350"/>
          <p14:tracePt t="93364" x="5689600" y="6311900"/>
          <p14:tracePt t="93383" x="5676900" y="6292850"/>
          <p14:tracePt t="93383" x="5664200" y="6273800"/>
          <p14:tracePt t="93399" x="5657850" y="6254750"/>
          <p14:tracePt t="93399" x="5651500" y="6242050"/>
          <p14:tracePt t="93416" x="5638800" y="6229350"/>
          <p14:tracePt t="93416" x="5632450" y="6210300"/>
          <p14:tracePt t="93432" x="5626100" y="6197600"/>
          <p14:tracePt t="93432" x="5626100" y="6191250"/>
          <p14:tracePt t="93450" x="5619750" y="6184900"/>
          <p14:tracePt t="93464" x="5626100" y="6178550"/>
          <p14:tracePt t="93481" x="5626100" y="6165850"/>
          <p14:tracePt t="93481" x="5638800" y="6159500"/>
          <p14:tracePt t="93500" x="5638800" y="6153150"/>
          <p14:tracePt t="93515" x="5645150" y="6146800"/>
          <p14:tracePt t="93532" x="5657850" y="6140450"/>
          <p14:tracePt t="93548" x="5664200" y="6134100"/>
          <p14:tracePt t="93567" x="5670550" y="6127750"/>
          <p14:tracePt t="93582" x="5676900" y="6127750"/>
          <p14:tracePt t="93599" x="5683250" y="6127750"/>
          <p14:tracePt t="93627" x="5683250" y="6121400"/>
          <p14:tracePt t="93659" x="5689600" y="6115050"/>
          <p14:tracePt t="93719" x="5689600" y="6108700"/>
          <p14:tracePt t="93791" x="5695950" y="6108700"/>
          <p14:tracePt t="93839" x="5702300" y="6115050"/>
          <p14:tracePt t="93875" x="5695950" y="6121400"/>
          <p14:tracePt t="93959" x="5695950" y="6127750"/>
          <p14:tracePt t="94003" x="5702300" y="6127750"/>
          <p14:tracePt t="94087" x="5708650" y="6127750"/>
          <p14:tracePt t="94207" x="5715000" y="6127750"/>
          <p14:tracePt t="94251" x="5715000" y="6121400"/>
          <p14:tracePt t="94279" x="5721350" y="6115050"/>
          <p14:tracePt t="94311" x="5727700" y="6115050"/>
          <p14:tracePt t="94339" x="5727700" y="6108700"/>
          <p14:tracePt t="94379" x="5734050" y="6102350"/>
          <p14:tracePt t="94431" x="5727700" y="6096000"/>
          <p14:tracePt t="94483" x="5721350" y="6096000"/>
          <p14:tracePt t="94527" x="5727700" y="6096000"/>
          <p14:tracePt t="94631" x="5734050" y="6089650"/>
          <p14:tracePt t="94655" x="5740400" y="6083300"/>
          <p14:tracePt t="94687" x="5753100" y="6083300"/>
          <p14:tracePt t="94699" x="5759450" y="6076950"/>
          <p14:tracePt t="94715" x="5765800" y="6076950"/>
          <p14:tracePt t="94747" x="5772150" y="6076950"/>
          <p14:tracePt t="94759" x="5778500" y="6076950"/>
          <p14:tracePt t="94783" x="5784850" y="6083300"/>
          <p14:tracePt t="94807" x="5791200" y="6083300"/>
          <p14:tracePt t="94835" x="5784850" y="6076950"/>
          <p14:tracePt t="94972" x="5784850" y="6070600"/>
          <p14:tracePt t="94979" x="5778500" y="6064250"/>
          <p14:tracePt t="94988" x="5778500" y="6051550"/>
          <p14:tracePt t="94988" x="5772150" y="6045200"/>
          <p14:tracePt t="94988" x="5765800" y="6032500"/>
          <p14:tracePt t="95008" x="5759450" y="6019800"/>
          <p14:tracePt t="95020" x="5753100" y="6007100"/>
          <p14:tracePt t="95020" x="5740400" y="5975350"/>
          <p14:tracePt t="95040" x="5734050" y="5962650"/>
          <p14:tracePt t="95040" x="5734050" y="5943600"/>
          <p14:tracePt t="95055" x="5734050" y="5930900"/>
          <p14:tracePt t="95055" x="5734050" y="5911850"/>
          <p14:tracePt t="95073" x="5734050" y="5899150"/>
          <p14:tracePt t="95073" x="5740400" y="5886450"/>
          <p14:tracePt t="95088" x="5746750" y="5867400"/>
          <p14:tracePt t="95088" x="5753100" y="5848350"/>
          <p14:tracePt t="95105" x="5759450" y="5835650"/>
          <p14:tracePt t="95105" x="5778500" y="5816600"/>
          <p14:tracePt t="95123" x="5784850" y="5803900"/>
          <p14:tracePt t="95123" x="5791200" y="5803900"/>
          <p14:tracePt t="95139" x="5803900" y="5791200"/>
          <p14:tracePt t="95139" x="5810250" y="5791200"/>
          <p14:tracePt t="95155" x="5816600" y="5791200"/>
          <p14:tracePt t="95155" x="5835650" y="5784850"/>
          <p14:tracePt t="95173" x="5842000" y="5784850"/>
          <p14:tracePt t="95173" x="5848350" y="5791200"/>
          <p14:tracePt t="95189" x="5861050" y="5791200"/>
          <p14:tracePt t="95189" x="5867400" y="5791200"/>
          <p14:tracePt t="95205" x="5873750" y="5797550"/>
          <p14:tracePt t="95205" x="5880100" y="5803900"/>
          <p14:tracePt t="95223" x="5886450" y="5810250"/>
          <p14:tracePt t="95223" x="5892800" y="5816600"/>
          <p14:tracePt t="95240" x="5905500" y="5829300"/>
          <p14:tracePt t="95240" x="5918200" y="5842000"/>
          <p14:tracePt t="95256" x="5924550" y="5854700"/>
          <p14:tracePt t="95256" x="5930900" y="5867400"/>
          <p14:tracePt t="95273" x="5937250" y="5880100"/>
          <p14:tracePt t="95273" x="5949950" y="5892800"/>
          <p14:tracePt t="95273" x="5956300" y="5905500"/>
          <p14:tracePt t="95291" x="5962650" y="5918200"/>
          <p14:tracePt t="95304" x="5975350" y="5930900"/>
          <p14:tracePt t="95304" x="5988050" y="5956300"/>
          <p14:tracePt t="95324" x="6000750" y="5962650"/>
          <p14:tracePt t="95324" x="6007100" y="5975350"/>
          <p14:tracePt t="95340" x="6013450" y="5988050"/>
          <p14:tracePt t="95340" x="6026150" y="5994400"/>
          <p14:tracePt t="95356" x="6032500" y="6000750"/>
          <p14:tracePt t="95356" x="6038850" y="6013450"/>
          <p14:tracePt t="95356" x="6045200" y="6019800"/>
          <p14:tracePt t="95375" x="6045200" y="6026150"/>
          <p14:tracePt t="95388" x="6051550" y="6032500"/>
          <p14:tracePt t="95388" x="6057900" y="6032500"/>
          <p14:tracePt t="95388" x="6057900" y="6038850"/>
          <p14:tracePt t="95409" x="6064250" y="6051550"/>
          <p14:tracePt t="95421" x="6064250" y="6057900"/>
          <p14:tracePt t="95438" x="6057900" y="6064250"/>
          <p14:tracePt t="95454" x="6051550" y="6064250"/>
          <p14:tracePt t="95454" x="6045200" y="6064250"/>
          <p14:tracePt t="95474" x="6038850" y="6070600"/>
          <p14:tracePt t="95474" x="6032500" y="6070600"/>
          <p14:tracePt t="95489" x="6026150" y="6070600"/>
          <p14:tracePt t="95489" x="6019800" y="6070600"/>
          <p14:tracePt t="95507" x="6013450" y="6076950"/>
          <p14:tracePt t="95507" x="6007100" y="6076950"/>
          <p14:tracePt t="95524" x="5994400" y="6076950"/>
          <p14:tracePt t="95524" x="5981700" y="6089650"/>
          <p14:tracePt t="95540" x="5969000" y="6089650"/>
          <p14:tracePt t="95540" x="5962650" y="6089650"/>
          <p14:tracePt t="95557" x="5956300" y="6096000"/>
          <p14:tracePt t="95579" x="5949950" y="6096000"/>
          <p14:tracePt t="95599" x="5956300" y="6096000"/>
          <p14:tracePt t="95647" x="5962650" y="6096000"/>
          <p14:tracePt t="95667" x="5962650" y="6089650"/>
          <p14:tracePt t="95691" x="5962650" y="6083300"/>
          <p14:tracePt t="95707" x="5956300" y="6076950"/>
          <p14:tracePt t="95719" x="5949950" y="6076950"/>
          <p14:tracePt t="95727" x="5943600" y="6070600"/>
          <p14:tracePt t="95739" x="5930900" y="6064250"/>
          <p14:tracePt t="95739" x="5924550" y="6057900"/>
          <p14:tracePt t="95739" x="5911850" y="6051550"/>
          <p14:tracePt t="95760" x="5899150" y="60388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2" name="Rectangle 4"/>
          <p:cNvSpPr>
            <a:spLocks noGrp="1" noChangeArrowheads="1"/>
          </p:cNvSpPr>
          <p:nvPr>
            <p:ph type="title"/>
          </p:nvPr>
        </p:nvSpPr>
        <p:spPr/>
        <p:txBody>
          <a:bodyPr/>
          <a:lstStyle/>
          <a:p>
            <a:r>
              <a:rPr lang="ja-JP" altLang="en-US"/>
              <a:t>ラテン方格法の特徴</a:t>
            </a:r>
          </a:p>
        </p:txBody>
      </p:sp>
      <p:sp>
        <p:nvSpPr>
          <p:cNvPr id="662533" name="Text Box 5"/>
          <p:cNvSpPr txBox="1">
            <a:spLocks noChangeArrowheads="1"/>
          </p:cNvSpPr>
          <p:nvPr/>
        </p:nvSpPr>
        <p:spPr bwMode="auto">
          <a:xfrm>
            <a:off x="785786" y="1285860"/>
            <a:ext cx="7145337" cy="457200"/>
          </a:xfrm>
          <a:prstGeom prst="rect">
            <a:avLst/>
          </a:prstGeom>
          <a:noFill/>
          <a:ln w="38100">
            <a:noFill/>
            <a:miter lim="800000"/>
            <a:headEnd/>
            <a:tailEnd/>
          </a:ln>
          <a:effectLst/>
        </p:spPr>
        <p:txBody>
          <a:bodyPr wrap="none">
            <a:spAutoFit/>
          </a:bodyPr>
          <a:lstStyle/>
          <a:p>
            <a:r>
              <a:rPr lang="ja-JP" altLang="en-US"/>
              <a:t>処理数（水準数）と反復数は同じ数でなければならない</a:t>
            </a:r>
          </a:p>
        </p:txBody>
      </p:sp>
      <p:sp>
        <p:nvSpPr>
          <p:cNvPr id="662534" name="Text Box 6"/>
          <p:cNvSpPr txBox="1">
            <a:spLocks noChangeArrowheads="1"/>
          </p:cNvSpPr>
          <p:nvPr/>
        </p:nvSpPr>
        <p:spPr bwMode="auto">
          <a:xfrm>
            <a:off x="857223" y="2581260"/>
            <a:ext cx="5083175" cy="457200"/>
          </a:xfrm>
          <a:prstGeom prst="rect">
            <a:avLst/>
          </a:prstGeom>
          <a:noFill/>
          <a:ln w="38100">
            <a:noFill/>
            <a:miter lim="800000"/>
            <a:headEnd/>
            <a:tailEnd/>
          </a:ln>
          <a:effectLst/>
        </p:spPr>
        <p:txBody>
          <a:bodyPr wrap="none">
            <a:spAutoFit/>
          </a:bodyPr>
          <a:lstStyle/>
          <a:p>
            <a:r>
              <a:rPr lang="ja-JP" altLang="en-US"/>
              <a:t>５段階の肥料水準で施肥実験をしたい</a:t>
            </a:r>
          </a:p>
        </p:txBody>
      </p:sp>
      <p:sp>
        <p:nvSpPr>
          <p:cNvPr id="662535" name="Text Box 7"/>
          <p:cNvSpPr txBox="1">
            <a:spLocks noChangeArrowheads="1"/>
          </p:cNvSpPr>
          <p:nvPr/>
        </p:nvSpPr>
        <p:spPr bwMode="auto">
          <a:xfrm>
            <a:off x="661961" y="3301985"/>
            <a:ext cx="3648075" cy="457200"/>
          </a:xfrm>
          <a:prstGeom prst="rect">
            <a:avLst/>
          </a:prstGeom>
          <a:noFill/>
          <a:ln w="38100">
            <a:noFill/>
            <a:miter lim="800000"/>
            <a:headEnd/>
            <a:tailEnd/>
          </a:ln>
          <a:effectLst/>
        </p:spPr>
        <p:txBody>
          <a:bodyPr wrap="none">
            <a:spAutoFit/>
          </a:bodyPr>
          <a:lstStyle/>
          <a:p>
            <a:r>
              <a:rPr lang="ja-JP" altLang="en-US"/>
              <a:t>５段階の肥料水準</a:t>
            </a:r>
            <a:r>
              <a:rPr lang="en-US" altLang="ja-JP"/>
              <a:t>×</a:t>
            </a:r>
            <a:r>
              <a:rPr lang="ja-JP" altLang="en-US"/>
              <a:t>５反復</a:t>
            </a:r>
          </a:p>
        </p:txBody>
      </p:sp>
      <p:sp>
        <p:nvSpPr>
          <p:cNvPr id="662537" name="Rectangle 9"/>
          <p:cNvSpPr>
            <a:spLocks noChangeArrowheads="1"/>
          </p:cNvSpPr>
          <p:nvPr/>
        </p:nvSpPr>
        <p:spPr bwMode="auto">
          <a:xfrm>
            <a:off x="4981548" y="3373423"/>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38" name="Rectangle 10"/>
          <p:cNvSpPr>
            <a:spLocks noChangeArrowheads="1"/>
          </p:cNvSpPr>
          <p:nvPr/>
        </p:nvSpPr>
        <p:spPr bwMode="auto">
          <a:xfrm>
            <a:off x="5486373" y="3373423"/>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39" name="Rectangle 11"/>
          <p:cNvSpPr>
            <a:spLocks noChangeArrowheads="1"/>
          </p:cNvSpPr>
          <p:nvPr/>
        </p:nvSpPr>
        <p:spPr bwMode="auto">
          <a:xfrm>
            <a:off x="5989611" y="3373423"/>
            <a:ext cx="503237"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0" name="Rectangle 12"/>
          <p:cNvSpPr>
            <a:spLocks noChangeArrowheads="1"/>
          </p:cNvSpPr>
          <p:nvPr/>
        </p:nvSpPr>
        <p:spPr bwMode="auto">
          <a:xfrm>
            <a:off x="6494436" y="3373423"/>
            <a:ext cx="503237"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1" name="Rectangle 13"/>
          <p:cNvSpPr>
            <a:spLocks noChangeArrowheads="1"/>
          </p:cNvSpPr>
          <p:nvPr/>
        </p:nvSpPr>
        <p:spPr bwMode="auto">
          <a:xfrm>
            <a:off x="6997673" y="3373423"/>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2" name="Rectangle 14"/>
          <p:cNvSpPr>
            <a:spLocks noChangeArrowheads="1"/>
          </p:cNvSpPr>
          <p:nvPr/>
        </p:nvSpPr>
        <p:spPr bwMode="auto">
          <a:xfrm>
            <a:off x="4981548" y="3878248"/>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3" name="Rectangle 15"/>
          <p:cNvSpPr>
            <a:spLocks noChangeArrowheads="1"/>
          </p:cNvSpPr>
          <p:nvPr/>
        </p:nvSpPr>
        <p:spPr bwMode="auto">
          <a:xfrm>
            <a:off x="5486373" y="3878248"/>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4" name="Rectangle 16"/>
          <p:cNvSpPr>
            <a:spLocks noChangeArrowheads="1"/>
          </p:cNvSpPr>
          <p:nvPr/>
        </p:nvSpPr>
        <p:spPr bwMode="auto">
          <a:xfrm>
            <a:off x="5989611" y="3878248"/>
            <a:ext cx="503237"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5" name="Rectangle 17"/>
          <p:cNvSpPr>
            <a:spLocks noChangeArrowheads="1"/>
          </p:cNvSpPr>
          <p:nvPr/>
        </p:nvSpPr>
        <p:spPr bwMode="auto">
          <a:xfrm>
            <a:off x="6494436" y="3878248"/>
            <a:ext cx="503237"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6" name="Rectangle 18"/>
          <p:cNvSpPr>
            <a:spLocks noChangeArrowheads="1"/>
          </p:cNvSpPr>
          <p:nvPr/>
        </p:nvSpPr>
        <p:spPr bwMode="auto">
          <a:xfrm>
            <a:off x="6997673" y="3878248"/>
            <a:ext cx="503238" cy="503237"/>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7" name="Rectangle 19"/>
          <p:cNvSpPr>
            <a:spLocks noChangeArrowheads="1"/>
          </p:cNvSpPr>
          <p:nvPr/>
        </p:nvSpPr>
        <p:spPr bwMode="auto">
          <a:xfrm>
            <a:off x="4981548" y="438148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8" name="Rectangle 20"/>
          <p:cNvSpPr>
            <a:spLocks noChangeArrowheads="1"/>
          </p:cNvSpPr>
          <p:nvPr/>
        </p:nvSpPr>
        <p:spPr bwMode="auto">
          <a:xfrm>
            <a:off x="5486373" y="438148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49" name="Rectangle 21"/>
          <p:cNvSpPr>
            <a:spLocks noChangeArrowheads="1"/>
          </p:cNvSpPr>
          <p:nvPr/>
        </p:nvSpPr>
        <p:spPr bwMode="auto">
          <a:xfrm>
            <a:off x="5989611" y="4381485"/>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0" name="Rectangle 22"/>
          <p:cNvSpPr>
            <a:spLocks noChangeArrowheads="1"/>
          </p:cNvSpPr>
          <p:nvPr/>
        </p:nvSpPr>
        <p:spPr bwMode="auto">
          <a:xfrm>
            <a:off x="6494436" y="4381485"/>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1" name="Rectangle 23"/>
          <p:cNvSpPr>
            <a:spLocks noChangeArrowheads="1"/>
          </p:cNvSpPr>
          <p:nvPr/>
        </p:nvSpPr>
        <p:spPr bwMode="auto">
          <a:xfrm>
            <a:off x="6997673" y="438148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2" name="Rectangle 24"/>
          <p:cNvSpPr>
            <a:spLocks noChangeArrowheads="1"/>
          </p:cNvSpPr>
          <p:nvPr/>
        </p:nvSpPr>
        <p:spPr bwMode="auto">
          <a:xfrm>
            <a:off x="4981548" y="4886310"/>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3" name="Rectangle 25"/>
          <p:cNvSpPr>
            <a:spLocks noChangeArrowheads="1"/>
          </p:cNvSpPr>
          <p:nvPr/>
        </p:nvSpPr>
        <p:spPr bwMode="auto">
          <a:xfrm>
            <a:off x="5486373" y="4886310"/>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4" name="Rectangle 26"/>
          <p:cNvSpPr>
            <a:spLocks noChangeArrowheads="1"/>
          </p:cNvSpPr>
          <p:nvPr/>
        </p:nvSpPr>
        <p:spPr bwMode="auto">
          <a:xfrm>
            <a:off x="5989611" y="4886310"/>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5" name="Rectangle 27"/>
          <p:cNvSpPr>
            <a:spLocks noChangeArrowheads="1"/>
          </p:cNvSpPr>
          <p:nvPr/>
        </p:nvSpPr>
        <p:spPr bwMode="auto">
          <a:xfrm>
            <a:off x="6494436" y="4886310"/>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56" name="Rectangle 28"/>
          <p:cNvSpPr>
            <a:spLocks noChangeArrowheads="1"/>
          </p:cNvSpPr>
          <p:nvPr/>
        </p:nvSpPr>
        <p:spPr bwMode="auto">
          <a:xfrm>
            <a:off x="6997673" y="4886310"/>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2" name="Rectangle 34"/>
          <p:cNvSpPr>
            <a:spLocks noChangeArrowheads="1"/>
          </p:cNvSpPr>
          <p:nvPr/>
        </p:nvSpPr>
        <p:spPr bwMode="auto">
          <a:xfrm>
            <a:off x="4981548" y="539113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3" name="Rectangle 35"/>
          <p:cNvSpPr>
            <a:spLocks noChangeArrowheads="1"/>
          </p:cNvSpPr>
          <p:nvPr/>
        </p:nvSpPr>
        <p:spPr bwMode="auto">
          <a:xfrm>
            <a:off x="5486373" y="539113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4" name="Rectangle 36"/>
          <p:cNvSpPr>
            <a:spLocks noChangeArrowheads="1"/>
          </p:cNvSpPr>
          <p:nvPr/>
        </p:nvSpPr>
        <p:spPr bwMode="auto">
          <a:xfrm>
            <a:off x="5989611" y="5391135"/>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5" name="Rectangle 37"/>
          <p:cNvSpPr>
            <a:spLocks noChangeArrowheads="1"/>
          </p:cNvSpPr>
          <p:nvPr/>
        </p:nvSpPr>
        <p:spPr bwMode="auto">
          <a:xfrm>
            <a:off x="6494436" y="5391135"/>
            <a:ext cx="503237"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6" name="Rectangle 38"/>
          <p:cNvSpPr>
            <a:spLocks noChangeArrowheads="1"/>
          </p:cNvSpPr>
          <p:nvPr/>
        </p:nvSpPr>
        <p:spPr bwMode="auto">
          <a:xfrm>
            <a:off x="6997673" y="5391135"/>
            <a:ext cx="503238" cy="503238"/>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62567" name="Text Box 39"/>
          <p:cNvSpPr txBox="1">
            <a:spLocks noChangeArrowheads="1"/>
          </p:cNvSpPr>
          <p:nvPr/>
        </p:nvSpPr>
        <p:spPr bwMode="auto">
          <a:xfrm>
            <a:off x="1020736" y="4670410"/>
            <a:ext cx="3221037" cy="822325"/>
          </a:xfrm>
          <a:prstGeom prst="rect">
            <a:avLst/>
          </a:prstGeom>
          <a:noFill/>
          <a:ln w="38100">
            <a:noFill/>
            <a:miter lim="800000"/>
            <a:headEnd/>
            <a:tailEnd/>
          </a:ln>
          <a:effectLst/>
        </p:spPr>
        <p:txBody>
          <a:bodyPr wrap="none">
            <a:spAutoFit/>
          </a:bodyPr>
          <a:lstStyle/>
          <a:p>
            <a:r>
              <a:rPr lang="ja-JP" altLang="en-US"/>
              <a:t>水準が多い実験では</a:t>
            </a:r>
          </a:p>
          <a:p>
            <a:r>
              <a:rPr lang="ja-JP" altLang="en-US"/>
              <a:t>実験数が多くなりすぎる</a:t>
            </a:r>
          </a:p>
        </p:txBody>
      </p:sp>
      <p:sp>
        <p:nvSpPr>
          <p:cNvPr id="662568" name="Line 40"/>
          <p:cNvSpPr>
            <a:spLocks noChangeShapeType="1"/>
          </p:cNvSpPr>
          <p:nvPr/>
        </p:nvSpPr>
        <p:spPr bwMode="auto">
          <a:xfrm>
            <a:off x="1165198" y="4094148"/>
            <a:ext cx="1081088"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2569" name="Text Box 41"/>
          <p:cNvSpPr txBox="1">
            <a:spLocks noChangeArrowheads="1"/>
          </p:cNvSpPr>
          <p:nvPr/>
        </p:nvSpPr>
        <p:spPr bwMode="auto">
          <a:xfrm>
            <a:off x="2246286" y="3806810"/>
            <a:ext cx="1514475" cy="457200"/>
          </a:xfrm>
          <a:prstGeom prst="rect">
            <a:avLst/>
          </a:prstGeom>
          <a:noFill/>
          <a:ln w="38100">
            <a:noFill/>
            <a:miter lim="800000"/>
            <a:headEnd/>
            <a:tailEnd/>
          </a:ln>
          <a:effectLst/>
        </p:spPr>
        <p:txBody>
          <a:bodyPr wrap="none">
            <a:spAutoFit/>
          </a:bodyPr>
          <a:lstStyle/>
          <a:p>
            <a:r>
              <a:rPr lang="ja-JP" altLang="en-US"/>
              <a:t>２５の実験</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181"/>
    </mc:Choice>
    <mc:Fallback>
      <p:transition spd="slow" advTm="41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2" x="4241800" y="1968500"/>
          <p14:tracePt t="2016" x="4248150" y="1949450"/>
          <p14:tracePt t="2024" x="4254500" y="1917700"/>
          <p14:tracePt t="2033" x="4260850" y="1885950"/>
          <p14:tracePt t="2033" x="4267200" y="1841500"/>
          <p14:tracePt t="2051" x="4267200" y="1809750"/>
          <p14:tracePt t="2051" x="4279900" y="1746250"/>
          <p14:tracePt t="2068" x="4279900" y="1714500"/>
          <p14:tracePt t="2068" x="4286250" y="1682750"/>
          <p14:tracePt t="2085" x="4286250" y="1657350"/>
          <p14:tracePt t="2085" x="4286250" y="1631950"/>
          <p14:tracePt t="2101" x="4286250" y="1606550"/>
          <p14:tracePt t="2101" x="4286250" y="1581150"/>
          <p14:tracePt t="2118" x="4286250" y="1549400"/>
          <p14:tracePt t="2118" x="4273550" y="1524000"/>
          <p14:tracePt t="2118" x="4267200" y="1492250"/>
          <p14:tracePt t="2138" x="4254500" y="1466850"/>
          <p14:tracePt t="2138" x="4241800" y="1435100"/>
          <p14:tracePt t="2152" x="4222750" y="1403350"/>
          <p14:tracePt t="2152" x="4210050" y="1377950"/>
          <p14:tracePt t="2168" x="4191000" y="1346200"/>
          <p14:tracePt t="2168" x="4171950" y="1308100"/>
          <p14:tracePt t="2168" x="4152900" y="1276350"/>
          <p14:tracePt t="2188" x="4140200" y="1238250"/>
          <p14:tracePt t="2200" x="4127500" y="1193800"/>
          <p14:tracePt t="2200" x="4114800" y="1143000"/>
          <p14:tracePt t="2200" x="4108450" y="1085850"/>
          <p14:tracePt t="2221" x="4108450" y="1028700"/>
          <p14:tracePt t="2233" x="4114800" y="965200"/>
          <p14:tracePt t="2233" x="4146550" y="831850"/>
          <p14:tracePt t="2252" x="4171950" y="768350"/>
          <p14:tracePt t="2252" x="4203700" y="704850"/>
          <p14:tracePt t="2269" x="4241800" y="647700"/>
          <p14:tracePt t="2269" x="4292600" y="590550"/>
          <p14:tracePt t="2285" x="4349750" y="533400"/>
          <p14:tracePt t="2285" x="4406900" y="482600"/>
          <p14:tracePt t="2285" x="4476750" y="438150"/>
          <p14:tracePt t="2305" x="4552950" y="393700"/>
          <p14:tracePt t="2305" x="4635500" y="349250"/>
          <p14:tracePt t="2319" x="4724400" y="311150"/>
          <p14:tracePt t="2319" x="4813300" y="273050"/>
          <p14:tracePt t="2335" x="4908550" y="247650"/>
          <p14:tracePt t="2335" x="5003800" y="222250"/>
          <p14:tracePt t="2352" x="5111750" y="203200"/>
          <p14:tracePt t="2352" x="5314950" y="184150"/>
          <p14:tracePt t="2369" x="5416550" y="184150"/>
          <p14:tracePt t="2369" x="5518150" y="196850"/>
          <p14:tracePt t="2386" x="5619750" y="209550"/>
          <p14:tracePt t="2386" x="5715000" y="228600"/>
          <p14:tracePt t="2402" x="5803900" y="254000"/>
          <p14:tracePt t="2402" x="5892800" y="279400"/>
          <p14:tracePt t="2419" x="5975350" y="317500"/>
          <p14:tracePt t="2419" x="6115050" y="406400"/>
          <p14:tracePt t="2436" x="6178550" y="450850"/>
          <p14:tracePt t="2436" x="6229350" y="501650"/>
          <p14:tracePt t="2453" x="6267450" y="552450"/>
          <p14:tracePt t="2453" x="6299200" y="603250"/>
          <p14:tracePt t="2469" x="6324600" y="660400"/>
          <p14:tracePt t="2469" x="6343650" y="717550"/>
          <p14:tracePt t="2469" x="6350000" y="774700"/>
          <p14:tracePt t="2489" x="6343650" y="831850"/>
          <p14:tracePt t="2501" x="6330950" y="895350"/>
          <p14:tracePt t="2501" x="6280150" y="1009650"/>
          <p14:tracePt t="2520" x="6235700" y="1060450"/>
          <p14:tracePt t="2520" x="6184900" y="1104900"/>
          <p14:tracePt t="2538" x="6121400" y="1149350"/>
          <p14:tracePt t="2538" x="6051550" y="1181100"/>
          <p14:tracePt t="2553" x="5975350" y="1206500"/>
          <p14:tracePt t="2553" x="5892800" y="1219200"/>
          <p14:tracePt t="2553" x="5803900" y="1231900"/>
          <p14:tracePt t="2572" x="5708650" y="1238250"/>
          <p14:tracePt t="2584" x="5613400" y="1238250"/>
          <p14:tracePt t="2584" x="5422900" y="1225550"/>
          <p14:tracePt t="2605" x="5334000" y="1212850"/>
          <p14:tracePt t="2605" x="5245100" y="1187450"/>
          <p14:tracePt t="2620" x="5162550" y="1162050"/>
          <p14:tracePt t="2620" x="5086350" y="1136650"/>
          <p14:tracePt t="2620" x="5022850" y="1098550"/>
          <p14:tracePt t="2639" x="4959350" y="1054100"/>
          <p14:tracePt t="2651" x="4908550" y="1009650"/>
          <p14:tracePt t="2651" x="4838700" y="901700"/>
          <p14:tracePt t="2670" x="4819650" y="844550"/>
          <p14:tracePt t="2670" x="4813300" y="793750"/>
          <p14:tracePt t="2687" x="4813300" y="736600"/>
          <p14:tracePt t="2687" x="4826000" y="692150"/>
          <p14:tracePt t="2703" x="4851400" y="641350"/>
          <p14:tracePt t="2703" x="4883150" y="603250"/>
          <p14:tracePt t="2720" x="4927600" y="565150"/>
          <p14:tracePt t="2720" x="5035550" y="501650"/>
          <p14:tracePt t="2738" x="5099050" y="476250"/>
          <p14:tracePt t="2738" x="5162550" y="450850"/>
          <p14:tracePt t="2753" x="5232400" y="425450"/>
          <p14:tracePt t="2753" x="5308600" y="412750"/>
          <p14:tracePt t="2770" x="5372100" y="400050"/>
          <p14:tracePt t="2770" x="5505450" y="387350"/>
          <p14:tracePt t="2789" x="5562600" y="387350"/>
          <p14:tracePt t="2789" x="5613400" y="387350"/>
          <p14:tracePt t="2806" x="5657850" y="393700"/>
          <p14:tracePt t="2806" x="5695950" y="406400"/>
          <p14:tracePt t="2821" x="5727700" y="425450"/>
          <p14:tracePt t="2821" x="5753100" y="438150"/>
          <p14:tracePt t="2838" x="5772150" y="457200"/>
          <p14:tracePt t="2838" x="5784850" y="476250"/>
          <p14:tracePt t="2838" x="5791200" y="495300"/>
          <p14:tracePt t="2857" x="5791200" y="520700"/>
          <p14:tracePt t="2869" x="5784850" y="533400"/>
          <p14:tracePt t="2869" x="5765800" y="565150"/>
          <p14:tracePt t="2888" x="5746750" y="577850"/>
          <p14:tracePt t="2888" x="5727700" y="596900"/>
          <p14:tracePt t="2904" x="5702300" y="603250"/>
          <p14:tracePt t="2904" x="5683250" y="615950"/>
          <p14:tracePt t="2921" x="5657850" y="622300"/>
          <p14:tracePt t="2921" x="5638800" y="635000"/>
          <p14:tracePt t="2921" x="5613400" y="654050"/>
          <p14:tracePt t="2940" x="5594350" y="666750"/>
          <p14:tracePt t="2952" x="5568950" y="679450"/>
          <p14:tracePt t="2952" x="5530850" y="698500"/>
          <p14:tracePt t="2971" x="5511800" y="711200"/>
          <p14:tracePt t="2971" x="5499100" y="723900"/>
          <p14:tracePt t="2989" x="5480050" y="730250"/>
          <p14:tracePt t="2989" x="5473700" y="736600"/>
          <p14:tracePt t="3004" x="5461000" y="742950"/>
          <p14:tracePt t="3004" x="5448300" y="749300"/>
          <p14:tracePt t="3021" x="5441950" y="755650"/>
          <p14:tracePt t="3021" x="5422900" y="762000"/>
          <p14:tracePt t="3038" x="5416550" y="768350"/>
          <p14:tracePt t="3038" x="5403850" y="774700"/>
          <p14:tracePt t="3055" x="5397500" y="781050"/>
          <p14:tracePt t="3055" x="5384800" y="787400"/>
          <p14:tracePt t="3071" x="5378450" y="793750"/>
          <p14:tracePt t="3071" x="5359400" y="806450"/>
          <p14:tracePt t="3089" x="5346700" y="812800"/>
          <p14:tracePt t="3089" x="5334000" y="819150"/>
          <p14:tracePt t="3105" x="5321300" y="825500"/>
          <p14:tracePt t="3105" x="5302250" y="831850"/>
          <p14:tracePt t="3121" x="5289550" y="844550"/>
          <p14:tracePt t="3121" x="5270500" y="850900"/>
          <p14:tracePt t="3138" x="5251450" y="863600"/>
          <p14:tracePt t="3138" x="5232400" y="869950"/>
          <p14:tracePt t="3138" x="5207000" y="889000"/>
          <p14:tracePt t="3157" x="5187950" y="901700"/>
          <p14:tracePt t="3157" x="5162550" y="914400"/>
          <p14:tracePt t="3173" x="5137150" y="933450"/>
          <p14:tracePt t="3173" x="5118100" y="952500"/>
          <p14:tracePt t="3189" x="5092700" y="971550"/>
          <p14:tracePt t="3189" x="5073650" y="990600"/>
          <p14:tracePt t="3205" x="5048250" y="1003300"/>
          <p14:tracePt t="3205" x="5029200" y="1022350"/>
          <p14:tracePt t="3205" x="5010150" y="1041400"/>
          <p14:tracePt t="3224" x="4984750" y="1060450"/>
          <p14:tracePt t="3237" x="4965700" y="1073150"/>
          <p14:tracePt t="3237" x="4933950" y="1098550"/>
          <p14:tracePt t="3256" x="4914900" y="1111250"/>
          <p14:tracePt t="3256" x="4895850" y="1130300"/>
          <p14:tracePt t="3272" x="4883150" y="1136650"/>
          <p14:tracePt t="3272" x="4870450" y="1149350"/>
          <p14:tracePt t="3289" x="4857750" y="1162050"/>
          <p14:tracePt t="3289" x="4845050" y="1168400"/>
          <p14:tracePt t="3289" x="4832350" y="1181100"/>
          <p14:tracePt t="3308" x="4819650" y="1193800"/>
          <p14:tracePt t="3320" x="4806950" y="1200150"/>
          <p14:tracePt t="3320" x="4781550" y="1225550"/>
          <p14:tracePt t="3339" x="4768850" y="1231900"/>
          <p14:tracePt t="3339" x="4756150" y="1244600"/>
          <p14:tracePt t="3356" x="4737100" y="1250950"/>
          <p14:tracePt t="3356" x="4718050" y="1263650"/>
          <p14:tracePt t="3373" x="4699000" y="1270000"/>
          <p14:tracePt t="3373" x="4654550" y="1295400"/>
          <p14:tracePt t="3389" x="4622800" y="1308100"/>
          <p14:tracePt t="3389" x="4597400" y="1320800"/>
          <p14:tracePt t="3406" x="4559300" y="1333500"/>
          <p14:tracePt t="3406" x="4521200" y="1352550"/>
          <p14:tracePt t="3423" x="4476750" y="1371600"/>
          <p14:tracePt t="3423" x="4425950" y="1397000"/>
          <p14:tracePt t="3440" x="4375150" y="1416050"/>
          <p14:tracePt t="3440" x="4254500" y="1466850"/>
          <p14:tracePt t="3457" x="4197350" y="1498600"/>
          <p14:tracePt t="3457" x="4127500" y="1524000"/>
          <p14:tracePt t="3473" x="4064000" y="1549400"/>
          <p14:tracePt t="3473" x="3994150" y="1574800"/>
          <p14:tracePt t="3490" x="3924300" y="1606550"/>
          <p14:tracePt t="3490" x="3848100" y="1631950"/>
          <p14:tracePt t="3490" x="3771900" y="1663700"/>
          <p14:tracePt t="3508" x="3695700" y="1695450"/>
          <p14:tracePt t="3521" x="3613150" y="1727200"/>
          <p14:tracePt t="3521" x="3448050" y="1790700"/>
          <p14:tracePt t="3540" x="3371850" y="1828800"/>
          <p14:tracePt t="3540" x="3295650" y="1860550"/>
          <p14:tracePt t="3557" x="3225800" y="1885950"/>
          <p14:tracePt t="3557" x="3155950" y="1911350"/>
          <p14:tracePt t="3573" x="3092450" y="1936750"/>
          <p14:tracePt t="3573" x="3041650" y="1955800"/>
          <p14:tracePt t="3573" x="2990850" y="1974850"/>
          <p14:tracePt t="3592" x="2946400" y="1993900"/>
          <p14:tracePt t="3605" x="2901950" y="2006600"/>
          <p14:tracePt t="3605" x="2838450" y="2038350"/>
          <p14:tracePt t="3625" x="2806700" y="2051050"/>
          <p14:tracePt t="3625" x="2781300" y="2063750"/>
          <p14:tracePt t="3640" x="2762250" y="2076450"/>
          <p14:tracePt t="3640" x="2749550" y="2089150"/>
          <p14:tracePt t="3657" x="2736850" y="2089150"/>
          <p14:tracePt t="3657" x="2724150" y="2095500"/>
          <p14:tracePt t="3673" x="2717800" y="2101850"/>
          <p14:tracePt t="3689" x="2724150" y="2095500"/>
          <p14:tracePt t="3705" x="2730500" y="2095500"/>
          <p14:tracePt t="3705" x="2736850" y="2089150"/>
          <p14:tracePt t="3724" x="2749550" y="2089150"/>
          <p14:tracePt t="3724" x="2755900" y="2082800"/>
          <p14:tracePt t="3741" x="2768600" y="2082800"/>
          <p14:tracePt t="3741" x="2794000" y="2070100"/>
          <p14:tracePt t="3757" x="2806700" y="2070100"/>
          <p14:tracePt t="3757" x="2813050" y="2063750"/>
          <p14:tracePt t="3774" x="2825750" y="2063750"/>
          <p14:tracePt t="3774" x="2838450" y="2063750"/>
          <p14:tracePt t="3790" x="2844800" y="2063750"/>
          <p14:tracePt t="3790" x="2857500" y="2063750"/>
          <p14:tracePt t="3810" x="2863850" y="2063750"/>
          <p14:tracePt t="3810" x="2876550" y="2063750"/>
          <p14:tracePt t="3824" x="2882900" y="2063750"/>
          <p14:tracePt t="3824" x="2889250" y="2063750"/>
          <p14:tracePt t="3841" x="2901950" y="2063750"/>
          <p14:tracePt t="3841" x="2908300" y="2063750"/>
          <p14:tracePt t="3857" x="2921000" y="2063750"/>
          <p14:tracePt t="3857" x="2927350" y="2063750"/>
          <p14:tracePt t="3857" x="2933700" y="2070100"/>
          <p14:tracePt t="3876" x="2940050" y="2070100"/>
          <p14:tracePt t="3889" x="2952750" y="2070100"/>
          <p14:tracePt t="3889" x="2959100" y="2070100"/>
          <p14:tracePt t="3909" x="2971800" y="2076450"/>
          <p14:tracePt t="3909" x="2984500" y="2076450"/>
          <p14:tracePt t="3924" x="2990850" y="2076450"/>
          <p14:tracePt t="3924" x="2997200" y="2076450"/>
          <p14:tracePt t="3941" x="3003550" y="2076450"/>
          <p14:tracePt t="3941" x="3009900" y="2082800"/>
          <p14:tracePt t="3941" x="3016250" y="2082800"/>
          <p14:tracePt t="3960" x="3022600" y="2082800"/>
          <p14:tracePt t="3984" x="3016250" y="2082800"/>
          <p14:tracePt t="3996" x="3009900" y="2076450"/>
          <p14:tracePt t="4006" x="3003550" y="2076450"/>
          <p14:tracePt t="4006" x="2990850" y="2070100"/>
          <p14:tracePt t="4025" x="2978150" y="2070100"/>
          <p14:tracePt t="4025" x="2965450" y="2063750"/>
          <p14:tracePt t="4042" x="2946400" y="2063750"/>
          <p14:tracePt t="4042" x="2908300" y="2057400"/>
          <p14:tracePt t="4058" x="2889250" y="2057400"/>
          <p14:tracePt t="4058" x="2870200" y="2057400"/>
          <p14:tracePt t="4075" x="2857500" y="2057400"/>
          <p14:tracePt t="4075" x="2838450" y="2057400"/>
          <p14:tracePt t="4092" x="2819400" y="2057400"/>
          <p14:tracePt t="4092" x="2787650" y="2057400"/>
          <p14:tracePt t="4109" x="2774950" y="2057400"/>
          <p14:tracePt t="4109" x="2755900" y="2051050"/>
          <p14:tracePt t="4127" x="2736850" y="2044700"/>
          <p14:tracePt t="4127" x="2717800" y="2044700"/>
          <p14:tracePt t="4143" x="2698750" y="2038350"/>
          <p14:tracePt t="4143" x="2679700" y="2032000"/>
          <p14:tracePt t="4159" x="2667000" y="2032000"/>
          <p14:tracePt t="4159" x="2647950" y="2025650"/>
          <p14:tracePt t="4159" x="2635250" y="2025650"/>
          <p14:tracePt t="4178" x="2622550" y="2025650"/>
          <p14:tracePt t="4178" x="2616200" y="2025650"/>
          <p14:tracePt t="4194" x="2609850" y="2025650"/>
          <p14:tracePt t="4194" x="2603500" y="2025650"/>
          <p14:tracePt t="4210" x="2603500" y="2032000"/>
          <p14:tracePt t="4229" x="2609850" y="2032000"/>
          <p14:tracePt t="4245" x="2616200" y="2038350"/>
          <p14:tracePt t="4262" x="2622550" y="2044700"/>
          <p14:tracePt t="4275" x="2628900" y="2051050"/>
          <p14:tracePt t="4275" x="2635250" y="2051050"/>
          <p14:tracePt t="4293" x="2641600" y="2057400"/>
          <p14:tracePt t="4293" x="2647950" y="2057400"/>
          <p14:tracePt t="4311" x="2654300" y="2063750"/>
          <p14:tracePt t="4325" x="2660650" y="2070100"/>
          <p14:tracePt t="4325" x="2667000" y="2076450"/>
          <p14:tracePt t="4325" x="2673350" y="2076450"/>
          <p14:tracePt t="4346" x="2679700" y="2082800"/>
          <p14:tracePt t="4346" x="2679700" y="2089150"/>
          <p14:tracePt t="4360" x="2686050" y="2089150"/>
          <p14:tracePt t="4360" x="2692400" y="2095500"/>
          <p14:tracePt t="4377" x="2698750" y="2095500"/>
          <p14:tracePt t="4377" x="2705100" y="2095500"/>
          <p14:tracePt t="4393" x="2711450" y="2101850"/>
          <p14:tracePt t="4393" x="2717800" y="2101850"/>
          <p14:tracePt t="4410" x="2724150" y="2101850"/>
          <p14:tracePt t="4425" x="2730500" y="2108200"/>
          <p14:tracePt t="4442" x="2736850" y="2108200"/>
          <p14:tracePt t="4459" x="2736850" y="2114550"/>
          <p14:tracePt t="4485" x="2743200" y="2114550"/>
          <p14:tracePt t="4508" x="2749550" y="2114550"/>
          <p14:tracePt t="4524" x="2762250" y="2114550"/>
          <p14:tracePt t="4537" x="2768600" y="2108200"/>
          <p14:tracePt t="4553" x="2774950" y="2108200"/>
          <p14:tracePt t="4562" x="2781300" y="2108200"/>
          <p14:tracePt t="4562" x="2787650" y="2108200"/>
          <p14:tracePt t="4578" x="2794000" y="2108200"/>
          <p14:tracePt t="4578" x="2806700" y="2101850"/>
          <p14:tracePt t="4595" x="2813050" y="2101850"/>
          <p14:tracePt t="4595" x="2819400" y="2101850"/>
          <p14:tracePt t="4595" x="2832100" y="2101850"/>
          <p14:tracePt t="4613" x="2838450" y="2095500"/>
          <p14:tracePt t="4626" x="2844800" y="2095500"/>
          <p14:tracePt t="4626" x="2863850" y="2089150"/>
          <p14:tracePt t="4646" x="2870200" y="2089150"/>
          <p14:tracePt t="4646" x="2876550" y="2089150"/>
          <p14:tracePt t="4661" x="2882900" y="2089150"/>
          <p14:tracePt t="4661" x="2889250" y="2089150"/>
          <p14:tracePt t="4678" x="2895600" y="2089150"/>
          <p14:tracePt t="4678" x="2901950" y="2082800"/>
          <p14:tracePt t="4695" x="2908300" y="2082800"/>
          <p14:tracePt t="4695" x="2921000" y="2089150"/>
          <p14:tracePt t="4711" x="2927350" y="2089150"/>
          <p14:tracePt t="4711" x="2933700" y="2089150"/>
          <p14:tracePt t="4728" x="2940050" y="2089150"/>
          <p14:tracePt t="4743" x="2946400" y="2089150"/>
          <p14:tracePt t="4760" x="2952750" y="2089150"/>
          <p14:tracePt t="4777" x="2959100" y="2089150"/>
          <p14:tracePt t="4793" x="2965450" y="2082800"/>
          <p14:tracePt t="4813" x="2971800" y="2082800"/>
          <p14:tracePt t="4813" x="2978150" y="2082800"/>
          <p14:tracePt t="4830" x="2984500" y="2076450"/>
          <p14:tracePt t="4844" x="2997200" y="2070100"/>
          <p14:tracePt t="4860" x="3003550" y="2070100"/>
          <p14:tracePt t="4877" x="3009900" y="2063750"/>
          <p14:tracePt t="4894" x="3016250" y="2063750"/>
          <p14:tracePt t="4910" x="3009900" y="2063750"/>
          <p14:tracePt t="4965" x="3003550" y="2070100"/>
          <p14:tracePt t="4981" x="2997200" y="2070100"/>
          <p14:tracePt t="4997" x="2997200" y="2076450"/>
          <p14:tracePt t="5009" x="2990850" y="2076450"/>
          <p14:tracePt t="5041" x="2997200" y="2070100"/>
          <p14:tracePt t="5077" x="2997200" y="2063750"/>
          <p14:tracePt t="5101" x="3003550" y="2063750"/>
          <p14:tracePt t="5117" x="3009900" y="2057400"/>
          <p14:tracePt t="5129" x="3016250" y="2057400"/>
          <p14:tracePt t="5145" x="3022600" y="2051050"/>
          <p14:tracePt t="5161" x="3028950" y="2044700"/>
          <p14:tracePt t="5177" x="3041650" y="2038350"/>
          <p14:tracePt t="5189" x="3041650" y="2032000"/>
          <p14:tracePt t="5205" x="3048000" y="2032000"/>
          <p14:tracePt t="5273" x="3054350" y="2032000"/>
          <p14:tracePt t="5305" x="3060700" y="2025650"/>
          <p14:tracePt t="5324" x="3067050" y="2025650"/>
          <p14:tracePt t="5340" x="3073400" y="2019300"/>
          <p14:tracePt t="5385" x="3079750" y="2019300"/>
          <p14:tracePt t="5401" x="3086100" y="2012950"/>
          <p14:tracePt t="5408" x="3092450" y="2012950"/>
          <p14:tracePt t="5417" x="3098800" y="2012950"/>
          <p14:tracePt t="5417" x="3105150" y="2012950"/>
          <p14:tracePt t="5431" x="3111500" y="2006600"/>
          <p14:tracePt t="5431" x="3117850" y="2006600"/>
          <p14:tracePt t="5448" x="3124200" y="2006600"/>
          <p14:tracePt t="5462" x="3130550" y="2000250"/>
          <p14:tracePt t="5479" x="3136900" y="2000250"/>
          <p14:tracePt t="5496" x="3143250" y="2000250"/>
          <p14:tracePt t="5513" x="3136900" y="2000250"/>
          <p14:tracePt t="5618" x="3136900" y="2006600"/>
          <p14:tracePt t="5657" x="3130550" y="2006600"/>
          <p14:tracePt t="5677" x="3124200" y="2006600"/>
          <p14:tracePt t="5702" x="3117850" y="2006600"/>
          <p14:tracePt t="5737" x="3111500" y="2006600"/>
          <p14:tracePt t="5785" x="3105150" y="2012950"/>
          <p14:tracePt t="5813" x="3098800" y="2012950"/>
          <p14:tracePt t="5857" x="3092450" y="2012950"/>
          <p14:tracePt t="5881" x="3086100" y="2012950"/>
          <p14:tracePt t="5905" x="3079750" y="2006600"/>
          <p14:tracePt t="5925" x="3073400" y="2006600"/>
          <p14:tracePt t="5957" x="3079750" y="2000250"/>
          <p14:tracePt t="6001" x="3086100" y="2000250"/>
          <p14:tracePt t="6017" x="3092450" y="2000250"/>
          <p14:tracePt t="6029" x="3098800" y="2000250"/>
          <p14:tracePt t="6037" x="3105150" y="2000250"/>
          <p14:tracePt t="6047" x="3111500" y="1993900"/>
          <p14:tracePt t="6047" x="3117850" y="1993900"/>
          <p14:tracePt t="6066" x="3124200" y="1993900"/>
          <p14:tracePt t="6066" x="3130550" y="1993900"/>
          <p14:tracePt t="6083" x="3143250" y="1987550"/>
          <p14:tracePt t="6098" x="3149600" y="1987550"/>
          <p14:tracePt t="6114" x="3155950" y="1981200"/>
          <p14:tracePt t="6131" x="3162300" y="1981200"/>
          <p14:tracePt t="6150" x="3155950" y="1974850"/>
          <p14:tracePt t="6190" x="3149600" y="1974850"/>
          <p14:tracePt t="6197" x="3143250" y="1974850"/>
          <p14:tracePt t="6205" x="3130550" y="1974850"/>
          <p14:tracePt t="6215" x="3124200" y="1974850"/>
          <p14:tracePt t="6215" x="3098800" y="1974850"/>
          <p14:tracePt t="6234" x="3086100" y="1974850"/>
          <p14:tracePt t="6234" x="3067050" y="1974850"/>
          <p14:tracePt t="6250" x="3048000" y="1974850"/>
          <p14:tracePt t="6250" x="3028950" y="1974850"/>
          <p14:tracePt t="6267" x="3009900" y="1974850"/>
          <p14:tracePt t="6267" x="2990850" y="1974850"/>
          <p14:tracePt t="6267" x="2965450" y="1974850"/>
          <p14:tracePt t="6285" x="2940050" y="1974850"/>
          <p14:tracePt t="6298" x="2914650" y="1974850"/>
          <p14:tracePt t="6298" x="2863850" y="1981200"/>
          <p14:tracePt t="6318" x="2838450" y="1981200"/>
          <p14:tracePt t="6318" x="2813050" y="1981200"/>
          <p14:tracePt t="6334" x="2781300" y="1981200"/>
          <p14:tracePt t="6334" x="2755900" y="1987550"/>
          <p14:tracePt t="6350" x="2724150" y="1987550"/>
          <p14:tracePt t="6350" x="2698750" y="1993900"/>
          <p14:tracePt t="6367" x="2673350" y="1993900"/>
          <p14:tracePt t="6367" x="2654300" y="2000250"/>
          <p14:tracePt t="6367" x="2628900" y="2000250"/>
          <p14:tracePt t="6386" x="2616200" y="2006600"/>
          <p14:tracePt t="6386" x="2603500" y="2012950"/>
          <p14:tracePt t="6401" x="2590800" y="2012950"/>
          <p14:tracePt t="6401" x="2584450" y="2019300"/>
          <p14:tracePt t="6417" x="2590800" y="2019300"/>
          <p14:tracePt t="6445" x="2597150" y="2019300"/>
          <p14:tracePt t="6450" x="2609850" y="2019300"/>
          <p14:tracePt t="6450" x="2616200" y="2012950"/>
          <p14:tracePt t="6468" x="2628900" y="2012950"/>
          <p14:tracePt t="6468" x="2641600" y="2012950"/>
          <p14:tracePt t="6484" x="2654300" y="2006600"/>
          <p14:tracePt t="6484" x="2667000" y="2006600"/>
          <p14:tracePt t="6501" x="2679700" y="2006600"/>
          <p14:tracePt t="6501" x="2711450" y="2000250"/>
          <p14:tracePt t="6519" x="2724150" y="2000250"/>
          <p14:tracePt t="6519" x="2736850" y="2000250"/>
          <p14:tracePt t="6535" x="2749550" y="2000250"/>
          <p14:tracePt t="6535" x="2755900" y="2000250"/>
          <p14:tracePt t="6551" x="2768600" y="2000250"/>
          <p14:tracePt t="6551" x="2781300" y="2006600"/>
          <p14:tracePt t="6551" x="2787650" y="2006600"/>
          <p14:tracePt t="6570" x="2800350" y="2006600"/>
          <p14:tracePt t="6583" x="2806700" y="2006600"/>
          <p14:tracePt t="6583" x="2819400" y="2006600"/>
          <p14:tracePt t="6603" x="2838450" y="2012950"/>
          <p14:tracePt t="6603" x="2844800" y="2012950"/>
          <p14:tracePt t="6619" x="2851150" y="2012950"/>
          <p14:tracePt t="6619" x="2863850" y="2012950"/>
          <p14:tracePt t="6635" x="2870200" y="2012950"/>
          <p14:tracePt t="6635" x="2882900" y="2012950"/>
          <p14:tracePt t="6635" x="2889250" y="2006600"/>
          <p14:tracePt t="6654" x="2901950" y="2006600"/>
          <p14:tracePt t="6665" x="2908300" y="2006600"/>
          <p14:tracePt t="6665" x="2921000" y="2006600"/>
          <p14:tracePt t="6685" x="2927350" y="2000250"/>
          <p14:tracePt t="6685" x="2933700" y="2000250"/>
          <p14:tracePt t="6701" x="2940050" y="2000250"/>
          <p14:tracePt t="6701" x="2946400" y="2000250"/>
          <p14:tracePt t="6717" x="2952750" y="2000250"/>
          <p14:tracePt t="6732" x="2959100" y="2006600"/>
          <p14:tracePt t="6749" x="2952750" y="2006600"/>
          <p14:tracePt t="6796" x="2946400" y="2012950"/>
          <p14:tracePt t="6809" x="2940050" y="2012950"/>
          <p14:tracePt t="6817" x="2933700" y="2012950"/>
          <p14:tracePt t="6817" x="2921000" y="2019300"/>
          <p14:tracePt t="6834" x="2908300" y="2019300"/>
          <p14:tracePt t="6834" x="2889250" y="2019300"/>
          <p14:tracePt t="6851" x="2870200" y="2025650"/>
          <p14:tracePt t="6851" x="2819400" y="2025650"/>
          <p14:tracePt t="6871" x="2794000" y="2032000"/>
          <p14:tracePt t="6871" x="2762250" y="2032000"/>
          <p14:tracePt t="6887" x="2724150" y="2038350"/>
          <p14:tracePt t="6887" x="2686050" y="2038350"/>
          <p14:tracePt t="6903" x="2647950" y="2044700"/>
          <p14:tracePt t="6903" x="2609850" y="2051050"/>
          <p14:tracePt t="6919" x="2565400" y="2057400"/>
          <p14:tracePt t="6919" x="2527300" y="2063750"/>
          <p14:tracePt t="6919" x="2489200" y="2063750"/>
          <p14:tracePt t="6938" x="2444750" y="2070100"/>
          <p14:tracePt t="6950" x="2406650" y="2076450"/>
          <p14:tracePt t="6950" x="2368550" y="2076450"/>
          <p14:tracePt t="6970" x="2286000" y="2082800"/>
          <p14:tracePt t="6970" x="2247900" y="2082800"/>
          <p14:tracePt t="6985" x="2209800" y="2089150"/>
          <p14:tracePt t="6985" x="2165350" y="2089150"/>
          <p14:tracePt t="7002" x="2127250" y="2089150"/>
          <p14:tracePt t="7002" x="2082800" y="2089150"/>
          <p14:tracePt t="7002" x="2044700" y="2089150"/>
          <p14:tracePt t="7021" x="2006600" y="2089150"/>
          <p14:tracePt t="7033" x="1962150" y="2089150"/>
          <p14:tracePt t="7033" x="1885950" y="2082800"/>
          <p14:tracePt t="7052" x="1847850" y="2082800"/>
          <p14:tracePt t="7052" x="1809750" y="2082800"/>
          <p14:tracePt t="7069" x="1778000" y="2076450"/>
          <p14:tracePt t="7069" x="1739900" y="2076450"/>
          <p14:tracePt t="7085" x="1708150" y="2076450"/>
          <p14:tracePt t="7085" x="1638300" y="2070100"/>
          <p14:tracePt t="7102" x="1606550" y="2063750"/>
          <p14:tracePt t="7102" x="1574800" y="2063750"/>
          <p14:tracePt t="7119" x="1543050" y="2057400"/>
          <p14:tracePt t="7119" x="1517650" y="2051050"/>
          <p14:tracePt t="7137" x="1485900" y="2051050"/>
          <p14:tracePt t="7137" x="1460500" y="2044700"/>
          <p14:tracePt t="7153" x="1428750" y="2038350"/>
          <p14:tracePt t="7153" x="1377950" y="2032000"/>
          <p14:tracePt t="7170" x="1352550" y="2032000"/>
          <p14:tracePt t="7170" x="1333500" y="2032000"/>
          <p14:tracePt t="7187" x="1308100" y="2025650"/>
          <p14:tracePt t="7187" x="1289050" y="2025650"/>
          <p14:tracePt t="7204" x="1263650" y="2025650"/>
          <p14:tracePt t="7204" x="1244600" y="2025650"/>
          <p14:tracePt t="7220" x="1231900" y="2025650"/>
          <p14:tracePt t="7220" x="1212850" y="2019300"/>
          <p14:tracePt t="7220" x="1200150" y="2019300"/>
          <p14:tracePt t="7239" x="1187450" y="2019300"/>
          <p14:tracePt t="7239" x="1174750" y="2012950"/>
          <p14:tracePt t="7254" x="1168400" y="2012950"/>
          <p14:tracePt t="7254" x="1162050" y="2006600"/>
          <p14:tracePt t="7271" x="1155700" y="2006600"/>
          <p14:tracePt t="7271" x="1149350" y="2000250"/>
          <p14:tracePt t="7287" x="1143000" y="1993900"/>
          <p14:tracePt t="7302" x="1143000" y="1987550"/>
          <p14:tracePt t="7319" x="1143000" y="1981200"/>
          <p14:tracePt t="7335" x="1143000" y="1974850"/>
          <p14:tracePt t="7353" x="1143000" y="1968500"/>
          <p14:tracePt t="7370" x="1149350" y="1962150"/>
          <p14:tracePt t="7386" x="1155700" y="1955800"/>
          <p14:tracePt t="7403" x="1155700" y="1949450"/>
          <p14:tracePt t="7420" x="1162050" y="1949450"/>
          <p14:tracePt t="7436" x="1168400" y="1943100"/>
          <p14:tracePt t="7452" x="1174750" y="1943100"/>
          <p14:tracePt t="7470" x="1181100" y="1936750"/>
          <p14:tracePt t="7494" x="1187450" y="1930400"/>
          <p14:tracePt t="7517" x="1193800" y="1924050"/>
          <p14:tracePt t="7538" x="1200150" y="1924050"/>
          <p14:tracePt t="7554" x="1206500" y="1917700"/>
          <p14:tracePt t="7569" x="1212850" y="1917700"/>
          <p14:tracePt t="7582" x="1219200" y="1911350"/>
          <p14:tracePt t="7598" x="1225550" y="1911350"/>
          <p14:tracePt t="7614" x="1225550" y="1905000"/>
          <p14:tracePt t="7630" x="1231900" y="1905000"/>
          <p14:tracePt t="7650" x="1238250" y="1898650"/>
          <p14:tracePt t="7682" x="1238250" y="1892300"/>
          <p14:tracePt t="7742" x="1244600" y="1892300"/>
          <p14:tracePt t="7830" x="1250950" y="1892300"/>
          <p14:tracePt t="7846" x="1257300" y="1885950"/>
          <p14:tracePt t="7862" x="1263650" y="1885950"/>
          <p14:tracePt t="7878" x="1276350" y="1885950"/>
          <p14:tracePt t="7890" x="1282700" y="1879600"/>
          <p14:tracePt t="7906" x="1289050" y="1879600"/>
          <p14:tracePt t="7922" x="1295400" y="1873250"/>
          <p14:tracePt t="7936" x="1301750" y="1873250"/>
          <p14:tracePt t="7949" x="1308100" y="1866900"/>
          <p14:tracePt t="7965" x="1314450" y="1866900"/>
          <p14:tracePt t="7981" x="1320800" y="1866900"/>
          <p14:tracePt t="7997" x="1327150" y="1866900"/>
          <p14:tracePt t="8010" x="1333500" y="1866900"/>
          <p14:tracePt t="8025" x="1339850" y="1866900"/>
          <p14:tracePt t="8050" x="1339850" y="1873250"/>
          <p14:tracePt t="8102" x="1333500" y="1873250"/>
          <p14:tracePt t="8137" x="1327150" y="1873250"/>
          <p14:tracePt t="8162" x="1320800" y="1873250"/>
          <p14:tracePt t="8182" x="1320800" y="1866900"/>
          <p14:tracePt t="8206" x="1314450" y="1860550"/>
          <p14:tracePt t="8229" x="1308100" y="1854200"/>
          <p14:tracePt t="8249" x="1301750" y="1847850"/>
          <p14:tracePt t="8273" x="1295400" y="1847850"/>
          <p14:tracePt t="8297" x="1289050" y="1841500"/>
          <p14:tracePt t="8309" x="1282700" y="1841500"/>
          <p14:tracePt t="8325" x="1276350" y="1835150"/>
          <p14:tracePt t="8349" x="1270000" y="1828800"/>
          <p14:tracePt t="8377" x="1270000" y="1822450"/>
          <p14:tracePt t="8401" x="1263650" y="1822450"/>
          <p14:tracePt t="8445" x="1257300" y="1816100"/>
          <p14:tracePt t="8504" x="1263650" y="1816100"/>
          <p14:tracePt t="8549" x="1270000" y="1809750"/>
          <p14:tracePt t="8565" x="1276350" y="1803400"/>
          <p14:tracePt t="8574" x="1282700" y="1797050"/>
          <p14:tracePt t="8574" x="1295400" y="1797050"/>
          <p14:tracePt t="8590" x="1308100" y="1790700"/>
          <p14:tracePt t="8590" x="1320800" y="1784350"/>
          <p14:tracePt t="8590" x="1333500" y="1784350"/>
          <p14:tracePt t="8610" x="1352550" y="1778000"/>
          <p14:tracePt t="8622" x="1371600" y="1778000"/>
          <p14:tracePt t="8622" x="1422400" y="1778000"/>
          <p14:tracePt t="8642" x="1454150" y="1784350"/>
          <p14:tracePt t="8642" x="1492250" y="1790700"/>
          <p14:tracePt t="8658" x="1530350" y="1803400"/>
          <p14:tracePt t="8658" x="1574800" y="1816100"/>
          <p14:tracePt t="8674" x="1619250" y="1828800"/>
          <p14:tracePt t="8674" x="1670050" y="1835150"/>
          <p14:tracePt t="8691" x="1727200" y="1847850"/>
          <p14:tracePt t="8691" x="1784350" y="1854200"/>
          <p14:tracePt t="8691" x="1847850" y="1860550"/>
          <p14:tracePt t="8710" x="1911350" y="1866900"/>
          <p14:tracePt t="8710" x="1974850" y="1866900"/>
          <p14:tracePt t="8725" x="2044700" y="1866900"/>
          <p14:tracePt t="8725" x="2114550" y="1860550"/>
          <p14:tracePt t="8741" x="2178050" y="1860550"/>
          <p14:tracePt t="8741" x="2247900" y="1854200"/>
          <p14:tracePt t="8758" x="2317750" y="1841500"/>
          <p14:tracePt t="8758" x="2381250" y="1835150"/>
          <p14:tracePt t="8775" x="2444750" y="1822450"/>
          <p14:tracePt t="8775" x="2565400" y="1797050"/>
          <p14:tracePt t="8791" x="2616200" y="1790700"/>
          <p14:tracePt t="8791" x="2667000" y="1778000"/>
          <p14:tracePt t="8810" x="2717800" y="1765300"/>
          <p14:tracePt t="8810" x="2755900" y="1752600"/>
          <p14:tracePt t="8825" x="2794000" y="1739900"/>
          <p14:tracePt t="8825" x="2851150" y="1720850"/>
          <p14:tracePt t="8842" x="2876550" y="1714500"/>
          <p14:tracePt t="8842" x="2901950" y="1701800"/>
          <p14:tracePt t="8858" x="2914650" y="1695450"/>
          <p14:tracePt t="8858" x="2933700" y="1695450"/>
          <p14:tracePt t="8875" x="2940050" y="1689100"/>
          <p14:tracePt t="8875" x="2952750" y="1689100"/>
          <p14:tracePt t="8892" x="2959100" y="1682750"/>
          <p14:tracePt t="8892" x="2971800" y="1682750"/>
          <p14:tracePt t="8910" x="2984500" y="1682750"/>
          <p14:tracePt t="8926" x="2990850" y="1682750"/>
          <p14:tracePt t="8941" x="2997200" y="1689100"/>
          <p14:tracePt t="8957" x="3003550" y="1689100"/>
          <p14:tracePt t="8973" x="3009900" y="1689100"/>
          <p14:tracePt t="8990" x="3016250" y="1695450"/>
          <p14:tracePt t="9007" x="3022600" y="1701800"/>
          <p14:tracePt t="9007" x="3022600" y="1708150"/>
          <p14:tracePt t="9026" x="3028950" y="1714500"/>
          <p14:tracePt t="9026" x="3028950" y="1720850"/>
          <p14:tracePt t="9042" x="3028950" y="1733550"/>
          <p14:tracePt t="9042" x="3028950" y="1739900"/>
          <p14:tracePt t="9059" x="3028950" y="1752600"/>
          <p14:tracePt t="9059" x="3022600" y="1758950"/>
          <p14:tracePt t="9059" x="3009900" y="1771650"/>
          <p14:tracePt t="9078" x="3003550" y="1778000"/>
          <p14:tracePt t="9078" x="2984500" y="1790700"/>
          <p14:tracePt t="9092" x="2965450" y="1790700"/>
          <p14:tracePt t="9092" x="2946400" y="1797050"/>
          <p14:tracePt t="9109" x="2921000" y="1797050"/>
          <p14:tracePt t="9109" x="2895600" y="1797050"/>
          <p14:tracePt t="9126" x="2863850" y="1797050"/>
          <p14:tracePt t="9126" x="2806700" y="1784350"/>
          <p14:tracePt t="9143" x="2774950" y="1771650"/>
          <p14:tracePt t="9143" x="2749550" y="1758950"/>
          <p14:tracePt t="9159" x="2724150" y="1739900"/>
          <p14:tracePt t="9159" x="2698750" y="1720850"/>
          <p14:tracePt t="9176" x="2679700" y="1701800"/>
          <p14:tracePt t="9176" x="2654300" y="1670050"/>
          <p14:tracePt t="9193" x="2641600" y="1638300"/>
          <p14:tracePt t="9193" x="2616200" y="1555750"/>
          <p14:tracePt t="9210" x="2609850" y="1511300"/>
          <p14:tracePt t="9210" x="2609850" y="1466850"/>
          <p14:tracePt t="9226" x="2616200" y="1422400"/>
          <p14:tracePt t="9226" x="2628900" y="1377950"/>
          <p14:tracePt t="9243" x="2654300" y="1339850"/>
          <p14:tracePt t="9243" x="2679700" y="1295400"/>
          <p14:tracePt t="9243" x="2711450" y="1257300"/>
          <p14:tracePt t="9262" x="2749550" y="1225550"/>
          <p14:tracePt t="9274" x="2794000" y="1193800"/>
          <p14:tracePt t="9274" x="2889250" y="1149350"/>
          <p14:tracePt t="9294" x="2933700" y="1136650"/>
          <p14:tracePt t="9294" x="2984500" y="1136650"/>
          <p14:tracePt t="9311" x="3035300" y="1149350"/>
          <p14:tracePt t="9311" x="3079750" y="1168400"/>
          <p14:tracePt t="9327" x="3130550" y="1200150"/>
          <p14:tracePt t="9327" x="3168650" y="1231900"/>
          <p14:tracePt t="9327" x="3213100" y="1282700"/>
          <p14:tracePt t="9346" x="3251200" y="1327150"/>
          <p14:tracePt t="9358" x="3282950" y="1384300"/>
          <p14:tracePt t="9358" x="3333750" y="1479550"/>
          <p14:tracePt t="9379" x="3352800" y="1524000"/>
          <p14:tracePt t="9379" x="3359150" y="1568450"/>
          <p14:tracePt t="9393" x="3359150" y="1606550"/>
          <p14:tracePt t="9393" x="3359150" y="1638300"/>
          <p14:tracePt t="9411" x="3346450" y="1670050"/>
          <p14:tracePt t="9411" x="3333750" y="1701800"/>
          <p14:tracePt t="9427" x="3308350" y="1727200"/>
          <p14:tracePt t="9427" x="3251200" y="1778000"/>
          <p14:tracePt t="9444" x="3219450" y="1797050"/>
          <p14:tracePt t="9444" x="3181350" y="1822450"/>
          <p14:tracePt t="9460" x="3143250" y="1841500"/>
          <p14:tracePt t="9460" x="3111500" y="1860550"/>
          <p14:tracePt t="9477" x="3073400" y="1873250"/>
          <p14:tracePt t="9477" x="3041650" y="1885950"/>
          <p14:tracePt t="9494" x="3009900" y="1898650"/>
          <p14:tracePt t="9494" x="2952750" y="1924050"/>
          <p14:tracePt t="9510" x="2927350" y="1930400"/>
          <p14:tracePt t="9510" x="2908300" y="1936750"/>
          <p14:tracePt t="9528" x="2895600" y="1943100"/>
          <p14:tracePt t="9528" x="2882900" y="1949450"/>
          <p14:tracePt t="9545" x="2876550" y="1955800"/>
          <p14:tracePt t="9545" x="2870200" y="1955800"/>
          <p14:tracePt t="9562" x="2876550" y="1955800"/>
          <p14:tracePt t="9585" x="2889250" y="1949450"/>
          <p14:tracePt t="9601" x="2895600" y="1949450"/>
          <p14:tracePt t="9617" x="2901950" y="1943100"/>
          <p14:tracePt t="9630" x="2908300" y="1936750"/>
          <p14:tracePt t="9646" x="2914650" y="1936750"/>
          <p14:tracePt t="9669" x="2914650" y="1943100"/>
          <p14:tracePt t="9721" x="2908300" y="1949450"/>
          <p14:tracePt t="9741" x="2901950" y="1955800"/>
          <p14:tracePt t="9757" x="2901950" y="1962150"/>
          <p14:tracePt t="9773" x="2895600" y="1962150"/>
          <p14:tracePt t="9789" x="2895600" y="1968500"/>
          <p14:tracePt t="9801" x="2889250" y="1974850"/>
          <p14:tracePt t="9825" x="2889250" y="1981200"/>
          <p14:tracePt t="9849" x="2895600" y="1981200"/>
          <p14:tracePt t="9877" x="2901950" y="1981200"/>
          <p14:tracePt t="9893" x="2908300" y="1981200"/>
          <p14:tracePt t="9917" x="2908300" y="1974850"/>
          <p14:tracePt t="9937" x="2914650" y="1974850"/>
          <p14:tracePt t="9981" x="2921000" y="1974850"/>
          <p14:tracePt t="10109" x="2927350" y="1974850"/>
          <p14:tracePt t="10133" x="2933700" y="1968500"/>
          <p14:tracePt t="10161" x="2946400" y="1968500"/>
          <p14:tracePt t="10177" x="2952750" y="1962150"/>
          <p14:tracePt t="10193" x="2959100" y="1962150"/>
          <p14:tracePt t="10209" x="2965450" y="1955800"/>
          <p14:tracePt t="10221" x="2971800" y="1955800"/>
          <p14:tracePt t="10238" x="2978150" y="1955800"/>
          <p14:tracePt t="10253" x="2984500" y="1955800"/>
          <p14:tracePt t="10269" x="2990850" y="1955800"/>
          <p14:tracePt t="10278" x="2997200" y="1949450"/>
          <p14:tracePt t="10278" x="3016250" y="1949450"/>
          <p14:tracePt t="10299" x="3028950" y="1943100"/>
          <p14:tracePt t="10299" x="3041650" y="1943100"/>
          <p14:tracePt t="10315" x="3054350" y="1936750"/>
          <p14:tracePt t="10315" x="3067050" y="1936750"/>
          <p14:tracePt t="10331" x="3079750" y="1930400"/>
          <p14:tracePt t="10331" x="3092450" y="1930400"/>
          <p14:tracePt t="10347" x="3111500" y="1924050"/>
          <p14:tracePt t="10347" x="3124200" y="1924050"/>
          <p14:tracePt t="10347" x="3143250" y="1924050"/>
          <p14:tracePt t="10366" x="3155950" y="1917700"/>
          <p14:tracePt t="10378" x="3168650" y="1917700"/>
          <p14:tracePt t="10378" x="3200400" y="1917700"/>
          <p14:tracePt t="10398" x="3213100" y="1924050"/>
          <p14:tracePt t="10398" x="3225800" y="1924050"/>
          <p14:tracePt t="10413" x="3238500" y="1924050"/>
          <p14:tracePt t="10413" x="3251200" y="1930400"/>
          <p14:tracePt t="10430" x="3263900" y="1930400"/>
          <p14:tracePt t="10430" x="3276600" y="1936750"/>
          <p14:tracePt t="10447" x="3282950" y="1936750"/>
          <p14:tracePt t="10447" x="3295650" y="1943100"/>
          <p14:tracePt t="10464" x="3302000" y="1943100"/>
          <p14:tracePt t="10479" x="3308350" y="1949450"/>
          <p14:tracePt t="10495" x="3314700" y="1962150"/>
          <p14:tracePt t="10513" x="3308350" y="1974850"/>
          <p14:tracePt t="10513" x="3308350" y="1981200"/>
          <p14:tracePt t="10531" x="3308350" y="1993900"/>
          <p14:tracePt t="10553" x="3308350" y="2000250"/>
          <p14:tracePt t="10569" x="3321050" y="2000250"/>
          <p14:tracePt t="10586" x="3327400" y="2000250"/>
          <p14:tracePt t="10586" x="3333750" y="2000250"/>
          <p14:tracePt t="10598" x="3346450" y="1993900"/>
          <p14:tracePt t="10598" x="3359150" y="1993900"/>
          <p14:tracePt t="10615" x="3371850" y="1993900"/>
          <p14:tracePt t="10615" x="3390900" y="2000250"/>
          <p14:tracePt t="10631" x="3409950" y="2000250"/>
          <p14:tracePt t="10631" x="3435350" y="2006600"/>
          <p14:tracePt t="10631" x="3460750" y="2006600"/>
          <p14:tracePt t="10650" x="3492500" y="2019300"/>
          <p14:tracePt t="10662" x="3524250" y="2025650"/>
          <p14:tracePt t="10662" x="3600450" y="2044700"/>
          <p14:tracePt t="10681" x="3644900" y="2051050"/>
          <p14:tracePt t="10681" x="3689350" y="2057400"/>
          <p14:tracePt t="10699" x="3733800" y="2070100"/>
          <p14:tracePt t="10699" x="3784600" y="2076450"/>
          <p14:tracePt t="10715" x="3835400" y="2089150"/>
          <p14:tracePt t="10715" x="3886200" y="2101850"/>
          <p14:tracePt t="10715" x="3937000" y="2114550"/>
          <p14:tracePt t="10734" x="3994150" y="2127250"/>
          <p14:tracePt t="10746" x="4051300" y="2146300"/>
          <p14:tracePt t="10746" x="4171950" y="2190750"/>
          <p14:tracePt t="10765" x="4229100" y="2216150"/>
          <p14:tracePt t="10765" x="4292600" y="2241550"/>
          <p14:tracePt t="10782" x="4362450" y="2266950"/>
          <p14:tracePt t="10782" x="4419600" y="2298700"/>
          <p14:tracePt t="10799" x="4483100" y="2330450"/>
          <p14:tracePt t="10799" x="4540250" y="2362200"/>
          <p14:tracePt t="10799" x="4597400" y="2400300"/>
          <p14:tracePt t="10819" x="4654550" y="2438400"/>
          <p14:tracePt t="10819" x="4705350" y="2489200"/>
          <p14:tracePt t="10832" x="4756150" y="2533650"/>
          <p14:tracePt t="10832" x="4806950" y="2590800"/>
          <p14:tracePt t="10849" x="4857750" y="2641600"/>
          <p14:tracePt t="10849" x="4908550" y="2698750"/>
          <p14:tracePt t="10865" x="4959350" y="2762250"/>
          <p14:tracePt t="10865" x="5067300" y="2889250"/>
          <p14:tracePt t="10882" x="5118100" y="2946400"/>
          <p14:tracePt t="10882" x="5168900" y="3003550"/>
          <p14:tracePt t="10899" x="5219700" y="3054350"/>
          <p14:tracePt t="10899" x="5264150" y="3098800"/>
          <p14:tracePt t="10915" x="5302250" y="3143250"/>
          <p14:tracePt t="10915" x="5334000" y="3181350"/>
          <p14:tracePt t="10932" x="5365750" y="3225800"/>
          <p14:tracePt t="10932" x="5397500" y="3295650"/>
          <p14:tracePt t="10951" x="5403850" y="3327400"/>
          <p14:tracePt t="10951" x="5403850" y="3359150"/>
          <p14:tracePt t="10967" x="5397500" y="3384550"/>
          <p14:tracePt t="10967" x="5384800" y="3403600"/>
          <p14:tracePt t="10983" x="5372100" y="3422650"/>
          <p14:tracePt t="10983" x="5353050" y="3429000"/>
          <p14:tracePt t="10999" x="5334000" y="3435350"/>
          <p14:tracePt t="10999" x="5308600" y="3429000"/>
          <p14:tracePt t="10999" x="5289550" y="3422650"/>
          <p14:tracePt t="11018" x="5264150" y="3416300"/>
          <p14:tracePt t="11031" x="5245100" y="3403600"/>
          <p14:tracePt t="11031" x="5226050" y="3397250"/>
          <p14:tracePt t="11051" x="5194300" y="3397250"/>
          <p14:tracePt t="11051" x="5175250" y="3422650"/>
          <p14:tracePt t="11066" x="5162550" y="3479800"/>
          <p14:tracePt t="11066" x="5149850" y="3562350"/>
          <p14:tracePt t="11082" x="5149850" y="3683000"/>
          <p14:tracePt t="11082" x="5149850" y="3829050"/>
          <p14:tracePt t="11082" x="5149850" y="4019550"/>
          <p14:tracePt t="11102" x="5156200" y="4216400"/>
          <p14:tracePt t="11114" x="5168900" y="4432300"/>
          <p14:tracePt t="11114" x="5194300" y="4864100"/>
          <p14:tracePt t="11133" x="5207000" y="5060950"/>
          <p14:tracePt t="11133" x="5213350" y="5238750"/>
          <p14:tracePt t="11150" x="5213350" y="5397500"/>
          <p14:tracePt t="11150" x="5213350" y="5530850"/>
          <p14:tracePt t="11166" x="5213350" y="5651500"/>
          <p14:tracePt t="11166" x="5207000" y="5842000"/>
          <p14:tracePt t="11183" x="5207000" y="5905500"/>
          <p14:tracePt t="11183" x="5213350" y="5962650"/>
          <p14:tracePt t="11200" x="5213350" y="5994400"/>
          <p14:tracePt t="11200" x="5219700" y="6019800"/>
          <p14:tracePt t="11217" x="5232400" y="6032500"/>
          <p14:tracePt t="11217" x="5238750" y="6032500"/>
          <p14:tracePt t="11233" x="5251450" y="6019800"/>
          <p14:tracePt t="11233" x="5270500" y="5962650"/>
          <p14:tracePt t="11250" x="5276850" y="5918200"/>
          <p14:tracePt t="11250" x="5289550" y="5867400"/>
          <p14:tracePt t="11267" x="5295900" y="5803900"/>
          <p14:tracePt t="11267" x="5302250" y="5734050"/>
          <p14:tracePt t="11283" x="5308600" y="5664200"/>
          <p14:tracePt t="11283" x="5308600" y="5581650"/>
          <p14:tracePt t="11283" x="5308600" y="5499100"/>
          <p14:tracePt t="11302" x="5308600" y="5416550"/>
          <p14:tracePt t="11315" x="5302250" y="5334000"/>
          <p14:tracePt t="11315" x="5289550" y="5162550"/>
          <p14:tracePt t="11334" x="5283200" y="5073650"/>
          <p14:tracePt t="11334" x="5270500" y="4991100"/>
          <p14:tracePt t="11351" x="5257800" y="4908550"/>
          <p14:tracePt t="11351" x="5245100" y="4826000"/>
          <p14:tracePt t="11367" x="5226050" y="4743450"/>
          <p14:tracePt t="11367" x="5213350" y="4654550"/>
          <p14:tracePt t="11367" x="5194300" y="4572000"/>
          <p14:tracePt t="11386" x="5181600" y="4483100"/>
          <p14:tracePt t="11398" x="5162550" y="4394200"/>
          <p14:tracePt t="11398" x="5130800" y="4222750"/>
          <p14:tracePt t="11419" x="5111750" y="4140200"/>
          <p14:tracePt t="11419" x="5099050" y="4064000"/>
          <p14:tracePt t="11434" x="5080000" y="3987800"/>
          <p14:tracePt t="11434" x="5067300" y="3917950"/>
          <p14:tracePt t="11450" x="5060950" y="3860800"/>
          <p14:tracePt t="11450" x="5054600" y="3810000"/>
          <p14:tracePt t="11467" x="5060950" y="3765550"/>
          <p14:tracePt t="11467" x="5086350" y="3689350"/>
          <p14:tracePt t="11484" x="5111750" y="3657600"/>
          <p14:tracePt t="11484" x="5149850" y="3638550"/>
          <p14:tracePt t="11501" x="5194300" y="3619500"/>
          <p14:tracePt t="11501" x="5251450" y="3606800"/>
          <p14:tracePt t="11517" x="5321300" y="3594100"/>
          <p14:tracePt t="11517" x="5397500" y="3594100"/>
          <p14:tracePt t="11534" x="5492750" y="3587750"/>
          <p14:tracePt t="11534" x="5702300" y="3594100"/>
          <p14:tracePt t="11551" x="5822950" y="3594100"/>
          <p14:tracePt t="11551" x="5949950" y="3594100"/>
          <p14:tracePt t="11567" x="6076950" y="3594100"/>
          <p14:tracePt t="11567" x="6210300" y="3594100"/>
          <p14:tracePt t="11584" x="6343650" y="3587750"/>
          <p14:tracePt t="11584" x="6591300" y="3575050"/>
          <p14:tracePt t="11603" x="6711950" y="3562350"/>
          <p14:tracePt t="11603" x="6826250" y="3549650"/>
          <p14:tracePt t="11618" x="6934200" y="3536950"/>
          <p14:tracePt t="11618" x="7029450" y="3524250"/>
          <p14:tracePt t="11635" x="7124700" y="3511550"/>
          <p14:tracePt t="11635" x="7200900" y="3492500"/>
          <p14:tracePt t="11651" x="7270750" y="3473450"/>
          <p14:tracePt t="11651" x="7327900" y="3460750"/>
          <p14:tracePt t="11651" x="7378700" y="3441700"/>
          <p14:tracePt t="11670" x="7410450" y="3429000"/>
          <p14:tracePt t="11683" x="7423150" y="3409950"/>
          <p14:tracePt t="11683" x="7423150" y="3397250"/>
          <p14:tracePt t="11703" x="7391400" y="3371850"/>
          <p14:tracePt t="11703" x="7353300" y="3359150"/>
          <p14:tracePt t="11974" x="3689350" y="2527300"/>
          <p14:tracePt t="11984" x="3683000" y="2508250"/>
          <p14:tracePt t="11984" x="3657600" y="2476500"/>
          <p14:tracePt t="12002" x="3651250" y="2463800"/>
          <p14:tracePt t="12002" x="3638550" y="2444750"/>
          <p14:tracePt t="12019" x="3625850" y="2432050"/>
          <p14:tracePt t="12019" x="3619500" y="2419350"/>
          <p14:tracePt t="12036" x="3613150" y="2406650"/>
          <p14:tracePt t="12036" x="3613150" y="2393950"/>
          <p14:tracePt t="12052" x="3613150" y="2381250"/>
          <p14:tracePt t="12052" x="3619500" y="2368550"/>
          <p14:tracePt t="12071" x="3625850" y="2343150"/>
          <p14:tracePt t="12071" x="3632200" y="2330450"/>
          <p14:tracePt t="12086" x="3638550" y="2317750"/>
          <p14:tracePt t="12086" x="3651250" y="2311400"/>
          <p14:tracePt t="12103" x="3657600" y="2298700"/>
          <p14:tracePt t="12103" x="3670300" y="2292350"/>
          <p14:tracePt t="12103" x="3683000" y="2279650"/>
          <p14:tracePt t="12122" x="3695700" y="2273300"/>
          <p14:tracePt t="12134" x="3708400" y="2260600"/>
          <p14:tracePt t="12134" x="3733800" y="2254250"/>
          <p14:tracePt t="12134" x="3759200" y="2241550"/>
          <p14:tracePt t="12155" x="3784600" y="2235200"/>
          <p14:tracePt t="12155" x="3822700" y="2222500"/>
          <p14:tracePt t="12171" x="3860800" y="2209800"/>
          <p14:tracePt t="12171" x="3905250" y="2197100"/>
          <p14:tracePt t="12186" x="3962400" y="2190750"/>
          <p14:tracePt t="12186" x="4019550" y="2190750"/>
          <p14:tracePt t="12203" x="4089400" y="2190750"/>
          <p14:tracePt t="12203" x="4159250" y="2197100"/>
          <p14:tracePt t="12203" x="4235450" y="2209800"/>
          <p14:tracePt t="12222" x="4318000" y="2228850"/>
          <p14:tracePt t="12235" x="4406900" y="2247900"/>
          <p14:tracePt t="12235" x="4591050" y="2286000"/>
          <p14:tracePt t="12253" x="4686300" y="2305050"/>
          <p14:tracePt t="12253" x="4781550" y="2324100"/>
          <p14:tracePt t="12270" x="4870450" y="2336800"/>
          <p14:tracePt t="12270" x="4965700" y="2343150"/>
          <p14:tracePt t="12287" x="5048250" y="2349500"/>
          <p14:tracePt t="12287" x="5207000" y="2349500"/>
          <p14:tracePt t="12304" x="5270500" y="2349500"/>
          <p14:tracePt t="12304" x="5334000" y="2336800"/>
          <p14:tracePt t="12320" x="5384800" y="2330450"/>
          <p14:tracePt t="12320" x="5429250" y="2317750"/>
          <p14:tracePt t="12337" x="5467350" y="2305050"/>
          <p14:tracePt t="12337" x="5499100" y="2292350"/>
          <p14:tracePt t="12354" x="5530850" y="2286000"/>
          <p14:tracePt t="12354" x="5568950" y="2266950"/>
          <p14:tracePt t="12371" x="5581650" y="2260600"/>
          <p14:tracePt t="12371" x="5594350" y="2260600"/>
          <p14:tracePt t="12387" x="5594350" y="2254250"/>
          <p14:tracePt t="12402" x="5588000" y="2254250"/>
          <p14:tracePt t="12422" x="5581650" y="2260600"/>
          <p14:tracePt t="12435" x="5575300" y="2260600"/>
          <p14:tracePt t="12435" x="5562600" y="2266950"/>
          <p14:tracePt t="12455" x="5556250" y="2266950"/>
          <p14:tracePt t="12469" x="5549900" y="2273300"/>
          <p14:tracePt t="12486" x="5543550" y="2273300"/>
          <p14:tracePt t="12502" x="5549900" y="2266950"/>
          <p14:tracePt t="12522" x="5549900" y="2260600"/>
          <p14:tracePt t="12522" x="5556250" y="2254250"/>
          <p14:tracePt t="12539" x="5562600" y="2247900"/>
          <p14:tracePt t="12539" x="5568950" y="2241550"/>
          <p14:tracePt t="12554" x="5575300" y="2241550"/>
          <p14:tracePt t="12554" x="5588000" y="2235200"/>
          <p14:tracePt t="12571" x="5594350" y="2228850"/>
          <p14:tracePt t="12571" x="5600700" y="2222500"/>
          <p14:tracePt t="12588" x="5613400" y="2216150"/>
          <p14:tracePt t="12588" x="5626100" y="2209800"/>
          <p14:tracePt t="12604" x="5632450" y="2203450"/>
          <p14:tracePt t="12604" x="5638800" y="2197100"/>
          <p14:tracePt t="12621" x="5645150" y="2197100"/>
          <p14:tracePt t="12621" x="5651500" y="2190750"/>
          <p14:tracePt t="12638" x="5651500" y="2184400"/>
          <p14:tracePt t="12638" x="5657850" y="2178050"/>
          <p14:tracePt t="12655" x="5657850" y="2171700"/>
          <p14:tracePt t="12655" x="5657850" y="2159000"/>
          <p14:tracePt t="12672" x="5664200" y="2152650"/>
          <p14:tracePt t="12672" x="5664200" y="2146300"/>
          <p14:tracePt t="12688" x="5664200" y="2139950"/>
          <p14:tracePt t="12688" x="5664200" y="2133600"/>
          <p14:tracePt t="12705" x="5664200" y="2120900"/>
          <p14:tracePt t="12705" x="5664200" y="2114550"/>
          <p14:tracePt t="12723" x="5670550" y="2089150"/>
          <p14:tracePt t="12723" x="5676900" y="2070100"/>
          <p14:tracePt t="12739" x="5676900" y="2057400"/>
          <p14:tracePt t="12739" x="5676900" y="2038350"/>
          <p14:tracePt t="12755" x="5676900" y="2012950"/>
          <p14:tracePt t="12755" x="5676900" y="1993900"/>
          <p14:tracePt t="12772" x="5676900" y="1968500"/>
          <p14:tracePt t="12772" x="5670550" y="1949450"/>
          <p14:tracePt t="12772" x="5670550" y="1930400"/>
          <p14:tracePt t="12791" x="5664200" y="1911350"/>
          <p14:tracePt t="12803" x="5657850" y="1898650"/>
          <p14:tracePt t="12803" x="5645150" y="1873250"/>
          <p14:tracePt t="12824" x="5645150" y="1866900"/>
          <p14:tracePt t="12824" x="5638800" y="1860550"/>
          <p14:tracePt t="12840" x="5638800" y="1847850"/>
          <p14:tracePt t="12840" x="5638800" y="1841500"/>
          <p14:tracePt t="12855" x="5638800" y="1828800"/>
          <p14:tracePt t="12855" x="5632450" y="1822450"/>
          <p14:tracePt t="12855" x="5632450" y="1809750"/>
          <p14:tracePt t="12874" x="5632450" y="1803400"/>
          <p14:tracePt t="12887" x="5638800" y="1790700"/>
          <p14:tracePt t="12887" x="5645150" y="1778000"/>
          <p14:tracePt t="12905" x="5651500" y="1771650"/>
          <p14:tracePt t="12905" x="5657850" y="1765300"/>
          <p14:tracePt t="12922" x="5670550" y="1765300"/>
          <p14:tracePt t="12922" x="5683250" y="1765300"/>
          <p14:tracePt t="12922" x="5695950" y="1765300"/>
          <p14:tracePt t="12942" x="5708650" y="1771650"/>
          <p14:tracePt t="12954" x="5727700" y="1778000"/>
          <p14:tracePt t="12954" x="5753100" y="1797050"/>
          <p14:tracePt t="12973" x="5765800" y="1809750"/>
          <p14:tracePt t="12973" x="5778500" y="1822450"/>
          <p14:tracePt t="12990" x="5791200" y="1835150"/>
          <p14:tracePt t="12990" x="5797550" y="1847850"/>
          <p14:tracePt t="13006" x="5797550" y="1866900"/>
          <p14:tracePt t="13006" x="5791200" y="1917700"/>
          <p14:tracePt t="13023" x="5778500" y="1955800"/>
          <p14:tracePt t="13023" x="5765800" y="2000250"/>
          <p14:tracePt t="13040" x="5740400" y="2051050"/>
          <p14:tracePt t="13040" x="5715000" y="2114550"/>
          <p14:tracePt t="13056" x="5676900" y="2178050"/>
          <p14:tracePt t="13056" x="5638800" y="2247900"/>
          <p14:tracePt t="13073" x="5594350" y="2317750"/>
          <p14:tracePt t="13073" x="5543550" y="2381250"/>
          <p14:tracePt t="13091" x="5435600" y="2489200"/>
          <p14:tracePt t="13091" x="5378450" y="2527300"/>
          <p14:tracePt t="13107" x="5327650" y="2559050"/>
          <p14:tracePt t="13107" x="5276850" y="2584450"/>
          <p14:tracePt t="13123" x="5226050" y="2597150"/>
          <p14:tracePt t="13123" x="5175250" y="2609850"/>
          <p14:tracePt t="13123" x="5124450" y="2616200"/>
          <p14:tracePt t="13142" x="5073650" y="2622550"/>
          <p14:tracePt t="13155" x="5022850" y="2622550"/>
          <p14:tracePt t="13155" x="4965700" y="2628900"/>
          <p14:tracePt t="13155" x="4908550" y="2628900"/>
          <p14:tracePt t="13175" x="4857750" y="2635250"/>
          <p14:tracePt t="13175" x="4800600" y="2641600"/>
          <p14:tracePt t="13192" x="4749800" y="2647950"/>
          <p14:tracePt t="13192" x="4711700" y="2660650"/>
          <p14:tracePt t="13207" x="4673600" y="2667000"/>
          <p14:tracePt t="13207" x="4641850" y="2673350"/>
          <p14:tracePt t="13223" x="4622800" y="2679700"/>
          <p14:tracePt t="13223" x="4610100" y="2686050"/>
          <p14:tracePt t="13223" x="4597400" y="2686050"/>
          <p14:tracePt t="13242" x="4591050" y="2692400"/>
          <p14:tracePt t="13255" x="4597400" y="2705100"/>
          <p14:tracePt t="13272" x="4610100" y="2711450"/>
          <p14:tracePt t="13272" x="4616450" y="2717800"/>
          <p14:tracePt t="13291" x="4622800" y="2724150"/>
          <p14:tracePt t="13291" x="4629150" y="2736850"/>
          <p14:tracePt t="13308" x="4635500" y="2743200"/>
          <p14:tracePt t="13308" x="4648200" y="2768600"/>
          <p14:tracePt t="13324" x="4648200" y="2781300"/>
          <p14:tracePt t="13324" x="4641850" y="2794000"/>
          <p14:tracePt t="13341" x="4635500" y="2806700"/>
          <p14:tracePt t="13341" x="4635500" y="2819400"/>
          <p14:tracePt t="13357" x="4629150" y="2832100"/>
          <p14:tracePt t="13357" x="4622800" y="2844800"/>
          <p14:tracePt t="13374" x="4616450" y="2857500"/>
          <p14:tracePt t="13374" x="4597400" y="2870200"/>
          <p14:tracePt t="13391" x="4597400" y="2876550"/>
          <p14:tracePt t="13406" x="4584700" y="2889250"/>
          <p14:tracePt t="13422" x="4578350" y="2882900"/>
          <p14:tracePt t="13458" x="4572000" y="2876550"/>
          <p14:tracePt t="13482" x="4572000" y="2870200"/>
          <p14:tracePt t="13498" x="4565650" y="2863850"/>
          <p14:tracePt t="13517" x="4559300" y="2863850"/>
          <p14:tracePt t="13534" x="4559300" y="2857500"/>
          <p14:tracePt t="13550" x="4552950" y="2851150"/>
          <p14:tracePt t="13570" x="4546600" y="2851150"/>
          <p14:tracePt t="13602" x="4540250" y="2857500"/>
          <p14:tracePt t="13618" x="4527550" y="2863850"/>
          <p14:tracePt t="13630" x="4521200" y="2870200"/>
          <p14:tracePt t="13646" x="4514850" y="2876550"/>
          <p14:tracePt t="13656" x="4508500" y="2876550"/>
          <p14:tracePt t="13656" x="4508500" y="2882900"/>
          <p14:tracePt t="13675" x="4495800" y="2889250"/>
          <p14:tracePt t="13690" x="4495800" y="2895600"/>
          <p14:tracePt t="13707" x="4489450" y="2901950"/>
          <p14:tracePt t="13723" x="4489450" y="2908300"/>
          <p14:tracePt t="13742" x="4495800" y="2908300"/>
          <p14:tracePt t="13765" x="4502150" y="2908300"/>
          <p14:tracePt t="13781" x="4508500" y="2901950"/>
          <p14:tracePt t="13798" x="4514850" y="2901950"/>
          <p14:tracePt t="13817" x="4521200" y="2895600"/>
          <p14:tracePt t="13842" x="4527550" y="2889250"/>
          <p14:tracePt t="13862" x="4521200" y="2889250"/>
          <p14:tracePt t="13946" x="4514850" y="2889250"/>
          <p14:tracePt t="13982" x="4514850" y="2882900"/>
          <p14:tracePt t="14038" x="4521200" y="2882900"/>
          <p14:tracePt t="14058" x="4527550" y="2876550"/>
          <p14:tracePt t="14074" x="4533900" y="2876550"/>
          <p14:tracePt t="14098" x="4540250" y="2876550"/>
          <p14:tracePt t="14118" x="4533900" y="2876550"/>
          <p14:tracePt t="14238" x="4527550" y="2876550"/>
          <p14:tracePt t="14254" x="4521200" y="2882900"/>
          <p14:tracePt t="14263" x="4514850" y="2889250"/>
          <p14:tracePt t="14275" x="4502150" y="2889250"/>
          <p14:tracePt t="14275" x="4483100" y="2901950"/>
          <p14:tracePt t="14294" x="4464050" y="2914650"/>
          <p14:tracePt t="14294" x="4445000" y="2921000"/>
          <p14:tracePt t="14311" x="4419600" y="2933700"/>
          <p14:tracePt t="14311" x="4394200" y="2946400"/>
          <p14:tracePt t="14327" x="4368800" y="2959100"/>
          <p14:tracePt t="14327" x="4292600" y="2990850"/>
          <p14:tracePt t="14344" x="4248150" y="3009900"/>
          <p14:tracePt t="14344" x="4203700" y="3022600"/>
          <p14:tracePt t="14361" x="4146550" y="3035300"/>
          <p14:tracePt t="14361" x="4089400" y="3048000"/>
          <p14:tracePt t="14377" x="4025900" y="3060700"/>
          <p14:tracePt t="14377" x="3949700" y="3073400"/>
          <p14:tracePt t="14394" x="3873500" y="3079750"/>
          <p14:tracePt t="14394" x="3702050" y="3092450"/>
          <p14:tracePt t="14411" x="3613150" y="3098800"/>
          <p14:tracePt t="14411" x="3524250" y="3105150"/>
          <p14:tracePt t="14427" x="3429000" y="3105150"/>
          <p14:tracePt t="14427" x="3340100" y="3111500"/>
          <p14:tracePt t="14444" x="3251200" y="3117850"/>
          <p14:tracePt t="14444" x="3162300" y="3124200"/>
          <p14:tracePt t="14444" x="3073400" y="3130550"/>
          <p14:tracePt t="14463" x="2984500" y="3143250"/>
          <p14:tracePt t="14476" x="2895600" y="3155950"/>
          <p14:tracePt t="14476" x="2736850" y="3181350"/>
          <p14:tracePt t="14495" x="2660650" y="3194050"/>
          <p14:tracePt t="14495" x="2590800" y="3213100"/>
          <p14:tracePt t="14511" x="2527300" y="3225800"/>
          <p14:tracePt t="14511" x="2476500" y="3244850"/>
          <p14:tracePt t="14528" x="2425700" y="3257550"/>
          <p14:tracePt t="14528" x="2381250" y="3276600"/>
          <p14:tracePt t="14528" x="2343150" y="3289300"/>
          <p14:tracePt t="14547" x="2311400" y="3302000"/>
          <p14:tracePt t="14559" x="2279650" y="3308350"/>
          <p14:tracePt t="14559" x="2241550" y="3314700"/>
          <p14:tracePt t="14579" x="2228850" y="3321050"/>
          <p14:tracePt t="14579" x="2216150" y="3314700"/>
          <p14:tracePt t="14595" x="2209800" y="3314700"/>
          <p14:tracePt t="14595" x="2209800" y="3308350"/>
          <p14:tracePt t="14612" x="2203450" y="3302000"/>
          <p14:tracePt t="14612" x="2203450" y="3295650"/>
          <p14:tracePt t="14628" x="2203450" y="3289300"/>
          <p14:tracePt t="14628" x="2203450" y="3270250"/>
          <p14:tracePt t="14645" x="2203450" y="3257550"/>
          <p14:tracePt t="14645" x="2203450" y="3251200"/>
          <p14:tracePt t="14662" x="2197100" y="3244850"/>
          <p14:tracePt t="14662" x="2197100" y="3238500"/>
          <p14:tracePt t="14678" x="2190750" y="3225800"/>
          <p14:tracePt t="14678" x="2184400" y="3219450"/>
          <p14:tracePt t="14695" x="2178050" y="3219450"/>
          <p14:tracePt t="14695" x="2165350" y="3206750"/>
          <p14:tracePt t="14712" x="2152650" y="3200400"/>
          <p14:tracePt t="14712" x="2139950" y="3200400"/>
          <p14:tracePt t="14729" x="2127250" y="3194050"/>
          <p14:tracePt t="14729" x="2114550" y="3187700"/>
          <p14:tracePt t="14746" x="2095500" y="3187700"/>
          <p14:tracePt t="14746" x="2076450" y="3181350"/>
          <p14:tracePt t="14764" x="2025650" y="3175000"/>
          <p14:tracePt t="14764" x="2006600" y="3175000"/>
          <p14:tracePt t="14779" x="1974850" y="3175000"/>
          <p14:tracePt t="14779" x="1949450" y="3175000"/>
          <p14:tracePt t="14796" x="1924050" y="3175000"/>
          <p14:tracePt t="14796" x="1898650" y="3175000"/>
          <p14:tracePt t="14814" x="1866900" y="3181350"/>
          <p14:tracePt t="14814" x="1835150" y="3181350"/>
          <p14:tracePt t="14814" x="1803400" y="3181350"/>
          <p14:tracePt t="14832" x="1765300" y="3181350"/>
          <p14:tracePt t="14844" x="1727200" y="3181350"/>
          <p14:tracePt t="14844" x="1644650" y="3181350"/>
          <p14:tracePt t="14863" x="1600200" y="3181350"/>
          <p14:tracePt t="14863" x="1549400" y="3181350"/>
          <p14:tracePt t="14879" x="1498600" y="3181350"/>
          <p14:tracePt t="14879" x="1447800" y="3187700"/>
          <p14:tracePt t="14896" x="1390650" y="3181350"/>
          <p14:tracePt t="14896" x="1339850" y="3181350"/>
          <p14:tracePt t="14896" x="1282700" y="3175000"/>
          <p14:tracePt t="14915" x="1231900" y="3168650"/>
          <p14:tracePt t="14927" x="1174750" y="3155950"/>
          <p14:tracePt t="14927" x="1066800" y="3124200"/>
          <p14:tracePt t="14946" x="1009650" y="3105150"/>
          <p14:tracePt t="14946" x="952500" y="3079750"/>
          <p14:tracePt t="14963" x="901700" y="3060700"/>
          <p14:tracePt t="14963" x="844550" y="3028950"/>
          <p14:tracePt t="14979" x="800100" y="3003550"/>
          <p14:tracePt t="14979" x="755650" y="2971800"/>
          <p14:tracePt t="14996" x="717550" y="2940050"/>
          <p14:tracePt t="14996" x="660400" y="2857500"/>
          <p14:tracePt t="15013" x="647700" y="2813050"/>
          <p14:tracePt t="15013" x="641350" y="2762250"/>
          <p14:tracePt t="15030" x="647700" y="2717800"/>
          <p14:tracePt t="15030" x="660400" y="2667000"/>
          <p14:tracePt t="15047" x="685800" y="2622550"/>
          <p14:tracePt t="15047" x="755650" y="2527300"/>
          <p14:tracePt t="15063" x="800100" y="2476500"/>
          <p14:tracePt t="15063" x="850900" y="2432050"/>
          <p14:tracePt t="15080" x="908050" y="2387600"/>
          <p14:tracePt t="15080" x="971550" y="2349500"/>
          <p14:tracePt t="15096" x="1041400" y="2311400"/>
          <p14:tracePt t="15096" x="1111250" y="2279650"/>
          <p14:tracePt t="15113" x="1187450" y="2260600"/>
          <p14:tracePt t="15113" x="1339850" y="2241550"/>
          <p14:tracePt t="15131" x="1416050" y="2247900"/>
          <p14:tracePt t="15131" x="1492250" y="2266950"/>
          <p14:tracePt t="15147" x="1562100" y="2298700"/>
          <p14:tracePt t="15147" x="1631950" y="2336800"/>
          <p14:tracePt t="15164" x="1695450" y="2381250"/>
          <p14:tracePt t="15164" x="1752600" y="2425700"/>
          <p14:tracePt t="15164" x="1797050" y="2470150"/>
          <p14:tracePt t="15183" x="1841500" y="2520950"/>
          <p14:tracePt t="15195" x="1873250" y="2565400"/>
          <p14:tracePt t="15195" x="1898650" y="2609850"/>
          <p14:tracePt t="15195" x="1917700" y="2647950"/>
          <p14:tracePt t="15216" x="1930400" y="2686050"/>
          <p14:tracePt t="15216" x="1930400" y="2724150"/>
          <p14:tracePt t="15231" x="1924050" y="2762250"/>
          <p14:tracePt t="15231" x="1911350" y="2800350"/>
          <p14:tracePt t="15247" x="1892300" y="2838450"/>
          <p14:tracePt t="15247" x="1866900" y="2870200"/>
          <p14:tracePt t="15263" x="1835150" y="2901950"/>
          <p14:tracePt t="15263" x="1803400" y="2933700"/>
          <p14:tracePt t="15280" x="1771650" y="2959100"/>
          <p14:tracePt t="15280" x="1733550" y="2984500"/>
          <p14:tracePt t="15280" x="1695450" y="3009900"/>
          <p14:tracePt t="15299" x="1657350" y="3028950"/>
          <p14:tracePt t="15299" x="1619250" y="3048000"/>
          <p14:tracePt t="15315" x="1581150" y="3060700"/>
          <p14:tracePt t="15315" x="1543050" y="3073400"/>
          <p14:tracePt t="15331" x="1504950" y="3079750"/>
          <p14:tracePt t="15331" x="1473200" y="3092450"/>
          <p14:tracePt t="15347" x="1441450" y="3098800"/>
          <p14:tracePt t="15347" x="1390650" y="3105150"/>
          <p14:tracePt t="15364" x="1371600" y="3105150"/>
          <p14:tracePt t="15364" x="1358900" y="3105150"/>
          <p14:tracePt t="15381" x="1346200" y="3105150"/>
          <p14:tracePt t="15381" x="1339850" y="3105150"/>
          <p14:tracePt t="15397" x="1333500" y="3105150"/>
          <p14:tracePt t="15413" x="1333500" y="3098800"/>
          <p14:tracePt t="15430" x="1339850" y="3092450"/>
          <p14:tracePt t="15447" x="1346200" y="3092450"/>
          <p14:tracePt t="15447" x="1352550" y="3092450"/>
          <p14:tracePt t="15464" x="1358900" y="3086100"/>
          <p14:tracePt t="15464" x="1365250" y="3086100"/>
          <p14:tracePt t="15464" x="1371600" y="3086100"/>
          <p14:tracePt t="15484" x="1377950" y="3086100"/>
          <p14:tracePt t="15496" x="1384300" y="3086100"/>
          <p14:tracePt t="15496" x="1390650" y="3086100"/>
          <p14:tracePt t="15515" x="1397000" y="3086100"/>
          <p14:tracePt t="15531" x="1403350" y="3092450"/>
          <p14:tracePt t="15551" x="1409700" y="3098800"/>
          <p14:tracePt t="15583" x="1409700" y="3105150"/>
          <p14:tracePt t="15599" x="1409700" y="3111500"/>
          <p14:tracePt t="15610" x="1416050" y="3117850"/>
          <p14:tracePt t="15635" x="1422400" y="3117850"/>
          <p14:tracePt t="15650" x="1428750" y="3117850"/>
          <p14:tracePt t="15662" x="1428750" y="3111500"/>
          <p14:tracePt t="15678" x="1435100" y="3111500"/>
          <p14:tracePt t="15694" x="1441450" y="3105150"/>
          <p14:tracePt t="15710" x="1447800" y="3105150"/>
          <p14:tracePt t="15722" x="1454150" y="3098800"/>
          <p14:tracePt t="15739" x="1460500" y="3098800"/>
          <p14:tracePt t="15755" x="1466850" y="3092450"/>
          <p14:tracePt t="15779" x="1473200" y="3092450"/>
          <p14:tracePt t="15791" x="1479550" y="3092450"/>
          <p14:tracePt t="15815" x="1479550" y="3086100"/>
          <p14:tracePt t="15843" x="1479550" y="3092450"/>
          <p14:tracePt t="15959" x="1479550" y="3098800"/>
          <p14:tracePt t="16003" x="1485900" y="3098800"/>
          <p14:tracePt t="16167" x="1492250" y="3098800"/>
          <p14:tracePt t="16219" x="1498600" y="3098800"/>
          <p14:tracePt t="16339" x="1511300" y="3098800"/>
          <p14:tracePt t="16371" x="1517650" y="3092450"/>
          <p14:tracePt t="16379" x="1524000" y="3086100"/>
          <p14:tracePt t="16383" x="1536700" y="3086100"/>
          <p14:tracePt t="16383" x="1555750" y="3079750"/>
          <p14:tracePt t="16401" x="1574800" y="3073400"/>
          <p14:tracePt t="16401" x="1606550" y="3067050"/>
          <p14:tracePt t="16418" x="1638300" y="3067050"/>
          <p14:tracePt t="16418" x="1682750" y="3067050"/>
          <p14:tracePt t="16435" x="1733550" y="3067050"/>
          <p14:tracePt t="16435" x="1879600" y="3092450"/>
          <p14:tracePt t="16452" x="1968500" y="3111500"/>
          <p14:tracePt t="16452" x="2070100" y="3130550"/>
          <p14:tracePt t="16468" x="2184400" y="3162300"/>
          <p14:tracePt t="16468" x="2305050" y="3187700"/>
          <p14:tracePt t="16485" x="2438400" y="3219450"/>
          <p14:tracePt t="16485" x="2571750" y="3251200"/>
          <p14:tracePt t="16485" x="2717800" y="3282950"/>
          <p14:tracePt t="16504" x="2857500" y="3314700"/>
          <p14:tracePt t="16516" x="3009900" y="3359150"/>
          <p14:tracePt t="16516" x="3321050" y="3473450"/>
          <p14:tracePt t="16536" x="3479800" y="3549650"/>
          <p14:tracePt t="16536" x="3632200" y="3632200"/>
          <p14:tracePt t="16552" x="3790950" y="3721100"/>
          <p14:tracePt t="16552" x="3943350" y="3816350"/>
          <p14:tracePt t="16568" x="4089400" y="3905250"/>
          <p14:tracePt t="16568" x="4235450" y="3994150"/>
          <p14:tracePt t="16568" x="4368800" y="4076700"/>
          <p14:tracePt t="16587" x="4489450" y="4146550"/>
          <p14:tracePt t="16600" x="4610100" y="4216400"/>
          <p14:tracePt t="16600" x="4724400" y="4273550"/>
          <p14:tracePt t="16620" x="4933950" y="4394200"/>
          <p14:tracePt t="16620" x="5029200" y="4457700"/>
          <p14:tracePt t="16635" x="5118100" y="4527550"/>
          <p14:tracePt t="16635" x="5194300" y="4597400"/>
          <p14:tracePt t="16652" x="5270500" y="4667250"/>
          <p14:tracePt t="16652" x="5334000" y="4743450"/>
          <p14:tracePt t="16652" x="5391150" y="4813300"/>
          <p14:tracePt t="16672" x="5441950" y="4883150"/>
          <p14:tracePt t="16672" x="5480050" y="4946650"/>
          <p14:tracePt t="16686" x="5518150" y="5010150"/>
          <p14:tracePt t="16686" x="5549900" y="5067300"/>
          <p14:tracePt t="16702" x="5575300" y="5118100"/>
          <p14:tracePt t="16702" x="5600700" y="5168900"/>
          <p14:tracePt t="16719" x="5619750" y="5207000"/>
          <p14:tracePt t="16719" x="5632450" y="5245100"/>
          <p14:tracePt t="16736" x="5645150" y="5283200"/>
          <p14:tracePt t="16736" x="5651500" y="5346700"/>
          <p14:tracePt t="16753" x="5645150" y="5372100"/>
          <p14:tracePt t="16753" x="5638800" y="5397500"/>
          <p14:tracePt t="16769" x="5619750" y="5422900"/>
          <p14:tracePt t="16769" x="5600700" y="5441950"/>
          <p14:tracePt t="16786" x="5575300" y="5461000"/>
          <p14:tracePt t="16786" x="5543550" y="5473700"/>
          <p14:tracePt t="16804" x="5480050" y="5492750"/>
          <p14:tracePt t="16804" x="5441950" y="5492750"/>
          <p14:tracePt t="16820" x="5397500" y="5486400"/>
          <p14:tracePt t="16820" x="5353050" y="5480050"/>
          <p14:tracePt t="16836" x="5308600" y="5454650"/>
          <p14:tracePt t="16836" x="5264150" y="5429250"/>
          <p14:tracePt t="16853" x="5219700" y="5391150"/>
          <p14:tracePt t="16853" x="5168900" y="5340350"/>
          <p14:tracePt t="16853" x="5124450" y="5276850"/>
          <p14:tracePt t="16872" x="5086350" y="5207000"/>
          <p14:tracePt t="16884" x="5048250" y="5130800"/>
          <p14:tracePt t="16884" x="4991100" y="4953000"/>
          <p14:tracePt t="16904" x="4972050" y="4851400"/>
          <p14:tracePt t="16904" x="4959350" y="4756150"/>
          <p14:tracePt t="16920" x="4959350" y="4648200"/>
          <p14:tracePt t="16920" x="4965700" y="4546600"/>
          <p14:tracePt t="16936" x="4978400" y="4438650"/>
          <p14:tracePt t="16936" x="5003800" y="4330700"/>
          <p14:tracePt t="16936" x="5029200" y="4222750"/>
          <p14:tracePt t="16956" x="5067300" y="4114800"/>
          <p14:tracePt t="16968" x="5105400" y="4000500"/>
          <p14:tracePt t="16968" x="5200650" y="3765550"/>
          <p14:tracePt t="16987" x="5245100" y="3644900"/>
          <p14:tracePt t="16987" x="5295900" y="3536950"/>
          <p14:tracePt t="17003" x="5346700" y="3429000"/>
          <p14:tracePt t="17003" x="5403850" y="3333750"/>
          <p14:tracePt t="17020" x="5461000" y="3244850"/>
          <p14:tracePt t="17020" x="5518150" y="3175000"/>
          <p14:tracePt t="17020" x="5581650" y="3124200"/>
          <p14:tracePt t="17040" x="5651500" y="3079750"/>
          <p14:tracePt t="17040" x="5721350" y="3054350"/>
          <p14:tracePt t="17053" x="5803900" y="3035300"/>
          <p14:tracePt t="17053" x="5880100" y="3028950"/>
          <p14:tracePt t="17070" x="5969000" y="3028950"/>
          <p14:tracePt t="17070" x="6057900" y="3041650"/>
          <p14:tracePt t="17087" x="6153150" y="3048000"/>
          <p14:tracePt t="17087" x="6343650" y="3079750"/>
          <p14:tracePt t="17103" x="6451600" y="3098800"/>
          <p14:tracePt t="17103" x="6553200" y="3124200"/>
          <p14:tracePt t="17120" x="6661150" y="3149600"/>
          <p14:tracePt t="17120" x="6769100" y="3181350"/>
          <p14:tracePt t="17137" x="6877050" y="3225800"/>
          <p14:tracePt t="17137" x="6985000" y="3276600"/>
          <p14:tracePt t="17154" x="7086600" y="3340100"/>
          <p14:tracePt t="17154" x="7289800" y="3492500"/>
          <p14:tracePt t="17172" x="7385050" y="3581400"/>
          <p14:tracePt t="17172" x="7480300" y="3676650"/>
          <p14:tracePt t="17188" x="7562850" y="3771900"/>
          <p14:tracePt t="17188" x="7632700" y="3867150"/>
          <p14:tracePt t="17204" x="7702550" y="3962400"/>
          <p14:tracePt t="17204" x="7766050" y="4051300"/>
          <p14:tracePt t="17204" x="7816850" y="4133850"/>
          <p14:tracePt t="17224" x="7867650" y="4222750"/>
          <p14:tracePt t="17235" x="7912100" y="4298950"/>
          <p14:tracePt t="17235" x="7943850" y="4375150"/>
          <p14:tracePt t="17235" x="7975600" y="4451350"/>
          <p14:tracePt t="17256" x="8001000" y="4521200"/>
          <p14:tracePt t="17256" x="8013700" y="4597400"/>
          <p14:tracePt t="17271" x="8026400" y="4667250"/>
          <p14:tracePt t="17271" x="8026400" y="4743450"/>
          <p14:tracePt t="17288" x="8020050" y="4813300"/>
          <p14:tracePt t="17288" x="8001000" y="4883150"/>
          <p14:tracePt t="17304" x="7975600" y="4946650"/>
          <p14:tracePt t="17304" x="7943850" y="5010150"/>
          <p14:tracePt t="17304" x="7905750" y="5067300"/>
          <p14:tracePt t="17324" x="7854950" y="5124450"/>
          <p14:tracePt t="17336" x="7797800" y="5175250"/>
          <p14:tracePt t="17336" x="7677150" y="5264150"/>
          <p14:tracePt t="17354" x="7613650" y="5308600"/>
          <p14:tracePt t="17354" x="7537450" y="5346700"/>
          <p14:tracePt t="17371" x="7467600" y="5378450"/>
          <p14:tracePt t="17371" x="7385050" y="5410200"/>
          <p14:tracePt t="17388" x="7302500" y="5441950"/>
          <p14:tracePt t="17388" x="7124700" y="5505450"/>
          <p14:tracePt t="17405" x="7029450" y="5537200"/>
          <p14:tracePt t="17405" x="6927850" y="5562600"/>
          <p14:tracePt t="17421" x="6826250" y="5588000"/>
          <p14:tracePt t="17421" x="6718300" y="5613400"/>
          <p14:tracePt t="17438" x="6610350" y="5638800"/>
          <p14:tracePt t="17438" x="6502400" y="5657850"/>
          <p14:tracePt t="17455" x="6388100" y="5670550"/>
          <p14:tracePt t="17455" x="6165850" y="5676900"/>
          <p14:tracePt t="17472" x="6057900" y="5670550"/>
          <p14:tracePt t="17472" x="5949950" y="5657850"/>
          <p14:tracePt t="17488" x="5842000" y="5638800"/>
          <p14:tracePt t="17488" x="5740400" y="5619750"/>
          <p14:tracePt t="17505" x="5645150" y="5588000"/>
          <p14:tracePt t="17505" x="5454650" y="5511800"/>
          <p14:tracePt t="17524" x="5359400" y="5467350"/>
          <p14:tracePt t="17537" x="5270500" y="5416550"/>
          <p14:tracePt t="17537" x="5105400" y="5314950"/>
          <p14:tracePt t="17556" x="5029200" y="5264150"/>
          <p14:tracePt t="17556" x="4953000" y="5219700"/>
          <p14:tracePt t="17572" x="4889500" y="5168900"/>
          <p14:tracePt t="17572" x="4826000" y="5130800"/>
          <p14:tracePt t="17589" x="4775200" y="5086350"/>
          <p14:tracePt t="17589" x="4724400" y="5054600"/>
          <p14:tracePt t="17589" x="4686300" y="5016500"/>
          <p14:tracePt t="17608" x="4648200" y="4984750"/>
          <p14:tracePt t="17620" x="4622800" y="4953000"/>
          <p14:tracePt t="17620" x="4597400" y="4927600"/>
          <p14:tracePt t="17641" x="4552950" y="4870450"/>
          <p14:tracePt t="17641" x="4540250" y="4845050"/>
          <p14:tracePt t="17655" x="4527550" y="4819650"/>
          <p14:tracePt t="17655" x="4514850" y="4794250"/>
          <p14:tracePt t="17672" x="4508500" y="4768850"/>
          <p14:tracePt t="17672" x="4502150" y="4743450"/>
          <p14:tracePt t="17689" x="4495800" y="4718050"/>
          <p14:tracePt t="17689" x="4483100" y="4679950"/>
          <p14:tracePt t="17705" x="4476750" y="4667250"/>
          <p14:tracePt t="17705" x="4476750" y="4654550"/>
          <p14:tracePt t="17722" x="4470400" y="4641850"/>
          <p14:tracePt t="17722" x="4470400" y="4629150"/>
          <p14:tracePt t="17739" x="4470400" y="4622800"/>
          <p14:tracePt t="17739" x="4464050" y="4616450"/>
          <p14:tracePt t="17755" x="4464050" y="4610100"/>
          <p14:tracePt t="17755" x="4457700" y="4603750"/>
          <p14:tracePt t="17773" x="4451350" y="4597400"/>
          <p14:tracePt t="17773" x="4451350" y="4591050"/>
          <p14:tracePt t="17789" x="4445000" y="4584700"/>
          <p14:tracePt t="17789" x="4445000" y="4578350"/>
          <p14:tracePt t="17806" x="4438650" y="4572000"/>
          <p14:tracePt t="17806" x="4432300" y="4559300"/>
          <p14:tracePt t="17825" x="4432300" y="4552950"/>
          <p14:tracePt t="17825" x="4425950" y="4546600"/>
          <p14:tracePt t="17841" x="4419600" y="4540250"/>
          <p14:tracePt t="17855" x="4413250" y="4533900"/>
          <p14:tracePt t="17871" x="4406900" y="4533900"/>
          <p14:tracePt t="17888" x="4400550" y="4527550"/>
          <p14:tracePt t="17888" x="4387850" y="4521200"/>
          <p14:tracePt t="17908" x="4381500" y="4514850"/>
          <p14:tracePt t="17908" x="4375150" y="4508500"/>
          <p14:tracePt t="17924" x="4368800" y="4502150"/>
          <p14:tracePt t="17924" x="4362450" y="4495800"/>
          <p14:tracePt t="17941" x="4356100" y="4489450"/>
          <p14:tracePt t="17941" x="4343400" y="4476750"/>
          <p14:tracePt t="17956" x="4337050" y="4470400"/>
          <p14:tracePt t="17956" x="4330700" y="4464050"/>
          <p14:tracePt t="17956" x="4324350" y="4451350"/>
          <p14:tracePt t="17975" x="4318000" y="4445000"/>
          <p14:tracePt t="17988" x="4305300" y="4432300"/>
          <p14:tracePt t="17988" x="4292600" y="4413250"/>
          <p14:tracePt t="18006" x="4286250" y="4400550"/>
          <p14:tracePt t="18006" x="4279900" y="4387850"/>
          <p14:tracePt t="18024" x="4273550" y="4381500"/>
          <p14:tracePt t="18024" x="4267200" y="4375150"/>
          <p14:tracePt t="18024" x="4260850" y="4362450"/>
          <p14:tracePt t="18043" x="4254500" y="4356100"/>
          <p14:tracePt t="18055" x="4254500" y="4349750"/>
          <p14:tracePt t="18055" x="4248150" y="4337050"/>
          <p14:tracePt t="18074" x="4241800" y="4337050"/>
          <p14:tracePt t="18089" x="4241800" y="4324350"/>
          <p14:tracePt t="18105" x="4235450" y="4318000"/>
          <p14:tracePt t="18105" x="4235450" y="4311650"/>
          <p14:tracePt t="18124" x="4235450" y="4305300"/>
          <p14:tracePt t="18139" x="4235450" y="4292600"/>
          <p14:tracePt t="18155" x="4235450" y="4286250"/>
          <p14:tracePt t="18172" x="4235450" y="4279900"/>
          <p14:tracePt t="18189" x="4229100" y="4273550"/>
          <p14:tracePt t="18206" x="4229100" y="4267200"/>
          <p14:tracePt t="18222" x="4222750" y="4260850"/>
          <p14:tracePt t="18240" x="4222750" y="4254500"/>
          <p14:tracePt t="18240" x="4216400" y="4248150"/>
          <p14:tracePt t="18240" x="4210050" y="4241800"/>
          <p14:tracePt t="18260" x="4203700" y="4235450"/>
          <p14:tracePt t="18272" x="4197350" y="4229100"/>
          <p14:tracePt t="18272" x="4178300" y="4210050"/>
          <p14:tracePt t="18292" x="4165600" y="4191000"/>
          <p14:tracePt t="18292" x="4152900" y="4178300"/>
          <p14:tracePt t="18309" x="4133850" y="4159250"/>
          <p14:tracePt t="18309" x="4108450" y="4140200"/>
          <p14:tracePt t="18325" x="4083050" y="4121150"/>
          <p14:tracePt t="18325" x="4057650" y="4095750"/>
          <p14:tracePt t="18325" x="4032250" y="4076700"/>
          <p14:tracePt t="18344" x="4000500" y="4051300"/>
          <p14:tracePt t="18356" x="3968750" y="4032250"/>
          <p14:tracePt t="18356" x="3911600" y="3994150"/>
          <p14:tracePt t="18375" x="3879850" y="3975100"/>
          <p14:tracePt t="18375" x="3848100" y="3956050"/>
          <p14:tracePt t="18392" x="3822700" y="3943350"/>
          <p14:tracePt t="18392" x="3797300" y="3930650"/>
          <p14:tracePt t="18408" x="3778250" y="3917950"/>
          <p14:tracePt t="18408" x="3733800" y="3898900"/>
          <p14:tracePt t="18425" x="3714750" y="3892550"/>
          <p14:tracePt t="18425" x="3702050" y="3879850"/>
          <p14:tracePt t="18442" x="3683000" y="3873500"/>
          <p14:tracePt t="18442" x="3670300" y="3867150"/>
          <p14:tracePt t="18458" x="3651250" y="3860800"/>
          <p14:tracePt t="18458" x="3638550" y="3854450"/>
          <p14:tracePt t="18475" x="3625850" y="3848100"/>
          <p14:tracePt t="18475" x="3613150" y="3841750"/>
          <p14:tracePt t="18492" x="3606800" y="3841750"/>
          <p14:tracePt t="18507" x="3600450" y="3841750"/>
          <p14:tracePt t="18523" x="3606800" y="3841750"/>
          <p14:tracePt t="18540" x="3613150" y="3841750"/>
          <p14:tracePt t="18557" x="3619500" y="3835400"/>
          <p14:tracePt t="18557" x="3632200" y="3835400"/>
          <p14:tracePt t="18576" x="3638550" y="3829050"/>
          <p14:tracePt t="18592" x="3644900" y="3829050"/>
          <p14:tracePt t="18607" x="3638550" y="3822700"/>
          <p14:tracePt t="18651" x="3638550" y="3816350"/>
          <p14:tracePt t="18671" x="3651250" y="3803650"/>
          <p14:tracePt t="18687" x="3663950" y="3797300"/>
          <p14:tracePt t="18695" x="3683000" y="3784600"/>
          <p14:tracePt t="18707" x="3708400" y="3778250"/>
          <p14:tracePt t="18707" x="3778250" y="3765550"/>
          <p14:tracePt t="18725" x="3822700" y="3759200"/>
          <p14:tracePt t="18725" x="3873500" y="3759200"/>
          <p14:tracePt t="18743" x="3924300" y="3765550"/>
          <p14:tracePt t="18743" x="3987800" y="3771900"/>
          <p14:tracePt t="18759" x="4051300" y="3784600"/>
          <p14:tracePt t="18759" x="4114800" y="3797300"/>
          <p14:tracePt t="18776" x="4184650" y="3803650"/>
          <p14:tracePt t="18776" x="4318000" y="3829050"/>
          <p14:tracePt t="18793" x="4381500" y="3835400"/>
          <p14:tracePt t="18793" x="4438650" y="3841750"/>
          <p14:tracePt t="18811" x="4495800" y="3841750"/>
          <p14:tracePt t="18811" x="4540250" y="3841750"/>
          <p14:tracePt t="18826" x="4572000" y="3841750"/>
          <p14:tracePt t="18826" x="4603750" y="3835400"/>
          <p14:tracePt t="18844" x="4635500" y="3829050"/>
          <p14:tracePt t="18844" x="4641850" y="3829050"/>
          <p14:tracePt t="18860" x="4629150" y="3829050"/>
          <p14:tracePt t="18883" x="4622800" y="3835400"/>
          <p14:tracePt t="18892" x="4603750" y="3841750"/>
          <p14:tracePt t="18892" x="4591050" y="3841750"/>
          <p14:tracePt t="18892" x="4572000" y="3848100"/>
          <p14:tracePt t="18912" x="4552950" y="3860800"/>
          <p14:tracePt t="18925" x="4533900" y="3867150"/>
          <p14:tracePt t="18925" x="4483100" y="3879850"/>
          <p14:tracePt t="18944" x="4457700" y="3892550"/>
          <p14:tracePt t="18944" x="4432300" y="3898900"/>
          <p14:tracePt t="18960" x="4406900" y="3911600"/>
          <p14:tracePt t="18960" x="4375150" y="3924300"/>
          <p14:tracePt t="18977" x="4337050" y="3937000"/>
          <p14:tracePt t="18977" x="4305300" y="3949700"/>
          <p14:tracePt t="18977" x="4260850" y="3968750"/>
          <p14:tracePt t="18996" x="4216400" y="3981450"/>
          <p14:tracePt t="19008" x="4171950" y="4000500"/>
          <p14:tracePt t="19008" x="4064000" y="4044950"/>
          <p14:tracePt t="19027" x="4000500" y="4070350"/>
          <p14:tracePt t="19027" x="3943350" y="4095750"/>
          <p14:tracePt t="19044" x="3873500" y="4121150"/>
          <p14:tracePt t="19044" x="3810000" y="4146550"/>
          <p14:tracePt t="19061" x="3746500" y="4165600"/>
          <p14:tracePt t="19061" x="3676650" y="4191000"/>
          <p14:tracePt t="19061" x="3613150" y="4210050"/>
          <p14:tracePt t="19080" x="3549650" y="4229100"/>
          <p14:tracePt t="19080" x="3492500" y="4248150"/>
          <p14:tracePt t="19094" x="3435350" y="4267200"/>
          <p14:tracePt t="19094" x="3384550" y="4279900"/>
          <p14:tracePt t="19110" x="3327400" y="4292600"/>
          <p14:tracePt t="19110" x="3282950" y="4311650"/>
          <p14:tracePt t="19128" x="3238500" y="4324350"/>
          <p14:tracePt t="19128" x="3162300" y="4349750"/>
          <p14:tracePt t="19144" x="3130550" y="4362450"/>
          <p14:tracePt t="19144" x="3105150" y="4368800"/>
          <p14:tracePt t="19161" x="3079750" y="4381500"/>
          <p14:tracePt t="19161" x="3054350" y="4394200"/>
          <p14:tracePt t="19177" x="3035300" y="4400550"/>
          <p14:tracePt t="19177" x="3016250" y="4406900"/>
          <p14:tracePt t="19194" x="2997200" y="4413250"/>
          <p14:tracePt t="19194" x="2959100" y="4425950"/>
          <p14:tracePt t="19213" x="2933700" y="4432300"/>
          <p14:tracePt t="19213" x="2914650" y="4432300"/>
          <p14:tracePt t="19228" x="2889250" y="4432300"/>
          <p14:tracePt t="19228" x="2870200" y="4432300"/>
          <p14:tracePt t="19244" x="2838450" y="4432300"/>
          <p14:tracePt t="19244" x="2813050" y="4425950"/>
          <p14:tracePt t="19261" x="2774950" y="4419600"/>
          <p14:tracePt t="19261" x="2743200" y="4413250"/>
          <p14:tracePt t="19261" x="2711450" y="4400550"/>
          <p14:tracePt t="19280" x="2673350" y="4387850"/>
          <p14:tracePt t="19293" x="2635250" y="4375150"/>
          <p14:tracePt t="19293" x="2565400" y="4337050"/>
          <p14:tracePt t="19313" x="2533650" y="4318000"/>
          <p14:tracePt t="19313" x="2501900" y="4298950"/>
          <p14:tracePt t="19328" x="2476500" y="4273550"/>
          <p14:tracePt t="19328" x="2451100" y="4248150"/>
          <p14:tracePt t="19345" x="2432050" y="4222750"/>
          <p14:tracePt t="19345" x="2413000" y="4191000"/>
          <p14:tracePt t="19361" x="2400300" y="4165600"/>
          <p14:tracePt t="19361" x="2400300" y="4102100"/>
          <p14:tracePt t="19378" x="2406650" y="4070350"/>
          <p14:tracePt t="19378" x="2413000" y="4044950"/>
          <p14:tracePt t="19394" x="2432050" y="4013200"/>
          <p14:tracePt t="19394" x="2457450" y="3981450"/>
          <p14:tracePt t="19411" x="2482850" y="3949700"/>
          <p14:tracePt t="19411" x="2520950" y="3911600"/>
          <p14:tracePt t="19428" x="2559050" y="3873500"/>
          <p14:tracePt t="19428" x="2654300" y="3803650"/>
          <p14:tracePt t="19445" x="2711450" y="3771900"/>
          <p14:tracePt t="19445" x="2774950" y="3746500"/>
          <p14:tracePt t="19462" x="2838450" y="3721100"/>
          <p14:tracePt t="19462" x="2908300" y="3702050"/>
          <p14:tracePt t="19478" x="2984500" y="3695700"/>
          <p14:tracePt t="19478" x="3054350" y="3689350"/>
          <p14:tracePt t="19495" x="3130550" y="3689350"/>
          <p14:tracePt t="19495" x="3282950" y="3702050"/>
          <p14:tracePt t="19512" x="3359150" y="3714750"/>
          <p14:tracePt t="19512" x="3429000" y="3727450"/>
          <p14:tracePt t="19529" x="3498850" y="3740150"/>
          <p14:tracePt t="19529" x="3562350" y="3759200"/>
          <p14:tracePt t="19546" x="3619500" y="3778250"/>
          <p14:tracePt t="19546" x="3676650" y="3803650"/>
          <p14:tracePt t="19546" x="3727450" y="3829050"/>
          <p14:tracePt t="19564" x="3771900" y="3854450"/>
          <p14:tracePt t="19577" x="3810000" y="3879850"/>
          <p14:tracePt t="19577" x="3867150" y="3937000"/>
          <p14:tracePt t="19596" x="3886200" y="3968750"/>
          <p14:tracePt t="19596" x="3898900" y="4000500"/>
          <p14:tracePt t="19612" x="3898900" y="4032250"/>
          <p14:tracePt t="19612" x="3898900" y="4064000"/>
          <p14:tracePt t="19629" x="3886200" y="4095750"/>
          <p14:tracePt t="19629" x="3867150" y="4127500"/>
          <p14:tracePt t="19629" x="3848100" y="4152900"/>
          <p14:tracePt t="19648" x="3822700" y="4184650"/>
          <p14:tracePt t="19660" x="3790950" y="4216400"/>
          <p14:tracePt t="19660" x="3759200" y="4241800"/>
          <p14:tracePt t="19681" x="3676650" y="4298950"/>
          <p14:tracePt t="19681" x="3632200" y="4324350"/>
          <p14:tracePt t="19696" x="3581400" y="4349750"/>
          <p14:tracePt t="19696" x="3536950" y="4375150"/>
          <p14:tracePt t="19713" x="3479800" y="4400550"/>
          <p14:tracePt t="19713" x="3429000" y="4419600"/>
          <p14:tracePt t="19729" x="3378200" y="4438650"/>
          <p14:tracePt t="19729" x="3270250" y="4470400"/>
          <p14:tracePt t="19746" x="3219450" y="4483100"/>
          <p14:tracePt t="19746" x="3168650" y="4489450"/>
          <p14:tracePt t="19763" x="3117850" y="4489450"/>
          <p14:tracePt t="19763" x="3067050" y="4495800"/>
          <p14:tracePt t="19780" x="3022600" y="4489450"/>
          <p14:tracePt t="19780" x="2978150" y="4483100"/>
          <p14:tracePt t="19796" x="2940050" y="4476750"/>
          <p14:tracePt t="19796" x="2863850" y="4457700"/>
          <p14:tracePt t="19815" x="2832100" y="4445000"/>
          <p14:tracePt t="19815" x="2806700" y="4432300"/>
          <p14:tracePt t="19829" x="2781300" y="4419600"/>
          <p14:tracePt t="19829" x="2762250" y="4413250"/>
          <p14:tracePt t="19847" x="2749550" y="4400550"/>
          <p14:tracePt t="19847" x="2730500" y="4387850"/>
          <p14:tracePt t="19864" x="2724150" y="4381500"/>
          <p14:tracePt t="19880" x="2724150" y="4375150"/>
          <p14:tracePt t="19896" x="2730500" y="4375150"/>
          <p14:tracePt t="19896" x="2736850" y="4368800"/>
          <p14:tracePt t="19914" x="2743200" y="4368800"/>
          <p14:tracePt t="19914" x="2755900" y="4362450"/>
          <p14:tracePt t="19914" x="2762250" y="4362450"/>
          <p14:tracePt t="19932" x="2768600" y="4356100"/>
          <p14:tracePt t="19945" x="2774950" y="4356100"/>
          <p14:tracePt t="19945" x="2787650" y="4349750"/>
          <p14:tracePt t="19964" x="2794000" y="4349750"/>
          <p14:tracePt t="19964" x="2800350" y="4343400"/>
          <p14:tracePt t="19981" x="2806700" y="4343400"/>
          <p14:tracePt t="19995" x="2813050" y="4343400"/>
          <p14:tracePt t="20012" x="2819400" y="4343400"/>
          <p14:tracePt t="20029" x="2819400" y="4337050"/>
          <p14:tracePt t="20045" x="2825750" y="4337050"/>
          <p14:tracePt t="20127" x="2832100" y="4337050"/>
          <p14:tracePt t="20144" x="2838450" y="4330700"/>
          <p14:tracePt t="20159" x="2844800" y="4330700"/>
          <p14:tracePt t="20165" x="2851150" y="4330700"/>
          <p14:tracePt t="20180" x="2857500" y="4330700"/>
          <p14:tracePt t="20196" x="2851150" y="4324350"/>
          <p14:tracePt t="20279" x="2857500" y="4318000"/>
          <p14:tracePt t="20292" x="2863850" y="4318000"/>
          <p14:tracePt t="20308" x="2870200" y="4311650"/>
          <p14:tracePt t="20324" x="2870200" y="4305300"/>
          <p14:tracePt t="20344" x="2870200" y="4298950"/>
          <p14:tracePt t="20400" x="2876550" y="4298950"/>
          <p14:tracePt t="20443" x="2876550" y="4292600"/>
          <p14:tracePt t="20571" x="2882900" y="4292600"/>
          <p14:tracePt t="20600" x="2889250" y="4286250"/>
          <p14:tracePt t="20644" x="2895600" y="4286250"/>
          <p14:tracePt t="20676" x="2895600" y="4279900"/>
          <p14:tracePt t="20704" x="2901950" y="4273550"/>
          <p14:tracePt t="20884" x="2908300" y="4273550"/>
          <p14:tracePt t="21080" x="2908300" y="4267200"/>
          <p14:tracePt t="21156" x="2908300" y="4260850"/>
          <p14:tracePt t="21184" x="2914650" y="4254500"/>
          <p14:tracePt t="21208" x="2921000" y="4248150"/>
          <p14:tracePt t="21224" x="2927350" y="4248150"/>
          <p14:tracePt t="21244" x="2927350" y="4254500"/>
          <p14:tracePt t="21328" x="2921000" y="4260850"/>
          <p14:tracePt t="21388" x="2927350" y="4254500"/>
          <p14:tracePt t="21472" x="2933700" y="4254500"/>
          <p14:tracePt t="21583" x="2940050" y="4248150"/>
          <p14:tracePt t="21784" x="2946400" y="4241800"/>
          <p14:tracePt t="21824" x="2940050" y="4241800"/>
          <p14:tracePt t="21972" x="2940050" y="4248150"/>
          <p14:tracePt t="22040" x="2933700" y="4248150"/>
          <p14:tracePt t="22076" x="2933700" y="4241800"/>
          <p14:tracePt t="22132" x="2940050" y="4235450"/>
          <p14:tracePt t="22144" x="2946400" y="4235450"/>
          <p14:tracePt t="22160" x="2952750" y="4229100"/>
          <p14:tracePt t="22176" x="2959100" y="4229100"/>
          <p14:tracePt t="22192" x="2965450" y="4229100"/>
          <p14:tracePt t="22205" x="2971800" y="4222750"/>
          <p14:tracePt t="22227" x="2978150" y="4222750"/>
          <p14:tracePt t="22243" x="2984500" y="4222750"/>
          <p14:tracePt t="22256" x="2990850" y="4222750"/>
          <p14:tracePt t="22273" x="2997200" y="4222750"/>
          <p14:tracePt t="22273" x="3003550" y="4216400"/>
          <p14:tracePt t="22288" x="3009900" y="4216400"/>
          <p14:tracePt t="22288" x="3016250" y="4216400"/>
          <p14:tracePt t="22306" x="3022600" y="4216400"/>
          <p14:tracePt t="22320" x="3028950" y="4210050"/>
          <p14:tracePt t="22336" x="3022600" y="4210050"/>
          <p14:tracePt t="22408" x="3016250" y="4210050"/>
          <p14:tracePt t="22440" x="3009900" y="4210050"/>
          <p14:tracePt t="22460" x="3003550" y="4210050"/>
          <p14:tracePt t="22484" x="3009900" y="4210050"/>
          <p14:tracePt t="22580" x="3016250" y="4210050"/>
          <p14:tracePt t="22612" x="3009900" y="4210050"/>
          <p14:tracePt t="22684" x="3003550" y="4210050"/>
          <p14:tracePt t="22700" x="2990850" y="4210050"/>
          <p14:tracePt t="22716" x="2984500" y="4216400"/>
          <p14:tracePt t="22732" x="2978150" y="4216400"/>
          <p14:tracePt t="22744" x="2978150" y="4222750"/>
          <p14:tracePt t="22768" x="2978150" y="4229100"/>
          <p14:tracePt t="22792" x="2984500" y="4229100"/>
          <p14:tracePt t="22804" x="2990850" y="4229100"/>
          <p14:tracePt t="22820" x="2997200" y="4229100"/>
          <p14:tracePt t="22836" x="3003550" y="4229100"/>
          <p14:tracePt t="22852" x="3009900" y="4229100"/>
          <p14:tracePt t="22864" x="3009900" y="4235450"/>
          <p14:tracePt t="22904" x="3009900" y="4241800"/>
          <p14:tracePt t="22924" x="3003550" y="4241800"/>
          <p14:tracePt t="22948" x="3003550" y="4248150"/>
          <p14:tracePt t="22972" x="2990850" y="4254500"/>
          <p14:tracePt t="22993" x="2984500" y="4260850"/>
          <p14:tracePt t="23016" x="2984500" y="4267200"/>
          <p14:tracePt t="23031" x="2978150" y="4267200"/>
          <p14:tracePt t="23044" x="2971800" y="4267200"/>
          <p14:tracePt t="23060" x="2965450" y="4273550"/>
          <p14:tracePt t="23077" x="2965450" y="4279900"/>
          <p14:tracePt t="23097" x="2965450" y="4286250"/>
          <p14:tracePt t="23120" x="2971800" y="4286250"/>
          <p14:tracePt t="23152" x="2984500" y="4292600"/>
          <p14:tracePt t="23164" x="2990850" y="4292600"/>
          <p14:tracePt t="23173" x="3003550" y="4292600"/>
          <p14:tracePt t="23196" x="3009900" y="4292600"/>
          <p14:tracePt t="23212" x="3016250" y="4292600"/>
          <p14:tracePt t="23225" x="3022600" y="4292600"/>
          <p14:tracePt t="23240" x="3028950" y="4292600"/>
          <p14:tracePt t="23256" x="3035300" y="4292600"/>
          <p14:tracePt t="23273" x="3041650" y="4292600"/>
          <p14:tracePt t="23290" x="3048000" y="4292600"/>
          <p14:tracePt t="23324" x="3054350" y="4298950"/>
          <p14:tracePt t="23368" x="3060700" y="4298950"/>
          <p14:tracePt t="23516" x="3067050" y="4292600"/>
          <p14:tracePt t="23556" x="3060700" y="4298950"/>
          <p14:tracePt t="23636" x="3067050" y="4298950"/>
          <p14:tracePt t="23780" x="3073400" y="4298950"/>
          <p14:tracePt t="23901" x="3073400" y="4292600"/>
          <p14:tracePt t="23936" x="3079750" y="4286250"/>
          <p14:tracePt t="24045" x="3086100" y="4286250"/>
          <p14:tracePt t="24141" x="3092450" y="4286250"/>
          <p14:tracePt t="24432" x="3086100" y="4279900"/>
          <p14:tracePt t="24713" x="3086100" y="4273550"/>
          <p14:tracePt t="24912" x="3086100" y="4267200"/>
          <p14:tracePt t="24973" x="3086100" y="4260850"/>
          <p14:tracePt t="25012" x="3079750" y="4260850"/>
          <p14:tracePt t="25145" x="3086100" y="4260850"/>
          <p14:tracePt t="25325" x="3092450" y="4260850"/>
          <p14:tracePt t="25357" x="3098800" y="4260850"/>
          <p14:tracePt t="25401" x="3092450" y="4267200"/>
          <p14:tracePt t="25469" x="3098800" y="4273550"/>
          <p14:tracePt t="25617" x="3105150" y="4279900"/>
          <p14:tracePt t="25853" x="3111500" y="4279900"/>
          <p14:tracePt t="25889" x="3117850" y="4279900"/>
          <p14:tracePt t="25917" x="3124200" y="4279900"/>
          <p14:tracePt t="25985" x="3124200" y="4273550"/>
          <p14:tracePt t="26009" x="3130550" y="4267200"/>
          <p14:tracePt t="26032" x="3130550" y="4260850"/>
          <p14:tracePt t="26077" x="3124200" y="4254500"/>
          <p14:tracePt t="26113" x="3117850" y="4260850"/>
          <p14:tracePt t="26137" x="3111500" y="4260850"/>
          <p14:tracePt t="26153" x="3111500" y="4267200"/>
          <p14:tracePt t="26173" x="3105150" y="4267200"/>
          <p14:tracePt t="26212" x="3111500" y="4273550"/>
          <p14:tracePt t="26277" x="3117850" y="4273550"/>
          <p14:tracePt t="26345" x="3111500" y="4267200"/>
          <p14:tracePt t="26453" x="3105150" y="4267200"/>
          <p14:tracePt t="26473" x="3098800" y="4273550"/>
          <p14:tracePt t="26489" x="3092450" y="4273550"/>
          <p14:tracePt t="26505" x="3086100" y="4279900"/>
          <p14:tracePt t="26517" x="3079750" y="4286250"/>
          <p14:tracePt t="26533" x="3073400" y="4286250"/>
          <p14:tracePt t="26549" x="3073400" y="4292600"/>
          <p14:tracePt t="26565" x="3067050" y="4298950"/>
          <p14:tracePt t="26577" x="3067050" y="4305300"/>
          <p14:tracePt t="26593" x="3060700" y="4311650"/>
          <p14:tracePt t="26609" x="3067050" y="4318000"/>
          <p14:tracePt t="26633" x="3073400" y="4318000"/>
          <p14:tracePt t="26653" x="3086100" y="4318000"/>
          <p14:tracePt t="26684" x="3092450" y="4318000"/>
          <p14:tracePt t="26697" x="3098800" y="4324350"/>
          <p14:tracePt t="26713" x="3105150" y="4324350"/>
          <p14:tracePt t="26729" x="3105150" y="4330700"/>
          <p14:tracePt t="26757" x="3105150" y="4337050"/>
          <p14:tracePt t="26781" x="3098800" y="4337050"/>
          <p14:tracePt t="26813" x="3105150" y="4343400"/>
          <p14:tracePt t="26873" x="3111500" y="4343400"/>
          <p14:tracePt t="26893" x="3117850" y="4337050"/>
          <p14:tracePt t="26909" x="3124200" y="4337050"/>
          <p14:tracePt t="26925" x="3130550" y="4337050"/>
          <p14:tracePt t="26937" x="3136900" y="4337050"/>
          <p14:tracePt t="26968" x="3143250" y="4337050"/>
          <p14:tracePt t="26994" x="3149600" y="4343400"/>
          <p14:tracePt t="27021" x="3155950" y="4349750"/>
          <p14:tracePt t="27053" x="3155950" y="4356100"/>
          <p14:tracePt t="27117" x="3155950" y="4362450"/>
          <p14:tracePt t="27165" x="3149600" y="4362450"/>
          <p14:tracePt t="27193" x="3143250" y="4362450"/>
          <p14:tracePt t="27226" x="3136900" y="4362450"/>
          <p14:tracePt t="27253" x="3130550" y="4362450"/>
          <p14:tracePt t="27297" x="3124200" y="4362450"/>
          <p14:tracePt t="27381" x="3117850" y="4356100"/>
          <p14:tracePt t="27433" x="3111500" y="4356100"/>
          <p14:tracePt t="27465" x="3105150" y="4362450"/>
          <p14:tracePt t="27485" x="3098800" y="4368800"/>
          <p14:tracePt t="27517" x="3092450" y="4368800"/>
          <p14:tracePt t="27533" x="3086100" y="4375150"/>
          <p14:tracePt t="27545" x="3079750" y="4375150"/>
          <p14:tracePt t="27569" x="3079750" y="4381500"/>
          <p14:tracePt t="27593" x="3073400" y="4381500"/>
          <p14:tracePt t="27621" x="3073400" y="4387850"/>
          <p14:tracePt t="27757" x="3079750" y="4387850"/>
          <p14:tracePt t="27877" x="3086100" y="4381500"/>
          <p14:tracePt t="27905" x="3092450" y="4387850"/>
          <p14:tracePt t="28017" x="3086100" y="4387850"/>
          <p14:tracePt t="28085" x="3092450" y="4387850"/>
          <p14:tracePt t="28153" x="3098800" y="4387850"/>
          <p14:tracePt t="28221" x="3105150" y="4387850"/>
          <p14:tracePt t="28317" x="3111500" y="4387850"/>
          <p14:tracePt t="28581" x="3117850" y="4381500"/>
          <p14:tracePt t="29077" x="3124200" y="4387850"/>
          <p14:tracePt t="29173" x="3130550" y="4387850"/>
          <p14:tracePt t="29318" x="3130550" y="4381500"/>
          <p14:tracePt t="29550" x="3130550" y="4375150"/>
          <p14:tracePt t="29646" x="3136900" y="4381500"/>
          <p14:tracePt t="29806" x="3143250" y="4381500"/>
          <p14:tracePt t="29886" x="3149600" y="4381500"/>
          <p14:tracePt t="29918" x="3149600" y="4387850"/>
          <p14:tracePt t="29970" x="3143250" y="4394200"/>
          <p14:tracePt t="29998" x="3136900" y="4394200"/>
          <p14:tracePt t="30022" x="3136900" y="4400550"/>
          <p14:tracePt t="30054" x="3130550" y="4406900"/>
          <p14:tracePt t="30074" x="3130550" y="4413250"/>
          <p14:tracePt t="30114" x="3136900" y="4413250"/>
          <p14:tracePt t="30186" x="3143250" y="4413250"/>
          <p14:tracePt t="30218" x="3149600" y="4413250"/>
          <p14:tracePt t="30434" x="3149600" y="4406900"/>
          <p14:tracePt t="30466" x="3143250" y="4413250"/>
          <p14:tracePt t="30846" x="3149600" y="4406900"/>
          <p14:tracePt t="30974" x="3155950" y="4400550"/>
          <p14:tracePt t="31006" x="3155950" y="4394200"/>
          <p14:tracePt t="31034" x="3149600" y="4406900"/>
          <p14:tracePt t="31110" x="3143250" y="4406900"/>
          <p14:tracePt t="31118" x="3136900" y="4413250"/>
          <p14:tracePt t="31126" x="3130550" y="4419600"/>
          <p14:tracePt t="31134" x="3117850" y="4425950"/>
          <p14:tracePt t="31134" x="3105150" y="4425950"/>
          <p14:tracePt t="31134" x="3092450" y="4432300"/>
          <p14:tracePt t="31154" x="3079750" y="4432300"/>
          <p14:tracePt t="31167" x="3067050" y="4432300"/>
          <p14:tracePt t="31167" x="3048000" y="4432300"/>
          <p14:tracePt t="31187" x="2997200" y="4432300"/>
          <p14:tracePt t="31187" x="2971800" y="4432300"/>
          <p14:tracePt t="31203" x="2940050" y="4425950"/>
          <p14:tracePt t="31203" x="2908300" y="4413250"/>
          <p14:tracePt t="31220" x="2870200" y="4406900"/>
          <p14:tracePt t="31220" x="2832100" y="4394200"/>
          <p14:tracePt t="31220" x="2800350" y="4381500"/>
          <p14:tracePt t="31238" x="2768600" y="4368800"/>
          <p14:tracePt t="31251" x="2736850" y="4349750"/>
          <p14:tracePt t="31251" x="2686050" y="4311650"/>
          <p14:tracePt t="31270" x="2660650" y="4292600"/>
          <p14:tracePt t="31270" x="2641600" y="4267200"/>
          <p14:tracePt t="31286" x="2628900" y="4241800"/>
          <p14:tracePt t="31286" x="2616200" y="4210050"/>
          <p14:tracePt t="31303" x="2609850" y="4178300"/>
          <p14:tracePt t="31303" x="2603500" y="4114800"/>
          <p14:tracePt t="31320" x="2609850" y="4076700"/>
          <p14:tracePt t="31320" x="2622550" y="4038600"/>
          <p14:tracePt t="31337" x="2641600" y="4000500"/>
          <p14:tracePt t="31337" x="2667000" y="3962400"/>
          <p14:tracePt t="31353" x="2698750" y="3924300"/>
          <p14:tracePt t="31353" x="2736850" y="3886200"/>
          <p14:tracePt t="31370" x="2781300" y="3848100"/>
          <p14:tracePt t="31370" x="2876550" y="3765550"/>
          <p14:tracePt t="31387" x="2933700" y="3727450"/>
          <p14:tracePt t="31387" x="2990850" y="3695700"/>
          <p14:tracePt t="31403" x="3054350" y="3670300"/>
          <p14:tracePt t="31403" x="3117850" y="3651250"/>
          <p14:tracePt t="31420" x="3181350" y="3638550"/>
          <p14:tracePt t="31420" x="3251200" y="3632200"/>
          <p14:tracePt t="31420" x="3327400" y="3638550"/>
          <p14:tracePt t="31439" x="3397250" y="3651250"/>
          <p14:tracePt t="31452" x="3473450" y="3683000"/>
          <p14:tracePt t="31452" x="3625850" y="3752850"/>
          <p14:tracePt t="31471" x="3695700" y="3797300"/>
          <p14:tracePt t="31471" x="3759200" y="3841750"/>
          <p14:tracePt t="31487" x="3822700" y="3886200"/>
          <p14:tracePt t="31487" x="3873500" y="3930650"/>
          <p14:tracePt t="31504" x="3917950" y="3975100"/>
          <p14:tracePt t="31504" x="3956050" y="4019550"/>
          <p14:tracePt t="31504" x="3981450" y="4057650"/>
          <p14:tracePt t="31523" x="4006850" y="4095750"/>
          <p14:tracePt t="31535" x="4019550" y="4127500"/>
          <p14:tracePt t="31535" x="4019550" y="4191000"/>
          <p14:tracePt t="31555" x="4006850" y="4222750"/>
          <p14:tracePt t="31555" x="3987800" y="4248150"/>
          <p14:tracePt t="31571" x="3962400" y="4273550"/>
          <p14:tracePt t="31571" x="3937000" y="4292600"/>
          <p14:tracePt t="31587" x="3898900" y="4311650"/>
          <p14:tracePt t="31587" x="3860800" y="4330700"/>
          <p14:tracePt t="31604" x="3816350" y="4343400"/>
          <p14:tracePt t="31604" x="3721100" y="4375150"/>
          <p14:tracePt t="31621" x="3676650" y="4387850"/>
          <p14:tracePt t="31621" x="3625850" y="4400550"/>
          <p14:tracePt t="31638" x="3581400" y="4413250"/>
          <p14:tracePt t="31638" x="3536950" y="4425950"/>
          <p14:tracePt t="31654" x="3492500" y="4438650"/>
          <p14:tracePt t="31654" x="3454400" y="4451350"/>
          <p14:tracePt t="31671" x="3422650" y="4464050"/>
          <p14:tracePt t="31671" x="3371850" y="4476750"/>
          <p14:tracePt t="31688" x="3346450" y="4483100"/>
          <p14:tracePt t="31688" x="3333750" y="4489450"/>
          <p14:tracePt t="31704" x="3321050" y="4489450"/>
          <p14:tracePt t="31704" x="3308350" y="4489450"/>
          <p14:tracePt t="31721" x="3302000" y="4489450"/>
          <p14:tracePt t="31736" x="3295650" y="4489450"/>
          <p14:tracePt t="31753" x="3295650" y="4483100"/>
          <p14:tracePt t="31770" x="3302000" y="4476750"/>
          <p14:tracePt t="31770" x="3302000" y="4470400"/>
          <p14:tracePt t="31788" x="3308350" y="4464050"/>
          <p14:tracePt t="31803" x="3314700" y="4457700"/>
          <p14:tracePt t="31820" x="3321050" y="4457700"/>
          <p14:tracePt t="31839" x="3321050" y="4464050"/>
          <p14:tracePt t="31866" x="3314700" y="4464050"/>
          <p14:tracePt t="31882" x="3308350" y="4470400"/>
          <p14:tracePt t="31898" x="3308350" y="4483100"/>
          <p14:tracePt t="31914" x="3302000" y="4489450"/>
          <p14:tracePt t="31926" x="3302000" y="4495800"/>
          <p14:tracePt t="31958" x="3302000" y="4502150"/>
          <p14:tracePt t="31979" x="3295650" y="4508500"/>
          <p14:tracePt t="31995" x="3289300" y="4508500"/>
          <p14:tracePt t="32010" x="3282950" y="4514850"/>
          <p14:tracePt t="32026" x="3276600" y="4521200"/>
          <p14:tracePt t="32039" x="3270250" y="4521200"/>
          <p14:tracePt t="32046" x="3263900" y="4527550"/>
          <p14:tracePt t="32055" x="3257550" y="4527550"/>
          <p14:tracePt t="32055" x="3251200" y="4533900"/>
          <p14:tracePt t="32072" x="3244850" y="4540250"/>
          <p14:tracePt t="32072" x="3238500" y="4540250"/>
          <p14:tracePt t="32089" x="3232150" y="4546600"/>
          <p14:tracePt t="32089" x="3213100" y="4559300"/>
          <p14:tracePt t="32108" x="3200400" y="4565650"/>
          <p14:tracePt t="32108" x="3194050" y="4572000"/>
          <p14:tracePt t="32123" x="3187700" y="4578350"/>
          <p14:tracePt t="32123" x="3181350" y="4584700"/>
          <p14:tracePt t="32140" x="3168650" y="4591050"/>
          <p14:tracePt t="32140" x="3162300" y="4597400"/>
          <p14:tracePt t="32156" x="3155950" y="4603750"/>
          <p14:tracePt t="32156" x="3149600" y="4616450"/>
          <p14:tracePt t="32156" x="3143250" y="4622800"/>
          <p14:tracePt t="32175" x="3143250" y="4629150"/>
          <p14:tracePt t="32187" x="3136900" y="4635500"/>
          <p14:tracePt t="32187" x="3130550" y="4641850"/>
          <p14:tracePt t="32207" x="3130550" y="4648200"/>
          <p14:tracePt t="32221" x="3130550" y="4660900"/>
          <p14:tracePt t="32238" x="3130550" y="4667250"/>
          <p14:tracePt t="32255" x="3136900" y="4667250"/>
          <p14:tracePt t="32271" x="3143250" y="4667250"/>
          <p14:tracePt t="32295" x="3149600" y="4673600"/>
          <p14:tracePt t="32310" x="3155950" y="4673600"/>
          <p14:tracePt t="32326" x="3162300" y="4673600"/>
          <p14:tracePt t="32346" x="3168650" y="4673600"/>
          <p14:tracePt t="32378" x="3175000" y="4679950"/>
          <p14:tracePt t="32406" x="3181350" y="4686300"/>
          <p14:tracePt t="32446" x="3187700" y="4686300"/>
          <p14:tracePt t="32490" x="3194050" y="4692650"/>
          <p14:tracePt t="32543" x="3200400" y="4699000"/>
          <p14:tracePt t="32566" x="3206750" y="4705350"/>
          <p14:tracePt t="32578" x="3206750" y="4711700"/>
          <p14:tracePt t="32595" x="3206750" y="4718050"/>
          <p14:tracePt t="32611" x="3206750" y="4724400"/>
          <p14:tracePt t="32627" x="3206750" y="4730750"/>
          <p14:tracePt t="32639" x="3206750" y="4737100"/>
          <p14:tracePt t="32639" x="3206750" y="4743450"/>
          <p14:tracePt t="32658" x="3213100" y="4749800"/>
          <p14:tracePt t="32658" x="3213100" y="4756150"/>
          <p14:tracePt t="32674" x="3213100" y="4762500"/>
          <p14:tracePt t="32674" x="3213100" y="4768850"/>
          <p14:tracePt t="32691" x="3213100" y="4775200"/>
          <p14:tracePt t="32691" x="3219450" y="4787900"/>
          <p14:tracePt t="32708" x="3219450" y="4794250"/>
          <p14:tracePt t="32708" x="3219450" y="4800600"/>
          <p14:tracePt t="32724" x="3225800" y="4800600"/>
          <p14:tracePt t="32740" x="3225800" y="4806950"/>
          <p14:tracePt t="32756" x="3225800" y="4813300"/>
          <p14:tracePt t="32773" x="3225800" y="4819650"/>
          <p14:tracePt t="32790" x="3219450" y="4826000"/>
          <p14:tracePt t="32816" x="3219450" y="4832350"/>
          <p14:tracePt t="32842" x="3219450" y="4826000"/>
          <p14:tracePt t="32947" x="3225800" y="4819650"/>
          <p14:tracePt t="32963" x="3225800" y="4813300"/>
          <p14:tracePt t="32979" x="3232150" y="4806950"/>
          <p14:tracePt t="32995" x="3238500" y="4800600"/>
          <p14:tracePt t="33006" x="3238500" y="4794250"/>
          <p14:tracePt t="33015" x="3244850" y="4781550"/>
          <p14:tracePt t="33030" x="3251200" y="4775200"/>
          <p14:tracePt t="33046" x="3257550" y="4768850"/>
          <p14:tracePt t="33060" x="3263900" y="4762500"/>
          <p14:tracePt t="33075" x="3270250" y="4756150"/>
          <p14:tracePt t="33075" x="3270250" y="4749800"/>
          <p14:tracePt t="33093" x="3276600" y="4743450"/>
          <p14:tracePt t="33093" x="3276600" y="4737100"/>
          <p14:tracePt t="33109" x="3282950" y="4730750"/>
          <p14:tracePt t="33109" x="3289300" y="4718050"/>
          <p14:tracePt t="33128" x="3289300" y="4711700"/>
          <p14:tracePt t="33128" x="3295650" y="4699000"/>
          <p14:tracePt t="33144" x="3295650" y="4692650"/>
          <p14:tracePt t="33144" x="3302000" y="4686300"/>
          <p14:tracePt t="33160" x="3302000" y="4673600"/>
          <p14:tracePt t="33160" x="3308350" y="4667250"/>
          <p14:tracePt t="33177" x="3308350" y="4660900"/>
          <p14:tracePt t="33177" x="3308350" y="4654550"/>
          <p14:tracePt t="33177" x="3314700" y="4648200"/>
          <p14:tracePt t="33195" x="3314700" y="4641850"/>
          <p14:tracePt t="33211" x="3308350" y="4635500"/>
          <p14:tracePt t="33227" x="3308350" y="4629150"/>
          <p14:tracePt t="33241" x="3302000" y="4622800"/>
          <p14:tracePt t="33270" x="3302000" y="4616450"/>
          <p14:tracePt t="33287" x="3308350" y="4610100"/>
          <p14:tracePt t="33315" x="3314700" y="4616450"/>
          <p14:tracePt t="33338" x="3314700" y="4629150"/>
          <p14:tracePt t="33355" x="3321050" y="4629150"/>
          <p14:tracePt t="33359" x="3321050" y="4641850"/>
          <p14:tracePt t="33359" x="3327400" y="4648200"/>
          <p14:tracePt t="33377" x="3327400" y="4654550"/>
          <p14:tracePt t="33377" x="3333750" y="4667250"/>
          <p14:tracePt t="33395" x="3340100" y="4673600"/>
          <p14:tracePt t="33395" x="3346450" y="4692650"/>
          <p14:tracePt t="33411" x="3346450" y="4699000"/>
          <p14:tracePt t="33411" x="3359150" y="4737100"/>
          <p14:tracePt t="33428" x="3365500" y="4756150"/>
          <p14:tracePt t="33428" x="3365500" y="4775200"/>
          <p14:tracePt t="33445" x="3371850" y="4800600"/>
          <p14:tracePt t="33445" x="3371850" y="4819650"/>
          <p14:tracePt t="33460" x="3371850" y="4845050"/>
          <p14:tracePt t="33460" x="3371850" y="4870450"/>
          <p14:tracePt t="33460" x="3378200" y="4895850"/>
          <p14:tracePt t="33480" x="3378200" y="4921250"/>
          <p14:tracePt t="33492" x="3378200" y="4946650"/>
          <p14:tracePt t="33492" x="3371850" y="5003800"/>
          <p14:tracePt t="33511" x="3371850" y="5029200"/>
          <p14:tracePt t="33511" x="3365500" y="5054600"/>
          <p14:tracePt t="33528" x="3365500" y="5073650"/>
          <p14:tracePt t="33528" x="3359150" y="5099050"/>
          <p14:tracePt t="33528" x="3352800" y="5118100"/>
          <p14:tracePt t="33547" x="3346450" y="5137150"/>
          <p14:tracePt t="33559" x="3340100" y="5149850"/>
          <p14:tracePt t="33559" x="3333750" y="5162550"/>
          <p14:tracePt t="33559" x="3327400" y="5175250"/>
          <p14:tracePt t="33580" x="3321050" y="5187950"/>
          <p14:tracePt t="33592" x="3314700" y="5200650"/>
          <p14:tracePt t="33592" x="3302000" y="5226050"/>
          <p14:tracePt t="33611" x="3289300" y="5238750"/>
          <p14:tracePt t="33611" x="3282950" y="5251450"/>
          <p14:tracePt t="33628" x="3276600" y="5257800"/>
          <p14:tracePt t="33628" x="3270250" y="5270500"/>
          <p14:tracePt t="33628" x="3257550" y="5276850"/>
          <p14:tracePt t="33647" x="3251200" y="5283200"/>
          <p14:tracePt t="33647" x="3244850" y="5295900"/>
          <p14:tracePt t="33661" x="3232150" y="5302250"/>
          <p14:tracePt t="33661" x="3225800" y="5314950"/>
          <p14:tracePt t="33678" x="3219450" y="5321300"/>
          <p14:tracePt t="33678" x="3206750" y="5334000"/>
          <p14:tracePt t="33695" x="3200400" y="5340350"/>
          <p14:tracePt t="33695" x="3187700" y="5353050"/>
          <p14:tracePt t="33711" x="3181350" y="5365750"/>
          <p14:tracePt t="33711" x="3162300" y="5384800"/>
          <p14:tracePt t="33728" x="3155950" y="5391150"/>
          <p14:tracePt t="33728" x="3149600" y="5403850"/>
          <p14:tracePt t="33745" x="3143250" y="5410200"/>
          <p14:tracePt t="33745" x="3143250" y="5422900"/>
          <p14:tracePt t="33762" x="3136900" y="5429250"/>
          <p14:tracePt t="33762" x="3124200" y="5441950"/>
          <p14:tracePt t="33780" x="3117850" y="5448300"/>
          <p14:tracePt t="33780" x="3117850" y="5454650"/>
          <p14:tracePt t="33796" x="3111500" y="5454650"/>
          <p14:tracePt t="33796" x="3105150" y="5461000"/>
          <p14:tracePt t="33814" x="3098800" y="5467350"/>
          <p14:tracePt t="33814" x="3092450" y="5473700"/>
          <p14:tracePt t="33828" x="3086100" y="5473700"/>
          <p14:tracePt t="33828" x="3086100" y="5480050"/>
          <p14:tracePt t="33846" x="3073400" y="5480050"/>
          <p14:tracePt t="33860" x="3067050" y="5492750"/>
          <p14:tracePt t="33877" x="3054350" y="5492750"/>
          <p14:tracePt t="33877" x="3054350" y="5499100"/>
          <p14:tracePt t="33896" x="3048000" y="5505450"/>
          <p14:tracePt t="33896" x="3041650" y="5505450"/>
          <p14:tracePt t="33912" x="3035300" y="5505450"/>
          <p14:tracePt t="33927" x="3022600" y="5518150"/>
          <p14:tracePt t="33944" x="3016250" y="5524500"/>
          <p14:tracePt t="33944" x="3016250" y="5530850"/>
          <p14:tracePt t="33963" x="3016250" y="5537200"/>
          <p14:tracePt t="33963" x="3009900" y="5543550"/>
          <p14:tracePt t="33979" x="3003550" y="5549900"/>
          <p14:tracePt t="33994" x="3003550" y="5556250"/>
          <p14:tracePt t="34011" x="2997200" y="5562600"/>
          <p14:tracePt t="34011" x="2997200" y="5568950"/>
          <p14:tracePt t="34029" x="2997200" y="5575300"/>
          <p14:tracePt t="34029" x="2997200" y="5581650"/>
          <p14:tracePt t="34046" x="2997200" y="5588000"/>
          <p14:tracePt t="34061" x="2997200" y="5594350"/>
          <p14:tracePt t="34078" x="2997200" y="5600700"/>
          <p14:tracePt t="34095" x="3003550" y="5600700"/>
          <p14:tracePt t="34119" x="3009900" y="5600700"/>
          <p14:tracePt t="34139" x="3016250" y="5600700"/>
          <p14:tracePt t="34163" x="3022600" y="5594350"/>
          <p14:tracePt t="34195" x="3028950" y="5594350"/>
          <p14:tracePt t="34215" x="3035300" y="5594350"/>
          <p14:tracePt t="34247" x="3041650" y="5588000"/>
          <p14:tracePt t="34259" x="3048000" y="5588000"/>
          <p14:tracePt t="34275" x="3054350" y="5581650"/>
          <p14:tracePt t="34291" x="3060700" y="5575300"/>
          <p14:tracePt t="34307" x="3067050" y="5568950"/>
          <p14:tracePt t="34319" x="3073400" y="5568950"/>
          <p14:tracePt t="34335" x="3079750" y="5568950"/>
          <p14:tracePt t="34351" x="3086100" y="5562600"/>
          <p14:tracePt t="34367" x="3092450" y="5568950"/>
          <p14:tracePt t="34379" x="3098800" y="5562600"/>
          <p14:tracePt t="34395" x="3105150" y="5556250"/>
          <p14:tracePt t="34427" x="3111500" y="5549900"/>
          <p14:tracePt t="34463" x="3117850" y="5556250"/>
          <p14:tracePt t="34487" x="3124200" y="5556250"/>
          <p14:tracePt t="34507" x="3117850" y="5549900"/>
          <p14:tracePt t="34559" x="3117850" y="5543550"/>
          <p14:tracePt t="34575" x="3117850" y="5537200"/>
          <p14:tracePt t="34599" x="3117850" y="5543550"/>
          <p14:tracePt t="34687" x="3117850" y="5537200"/>
          <p14:tracePt t="34719" x="3124200" y="5537200"/>
          <p14:tracePt t="34739" x="3130550" y="5530850"/>
          <p14:tracePt t="34755" x="3136900" y="5530850"/>
          <p14:tracePt t="34771" x="3143250" y="5530850"/>
          <p14:tracePt t="34787" x="3149600" y="5530850"/>
          <p14:tracePt t="34799" x="3155950" y="5530850"/>
          <p14:tracePt t="34815" x="3162300" y="5530850"/>
          <p14:tracePt t="34831" x="3168650" y="5524500"/>
          <p14:tracePt t="34867" x="3175000" y="5530850"/>
          <p14:tracePt t="34899" x="3175000" y="5537200"/>
          <p14:tracePt t="34915" x="3181350" y="5530850"/>
          <p14:tracePt t="34975" x="3187700" y="5524500"/>
          <p14:tracePt t="35019" x="3194050" y="5518150"/>
          <p14:tracePt t="35047" x="3194050" y="5524500"/>
          <p14:tracePt t="35079" x="3200400" y="5518150"/>
          <p14:tracePt t="35123" x="3200400" y="5511800"/>
          <p14:tracePt t="35147" x="3206750" y="5505450"/>
          <p14:tracePt t="35159" x="3213100" y="5505450"/>
          <p14:tracePt t="35183" x="3219450" y="5499100"/>
          <p14:tracePt t="35199" x="3225800" y="5492750"/>
          <p14:tracePt t="35227" x="3232150" y="5486400"/>
          <p14:tracePt t="35251" x="3238500" y="5480050"/>
          <p14:tracePt t="35303" x="3244850" y="5486400"/>
          <p14:tracePt t="35339" x="3244850" y="5492750"/>
          <p14:tracePt t="35355" x="3251200" y="5492750"/>
          <p14:tracePt t="35515" x="3251200" y="5499100"/>
          <p14:tracePt t="35679" x="3257550" y="5499100"/>
          <p14:tracePt t="35819" x="3263900" y="5499100"/>
          <p14:tracePt t="35947" x="3257550" y="5499100"/>
          <p14:tracePt t="36031" x="3257550" y="5486400"/>
          <p14:tracePt t="36099" x="3263900" y="5486400"/>
          <p14:tracePt t="36119" x="3270250" y="5480050"/>
          <p14:tracePt t="36144" x="3276600" y="5473700"/>
          <p14:tracePt t="36196" x="3276600" y="5467350"/>
          <p14:tracePt t="36235" x="3282950" y="5461000"/>
          <p14:tracePt t="36263" x="3289300" y="5454650"/>
          <p14:tracePt t="36280" x="3295650" y="5448300"/>
          <p14:tracePt t="36288" x="3302000" y="5441950"/>
          <p14:tracePt t="36288" x="3308350" y="5441950"/>
          <p14:tracePt t="36304" x="3314700" y="5435600"/>
          <p14:tracePt t="36304" x="3321050" y="5422900"/>
          <p14:tracePt t="36304" x="3327400" y="5416550"/>
          <p14:tracePt t="36323" x="3333750" y="5410200"/>
          <p14:tracePt t="36335" x="3346450" y="5397500"/>
          <p14:tracePt t="36335" x="3352800" y="5391150"/>
          <p14:tracePt t="36335" x="3359150" y="5384800"/>
          <p14:tracePt t="36356" x="3365500" y="5372100"/>
          <p14:tracePt t="36356" x="3371850" y="5359400"/>
          <p14:tracePt t="36370" x="3378200" y="5346700"/>
          <p14:tracePt t="36370" x="3384550" y="53340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Rectangle 4"/>
          <p:cNvSpPr>
            <a:spLocks noGrp="1" noChangeArrowheads="1"/>
          </p:cNvSpPr>
          <p:nvPr>
            <p:ph type="title"/>
          </p:nvPr>
        </p:nvSpPr>
        <p:spPr/>
        <p:txBody>
          <a:bodyPr/>
          <a:lstStyle/>
          <a:p>
            <a:r>
              <a:rPr lang="ja-JP" altLang="en-US"/>
              <a:t>誤差の自由度が小さい</a:t>
            </a:r>
          </a:p>
        </p:txBody>
      </p:sp>
      <p:sp>
        <p:nvSpPr>
          <p:cNvPr id="677893" name="Text Box 5"/>
          <p:cNvSpPr txBox="1">
            <a:spLocks noChangeArrowheads="1"/>
          </p:cNvSpPr>
          <p:nvPr/>
        </p:nvSpPr>
        <p:spPr bwMode="auto">
          <a:xfrm>
            <a:off x="500034" y="1214422"/>
            <a:ext cx="8072494" cy="830997"/>
          </a:xfrm>
          <a:prstGeom prst="rect">
            <a:avLst/>
          </a:prstGeom>
          <a:noFill/>
          <a:ln w="38100">
            <a:noFill/>
            <a:miter lim="800000"/>
            <a:headEnd/>
            <a:tailEnd/>
          </a:ln>
          <a:effectLst/>
        </p:spPr>
        <p:txBody>
          <a:bodyPr wrap="square">
            <a:spAutoFit/>
          </a:bodyPr>
          <a:lstStyle/>
          <a:p>
            <a:r>
              <a:rPr lang="ja-JP" altLang="en-US" dirty="0"/>
              <a:t>ラテン方格法では列と行に自由度をさくので誤差の自由度が小さくなる</a:t>
            </a:r>
          </a:p>
        </p:txBody>
      </p:sp>
      <p:sp>
        <p:nvSpPr>
          <p:cNvPr id="677895" name="Text Box 7"/>
          <p:cNvSpPr txBox="1">
            <a:spLocks noChangeArrowheads="1"/>
          </p:cNvSpPr>
          <p:nvPr/>
        </p:nvSpPr>
        <p:spPr bwMode="auto">
          <a:xfrm>
            <a:off x="5538760" y="3363907"/>
            <a:ext cx="2828925" cy="1187450"/>
          </a:xfrm>
          <a:prstGeom prst="rect">
            <a:avLst/>
          </a:prstGeom>
          <a:noFill/>
          <a:ln w="38100">
            <a:noFill/>
            <a:miter lim="800000"/>
            <a:headEnd/>
            <a:tailEnd/>
          </a:ln>
          <a:effectLst/>
        </p:spPr>
        <p:txBody>
          <a:bodyPr>
            <a:spAutoFit/>
          </a:bodyPr>
          <a:lstStyle/>
          <a:p>
            <a:r>
              <a:rPr lang="ja-JP" altLang="en-US"/>
              <a:t>４つ以上の反復でのラテン方格法が望ましい</a:t>
            </a:r>
          </a:p>
        </p:txBody>
      </p:sp>
      <p:sp>
        <p:nvSpPr>
          <p:cNvPr id="677896" name="Text Box 8"/>
          <p:cNvSpPr txBox="1">
            <a:spLocks noChangeArrowheads="1"/>
          </p:cNvSpPr>
          <p:nvPr/>
        </p:nvSpPr>
        <p:spPr bwMode="auto">
          <a:xfrm>
            <a:off x="714348" y="2571744"/>
            <a:ext cx="2903537" cy="457200"/>
          </a:xfrm>
          <a:prstGeom prst="rect">
            <a:avLst/>
          </a:prstGeom>
          <a:noFill/>
          <a:ln w="38100">
            <a:noFill/>
            <a:miter lim="800000"/>
            <a:headEnd/>
            <a:tailEnd/>
          </a:ln>
          <a:effectLst/>
        </p:spPr>
        <p:txBody>
          <a:bodyPr wrap="none">
            <a:spAutoFit/>
          </a:bodyPr>
          <a:lstStyle/>
          <a:p>
            <a:r>
              <a:rPr lang="ja-JP" altLang="en-US"/>
              <a:t>４</a:t>
            </a:r>
            <a:r>
              <a:rPr lang="en-US" altLang="ja-JP"/>
              <a:t>×</a:t>
            </a:r>
            <a:r>
              <a:rPr lang="ja-JP" altLang="en-US"/>
              <a:t>４のラテン方格法</a:t>
            </a:r>
          </a:p>
        </p:txBody>
      </p:sp>
      <p:graphicFrame>
        <p:nvGraphicFramePr>
          <p:cNvPr id="677957" name="Group 69"/>
          <p:cNvGraphicFramePr>
            <a:graphicFrameLocks noGrp="1"/>
          </p:cNvGraphicFramePr>
          <p:nvPr/>
        </p:nvGraphicFramePr>
        <p:xfrm>
          <a:off x="1001685" y="3076569"/>
          <a:ext cx="2159000" cy="2447926"/>
        </p:xfrm>
        <a:graphic>
          <a:graphicData uri="http://schemas.openxmlformats.org/drawingml/2006/table">
            <a:tbl>
              <a:tblPr/>
              <a:tblGrid>
                <a:gridCol w="1079500"/>
                <a:gridCol w="1079500"/>
              </a:tblGrid>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変動因</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自由度</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処理</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列</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行</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a:noFill/>
                    </a:lnL>
                    <a:lnR cap="flat">
                      <a:noFill/>
                    </a:lnR>
                    <a:ln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誤差</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６</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合計</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１５</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7959" name="Line 71"/>
          <p:cNvSpPr>
            <a:spLocks noChangeShapeType="1"/>
          </p:cNvSpPr>
          <p:nvPr/>
        </p:nvSpPr>
        <p:spPr bwMode="auto">
          <a:xfrm flipH="1">
            <a:off x="2586010" y="3868732"/>
            <a:ext cx="2952750" cy="9366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77960" name="Text Box 72"/>
          <p:cNvSpPr txBox="1">
            <a:spLocks noChangeArrowheads="1"/>
          </p:cNvSpPr>
          <p:nvPr/>
        </p:nvSpPr>
        <p:spPr bwMode="auto">
          <a:xfrm>
            <a:off x="3501998" y="5040307"/>
            <a:ext cx="5029200" cy="457200"/>
          </a:xfrm>
          <a:prstGeom prst="rect">
            <a:avLst/>
          </a:prstGeom>
          <a:noFill/>
          <a:ln w="38100">
            <a:noFill/>
            <a:miter lim="800000"/>
            <a:headEnd/>
            <a:tailEnd/>
          </a:ln>
          <a:effectLst/>
        </p:spPr>
        <p:txBody>
          <a:bodyPr wrap="none">
            <a:spAutoFit/>
          </a:bodyPr>
          <a:lstStyle/>
          <a:p>
            <a:r>
              <a:rPr lang="ja-JP" altLang="en-US"/>
              <a:t>誤差の自由度は</a:t>
            </a:r>
            <a:r>
              <a:rPr lang="en-US" altLang="ja-JP"/>
              <a:t>6</a:t>
            </a:r>
            <a:r>
              <a:rPr lang="ja-JP" altLang="en-US"/>
              <a:t>～</a:t>
            </a:r>
            <a:r>
              <a:rPr lang="en-US" altLang="ja-JP"/>
              <a:t>20</a:t>
            </a:r>
            <a:r>
              <a:rPr lang="ja-JP" altLang="en-US"/>
              <a:t>が適当とされる</a:t>
            </a:r>
          </a:p>
        </p:txBody>
      </p:sp>
      <p:sp>
        <p:nvSpPr>
          <p:cNvPr id="40" name="円/楕円 39"/>
          <p:cNvSpPr/>
          <p:nvPr/>
        </p:nvSpPr>
        <p:spPr>
          <a:xfrm>
            <a:off x="1857356" y="4643446"/>
            <a:ext cx="857256" cy="500066"/>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321"/>
    </mc:Choice>
    <mc:Fallback>
      <p:transition spd="slow" advTm="56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4" x="3403600" y="1892300"/>
          <p14:tracePt t="1684" x="3416300" y="1879600"/>
          <p14:tracePt t="1692" x="3422650" y="1860550"/>
          <p14:tracePt t="1692" x="3435350" y="1841500"/>
          <p14:tracePt t="1706" x="3441700" y="1822450"/>
          <p14:tracePt t="1706" x="3454400" y="1803400"/>
          <p14:tracePt t="1723" x="3460750" y="1784350"/>
          <p14:tracePt t="1723" x="3467100" y="1765300"/>
          <p14:tracePt t="1740" x="3467100" y="1752600"/>
          <p14:tracePt t="1740" x="3467100" y="1733550"/>
          <p14:tracePt t="1756" x="3460750" y="1720850"/>
          <p14:tracePt t="1756" x="3441700" y="1695450"/>
          <p14:tracePt t="1774" x="3429000" y="1689100"/>
          <p14:tracePt t="1774" x="3416300" y="1682750"/>
          <p14:tracePt t="1789" x="3397250" y="1682750"/>
          <p14:tracePt t="1789" x="3378200" y="1676400"/>
          <p14:tracePt t="1805" x="3359150" y="1682750"/>
          <p14:tracePt t="1805" x="3314700" y="1676400"/>
          <p14:tracePt t="1824" x="3295650" y="1670050"/>
          <p14:tracePt t="1824" x="3270250" y="1663700"/>
          <p14:tracePt t="1840" x="3244850" y="1651000"/>
          <p14:tracePt t="1840" x="3213100" y="1644650"/>
          <p14:tracePt t="1857" x="3187700" y="1631950"/>
          <p14:tracePt t="1857" x="3162300" y="1631950"/>
          <p14:tracePt t="1873" x="3136900" y="1631950"/>
          <p14:tracePt t="1873" x="3111500" y="1638300"/>
          <p14:tracePt t="1889" x="3086100" y="1644650"/>
          <p14:tracePt t="1889" x="3067050" y="1663700"/>
          <p14:tracePt t="1889" x="3054350" y="1682750"/>
          <p14:tracePt t="1909" x="3041650" y="1701800"/>
          <p14:tracePt t="1921" x="3035300" y="1720850"/>
          <p14:tracePt t="1921" x="3035300" y="1758950"/>
          <p14:tracePt t="1940" x="3041650" y="1778000"/>
          <p14:tracePt t="1940" x="3054350" y="1797050"/>
          <p14:tracePt t="1940" x="3067050" y="1816100"/>
          <p14:tracePt t="1959" x="3086100" y="1828800"/>
          <p14:tracePt t="1971" x="3098800" y="1854200"/>
          <p14:tracePt t="1971" x="3117850" y="1873250"/>
          <p14:tracePt t="1971" x="3136900" y="1898650"/>
          <p14:tracePt t="1992" x="3155950" y="1917700"/>
          <p14:tracePt t="1992" x="3181350" y="1943100"/>
          <p14:tracePt t="2007" x="3200400" y="1968500"/>
          <p14:tracePt t="2007" x="3219450" y="1993900"/>
          <p14:tracePt t="2023" x="3244850" y="2012950"/>
          <p14:tracePt t="2023" x="3263900" y="2038350"/>
          <p14:tracePt t="2023" x="3289300" y="2057400"/>
          <p14:tracePt t="2043" x="3308350" y="2070100"/>
          <p14:tracePt t="2055" x="3333750" y="2082800"/>
          <p14:tracePt t="2055" x="3371850" y="2101850"/>
          <p14:tracePt t="2074" x="3390900" y="2108200"/>
          <p14:tracePt t="2074" x="3409950" y="2114550"/>
          <p14:tracePt t="2090" x="3429000" y="2114550"/>
          <p14:tracePt t="2090" x="3441700" y="2114550"/>
          <p14:tracePt t="2107" x="3454400" y="2114550"/>
          <p14:tracePt t="2107" x="3473450" y="2108200"/>
          <p14:tracePt t="2124" x="3479800" y="2101850"/>
          <p14:tracePt t="2147" x="3486150" y="2101850"/>
          <p14:tracePt t="2171" x="3492500" y="2095500"/>
          <p14:tracePt t="2191" x="3498850" y="2089150"/>
          <p14:tracePt t="2207" x="3505200" y="2082800"/>
          <p14:tracePt t="2223" x="3511550" y="2076450"/>
          <p14:tracePt t="2239" x="3517900" y="2082800"/>
          <p14:tracePt t="2260" x="3524250" y="2076450"/>
          <p14:tracePt t="2291" x="3530600" y="2076450"/>
          <p14:tracePt t="2312" x="3536950" y="2070100"/>
          <p14:tracePt t="2328" x="3543300" y="2057400"/>
          <p14:tracePt t="2344" x="3549650" y="2051050"/>
          <p14:tracePt t="2360" x="3549650" y="2044700"/>
          <p14:tracePt t="2372" x="3549650" y="2038350"/>
          <p14:tracePt t="2388" x="3543300" y="2032000"/>
          <p14:tracePt t="2412" x="3536950" y="2032000"/>
          <p14:tracePt t="2424" x="3530600" y="2032000"/>
          <p14:tracePt t="2440" x="3524250" y="2032000"/>
          <p14:tracePt t="2456" x="3517900" y="2038350"/>
          <p14:tracePt t="2472" x="3505200" y="2044700"/>
          <p14:tracePt t="2484" x="3498850" y="2044700"/>
          <p14:tracePt t="2500" x="3498850" y="2051050"/>
          <p14:tracePt t="2516" x="3492500" y="2051050"/>
          <p14:tracePt t="2532" x="3486150" y="2057400"/>
          <p14:tracePt t="2545" x="3486150" y="2063750"/>
          <p14:tracePt t="2568" x="3479800" y="2070100"/>
          <p14:tracePt t="2584" x="3479800" y="2076450"/>
          <p14:tracePt t="2604" x="3479800" y="2082800"/>
          <p14:tracePt t="2620" x="3479800" y="2089150"/>
          <p14:tracePt t="2672" x="3479800" y="2095500"/>
          <p14:tracePt t="2688" x="3473450" y="2101850"/>
          <p14:tracePt t="2712" x="3467100" y="2101850"/>
          <p14:tracePt t="2724" x="3460750" y="2101850"/>
          <p14:tracePt t="2740" x="3454400" y="2108200"/>
          <p14:tracePt t="2756" x="3448050" y="2108200"/>
          <p14:tracePt t="2772" x="3441700" y="2108200"/>
          <p14:tracePt t="2792" x="3441700" y="2114550"/>
          <p14:tracePt t="2816" x="3448050" y="2114550"/>
          <p14:tracePt t="2844" x="3454400" y="2114550"/>
          <p14:tracePt t="2868" x="3454400" y="2108200"/>
          <p14:tracePt t="2892" x="3460750" y="2101850"/>
          <p14:tracePt t="2920" x="3460750" y="2095500"/>
          <p14:tracePt t="2945" x="3454400" y="2095500"/>
          <p14:tracePt t="3064" x="3448050" y="2095500"/>
          <p14:tracePt t="3100" x="3441700" y="2101850"/>
          <p14:tracePt t="3168" x="3435350" y="2108200"/>
          <p14:tracePt t="3272" x="3429000" y="2114550"/>
          <p14:tracePt t="3296" x="3422650" y="2114550"/>
          <p14:tracePt t="3332" x="3422650" y="2120900"/>
          <p14:tracePt t="3364" x="3416300" y="2127250"/>
          <p14:tracePt t="3384" x="3409950" y="2120900"/>
          <p14:tracePt t="3425" x="3403600" y="2127250"/>
          <p14:tracePt t="3536" x="3397250" y="2127250"/>
          <p14:tracePt t="3657" x="3390900" y="2133600"/>
          <p14:tracePt t="3684" x="3390900" y="2127250"/>
          <p14:tracePt t="3888" x="3397250" y="2127250"/>
          <p14:tracePt t="4000" x="3403600" y="2120900"/>
          <p14:tracePt t="4033" x="3397250" y="2120900"/>
          <p14:tracePt t="4084" x="3397250" y="2114550"/>
          <p14:tracePt t="4189" x="3390900" y="2108200"/>
          <p14:tracePt t="4240" x="3384550" y="2114550"/>
          <p14:tracePt t="4285" x="3384550" y="2108200"/>
          <p14:tracePt t="4333" x="3390900" y="2101850"/>
          <p14:tracePt t="4377" x="3390900" y="2108200"/>
          <p14:tracePt t="4392" x="3390900" y="2101850"/>
          <p14:tracePt t="4496" x="3397250" y="2101850"/>
          <p14:tracePt t="4601" x="3403600" y="2089150"/>
          <p14:tracePt t="4693" x="3409950" y="2082800"/>
          <p14:tracePt t="4721" x="3409950" y="2076450"/>
          <p14:tracePt t="4780" x="3416300" y="2076450"/>
          <p14:tracePt t="4924" x="3416300" y="2070100"/>
          <p14:tracePt t="4945" x="3422650" y="2076450"/>
          <p14:tracePt t="5005" x="3422650" y="2070100"/>
          <p14:tracePt t="5045" x="3422650" y="2063750"/>
          <p14:tracePt t="5097" x="3422650" y="2070100"/>
          <p14:tracePt t="5157" x="3422650" y="2063750"/>
          <p14:tracePt t="5201" x="3422650" y="2057400"/>
          <p14:tracePt t="5215" x="3429000" y="2051050"/>
          <p14:tracePt t="5241" x="3429000" y="2057400"/>
          <p14:tracePt t="5305" x="3435350" y="2051050"/>
          <p14:tracePt t="5313" x="3435350" y="2044700"/>
          <p14:tracePt t="5361" x="3441700" y="2044700"/>
          <p14:tracePt t="5388" x="3448050" y="2038350"/>
          <p14:tracePt t="5424" x="3454400" y="2032000"/>
          <p14:tracePt t="5472" x="3460750" y="2025650"/>
          <p14:tracePt t="5576" x="3467100" y="2025650"/>
          <p14:tracePt t="5783" x="3473450" y="2025650"/>
          <p14:tracePt t="5928" x="3479800" y="2012950"/>
          <p14:tracePt t="5972" x="3479800" y="2006600"/>
          <p14:tracePt t="6019" x="3486150" y="2000250"/>
          <p14:tracePt t="6056" x="3492500" y="1993900"/>
          <p14:tracePt t="6084" x="3492500" y="1987550"/>
          <p14:tracePt t="6124" x="3492500" y="1981200"/>
          <p14:tracePt t="6220" x="3498850" y="1974850"/>
          <p14:tracePt t="6260" x="3498850" y="1968500"/>
          <p14:tracePt t="6280" x="3492500" y="1968500"/>
          <p14:tracePt t="6356" x="3492500" y="1962150"/>
          <p14:tracePt t="6519" x="3492500" y="1955800"/>
          <p14:tracePt t="6812" x="3498850" y="1955800"/>
          <p14:tracePt t="6948" x="3498850" y="1949450"/>
          <p14:tracePt t="7032" x="3498850" y="1955800"/>
          <p14:tracePt t="7084" x="3498850" y="1949450"/>
          <p14:tracePt t="7240" x="3505200" y="1949450"/>
          <p14:tracePt t="7272" x="3505200" y="1955800"/>
          <p14:tracePt t="7340" x="3505200" y="1949450"/>
          <p14:tracePt t="7392" x="3511550" y="1949450"/>
          <p14:tracePt t="7524" x="3511550" y="1943100"/>
          <p14:tracePt t="7581" x="3517900" y="1943100"/>
          <p14:tracePt t="7728" x="3517900" y="1949450"/>
          <p14:tracePt t="7764" x="3511550" y="1949450"/>
          <p14:tracePt t="7820" x="3517900" y="1949450"/>
          <p14:tracePt t="7901" x="3524250" y="1949450"/>
          <p14:tracePt t="8060" x="3524250" y="1943100"/>
          <p14:tracePt t="8112" x="3524250" y="1936750"/>
          <p14:tracePt t="8141" x="3524250" y="1930400"/>
          <p14:tracePt t="8165" x="3517900" y="1936750"/>
          <p14:tracePt t="8217" x="3524250" y="1930400"/>
          <p14:tracePt t="8261" x="3524250" y="1924050"/>
          <p14:tracePt t="8276" x="3530600" y="1924050"/>
          <p14:tracePt t="8396" x="3536950" y="1917700"/>
          <p14:tracePt t="8424" x="3536950" y="1911350"/>
          <p14:tracePt t="8449" x="3536950" y="1905000"/>
          <p14:tracePt t="8492" x="3536950" y="1898650"/>
          <p14:tracePt t="8553" x="3536950" y="1892300"/>
          <p14:tracePt t="8576" x="3536950" y="1898650"/>
          <p14:tracePt t="8653" x="3530600" y="1898650"/>
          <p14:tracePt t="8689" x="3530600" y="1892300"/>
          <p14:tracePt t="8713" x="3524250" y="1892300"/>
          <p14:tracePt t="8765" x="3517900" y="1892300"/>
          <p14:tracePt t="8825" x="3511550" y="1885950"/>
          <p14:tracePt t="8860" x="3505200" y="1892300"/>
          <p14:tracePt t="8877" x="3498850" y="1892300"/>
          <p14:tracePt t="8901" x="3492500" y="1892300"/>
          <p14:tracePt t="8913" x="3492500" y="1898650"/>
          <p14:tracePt t="8937" x="3486150" y="1898650"/>
          <p14:tracePt t="8973" x="3479800" y="1898650"/>
          <p14:tracePt t="9012" x="3473450" y="1905000"/>
          <p14:tracePt t="9085" x="3467100" y="1905000"/>
          <p14:tracePt t="9141" x="3460750" y="1905000"/>
          <p14:tracePt t="9161" x="3454400" y="1905000"/>
          <p14:tracePt t="9185" x="3448050" y="1911350"/>
          <p14:tracePt t="9205" x="3441700" y="1911350"/>
          <p14:tracePt t="9245" x="3435350" y="1911350"/>
          <p14:tracePt t="9272" x="3435350" y="1905000"/>
          <p14:tracePt t="9357" x="3435350" y="1898650"/>
          <p14:tracePt t="9441" x="3435350" y="1892300"/>
          <p14:tracePt t="9461" x="3441700" y="1892300"/>
          <p14:tracePt t="9520" x="3448050" y="1892300"/>
          <p14:tracePt t="9537" x="3454400" y="1885950"/>
          <p14:tracePt t="9545" x="3460750" y="1885950"/>
          <p14:tracePt t="9553" x="3467100" y="1885950"/>
          <p14:tracePt t="9553" x="3473450" y="1885950"/>
          <p14:tracePt t="9566" x="3479800" y="1892300"/>
          <p14:tracePt t="9566" x="3486150" y="1892300"/>
          <p14:tracePt t="9583" x="3498850" y="1892300"/>
          <p14:tracePt t="9583" x="3511550" y="1892300"/>
          <p14:tracePt t="9600" x="3524250" y="1892300"/>
          <p14:tracePt t="9600" x="3536950" y="1892300"/>
          <p14:tracePt t="9617" x="3556000" y="1892300"/>
          <p14:tracePt t="9617" x="3587750" y="1879600"/>
          <p14:tracePt t="9633" x="3606800" y="1873250"/>
          <p14:tracePt t="9633" x="3625850" y="1866900"/>
          <p14:tracePt t="9650" x="3651250" y="1860550"/>
          <p14:tracePt t="9650" x="3670300" y="1854200"/>
          <p14:tracePt t="9666" x="3695700" y="1847850"/>
          <p14:tracePt t="9666" x="3714750" y="1841500"/>
          <p14:tracePt t="9666" x="3733800" y="1828800"/>
          <p14:tracePt t="9685" x="3759200" y="1822450"/>
          <p14:tracePt t="9698" x="3778250" y="1816100"/>
          <p14:tracePt t="9698" x="3797300" y="1809750"/>
          <p14:tracePt t="9718" x="3829050" y="1790700"/>
          <p14:tracePt t="9718" x="3835400" y="1784350"/>
          <p14:tracePt t="9733" x="3848100" y="1778000"/>
          <p14:tracePt t="9733" x="3854450" y="1771650"/>
          <p14:tracePt t="9750" x="3860800" y="1765300"/>
          <p14:tracePt t="9750" x="3860800" y="1758950"/>
          <p14:tracePt t="9767" x="3867150" y="1752600"/>
          <p14:tracePt t="9782" x="3867150" y="1746250"/>
          <p14:tracePt t="9799" x="3860800" y="1739900"/>
          <p14:tracePt t="9799" x="3848100" y="1739900"/>
          <p14:tracePt t="9817" x="3835400" y="1739900"/>
          <p14:tracePt t="9817" x="3829050" y="1739900"/>
          <p14:tracePt t="9834" x="3816350" y="1739900"/>
          <p14:tracePt t="9834" x="3810000" y="1733550"/>
          <p14:tracePt t="9850" x="3797300" y="1733550"/>
          <p14:tracePt t="9850" x="3771900" y="1733550"/>
          <p14:tracePt t="9867" x="3759200" y="1733550"/>
          <p14:tracePt t="9867" x="3752850" y="1727200"/>
          <p14:tracePt t="9884" x="3740150" y="1727200"/>
          <p14:tracePt t="9884" x="3733800" y="1727200"/>
          <p14:tracePt t="9901" x="3721100" y="1727200"/>
          <p14:tracePt t="9901" x="3708400" y="1727200"/>
          <p14:tracePt t="9917" x="3695700" y="1727200"/>
          <p14:tracePt t="9917" x="3676650" y="1733550"/>
          <p14:tracePt t="9934" x="3663950" y="1733550"/>
          <p14:tracePt t="9934" x="3651250" y="1739900"/>
          <p14:tracePt t="9951" x="3638550" y="1746250"/>
          <p14:tracePt t="9951" x="3632200" y="1752600"/>
          <p14:tracePt t="9967" x="3619500" y="1765300"/>
          <p14:tracePt t="9967" x="3606800" y="1765300"/>
          <p14:tracePt t="9967" x="3600450" y="1771650"/>
          <p14:tracePt t="9986" x="3587750" y="1784350"/>
          <p14:tracePt t="9986" x="3575050" y="1790700"/>
          <p14:tracePt t="10001" x="3568700" y="1797050"/>
          <p14:tracePt t="10001" x="3556000" y="1803400"/>
          <p14:tracePt t="10018" x="3543300" y="1809750"/>
          <p14:tracePt t="10018" x="3530600" y="1816100"/>
          <p14:tracePt t="10036" x="3517900" y="1828800"/>
          <p14:tracePt t="10036" x="3505200" y="1835150"/>
          <p14:tracePt t="10036" x="3486150" y="1841500"/>
          <p14:tracePt t="10053" x="3473450" y="1847850"/>
          <p14:tracePt t="10066" x="3454400" y="1854200"/>
          <p14:tracePt t="10066" x="3441700" y="1860550"/>
          <p14:tracePt t="10086" x="3409950" y="1866900"/>
          <p14:tracePt t="10086" x="3390900" y="1873250"/>
          <p14:tracePt t="10102" x="3371850" y="1879600"/>
          <p14:tracePt t="10102" x="3352800" y="1879600"/>
          <p14:tracePt t="10118" x="3327400" y="1879600"/>
          <p14:tracePt t="10118" x="3302000" y="1879600"/>
          <p14:tracePt t="10135" x="3270250" y="1879600"/>
          <p14:tracePt t="10135" x="3238500" y="1879600"/>
          <p14:tracePt t="10135" x="3206750" y="1879600"/>
          <p14:tracePt t="10154" x="3168650" y="1879600"/>
          <p14:tracePt t="10154" x="3130550" y="1879600"/>
          <p14:tracePt t="10168" x="3086100" y="1879600"/>
          <p14:tracePt t="10168" x="3035300" y="1885950"/>
          <p14:tracePt t="10185" x="2984500" y="1892300"/>
          <p14:tracePt t="10185" x="2933700" y="1898650"/>
          <p14:tracePt t="10201" x="2876550" y="1905000"/>
          <p14:tracePt t="10201" x="2819400" y="1911350"/>
          <p14:tracePt t="10218" x="2762250" y="1924050"/>
          <p14:tracePt t="10218" x="2635250" y="1943100"/>
          <p14:tracePt t="10235" x="2565400" y="1949450"/>
          <p14:tracePt t="10235" x="2501900" y="1955800"/>
          <p14:tracePt t="10252" x="2432050" y="1968500"/>
          <p14:tracePt t="10252" x="2362200" y="1974850"/>
          <p14:tracePt t="10268" x="2292350" y="1981200"/>
          <p14:tracePt t="10268" x="2152650" y="1987550"/>
          <p14:tracePt t="10285" x="2082800" y="1993900"/>
          <p14:tracePt t="10285" x="2012950" y="1993900"/>
          <p14:tracePt t="10302" x="1949450" y="1987550"/>
          <p14:tracePt t="10302" x="1879600" y="1981200"/>
          <p14:tracePt t="10319" x="1816100" y="1974850"/>
          <p14:tracePt t="10319" x="1752600" y="1968500"/>
          <p14:tracePt t="10335" x="1695450" y="1955800"/>
          <p14:tracePt t="10335" x="1638300" y="1936750"/>
          <p14:tracePt t="10335" x="1587500" y="1917700"/>
          <p14:tracePt t="10354" x="1536700" y="1898650"/>
          <p14:tracePt t="10354" x="1492250" y="1873250"/>
          <p14:tracePt t="10370" x="1447800" y="1841500"/>
          <p14:tracePt t="10370" x="1409700" y="1809750"/>
          <p14:tracePt t="10386" x="1377950" y="1778000"/>
          <p14:tracePt t="10386" x="1352550" y="1746250"/>
          <p14:tracePt t="10403" x="1333500" y="1714500"/>
          <p14:tracePt t="10403" x="1320800" y="1676400"/>
          <p14:tracePt t="10403" x="1308100" y="1644650"/>
          <p14:tracePt t="10421" x="1308100" y="1606550"/>
          <p14:tracePt t="10434" x="1308100" y="1574800"/>
          <p14:tracePt t="10434" x="1320800" y="1536700"/>
          <p14:tracePt t="10454" x="1352550" y="1473200"/>
          <p14:tracePt t="10454" x="1384300" y="1441450"/>
          <p14:tracePt t="10469" x="1416050" y="1403350"/>
          <p14:tracePt t="10469" x="1454150" y="1377950"/>
          <p14:tracePt t="10486" x="1498600" y="1346200"/>
          <p14:tracePt t="10486" x="1549400" y="1314450"/>
          <p14:tracePt t="10503" x="1606550" y="1282700"/>
          <p14:tracePt t="10503" x="1663700" y="1250950"/>
          <p14:tracePt t="10503" x="1733550" y="1231900"/>
          <p14:tracePt t="10522" x="1797050" y="1212850"/>
          <p14:tracePt t="10522" x="1866900" y="1200150"/>
          <p14:tracePt t="10538" x="1943100" y="1193800"/>
          <p14:tracePt t="10538" x="2012950" y="1200150"/>
          <p14:tracePt t="10553" x="2089150" y="1212850"/>
          <p14:tracePt t="10553" x="2165350" y="1238250"/>
          <p14:tracePt t="10570" x="2235200" y="1263650"/>
          <p14:tracePt t="10570" x="2374900" y="1327150"/>
          <p14:tracePt t="10587" x="2438400" y="1358900"/>
          <p14:tracePt t="10587" x="2495550" y="1390650"/>
          <p14:tracePt t="10603" x="2552700" y="1416050"/>
          <p14:tracePt t="10603" x="2603500" y="1447800"/>
          <p14:tracePt t="10620" x="2641600" y="1473200"/>
          <p14:tracePt t="10620" x="2679700" y="1498600"/>
          <p14:tracePt t="10636" x="2711450" y="1524000"/>
          <p14:tracePt t="10636" x="2755900" y="1574800"/>
          <p14:tracePt t="10654" x="2768600" y="1600200"/>
          <p14:tracePt t="10654" x="2768600" y="1619250"/>
          <p14:tracePt t="10670" x="2768600" y="1644650"/>
          <p14:tracePt t="10670" x="2762250" y="1663700"/>
          <p14:tracePt t="10687" x="2755900" y="1682750"/>
          <p14:tracePt t="10687" x="2736850" y="1701800"/>
          <p14:tracePt t="10687" x="2717800" y="1727200"/>
          <p14:tracePt t="10705" x="2692400" y="1746250"/>
          <p14:tracePt t="10718" x="2667000" y="1765300"/>
          <p14:tracePt t="10718" x="2635250" y="1784350"/>
          <p14:tracePt t="10738" x="2571750" y="1828800"/>
          <p14:tracePt t="10738" x="2540000" y="1847850"/>
          <p14:tracePt t="10754" x="2508250" y="1866900"/>
          <p14:tracePt t="10754" x="2482850" y="1885950"/>
          <p14:tracePt t="10770" x="2451100" y="1905000"/>
          <p14:tracePt t="10770" x="2419350" y="1917700"/>
          <p14:tracePt t="10787" x="2393950" y="1936750"/>
          <p14:tracePt t="10787" x="2368550" y="1949450"/>
          <p14:tracePt t="10787" x="2349500" y="1962150"/>
          <p14:tracePt t="10806" x="2330450" y="1974850"/>
          <p14:tracePt t="10818" x="2311400" y="1981200"/>
          <p14:tracePt t="10818" x="2292350" y="1993900"/>
          <p14:tracePt t="10837" x="2298700" y="2000250"/>
          <p14:tracePt t="10873" x="2305050" y="1993900"/>
          <p14:tracePt t="10881" x="2311400" y="1993900"/>
          <p14:tracePt t="10885" x="2317750" y="1987550"/>
          <p14:tracePt t="10885" x="2330450" y="1987550"/>
          <p14:tracePt t="10904" x="2336800" y="1981200"/>
          <p14:tracePt t="10904" x="2349500" y="1974850"/>
          <p14:tracePt t="10921" x="2355850" y="1974850"/>
          <p14:tracePt t="10921" x="2368550" y="1968500"/>
          <p14:tracePt t="10938" x="2374900" y="1968500"/>
          <p14:tracePt t="10938" x="2393950" y="1962150"/>
          <p14:tracePt t="10954" x="2406650" y="1962150"/>
          <p14:tracePt t="10954" x="2413000" y="1962150"/>
          <p14:tracePt t="10971" x="2419350" y="1962150"/>
          <p14:tracePt t="10971" x="2432050" y="1962150"/>
          <p14:tracePt t="10988" x="2438400" y="1955800"/>
          <p14:tracePt t="10988" x="2451100" y="1955800"/>
          <p14:tracePt t="10988" x="2457450" y="1955800"/>
          <p14:tracePt t="11007" x="2470150" y="1955800"/>
          <p14:tracePt t="11007" x="2482850" y="1962150"/>
          <p14:tracePt t="11021" x="2489200" y="1962150"/>
          <p14:tracePt t="11021" x="2501900" y="1962150"/>
          <p14:tracePt t="11039" x="2514600" y="1962150"/>
          <p14:tracePt t="11039" x="2520950" y="1962150"/>
          <p14:tracePt t="11055" x="2533650" y="1962150"/>
          <p14:tracePt t="11055" x="2546350" y="1962150"/>
          <p14:tracePt t="11055" x="2552700" y="1962150"/>
          <p14:tracePt t="11073" x="2565400" y="1962150"/>
          <p14:tracePt t="11086" x="2571750" y="1955800"/>
          <p14:tracePt t="11086" x="2590800" y="1955800"/>
          <p14:tracePt t="11106" x="2597150" y="1955800"/>
          <p14:tracePt t="11106" x="2603500" y="1955800"/>
          <p14:tracePt t="11122" x="2609850" y="1949450"/>
          <p14:tracePt t="11122" x="2616200" y="1949450"/>
          <p14:tracePt t="11138" x="2622550" y="1943100"/>
          <p14:tracePt t="11138" x="2628900" y="1943100"/>
          <p14:tracePt t="11155" x="2635250" y="1936750"/>
          <p14:tracePt t="11155" x="2641600" y="1936750"/>
          <p14:tracePt t="11173" x="2647950" y="1930400"/>
          <p14:tracePt t="11187" x="2654300" y="1924050"/>
          <p14:tracePt t="11203" x="2660650" y="1924050"/>
          <p14:tracePt t="11220" x="2667000" y="1924050"/>
          <p14:tracePt t="11237" x="2673350" y="1917700"/>
          <p14:tracePt t="11254" x="2679700" y="1924050"/>
          <p14:tracePt t="11270" x="2679700" y="1930400"/>
          <p14:tracePt t="11301" x="2686050" y="1930400"/>
          <p14:tracePt t="11381" x="2692400" y="1930400"/>
          <p14:tracePt t="11413" x="2698750" y="1924050"/>
          <p14:tracePt t="11441" x="2698750" y="1917700"/>
          <p14:tracePt t="11465" x="2705100" y="1917700"/>
          <p14:tracePt t="11485" x="2711450" y="1911350"/>
          <p14:tracePt t="11510" x="2717800" y="1905000"/>
          <p14:tracePt t="11533" x="2724150" y="1905000"/>
          <p14:tracePt t="11553" x="2730500" y="1898650"/>
          <p14:tracePt t="11577" x="2736850" y="1898650"/>
          <p14:tracePt t="11601" x="2743200" y="1892300"/>
          <p14:tracePt t="11621" x="2743200" y="1885950"/>
          <p14:tracePt t="11637" x="2749550" y="1885950"/>
          <p14:tracePt t="11653" x="2755900" y="1879600"/>
          <p14:tracePt t="11673" x="2762250" y="1873250"/>
          <p14:tracePt t="11705" x="2755900" y="1879600"/>
          <p14:tracePt t="11801" x="2749550" y="1885950"/>
          <p14:tracePt t="11833" x="2743200" y="1885950"/>
          <p14:tracePt t="11853" x="2743200" y="1892300"/>
          <p14:tracePt t="11885" x="2736850" y="1892300"/>
          <p14:tracePt t="11989" x="2736850" y="1898650"/>
          <p14:tracePt t="12033" x="2730500" y="1905000"/>
          <p14:tracePt t="12065" x="2724150" y="1905000"/>
          <p14:tracePt t="12093" x="2717800" y="1911350"/>
          <p14:tracePt t="12117" x="2717800" y="1917700"/>
          <p14:tracePt t="12230" x="2724150" y="1917700"/>
          <p14:tracePt t="12502" x="2730500" y="1917700"/>
          <p14:tracePt t="12522" x="2736850" y="1911350"/>
          <p14:tracePt t="12553" x="2736850" y="1905000"/>
          <p14:tracePt t="12589" x="2743200" y="1905000"/>
          <p14:tracePt t="12625" x="2749550" y="1905000"/>
          <p14:tracePt t="12666" x="2755900" y="1898650"/>
          <p14:tracePt t="12745" x="2762250" y="1892300"/>
          <p14:tracePt t="12846" x="2768600" y="1892300"/>
          <p14:tracePt t="12866" x="2774950" y="1885950"/>
          <p14:tracePt t="12889" x="2781300" y="1885950"/>
          <p14:tracePt t="12933" x="2787650" y="1879600"/>
          <p14:tracePt t="12957" x="2794000" y="1879600"/>
          <p14:tracePt t="12974" x="2800350" y="1873250"/>
          <p14:tracePt t="12982" x="2806700" y="1873250"/>
          <p14:tracePt t="12982" x="2819400" y="1866900"/>
          <p14:tracePt t="12995" x="2825750" y="1860550"/>
          <p14:tracePt t="12995" x="2844800" y="1854200"/>
          <p14:tracePt t="13011" x="2863850" y="1847850"/>
          <p14:tracePt t="13011" x="2882900" y="1841500"/>
          <p14:tracePt t="13029" x="2914650" y="1828800"/>
          <p14:tracePt t="13029" x="2978150" y="1803400"/>
          <p14:tracePt t="13047" x="3009900" y="1790700"/>
          <p14:tracePt t="13047" x="3048000" y="1778000"/>
          <p14:tracePt t="13063" x="3092450" y="1765300"/>
          <p14:tracePt t="13063" x="3130550" y="1752600"/>
          <p14:tracePt t="13078" x="3175000" y="1739900"/>
          <p14:tracePt t="13078" x="3213100" y="1727200"/>
          <p14:tracePt t="13095" x="3257550" y="1714500"/>
          <p14:tracePt t="13095" x="3302000" y="1701800"/>
          <p14:tracePt t="13095" x="3340100" y="1695450"/>
          <p14:tracePt t="13114" x="3384550" y="1682750"/>
          <p14:tracePt t="13127" x="3422650" y="1676400"/>
          <p14:tracePt t="13127" x="3492500" y="1670050"/>
          <p14:tracePt t="13147" x="3524250" y="1663700"/>
          <p14:tracePt t="13147" x="3549650" y="1657350"/>
          <p14:tracePt t="13162" x="3568700" y="1657350"/>
          <p14:tracePt t="13162" x="3587750" y="1651000"/>
          <p14:tracePt t="13179" x="3606800" y="1651000"/>
          <p14:tracePt t="13179" x="3619500" y="1651000"/>
          <p14:tracePt t="13179" x="3625850" y="1644650"/>
          <p14:tracePt t="13198" x="3632200" y="1644650"/>
          <p14:tracePt t="13210" x="3625850" y="1651000"/>
          <p14:tracePt t="13242" x="3619500" y="1657350"/>
          <p14:tracePt t="13250" x="3613150" y="1657350"/>
          <p14:tracePt t="13260" x="3606800" y="1663700"/>
          <p14:tracePt t="13260" x="3594100" y="1663700"/>
          <p14:tracePt t="13279" x="3587750" y="1670050"/>
          <p14:tracePt t="13279" x="3575050" y="1670050"/>
          <p14:tracePt t="13296" x="3568700" y="1670050"/>
          <p14:tracePt t="13296" x="3562350" y="1670050"/>
          <p14:tracePt t="13313" x="3556000" y="1670050"/>
          <p14:tracePt t="13327" x="3556000" y="1663700"/>
          <p14:tracePt t="13345" x="3556000" y="1657350"/>
          <p14:tracePt t="13361" x="3562350" y="1651000"/>
          <p14:tracePt t="13378" x="3575050" y="1644650"/>
          <p14:tracePt t="13402" x="3581400" y="1644650"/>
          <p14:tracePt t="13430" x="3587750" y="1638300"/>
          <p14:tracePt t="13446" x="3594100" y="1638300"/>
          <p14:tracePt t="13462" x="3606800" y="1638300"/>
          <p14:tracePt t="13474" x="3606800" y="1631950"/>
          <p14:tracePt t="13482" x="3613150" y="1631950"/>
          <p14:tracePt t="13495" x="3619500" y="1631950"/>
          <p14:tracePt t="13495" x="3625850" y="1631950"/>
          <p14:tracePt t="13514" x="3638550" y="1625600"/>
          <p14:tracePt t="13514" x="3651250" y="1625600"/>
          <p14:tracePt t="13514" x="3657600" y="1625600"/>
          <p14:tracePt t="13534" x="3670300" y="1619250"/>
          <p14:tracePt t="13545" x="3676650" y="1619250"/>
          <p14:tracePt t="13545" x="3683000" y="1619250"/>
          <p14:tracePt t="13545" x="3695700" y="1619250"/>
          <p14:tracePt t="13566" x="3702050" y="1612900"/>
          <p14:tracePt t="13578" x="3708400" y="1612900"/>
          <p14:tracePt t="13578" x="3721100" y="1606550"/>
          <p14:tracePt t="13597" x="3727450" y="1606550"/>
          <p14:tracePt t="13612" x="3740150" y="1600200"/>
          <p14:tracePt t="13628" x="3746500" y="1600200"/>
          <p14:tracePt t="13686" x="3752850" y="1606550"/>
          <p14:tracePt t="13706" x="3759200" y="1612900"/>
          <p14:tracePt t="13722" x="3759200" y="1619250"/>
          <p14:tracePt t="13730" x="3765550" y="1631950"/>
          <p14:tracePt t="13730" x="3771900" y="1638300"/>
          <p14:tracePt t="13747" x="3784600" y="1651000"/>
          <p14:tracePt t="13747" x="3790950" y="1663700"/>
          <p14:tracePt t="13747" x="3803650" y="1670050"/>
          <p14:tracePt t="13766" x="3816350" y="1682750"/>
          <p14:tracePt t="13779" x="3835400" y="1695450"/>
          <p14:tracePt t="13779" x="3848100" y="1701800"/>
          <p14:tracePt t="13799" x="3873500" y="1720850"/>
          <p14:tracePt t="13799" x="3886200" y="1727200"/>
          <p14:tracePt t="13815" x="3898900" y="1733550"/>
          <p14:tracePt t="13815" x="3911600" y="1739900"/>
          <p14:tracePt t="13831" x="3924300" y="1746250"/>
          <p14:tracePt t="13831" x="3937000" y="1752600"/>
          <p14:tracePt t="13831" x="3949700" y="1752600"/>
          <p14:tracePt t="13850" x="3956050" y="1758950"/>
          <p14:tracePt t="13862" x="3968750" y="1765300"/>
          <p14:tracePt t="13862" x="3981450" y="1771650"/>
          <p14:tracePt t="13862" x="3994150" y="1778000"/>
          <p14:tracePt t="13883" x="4000500" y="1784350"/>
          <p14:tracePt t="13883" x="4013200" y="1790700"/>
          <p14:tracePt t="13898" x="4025900" y="1790700"/>
          <p14:tracePt t="13898" x="4032250" y="1797050"/>
          <p14:tracePt t="13914" x="4044950" y="1803400"/>
          <p14:tracePt t="13914" x="4051300" y="1809750"/>
          <p14:tracePt t="13932" x="4064000" y="1809750"/>
          <p14:tracePt t="13932" x="4089400" y="1822450"/>
          <p14:tracePt t="13948" x="4095750" y="1828800"/>
          <p14:tracePt t="13948" x="4108450" y="1835150"/>
          <p14:tracePt t="13964" x="4121150" y="1835150"/>
          <p14:tracePt t="13964" x="4133850" y="1841500"/>
          <p14:tracePt t="13981" x="4140200" y="1841500"/>
          <p14:tracePt t="13981" x="4152900" y="1847850"/>
          <p14:tracePt t="13998" x="4159250" y="1854200"/>
          <p14:tracePt t="13998" x="4178300" y="1860550"/>
          <p14:tracePt t="14015" x="4184650" y="1860550"/>
          <p14:tracePt t="14015" x="4191000" y="1860550"/>
          <p14:tracePt t="14032" x="4197350" y="1866900"/>
          <p14:tracePt t="14032" x="4203700" y="1866900"/>
          <p14:tracePt t="14048" x="4210050" y="1873250"/>
          <p14:tracePt t="14063" x="4216400" y="1879600"/>
          <p14:tracePt t="14063" x="4216400" y="1885950"/>
          <p14:tracePt t="14082" x="4216400" y="1892300"/>
          <p14:tracePt t="14097" x="4216400" y="1898650"/>
          <p14:tracePt t="14114" x="4216400" y="1905000"/>
          <p14:tracePt t="14130" x="4203700" y="1911350"/>
          <p14:tracePt t="14150" x="4191000" y="1911350"/>
          <p14:tracePt t="14182" x="4184650" y="1911350"/>
          <p14:tracePt t="14193" x="4178300" y="1917700"/>
          <p14:tracePt t="14201" x="4171950" y="1917700"/>
          <p14:tracePt t="14218" x="4165600" y="1917700"/>
          <p14:tracePt t="14231" x="4159250" y="1917700"/>
          <p14:tracePt t="14248" x="4152900" y="1917700"/>
          <p14:tracePt t="14264" x="4146550" y="1917700"/>
          <p14:tracePt t="14281" x="4140200" y="1924050"/>
          <p14:tracePt t="14298" x="4133850" y="1924050"/>
          <p14:tracePt t="14298" x="4127500" y="1930400"/>
          <p14:tracePt t="14316" x="4121150" y="1930400"/>
          <p14:tracePt t="14331" x="4114800" y="1936750"/>
          <p14:tracePt t="14347" x="4108450" y="1936750"/>
          <p14:tracePt t="14365" x="4114800" y="1936750"/>
          <p14:tracePt t="14422" x="4121150" y="1936750"/>
          <p14:tracePt t="14434" x="4127500" y="1936750"/>
          <p14:tracePt t="14450" x="4133850" y="1930400"/>
          <p14:tracePt t="14466" x="4140200" y="1930400"/>
          <p14:tracePt t="14482" x="4146550" y="1930400"/>
          <p14:tracePt t="14494" x="4152900" y="1930400"/>
          <p14:tracePt t="14510" x="4159250" y="1924050"/>
          <p14:tracePt t="14525" x="4165600" y="1924050"/>
          <p14:tracePt t="14562" x="4171950" y="1930400"/>
          <p14:tracePt t="14586" x="4178300" y="1930400"/>
          <p14:tracePt t="14606" x="4184650" y="1936750"/>
          <p14:tracePt t="14630" x="4191000" y="1936750"/>
          <p14:tracePt t="14646" x="4197350" y="1936750"/>
          <p14:tracePt t="14674" x="4203700" y="1936750"/>
          <p14:tracePt t="14690" x="4210050" y="1936750"/>
          <p14:tracePt t="14714" x="4216400" y="1936750"/>
          <p14:tracePt t="14734" x="4222750" y="1936750"/>
          <p14:tracePt t="14766" x="4229100" y="1936750"/>
          <p14:tracePt t="14802" x="4235450" y="1936750"/>
          <p14:tracePt t="14826" x="4241800" y="1930400"/>
          <p14:tracePt t="14886" x="4248150" y="1924050"/>
          <p14:tracePt t="14914" x="4254500" y="1917700"/>
          <p14:tracePt t="14938" x="4260850" y="1917700"/>
          <p14:tracePt t="14954" x="4267200" y="1911350"/>
          <p14:tracePt t="14966" x="4267200" y="1917700"/>
          <p14:tracePt t="15146" x="4260850" y="1917700"/>
          <p14:tracePt t="15194" x="4254500" y="1924050"/>
          <p14:tracePt t="15238" x="4254500" y="1930400"/>
          <p14:tracePt t="15290" x="4260850" y="1924050"/>
          <p14:tracePt t="15402" x="4267200" y="1924050"/>
          <p14:tracePt t="15426" x="4273550" y="1917700"/>
          <p14:tracePt t="15446" x="4279900" y="1917700"/>
          <p14:tracePt t="15470" x="4286250" y="1917700"/>
          <p14:tracePt t="15494" x="4279900" y="1924050"/>
          <p14:tracePt t="15634" x="4273550" y="1930400"/>
          <p14:tracePt t="15674" x="4267200" y="1930400"/>
          <p14:tracePt t="15694" x="4260850" y="1936750"/>
          <p14:tracePt t="15734" x="4254500" y="1943100"/>
          <p14:tracePt t="15762" x="4260850" y="1943100"/>
          <p14:tracePt t="15786" x="4267200" y="1949450"/>
          <p14:tracePt t="15806" x="4273550" y="1955800"/>
          <p14:tracePt t="15830" x="4279900" y="1955800"/>
          <p14:tracePt t="15854" x="4279900" y="1962150"/>
          <p14:tracePt t="15874" x="4286250" y="1962150"/>
          <p14:tracePt t="15906" x="4292600" y="1962150"/>
          <p14:tracePt t="15959" x="4286250" y="1962150"/>
          <p14:tracePt t="16102" x="4286250" y="1955800"/>
          <p14:tracePt t="16146" x="4286250" y="1962150"/>
          <p14:tracePt t="16274" x="4279900" y="1962150"/>
          <p14:tracePt t="16311" x="4279900" y="1968500"/>
          <p14:tracePt t="16342" x="4273550" y="1974850"/>
          <p14:tracePt t="16370" x="4273550" y="1981200"/>
          <p14:tracePt t="16402" x="4273550" y="1987550"/>
          <p14:tracePt t="16474" x="4273550" y="1993900"/>
          <p14:tracePt t="16534" x="4273550" y="1987550"/>
          <p14:tracePt t="16634" x="4279900" y="1987550"/>
          <p14:tracePt t="16654" x="4286250" y="1987550"/>
          <p14:tracePt t="16670" x="4292600" y="1987550"/>
          <p14:tracePt t="16687" x="4298950" y="1987550"/>
          <p14:tracePt t="16702" x="4298950" y="1993900"/>
          <p14:tracePt t="16707" x="4298950" y="2006600"/>
          <p14:tracePt t="16707" x="4298950" y="2019300"/>
          <p14:tracePt t="16725" x="4292600" y="2051050"/>
          <p14:tracePt t="16725" x="4279900" y="2089150"/>
          <p14:tracePt t="16741" x="4273550" y="2139950"/>
          <p14:tracePt t="16741" x="4260850" y="2209800"/>
          <p14:tracePt t="16758" x="4241800" y="2292350"/>
          <p14:tracePt t="16758" x="4197350" y="2482850"/>
          <p14:tracePt t="16775" x="4178300" y="2584450"/>
          <p14:tracePt t="16775" x="4152900" y="2686050"/>
          <p14:tracePt t="16791" x="4121150" y="2781300"/>
          <p14:tracePt t="16791" x="4095750" y="2870200"/>
          <p14:tracePt t="16808" x="4064000" y="2952750"/>
          <p14:tracePt t="16808" x="4032250" y="3028950"/>
          <p14:tracePt t="16808" x="3994150" y="3098800"/>
          <p14:tracePt t="16827" x="3962400" y="3175000"/>
          <p14:tracePt t="16839" x="3924300" y="3257550"/>
          <p14:tracePt t="16839" x="3860800" y="3429000"/>
          <p14:tracePt t="16859" x="3822700" y="3524250"/>
          <p14:tracePt t="16859" x="3797300" y="3613150"/>
          <p14:tracePt t="16875" x="3765550" y="3695700"/>
          <p14:tracePt t="16875" x="3740150" y="3778250"/>
          <p14:tracePt t="16891" x="3721100" y="3848100"/>
          <p14:tracePt t="16891" x="3695700" y="3917950"/>
          <p14:tracePt t="16891" x="3676650" y="3975100"/>
          <p14:tracePt t="16911" x="3651250" y="4038600"/>
          <p14:tracePt t="16923" x="3625850" y="4089400"/>
          <p14:tracePt t="16923" x="3600450" y="4140200"/>
          <p14:tracePt t="16923" x="3568700" y="4191000"/>
          <p14:tracePt t="16944" x="3530600" y="4241800"/>
          <p14:tracePt t="16944" x="3492500" y="4298950"/>
          <p14:tracePt t="16959" x="3454400" y="4349750"/>
          <p14:tracePt t="16959" x="3409950" y="4413250"/>
          <p14:tracePt t="16975" x="3365500" y="4464050"/>
          <p14:tracePt t="16975" x="3321050" y="4521200"/>
          <p14:tracePt t="16992" x="3276600" y="4572000"/>
          <p14:tracePt t="16992" x="3181350" y="4667250"/>
          <p14:tracePt t="17008" x="3130550" y="4718050"/>
          <p14:tracePt t="17008" x="3073400" y="4762500"/>
          <p14:tracePt t="17025" x="3022600" y="4800600"/>
          <p14:tracePt t="17025" x="2965450" y="4845050"/>
          <p14:tracePt t="17043" x="2908300" y="4889500"/>
          <p14:tracePt t="17043" x="2851150" y="4927600"/>
          <p14:tracePt t="17059" x="2794000" y="4965700"/>
          <p14:tracePt t="17059" x="2679700" y="5029200"/>
          <p14:tracePt t="17076" x="2628900" y="5054600"/>
          <p14:tracePt t="17076" x="2584450" y="5080000"/>
          <p14:tracePt t="17092" x="2533650" y="5092700"/>
          <p14:tracePt t="17092" x="2495550" y="5105400"/>
          <p14:tracePt t="17109" x="2451100" y="5118100"/>
          <p14:tracePt t="17109" x="2413000" y="5124450"/>
          <p14:tracePt t="17109" x="2381250" y="5124450"/>
          <p14:tracePt t="17128" x="2343150" y="5130800"/>
          <p14:tracePt t="17128" x="2311400" y="5130800"/>
          <p14:tracePt t="17144" x="2279650" y="5130800"/>
          <p14:tracePt t="17144" x="2254250" y="5124450"/>
          <p14:tracePt t="17161" x="2222500" y="5124450"/>
          <p14:tracePt t="17161" x="2197100" y="5118100"/>
          <p14:tracePt t="17176" x="2171700" y="5111750"/>
          <p14:tracePt t="17176" x="2146300" y="5105400"/>
          <p14:tracePt t="17176" x="2120900" y="5092700"/>
          <p14:tracePt t="17195" x="2095500" y="5080000"/>
          <p14:tracePt t="17207" x="2076450" y="5060950"/>
          <p14:tracePt t="17207" x="2038350" y="5016500"/>
          <p14:tracePt t="17227" x="2025650" y="4991100"/>
          <p14:tracePt t="17227" x="2019300" y="4959350"/>
          <p14:tracePt t="17243" x="2019300" y="4921250"/>
          <p14:tracePt t="17243" x="2019300" y="4883150"/>
          <p14:tracePt t="17259" x="2025650" y="4845050"/>
          <p14:tracePt t="17259" x="2038350" y="4800600"/>
          <p14:tracePt t="17276" x="2057400" y="4756150"/>
          <p14:tracePt t="17276" x="2082800" y="4705350"/>
          <p14:tracePt t="17276" x="2108200" y="4660900"/>
          <p14:tracePt t="17295" x="2139950" y="4610100"/>
          <p14:tracePt t="17295" x="2178050" y="4565650"/>
          <p14:tracePt t="17311" x="2216150" y="4527550"/>
          <p14:tracePt t="17311" x="2260600" y="4495800"/>
          <p14:tracePt t="17326" x="2305050" y="4470400"/>
          <p14:tracePt t="17326" x="2349500" y="4457700"/>
          <p14:tracePt t="17343" x="2400300" y="4451350"/>
          <p14:tracePt t="17343" x="2451100" y="4457700"/>
          <p14:tracePt t="17343" x="2508250" y="4470400"/>
          <p14:tracePt t="17363" x="2559050" y="4495800"/>
          <p14:tracePt t="17363" x="2616200" y="4527550"/>
          <p14:tracePt t="17376" x="2667000" y="4565650"/>
          <p14:tracePt t="17376" x="2711450" y="4603750"/>
          <p14:tracePt t="17393" x="2755900" y="4654550"/>
          <p14:tracePt t="17393" x="2794000" y="4699000"/>
          <p14:tracePt t="17411" x="2825750" y="4743450"/>
          <p14:tracePt t="17411" x="2857500" y="4838700"/>
          <p14:tracePt t="17427" x="2857500" y="4889500"/>
          <p14:tracePt t="17427" x="2851150" y="4940300"/>
          <p14:tracePt t="17443" x="2832100" y="4984750"/>
          <p14:tracePt t="17443" x="2813050" y="5022850"/>
          <p14:tracePt t="17461" x="2787650" y="5067300"/>
          <p14:tracePt t="17461" x="2755900" y="5099050"/>
          <p14:tracePt t="17477" x="2717800" y="5130800"/>
          <p14:tracePt t="17477" x="2679700" y="5162550"/>
          <p14:tracePt t="17477" x="2641600" y="5187950"/>
          <p14:tracePt t="17496" x="2603500" y="5200650"/>
          <p14:tracePt t="17496" x="2559050" y="5219700"/>
          <p14:tracePt t="17511" x="2514600" y="5226050"/>
          <p14:tracePt t="17511" x="2476500" y="5226050"/>
          <p14:tracePt t="17528" x="2432050" y="5226050"/>
          <p14:tracePt t="17528" x="2393950" y="5219700"/>
          <p14:tracePt t="17544" x="2355850" y="5207000"/>
          <p14:tracePt t="17544" x="2317750" y="5187950"/>
          <p14:tracePt t="17544" x="2286000" y="5168900"/>
          <p14:tracePt t="17563" x="2254250" y="5143500"/>
          <p14:tracePt t="17575" x="2222500" y="5111750"/>
          <p14:tracePt t="17575" x="2184400" y="5041900"/>
          <p14:tracePt t="17596" x="2171700" y="5003800"/>
          <p14:tracePt t="17596" x="2165350" y="4965700"/>
          <p14:tracePt t="17611" x="2165350" y="4921250"/>
          <p14:tracePt t="17611" x="2165350" y="4876800"/>
          <p14:tracePt t="17628" x="2178050" y="4832350"/>
          <p14:tracePt t="17628" x="2190750" y="4787900"/>
          <p14:tracePt t="17644" x="2209800" y="4743450"/>
          <p14:tracePt t="17644" x="2254250" y="4654550"/>
          <p14:tracePt t="17661" x="2286000" y="4616450"/>
          <p14:tracePt t="17661" x="2317750" y="4584700"/>
          <p14:tracePt t="17678" x="2355850" y="4565650"/>
          <p14:tracePt t="17678" x="2400300" y="4546600"/>
          <p14:tracePt t="17694" x="2444750" y="4546600"/>
          <p14:tracePt t="17694" x="2489200" y="4552950"/>
          <p14:tracePt t="17711" x="2540000" y="4572000"/>
          <p14:tracePt t="17711" x="2635250" y="4635500"/>
          <p14:tracePt t="17728" x="2679700" y="4673600"/>
          <p14:tracePt t="17728" x="2717800" y="4718050"/>
          <p14:tracePt t="17745" x="2749550" y="4762500"/>
          <p14:tracePt t="17745" x="2774950" y="4806950"/>
          <p14:tracePt t="17762" x="2787650" y="4857750"/>
          <p14:tracePt t="17762" x="2787650" y="4959350"/>
          <p14:tracePt t="17780" x="2774950" y="5010150"/>
          <p14:tracePt t="17780" x="2749550" y="5060950"/>
          <p14:tracePt t="17795" x="2724150" y="5111750"/>
          <p14:tracePt t="17795" x="2686050" y="5156200"/>
          <p14:tracePt t="17812" x="2654300" y="5200650"/>
          <p14:tracePt t="17812" x="2616200" y="5245100"/>
          <p14:tracePt t="17829" x="2571750" y="5276850"/>
          <p14:tracePt t="17829" x="2533650" y="5308600"/>
          <p14:tracePt t="17829" x="2489200" y="5327650"/>
          <p14:tracePt t="17847" x="2451100" y="5346700"/>
          <p14:tracePt t="17860" x="2419350" y="5359400"/>
          <p14:tracePt t="17860" x="2349500" y="5359400"/>
          <p14:tracePt t="17880" x="2317750" y="5346700"/>
          <p14:tracePt t="17880" x="2292350" y="5327650"/>
          <p14:tracePt t="17895" x="2266950" y="5308600"/>
          <p14:tracePt t="17895" x="2247900" y="5276850"/>
          <p14:tracePt t="17912" x="2228850" y="5245100"/>
          <p14:tracePt t="17912" x="2216150" y="5207000"/>
          <p14:tracePt t="17929" x="2203450" y="5168900"/>
          <p14:tracePt t="17929" x="2203450" y="5124450"/>
          <p14:tracePt t="17929" x="2203450" y="5073650"/>
          <p14:tracePt t="17947" x="2209800" y="5029200"/>
          <p14:tracePt t="17947" x="2222500" y="4984750"/>
          <p14:tracePt t="17962" x="2241550" y="4940300"/>
          <p14:tracePt t="17962" x="2266950" y="4902200"/>
          <p14:tracePt t="17979" x="2298700" y="4870450"/>
          <p14:tracePt t="17979" x="2330450" y="4845050"/>
          <p14:tracePt t="17995" x="2368550" y="4838700"/>
          <p14:tracePt t="17995" x="2413000" y="4838700"/>
          <p14:tracePt t="18012" x="2457450" y="4851400"/>
          <p14:tracePt t="18012" x="2559050" y="4902200"/>
          <p14:tracePt t="18030" x="2603500" y="4940300"/>
          <p14:tracePt t="18030" x="2647950" y="4984750"/>
          <p14:tracePt t="18046" x="2686050" y="5022850"/>
          <p14:tracePt t="18046" x="2724150" y="5067300"/>
          <p14:tracePt t="18062" x="2749550" y="5105400"/>
          <p14:tracePt t="18062" x="2774950" y="5187950"/>
          <p14:tracePt t="18079" x="2768600" y="5219700"/>
          <p14:tracePt t="18079" x="2762250" y="5257800"/>
          <p14:tracePt t="18096" x="2743200" y="5295900"/>
          <p14:tracePt t="18096" x="2717800" y="5327650"/>
          <p14:tracePt t="18112" x="2692400" y="5359400"/>
          <p14:tracePt t="18112" x="2654300" y="5384800"/>
          <p14:tracePt t="18129" x="2622550" y="5410200"/>
          <p14:tracePt t="18129" x="2584450" y="5435600"/>
          <p14:tracePt t="18129" x="2546350" y="5454650"/>
          <p14:tracePt t="18148" x="2508250" y="5467350"/>
          <p14:tracePt t="18148" x="2463800" y="5473700"/>
          <p14:tracePt t="18163" x="2425700" y="5473700"/>
          <p14:tracePt t="18163" x="2393950" y="5467350"/>
          <p14:tracePt t="18180" x="2355850" y="5461000"/>
          <p14:tracePt t="18180" x="2324100" y="5441950"/>
          <p14:tracePt t="18196" x="2292350" y="5416550"/>
          <p14:tracePt t="18196" x="2260600" y="5391150"/>
          <p14:tracePt t="18213" x="2235200" y="5359400"/>
          <p14:tracePt t="18213" x="2216150" y="5321300"/>
          <p14:tracePt t="18213" x="2203450" y="5283200"/>
          <p14:tracePt t="18232" x="2197100" y="5238750"/>
          <p14:tracePt t="18244" x="2190750" y="5194300"/>
          <p14:tracePt t="18244" x="2203450" y="5099050"/>
          <p14:tracePt t="18263" x="2209800" y="5054600"/>
          <p14:tracePt t="18263" x="2228850" y="5016500"/>
          <p14:tracePt t="18280" x="2247900" y="4972050"/>
          <p14:tracePt t="18280" x="2266950" y="4940300"/>
          <p14:tracePt t="18280" x="2286000" y="4902200"/>
          <p14:tracePt t="18299" x="2311400" y="4876800"/>
          <p14:tracePt t="18311" x="2336800" y="4857750"/>
          <p14:tracePt t="18311" x="2381250" y="4832350"/>
          <p14:tracePt t="18330" x="2406650" y="4826000"/>
          <p14:tracePt t="18330" x="2425700" y="4819650"/>
          <p14:tracePt t="18347" x="2444750" y="4819650"/>
          <p14:tracePt t="18347" x="2463800" y="4826000"/>
          <p14:tracePt t="18364" x="2482850" y="4832350"/>
          <p14:tracePt t="18364" x="2508250" y="4845050"/>
          <p14:tracePt t="18380" x="2514600" y="4851400"/>
          <p14:tracePt t="18380" x="2520950" y="4857750"/>
          <p14:tracePt t="18397" x="2527300" y="4870450"/>
          <p14:tracePt t="18397" x="2527300" y="4876800"/>
          <p14:tracePt t="18413" x="2527300" y="4883150"/>
          <p14:tracePt t="18413" x="2520950" y="4895850"/>
          <p14:tracePt t="18430" x="2520950" y="4902200"/>
          <p14:tracePt t="18430" x="2508250" y="4914900"/>
          <p14:tracePt t="18447" x="2508250" y="4921250"/>
          <p14:tracePt t="18462" x="2495550" y="4927600"/>
          <p14:tracePt t="18479" x="2501900" y="4921250"/>
          <p14:tracePt t="18559" x="2501900" y="4933950"/>
          <p14:tracePt t="18575" x="2508250" y="4940300"/>
          <p14:tracePt t="18583" x="2514600" y="4953000"/>
          <p14:tracePt t="18596" x="2514600" y="4972050"/>
          <p14:tracePt t="18596" x="2533650" y="5010150"/>
          <p14:tracePt t="18616" x="2546350" y="5035550"/>
          <p14:tracePt t="18616" x="2559050" y="5054600"/>
          <p14:tracePt t="18631" x="2565400" y="5080000"/>
          <p14:tracePt t="18631" x="2578100" y="5099050"/>
          <p14:tracePt t="18648" x="2590800" y="5118100"/>
          <p14:tracePt t="18648" x="2603500" y="5137150"/>
          <p14:tracePt t="18664" x="2609850" y="5156200"/>
          <p14:tracePt t="18664" x="2622550" y="5181600"/>
          <p14:tracePt t="18681" x="2628900" y="5194300"/>
          <p14:tracePt t="18681" x="2635250" y="5200650"/>
          <p14:tracePt t="18698" x="2641600" y="5207000"/>
          <p14:tracePt t="18698" x="2647950" y="5213350"/>
          <p14:tracePt t="18715" x="2654300" y="5213350"/>
          <p14:tracePt t="18715" x="2667000" y="5213350"/>
          <p14:tracePt t="18732" x="2673350" y="5207000"/>
          <p14:tracePt t="18732" x="2698750" y="5200650"/>
          <p14:tracePt t="18748" x="2711450" y="5194300"/>
          <p14:tracePt t="18748" x="2736850" y="5187950"/>
          <p14:tracePt t="18765" x="2762250" y="5175250"/>
          <p14:tracePt t="18765" x="2800350" y="5162550"/>
          <p14:tracePt t="18782" x="2838450" y="5149850"/>
          <p14:tracePt t="18782" x="2889250" y="5137150"/>
          <p14:tracePt t="18798" x="2946400" y="5124450"/>
          <p14:tracePt t="18798" x="3079750" y="5111750"/>
          <p14:tracePt t="18815" x="3149600" y="5105400"/>
          <p14:tracePt t="18815" x="3225800" y="5099050"/>
          <p14:tracePt t="18832" x="3302000" y="5099050"/>
          <p14:tracePt t="18832" x="3378200" y="5099050"/>
          <p14:tracePt t="18849" x="3454400" y="5099050"/>
          <p14:tracePt t="18849" x="3536950" y="5099050"/>
          <p14:tracePt t="18849" x="3613150" y="5099050"/>
          <p14:tracePt t="18868" x="3683000" y="5099050"/>
          <p14:tracePt t="18880" x="3759200" y="5099050"/>
          <p14:tracePt t="18880" x="3829050" y="5099050"/>
          <p14:tracePt t="18900" x="3949700" y="5092700"/>
          <p14:tracePt t="18900" x="4006850" y="5092700"/>
          <p14:tracePt t="18916" x="4057650" y="5092700"/>
          <p14:tracePt t="18916" x="4102100" y="5099050"/>
          <p14:tracePt t="18932" x="4140200" y="5099050"/>
          <p14:tracePt t="18932" x="4171950" y="5099050"/>
          <p14:tracePt t="18949" x="4197350" y="5092700"/>
          <p14:tracePt t="18949" x="4216400" y="5092700"/>
          <p14:tracePt t="18949" x="4229100" y="5092700"/>
          <p14:tracePt t="18968" x="4235450" y="5086350"/>
          <p14:tracePt t="18981" x="4235450" y="5080000"/>
          <p14:tracePt t="18981" x="4229100" y="5073650"/>
          <p14:tracePt t="18999" x="4222750" y="5073650"/>
          <p14:tracePt t="18999" x="4210050" y="5067300"/>
          <p14:tracePt t="19015" x="4197350" y="5060950"/>
          <p14:tracePt t="19015" x="4184650" y="5054600"/>
          <p14:tracePt t="19015" x="4165600" y="5048250"/>
          <p14:tracePt t="19035" x="4146550" y="5041900"/>
          <p14:tracePt t="19035" x="4127500" y="5029200"/>
          <p14:tracePt t="19049" x="4102100" y="5022850"/>
          <p14:tracePt t="19049" x="4076700" y="5022850"/>
          <p14:tracePt t="19066" x="4051300" y="5016500"/>
          <p14:tracePt t="19066" x="4025900" y="5016500"/>
          <p14:tracePt t="19082" x="3994150" y="5010150"/>
          <p14:tracePt t="19082" x="3937000" y="5003800"/>
          <p14:tracePt t="19100" x="3911600" y="5003800"/>
          <p14:tracePt t="19100" x="3886200" y="4997450"/>
          <p14:tracePt t="19116" x="3860800" y="4991100"/>
          <p14:tracePt t="19116" x="3835400" y="4984750"/>
          <p14:tracePt t="19132" x="3816350" y="4978400"/>
          <p14:tracePt t="19132" x="3790950" y="4972050"/>
          <p14:tracePt t="19150" x="3771900" y="4965700"/>
          <p14:tracePt t="19150" x="3727450" y="4946650"/>
          <p14:tracePt t="19168" x="3708400" y="4933950"/>
          <p14:tracePt t="19168" x="3689350" y="4927600"/>
          <p14:tracePt t="19184" x="3676650" y="4921250"/>
          <p14:tracePt t="19184" x="3657600" y="4908550"/>
          <p14:tracePt t="19201" x="3644900" y="4902200"/>
          <p14:tracePt t="19201" x="3632200" y="4895850"/>
          <p14:tracePt t="19217" x="3613150" y="4889500"/>
          <p14:tracePt t="19217" x="3606800" y="4889500"/>
          <p14:tracePt t="19217" x="3594100" y="4883150"/>
          <p14:tracePt t="19235" x="3581400" y="4876800"/>
          <p14:tracePt t="19248" x="3568700" y="4876800"/>
          <p14:tracePt t="19248" x="3543300" y="4864100"/>
          <p14:tracePt t="19268" x="3536950" y="4864100"/>
          <p14:tracePt t="19268" x="3524250" y="4857750"/>
          <p14:tracePt t="19283" x="3511550" y="4851400"/>
          <p14:tracePt t="19283" x="3505200" y="4851400"/>
          <p14:tracePt t="19300" x="3492500" y="4851400"/>
          <p14:tracePt t="19300" x="3486150" y="4845050"/>
          <p14:tracePt t="19316" x="3479800" y="4838700"/>
          <p14:tracePt t="19316" x="3473450" y="4838700"/>
          <p14:tracePt t="19316" x="3467100" y="4838700"/>
          <p14:tracePt t="19335" x="3460750" y="4832350"/>
          <p14:tracePt t="19348" x="3454400" y="4826000"/>
          <p14:tracePt t="19365" x="3448050" y="4826000"/>
          <p14:tracePt t="19382" x="3454400" y="4819650"/>
          <p14:tracePt t="19447" x="3454400" y="4826000"/>
          <p14:tracePt t="19499" x="3448050" y="4832350"/>
          <p14:tracePt t="19518" x="3441700" y="4832350"/>
          <p14:tracePt t="19543" x="3441700" y="4838700"/>
          <p14:tracePt t="19575" x="3435350" y="4845050"/>
          <p14:tracePt t="19611" x="3441700" y="4845050"/>
          <p14:tracePt t="19695" x="3448050" y="4845050"/>
          <p14:tracePt t="19707" x="3454400" y="4845050"/>
          <p14:tracePt t="19731" x="3460750" y="4845050"/>
          <p14:tracePt t="19819" x="3467100" y="4845050"/>
          <p14:tracePt t="19887" x="3473450" y="4838700"/>
          <p14:tracePt t="19903" x="3479800" y="4838700"/>
          <p14:tracePt t="19912" x="3486150" y="4832350"/>
          <p14:tracePt t="19920" x="3492500" y="4826000"/>
          <p14:tracePt t="19920" x="3498850" y="4826000"/>
          <p14:tracePt t="19936" x="3505200" y="4819650"/>
          <p14:tracePt t="19936" x="3511550" y="4813300"/>
          <p14:tracePt t="19952" x="3517900" y="4813300"/>
          <p14:tracePt t="19952" x="3530600" y="4806950"/>
          <p14:tracePt t="19969" x="3536950" y="4800600"/>
          <p14:tracePt t="19969" x="3549650" y="4800600"/>
          <p14:tracePt t="19969" x="3556000" y="4794250"/>
          <p14:tracePt t="19988" x="3568700" y="4787900"/>
          <p14:tracePt t="19988" x="3581400" y="4775200"/>
          <p14:tracePt t="20002" x="3587750" y="4768850"/>
          <p14:tracePt t="20002" x="3600450" y="4762500"/>
          <p14:tracePt t="20019" x="3613150" y="4756150"/>
          <p14:tracePt t="20019" x="3625850" y="4743450"/>
          <p14:tracePt t="20036" x="3638550" y="4737100"/>
          <p14:tracePt t="20036" x="3644900" y="4730750"/>
          <p14:tracePt t="20052" x="3657600" y="4724400"/>
          <p14:tracePt t="20052" x="3676650" y="4705350"/>
          <p14:tracePt t="20069" x="3683000" y="4699000"/>
          <p14:tracePt t="20069" x="3689350" y="4699000"/>
          <p14:tracePt t="20086" x="3695700" y="4692650"/>
          <p14:tracePt t="20086" x="3702050" y="4686300"/>
          <p14:tracePt t="20103" x="3708400" y="4686300"/>
          <p14:tracePt t="20103" x="3714750" y="4679950"/>
          <p14:tracePt t="20120" x="3708400" y="4686300"/>
          <p14:tracePt t="20151" x="3702050" y="4692650"/>
          <p14:tracePt t="20167" x="3695700" y="4699000"/>
          <p14:tracePt t="20179" x="3689350" y="4705350"/>
          <p14:tracePt t="20195" x="3683000" y="4711700"/>
          <p14:tracePt t="20212" x="3676650" y="4718050"/>
          <p14:tracePt t="20227" x="3670300" y="4718050"/>
          <p14:tracePt t="20240" x="3670300" y="4724400"/>
          <p14:tracePt t="20256" x="3663950" y="4730750"/>
          <p14:tracePt t="20279" x="3657600" y="4737100"/>
          <p14:tracePt t="20299" x="3657600" y="4743450"/>
          <p14:tracePt t="20407" x="3657600" y="4749800"/>
          <p14:tracePt t="20451" x="3651250" y="4756150"/>
          <p14:tracePt t="20519" x="3644900" y="4756150"/>
          <p14:tracePt t="20556" x="3644900" y="4762500"/>
          <p14:tracePt t="20595" x="3638550" y="4762500"/>
          <p14:tracePt t="20631" x="3632200" y="4768850"/>
          <p14:tracePt t="20655" x="3632200" y="4775200"/>
          <p14:tracePt t="20675" x="3625850" y="4781550"/>
          <p14:tracePt t="20691" x="3619500" y="4787900"/>
          <p14:tracePt t="20715" x="3613150" y="4787900"/>
          <p14:tracePt t="20727" x="3606800" y="4794250"/>
          <p14:tracePt t="20744" x="3600450" y="4800600"/>
          <p14:tracePt t="20759" x="3587750" y="4806950"/>
          <p14:tracePt t="20775" x="3581400" y="4813300"/>
          <p14:tracePt t="20787" x="3575050" y="4819650"/>
          <p14:tracePt t="20787" x="3568700" y="4819650"/>
          <p14:tracePt t="20805" x="3562350" y="4826000"/>
          <p14:tracePt t="20820" x="3556000" y="4832350"/>
          <p14:tracePt t="20820" x="3543300" y="4838700"/>
          <p14:tracePt t="20841" x="3543300" y="4845050"/>
          <p14:tracePt t="20855" x="3530600" y="4845050"/>
          <p14:tracePt t="20871" x="3524250" y="4851400"/>
          <p14:tracePt t="20887" x="3517900" y="4857750"/>
          <p14:tracePt t="20904" x="3505200" y="4857750"/>
          <p14:tracePt t="20921" x="3498850" y="4864100"/>
          <p14:tracePt t="20921" x="3492500" y="4864100"/>
          <p14:tracePt t="20940" x="3486150" y="4870450"/>
          <p14:tracePt t="20975" x="3479800" y="4864100"/>
          <p14:tracePt t="21015" x="3479800" y="4857750"/>
          <p14:tracePt t="21199" x="3486150" y="4851400"/>
          <p14:tracePt t="21232" x="3492500" y="4845050"/>
          <p14:tracePt t="21255" x="3498850" y="4845050"/>
          <p14:tracePt t="21268" x="3505200" y="4838700"/>
          <p14:tracePt t="21284" x="3505200" y="4832350"/>
          <p14:tracePt t="21299" x="3511550" y="4832350"/>
          <p14:tracePt t="21319" x="3517900" y="4826000"/>
          <p14:tracePt t="21359" x="3511550" y="4832350"/>
          <p14:tracePt t="21928" x="3511550" y="4838700"/>
          <p14:tracePt t="21996" x="3511550" y="4832350"/>
          <p14:tracePt t="22175" x="3505200" y="4832350"/>
          <p14:tracePt t="22491" x="3511550" y="4826000"/>
          <p14:tracePt t="22612" x="3505200" y="4826000"/>
          <p14:tracePt t="22715" x="3498850" y="4832350"/>
          <p14:tracePt t="22843" x="3492500" y="4832350"/>
          <p14:tracePt t="23076" x="3486150" y="4838700"/>
          <p14:tracePt t="23256" x="3486150" y="4845050"/>
          <p14:tracePt t="23316" x="3479800" y="4845050"/>
          <p14:tracePt t="23360" x="3473450" y="4845050"/>
          <p14:tracePt t="23496" x="3473450" y="4851400"/>
          <p14:tracePt t="23580" x="3467100" y="4851400"/>
          <p14:tracePt t="23648" x="3460750" y="4857750"/>
          <p14:tracePt t="23676" x="3460750" y="4864100"/>
          <p14:tracePt t="23700" x="3454400" y="4870450"/>
          <p14:tracePt t="23716" x="3454400" y="4876800"/>
          <p14:tracePt t="23736" x="3448050" y="4883150"/>
          <p14:tracePt t="23760" x="3441700" y="4876800"/>
          <p14:tracePt t="23880" x="3441700" y="4870450"/>
          <p14:tracePt t="23896" x="3441700" y="4864100"/>
          <p14:tracePt t="23908" x="3448050" y="4857750"/>
          <p14:tracePt t="23917" x="3448050" y="4851400"/>
          <p14:tracePt t="23917" x="3448050" y="4845050"/>
          <p14:tracePt t="23933" x="3454400" y="4838700"/>
          <p14:tracePt t="23933" x="3454400" y="4826000"/>
          <p14:tracePt t="23950" x="3460750" y="4813300"/>
          <p14:tracePt t="23950" x="3460750" y="4800600"/>
          <p14:tracePt t="23950" x="3467100" y="4787900"/>
          <p14:tracePt t="23969" x="3473450" y="4775200"/>
          <p14:tracePt t="23981" x="3473450" y="4768850"/>
          <p14:tracePt t="23981" x="3486150" y="4743450"/>
          <p14:tracePt t="24002" x="3492500" y="4730750"/>
          <p14:tracePt t="24002" x="3492500" y="4711700"/>
          <p14:tracePt t="24017" x="3498850" y="4699000"/>
          <p14:tracePt t="24017" x="3505200" y="4679950"/>
          <p14:tracePt t="24034" x="3511550" y="4660900"/>
          <p14:tracePt t="24034" x="3517900" y="4648200"/>
          <p14:tracePt t="24050" x="3524250" y="4629150"/>
          <p14:tracePt t="24050" x="3536950" y="4610100"/>
          <p14:tracePt t="24050" x="3543300" y="4591050"/>
          <p14:tracePt t="24069" x="3549650" y="4572000"/>
          <p14:tracePt t="24069" x="3556000" y="4559300"/>
          <p14:tracePt t="24083" x="3568700" y="4546600"/>
          <p14:tracePt t="24083" x="3575050" y="4533900"/>
          <p14:tracePt t="24100" x="3581400" y="4521200"/>
          <p14:tracePt t="24100" x="3594100" y="4508500"/>
          <p14:tracePt t="24117" x="3606800" y="4489450"/>
          <p14:tracePt t="24117" x="3625850" y="4476750"/>
          <p14:tracePt t="24134" x="3644900" y="4457700"/>
          <p14:tracePt t="24134" x="3702050" y="4419600"/>
          <p14:tracePt t="24150" x="3740150" y="4394200"/>
          <p14:tracePt t="24150" x="3784600" y="4375150"/>
          <p14:tracePt t="24167" x="3829050" y="4349750"/>
          <p14:tracePt t="24167" x="3886200" y="4324350"/>
          <p14:tracePt t="24184" x="3949700" y="4298950"/>
          <p14:tracePt t="24184" x="4095750" y="4254500"/>
          <p14:tracePt t="24201" x="4184650" y="4229100"/>
          <p14:tracePt t="24201" x="4279900" y="4203700"/>
          <p14:tracePt t="24217" x="4381500" y="4171950"/>
          <p14:tracePt t="24217" x="4495800" y="4140200"/>
          <p14:tracePt t="24234" x="4610100" y="4108450"/>
          <p14:tracePt t="24234" x="4730750" y="4070350"/>
          <p14:tracePt t="24251" x="4857750" y="4032250"/>
          <p14:tracePt t="24251" x="4991100" y="4000500"/>
          <p14:tracePt t="24251" x="5124450" y="3962400"/>
          <p14:tracePt t="24269" x="5257800" y="3937000"/>
          <p14:tracePt t="24269" x="5391150" y="3911600"/>
          <p14:tracePt t="24285" x="5518150" y="3892550"/>
          <p14:tracePt t="24285" x="5651500" y="3879850"/>
          <p14:tracePt t="24301" x="5772150" y="3873500"/>
          <p14:tracePt t="24301" x="5899150" y="3867150"/>
          <p14:tracePt t="24317" x="6013450" y="3860800"/>
          <p14:tracePt t="24317" x="6127750" y="3860800"/>
          <p14:tracePt t="24334" x="6235700" y="3860800"/>
          <p14:tracePt t="24334" x="6337300" y="3860800"/>
          <p14:tracePt t="24334" x="6438900" y="3860800"/>
          <p14:tracePt t="24353" x="6527800" y="3860800"/>
          <p14:tracePt t="24366" x="6616700" y="3860800"/>
          <p14:tracePt t="24366" x="6775450" y="3867150"/>
          <p14:tracePt t="24384" x="6845300" y="3867150"/>
          <p14:tracePt t="24384" x="6908800" y="3873500"/>
          <p14:tracePt t="24401" x="6965950" y="3879850"/>
          <p14:tracePt t="24401" x="7016750" y="3886200"/>
          <p14:tracePt t="24418" x="7061200" y="3898900"/>
          <p14:tracePt t="24418" x="7099300" y="3911600"/>
          <p14:tracePt t="24418" x="7131050" y="3924300"/>
          <p14:tracePt t="24437" x="7156450" y="3943350"/>
          <p14:tracePt t="24437" x="7175500" y="3962400"/>
          <p14:tracePt t="24451" x="7181850" y="3981450"/>
          <p14:tracePt t="24451" x="7188200" y="4000500"/>
          <p14:tracePt t="24468" x="7188200" y="4019550"/>
          <p14:tracePt t="24468" x="7181850" y="4032250"/>
          <p14:tracePt t="24484" x="7175500" y="4044950"/>
          <p14:tracePt t="24484" x="7156450" y="4070350"/>
          <p14:tracePt t="24501" x="7143750" y="4076700"/>
          <p14:tracePt t="24501" x="7131050" y="4083050"/>
          <p14:tracePt t="24519" x="7118350" y="4095750"/>
          <p14:tracePt t="24519" x="7112000" y="4102100"/>
          <p14:tracePt t="24537" x="7092950" y="4114800"/>
          <p14:tracePt t="24537" x="7080250" y="4127500"/>
          <p14:tracePt t="24552" x="7067550" y="4146550"/>
          <p14:tracePt t="24552" x="7035800" y="4178300"/>
          <p14:tracePt t="24569" x="7016750" y="4197350"/>
          <p14:tracePt t="24569" x="7004050" y="4216400"/>
          <p14:tracePt t="24586" x="6985000" y="4235450"/>
          <p14:tracePt t="24586" x="6965950" y="4248150"/>
          <p14:tracePt t="24602" x="6953250" y="4267200"/>
          <p14:tracePt t="24602" x="6934200" y="4279900"/>
          <p14:tracePt t="24602" x="6921500" y="4292600"/>
          <p14:tracePt t="24621" x="6908800" y="4305300"/>
          <p14:tracePt t="24633" x="6896100" y="4318000"/>
          <p14:tracePt t="24633" x="6864350" y="4349750"/>
          <p14:tracePt t="24653" x="6845300" y="4368800"/>
          <p14:tracePt t="24653" x="6832600" y="4387850"/>
          <p14:tracePt t="24669" x="6807200" y="4400550"/>
          <p14:tracePt t="24669" x="6788150" y="4419600"/>
          <p14:tracePt t="24685" x="6769100" y="4438650"/>
          <p14:tracePt t="24685" x="6743700" y="4457700"/>
          <p14:tracePt t="24685" x="6724650" y="4476750"/>
          <p14:tracePt t="24705" x="6699250" y="4489450"/>
          <p14:tracePt t="24717" x="6673850" y="4508500"/>
          <p14:tracePt t="24717" x="6648450" y="4521200"/>
          <p14:tracePt t="24717" x="6616700" y="4540250"/>
          <p14:tracePt t="24738" x="6584950" y="4552950"/>
          <p14:tracePt t="24738" x="6553200" y="4572000"/>
          <p14:tracePt t="24753" x="6515100" y="4584700"/>
          <p14:tracePt t="24753" x="6477000" y="4597400"/>
          <p14:tracePt t="24769" x="6438900" y="4616450"/>
          <p14:tracePt t="24769" x="6394450" y="4629150"/>
          <p14:tracePt t="24786" x="6350000" y="4635500"/>
          <p14:tracePt t="24786" x="6254750" y="4654550"/>
          <p14:tracePt t="24802" x="6210300" y="4654550"/>
          <p14:tracePt t="24802" x="6159500" y="4654550"/>
          <p14:tracePt t="24819" x="6115050" y="4654550"/>
          <p14:tracePt t="24819" x="6070600" y="4654550"/>
          <p14:tracePt t="24836" x="6026150" y="4648200"/>
          <p14:tracePt t="24836" x="5981700" y="4641850"/>
          <p14:tracePt t="24852" x="5937250" y="4635500"/>
          <p14:tracePt t="24852" x="5861050" y="4622800"/>
          <p14:tracePt t="24869" x="5822950" y="4616450"/>
          <p14:tracePt t="24869" x="5784850" y="4610100"/>
          <p14:tracePt t="24886" x="5753100" y="4603750"/>
          <p14:tracePt t="24886" x="5721350" y="4597400"/>
          <p14:tracePt t="24903" x="5695950" y="4591050"/>
          <p14:tracePt t="24903" x="5664200" y="4578350"/>
          <p14:tracePt t="24903" x="5638800" y="4572000"/>
          <p14:tracePt t="24922" x="5613400" y="4565650"/>
          <p14:tracePt t="24922" x="5588000" y="4552950"/>
          <p14:tracePt t="24937" x="5568950" y="4546600"/>
          <p14:tracePt t="24937" x="5549900" y="4533900"/>
          <p14:tracePt t="24953" x="5530850" y="4527550"/>
          <p14:tracePt t="24953" x="5511800" y="4514850"/>
          <p14:tracePt t="24970" x="5499100" y="4508500"/>
          <p14:tracePt t="24970" x="5486400" y="4495800"/>
          <p14:tracePt t="24970" x="5473700" y="4483100"/>
          <p14:tracePt t="24989" x="5467350" y="4470400"/>
          <p14:tracePt t="25001" x="5454650" y="4464050"/>
          <p14:tracePt t="25001" x="5441950" y="4438650"/>
          <p14:tracePt t="25021" x="5429250" y="4432300"/>
          <p14:tracePt t="25021" x="5422900" y="4425950"/>
          <p14:tracePt t="25037" x="5416550" y="4413250"/>
          <p14:tracePt t="25037" x="5410200" y="4406900"/>
          <p14:tracePt t="25053" x="5403850" y="4400550"/>
          <p14:tracePt t="25053" x="5397500" y="4394200"/>
          <p14:tracePt t="25070" x="5391150" y="4381500"/>
          <p14:tracePt t="25070" x="5384800" y="4375150"/>
          <p14:tracePt t="25070" x="5372100" y="4362450"/>
          <p14:tracePt t="25089" x="5365750" y="4349750"/>
          <p14:tracePt t="25089" x="5359400" y="4330700"/>
          <p14:tracePt t="25103" x="5353050" y="4311650"/>
          <p14:tracePt t="25103" x="5340350" y="4292600"/>
          <p14:tracePt t="25120" x="5327650" y="4267200"/>
          <p14:tracePt t="25120" x="5314950" y="4241800"/>
          <p14:tracePt t="25137" x="5302250" y="4216400"/>
          <p14:tracePt t="25137" x="5295900" y="4184650"/>
          <p14:tracePt t="25154" x="5283200" y="4152900"/>
          <p14:tracePt t="25154" x="5264150" y="4089400"/>
          <p14:tracePt t="25170" x="5257800" y="4051300"/>
          <p14:tracePt t="25170" x="5257800" y="4013200"/>
          <p14:tracePt t="25187" x="5264150" y="3981450"/>
          <p14:tracePt t="25187" x="5270500" y="3943350"/>
          <p14:tracePt t="25204" x="5283200" y="3898900"/>
          <p14:tracePt t="25204" x="5321300" y="3816350"/>
          <p14:tracePt t="25221" x="5346700" y="3771900"/>
          <p14:tracePt t="25221" x="5378450" y="3727450"/>
          <p14:tracePt t="25238" x="5410200" y="3676650"/>
          <p14:tracePt t="25238" x="5454650" y="3625850"/>
          <p14:tracePt t="25254" x="5499100" y="3581400"/>
          <p14:tracePt t="25254" x="5549900" y="3530600"/>
          <p14:tracePt t="25271" x="5607050" y="3479800"/>
          <p14:tracePt t="25271" x="5670550" y="3429000"/>
          <p14:tracePt t="25271" x="5740400" y="3378200"/>
          <p14:tracePt t="25290" x="5810250" y="3327400"/>
          <p14:tracePt t="25302" x="5880100" y="3282950"/>
          <p14:tracePt t="25302" x="6026150" y="3200400"/>
          <p14:tracePt t="25321" x="6102350" y="3162300"/>
          <p14:tracePt t="25321" x="6178550" y="3130550"/>
          <p14:tracePt t="25338" x="6261100" y="3111500"/>
          <p14:tracePt t="25338" x="6337300" y="3092450"/>
          <p14:tracePt t="25338" x="6419850" y="3079750"/>
          <p14:tracePt t="25357" x="6502400" y="3067050"/>
          <p14:tracePt t="25369" x="6591300" y="3067050"/>
          <p14:tracePt t="25369" x="6756400" y="3079750"/>
          <p14:tracePt t="25390" x="6838950" y="3092450"/>
          <p14:tracePt t="25390" x="6915150" y="3105150"/>
          <p14:tracePt t="25404" x="6997700" y="3117850"/>
          <p14:tracePt t="25404" x="7067550" y="3136900"/>
          <p14:tracePt t="25421" x="7137400" y="3155950"/>
          <p14:tracePt t="25421" x="7200900" y="3181350"/>
          <p14:tracePt t="25438" x="7270750" y="3206750"/>
          <p14:tracePt t="25438" x="7327900" y="3238500"/>
          <p14:tracePt t="25438" x="7385050" y="3270250"/>
          <p14:tracePt t="25457" x="7442200" y="3308350"/>
          <p14:tracePt t="25457" x="7493000" y="3352800"/>
          <p14:tracePt t="25471" x="7543800" y="3403600"/>
          <p14:tracePt t="25471" x="7588250" y="3460750"/>
          <p14:tracePt t="25488" x="7626350" y="3517900"/>
          <p14:tracePt t="25488" x="7658100" y="3575050"/>
          <p14:tracePt t="25505" x="7683500" y="3638550"/>
          <p14:tracePt t="25505" x="7715250" y="3759200"/>
          <p14:tracePt t="25522" x="7721600" y="3816350"/>
          <p14:tracePt t="25522" x="7727950" y="3873500"/>
          <p14:tracePt t="25540" x="7721600" y="3924300"/>
          <p14:tracePt t="25540" x="7721600" y="3975100"/>
          <p14:tracePt t="25555" x="7708900" y="4019550"/>
          <p14:tracePt t="25555" x="7702550" y="4057650"/>
          <p14:tracePt t="25572" x="7689850" y="4095750"/>
          <p14:tracePt t="25572" x="7658100" y="4171950"/>
          <p14:tracePt t="25590" x="7645400" y="4203700"/>
          <p14:tracePt t="25590" x="7626350" y="4241800"/>
          <p14:tracePt t="25606" x="7600950" y="4273550"/>
          <p14:tracePt t="25606" x="7581900" y="4305300"/>
          <p14:tracePt t="25622" x="7556500" y="4343400"/>
          <p14:tracePt t="25622" x="7524750" y="4375150"/>
          <p14:tracePt t="25622" x="7493000" y="4406900"/>
          <p14:tracePt t="25641" x="7461250" y="4432300"/>
          <p14:tracePt t="25653" x="7429500" y="4464050"/>
          <p14:tracePt t="25653" x="7353300" y="4508500"/>
          <p14:tracePt t="25673" x="7315200" y="4533900"/>
          <p14:tracePt t="25673" x="7283450" y="4552950"/>
          <p14:tracePt t="25689" x="7245350" y="4572000"/>
          <p14:tracePt t="25689" x="7207250" y="4591050"/>
          <p14:tracePt t="25706" x="7169150" y="4610100"/>
          <p14:tracePt t="25706" x="7131050" y="4622800"/>
          <p14:tracePt t="25722" x="7086600" y="4641850"/>
          <p14:tracePt t="25722" x="7048500" y="4660900"/>
          <p14:tracePt t="25722" x="6997700" y="4673600"/>
          <p14:tracePt t="25741" x="6953250" y="4686300"/>
          <p14:tracePt t="25754" x="6902450" y="4699000"/>
          <p14:tracePt t="25754" x="6807200" y="4718050"/>
          <p14:tracePt t="25773" x="6756400" y="4730750"/>
          <p14:tracePt t="25773" x="6711950" y="4737100"/>
          <p14:tracePt t="25789" x="6661150" y="4737100"/>
          <p14:tracePt t="25789" x="6616700" y="4743450"/>
          <p14:tracePt t="25789" x="6572250" y="4743450"/>
          <p14:tracePt t="25809" x="6521450" y="4749800"/>
          <p14:tracePt t="25809" x="6477000" y="4749800"/>
          <p14:tracePt t="25823" x="6432550" y="4749800"/>
          <p14:tracePt t="25823" x="6381750" y="4743450"/>
          <p14:tracePt t="25839" x="6337300" y="4743450"/>
          <p14:tracePt t="25839" x="6286500" y="4743450"/>
          <p14:tracePt t="25856" x="6242050" y="4737100"/>
          <p14:tracePt t="25856" x="6197600" y="4730750"/>
          <p14:tracePt t="25872" x="6153150" y="4724400"/>
          <p14:tracePt t="25872" x="6070600" y="4711700"/>
          <p14:tracePt t="25890" x="6032500" y="4699000"/>
          <p14:tracePt t="25890" x="6000750" y="4692650"/>
          <p14:tracePt t="25906" x="5969000" y="4686300"/>
          <p14:tracePt t="25906" x="5937250" y="4673600"/>
          <p14:tracePt t="25923" x="5905500" y="4667250"/>
          <p14:tracePt t="25923" x="5880100" y="4654550"/>
          <p14:tracePt t="25923" x="5854700" y="4648200"/>
          <p14:tracePt t="25942" x="5835650" y="4635500"/>
          <p14:tracePt t="25942" x="5810250" y="4622800"/>
          <p14:tracePt t="25957" x="5797550" y="4610100"/>
          <p14:tracePt t="25957" x="5778500" y="4597400"/>
          <p14:tracePt t="25974" x="5765800" y="4578350"/>
          <p14:tracePt t="25974" x="5753100" y="4559300"/>
          <p14:tracePt t="25990" x="5746750" y="4540250"/>
          <p14:tracePt t="25990" x="5734050" y="4514850"/>
          <p14:tracePt t="25990" x="5727700" y="4489450"/>
          <p14:tracePt t="26009" x="5727700" y="4457700"/>
          <p14:tracePt t="26022" x="5727700" y="4432300"/>
          <p14:tracePt t="26022" x="5727700" y="4368800"/>
          <p14:tracePt t="26042" x="5727700" y="4330700"/>
          <p14:tracePt t="26042" x="5734050" y="4298950"/>
          <p14:tracePt t="26058" x="5740400" y="4254500"/>
          <p14:tracePt t="26058" x="5753100" y="4210050"/>
          <p14:tracePt t="26073" x="5772150" y="4165600"/>
          <p14:tracePt t="26073" x="5797550" y="4114800"/>
          <p14:tracePt t="26090" x="5822950" y="4064000"/>
          <p14:tracePt t="26090" x="5854700" y="4006850"/>
          <p14:tracePt t="26090" x="5899150" y="3949700"/>
          <p14:tracePt t="26109" x="5937250" y="3892550"/>
          <p14:tracePt t="26109" x="5988050" y="3835400"/>
          <p14:tracePt t="26124" x="6045200" y="3778250"/>
          <p14:tracePt t="26124" x="6102350" y="3727450"/>
          <p14:tracePt t="26141" x="6159500" y="3676650"/>
          <p14:tracePt t="26141" x="6216650" y="3625850"/>
          <p14:tracePt t="26157" x="6280150" y="3581400"/>
          <p14:tracePt t="26157" x="6343650" y="3543300"/>
          <p14:tracePt t="26174" x="6413500" y="3505200"/>
          <p14:tracePt t="26174" x="6553200" y="3448050"/>
          <p14:tracePt t="26191" x="6629400" y="3429000"/>
          <p14:tracePt t="26191" x="6705600" y="3416300"/>
          <p14:tracePt t="26207" x="6781800" y="3403600"/>
          <p14:tracePt t="26207" x="6858000" y="3403600"/>
          <p14:tracePt t="26224" x="6934200" y="3403600"/>
          <p14:tracePt t="26224" x="7080250" y="3416300"/>
          <p14:tracePt t="26242" x="7150100" y="3422650"/>
          <p14:tracePt t="26242" x="7213600" y="3435350"/>
          <p14:tracePt t="26257" x="7283450" y="3448050"/>
          <p14:tracePt t="26257" x="7340600" y="3473450"/>
          <p14:tracePt t="26275" x="7404100" y="3492500"/>
          <p14:tracePt t="26275" x="7454900" y="3517900"/>
          <p14:tracePt t="26291" x="7512050" y="3549650"/>
          <p14:tracePt t="26291" x="7562850" y="3587750"/>
          <p14:tracePt t="26291" x="7607300" y="3625850"/>
          <p14:tracePt t="26310" x="7651750" y="3670300"/>
          <p14:tracePt t="26322" x="7689850" y="3714750"/>
          <p14:tracePt t="26322" x="7753350" y="3803650"/>
          <p14:tracePt t="26342" x="7778750" y="3854450"/>
          <p14:tracePt t="26342" x="7797800" y="3905250"/>
          <p14:tracePt t="26358" x="7810500" y="3956050"/>
          <p14:tracePt t="26358" x="7816850" y="4006850"/>
          <p14:tracePt t="26358" x="7816850" y="4051300"/>
          <p14:tracePt t="26377" x="7810500" y="4102100"/>
          <p14:tracePt t="26389" x="7797800" y="4152900"/>
          <p14:tracePt t="26389" x="7778750" y="4203700"/>
          <p14:tracePt t="26389" x="7759700" y="4254500"/>
          <p14:tracePt t="26410" x="7727950" y="4305300"/>
          <p14:tracePt t="26410" x="7689850" y="4349750"/>
          <p14:tracePt t="26425" x="7651750" y="4400550"/>
          <p14:tracePt t="26425" x="7607300" y="4445000"/>
          <p14:tracePt t="26441" x="7556500" y="4489450"/>
          <p14:tracePt t="26441" x="7505700" y="4533900"/>
          <p14:tracePt t="26458" x="7448550" y="4572000"/>
          <p14:tracePt t="26458" x="7385050" y="4610100"/>
          <p14:tracePt t="26458" x="7321550" y="4648200"/>
          <p14:tracePt t="26477" x="7258050" y="4679950"/>
          <p14:tracePt t="26477" x="7194550" y="4711700"/>
          <p14:tracePt t="26492" x="7124700" y="4743450"/>
          <p14:tracePt t="26492" x="7054850" y="4775200"/>
          <p14:tracePt t="26508" x="6978650" y="4800600"/>
          <p14:tracePt t="26508" x="6902450" y="4826000"/>
          <p14:tracePt t="26526" x="6826250" y="4851400"/>
          <p14:tracePt t="26526" x="6667500" y="4883150"/>
          <p14:tracePt t="26544" x="6584950" y="4889500"/>
          <p14:tracePt t="26544" x="6502400" y="4895850"/>
          <p14:tracePt t="26558" x="6413500" y="4895850"/>
          <p14:tracePt t="26558" x="6330950" y="4889500"/>
          <p14:tracePt t="26575" x="6248400" y="4883150"/>
          <p14:tracePt t="26575" x="6172200" y="4870450"/>
          <p14:tracePt t="26592" x="6089650" y="4851400"/>
          <p14:tracePt t="26592" x="5949950" y="4800600"/>
          <p14:tracePt t="26609" x="5880100" y="4762500"/>
          <p14:tracePt t="26609" x="5822950" y="4724400"/>
          <p14:tracePt t="26626" x="5765800" y="4686300"/>
          <p14:tracePt t="26626" x="5715000" y="4635500"/>
          <p14:tracePt t="26642" x="5670550" y="4584700"/>
          <p14:tracePt t="26642" x="5632450" y="4521200"/>
          <p14:tracePt t="26642" x="5600700" y="4464050"/>
          <p14:tracePt t="26661" x="5581650" y="4400550"/>
          <p14:tracePt t="26674" x="5568950" y="4330700"/>
          <p14:tracePt t="26674" x="5575300" y="4197350"/>
          <p14:tracePt t="26693" x="5594350" y="4121150"/>
          <p14:tracePt t="26693" x="5626100" y="4051300"/>
          <p14:tracePt t="26709" x="5664200" y="3975100"/>
          <p14:tracePt t="26709" x="5715000" y="3905250"/>
          <p14:tracePt t="26726" x="5772150" y="3829050"/>
          <p14:tracePt t="26726" x="5835650" y="3752850"/>
          <p14:tracePt t="26742" x="5905500" y="3683000"/>
          <p14:tracePt t="26742" x="5981700" y="3613150"/>
          <p14:tracePt t="26742" x="6064250" y="3556000"/>
          <p14:tracePt t="26762" x="6153150" y="3505200"/>
          <p14:tracePt t="26774" x="6242050" y="3460750"/>
          <p14:tracePt t="26774" x="6438900" y="3397250"/>
          <p14:tracePt t="26793" x="6540500" y="3384550"/>
          <p14:tracePt t="26793" x="6642100" y="3378200"/>
          <p14:tracePt t="26809" x="6743700" y="3378200"/>
          <p14:tracePt t="26809" x="6845300" y="3384550"/>
          <p14:tracePt t="26826" x="6946900" y="3397250"/>
          <p14:tracePt t="26826" x="7137400" y="3435350"/>
          <p14:tracePt t="26843" x="7226300" y="3454400"/>
          <p14:tracePt t="26843" x="7308850" y="3486150"/>
          <p14:tracePt t="26860" x="7385050" y="3524250"/>
          <p14:tracePt t="26860" x="7454900" y="3562350"/>
          <p14:tracePt t="26876" x="7524750" y="3600450"/>
          <p14:tracePt t="26876" x="7575550" y="3651250"/>
          <p14:tracePt t="26893" x="7620000" y="3702050"/>
          <p14:tracePt t="26893" x="7683500" y="3822700"/>
          <p14:tracePt t="26911" x="7702550" y="3886200"/>
          <p14:tracePt t="26911" x="7708900" y="3949700"/>
          <p14:tracePt t="26927" x="7702550" y="4013200"/>
          <p14:tracePt t="26927" x="7689850" y="4076700"/>
          <p14:tracePt t="26943" x="7670800" y="4133850"/>
          <p14:tracePt t="26943" x="7639050" y="4191000"/>
          <p14:tracePt t="26943" x="7607300" y="4248150"/>
          <p14:tracePt t="26963" x="7562850" y="4298950"/>
          <p14:tracePt t="26963" x="7512050" y="4349750"/>
          <p14:tracePt t="26978" x="7461250" y="4394200"/>
          <p14:tracePt t="26978" x="7404100" y="4438650"/>
          <p14:tracePt t="26994" x="7346950" y="4476750"/>
          <p14:tracePt t="26994" x="7289800" y="4521200"/>
          <p14:tracePt t="27010" x="7226300" y="4552950"/>
          <p14:tracePt t="27010" x="7156450" y="4591050"/>
          <p14:tracePt t="27010" x="7086600" y="4622800"/>
          <p14:tracePt t="27029" x="7016750" y="4654550"/>
          <p14:tracePt t="27042" x="6946900" y="4686300"/>
          <p14:tracePt t="27042" x="6794500" y="4730750"/>
          <p14:tracePt t="27062" x="6718300" y="4749800"/>
          <p14:tracePt t="27062" x="6642100" y="4768850"/>
          <p14:tracePt t="27078" x="6559550" y="4775200"/>
          <p14:tracePt t="27078" x="6483350" y="4781550"/>
          <p14:tracePt t="27094" x="6407150" y="4781550"/>
          <p14:tracePt t="27094" x="6330950" y="4775200"/>
          <p14:tracePt t="27094" x="6254750" y="4762500"/>
          <p14:tracePt t="27114" x="6184900" y="4749800"/>
          <p14:tracePt t="27125" x="6115050" y="4737100"/>
          <p14:tracePt t="27125" x="5994400" y="4699000"/>
          <p14:tracePt t="27144" x="5943600" y="4679950"/>
          <p14:tracePt t="27144" x="5899150" y="4660900"/>
          <p14:tracePt t="27161" x="5854700" y="4648200"/>
          <p14:tracePt t="27161" x="5816600" y="4635500"/>
          <p14:tracePt t="27177" x="5791200" y="4622800"/>
          <p14:tracePt t="27177" x="5765800" y="4616450"/>
          <p14:tracePt t="27194" x="5740400" y="4610100"/>
          <p14:tracePt t="27194" x="5715000" y="4603750"/>
          <p14:tracePt t="27211" x="5708650" y="4597400"/>
          <p14:tracePt t="27226" x="5708650" y="4591050"/>
          <p14:tracePt t="27242" x="5721350" y="4591050"/>
          <p14:tracePt t="27242" x="5727700" y="4591050"/>
          <p14:tracePt t="27262" x="5734050" y="4591050"/>
          <p14:tracePt t="27262" x="5740400" y="4591050"/>
          <p14:tracePt t="27278" x="5746750" y="4591050"/>
          <p14:tracePt t="27293" x="5753100" y="4591050"/>
          <p14:tracePt t="27310" x="5759450" y="4584700"/>
          <p14:tracePt t="27326" x="5765800" y="4584700"/>
          <p14:tracePt t="27345" x="5772150" y="4584700"/>
          <p14:tracePt t="27362" x="5772150" y="4591050"/>
          <p14:tracePt t="27389" x="5778500" y="4597400"/>
          <p14:tracePt t="27489" x="5778500" y="4603750"/>
          <p14:tracePt t="27557" x="5784850" y="4610100"/>
          <p14:tracePt t="27577" x="5784850" y="4616450"/>
          <p14:tracePt t="27609" x="5791200" y="4616450"/>
          <p14:tracePt t="27637" x="5797550" y="4616450"/>
          <p14:tracePt t="27669" x="5803900" y="4610100"/>
          <p14:tracePt t="27705" x="5810250" y="4603750"/>
          <p14:tracePt t="27765" x="5803900" y="4610100"/>
          <p14:tracePt t="27861" x="5797550" y="4610100"/>
          <p14:tracePt t="27893" x="5791200" y="4610100"/>
          <p14:tracePt t="27921" x="5797550" y="4603750"/>
          <p14:tracePt t="28013" x="5803900" y="4603750"/>
          <p14:tracePt t="28125" x="5810250" y="4597400"/>
          <p14:tracePt t="28169" x="5816600" y="4591050"/>
          <p14:tracePt t="28201" x="5822950" y="4584700"/>
          <p14:tracePt t="28228" x="5829300" y="4584700"/>
          <p14:tracePt t="28245" x="5829300" y="4578350"/>
          <p14:tracePt t="28269" x="5835650" y="4572000"/>
          <p14:tracePt t="28313" x="5842000" y="4572000"/>
          <p14:tracePt t="28341" x="5848350" y="4572000"/>
          <p14:tracePt t="28365" x="5854700" y="4565650"/>
          <p14:tracePt t="28389" x="5861050" y="4559300"/>
          <p14:tracePt t="28433" x="5861050" y="4552950"/>
          <p14:tracePt t="28457" x="5861050" y="4546600"/>
          <p14:tracePt t="28501" x="5867400" y="4546600"/>
          <p14:tracePt t="28614" x="5873750" y="4540250"/>
          <p14:tracePt t="28641" x="5880100" y="4540250"/>
          <p14:tracePt t="28689" x="5880100" y="4533900"/>
          <p14:tracePt t="28869" x="5880100" y="4527550"/>
          <p14:tracePt t="28897" x="5880100" y="4521200"/>
          <p14:tracePt t="28929" x="5880100" y="4514850"/>
          <p14:tracePt t="28965" x="5873750" y="4514850"/>
          <p14:tracePt t="29049" x="5867400" y="4508500"/>
          <p14:tracePt t="29117" x="5867400" y="4502150"/>
          <p14:tracePt t="29177" x="5861050" y="4502150"/>
          <p14:tracePt t="29301" x="5854700" y="4502150"/>
          <p14:tracePt t="29369" x="5861050" y="4508500"/>
          <p14:tracePt t="29437" x="5854700" y="4514850"/>
          <p14:tracePt t="29477" x="5848350" y="4514850"/>
          <p14:tracePt t="29505" x="5848350" y="4508500"/>
          <p14:tracePt t="29537" x="5854700" y="4502150"/>
          <p14:tracePt t="29589" x="5861050" y="4502150"/>
          <p14:tracePt t="29610" x="5861050" y="4495800"/>
          <p14:tracePt t="29642" x="5867400" y="4489450"/>
          <p14:tracePt t="29678" x="5873750" y="4489450"/>
          <p14:tracePt t="29729" x="5873750" y="4483100"/>
          <p14:tracePt t="29814" x="5880100" y="4489450"/>
          <p14:tracePt t="29934" x="5873750" y="4495800"/>
          <p14:tracePt t="29986" x="5867400" y="4495800"/>
          <p14:tracePt t="30010" x="5861050" y="4495800"/>
          <p14:tracePt t="30021" x="5854700" y="4502150"/>
          <p14:tracePt t="30038" x="5848350" y="4502150"/>
          <p14:tracePt t="30054" x="5842000" y="4502150"/>
          <p14:tracePt t="30070" x="5835650" y="4502150"/>
          <p14:tracePt t="30081" x="5829300" y="4495800"/>
          <p14:tracePt t="30114" x="5835650" y="4502150"/>
          <p14:tracePt t="30174" x="5842000" y="4502150"/>
          <p14:tracePt t="30197" x="5848350" y="4502150"/>
          <p14:tracePt t="30242" x="5854700" y="4495800"/>
          <p14:tracePt t="30269" x="5854700" y="4489450"/>
          <p14:tracePt t="30293" x="5861050" y="4489450"/>
          <p14:tracePt t="30310" x="5867400" y="4483100"/>
          <p14:tracePt t="30321" x="5873750" y="4483100"/>
          <p14:tracePt t="30338" x="5886450" y="4476750"/>
          <p14:tracePt t="30353" x="5892800" y="4470400"/>
          <p14:tracePt t="30369" x="5892800" y="4464050"/>
          <p14:tracePt t="30381" x="5899150" y="4457700"/>
          <p14:tracePt t="30398" x="5899150" y="4451350"/>
          <p14:tracePt t="30414" x="5899150" y="4445000"/>
          <p14:tracePt t="30438" x="5892800" y="4445000"/>
          <p14:tracePt t="30458" x="5886450" y="4445000"/>
          <p14:tracePt t="30490" x="5880100" y="4445000"/>
          <p14:tracePt t="30502" x="5873750" y="4451350"/>
          <p14:tracePt t="30517" x="5867400" y="4451350"/>
          <p14:tracePt t="30558" x="5867400" y="4457700"/>
          <p14:tracePt t="30577" x="5861050" y="4464050"/>
          <p14:tracePt t="30601" x="5861050" y="4470400"/>
          <p14:tracePt t="30617" x="5854700" y="4470400"/>
          <p14:tracePt t="30630" x="5842000" y="4476750"/>
          <p14:tracePt t="30645" x="5842000" y="4483100"/>
          <p14:tracePt t="30662" x="5835650" y="4483100"/>
          <p14:tracePt t="30678" x="5829300" y="4489450"/>
          <p14:tracePt t="30698" x="5829300" y="4495800"/>
          <p14:tracePt t="30737" x="5822950" y="4502150"/>
          <p14:tracePt t="30774" x="5822950" y="4495800"/>
          <p14:tracePt t="30870" x="5829300" y="4489450"/>
          <p14:tracePt t="30918" x="5835650" y="4489450"/>
          <p14:tracePt t="30961" x="5835650" y="4495800"/>
          <p14:tracePt t="30990" x="5842000" y="4502150"/>
          <p14:tracePt t="31014" x="5842000" y="4508500"/>
          <p14:tracePt t="31041" x="5848350" y="4508500"/>
          <p14:tracePt t="31133" x="5854700" y="4502150"/>
          <p14:tracePt t="31158" x="5861050" y="4502150"/>
          <p14:tracePt t="31178" x="5861050" y="4495800"/>
          <p14:tracePt t="31218" x="5854700" y="4502150"/>
          <p14:tracePt t="31410" x="5848350" y="4508500"/>
          <p14:tracePt t="31470" x="5842000" y="4508500"/>
          <p14:tracePt t="31494" x="5835650" y="4508500"/>
          <p14:tracePt t="31529" x="5829300" y="4514850"/>
          <p14:tracePt t="31562" x="5822950" y="4514850"/>
          <p14:tracePt t="31578" x="5816600" y="4521200"/>
          <p14:tracePt t="31598" x="5816600" y="4527550"/>
          <p14:tracePt t="31614" x="5810250" y="4527550"/>
          <p14:tracePt t="31630" x="5803900" y="4533900"/>
          <p14:tracePt t="31642" x="5797550" y="4540250"/>
          <p14:tracePt t="31657" x="5791200" y="4540250"/>
          <p14:tracePt t="31682" x="5791200" y="4546600"/>
          <p14:tracePt t="31698" x="5784850" y="4546600"/>
          <p14:tracePt t="31710" x="5778500" y="4552950"/>
          <p14:tracePt t="31734" x="5772150" y="4552950"/>
          <p14:tracePt t="31762" x="5778500" y="4552950"/>
          <p14:tracePt t="32050" x="5772150" y="4559300"/>
          <p14:tracePt t="32154" x="5765800" y="4559300"/>
          <p14:tracePt t="32190" x="5772150" y="4559300"/>
          <p14:tracePt t="32250" x="5778500" y="4559300"/>
          <p14:tracePt t="32274" x="5784850" y="4552950"/>
          <p14:tracePt t="32298" x="5791200" y="4552950"/>
          <p14:tracePt t="32309" x="5791200" y="4546600"/>
          <p14:tracePt t="32326" x="5797550" y="4546600"/>
          <p14:tracePt t="32342" x="5803900" y="4546600"/>
          <p14:tracePt t="32358" x="5810250" y="4540250"/>
          <p14:tracePt t="32370" x="5816600" y="4540250"/>
          <p14:tracePt t="32386" x="5816600" y="4533900"/>
          <p14:tracePt t="32409" x="5822950" y="4533900"/>
          <p14:tracePt t="32438" x="5829300" y="4527550"/>
          <p14:tracePt t="32550" x="5835650" y="4527550"/>
          <p14:tracePt t="32590" x="5829300" y="4533900"/>
          <p14:tracePt t="32686" x="5822950" y="4533900"/>
          <p14:tracePt t="32718" x="5816600" y="4540250"/>
          <p14:tracePt t="32738" x="5810250" y="4546600"/>
          <p14:tracePt t="32762" x="5803900" y="4546600"/>
          <p14:tracePt t="32782" x="5803900" y="4552950"/>
          <p14:tracePt t="32806" x="5803900" y="4546600"/>
          <p14:tracePt t="33002" x="5810250" y="4540250"/>
          <p14:tracePt t="33030" x="5816600" y="4540250"/>
          <p14:tracePt t="33070" x="5816600" y="4546600"/>
          <p14:tracePt t="33198" x="5816600" y="4552950"/>
          <p14:tracePt t="33234" x="5816600" y="4559300"/>
          <p14:tracePt t="33250" x="5822950" y="4565650"/>
          <p14:tracePt t="33262" x="5822950" y="4572000"/>
          <p14:tracePt t="33270" x="5822950" y="4578350"/>
          <p14:tracePt t="33280" x="5822950" y="4584700"/>
          <p14:tracePt t="33297" x="5822950" y="4591050"/>
          <p14:tracePt t="33297" x="5822950" y="4597400"/>
          <p14:tracePt t="33316" x="5822950" y="4603750"/>
          <p14:tracePt t="33330" x="5822950" y="4597400"/>
          <p14:tracePt t="33390" x="5822950" y="4591050"/>
          <p14:tracePt t="33406" x="5822950" y="4584700"/>
          <p14:tracePt t="33422" x="5822950" y="4578350"/>
          <p14:tracePt t="33435" x="5829300" y="4572000"/>
          <p14:tracePt t="33451" x="5835650" y="4565650"/>
          <p14:tracePt t="33467" x="5848350" y="4565650"/>
          <p14:tracePt t="33483" x="5854700" y="4565650"/>
          <p14:tracePt t="33497" x="5861050" y="4572000"/>
          <p14:tracePt t="33497" x="5867400" y="4572000"/>
          <p14:tracePt t="33497" x="5867400" y="4584700"/>
          <p14:tracePt t="33519" x="5873750" y="4591050"/>
          <p14:tracePt t="33519" x="5880100" y="4597400"/>
          <p14:tracePt t="33535" x="5886450" y="4610100"/>
          <p14:tracePt t="33548" x="5892800" y="4622800"/>
          <p14:tracePt t="33548" x="5905500" y="4654550"/>
          <p14:tracePt t="33567" x="5905500" y="4673600"/>
          <p14:tracePt t="33567" x="5905500" y="4692650"/>
          <p14:tracePt t="33583" x="5905500" y="4711700"/>
          <p14:tracePt t="33583" x="5899150" y="4730750"/>
          <p14:tracePt t="33600" x="5892800" y="4749800"/>
          <p14:tracePt t="33600" x="5880100" y="4787900"/>
          <p14:tracePt t="33616" x="5873750" y="4806950"/>
          <p14:tracePt t="33616" x="5867400" y="4826000"/>
          <p14:tracePt t="33634" x="5854700" y="4832350"/>
          <p14:tracePt t="33634" x="5848350" y="4845050"/>
          <p14:tracePt t="33650" x="5842000" y="4857750"/>
          <p14:tracePt t="33650" x="5835650" y="4864100"/>
          <p14:tracePt t="33667" x="5829300" y="4870450"/>
          <p14:tracePt t="33667" x="5816600" y="4870450"/>
          <p14:tracePt t="33683" x="5810250" y="4870450"/>
          <p14:tracePt t="33698" x="5803900" y="4870450"/>
          <p14:tracePt t="33715" x="5797550" y="4857750"/>
          <p14:tracePt t="33715" x="5797550" y="4851400"/>
          <p14:tracePt t="33715" x="5797550" y="4845050"/>
          <p14:tracePt t="33735" x="5797550" y="4838700"/>
          <p14:tracePt t="33735" x="5791200" y="4832350"/>
          <p14:tracePt t="33751" x="5791200" y="4819650"/>
          <p14:tracePt t="33751" x="5791200" y="4806950"/>
          <p14:tracePt t="33768" x="5791200" y="4800600"/>
          <p14:tracePt t="33768" x="5784850" y="4787900"/>
          <p14:tracePt t="33784" x="5784850" y="4775200"/>
          <p14:tracePt t="33784" x="5778500" y="4762500"/>
          <p14:tracePt t="33784" x="5778500" y="4743450"/>
          <p14:tracePt t="33803" x="5772150" y="4730750"/>
          <p14:tracePt t="33815" x="5765800" y="4711700"/>
          <p14:tracePt t="33815" x="5753100" y="4686300"/>
          <p14:tracePt t="33836" x="5746750" y="4667250"/>
          <p14:tracePt t="33836" x="5740400" y="4654550"/>
          <p14:tracePt t="33851" x="5734050" y="4648200"/>
          <p14:tracePt t="33851" x="5727700" y="4635500"/>
          <p14:tracePt t="33867" x="5727700" y="4629150"/>
          <p14:tracePt t="33867" x="5721350" y="4622800"/>
          <p14:tracePt t="33884" x="5721350" y="4616450"/>
          <p14:tracePt t="33884" x="5727700" y="4616450"/>
          <p14:tracePt t="33884" x="5727700" y="4610100"/>
          <p14:tracePt t="33903" x="5734050" y="4597400"/>
          <p14:tracePt t="33916" x="5740400" y="4597400"/>
          <p14:tracePt t="33916" x="5746750" y="4591050"/>
          <p14:tracePt t="33934" x="5759450" y="4591050"/>
          <p14:tracePt t="33934" x="5765800" y="4584700"/>
          <p14:tracePt t="33951" x="5778500" y="4584700"/>
          <p14:tracePt t="33951" x="5791200" y="4584700"/>
          <p14:tracePt t="33967" x="5803900" y="4578350"/>
          <p14:tracePt t="33967" x="5829300" y="4578350"/>
          <p14:tracePt t="33984" x="5848350" y="4572000"/>
          <p14:tracePt t="33984" x="5861050" y="4572000"/>
          <p14:tracePt t="34001" x="5880100" y="4572000"/>
          <p14:tracePt t="34001" x="5892800" y="4572000"/>
          <p14:tracePt t="34018" x="5911850" y="4572000"/>
          <p14:tracePt t="34018" x="5924550" y="4572000"/>
          <p14:tracePt t="34036" x="5937250" y="4572000"/>
          <p14:tracePt t="34036" x="5956300" y="4572000"/>
          <p14:tracePt t="34052" x="5969000" y="4572000"/>
          <p14:tracePt t="34052" x="5975350" y="4572000"/>
          <p14:tracePt t="34068" x="5981700" y="4565650"/>
          <p14:tracePt t="34068" x="5988050" y="4565650"/>
          <p14:tracePt t="34085" x="5994400" y="4565650"/>
          <p14:tracePt t="34099" x="6000750" y="4565650"/>
          <p14:tracePt t="34119" x="6000750" y="4559300"/>
          <p14:tracePt t="34186" x="6000750" y="4552950"/>
          <p14:tracePt t="34215" x="6000750" y="4546600"/>
          <p14:tracePt t="34238" x="5994400" y="4559300"/>
          <p14:tracePt t="34282" x="5988050" y="4565650"/>
          <p14:tracePt t="34299" x="5981700" y="4572000"/>
          <p14:tracePt t="34307" x="5975350" y="4584700"/>
          <p14:tracePt t="34317" x="5962650" y="4591050"/>
          <p14:tracePt t="34317" x="5937250" y="4622800"/>
          <p14:tracePt t="34336" x="5924550" y="4635500"/>
          <p14:tracePt t="34336" x="5911850" y="4654550"/>
          <p14:tracePt t="34352" x="5892800" y="4679950"/>
          <p14:tracePt t="34352" x="5873750" y="4699000"/>
          <p14:tracePt t="34369" x="5861050" y="4724400"/>
          <p14:tracePt t="34369" x="5842000" y="4749800"/>
          <p14:tracePt t="34386" x="5822950" y="4775200"/>
          <p14:tracePt t="34386" x="5791200" y="4819650"/>
          <p14:tracePt t="34403" x="5778500" y="4838700"/>
          <p14:tracePt t="34403" x="5765800" y="4857750"/>
          <p14:tracePt t="34420" x="5759450" y="4870450"/>
          <p14:tracePt t="34420" x="5746750" y="4883150"/>
          <p14:tracePt t="34436" x="5740400" y="4889500"/>
          <p14:tracePt t="34436" x="5734050" y="4895850"/>
          <p14:tracePt t="34436" x="5727700" y="4902200"/>
          <p14:tracePt t="34455" x="5721350" y="4902200"/>
          <p14:tracePt t="34486" x="5721350" y="4889500"/>
          <p14:tracePt t="34503" x="5727700" y="4883150"/>
          <p14:tracePt t="34510" x="5727700" y="4870450"/>
          <p14:tracePt t="34519" x="5734050" y="4864100"/>
          <p14:tracePt t="34519" x="5740400" y="4851400"/>
          <p14:tracePt t="34519" x="5746750" y="4838700"/>
          <p14:tracePt t="34540" x="5746750" y="4826000"/>
          <p14:tracePt t="34551" x="5753100" y="4806950"/>
          <p14:tracePt t="34551" x="5753100" y="4794250"/>
          <p14:tracePt t="34551" x="5759450" y="4775200"/>
          <p14:tracePt t="34572" x="5759450" y="4756150"/>
          <p14:tracePt t="34572" x="5759450" y="4737100"/>
          <p14:tracePt t="34586" x="5759450" y="4718050"/>
          <p14:tracePt t="34586" x="5759450" y="4699000"/>
          <p14:tracePt t="34603" x="5759450" y="4679950"/>
          <p14:tracePt t="34603" x="5759450" y="4660900"/>
          <p14:tracePt t="34620" x="5759450" y="4648200"/>
          <p14:tracePt t="34620" x="5765800" y="4616450"/>
          <p14:tracePt t="34637" x="5765800" y="4603750"/>
          <p14:tracePt t="34637" x="5772150" y="4597400"/>
          <p14:tracePt t="34653" x="5772150" y="4591050"/>
          <p14:tracePt t="34653" x="5784850" y="4591050"/>
          <p14:tracePt t="34670" x="5791200" y="4591050"/>
          <p14:tracePt t="34670" x="5803900" y="4597400"/>
          <p14:tracePt t="34687" x="5822950" y="4597400"/>
          <p14:tracePt t="34687" x="5861050" y="4622800"/>
          <p14:tracePt t="34704" x="5880100" y="4635500"/>
          <p14:tracePt t="34704" x="5905500" y="4654550"/>
          <p14:tracePt t="34720" x="5937250" y="4673600"/>
          <p14:tracePt t="34720" x="5969000" y="4705350"/>
          <p14:tracePt t="34737" x="6007100" y="4730750"/>
          <p14:tracePt t="34737" x="6038850" y="4762500"/>
          <p14:tracePt t="34737" x="6076950" y="4794250"/>
          <p14:tracePt t="34756" x="6121400" y="4832350"/>
          <p14:tracePt t="34756" x="6159500" y="4864100"/>
          <p14:tracePt t="34771" x="6191250" y="4889500"/>
          <p14:tracePt t="34771" x="6229350" y="4914900"/>
          <p14:tracePt t="34788" x="6254750" y="4940300"/>
          <p14:tracePt t="34788" x="6280150" y="4959350"/>
          <p14:tracePt t="34804" x="6299200" y="4978400"/>
          <p14:tracePt t="34804" x="6318250" y="4991100"/>
          <p14:tracePt t="34820" x="6330950" y="4997450"/>
          <p14:tracePt t="34820" x="6337300" y="5010150"/>
          <p14:tracePt t="34820" x="6337300" y="5016500"/>
          <p14:tracePt t="34840" x="6337300" y="5022850"/>
          <p14:tracePt t="34855" x="6330950" y="5022850"/>
          <p14:tracePt t="34871" x="6324600" y="5022850"/>
          <p14:tracePt t="34871" x="6318250" y="5022850"/>
          <p14:tracePt t="34887" x="6305550" y="5022850"/>
          <p14:tracePt t="34887" x="6299200" y="5016500"/>
          <p14:tracePt t="34904" x="6286500" y="5016500"/>
          <p14:tracePt t="34904" x="6280150" y="5010150"/>
          <p14:tracePt t="34904" x="6267450" y="5010150"/>
          <p14:tracePt t="34923" x="6254750" y="5003800"/>
          <p14:tracePt t="34923" x="6242050" y="5003800"/>
          <p14:tracePt t="34938" x="6229350" y="4997450"/>
          <p14:tracePt t="34938" x="6210300" y="4991100"/>
          <p14:tracePt t="34955" x="6197600" y="4984750"/>
          <p14:tracePt t="34955" x="6184900" y="4984750"/>
          <p14:tracePt t="34971" x="6172200" y="4978400"/>
          <p14:tracePt t="34971" x="6153150" y="4978400"/>
          <p14:tracePt t="34988" x="6140450" y="4972050"/>
          <p14:tracePt t="34988" x="6108700" y="4972050"/>
          <p14:tracePt t="35005" x="6089650" y="4972050"/>
          <p14:tracePt t="35005" x="6076950" y="4965700"/>
          <p14:tracePt t="35021" x="6064250" y="4965700"/>
          <p14:tracePt t="35021" x="6045200" y="4965700"/>
          <p14:tracePt t="35039" x="6032500" y="4965700"/>
          <p14:tracePt t="35039" x="6007100" y="4959350"/>
          <p14:tracePt t="35055" x="5994400" y="4959350"/>
          <p14:tracePt t="35055" x="5981700" y="4953000"/>
          <p14:tracePt t="35072" x="5969000" y="4953000"/>
          <p14:tracePt t="35072" x="5956300" y="4953000"/>
          <p14:tracePt t="35088" x="5949950" y="4946650"/>
          <p14:tracePt t="35088" x="5937250" y="4946650"/>
          <p14:tracePt t="35105" x="5930900" y="4946650"/>
          <p14:tracePt t="35105" x="5918200" y="4946650"/>
          <p14:tracePt t="35105" x="5911850" y="4940300"/>
          <p14:tracePt t="35124" x="5899150" y="4940300"/>
          <p14:tracePt t="35136" x="5892800" y="4940300"/>
          <p14:tracePt t="35136" x="5880100" y="4933950"/>
          <p14:tracePt t="35155" x="5873750" y="4927600"/>
          <p14:tracePt t="35155" x="5867400" y="4927600"/>
          <p14:tracePt t="35172" x="5854700" y="4921250"/>
          <p14:tracePt t="35187" x="5848350" y="4914900"/>
          <p14:tracePt t="35187" x="5848350" y="4908550"/>
          <p14:tracePt t="35187" x="5842000" y="4908550"/>
          <p14:tracePt t="35208" x="5835650" y="4902200"/>
          <p14:tracePt t="35223" x="5829300" y="4889500"/>
          <p14:tracePt t="35237" x="5822950" y="4889500"/>
          <p14:tracePt t="35254" x="5822950" y="4883150"/>
          <p14:tracePt t="35271" x="5822950" y="4876800"/>
          <p14:tracePt t="35271" x="5829300" y="4870450"/>
          <p14:tracePt t="35271" x="5829300" y="4864100"/>
          <p14:tracePt t="35291" x="5829300" y="4857750"/>
          <p14:tracePt t="35304" x="5835650" y="4851400"/>
          <p14:tracePt t="35321" x="5842000" y="4845050"/>
          <p14:tracePt t="35337" x="5848350" y="4832350"/>
          <p14:tracePt t="35337" x="5854700" y="4826000"/>
          <p14:tracePt t="35356" x="5861050" y="4819650"/>
          <p14:tracePt t="35371" x="5867400" y="4813300"/>
          <p14:tracePt t="35387" x="5873750" y="4806950"/>
          <p14:tracePt t="35411" x="5880100" y="4800600"/>
          <p14:tracePt t="35423" x="5886450" y="4800600"/>
          <p14:tracePt t="35440" x="5886450" y="4794250"/>
          <p14:tracePt t="35455" x="5892800" y="4794250"/>
          <p14:tracePt t="35475" x="5899150" y="4794250"/>
          <p14:tracePt t="35499" x="5905500" y="4794250"/>
          <p14:tracePt t="35530" x="5905500" y="4800600"/>
          <p14:tracePt t="35551" x="5911850" y="4806950"/>
          <p14:tracePt t="35575" x="5918200" y="4806950"/>
          <p14:tracePt t="35595" x="5924550" y="4806950"/>
          <p14:tracePt t="35611" x="5930900" y="4806950"/>
          <p14:tracePt t="35627" x="5937250" y="4813300"/>
          <p14:tracePt t="35643" x="5943600" y="4813300"/>
          <p14:tracePt t="35654" x="5949950" y="4826000"/>
          <p14:tracePt t="35670" x="5956300" y="4832350"/>
          <p14:tracePt t="35679" x="5962650" y="4845050"/>
          <p14:tracePt t="35688" x="5975350" y="4851400"/>
          <p14:tracePt t="35688" x="5981700" y="4864100"/>
          <p14:tracePt t="35707" x="5994400" y="4876800"/>
          <p14:tracePt t="35707" x="6013450" y="4908550"/>
          <p14:tracePt t="35724" x="6026150" y="4921250"/>
          <p14:tracePt t="35724" x="6038850" y="4927600"/>
          <p14:tracePt t="35740" x="6045200" y="4940300"/>
          <p14:tracePt t="35740" x="6057900" y="4953000"/>
          <p14:tracePt t="35757" x="6064250" y="4959350"/>
          <p14:tracePt t="35757" x="6070600" y="4965700"/>
          <p14:tracePt t="35774" x="6083300" y="4978400"/>
          <p14:tracePt t="35774" x="6096000" y="4991100"/>
          <p14:tracePt t="35792" x="6102350" y="4997450"/>
          <p14:tracePt t="35792" x="6108700" y="5003800"/>
          <p14:tracePt t="35807" x="6121400" y="5010150"/>
          <p14:tracePt t="35807" x="6121400" y="5016500"/>
          <p14:tracePt t="35824" x="6127750" y="5016500"/>
          <p14:tracePt t="35839" x="6140450" y="5022850"/>
          <p14:tracePt t="35856" x="6140450" y="5029200"/>
          <p14:tracePt t="35873" x="6146800" y="5022850"/>
          <p14:tracePt t="35903" x="6140450" y="5016500"/>
          <p14:tracePt t="35927" x="6134100" y="5016500"/>
          <p14:tracePt t="35951" x="6127750" y="5010150"/>
          <p14:tracePt t="35963" x="6121400" y="5003800"/>
          <p14:tracePt t="35979" x="6121400" y="4997450"/>
          <p14:tracePt t="35995" x="6115050" y="4997450"/>
          <p14:tracePt t="36006" x="6108700" y="4991100"/>
          <p14:tracePt t="36024" x="6102350" y="4978400"/>
          <p14:tracePt t="36024" x="6096000" y="4972050"/>
          <p14:tracePt t="36043" x="6089650" y="4965700"/>
          <p14:tracePt t="36043" x="6083300" y="4959350"/>
          <p14:tracePt t="36059" x="6076950" y="4946650"/>
          <p14:tracePt t="36059" x="6057900" y="4921250"/>
          <p14:tracePt t="36076" x="6045200" y="4908550"/>
          <p14:tracePt t="36076" x="6038850" y="4895850"/>
          <p14:tracePt t="36092" x="6026150" y="4883150"/>
          <p14:tracePt t="36092" x="6013450" y="4870450"/>
          <p14:tracePt t="36109" x="6000750" y="4851400"/>
          <p14:tracePt t="36109" x="5988050" y="4838700"/>
          <p14:tracePt t="36125" x="5981700" y="4826000"/>
          <p14:tracePt t="36125" x="5969000" y="4819650"/>
          <p14:tracePt t="36125" x="5956300" y="4806950"/>
          <p14:tracePt t="36144" x="5949950" y="4800600"/>
          <p14:tracePt t="36157" x="5943600" y="4787900"/>
          <p14:tracePt t="36157" x="5937250" y="4775200"/>
          <p14:tracePt t="36176" x="5937250" y="4768850"/>
          <p14:tracePt t="36191" x="5937250" y="4762500"/>
          <p14:tracePt t="36207" x="5949950" y="4762500"/>
          <p14:tracePt t="36207" x="5956300" y="4768850"/>
          <p14:tracePt t="36207" x="5962650" y="4768850"/>
          <p14:tracePt t="36228" x="5975350" y="4775200"/>
          <p14:tracePt t="36240" x="5988050" y="4787900"/>
          <p14:tracePt t="36240" x="6026150" y="4819650"/>
          <p14:tracePt t="36259" x="6045200" y="4838700"/>
          <p14:tracePt t="36259" x="6070600" y="4857750"/>
          <p14:tracePt t="36276" x="6096000" y="4876800"/>
          <p14:tracePt t="36276" x="6127750" y="4902200"/>
          <p14:tracePt t="36293" x="6153150" y="4921250"/>
          <p14:tracePt t="36293" x="6178550" y="4940300"/>
          <p14:tracePt t="36293" x="6203950" y="4953000"/>
          <p14:tracePt t="36311" x="6223000" y="4972050"/>
          <p14:tracePt t="36311" x="6242050" y="4991100"/>
          <p14:tracePt t="36326" x="6261100" y="5003800"/>
          <p14:tracePt t="36326" x="6280150" y="5016500"/>
          <p14:tracePt t="36342" x="6299200" y="5029200"/>
          <p14:tracePt t="36342" x="6311900" y="5041900"/>
          <p14:tracePt t="36359" x="6324600" y="5048250"/>
          <p14:tracePt t="36359" x="6350000" y="5067300"/>
          <p14:tracePt t="36376" x="6356350" y="5073650"/>
          <p14:tracePt t="36376" x="6362700" y="5080000"/>
          <p14:tracePt t="36393" x="6369050" y="5080000"/>
          <p14:tracePt t="36393" x="6375400" y="5086350"/>
          <p14:tracePt t="36409" x="6381750" y="5099050"/>
          <p14:tracePt t="36424" x="6388100" y="5099050"/>
          <p14:tracePt t="36442" x="6388100" y="5105400"/>
          <p14:tracePt t="36458" x="6388100" y="5111750"/>
          <p14:tracePt t="36491" x="6381750" y="5105400"/>
          <p14:tracePt t="36526" x="6381750" y="5099050"/>
          <p14:tracePt t="36551" x="6388100" y="5092700"/>
          <p14:tracePt t="36563" x="6388100" y="5080000"/>
          <p14:tracePt t="36580" x="6388100" y="5073650"/>
          <p14:tracePt t="36592" x="6388100" y="5067300"/>
          <p14:tracePt t="36608" x="6394450" y="5060950"/>
          <p14:tracePt t="36608" x="6394450" y="5048250"/>
          <p14:tracePt t="36627" x="6400800" y="5035550"/>
          <p14:tracePt t="36627" x="6400800" y="5029200"/>
          <p14:tracePt t="36643" x="6407150" y="5022850"/>
          <p14:tracePt t="36643" x="6407150" y="5016500"/>
          <p14:tracePt t="36661" x="6413500" y="5010150"/>
          <p14:tracePt t="36661" x="6426200" y="4997450"/>
          <p14:tracePt t="36677" x="6432550" y="4991100"/>
          <p14:tracePt t="36677" x="6438900" y="4984750"/>
          <p14:tracePt t="36694" x="6445250" y="4984750"/>
          <p14:tracePt t="36694" x="6451600" y="4978400"/>
          <p14:tracePt t="36711" x="6457950" y="4978400"/>
          <p14:tracePt t="36726" x="6464300" y="4972050"/>
          <p14:tracePt t="36726" x="6470650" y="4965700"/>
          <p14:tracePt t="36744" x="6477000" y="4959350"/>
          <p14:tracePt t="36759" x="6489700" y="4953000"/>
          <p14:tracePt t="36783" x="6489700" y="4946650"/>
          <p14:tracePt t="36803" x="6496050" y="4946650"/>
          <p14:tracePt t="36819" x="6502400" y="4946650"/>
          <p14:tracePt t="36835" x="6508750" y="4946650"/>
          <p14:tracePt t="36855" x="6502400" y="4940300"/>
          <p14:tracePt t="36911" x="6496050" y="4940300"/>
          <p14:tracePt t="36923" x="6483350" y="4940300"/>
          <p14:tracePt t="36939" x="6470650" y="4940300"/>
          <p14:tracePt t="36963" x="6464300" y="4940300"/>
          <p14:tracePt t="36971" x="6457950" y="4940300"/>
          <p14:tracePt t="36976" x="6451600" y="4940300"/>
          <p14:tracePt t="36976" x="6445250" y="4940300"/>
          <p14:tracePt t="36995" x="6445250" y="4946650"/>
          <p14:tracePt t="36995" x="6438900" y="4946650"/>
          <p14:tracePt t="37012" x="6426200" y="4953000"/>
          <p14:tracePt t="37012" x="6419850" y="4953000"/>
          <p14:tracePt t="37028" x="6413500" y="4959350"/>
          <p14:tracePt t="37028" x="6394450" y="4965700"/>
          <p14:tracePt t="37046" x="6388100" y="4965700"/>
          <p14:tracePt t="37046" x="6375400" y="4972050"/>
          <p14:tracePt t="37062" x="6362700" y="4978400"/>
          <p14:tracePt t="37062" x="6350000" y="4978400"/>
          <p14:tracePt t="37079" x="6337300" y="4984750"/>
          <p14:tracePt t="37079" x="6305550" y="4991100"/>
          <p14:tracePt t="37096" x="6292850" y="4997450"/>
          <p14:tracePt t="37096" x="6273800" y="4997450"/>
          <p14:tracePt t="37112" x="6261100" y="5003800"/>
          <p14:tracePt t="37112" x="6242050" y="5003800"/>
          <p14:tracePt t="37129" x="6229350" y="5003800"/>
          <p14:tracePt t="37129" x="6210300" y="5010150"/>
          <p14:tracePt t="37146" x="6197600" y="5010150"/>
          <p14:tracePt t="37146" x="6184900" y="5010150"/>
          <p14:tracePt t="37146" x="6172200" y="5010150"/>
          <p14:tracePt t="37165" x="6159500" y="5010150"/>
          <p14:tracePt t="37177" x="6146800" y="5010150"/>
          <p14:tracePt t="37177" x="6127750" y="5010150"/>
          <p14:tracePt t="37196" x="6115050" y="5010150"/>
          <p14:tracePt t="37196" x="6102350" y="5010150"/>
          <p14:tracePt t="37212" x="6096000" y="5010150"/>
          <p14:tracePt t="37212" x="6083300" y="5010150"/>
          <p14:tracePt t="37212" x="6076950" y="5010150"/>
          <p14:tracePt t="37232" x="6070600" y="5010150"/>
          <p14:tracePt t="37244" x="6064250" y="5010150"/>
          <p14:tracePt t="37244" x="6057900" y="5010150"/>
          <p14:tracePt t="37244" x="6051550" y="5010150"/>
          <p14:tracePt t="37265" x="6045200" y="5003800"/>
          <p14:tracePt t="37277" x="6038850" y="5003800"/>
          <p14:tracePt t="37294" x="6032500" y="4997450"/>
          <p14:tracePt t="37311" x="6026150" y="4991100"/>
          <p14:tracePt t="37327" x="6013450" y="4984750"/>
          <p14:tracePt t="37327" x="6013450" y="4978400"/>
          <p14:tracePt t="37346" x="6007100" y="4972050"/>
          <p14:tracePt t="37361" x="6000750" y="4965700"/>
          <p14:tracePt t="37378" x="5994400" y="4953000"/>
          <p14:tracePt t="37378" x="5988050" y="4946650"/>
          <p14:tracePt t="37397" x="5981700" y="4940300"/>
          <p14:tracePt t="37412" x="5975350" y="4933950"/>
          <p14:tracePt t="37428" x="5969000" y="4927600"/>
          <p14:tracePt t="37445" x="5962650" y="4921250"/>
          <p14:tracePt t="37445" x="5956300" y="4921250"/>
          <p14:tracePt t="37463" x="5949950" y="4914900"/>
          <p14:tracePt t="37480" x="5943600" y="4914900"/>
          <p14:tracePt t="37495" x="5937250" y="4908550"/>
          <p14:tracePt t="37495" x="5930900" y="4908550"/>
          <p14:tracePt t="37513" x="5924550" y="4908550"/>
          <p14:tracePt t="37513" x="5918200" y="4908550"/>
          <p14:tracePt t="37531" x="5911850" y="4902200"/>
          <p14:tracePt t="37546" x="5905500" y="4902200"/>
          <p14:tracePt t="37562" x="5899150" y="4902200"/>
          <p14:tracePt t="37579" x="5886450" y="4902200"/>
          <p14:tracePt t="37595" x="5880100" y="4908550"/>
          <p14:tracePt t="37616" x="5873750" y="4908550"/>
          <p14:tracePt t="37635" x="5867400" y="4908550"/>
          <p14:tracePt t="37659" x="5861050" y="4908550"/>
          <p14:tracePt t="37691" x="5854700" y="4914900"/>
          <p14:tracePt t="37703" x="5848350" y="4914900"/>
          <p14:tracePt t="37719" x="5842000" y="4921250"/>
          <p14:tracePt t="37735" x="5835650" y="4921250"/>
          <p14:tracePt t="37751" x="5829300" y="4927600"/>
          <p14:tracePt t="37764" x="5822950" y="4933950"/>
          <p14:tracePt t="37779" x="5816600" y="4933950"/>
          <p14:tracePt t="37796" x="5810250" y="4940300"/>
          <p14:tracePt t="37796" x="5803900" y="4940300"/>
          <p14:tracePt t="37796" x="5797550" y="4946650"/>
          <p14:tracePt t="37817" x="5791200" y="4953000"/>
          <p14:tracePt t="37817" x="5784850" y="4953000"/>
          <p14:tracePt t="37832" x="5778500" y="4959350"/>
          <p14:tracePt t="37832" x="5772150" y="4965700"/>
          <p14:tracePt t="37848" x="5765800" y="4972050"/>
          <p14:tracePt t="37848" x="5753100" y="4978400"/>
          <p14:tracePt t="37866" x="5740400" y="4984750"/>
          <p14:tracePt t="37866" x="5727700" y="4991100"/>
          <p14:tracePt t="37866" x="5715000" y="5003800"/>
          <p14:tracePt t="37884" x="5702300" y="5010150"/>
          <p14:tracePt t="37896" x="5683250" y="5016500"/>
          <p14:tracePt t="37896" x="5645150" y="5035550"/>
          <p14:tracePt t="37917" x="5626100" y="5041900"/>
          <p14:tracePt t="37917" x="5607050" y="5054600"/>
          <p14:tracePt t="37932" x="5581650" y="5060950"/>
          <p14:tracePt t="37932" x="5556250" y="5073650"/>
          <p14:tracePt t="37948" x="5524500" y="5080000"/>
          <p14:tracePt t="37948" x="5499100" y="5092700"/>
          <p14:tracePt t="37948" x="5473700" y="5099050"/>
          <p14:tracePt t="37968" x="5441950" y="5105400"/>
          <p14:tracePt t="37980" x="5416550" y="5118100"/>
          <p14:tracePt t="37980" x="5359400" y="5137150"/>
          <p14:tracePt t="37999" x="5327650" y="5143500"/>
          <p14:tracePt t="37999" x="5302250" y="5156200"/>
          <p14:tracePt t="38016" x="5270500" y="5168900"/>
          <p14:tracePt t="38016" x="5238750" y="5175250"/>
          <p14:tracePt t="38016" x="5213350" y="5187950"/>
          <p14:tracePt t="38035" x="5181600" y="5194300"/>
          <p14:tracePt t="38047" x="5156200" y="5200650"/>
          <p14:tracePt t="38047" x="5099050" y="5219700"/>
          <p14:tracePt t="38066" x="5073650" y="5226050"/>
          <p14:tracePt t="38066" x="5048250" y="5238750"/>
          <p14:tracePt t="38082" x="5016500" y="5245100"/>
          <p14:tracePt t="38082" x="4991100" y="5251450"/>
          <p14:tracePt t="38099" x="4965700" y="5257800"/>
          <p14:tracePt t="38099" x="4921250" y="5276850"/>
          <p14:tracePt t="38117" x="4895850" y="5283200"/>
          <p14:tracePt t="38117" x="4870450" y="5295900"/>
          <p14:tracePt t="38132" x="4851400" y="5302250"/>
          <p14:tracePt t="38132" x="4832350" y="5308600"/>
          <p14:tracePt t="38149" x="4806950" y="5314950"/>
          <p14:tracePt t="38149" x="4787900" y="5327650"/>
          <p14:tracePt t="38167" x="4768850" y="5334000"/>
          <p14:tracePt t="38167" x="4749800" y="5334000"/>
          <p14:tracePt t="38167" x="4730750" y="5346700"/>
          <p14:tracePt t="38185" x="4705350" y="5346700"/>
          <p14:tracePt t="38197" x="4686300" y="5359400"/>
          <p14:tracePt t="38197" x="4641850" y="5372100"/>
          <p14:tracePt t="38217" x="4622800" y="5378450"/>
          <p14:tracePt t="38217" x="4597400" y="5384800"/>
          <p14:tracePt t="38233" x="4578350" y="5391150"/>
          <p14:tracePt t="38233" x="4552950" y="5397500"/>
          <p14:tracePt t="38249" x="4533900" y="5410200"/>
          <p14:tracePt t="38249" x="4508500" y="5416550"/>
          <p14:tracePt t="38249" x="4489450" y="5422900"/>
          <p14:tracePt t="38269" x="4464050" y="5435600"/>
          <p14:tracePt t="38281" x="4438650" y="5448300"/>
          <p14:tracePt t="38281" x="4387850" y="5467350"/>
          <p14:tracePt t="38300" x="4362450" y="5480050"/>
          <p14:tracePt t="38300" x="4337050" y="5486400"/>
          <p14:tracePt t="38317" x="4311650" y="5499100"/>
          <p14:tracePt t="38317" x="4286250" y="5505450"/>
          <p14:tracePt t="38333" x="4260850" y="5511800"/>
          <p14:tracePt t="38333" x="4235450" y="5518150"/>
          <p14:tracePt t="38333" x="4210050" y="5524500"/>
          <p14:tracePt t="38352" x="4191000" y="5530850"/>
          <p14:tracePt t="38352" x="4165600" y="5537200"/>
          <p14:tracePt t="38367" x="4146550" y="5543550"/>
          <p14:tracePt t="38367" x="4127500" y="5549900"/>
          <p14:tracePt t="38383" x="4108450" y="5556250"/>
          <p14:tracePt t="38383" x="4089400" y="5562600"/>
          <p14:tracePt t="38399" x="4076700" y="5568950"/>
          <p14:tracePt t="38399" x="4051300" y="5575300"/>
          <p14:tracePt t="38417" x="4038600" y="5575300"/>
          <p14:tracePt t="38417" x="4032250" y="5575300"/>
          <p14:tracePt t="38434" x="4025900" y="5575300"/>
          <p14:tracePt t="38434" x="4019550" y="5575300"/>
          <p14:tracePt t="38450" x="4013200" y="5568950"/>
          <p14:tracePt t="38465" x="4013200" y="5562600"/>
          <p14:tracePt t="38465" x="4013200" y="5556250"/>
          <p14:tracePt t="38484" x="4013200" y="5549900"/>
          <p14:tracePt t="38484" x="4013200" y="5543550"/>
          <p14:tracePt t="38500" x="4019550" y="5537200"/>
          <p14:tracePt t="38516" x="4019550" y="5530850"/>
          <p14:tracePt t="38533" x="4025900" y="5524500"/>
          <p14:tracePt t="38548" x="4025900" y="5518150"/>
          <p14:tracePt t="38575" x="4019550" y="5518150"/>
          <p14:tracePt t="38603" x="4013200" y="5518150"/>
          <p14:tracePt t="38620" x="4006850" y="5524500"/>
          <p14:tracePt t="38635" x="4000500" y="5524500"/>
          <p14:tracePt t="38652" x="3994150" y="5524500"/>
          <p14:tracePt t="38664" x="3987800" y="5524500"/>
          <p14:tracePt t="38679" x="3981450" y="5524500"/>
          <p14:tracePt t="38703" x="3987800" y="5518150"/>
          <p14:tracePt t="38756" x="3994150" y="5524500"/>
          <p14:tracePt t="38763" x="4006850" y="5530850"/>
          <p14:tracePt t="38772" x="4025900" y="5537200"/>
          <p14:tracePt t="38772" x="4044950" y="5543550"/>
          <p14:tracePt t="38785" x="4070350" y="5556250"/>
          <p14:tracePt t="38785" x="4102100" y="5562600"/>
          <p14:tracePt t="38801" x="4133850" y="5575300"/>
          <p14:tracePt t="38801" x="4171950" y="5588000"/>
          <p14:tracePt t="38818" x="4216400" y="5594350"/>
          <p14:tracePt t="38818" x="4267200" y="5600700"/>
          <p14:tracePt t="38818" x="4318000" y="5613400"/>
          <p14:tracePt t="38837" x="4368800" y="5619750"/>
          <p14:tracePt t="38849" x="4425950" y="5632450"/>
          <p14:tracePt t="38849" x="4559300" y="5657850"/>
          <p14:tracePt t="38868" x="4622800" y="5664200"/>
          <p14:tracePt t="38868" x="4692650" y="5676900"/>
          <p14:tracePt t="38885" x="4756150" y="5676900"/>
          <p14:tracePt t="38885" x="4819650" y="5683250"/>
          <p14:tracePt t="38885" x="4876800" y="5676900"/>
          <p14:tracePt t="38904" x="4933950" y="5676900"/>
          <p14:tracePt t="38916" x="4984750" y="5670550"/>
          <p14:tracePt t="38916" x="5067300" y="5651500"/>
          <p14:tracePt t="38937" x="5099050" y="5645150"/>
          <p14:tracePt t="38937" x="5130800" y="5638800"/>
          <p14:tracePt t="38952" x="5162550" y="5632450"/>
          <p14:tracePt t="38952" x="5187950" y="5626100"/>
          <p14:tracePt t="38968" x="5213350" y="5619750"/>
          <p14:tracePt t="38968" x="5238750" y="5619750"/>
          <p14:tracePt t="38985" x="5257800" y="5619750"/>
          <p14:tracePt t="38985" x="5283200" y="5619750"/>
          <p14:tracePt t="38985" x="5308600" y="5619750"/>
          <p14:tracePt t="39004" x="5334000" y="5613400"/>
          <p14:tracePt t="39004" x="5353050" y="5613400"/>
          <p14:tracePt t="39019" x="5372100" y="5613400"/>
          <p14:tracePt t="39019" x="5384800" y="5613400"/>
          <p14:tracePt t="39037" x="5403850" y="5613400"/>
          <p14:tracePt t="39037" x="5416550" y="5607050"/>
          <p14:tracePt t="39052" x="5429250" y="5600700"/>
          <p14:tracePt t="39052" x="5435600" y="5600700"/>
          <p14:tracePt t="39069" x="5441950" y="5594350"/>
          <p14:tracePt t="39069" x="5454650" y="5594350"/>
          <p14:tracePt t="39086" x="5461000" y="5588000"/>
          <p14:tracePt t="39100" x="5467350" y="5588000"/>
          <p14:tracePt t="39117" x="5473700" y="5581650"/>
          <p14:tracePt t="39135" x="5480050" y="5581650"/>
          <p14:tracePt t="39151" x="5486400" y="5581650"/>
          <p14:tracePt t="39175" x="5492750" y="5581650"/>
          <p14:tracePt t="39192" x="5499100" y="5575300"/>
          <p14:tracePt t="39204" x="5505450" y="5575300"/>
          <p14:tracePt t="39220" x="5511800" y="5575300"/>
          <p14:tracePt t="39236" x="5518150" y="5568950"/>
          <p14:tracePt t="39252" x="5524500" y="5562600"/>
          <p14:tracePt t="39268" x="5530850" y="5562600"/>
          <p14:tracePt t="39284" x="5537200" y="5556250"/>
          <p14:tracePt t="39301" x="5543550" y="5549900"/>
          <p14:tracePt t="39318" x="5556250" y="5549900"/>
          <p14:tracePt t="39335" x="5562600" y="5543550"/>
          <p14:tracePt t="39335" x="5568950" y="5543550"/>
          <p14:tracePt t="39353" x="5575300" y="5543550"/>
          <p14:tracePt t="39368" x="5581650" y="5537200"/>
          <p14:tracePt t="39368" x="5588000" y="5537200"/>
          <p14:tracePt t="39387" x="5594350" y="5530850"/>
          <p14:tracePt t="39402" x="5600700" y="5530850"/>
          <p14:tracePt t="39418" x="5607050" y="5537200"/>
          <p14:tracePt t="39435" x="5613400" y="5537200"/>
          <p14:tracePt t="39452" x="5619750" y="5537200"/>
          <p14:tracePt t="39468" x="5619750" y="5530850"/>
          <p14:tracePt t="39491" x="5626100" y="5530850"/>
          <p14:tracePt t="39504" x="5632450" y="5524500"/>
          <p14:tracePt t="39527" x="5632450" y="5518150"/>
          <p14:tracePt t="39555" x="5626100" y="5511800"/>
          <p14:tracePt t="39595" x="5619750" y="5511800"/>
          <p14:tracePt t="39616" x="5619750" y="5505450"/>
          <p14:tracePt t="39632" x="5607050" y="5505450"/>
          <p14:tracePt t="39648" x="5600700" y="5505450"/>
          <p14:tracePt t="39664" x="5594350" y="5499100"/>
          <p14:tracePt t="39676" x="5588000" y="5492750"/>
          <p14:tracePt t="39692" x="5581650" y="5492750"/>
          <p14:tracePt t="39708" x="5575300" y="5486400"/>
          <p14:tracePt t="39724" x="5568950" y="5486400"/>
          <p14:tracePt t="39736" x="5562600" y="5492750"/>
          <p14:tracePt t="39776" x="5556250" y="5499100"/>
          <p14:tracePt t="39796" x="5556250" y="5505450"/>
          <p14:tracePt t="39828" x="5556250" y="5511800"/>
          <p14:tracePt t="39844" x="5556250" y="5518150"/>
          <p14:tracePt t="39864" x="5556250" y="5524500"/>
          <p14:tracePt t="39880" x="5562600" y="5530850"/>
          <p14:tracePt t="39896" x="5562600" y="5537200"/>
          <p14:tracePt t="39912" x="5568950" y="5543550"/>
          <p14:tracePt t="39924" x="5575300" y="5543550"/>
          <p14:tracePt t="39940" x="5581650" y="5549900"/>
          <p14:tracePt t="39957" x="5588000" y="5556250"/>
          <p14:tracePt t="39984" x="5594350" y="5562600"/>
          <p14:tracePt t="40000" x="5600700" y="5568950"/>
          <p14:tracePt t="40016" x="5607050" y="5568950"/>
          <p14:tracePt t="40032" x="5613400" y="5575300"/>
          <p14:tracePt t="40052" x="5607050" y="5581650"/>
          <p14:tracePt t="40103" x="5607050" y="5588000"/>
          <p14:tracePt t="40144" x="5600700" y="5588000"/>
          <p14:tracePt t="40188" x="5600700" y="5581650"/>
          <p14:tracePt t="40224" x="5600700" y="5575300"/>
          <p14:tracePt t="40256" x="5594350" y="5575300"/>
          <p14:tracePt t="40272" x="5588000" y="5575300"/>
          <p14:tracePt t="40284" x="5581650" y="5575300"/>
          <p14:tracePt t="40292" x="5575300" y="5575300"/>
          <p14:tracePt t="40304" x="5568950" y="5568950"/>
          <p14:tracePt t="40304" x="5562600" y="5568950"/>
          <p14:tracePt t="40304" x="5556250" y="5568950"/>
          <p14:tracePt t="40325" x="5543550" y="5568950"/>
          <p14:tracePt t="40325" x="5537200" y="5568950"/>
          <p14:tracePt t="40340" x="5530850" y="5568950"/>
          <p14:tracePt t="40340" x="5518150" y="5568950"/>
          <p14:tracePt t="40357" x="5511800" y="5562600"/>
          <p14:tracePt t="40357" x="5499100" y="5562600"/>
          <p14:tracePt t="40357" x="5492750" y="5562600"/>
          <p14:tracePt t="40376" x="5480050" y="5562600"/>
          <p14:tracePt t="40388" x="5473700" y="5562600"/>
          <p14:tracePt t="40388" x="5454650" y="5556250"/>
          <p14:tracePt t="40407" x="5448300" y="5556250"/>
          <p14:tracePt t="40407" x="5435600" y="5562600"/>
          <p14:tracePt t="40425" x="5429250" y="5556250"/>
          <p14:tracePt t="40425" x="5422900" y="5556250"/>
          <p14:tracePt t="40441" x="5416550" y="5562600"/>
          <p14:tracePt t="40441" x="5403850" y="5562600"/>
          <p14:tracePt t="40457" x="5397500" y="5562600"/>
          <p14:tracePt t="40472" x="5391150" y="5568950"/>
          <p14:tracePt t="40489" x="5384800" y="5568950"/>
          <p14:tracePt t="40511" x="5378450" y="5575300"/>
          <p14:tracePt t="40547" x="5384800" y="5581650"/>
          <p14:tracePt t="40591" x="5384800" y="5588000"/>
          <p14:tracePt t="40616" x="5391150" y="5594350"/>
          <p14:tracePt t="40631" x="5397500" y="5594350"/>
          <p14:tracePt t="40668" x="5391150" y="5600700"/>
          <p14:tracePt t="40720" x="5397500" y="5600700"/>
          <p14:tracePt t="40876" x="5397500" y="5607050"/>
          <p14:tracePt t="40900" x="5397500" y="5613400"/>
          <p14:tracePt t="40924" x="5403850" y="5619750"/>
          <p14:tracePt t="40952" x="5410200" y="5619750"/>
          <p14:tracePt t="40976" x="5416550" y="5619750"/>
          <p14:tracePt t="41004" x="5422900" y="5613400"/>
          <p14:tracePt t="41020" x="5429250" y="5613400"/>
          <p14:tracePt t="41036" x="5435600" y="5613400"/>
          <p14:tracePt t="41052" x="5448300" y="5613400"/>
          <p14:tracePt t="41064" x="5454650" y="5613400"/>
          <p14:tracePt t="41080" x="5461000" y="5613400"/>
          <p14:tracePt t="41096" x="5467350" y="5613400"/>
          <p14:tracePt t="41113" x="5473700" y="5613400"/>
          <p14:tracePt t="41124" x="5480050" y="5613400"/>
          <p14:tracePt t="41141" x="5480050" y="5607050"/>
          <p14:tracePt t="41172" x="5486400" y="5607050"/>
          <p14:tracePt t="41232" x="5492750" y="5600700"/>
          <p14:tracePt t="41260" x="5492750" y="5594350"/>
          <p14:tracePt t="41284" x="5499100" y="5594350"/>
          <p14:tracePt t="41304" x="5505450" y="5588000"/>
          <p14:tracePt t="41328" x="5511800" y="5581650"/>
          <p14:tracePt t="41352" x="5518150" y="5575300"/>
          <p14:tracePt t="41372" x="5524500" y="5568950"/>
          <p14:tracePt t="41432" x="5524500" y="5562600"/>
          <p14:tracePt t="41472" x="5524500" y="5556250"/>
          <p14:tracePt t="41568" x="5524500" y="5549900"/>
          <p14:tracePt t="41604" x="5524500" y="5543550"/>
          <p14:tracePt t="41636" x="5530850" y="5537200"/>
          <p14:tracePt t="41656" x="5537200" y="5537200"/>
          <p14:tracePt t="41688" x="5543550" y="5537200"/>
          <p14:tracePt t="41748" x="5549900" y="5537200"/>
          <p14:tracePt t="41772" x="5556250" y="5543550"/>
          <p14:tracePt t="41800" x="5556250" y="5549900"/>
          <p14:tracePt t="41836" x="5562600" y="5549900"/>
          <p14:tracePt t="41868" x="5568950" y="5549900"/>
          <p14:tracePt t="41892" x="5575300" y="5549900"/>
          <p14:tracePt t="41912" x="5575300" y="5543550"/>
          <p14:tracePt t="42004" x="5568950" y="5543550"/>
          <p14:tracePt t="42064" x="5562600" y="5537200"/>
          <p14:tracePt t="42084" x="5556250" y="5537200"/>
          <p14:tracePt t="42108" x="5562600" y="5530850"/>
          <p14:tracePt t="42176" x="5568950" y="5524500"/>
          <p14:tracePt t="42236" x="5575300" y="5524500"/>
          <p14:tracePt t="42256" x="5581650" y="5530850"/>
          <p14:tracePt t="42272" x="5588000" y="5530850"/>
          <p14:tracePt t="42288" x="5594350" y="5530850"/>
          <p14:tracePt t="42304" x="5600700" y="5530850"/>
          <p14:tracePt t="42317" x="5607050" y="5530850"/>
          <p14:tracePt t="42333" x="5613400" y="5530850"/>
          <p14:tracePt t="42349" x="5619750" y="5530850"/>
          <p14:tracePt t="42366" x="5626100" y="5537200"/>
          <p14:tracePt t="42393" x="5619750" y="5537200"/>
          <p14:tracePt t="42492" x="5619750" y="5549900"/>
          <p14:tracePt t="42528" x="5626100" y="5543550"/>
          <p14:tracePt t="42564" x="5626100" y="5537200"/>
          <p14:tracePt t="42588" x="5632450" y="5530850"/>
          <p14:tracePt t="42624" x="5638800" y="5524500"/>
          <p14:tracePt t="42737" x="5638800" y="5518150"/>
          <p14:tracePt t="42760" x="5638800" y="5511800"/>
          <p14:tracePt t="42796" x="5638800" y="5505450"/>
          <p14:tracePt t="42836" x="5638800" y="5499100"/>
          <p14:tracePt t="42880" x="5632450" y="5492750"/>
          <p14:tracePt t="42905" x="5638800" y="5486400"/>
          <p14:tracePt t="42924" x="5645150" y="5480050"/>
          <p14:tracePt t="42976" x="5645150" y="5473700"/>
          <p14:tracePt t="42992" x="5645150" y="5467350"/>
          <p14:tracePt t="43016" x="5645150" y="5461000"/>
          <p14:tracePt t="43033" x="5638800" y="5461000"/>
          <p14:tracePt t="43068" x="5632450" y="5461000"/>
          <p14:tracePt t="43128" x="5638800" y="5467350"/>
          <p14:tracePt t="43217" x="5638800" y="5461000"/>
          <p14:tracePt t="43241" x="5645150" y="5461000"/>
          <p14:tracePt t="43264" x="5651500" y="5461000"/>
          <p14:tracePt t="43301" x="5657850" y="5454650"/>
          <p14:tracePt t="43361" x="5651500" y="5461000"/>
          <p14:tracePt t="43397" x="5651500" y="5454650"/>
          <p14:tracePt t="43457" x="5657850" y="5454650"/>
          <p14:tracePt t="43564" x="5664200" y="5454650"/>
          <p14:tracePt t="43653" x="5664200" y="5461000"/>
          <p14:tracePt t="43764" x="5657850" y="5454650"/>
          <p14:tracePt t="43825" x="5664200" y="5454650"/>
          <p14:tracePt t="43961" x="5664200" y="5461000"/>
          <p14:tracePt t="44141" x="5664200" y="5467350"/>
          <p14:tracePt t="44173" x="5664200" y="5461000"/>
          <p14:tracePt t="44225" x="5664200" y="5467350"/>
          <p14:tracePt t="44284" x="5664200" y="5461000"/>
          <p14:tracePt t="44345" x="5670550" y="5467350"/>
          <p14:tracePt t="44425" x="5670550" y="5461000"/>
          <p14:tracePt t="44477" x="5670550" y="5467350"/>
          <p14:tracePt t="44536" x="5670550" y="5461000"/>
          <p14:tracePt t="44777" x="5670550" y="5454650"/>
          <p14:tracePt t="44817" x="5670550" y="5461000"/>
          <p14:tracePt t="45005" x="5664200" y="5467350"/>
          <p14:tracePt t="45193" x="5657850" y="5473700"/>
          <p14:tracePt t="45341" x="5651500" y="5473700"/>
          <p14:tracePt t="45605" x="5657850" y="5473700"/>
          <p14:tracePt t="45785" x="5657850" y="5480050"/>
          <p14:tracePt t="45897" x="5657850" y="5473700"/>
          <p14:tracePt t="45965" x="5657850" y="5480050"/>
          <p14:tracePt t="46024" x="5651500" y="5473700"/>
          <p14:tracePt t="46293" x="5651500" y="5467350"/>
          <p14:tracePt t="46369" x="5645150" y="5473700"/>
          <p14:tracePt t="46437" x="5645150" y="5467350"/>
          <p14:tracePt t="46497" x="5638800" y="5467350"/>
          <p14:tracePt t="46593" x="5638800" y="5473700"/>
          <p14:tracePt t="46618" x="5645150" y="5467350"/>
          <p14:tracePt t="46885" x="5645150" y="5461000"/>
          <p14:tracePt t="47073" x="5638800" y="5461000"/>
          <p14:tracePt t="47286" x="5638800" y="5454650"/>
          <p14:tracePt t="47329" x="5632450" y="5448300"/>
          <p14:tracePt t="47413" x="5626100" y="5441950"/>
          <p14:tracePt t="47441" x="5619750" y="5441950"/>
          <p14:tracePt t="47613" x="5613400" y="5441950"/>
          <p14:tracePt t="47637" x="5607050" y="5441950"/>
          <p14:tracePt t="47665" x="5600700" y="5448300"/>
          <p14:tracePt t="47689" x="5594350" y="5448300"/>
          <p14:tracePt t="47713" x="5588000" y="5441950"/>
          <p14:tracePt t="47749" x="5594350" y="5448300"/>
          <p14:tracePt t="47809" x="5600700" y="5441950"/>
          <p14:tracePt t="47837" x="5607050" y="5435600"/>
          <p14:tracePt t="47878" x="5613400" y="5435600"/>
          <p14:tracePt t="47897" x="5619750" y="5435600"/>
          <p14:tracePt t="47965" x="5626100" y="5429250"/>
          <p14:tracePt t="48018" x="5632450" y="5422900"/>
          <p14:tracePt t="48125" x="5632450" y="5416550"/>
          <p14:tracePt t="48153" x="5632450" y="5410200"/>
          <p14:tracePt t="48178" x="5626100" y="5397500"/>
          <p14:tracePt t="48194" x="5619750" y="5391150"/>
          <p14:tracePt t="48199" x="5619750" y="5384800"/>
          <p14:tracePt t="48199" x="5613400" y="5378450"/>
          <p14:tracePt t="48218" x="5607050" y="5372100"/>
          <p14:tracePt t="48218" x="5600700" y="5365750"/>
          <p14:tracePt t="48234" x="5594350" y="5359400"/>
          <p14:tracePt t="48234" x="5588000" y="5359400"/>
          <p14:tracePt t="48251" x="5581650" y="5353050"/>
          <p14:tracePt t="48251" x="5562600" y="5353050"/>
          <p14:tracePt t="48268" x="5556250" y="5353050"/>
          <p14:tracePt t="48268" x="5543550" y="5353050"/>
          <p14:tracePt t="48284" x="5530850" y="5353050"/>
          <p14:tracePt t="48284" x="5511800" y="5353050"/>
          <p14:tracePt t="48300" x="5492750" y="5346700"/>
          <p14:tracePt t="48300" x="5448300" y="5340350"/>
          <p14:tracePt t="48319" x="5416550" y="5334000"/>
          <p14:tracePt t="48319" x="5391150" y="5327650"/>
          <p14:tracePt t="48334" x="5359400" y="53149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ラテン方格法　おいしい</a:t>
            </a:r>
            <a:r>
              <a:rPr lang="ja-JP" altLang="en-US" dirty="0"/>
              <a:t>水の判定</a:t>
            </a:r>
            <a:endParaRPr kumimoji="1" lang="ja-JP" altLang="en-US" dirty="0"/>
          </a:p>
        </p:txBody>
      </p:sp>
      <p:sp>
        <p:nvSpPr>
          <p:cNvPr id="3" name="正方形/長方形 2"/>
          <p:cNvSpPr/>
          <p:nvPr/>
        </p:nvSpPr>
        <p:spPr>
          <a:xfrm>
            <a:off x="323528" y="1124744"/>
            <a:ext cx="8424936" cy="830997"/>
          </a:xfrm>
          <a:prstGeom prst="rect">
            <a:avLst/>
          </a:prstGeom>
        </p:spPr>
        <p:txBody>
          <a:bodyPr wrap="square">
            <a:spAutoFit/>
          </a:bodyPr>
          <a:lstStyle/>
          <a:p>
            <a:r>
              <a:rPr lang="en-US" altLang="ja-JP" dirty="0" smtClean="0"/>
              <a:t>4</a:t>
            </a:r>
            <a:r>
              <a:rPr lang="ja-JP" altLang="ja-JP" dirty="0" smtClean="0"/>
              <a:t>種類の水を飲んで，どれがおいしいかを決めたい．どうやったらよいだろうか？</a:t>
            </a:r>
            <a:r>
              <a:rPr lang="ja-JP" altLang="en-US" dirty="0" smtClean="0"/>
              <a:t>どちらの実験計画がよいだろうか？</a:t>
            </a:r>
            <a:endParaRPr lang="ja-JP" altLang="ja-JP" dirty="0"/>
          </a:p>
        </p:txBody>
      </p:sp>
      <p:graphicFrame>
        <p:nvGraphicFramePr>
          <p:cNvPr id="4" name="表 3"/>
          <p:cNvGraphicFramePr>
            <a:graphicFrameLocks noGrp="1"/>
          </p:cNvGraphicFramePr>
          <p:nvPr/>
        </p:nvGraphicFramePr>
        <p:xfrm>
          <a:off x="1403648" y="2276872"/>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１番目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２番目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３番目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４番目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Ａさん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Ｂさん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Ｃさん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Ｄさん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nvGraphicFramePr>
        <p:xfrm>
          <a:off x="1403648" y="4581128"/>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１番目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２番目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３番目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４番目</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Ａさん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Ｂさん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Ｃさん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b="0" dirty="0" smtClean="0">
                          <a:solidFill>
                            <a:schemeClr val="tx1"/>
                          </a:solidFill>
                        </a:rPr>
                        <a:t>Ｄさん</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水Ｂ</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水Ｃ</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水Ｄ</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rPr>
                        <a:t>水Ａ</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299272004"/>
      </p:ext>
    </p:extLst>
  </p:cSld>
  <p:clrMapOvr>
    <a:masterClrMapping/>
  </p:clrMapOvr>
  <mc:AlternateContent xmlns:mc="http://schemas.openxmlformats.org/markup-compatibility/2006">
    <mc:Choice xmlns:p14="http://schemas.microsoft.com/office/powerpoint/2010/main" Requires="p14">
      <p:transition spd="slow" p14:dur="2000" advTm="73183"/>
    </mc:Choice>
    <mc:Fallback>
      <p:transition spd="slow" advTm="73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6345" x="2266950" y="2209800"/>
          <p14:tracePt t="6822" x="2254250" y="2190750"/>
          <p14:tracePt t="6822" x="2247900" y="2171700"/>
          <p14:tracePt t="6830" x="2247900" y="2152650"/>
          <p14:tracePt t="6830" x="2260600" y="2032000"/>
          <p14:tracePt t="6850" x="2266950" y="2000250"/>
          <p14:tracePt t="6850" x="2292350" y="1930400"/>
          <p14:tracePt t="6865" x="2311400" y="1885950"/>
          <p14:tracePt t="6865" x="2330450" y="1847850"/>
          <p14:tracePt t="6882" x="2355850" y="1803400"/>
          <p14:tracePt t="6882" x="2413000" y="1720850"/>
          <p14:tracePt t="6900" x="2451100" y="1682750"/>
          <p14:tracePt t="6900" x="2489200" y="1638300"/>
          <p14:tracePt t="6915" x="2533650" y="1600200"/>
          <p14:tracePt t="6915" x="2584450" y="1568450"/>
          <p14:tracePt t="6932" x="2635250" y="1536700"/>
          <p14:tracePt t="6932" x="2692400" y="1504950"/>
          <p14:tracePt t="6950" x="2749550" y="1479550"/>
          <p14:tracePt t="6950" x="2870200" y="1428750"/>
          <p14:tracePt t="6966" x="2933700" y="1409700"/>
          <p14:tracePt t="6966" x="2997200" y="1397000"/>
          <p14:tracePt t="6982" x="3060700" y="1377950"/>
          <p14:tracePt t="6982" x="3130550" y="1365250"/>
          <p14:tracePt t="7000" x="3194050" y="1358900"/>
          <p14:tracePt t="7000" x="3263900" y="1352550"/>
          <p14:tracePt t="7000" x="3327400" y="1352550"/>
          <p14:tracePt t="7018" x="3390900" y="1352550"/>
          <p14:tracePt t="7030" x="3448050" y="1358900"/>
          <p14:tracePt t="7030" x="3568700" y="1384300"/>
          <p14:tracePt t="7051" x="3619500" y="1397000"/>
          <p14:tracePt t="7051" x="3670300" y="1416050"/>
          <p14:tracePt t="7066" x="3727450" y="1441450"/>
          <p14:tracePt t="7066" x="3771900" y="1466850"/>
          <p14:tracePt t="7082" x="3816350" y="1492250"/>
          <p14:tracePt t="7082" x="3860800" y="1517650"/>
          <p14:tracePt t="7082" x="3898900" y="1543050"/>
          <p14:tracePt t="7102" x="3937000" y="1568450"/>
          <p14:tracePt t="7102" x="3968750" y="1593850"/>
          <p14:tracePt t="7118" x="3994150" y="1619250"/>
          <p14:tracePt t="7131" x="4019550" y="1651000"/>
          <p14:tracePt t="7131" x="4057650" y="1714500"/>
          <p14:tracePt t="7150" x="4070350" y="1746250"/>
          <p14:tracePt t="7150" x="4076700" y="1778000"/>
          <p14:tracePt t="7166" x="4083050" y="1816100"/>
          <p14:tracePt t="7166" x="4083050" y="1847850"/>
          <p14:tracePt t="7183" x="4083050" y="1885950"/>
          <p14:tracePt t="7183" x="4070350" y="1962150"/>
          <p14:tracePt t="7200" x="4057650" y="2000250"/>
          <p14:tracePt t="7200" x="4044950" y="2038350"/>
          <p14:tracePt t="7216" x="4032250" y="2070100"/>
          <p14:tracePt t="7216" x="4013200" y="2108200"/>
          <p14:tracePt t="7233" x="3994150" y="2139950"/>
          <p14:tracePt t="7233" x="3968750" y="2178050"/>
          <p14:tracePt t="7250" x="3943350" y="2209800"/>
          <p14:tracePt t="7250" x="3886200" y="2273300"/>
          <p14:tracePt t="7267" x="3854450" y="2305050"/>
          <p14:tracePt t="7267" x="3822700" y="2336800"/>
          <p14:tracePt t="7283" x="3784600" y="2362200"/>
          <p14:tracePt t="7283" x="3752850" y="2393950"/>
          <p14:tracePt t="7300" x="3714750" y="2419350"/>
          <p14:tracePt t="7300" x="3644900" y="2463800"/>
          <p14:tracePt t="7318" x="3606800" y="2489200"/>
          <p14:tracePt t="7318" x="3575050" y="2501900"/>
          <p14:tracePt t="7334" x="3536950" y="2520950"/>
          <p14:tracePt t="7334" x="3505200" y="2533650"/>
          <p14:tracePt t="7350" x="3479800" y="2546350"/>
          <p14:tracePt t="7350" x="3448050" y="2559050"/>
          <p14:tracePt t="7367" x="3422650" y="2565400"/>
          <p14:tracePt t="7367" x="3397250" y="2578100"/>
          <p14:tracePt t="7367" x="3371850" y="2584450"/>
          <p14:tracePt t="7387" x="3352800" y="2590800"/>
          <p14:tracePt t="7398" x="3333750" y="2597150"/>
          <p14:tracePt t="7398" x="3302000" y="2609850"/>
          <p14:tracePt t="7418" x="3289300" y="2616200"/>
          <p14:tracePt t="7418" x="3282950" y="2622550"/>
          <p14:tracePt t="7435" x="3276600" y="2622550"/>
          <p14:tracePt t="7435" x="3270250" y="2628900"/>
          <p14:tracePt t="7451" x="3263900" y="2635250"/>
          <p14:tracePt t="7451" x="3263900" y="2641600"/>
          <p14:tracePt t="7469" x="3263900" y="2647950"/>
          <p14:tracePt t="7482" x="3263900" y="2654300"/>
          <p14:tracePt t="7499" x="3270250" y="2660650"/>
          <p14:tracePt t="7516" x="3282950" y="2667000"/>
          <p14:tracePt t="7537" x="3289300" y="2660650"/>
          <p14:tracePt t="7555" x="3295650" y="2660650"/>
          <p14:tracePt t="7555" x="3302000" y="2660650"/>
          <p14:tracePt t="7569" x="3308350" y="2654300"/>
          <p14:tracePt t="7583" x="3321050" y="2647950"/>
          <p14:tracePt t="7600" x="3327400" y="2647950"/>
          <p14:tracePt t="7617" x="3333750" y="2641600"/>
          <p14:tracePt t="7634" x="3340100" y="2641600"/>
          <p14:tracePt t="7650" x="3346450" y="2635250"/>
          <p14:tracePt t="7667" x="3346450" y="2641600"/>
          <p14:tracePt t="7684" x="3352800" y="2647950"/>
          <p14:tracePt t="7701" x="3352800" y="2660650"/>
          <p14:tracePt t="7718" x="3352800" y="2667000"/>
          <p14:tracePt t="7734" x="3359150" y="2679700"/>
          <p14:tracePt t="7755" x="3359150" y="2686050"/>
          <p14:tracePt t="7778" x="3365500" y="2698750"/>
          <p14:tracePt t="7794" x="3365500" y="2711450"/>
          <p14:tracePt t="7806" x="3365500" y="2717800"/>
          <p14:tracePt t="7818" x="3365500" y="2724150"/>
          <p14:tracePt t="7818" x="3365500" y="2730500"/>
          <p14:tracePt t="7836" x="3365500" y="2743200"/>
          <p14:tracePt t="7851" x="3371850" y="2755900"/>
          <p14:tracePt t="7868" x="3378200" y="2762250"/>
          <p14:tracePt t="7885" x="3384550" y="2762250"/>
          <p14:tracePt t="7902" x="3390900" y="2768600"/>
          <p14:tracePt t="7902" x="3397250" y="2768600"/>
          <p14:tracePt t="7920" x="3403600" y="2762250"/>
          <p14:tracePt t="7935" x="3409950" y="2755900"/>
          <p14:tracePt t="7952" x="3416300" y="2755900"/>
          <p14:tracePt t="7968" x="3422650" y="2749550"/>
          <p14:tracePt t="7968" x="3435350" y="2736850"/>
          <p14:tracePt t="7988" x="3441700" y="2736850"/>
          <p14:tracePt t="8002" x="3448050" y="2730500"/>
          <p14:tracePt t="8019" x="3460750" y="2724150"/>
          <p14:tracePt t="8035" x="3467100" y="2724150"/>
          <p14:tracePt t="8052" x="3473450" y="2717800"/>
          <p14:tracePt t="8068" x="3479800" y="2717800"/>
          <p14:tracePt t="8085" x="3479800" y="2711450"/>
          <p14:tracePt t="8101" x="3486150" y="2698750"/>
          <p14:tracePt t="8101" x="3492500" y="2692400"/>
          <p14:tracePt t="8123" x="3492500" y="2686050"/>
          <p14:tracePt t="8233" x="3486150" y="2686050"/>
          <p14:tracePt t="8413" x="3473450" y="2692400"/>
          <p14:tracePt t="8453" x="3473450" y="2698750"/>
          <p14:tracePt t="8465" x="3467100" y="2698750"/>
          <p14:tracePt t="8489" x="3460750" y="2698750"/>
          <p14:tracePt t="8525" x="3460750" y="2692400"/>
          <p14:tracePt t="8541" x="3467100" y="2686050"/>
          <p14:tracePt t="8565" x="3467100" y="2679700"/>
          <p14:tracePt t="8585" x="3473450" y="2673350"/>
          <p14:tracePt t="8625" x="3473450" y="2667000"/>
          <p14:tracePt t="8669" x="3467100" y="2667000"/>
          <p14:tracePt t="8714" x="3467100" y="2673350"/>
          <p14:tracePt t="8745" x="3460750" y="2679700"/>
          <p14:tracePt t="8765" x="3454400" y="2686050"/>
          <p14:tracePt t="8798" x="3448050" y="2692400"/>
          <p14:tracePt t="8833" x="3448050" y="2698750"/>
          <p14:tracePt t="8850" x="3448050" y="2705100"/>
          <p14:tracePt t="8878" x="3441700" y="2711450"/>
          <p14:tracePt t="8902" x="3441700" y="2717800"/>
          <p14:tracePt t="8933" x="3435350" y="2717800"/>
          <p14:tracePt t="8962" x="3429000" y="2717800"/>
          <p14:tracePt t="9013" x="3422650" y="2717800"/>
          <p14:tracePt t="9046" x="3422650" y="2711450"/>
          <p14:tracePt t="9226" x="3422650" y="2717800"/>
          <p14:tracePt t="9314" x="3422650" y="2711450"/>
          <p14:tracePt t="9398" x="3416300" y="2705100"/>
          <p14:tracePt t="9414" x="3409950" y="2705100"/>
          <p14:tracePt t="9434" x="3403600" y="2705100"/>
          <p14:tracePt t="9450" x="3397250" y="2711450"/>
          <p14:tracePt t="9466" x="3390900" y="2711450"/>
          <p14:tracePt t="9478" x="3384550" y="2711450"/>
          <p14:tracePt t="9489" x="3371850" y="2711450"/>
          <p14:tracePt t="9506" x="3365500" y="2711450"/>
          <p14:tracePt t="9506" x="3359150" y="2717800"/>
          <p14:tracePt t="9526" x="3352800" y="2724150"/>
          <p14:tracePt t="9526" x="3352800" y="2730500"/>
          <p14:tracePt t="9541" x="3340100" y="2736850"/>
          <p14:tracePt t="9556" x="3340100" y="2743200"/>
          <p14:tracePt t="9556" x="3340100" y="2749550"/>
          <p14:tracePt t="9574" x="3333750" y="2762250"/>
          <p14:tracePt t="9574" x="3333750" y="2774950"/>
          <p14:tracePt t="9591" x="3327400" y="2794000"/>
          <p14:tracePt t="9591" x="3327400" y="2838450"/>
          <p14:tracePt t="9608" x="3321050" y="2870200"/>
          <p14:tracePt t="9608" x="3321050" y="2895600"/>
          <p14:tracePt t="9625" x="3321050" y="2921000"/>
          <p14:tracePt t="9625" x="3314700" y="2946400"/>
          <p14:tracePt t="9642" x="3314700" y="2965450"/>
          <p14:tracePt t="9642" x="3308350" y="3016250"/>
          <p14:tracePt t="9659" x="3302000" y="3035300"/>
          <p14:tracePt t="9659" x="3302000" y="3054350"/>
          <p14:tracePt t="9675" x="3295650" y="3067050"/>
          <p14:tracePt t="9675" x="3289300" y="3086100"/>
          <p14:tracePt t="9692" x="3276600" y="3105150"/>
          <p14:tracePt t="9692" x="3270250" y="3124200"/>
          <p14:tracePt t="9708" x="3263900" y="3130550"/>
          <p14:tracePt t="9708" x="3244850" y="3149600"/>
          <p14:tracePt t="9727" x="3238500" y="3162300"/>
          <p14:tracePt t="9727" x="3232150" y="3168650"/>
          <p14:tracePt t="9742" x="3225800" y="3175000"/>
          <p14:tracePt t="9742" x="3213100" y="3181350"/>
          <p14:tracePt t="9759" x="3206750" y="3181350"/>
          <p14:tracePt t="9759" x="3200400" y="3187700"/>
          <p14:tracePt t="9775" x="3194050" y="3187700"/>
          <p14:tracePt t="9775" x="3187700" y="3187700"/>
          <p14:tracePt t="9775" x="3175000" y="3181350"/>
          <p14:tracePt t="9794" x="3168650" y="3181350"/>
          <p14:tracePt t="9807" x="3162300" y="3181350"/>
          <p14:tracePt t="9807" x="3162300" y="3175000"/>
          <p14:tracePt t="9827" x="3143250" y="3168650"/>
          <p14:tracePt t="9827" x="3130550" y="3162300"/>
          <p14:tracePt t="9843" x="3117850" y="3155950"/>
          <p14:tracePt t="9843" x="3105150" y="3149600"/>
          <p14:tracePt t="9859" x="3092450" y="3143250"/>
          <p14:tracePt t="9859" x="3073400" y="3136900"/>
          <p14:tracePt t="9875" x="3054350" y="3124200"/>
          <p14:tracePt t="9875" x="3035300" y="3117850"/>
          <p14:tracePt t="9875" x="3009900" y="3111500"/>
          <p14:tracePt t="9894" x="2990850" y="3105150"/>
          <p14:tracePt t="9894" x="2959100" y="3098800"/>
          <p14:tracePt t="9909" x="2933700" y="3092450"/>
          <p14:tracePt t="9909" x="2901950" y="3092450"/>
          <p14:tracePt t="9926" x="2870200" y="3092450"/>
          <p14:tracePt t="9926" x="2838450" y="3098800"/>
          <p14:tracePt t="9943" x="2806700" y="3098800"/>
          <p14:tracePt t="9943" x="2724150" y="3111500"/>
          <p14:tracePt t="9959" x="2686050" y="3111500"/>
          <p14:tracePt t="9959" x="2647950" y="3117850"/>
          <p14:tracePt t="9976" x="2603500" y="3117850"/>
          <p14:tracePt t="9976" x="2559050" y="3124200"/>
          <p14:tracePt t="9993" x="2520950" y="3124200"/>
          <p14:tracePt t="9993" x="2432050" y="3136900"/>
          <p14:tracePt t="10010" x="2393950" y="3143250"/>
          <p14:tracePt t="10010" x="2355850" y="3155950"/>
          <p14:tracePt t="10027" x="2317750" y="3175000"/>
          <p14:tracePt t="10027" x="2273300" y="3194050"/>
          <p14:tracePt t="10043" x="2235200" y="3219450"/>
          <p14:tracePt t="10043" x="2197100" y="3251200"/>
          <p14:tracePt t="10060" x="2159000" y="3282950"/>
          <p14:tracePt t="10060" x="2120900" y="3321050"/>
          <p14:tracePt t="10060" x="2082800" y="3359150"/>
          <p14:tracePt t="10079" x="2051050" y="3409950"/>
          <p14:tracePt t="10091" x="2019300" y="3454400"/>
          <p14:tracePt t="10091" x="1962150" y="3556000"/>
          <p14:tracePt t="10110" x="1943100" y="3606800"/>
          <p14:tracePt t="10110" x="1924050" y="3657600"/>
          <p14:tracePt t="10127" x="1911350" y="3708400"/>
          <p14:tracePt t="10127" x="1898650" y="3759200"/>
          <p14:tracePt t="10143" x="1885950" y="3803650"/>
          <p14:tracePt t="10143" x="1873250" y="3841750"/>
          <p14:tracePt t="10143" x="1860550" y="3879850"/>
          <p14:tracePt t="10162" x="1847850" y="3917950"/>
          <p14:tracePt t="10175" x="1841500" y="3949700"/>
          <p14:tracePt t="10175" x="1816100" y="3994150"/>
          <p14:tracePt t="10193" x="1797050" y="4006850"/>
          <p14:tracePt t="10193" x="1784350" y="4019550"/>
          <p14:tracePt t="10210" x="1765300" y="4025900"/>
          <p14:tracePt t="10210" x="1746250" y="4032250"/>
          <p14:tracePt t="10227" x="1720850" y="4032250"/>
          <p14:tracePt t="10227" x="1701800" y="4025900"/>
          <p14:tracePt t="10243" x="1676400" y="4019550"/>
          <p14:tracePt t="10243" x="1625600" y="4000500"/>
          <p14:tracePt t="10260" x="1600200" y="3987800"/>
          <p14:tracePt t="10260" x="1568450" y="3975100"/>
          <p14:tracePt t="10277" x="1543050" y="3956050"/>
          <p14:tracePt t="10277" x="1517650" y="3937000"/>
          <p14:tracePt t="10294" x="1492250" y="3911600"/>
          <p14:tracePt t="10294" x="1435100" y="3848100"/>
          <p14:tracePt t="10311" x="1403350" y="3810000"/>
          <p14:tracePt t="10311" x="1371600" y="3765550"/>
          <p14:tracePt t="10327" x="1346200" y="3721100"/>
          <p14:tracePt t="10327" x="1320800" y="3670300"/>
          <p14:tracePt t="10344" x="1295400" y="3619500"/>
          <p14:tracePt t="10344" x="1270000" y="3568700"/>
          <p14:tracePt t="10361" x="1257300" y="3511550"/>
          <p14:tracePt t="10361" x="1231900" y="3403600"/>
          <p14:tracePt t="10379" x="1231900" y="3352800"/>
          <p14:tracePt t="10379" x="1231900" y="3295650"/>
          <p14:tracePt t="10395" x="1238250" y="3244850"/>
          <p14:tracePt t="10395" x="1244600" y="3194050"/>
          <p14:tracePt t="10411" x="1257300" y="3149600"/>
          <p14:tracePt t="10411" x="1276350" y="3098800"/>
          <p14:tracePt t="10427" x="1295400" y="3048000"/>
          <p14:tracePt t="10427" x="1320800" y="3003550"/>
          <p14:tracePt t="10427" x="1346200" y="2959100"/>
          <p14:tracePt t="10447" x="1377950" y="2914650"/>
          <p14:tracePt t="10459" x="1409700" y="2876550"/>
          <p14:tracePt t="10459" x="1447800" y="2838450"/>
          <p14:tracePt t="10479" x="1530350" y="2768600"/>
          <p14:tracePt t="10479" x="1574800" y="2736850"/>
          <p14:tracePt t="10494" x="1625600" y="2711450"/>
          <p14:tracePt t="10494" x="1670050" y="2686050"/>
          <p14:tracePt t="10511" x="1720850" y="2673350"/>
          <p14:tracePt t="10511" x="1771650" y="2660650"/>
          <p14:tracePt t="10511" x="1822450" y="2660650"/>
          <p14:tracePt t="10530" x="1879600" y="2667000"/>
          <p14:tracePt t="10543" x="1930400" y="2686050"/>
          <p14:tracePt t="10543" x="2025650" y="2736850"/>
          <p14:tracePt t="10561" x="2070100" y="2774950"/>
          <p14:tracePt t="10561" x="2114550" y="2813050"/>
          <p14:tracePt t="10578" x="2159000" y="2857500"/>
          <p14:tracePt t="10578" x="2190750" y="2908300"/>
          <p14:tracePt t="10595" x="2222500" y="2952750"/>
          <p14:tracePt t="10595" x="2273300" y="3054350"/>
          <p14:tracePt t="10612" x="2298700" y="3105150"/>
          <p14:tracePt t="10612" x="2311400" y="3155950"/>
          <p14:tracePt t="10628" x="2324100" y="3206750"/>
          <p14:tracePt t="10628" x="2330450" y="3263900"/>
          <p14:tracePt t="10645" x="2336800" y="3314700"/>
          <p14:tracePt t="10645" x="2336800" y="3365500"/>
          <p14:tracePt t="10662" x="2336800" y="3422650"/>
          <p14:tracePt t="10662" x="2330450" y="3524250"/>
          <p14:tracePt t="10678" x="2317750" y="3575050"/>
          <p14:tracePt t="10678" x="2311400" y="3619500"/>
          <p14:tracePt t="10695" x="2298700" y="3663950"/>
          <p14:tracePt t="10695" x="2292350" y="3702050"/>
          <p14:tracePt t="10711" x="2279650" y="3740150"/>
          <p14:tracePt t="10711" x="2266950" y="3771900"/>
          <p14:tracePt t="10711" x="2254250" y="3803650"/>
          <p14:tracePt t="10731" x="2235200" y="3835400"/>
          <p14:tracePt t="10743" x="2222500" y="3860800"/>
          <p14:tracePt t="10743" x="2197100" y="3905250"/>
          <p14:tracePt t="10763" x="2184400" y="3917950"/>
          <p14:tracePt t="10763" x="2171700" y="3937000"/>
          <p14:tracePt t="10779" x="2165350" y="3949700"/>
          <p14:tracePt t="10779" x="2159000" y="3962400"/>
          <p14:tracePt t="10795" x="2152650" y="3968750"/>
          <p14:tracePt t="10795" x="2146300" y="3981450"/>
          <p14:tracePt t="10795" x="2139950" y="3987800"/>
          <p14:tracePt t="10814" x="2139950" y="3994150"/>
          <p14:tracePt t="10827" x="2133600" y="4000500"/>
          <p14:tracePt t="10827" x="2133600" y="4006850"/>
          <p14:tracePt t="10847" x="2133600" y="4013200"/>
          <p14:tracePt t="10860" x="2133600" y="4019550"/>
          <p14:tracePt t="10890" x="2139950" y="4019550"/>
          <p14:tracePt t="10906" x="2146300" y="4019550"/>
          <p14:tracePt t="10918" x="2152650" y="4013200"/>
          <p14:tracePt t="10934" x="2165350" y="4013200"/>
          <p14:tracePt t="10951" x="2171700" y="4013200"/>
          <p14:tracePt t="10966" x="2171700" y="4006850"/>
          <p14:tracePt t="10986" x="2178050" y="4000500"/>
          <p14:tracePt t="11026" x="2184400" y="4006850"/>
          <p14:tracePt t="11077" x="2184400" y="4013200"/>
          <p14:tracePt t="11098" x="2190750" y="4019550"/>
          <p14:tracePt t="11122" x="2184400" y="4025900"/>
          <p14:tracePt t="11174" x="2190750" y="4025900"/>
          <p14:tracePt t="11242" x="2190750" y="4032250"/>
          <p14:tracePt t="11278" x="2184400" y="4038600"/>
          <p14:tracePt t="11318" x="2184400" y="4044950"/>
          <p14:tracePt t="11386" x="2178050" y="4051300"/>
          <p14:tracePt t="11406" x="2178050" y="4057650"/>
          <p14:tracePt t="11438" x="2184400" y="4057650"/>
          <p14:tracePt t="11466" x="2190750" y="4064000"/>
          <p14:tracePt t="11490" x="2190750" y="4070350"/>
          <p14:tracePt t="11578" x="2197100" y="4076700"/>
          <p14:tracePt t="11626" x="2197100" y="4083050"/>
          <p14:tracePt t="11686" x="2203450" y="4083050"/>
          <p14:tracePt t="11714" x="2209800" y="4083050"/>
          <p14:tracePt t="11751" x="2216150" y="4076700"/>
          <p14:tracePt t="11798" x="2216150" y="4083050"/>
          <p14:tracePt t="11858" x="2209800" y="4089400"/>
          <p14:tracePt t="11918" x="2209800" y="4095750"/>
          <p14:tracePt t="11954" x="2209800" y="4102100"/>
          <p14:tracePt t="12014" x="2203450" y="4108450"/>
          <p14:tracePt t="12054" x="2203450" y="4114800"/>
          <p14:tracePt t="12082" x="2197100" y="4114800"/>
          <p14:tracePt t="12119" x="2190750" y="4108450"/>
          <p14:tracePt t="12186" x="2197100" y="4102100"/>
          <p14:tracePt t="12218" x="2203450" y="4095750"/>
          <p14:tracePt t="12230" x="2209800" y="4089400"/>
          <p14:tracePt t="12246" x="2216150" y="4089400"/>
          <p14:tracePt t="12262" x="2222500" y="4083050"/>
          <p14:tracePt t="12271" x="2228850" y="4083050"/>
          <p14:tracePt t="12282" x="2235200" y="4076700"/>
          <p14:tracePt t="12282" x="2247900" y="4070350"/>
          <p14:tracePt t="12301" x="2254250" y="4064000"/>
          <p14:tracePt t="12301" x="2260600" y="4057650"/>
          <p14:tracePt t="12317" x="2273300" y="4051300"/>
          <p14:tracePt t="12317" x="2286000" y="4038600"/>
          <p14:tracePt t="12334" x="2298700" y="4025900"/>
          <p14:tracePt t="12334" x="2336800" y="3994150"/>
          <p14:tracePt t="12352" x="2362200" y="3981450"/>
          <p14:tracePt t="12352" x="2387600" y="3956050"/>
          <p14:tracePt t="12367" x="2413000" y="3937000"/>
          <p14:tracePt t="12367" x="2438400" y="3911600"/>
          <p14:tracePt t="12384" x="2476500" y="3886200"/>
          <p14:tracePt t="12384" x="2508250" y="3860800"/>
          <p14:tracePt t="12401" x="2552700" y="3829050"/>
          <p14:tracePt t="12401" x="2641600" y="3759200"/>
          <p14:tracePt t="12420" x="2698750" y="3727450"/>
          <p14:tracePt t="12420" x="2755900" y="3689350"/>
          <p14:tracePt t="12434" x="2819400" y="3644900"/>
          <p14:tracePt t="12434" x="2882900" y="3600450"/>
          <p14:tracePt t="12451" x="2940050" y="3556000"/>
          <p14:tracePt t="12451" x="3003550" y="3511550"/>
          <p14:tracePt t="12468" x="3067050" y="3467100"/>
          <p14:tracePt t="12468" x="3130550" y="3429000"/>
          <p14:tracePt t="12468" x="3187700" y="3384550"/>
          <p14:tracePt t="12487" x="3238500" y="3340100"/>
          <p14:tracePt t="12500" x="3289300" y="3302000"/>
          <p14:tracePt t="12500" x="3390900" y="3225800"/>
          <p14:tracePt t="12519" x="3435350" y="3187700"/>
          <p14:tracePt t="12519" x="3479800" y="3155950"/>
          <p14:tracePt t="12535" x="3524250" y="3124200"/>
          <p14:tracePt t="12535" x="3562350" y="3098800"/>
          <p14:tracePt t="12552" x="3600450" y="3073400"/>
          <p14:tracePt t="12552" x="3638550" y="3054350"/>
          <p14:tracePt t="12568" x="3670300" y="3028950"/>
          <p14:tracePt t="12568" x="3702050" y="3009900"/>
          <p14:tracePt t="12568" x="3727450" y="2997200"/>
          <p14:tracePt t="12588" x="3752850" y="2978150"/>
          <p14:tracePt t="12588" x="3771900" y="2965450"/>
          <p14:tracePt t="12602" x="3790950" y="2952750"/>
          <p14:tracePt t="12602" x="3803650" y="2940050"/>
          <p14:tracePt t="12620" x="3816350" y="2933700"/>
          <p14:tracePt t="12620" x="3822700" y="2927350"/>
          <p14:tracePt t="12635" x="3829050" y="2914650"/>
          <p14:tracePt t="12635" x="3829050" y="2908300"/>
          <p14:tracePt t="12652" x="3829050" y="2901950"/>
          <p14:tracePt t="12667" x="3822700" y="2895600"/>
          <p14:tracePt t="12667" x="3816350" y="2895600"/>
          <p14:tracePt t="12685" x="3803650" y="2895600"/>
          <p14:tracePt t="12685" x="3797300" y="2901950"/>
          <p14:tracePt t="12702" x="3784600" y="2901950"/>
          <p14:tracePt t="12702" x="3752850" y="2914650"/>
          <p14:tracePt t="12719" x="3740150" y="2921000"/>
          <p14:tracePt t="12719" x="3721100" y="2927350"/>
          <p14:tracePt t="12736" x="3708400" y="2933700"/>
          <p14:tracePt t="12736" x="3689350" y="2940050"/>
          <p14:tracePt t="12752" x="3676650" y="2946400"/>
          <p14:tracePt t="12752" x="3663950" y="2952750"/>
          <p14:tracePt t="12752" x="3651250" y="2959100"/>
          <p14:tracePt t="12771" x="3638550" y="2959100"/>
          <p14:tracePt t="12784" x="3632200" y="2965450"/>
          <p14:tracePt t="12784" x="3619500" y="2965450"/>
          <p14:tracePt t="12803" x="3632200" y="2965450"/>
          <p14:tracePt t="12838" x="3644900" y="2959100"/>
          <p14:tracePt t="12846" x="3657600" y="2959100"/>
          <p14:tracePt t="12855" x="3670300" y="2959100"/>
          <p14:tracePt t="12867" x="3683000" y="2959100"/>
          <p14:tracePt t="12867" x="3727450" y="2959100"/>
          <p14:tracePt t="12887" x="3752850" y="2952750"/>
          <p14:tracePt t="12887" x="3784600" y="2952750"/>
          <p14:tracePt t="12903" x="3816350" y="2959100"/>
          <p14:tracePt t="12903" x="3854450" y="2959100"/>
          <p14:tracePt t="12919" x="3892550" y="2965450"/>
          <p14:tracePt t="12919" x="3930650" y="2971800"/>
          <p14:tracePt t="12919" x="3975100" y="2978150"/>
          <p14:tracePt t="12939" x="4025900" y="2984500"/>
          <p14:tracePt t="12939" x="4076700" y="2984500"/>
          <p14:tracePt t="12953" x="4127500" y="2990850"/>
          <p14:tracePt t="12953" x="4191000" y="2990850"/>
          <p14:tracePt t="12970" x="4248150" y="2990850"/>
          <p14:tracePt t="12970" x="4311650" y="2984500"/>
          <p14:tracePt t="12986" x="4375150" y="2984500"/>
          <p14:tracePt t="12986" x="4438650" y="2978150"/>
          <p14:tracePt t="13003" x="4508500" y="2971800"/>
          <p14:tracePt t="13003" x="4641850" y="2965450"/>
          <p14:tracePt t="13021" x="4711700" y="2965450"/>
          <p14:tracePt t="13021" x="4781550" y="2965450"/>
          <p14:tracePt t="13037" x="4851400" y="2965450"/>
          <p14:tracePt t="13037" x="4927600" y="2971800"/>
          <p14:tracePt t="13054" x="4997450" y="2978150"/>
          <p14:tracePt t="13054" x="5073650" y="2978150"/>
          <p14:tracePt t="13072" x="5213350" y="2984500"/>
          <p14:tracePt t="13072" x="5283200" y="2984500"/>
          <p14:tracePt t="13087" x="5346700" y="2990850"/>
          <p14:tracePt t="13087" x="5410200" y="2990850"/>
          <p14:tracePt t="13103" x="5473700" y="2997200"/>
          <p14:tracePt t="13103" x="5530850" y="3003550"/>
          <p14:tracePt t="13122" x="5581650" y="3003550"/>
          <p14:tracePt t="13122" x="5632450" y="3009900"/>
          <p14:tracePt t="13122" x="5683250" y="3009900"/>
          <p14:tracePt t="13139" x="5734050" y="3016250"/>
          <p14:tracePt t="13152" x="5778500" y="3016250"/>
          <p14:tracePt t="13152" x="5873750" y="3022600"/>
          <p14:tracePt t="13171" x="5918200" y="3022600"/>
          <p14:tracePt t="13171" x="5962650" y="3022600"/>
          <p14:tracePt t="13188" x="6007100" y="3022600"/>
          <p14:tracePt t="13188" x="6051550" y="3022600"/>
          <p14:tracePt t="13204" x="6089650" y="3022600"/>
          <p14:tracePt t="13204" x="6134100" y="3022600"/>
          <p14:tracePt t="13204" x="6172200" y="3022600"/>
          <p14:tracePt t="13223" x="6210300" y="3022600"/>
          <p14:tracePt t="13235" x="6242050" y="3022600"/>
          <p14:tracePt t="13235" x="6305550" y="3022600"/>
          <p14:tracePt t="13254" x="6330950" y="3022600"/>
          <p14:tracePt t="13254" x="6350000" y="3028950"/>
          <p14:tracePt t="13271" x="6375400" y="3028950"/>
          <p14:tracePt t="13271" x="6388100" y="3035300"/>
          <p14:tracePt t="13287" x="6407150" y="3035300"/>
          <p14:tracePt t="13287" x="6419850" y="3041650"/>
          <p14:tracePt t="13304" x="6432550" y="3048000"/>
          <p14:tracePt t="13304" x="6438900" y="3048000"/>
          <p14:tracePt t="13321" x="6445250" y="3060700"/>
          <p14:tracePt t="13321" x="6438900" y="3060700"/>
          <p14:tracePt t="13338" x="6432550" y="3067050"/>
          <p14:tracePt t="13338" x="6419850" y="3073400"/>
          <p14:tracePt t="13354" x="6407150" y="3079750"/>
          <p14:tracePt t="13354" x="6369050" y="3092450"/>
          <p14:tracePt t="13372" x="6350000" y="3105150"/>
          <p14:tracePt t="13372" x="6324600" y="3111500"/>
          <p14:tracePt t="13388" x="6299200" y="3124200"/>
          <p14:tracePt t="13388" x="6273800" y="3136900"/>
          <p14:tracePt t="13404" x="6242050" y="3149600"/>
          <p14:tracePt t="13404" x="6210300" y="3162300"/>
          <p14:tracePt t="13421" x="6178550" y="3175000"/>
          <p14:tracePt t="13421" x="6102350" y="3200400"/>
          <p14:tracePt t="13440" x="6064250" y="3219450"/>
          <p14:tracePt t="13440" x="6026150" y="3232150"/>
          <p14:tracePt t="13455" x="5981700" y="3251200"/>
          <p14:tracePt t="13455" x="5937250" y="3270250"/>
          <p14:tracePt t="13472" x="5892800" y="3289300"/>
          <p14:tracePt t="13472" x="5842000" y="3308350"/>
          <p14:tracePt t="13472" x="5797550" y="3327400"/>
          <p14:tracePt t="13491" x="5746750" y="3340100"/>
          <p14:tracePt t="13503" x="5695950" y="3365500"/>
          <p14:tracePt t="13503" x="5594350" y="3403600"/>
          <p14:tracePt t="13523" x="5543550" y="3422650"/>
          <p14:tracePt t="13523" x="5492750" y="3441700"/>
          <p14:tracePt t="13540" x="5435600" y="3460750"/>
          <p14:tracePt t="13540" x="5384800" y="3479800"/>
          <p14:tracePt t="13555" x="5327650" y="3498850"/>
          <p14:tracePt t="13555" x="5276850" y="3524250"/>
          <p14:tracePt t="13572" x="5226050" y="3543300"/>
          <p14:tracePt t="13572" x="5175250" y="3562350"/>
          <p14:tracePt t="13588" x="5118100" y="3581400"/>
          <p14:tracePt t="13588" x="5067300" y="3600450"/>
          <p14:tracePt t="13588" x="5022850" y="3619500"/>
          <p14:tracePt t="13607" x="4972050" y="3638550"/>
          <p14:tracePt t="13607" x="4921250" y="3657600"/>
          <p14:tracePt t="13622" x="4876800" y="3676650"/>
          <p14:tracePt t="13622" x="4832350" y="3689350"/>
          <p14:tracePt t="13639" x="4787900" y="3708400"/>
          <p14:tracePt t="13639" x="4743450" y="3721100"/>
          <p14:tracePt t="13656" x="4705350" y="3733800"/>
          <p14:tracePt t="13656" x="4629150" y="3752850"/>
          <p14:tracePt t="13672" x="4597400" y="3759200"/>
          <p14:tracePt t="13672" x="4559300" y="3771900"/>
          <p14:tracePt t="13689" x="4527550" y="3778250"/>
          <p14:tracePt t="13689" x="4502150" y="3784600"/>
          <p14:tracePt t="13706" x="4470400" y="3790950"/>
          <p14:tracePt t="13706" x="4445000" y="3797300"/>
          <p14:tracePt t="13722" x="4425950" y="3803650"/>
          <p14:tracePt t="13722" x="4381500" y="3810000"/>
          <p14:tracePt t="13740" x="4362450" y="3816350"/>
          <p14:tracePt t="13740" x="4343400" y="3822700"/>
          <p14:tracePt t="13757" x="4330700" y="3822700"/>
          <p14:tracePt t="13757" x="4318000" y="3822700"/>
          <p14:tracePt t="13772" x="4305300" y="3829050"/>
          <p14:tracePt t="13772" x="4292600" y="3829050"/>
          <p14:tracePt t="13790" x="4279900" y="3829050"/>
          <p14:tracePt t="13790" x="4260850" y="3822700"/>
          <p14:tracePt t="13807" x="4254500" y="3822700"/>
          <p14:tracePt t="13807" x="4248150" y="3822700"/>
          <p14:tracePt t="13824" x="4241800" y="3822700"/>
          <p14:tracePt t="13838" x="4248150" y="3816350"/>
          <p14:tracePt t="13874" x="4260850" y="3822700"/>
          <p14:tracePt t="13883" x="4273550" y="3822700"/>
          <p14:tracePt t="13891" x="4292600" y="3829050"/>
          <p14:tracePt t="13904" x="4318000" y="3835400"/>
          <p14:tracePt t="13904" x="4387850" y="3854450"/>
          <p14:tracePt t="13923" x="4432300" y="3860800"/>
          <p14:tracePt t="13923" x="4476750" y="3873500"/>
          <p14:tracePt t="13939" x="4527550" y="3879850"/>
          <p14:tracePt t="13939" x="4584700" y="3892550"/>
          <p14:tracePt t="13956" x="4641850" y="3898900"/>
          <p14:tracePt t="13956" x="4756150" y="3911600"/>
          <p14:tracePt t="13973" x="4813300" y="3917950"/>
          <p14:tracePt t="13973" x="4876800" y="3917950"/>
          <p14:tracePt t="13990" x="4933950" y="3924300"/>
          <p14:tracePt t="13990" x="4997450" y="3924300"/>
          <p14:tracePt t="14007" x="5054600" y="3924300"/>
          <p14:tracePt t="14007" x="5111750" y="3924300"/>
          <p14:tracePt t="14024" x="5168900" y="3924300"/>
          <p14:tracePt t="14024" x="5276850" y="3924300"/>
          <p14:tracePt t="14040" x="5321300" y="3924300"/>
          <p14:tracePt t="14040" x="5365750" y="3930650"/>
          <p14:tracePt t="14057" x="5410200" y="3930650"/>
          <p14:tracePt t="14057" x="5448300" y="3930650"/>
          <p14:tracePt t="14073" x="5480050" y="3930650"/>
          <p14:tracePt t="14073" x="5530850" y="3937000"/>
          <p14:tracePt t="14091" x="5549900" y="3937000"/>
          <p14:tracePt t="14091" x="5568950" y="3943350"/>
          <p14:tracePt t="14108" x="5588000" y="3943350"/>
          <p14:tracePt t="14108" x="5600700" y="3949700"/>
          <p14:tracePt t="14125" x="5607050" y="3949700"/>
          <p14:tracePt t="14125" x="5619750" y="3956050"/>
          <p14:tracePt t="14140" x="5626100" y="3956050"/>
          <p14:tracePt t="14140" x="5632450" y="3962400"/>
          <p14:tracePt t="14140" x="5632450" y="3968750"/>
          <p14:tracePt t="14159" x="5638800" y="3975100"/>
          <p14:tracePt t="14172" x="5645150" y="3981450"/>
          <p14:tracePt t="14190" x="5645150" y="3987800"/>
          <p14:tracePt t="14206" x="5645150" y="3994150"/>
          <p14:tracePt t="14235" x="5645150" y="4000500"/>
          <p14:tracePt t="14252" x="5645150" y="4006850"/>
          <p14:tracePt t="14267" x="5645150" y="4013200"/>
          <p14:tracePt t="14287" x="5651500" y="4013200"/>
          <p14:tracePt t="14319" x="5657850" y="4013200"/>
          <p14:tracePt t="14338" x="5664200" y="4013200"/>
          <p14:tracePt t="14363" x="5670550" y="4013200"/>
          <p14:tracePt t="14379" x="5676900" y="4006850"/>
          <p14:tracePt t="14391" x="5683250" y="4006850"/>
          <p14:tracePt t="14407" x="5689600" y="4006850"/>
          <p14:tracePt t="14414" x="5695950" y="4006850"/>
          <p14:tracePt t="14423" x="5702300" y="4006850"/>
          <p14:tracePt t="14423" x="5715000" y="4006850"/>
          <p14:tracePt t="14441" x="5721350" y="4000500"/>
          <p14:tracePt t="14441" x="5740400" y="4000500"/>
          <p14:tracePt t="14460" x="5746750" y="3994150"/>
          <p14:tracePt t="14460" x="5759450" y="3994150"/>
          <p14:tracePt t="14476" x="5765800" y="3987800"/>
          <p14:tracePt t="14476" x="5778500" y="3987800"/>
          <p14:tracePt t="14492" x="5784850" y="3981450"/>
          <p14:tracePt t="14492" x="5791200" y="3981450"/>
          <p14:tracePt t="14509" x="5803900" y="3975100"/>
          <p14:tracePt t="14509" x="5810250" y="3975100"/>
          <p14:tracePt t="14509" x="5822950" y="3975100"/>
          <p14:tracePt t="14528" x="5829300" y="3975100"/>
          <p14:tracePt t="14540" x="5842000" y="3975100"/>
          <p14:tracePt t="14540" x="5861050" y="3975100"/>
          <p14:tracePt t="14560" x="5867400" y="3975100"/>
          <p14:tracePt t="14560" x="5873750" y="3981450"/>
          <p14:tracePt t="14575" x="5886450" y="3981450"/>
          <p14:tracePt t="14575" x="5892800" y="3987800"/>
          <p14:tracePt t="14592" x="5905500" y="3987800"/>
          <p14:tracePt t="14592" x="5918200" y="3994150"/>
          <p14:tracePt t="14609" x="5924550" y="4000500"/>
          <p14:tracePt t="14609" x="5930900" y="4006850"/>
          <p14:tracePt t="14609" x="5943600" y="4006850"/>
          <p14:tracePt t="14628" x="5949950" y="4013200"/>
          <p14:tracePt t="14628" x="5962650" y="4013200"/>
          <p14:tracePt t="14642" x="5969000" y="4019550"/>
          <p14:tracePt t="14642" x="5981700" y="4019550"/>
          <p14:tracePt t="14659" x="5994400" y="4025900"/>
          <p14:tracePt t="14659" x="6007100" y="4025900"/>
          <p14:tracePt t="14676" x="6013450" y="4032250"/>
          <p14:tracePt t="14676" x="6045200" y="4044950"/>
          <p14:tracePt t="14692" x="6057900" y="4051300"/>
          <p14:tracePt t="14692" x="6070600" y="4057650"/>
          <p14:tracePt t="14709" x="6089650" y="4064000"/>
          <p14:tracePt t="14709" x="6108700" y="4070350"/>
          <p14:tracePt t="14726" x="6121400" y="4076700"/>
          <p14:tracePt t="14726" x="6140450" y="4083050"/>
          <p14:tracePt t="14742" x="6153150" y="4089400"/>
          <p14:tracePt t="14742" x="6184900" y="4102100"/>
          <p14:tracePt t="14760" x="6203950" y="4108450"/>
          <p14:tracePt t="14760" x="6216650" y="4121150"/>
          <p14:tracePt t="14776" x="6229350" y="4127500"/>
          <p14:tracePt t="14776" x="6235700" y="4133850"/>
          <p14:tracePt t="14793" x="6248400" y="4140200"/>
          <p14:tracePt t="14793" x="6254750" y="4146550"/>
          <p14:tracePt t="14793" x="6267450" y="4146550"/>
          <p14:tracePt t="14812" x="6273800" y="4152900"/>
          <p14:tracePt t="14824" x="6280150" y="4159250"/>
          <p14:tracePt t="14824" x="6286500" y="4165600"/>
          <p14:tracePt t="14844" x="6286500" y="4171950"/>
          <p14:tracePt t="14844" x="6286500" y="4178300"/>
          <p14:tracePt t="14860" x="6292850" y="4184650"/>
          <p14:tracePt t="14860" x="6286500" y="4191000"/>
          <p14:tracePt t="14876" x="6286500" y="4197350"/>
          <p14:tracePt t="14876" x="6286500" y="4203700"/>
          <p14:tracePt t="14876" x="6280150" y="4203700"/>
          <p14:tracePt t="14895" x="6273800" y="4210050"/>
          <p14:tracePt t="14908" x="6267450" y="4216400"/>
          <p14:tracePt t="14908" x="6254750" y="4222750"/>
          <p14:tracePt t="14928" x="6242050" y="4229100"/>
          <p14:tracePt t="14928" x="6235700" y="4235450"/>
          <p14:tracePt t="14943" x="6223000" y="4235450"/>
          <p14:tracePt t="14943" x="6210300" y="4241800"/>
          <p14:tracePt t="14960" x="6197600" y="4241800"/>
          <p14:tracePt t="14960" x="6184900" y="4248150"/>
          <p14:tracePt t="14976" x="6172200" y="4254500"/>
          <p14:tracePt t="14976" x="6146800" y="4260850"/>
          <p14:tracePt t="14993" x="6127750" y="4260850"/>
          <p14:tracePt t="14993" x="6115050" y="4267200"/>
          <p14:tracePt t="15010" x="6096000" y="4267200"/>
          <p14:tracePt t="15010" x="6076950" y="4273550"/>
          <p14:tracePt t="15027" x="6057900" y="4273550"/>
          <p14:tracePt t="15027" x="6038850" y="4279900"/>
          <p14:tracePt t="15044" x="6019800" y="4279900"/>
          <p14:tracePt t="15044" x="5969000" y="4292600"/>
          <p14:tracePt t="15060" x="5937250" y="4292600"/>
          <p14:tracePt t="15060" x="5911850" y="4298950"/>
          <p14:tracePt t="15077" x="5880100" y="4298950"/>
          <p14:tracePt t="15077" x="5848350" y="4305300"/>
          <p14:tracePt t="15093" x="5810250" y="4305300"/>
          <p14:tracePt t="15093" x="5734050" y="4318000"/>
          <p14:tracePt t="15112" x="5695950" y="4318000"/>
          <p14:tracePt t="15112" x="5651500" y="4318000"/>
          <p14:tracePt t="15128" x="5600700" y="4318000"/>
          <p14:tracePt t="15128" x="5556250" y="4318000"/>
          <p14:tracePt t="15144" x="5505450" y="4318000"/>
          <p14:tracePt t="15144" x="5454650" y="4318000"/>
          <p14:tracePt t="15161" x="5397500" y="4318000"/>
          <p14:tracePt t="15161" x="5346700" y="4318000"/>
          <p14:tracePt t="15161" x="5289550" y="4318000"/>
          <p14:tracePt t="15180" x="5232400" y="4318000"/>
          <p14:tracePt t="15192" x="5175250" y="4318000"/>
          <p14:tracePt t="15192" x="5054600" y="4318000"/>
          <p14:tracePt t="15212" x="4997450" y="4311650"/>
          <p14:tracePt t="15212" x="4940300" y="4311650"/>
          <p14:tracePt t="15228" x="4883150" y="4311650"/>
          <p14:tracePt t="15228" x="4826000" y="4311650"/>
          <p14:tracePt t="15244" x="4768850" y="4311650"/>
          <p14:tracePt t="15244" x="4718050" y="4311650"/>
          <p14:tracePt t="15244" x="4667250" y="4311650"/>
          <p14:tracePt t="15263" x="4622800" y="4311650"/>
          <p14:tracePt t="15276" x="4578350" y="4318000"/>
          <p14:tracePt t="15276" x="4495800" y="4318000"/>
          <p14:tracePt t="15294" x="4457700" y="4318000"/>
          <p14:tracePt t="15294" x="4425950" y="4318000"/>
          <p14:tracePt t="15311" x="4400550" y="4318000"/>
          <p14:tracePt t="15311" x="4375150" y="4318000"/>
          <p14:tracePt t="15328" x="4356100" y="4318000"/>
          <p14:tracePt t="15328" x="4343400" y="4324350"/>
          <p14:tracePt t="15344" x="4330700" y="4324350"/>
          <p14:tracePt t="15344" x="4324350" y="4324350"/>
          <p14:tracePt t="15361" x="4337050" y="4330700"/>
          <p14:tracePt t="15361" x="4356100" y="4330700"/>
          <p14:tracePt t="15378" x="4387850" y="4330700"/>
          <p14:tracePt t="15378" x="4425950" y="4337050"/>
          <p14:tracePt t="15394" x="4470400" y="4343400"/>
          <p14:tracePt t="15394" x="4591050" y="4362450"/>
          <p14:tracePt t="15412" x="4660900" y="4368800"/>
          <p14:tracePt t="15412" x="4743450" y="4381500"/>
          <p14:tracePt t="15428" x="4826000" y="4394200"/>
          <p14:tracePt t="15428" x="4908550" y="4400550"/>
          <p14:tracePt t="15445" x="5003800" y="4413250"/>
          <p14:tracePt t="15445" x="5092700" y="4419600"/>
          <p14:tracePt t="15462" x="5187950" y="4425950"/>
          <p14:tracePt t="15462" x="5359400" y="4438650"/>
          <p14:tracePt t="15480" x="5441950" y="4445000"/>
          <p14:tracePt t="15480" x="5518150" y="4445000"/>
          <p14:tracePt t="15495" x="5594350" y="4451350"/>
          <p14:tracePt t="15495" x="5657850" y="4451350"/>
          <p14:tracePt t="15512" x="5721350" y="4451350"/>
          <p14:tracePt t="15512" x="5772150" y="4457700"/>
          <p14:tracePt t="15528" x="5816600" y="4457700"/>
          <p14:tracePt t="15528" x="5854700" y="4464050"/>
          <p14:tracePt t="15528" x="5886450" y="4464050"/>
          <p14:tracePt t="15548" x="5911850" y="4470400"/>
          <p14:tracePt t="15560" x="5930900" y="4470400"/>
          <p14:tracePt t="15560" x="5943600" y="4476750"/>
          <p14:tracePt t="15580" x="5949950" y="4483100"/>
          <p14:tracePt t="15594" x="5949950" y="4489450"/>
          <p14:tracePt t="15594" x="5943600" y="4495800"/>
          <p14:tracePt t="15612" x="5937250" y="4502150"/>
          <p14:tracePt t="15612" x="5930900" y="4508500"/>
          <p14:tracePt t="15612" x="5924550" y="4508500"/>
          <p14:tracePt t="15632" x="5918200" y="4514850"/>
          <p14:tracePt t="15644" x="5905500" y="4521200"/>
          <p14:tracePt t="15644" x="5892800" y="4527550"/>
          <p14:tracePt t="15662" x="5886450" y="4533900"/>
          <p14:tracePt t="15662" x="5880100" y="4533900"/>
          <p14:tracePt t="15679" x="5873750" y="4540250"/>
          <p14:tracePt t="15694" x="5867400" y="4546600"/>
          <p14:tracePt t="15711" x="5873750" y="4546600"/>
          <p14:tracePt t="15743" x="5873750" y="4540250"/>
          <p14:tracePt t="15779" x="5867400" y="4540250"/>
          <p14:tracePt t="15819" x="5861050" y="4546600"/>
          <p14:tracePt t="15831" x="5854700" y="4546600"/>
          <p14:tracePt t="15839" x="5848350" y="4552950"/>
          <p14:tracePt t="15848" x="5842000" y="4552950"/>
          <p14:tracePt t="15848" x="5829300" y="4552950"/>
          <p14:tracePt t="15864" x="5822950" y="4552950"/>
          <p14:tracePt t="15864" x="5810250" y="4559300"/>
          <p14:tracePt t="15881" x="5797550" y="4559300"/>
          <p14:tracePt t="15881" x="5791200" y="4559300"/>
          <p14:tracePt t="15896" x="5778500" y="4559300"/>
          <p14:tracePt t="15896" x="5765800" y="4559300"/>
          <p14:tracePt t="15896" x="5759450" y="4559300"/>
          <p14:tracePt t="15916" x="5746750" y="4559300"/>
          <p14:tracePt t="15928" x="5734050" y="4559300"/>
          <p14:tracePt t="15928" x="5708650" y="4559300"/>
          <p14:tracePt t="15948" x="5695950" y="4559300"/>
          <p14:tracePt t="15948" x="5683250" y="4552950"/>
          <p14:tracePt t="15963" x="5670550" y="4552950"/>
          <p14:tracePt t="15963" x="5664200" y="4552950"/>
          <p14:tracePt t="15980" x="5651500" y="4552950"/>
          <p14:tracePt t="15980" x="5645150" y="4546600"/>
          <p14:tracePt t="15980" x="5638800" y="4546600"/>
          <p14:tracePt t="16000" x="5626100" y="4546600"/>
          <p14:tracePt t="16000" x="5619750" y="4546600"/>
          <p14:tracePt t="16014" x="5613400" y="4546600"/>
          <p14:tracePt t="16014" x="5600700" y="4540250"/>
          <p14:tracePt t="16031" x="5594350" y="4540250"/>
          <p14:tracePt t="16031" x="5588000" y="4540250"/>
          <p14:tracePt t="16047" x="5581650" y="4540250"/>
          <p14:tracePt t="16047" x="5575300" y="4540250"/>
          <p14:tracePt t="16064" x="5575300" y="4533900"/>
          <p14:tracePt t="16064" x="5562600" y="4533900"/>
          <p14:tracePt t="16080" x="5556250" y="4527550"/>
          <p14:tracePt t="16095" x="5549900" y="4527550"/>
          <p14:tracePt t="16095" x="5543550" y="4521200"/>
          <p14:tracePt t="16114" x="5537200" y="4521200"/>
          <p14:tracePt t="16114" x="5530850" y="4514850"/>
          <p14:tracePt t="16134" x="5524500" y="4508500"/>
          <p14:tracePt t="16147" x="5518150" y="4508500"/>
          <p14:tracePt t="16163" x="5511800" y="4502150"/>
          <p14:tracePt t="16179" x="5505450" y="4489450"/>
          <p14:tracePt t="16196" x="5499100" y="4483100"/>
          <p14:tracePt t="16213" x="5492750" y="4476750"/>
          <p14:tracePt t="16213" x="5486400" y="4464050"/>
          <p14:tracePt t="16232" x="5473700" y="4457700"/>
          <p14:tracePt t="16248" x="5461000" y="4451350"/>
          <p14:tracePt t="16267" x="5454650" y="4451350"/>
          <p14:tracePt t="16279" x="5448300" y="4445000"/>
          <p14:tracePt t="16279" x="5441950" y="4445000"/>
          <p14:tracePt t="16279" x="5435600" y="4438650"/>
          <p14:tracePt t="16301" x="5429250" y="4432300"/>
          <p14:tracePt t="16301" x="5422900" y="4432300"/>
          <p14:tracePt t="16315" x="5416550" y="4425950"/>
          <p14:tracePt t="16315" x="5410200" y="4425950"/>
          <p14:tracePt t="16331" x="5410200" y="4419600"/>
          <p14:tracePt t="16331" x="5403850" y="4413250"/>
          <p14:tracePt t="16348" x="5397500" y="4406900"/>
          <p14:tracePt t="16363" x="5397500" y="4400550"/>
          <p14:tracePt t="16363" x="5391150" y="4394200"/>
          <p14:tracePt t="16382" x="5384800" y="4387850"/>
          <p14:tracePt t="16382" x="5384800" y="4381500"/>
          <p14:tracePt t="16398" x="5378450" y="4375150"/>
          <p14:tracePt t="16414" x="5372100" y="4368800"/>
          <p14:tracePt t="16414" x="5365750" y="4368800"/>
          <p14:tracePt t="16433" x="5359400" y="4368800"/>
          <p14:tracePt t="16447" x="5353050" y="4368800"/>
          <p14:tracePt t="16447" x="5346700" y="4362450"/>
          <p14:tracePt t="16466" x="5340350" y="4362450"/>
          <p14:tracePt t="16480" x="5334000" y="4362450"/>
          <p14:tracePt t="16480" x="5321300" y="4356100"/>
          <p14:tracePt t="16501" x="5308600" y="4356100"/>
          <p14:tracePt t="16501" x="5302250" y="4356100"/>
          <p14:tracePt t="16516" x="5295900" y="4356100"/>
          <p14:tracePt t="16516" x="5289550" y="4349750"/>
          <p14:tracePt t="16532" x="5276850" y="4349750"/>
          <p14:tracePt t="16532" x="5264150" y="4343400"/>
          <p14:tracePt t="16532" x="5257800" y="4343400"/>
          <p14:tracePt t="16552" x="5245100" y="4343400"/>
          <p14:tracePt t="16564" x="5232400" y="4337050"/>
          <p14:tracePt t="16564" x="5219700" y="4330700"/>
          <p14:tracePt t="16564" x="5207000" y="4324350"/>
          <p14:tracePt t="16584" x="5194300" y="4318000"/>
          <p14:tracePt t="16597" x="5181600" y="4311650"/>
          <p14:tracePt t="16597" x="5156200" y="4298950"/>
          <p14:tracePt t="16617" x="5137150" y="4292600"/>
          <p14:tracePt t="16617" x="5124450" y="4286250"/>
          <p14:tracePt t="16633" x="5105400" y="4286250"/>
          <p14:tracePt t="16633" x="5092700" y="4279900"/>
          <p14:tracePt t="16633" x="5080000" y="4273550"/>
          <p14:tracePt t="16652" x="5067300" y="4273550"/>
          <p14:tracePt t="16664" x="5054600" y="4267200"/>
          <p14:tracePt t="16664" x="5035550" y="4260850"/>
          <p14:tracePt t="16682" x="5022850" y="4260850"/>
          <p14:tracePt t="16682" x="5010150" y="4260850"/>
          <p14:tracePt t="16700" x="4997450" y="4254500"/>
          <p14:tracePt t="16700" x="4984750" y="4254500"/>
          <p14:tracePt t="16716" x="4972050" y="4248150"/>
          <p14:tracePt t="16716" x="4953000" y="4235450"/>
          <p14:tracePt t="16733" x="4946650" y="4235450"/>
          <p14:tracePt t="16733" x="4940300" y="4229100"/>
          <p14:tracePt t="16750" x="4927600" y="4222750"/>
          <p14:tracePt t="16750" x="4921250" y="4222750"/>
          <p14:tracePt t="16766" x="4914900" y="4216400"/>
          <p14:tracePt t="16766" x="4908550" y="4210050"/>
          <p14:tracePt t="16783" x="4902200" y="4210050"/>
          <p14:tracePt t="16783" x="4895850" y="4203700"/>
          <p14:tracePt t="16801" x="4889500" y="4203700"/>
          <p14:tracePt t="16815" x="4883150" y="4197350"/>
          <p14:tracePt t="16815" x="4876800" y="4191000"/>
          <p14:tracePt t="16834" x="4870450" y="4184650"/>
          <p14:tracePt t="16848" x="4864100" y="4184650"/>
          <p14:tracePt t="16848" x="4857750" y="4184650"/>
          <p14:tracePt t="16848" x="4851400" y="4184650"/>
          <p14:tracePt t="16869" x="4845050" y="4178300"/>
          <p14:tracePt t="16869" x="4838700" y="4178300"/>
          <p14:tracePt t="16884" x="4832350" y="4178300"/>
          <p14:tracePt t="16884" x="4826000" y="4171950"/>
          <p14:tracePt t="16901" x="4819650" y="4171950"/>
          <p14:tracePt t="16901" x="4813300" y="4171950"/>
          <p14:tracePt t="16917" x="4806950" y="4171950"/>
          <p14:tracePt t="16917" x="4800600" y="4178300"/>
          <p14:tracePt t="16917" x="4794250" y="4178300"/>
          <p14:tracePt t="16936" x="4787900" y="4171950"/>
          <p14:tracePt t="16952" x="4781550" y="4178300"/>
          <p14:tracePt t="16965" x="4768850" y="4171950"/>
          <p14:tracePt t="16965" x="4762500" y="4171950"/>
          <p14:tracePt t="16984" x="4756150" y="4165600"/>
          <p14:tracePt t="16984" x="4749800" y="4165600"/>
          <p14:tracePt t="17001" x="4743450" y="4165600"/>
          <p14:tracePt t="17001" x="4737100" y="4171950"/>
          <p14:tracePt t="17017" x="4730750" y="4165600"/>
          <p14:tracePt t="17017" x="4718050" y="4165600"/>
          <p14:tracePt t="17034" x="4711700" y="4165600"/>
          <p14:tracePt t="17034" x="4705350" y="4165600"/>
          <p14:tracePt t="17051" x="4692650" y="4165600"/>
          <p14:tracePt t="17066" x="4686300" y="4165600"/>
          <p14:tracePt t="17082" x="4673600" y="4165600"/>
          <p14:tracePt t="17082" x="4660900" y="4165600"/>
          <p14:tracePt t="17102" x="4654550" y="4165600"/>
          <p14:tracePt t="17118" x="4648200" y="4165600"/>
          <p14:tracePt t="17118" x="4648200" y="4171950"/>
          <p14:tracePt t="17134" x="4641850" y="4171950"/>
          <p14:tracePt t="17134" x="4629150" y="4178300"/>
          <p14:tracePt t="17153" x="4622800" y="4178300"/>
          <p14:tracePt t="17153" x="4616450" y="4178300"/>
          <p14:tracePt t="17168" x="4610100" y="4178300"/>
          <p14:tracePt t="17168" x="4610100" y="4184650"/>
          <p14:tracePt t="17184" x="4603750" y="4184650"/>
          <p14:tracePt t="17184" x="4597400" y="4184650"/>
          <p14:tracePt t="17202" x="4591050" y="4184650"/>
          <p14:tracePt t="17216" x="4584700" y="4191000"/>
          <p14:tracePt t="17233" x="4578350" y="4191000"/>
          <p14:tracePt t="17251" x="4572000" y="4197350"/>
          <p14:tracePt t="17267" x="4565650" y="4197350"/>
          <p14:tracePt t="17283" x="4565650" y="4203700"/>
          <p14:tracePt t="17299" x="4559300" y="4203700"/>
          <p14:tracePt t="17316" x="4552950" y="4203700"/>
          <p14:tracePt t="17333" x="4546600" y="4210050"/>
          <p14:tracePt t="17333" x="4540250" y="4216400"/>
          <p14:tracePt t="17352" x="4533900" y="4216400"/>
          <p14:tracePt t="17366" x="4521200" y="4229100"/>
          <p14:tracePt t="17383" x="4514850" y="4229100"/>
          <p14:tracePt t="17383" x="4502150" y="4235450"/>
          <p14:tracePt t="17402" x="4495800" y="4235450"/>
          <p14:tracePt t="17402" x="4489450" y="4235450"/>
          <p14:tracePt t="17418" x="4483100" y="4241800"/>
          <p14:tracePt t="17418" x="4476750" y="4241800"/>
          <p14:tracePt t="17435" x="4470400" y="4241800"/>
          <p14:tracePt t="17435" x="4457700" y="4248150"/>
          <p14:tracePt t="17453" x="4451350" y="4248150"/>
          <p14:tracePt t="17453" x="4445000" y="4248150"/>
          <p14:tracePt t="17469" x="4438650" y="4248150"/>
          <p14:tracePt t="17484" x="4432300" y="4248150"/>
          <p14:tracePt t="17501" x="4425950" y="4241800"/>
          <p14:tracePt t="17501" x="4419600" y="4241800"/>
          <p14:tracePt t="17521" x="4413250" y="4241800"/>
          <p14:tracePt t="17536" x="4406900" y="4235450"/>
          <p14:tracePt t="17551" x="4400550" y="4235450"/>
          <p14:tracePt t="17567" x="4394200" y="4235450"/>
          <p14:tracePt t="17584" x="4387850" y="4235450"/>
          <p14:tracePt t="17601" x="4381500" y="4235450"/>
          <p14:tracePt t="17619" x="4375150" y="4235450"/>
          <p14:tracePt t="17640" x="4368800" y="4229100"/>
          <p14:tracePt t="17656" x="4362450" y="4229100"/>
          <p14:tracePt t="17672" x="4349750" y="4229100"/>
          <p14:tracePt t="17688" x="4343400" y="4229100"/>
          <p14:tracePt t="17701" x="4337050" y="4229100"/>
          <p14:tracePt t="17701" x="4330700" y="4229100"/>
          <p14:tracePt t="17720" x="4324350" y="4229100"/>
          <p14:tracePt t="17735" x="4318000" y="4222750"/>
          <p14:tracePt t="17735" x="4311650" y="4216400"/>
          <p14:tracePt t="17753" x="4305300" y="4216400"/>
          <p14:tracePt t="17768" x="4292600" y="4210050"/>
          <p14:tracePt t="17784" x="4292600" y="4203700"/>
          <p14:tracePt t="17801" x="4286250" y="4197350"/>
          <p14:tracePt t="17801" x="4279900" y="4191000"/>
          <p14:tracePt t="17820" x="4279900" y="4184650"/>
          <p14:tracePt t="17836" x="4273550" y="4178300"/>
          <p14:tracePt t="17836" x="4273550" y="4165600"/>
          <p14:tracePt t="17853" x="4267200" y="4159250"/>
          <p14:tracePt t="17853" x="4267200" y="4152900"/>
          <p14:tracePt t="17853" x="4267200" y="4140200"/>
          <p14:tracePt t="17872" x="4260850" y="4133850"/>
          <p14:tracePt t="17885" x="4260850" y="4121150"/>
          <p14:tracePt t="17885" x="4267200" y="4095750"/>
          <p14:tracePt t="17904" x="4267200" y="4089400"/>
          <p14:tracePt t="17904" x="4273550" y="4070350"/>
          <p14:tracePt t="17921" x="4273550" y="4057650"/>
          <p14:tracePt t="17921" x="4279900" y="4038600"/>
          <p14:tracePt t="17937" x="4279900" y="4025900"/>
          <p14:tracePt t="17937" x="4286250" y="4006850"/>
          <p14:tracePt t="17937" x="4292600" y="3994150"/>
          <p14:tracePt t="17956" x="4298950" y="3987800"/>
          <p14:tracePt t="17968" x="4305300" y="3975100"/>
          <p14:tracePt t="17968" x="4311650" y="3962400"/>
          <p14:tracePt t="17989" x="4318000" y="3962400"/>
          <p14:tracePt t="17989" x="4324350" y="3956050"/>
          <p14:tracePt t="18004" x="4330700" y="3968750"/>
          <p14:tracePt t="18019" x="4337050" y="3975100"/>
          <p14:tracePt t="18019" x="4337050" y="3987800"/>
          <p14:tracePt t="18019" x="4343400" y="4000500"/>
          <p14:tracePt t="18040" x="4343400" y="4013200"/>
          <p14:tracePt t="18040" x="4337050" y="4025900"/>
          <p14:tracePt t="18054" x="4330700" y="4038600"/>
          <p14:tracePt t="18054" x="4324350" y="4057650"/>
          <p14:tracePt t="18071" x="4311650" y="4064000"/>
          <p14:tracePt t="18071" x="4292600" y="4083050"/>
          <p14:tracePt t="18088" x="4273550" y="4089400"/>
          <p14:tracePt t="18088" x="4248150" y="4102100"/>
          <p14:tracePt t="18104" x="4222750" y="4114800"/>
          <p14:tracePt t="18104" x="4159250" y="4133850"/>
          <p14:tracePt t="18123" x="4121150" y="4140200"/>
          <p14:tracePt t="18123" x="4083050" y="4146550"/>
          <p14:tracePt t="18138" x="4038600" y="4152900"/>
          <p14:tracePt t="18138" x="4000500" y="4159250"/>
          <p14:tracePt t="18155" x="3949700" y="4159250"/>
          <p14:tracePt t="18155" x="3854450" y="4152900"/>
          <p14:tracePt t="18173" x="3803650" y="4146550"/>
          <p14:tracePt t="18173" x="3752850" y="4140200"/>
          <p14:tracePt t="18188" x="3695700" y="4127500"/>
          <p14:tracePt t="18188" x="3644900" y="4114800"/>
          <p14:tracePt t="18204" x="3594100" y="4095750"/>
          <p14:tracePt t="18204" x="3543300" y="4076700"/>
          <p14:tracePt t="18221" x="3492500" y="4051300"/>
          <p14:tracePt t="18221" x="3448050" y="4025900"/>
          <p14:tracePt t="18221" x="3397250" y="4000500"/>
          <p14:tracePt t="18240" x="3359150" y="3968750"/>
          <p14:tracePt t="18253" x="3314700" y="3930650"/>
          <p14:tracePt t="18253" x="3276600" y="3892550"/>
          <p14:tracePt t="18273" x="3206750" y="3797300"/>
          <p14:tracePt t="18273" x="3175000" y="3746500"/>
          <p14:tracePt t="18289" x="3149600" y="3689350"/>
          <p14:tracePt t="18289" x="3124200" y="3625850"/>
          <p14:tracePt t="18305" x="3111500" y="3562350"/>
          <p14:tracePt t="18305" x="3098800" y="3492500"/>
          <p14:tracePt t="18305" x="3092450" y="3422650"/>
          <p14:tracePt t="18324" x="3092450" y="3359150"/>
          <p14:tracePt t="18337" x="3105150" y="3295650"/>
          <p14:tracePt t="18337" x="3136900" y="3162300"/>
          <p14:tracePt t="18355" x="3168650" y="3092450"/>
          <p14:tracePt t="18355" x="3200400" y="3022600"/>
          <p14:tracePt t="18372" x="3238500" y="2959100"/>
          <p14:tracePt t="18372" x="3289300" y="2889250"/>
          <p14:tracePt t="18389" x="3340100" y="2813050"/>
          <p14:tracePt t="18389" x="3403600" y="2736850"/>
          <p14:tracePt t="18405" x="3467100" y="2660650"/>
          <p14:tracePt t="18405" x="3619500" y="2508250"/>
          <p14:tracePt t="18422" x="3708400" y="2438400"/>
          <p14:tracePt t="18422" x="3797300" y="2368550"/>
          <p14:tracePt t="18439" x="3892550" y="2298700"/>
          <p14:tracePt t="18439" x="3994150" y="2235200"/>
          <p14:tracePt t="18455" x="4095750" y="2171700"/>
          <p14:tracePt t="18455" x="4311650" y="2070100"/>
          <p14:tracePt t="18473" x="4419600" y="2019300"/>
          <p14:tracePt t="18473" x="4527550" y="1974850"/>
          <p14:tracePt t="18489" x="4635500" y="1936750"/>
          <p14:tracePt t="18489" x="4737100" y="1905000"/>
          <p14:tracePt t="18505" x="4845050" y="1885950"/>
          <p14:tracePt t="18505" x="4946650" y="1866900"/>
          <p14:tracePt t="18523" x="5054600" y="1854200"/>
          <p14:tracePt t="18523" x="5257800" y="1847850"/>
          <p14:tracePt t="18541" x="5365750" y="1854200"/>
          <p14:tracePt t="18541" x="5473700" y="1873250"/>
          <p14:tracePt t="18557" x="5575300" y="1905000"/>
          <p14:tracePt t="18557" x="5683250" y="1930400"/>
          <p14:tracePt t="18573" x="5784850" y="1968500"/>
          <p14:tracePt t="18573" x="5880100" y="2006600"/>
          <p14:tracePt t="18589" x="5981700" y="2057400"/>
          <p14:tracePt t="18589" x="6070600" y="2114550"/>
          <p14:tracePt t="18589" x="6165850" y="2178050"/>
          <p14:tracePt t="18609" x="6248400" y="2235200"/>
          <p14:tracePt t="18621" x="6324600" y="2298700"/>
          <p14:tracePt t="18621" x="6407150" y="2362200"/>
          <p14:tracePt t="18641" x="6546850" y="2495550"/>
          <p14:tracePt t="18641" x="6604000" y="2559050"/>
          <p14:tracePt t="18656" x="6661150" y="2622550"/>
          <p14:tracePt t="18656" x="6705600" y="2686050"/>
          <p14:tracePt t="18673" x="6743700" y="2749550"/>
          <p14:tracePt t="18673" x="6775450" y="2813050"/>
          <p14:tracePt t="18673" x="6794500" y="2876550"/>
          <p14:tracePt t="18692" x="6807200" y="2940050"/>
          <p14:tracePt t="18704" x="6813550" y="2997200"/>
          <p14:tracePt t="18704" x="6794500" y="3124200"/>
          <p14:tracePt t="18723" x="6775450" y="3181350"/>
          <p14:tracePt t="18723" x="6750050" y="3244850"/>
          <p14:tracePt t="18740" x="6718300" y="3302000"/>
          <p14:tracePt t="18740" x="6680200" y="3359150"/>
          <p14:tracePt t="18757" x="6635750" y="3416300"/>
          <p14:tracePt t="18757" x="6527800" y="3530600"/>
          <p14:tracePt t="18774" x="6464300" y="3581400"/>
          <p14:tracePt t="18774" x="6394450" y="3638550"/>
          <p14:tracePt t="18790" x="6324600" y="3689350"/>
          <p14:tracePt t="18790" x="6242050" y="3740150"/>
          <p14:tracePt t="18807" x="6159500" y="3784600"/>
          <p14:tracePt t="18807" x="6070600" y="3835400"/>
          <p14:tracePt t="18823" x="5975350" y="3879850"/>
          <p14:tracePt t="18823" x="5765800" y="3962400"/>
          <p14:tracePt t="18841" x="5664200" y="4000500"/>
          <p14:tracePt t="18841" x="5549900" y="4038600"/>
          <p14:tracePt t="18857" x="5441950" y="4070350"/>
          <p14:tracePt t="18857" x="5327650" y="4102100"/>
          <p14:tracePt t="18874" x="5213350" y="4127500"/>
          <p14:tracePt t="18874" x="5105400" y="4152900"/>
          <p14:tracePt t="18874" x="4997450" y="4171950"/>
          <p14:tracePt t="18892" x="4895850" y="4184650"/>
          <p14:tracePt t="18905" x="4794250" y="4197350"/>
          <p14:tracePt t="18905" x="4603750" y="4216400"/>
          <p14:tracePt t="18925" x="4514850" y="4222750"/>
          <p14:tracePt t="18925" x="4432300" y="4229100"/>
          <p14:tracePt t="18941" x="4349750" y="4241800"/>
          <p14:tracePt t="18941" x="4279900" y="4248150"/>
          <p14:tracePt t="18957" x="4210050" y="4260850"/>
          <p14:tracePt t="18957" x="4152900" y="4273550"/>
          <p14:tracePt t="18957" x="4095750" y="4286250"/>
          <p14:tracePt t="18976" x="4051300" y="4305300"/>
          <p14:tracePt t="18989" x="4019550" y="4324350"/>
          <p14:tracePt t="18989" x="3975100" y="4387850"/>
          <p14:tracePt t="19009" x="3962400" y="4425950"/>
          <p14:tracePt t="19009" x="3962400" y="4470400"/>
          <p14:tracePt t="19024" x="3968750" y="4521200"/>
          <p14:tracePt t="19024" x="3981450" y="4578350"/>
          <p14:tracePt t="19042" x="4000500" y="4641850"/>
          <p14:tracePt t="19042" x="4019550" y="4711700"/>
          <p14:tracePt t="19057" x="4051300" y="4787900"/>
          <p14:tracePt t="19057" x="4108450" y="4933950"/>
          <p14:tracePt t="19075" x="4140200" y="5016500"/>
          <p14:tracePt t="19075" x="4171950" y="5092700"/>
          <p14:tracePt t="19091" x="4197350" y="5168900"/>
          <p14:tracePt t="19091" x="4222750" y="5251450"/>
          <p14:tracePt t="19108" x="4248150" y="5327650"/>
          <p14:tracePt t="19108" x="4273550" y="5403850"/>
          <p14:tracePt t="19108" x="4286250" y="5486400"/>
          <p14:tracePt t="19128" x="4305300" y="5556250"/>
          <p14:tracePt t="19128" x="4318000" y="5632450"/>
          <p14:tracePt t="19141" x="4324350" y="5702300"/>
          <p14:tracePt t="19141" x="4330700" y="5765800"/>
          <p14:tracePt t="19158" x="4337050" y="5829300"/>
          <p14:tracePt t="19158" x="4337050" y="5880100"/>
          <p14:tracePt t="19174" x="4330700" y="5937250"/>
          <p14:tracePt t="19174" x="4311650" y="6019800"/>
          <p14:tracePt t="19193" x="4298950" y="6051550"/>
          <p14:tracePt t="19193" x="4279900" y="6089650"/>
          <p14:tracePt t="19209" x="4260850" y="6115050"/>
          <p14:tracePt t="19209" x="4229100" y="6140450"/>
          <p14:tracePt t="19225" x="4197350" y="6159500"/>
          <p14:tracePt t="19225" x="4159250" y="6178550"/>
          <p14:tracePt t="19242" x="4114800" y="6191250"/>
          <p14:tracePt t="19242" x="4064000" y="6203950"/>
          <p14:tracePt t="19242" x="4013200" y="6210300"/>
          <p14:tracePt t="19260" x="3956050" y="6216650"/>
          <p14:tracePt t="19273" x="3898900" y="6216650"/>
          <p14:tracePt t="19273" x="3784600" y="6210300"/>
          <p14:tracePt t="19293" x="3721100" y="6203950"/>
          <p14:tracePt t="19293" x="3657600" y="6191250"/>
          <p14:tracePt t="19309" x="3594100" y="6178550"/>
          <p14:tracePt t="19309" x="3530600" y="6159500"/>
          <p14:tracePt t="19325" x="3473450" y="6134100"/>
          <p14:tracePt t="19325" x="3409950" y="6102350"/>
          <p14:tracePt t="19325" x="3340100" y="6070600"/>
          <p14:tracePt t="19344" x="3282950" y="6026150"/>
          <p14:tracePt t="19357" x="3219450" y="5981700"/>
          <p14:tracePt t="19357" x="3098800" y="5873750"/>
          <p14:tracePt t="19375" x="3048000" y="5816600"/>
          <p14:tracePt t="19375" x="2997200" y="5753100"/>
          <p14:tracePt t="19392" x="2959100" y="5689600"/>
          <p14:tracePt t="19392" x="2921000" y="5626100"/>
          <p14:tracePt t="19409" x="2895600" y="5562600"/>
          <p14:tracePt t="19409" x="2876550" y="5499100"/>
          <p14:tracePt t="19425" x="2870200" y="5429250"/>
          <p14:tracePt t="19425" x="2889250" y="5295900"/>
          <p14:tracePt t="19442" x="2914650" y="5232400"/>
          <p14:tracePt t="19442" x="2946400" y="5162550"/>
          <p14:tracePt t="19459" x="2990850" y="5092700"/>
          <p14:tracePt t="19459" x="3041650" y="5022850"/>
          <p14:tracePt t="19476" x="3098800" y="4953000"/>
          <p14:tracePt t="19476" x="3238500" y="4819650"/>
          <p14:tracePt t="19493" x="3321050" y="4762500"/>
          <p14:tracePt t="19493" x="3403600" y="4705350"/>
          <p14:tracePt t="19509" x="3498850" y="4654550"/>
          <p14:tracePt t="19509" x="3606800" y="4610100"/>
          <p14:tracePt t="19526" x="3714750" y="4572000"/>
          <p14:tracePt t="19526" x="3835400" y="4540250"/>
          <p14:tracePt t="19542" x="3956050" y="4514850"/>
          <p14:tracePt t="19542" x="4222750" y="4476750"/>
          <p14:tracePt t="19561" x="4356100" y="4470400"/>
          <p14:tracePt t="19561" x="4489450" y="4464050"/>
          <p14:tracePt t="19577" x="4629150" y="4457700"/>
          <p14:tracePt t="19577" x="4762500" y="4457700"/>
          <p14:tracePt t="19594" x="4895850" y="4464050"/>
          <p14:tracePt t="19594" x="5029200" y="4464050"/>
          <p14:tracePt t="19610" x="5156200" y="4470400"/>
          <p14:tracePt t="19610" x="5289550" y="4489450"/>
          <p14:tracePt t="19610" x="5416550" y="4508500"/>
          <p14:tracePt t="19629" x="5543550" y="4527550"/>
          <p14:tracePt t="19641" x="5664200" y="4552950"/>
          <p14:tracePt t="19641" x="5886450" y="4603750"/>
          <p14:tracePt t="19661" x="5994400" y="4635500"/>
          <p14:tracePt t="19661" x="6089650" y="4667250"/>
          <p14:tracePt t="19676" x="6178550" y="4699000"/>
          <p14:tracePt t="19676" x="6254750" y="4737100"/>
          <p14:tracePt t="19693" x="6324600" y="4768850"/>
          <p14:tracePt t="19693" x="6388100" y="4806950"/>
          <p14:tracePt t="19710" x="6438900" y="4838700"/>
          <p14:tracePt t="19710" x="6483350" y="4876800"/>
          <p14:tracePt t="19710" x="6515100" y="4921250"/>
          <p14:tracePt t="19729" x="6534150" y="4959350"/>
          <p14:tracePt t="19729" x="6546850" y="4997450"/>
          <p14:tracePt t="19743" x="6553200" y="5041900"/>
          <p14:tracePt t="19743" x="6546850" y="5086350"/>
          <p14:tracePt t="19760" x="6527800" y="5130800"/>
          <p14:tracePt t="19760" x="6502400" y="5168900"/>
          <p14:tracePt t="19777" x="6470650" y="5213350"/>
          <p14:tracePt t="19777" x="6381750" y="5295900"/>
          <p14:tracePt t="19793" x="6324600" y="5334000"/>
          <p14:tracePt t="19793" x="6261100" y="5378450"/>
          <p14:tracePt t="19810" x="6184900" y="5410200"/>
          <p14:tracePt t="19810" x="6108700" y="5448300"/>
          <p14:tracePt t="19827" x="6019800" y="5486400"/>
          <p14:tracePt t="19827" x="5930900" y="5524500"/>
          <p14:tracePt t="19844" x="5835650" y="5556250"/>
          <p14:tracePt t="19844" x="5632450" y="5619750"/>
          <p14:tracePt t="19861" x="5530850" y="5657850"/>
          <p14:tracePt t="19861" x="5422900" y="5683250"/>
          <p14:tracePt t="19877" x="5314950" y="5708650"/>
          <p14:tracePt t="19877" x="5207000" y="5734050"/>
          <p14:tracePt t="19894" x="5099050" y="5759450"/>
          <p14:tracePt t="19894" x="4991100" y="5784850"/>
          <p14:tracePt t="19894" x="4883150" y="5810250"/>
          <p14:tracePt t="19914" x="4775200" y="5829300"/>
          <p14:tracePt t="19925" x="4673600" y="5848350"/>
          <p14:tracePt t="19925" x="4483100" y="5880100"/>
          <p14:tracePt t="19945" x="4394200" y="5892800"/>
          <p14:tracePt t="19945" x="4311650" y="5905500"/>
          <p14:tracePt t="19961" x="4229100" y="5918200"/>
          <p14:tracePt t="19961" x="4159250" y="5924550"/>
          <p14:tracePt t="19978" x="4089400" y="5930900"/>
          <p14:tracePt t="19978" x="4025900" y="5937250"/>
          <p14:tracePt t="19978" x="3968750" y="5943600"/>
          <p14:tracePt t="19997" x="3917950" y="5943600"/>
          <p14:tracePt t="20009" x="3873500" y="5943600"/>
          <p14:tracePt t="20009" x="3810000" y="5943600"/>
          <p14:tracePt t="20029" x="3784600" y="5943600"/>
          <p14:tracePt t="20029" x="3765550" y="5937250"/>
          <p14:tracePt t="20044" x="3752850" y="5937250"/>
          <p14:tracePt t="20044" x="3746500" y="5930900"/>
          <p14:tracePt t="20062" x="3746500" y="5924550"/>
          <p14:tracePt t="20062" x="3746500" y="5918200"/>
          <p14:tracePt t="20078" x="3746500" y="5905500"/>
          <p14:tracePt t="20078" x="3771900" y="5880100"/>
          <p14:tracePt t="20095" x="3784600" y="5873750"/>
          <p14:tracePt t="20095" x="3797300" y="5861050"/>
          <p14:tracePt t="20111" x="3816350" y="5842000"/>
          <p14:tracePt t="20111" x="3835400" y="5829300"/>
          <p14:tracePt t="20130" x="3860800" y="5816600"/>
          <p14:tracePt t="20130" x="3879850" y="5810250"/>
          <p14:tracePt t="20145" x="3898900" y="5797550"/>
          <p14:tracePt t="20145" x="3930650" y="5772150"/>
          <p14:tracePt t="20162" x="3949700" y="5759450"/>
          <p14:tracePt t="20162" x="3962400" y="5746750"/>
          <p14:tracePt t="20178" x="3975100" y="5734050"/>
          <p14:tracePt t="20178" x="3981450" y="5721350"/>
          <p14:tracePt t="20195" x="3994150" y="5708650"/>
          <p14:tracePt t="20195" x="4000500" y="5683250"/>
          <p14:tracePt t="20213" x="4006850" y="5676900"/>
          <p14:tracePt t="20213" x="4006850" y="5664200"/>
          <p14:tracePt t="20229" x="4006850" y="5657850"/>
          <p14:tracePt t="20229" x="4006850" y="5651500"/>
          <p14:tracePt t="20245" x="4006850" y="5645150"/>
          <p14:tracePt t="20245" x="4000500" y="5638800"/>
          <p14:tracePt t="20262" x="4000500" y="5632450"/>
          <p14:tracePt t="20262" x="3994150" y="5626100"/>
          <p14:tracePt t="20262" x="3987800" y="5619750"/>
          <p14:tracePt t="20280" x="3981450" y="5619750"/>
          <p14:tracePt t="20293" x="3975100" y="5619750"/>
          <p14:tracePt t="20293" x="3968750" y="5619750"/>
          <p14:tracePt t="20313" x="3956050" y="5613400"/>
          <p14:tracePt t="20313" x="3949700" y="5613400"/>
          <p14:tracePt t="20329" x="3943350" y="5613400"/>
          <p14:tracePt t="20329" x="3937000" y="5613400"/>
          <p14:tracePt t="20345" x="3930650" y="5613400"/>
          <p14:tracePt t="20345" x="3924300" y="5613400"/>
          <p14:tracePt t="20362" x="3917950" y="5613400"/>
          <p14:tracePt t="20362" x="3911600" y="5613400"/>
          <p14:tracePt t="20362" x="3905250" y="5607050"/>
          <p14:tracePt t="20381" x="3898900" y="5607050"/>
          <p14:tracePt t="20381" x="3892550" y="5607050"/>
          <p14:tracePt t="20395" x="3892550" y="5600700"/>
          <p14:tracePt t="20395" x="3886200" y="5600700"/>
          <p14:tracePt t="20412" x="3879850" y="5600700"/>
          <p14:tracePt t="20412" x="3873500" y="5594350"/>
          <p14:tracePt t="20429" x="3867150" y="5594350"/>
          <p14:tracePt t="20429" x="3860800" y="5588000"/>
          <p14:tracePt t="20446" x="3854450" y="5581650"/>
          <p14:tracePt t="20446" x="3848100" y="5575300"/>
          <p14:tracePt t="20462" x="3841750" y="5568950"/>
          <p14:tracePt t="20462" x="3835400" y="5568950"/>
          <p14:tracePt t="20479" x="3835400" y="5556250"/>
          <p14:tracePt t="20479" x="3829050" y="5556250"/>
          <p14:tracePt t="20496" x="3829050" y="5549900"/>
          <p14:tracePt t="20496" x="3829050" y="5537200"/>
          <p14:tracePt t="20513" x="3829050" y="5530850"/>
          <p14:tracePt t="20513" x="3829050" y="5524500"/>
          <p14:tracePt t="20530" x="3829050" y="5518150"/>
          <p14:tracePt t="20545" x="3822700" y="5511800"/>
          <p14:tracePt t="20545" x="3822700" y="5505450"/>
          <p14:tracePt t="20563" x="3822700" y="5499100"/>
          <p14:tracePt t="20563" x="3829050" y="5486400"/>
          <p14:tracePt t="20581" x="3822700" y="5480050"/>
          <p14:tracePt t="20581" x="3829050" y="5473700"/>
          <p14:tracePt t="20597" x="3829050" y="5467350"/>
          <p14:tracePt t="20611" x="3829050" y="5461000"/>
          <p14:tracePt t="20611" x="3829050" y="5454650"/>
          <p14:tracePt t="20631" x="3829050" y="5448300"/>
          <p14:tracePt t="20644" x="3829050" y="5441950"/>
          <p14:tracePt t="20661" x="3829050" y="5435600"/>
          <p14:tracePt t="20678" x="3822700" y="5429250"/>
          <p14:tracePt t="20695" x="3822700" y="5422900"/>
          <p14:tracePt t="20695" x="3822700" y="5416550"/>
          <p14:tracePt t="20713" x="3822700" y="5410200"/>
          <p14:tracePt t="20728" x="3822700" y="5403850"/>
          <p14:tracePt t="20745" x="3822700" y="5397500"/>
          <p14:tracePt t="20762" x="3816350" y="5391150"/>
          <p14:tracePt t="20784" x="3810000" y="5384800"/>
          <p14:tracePt t="20808" x="3803650" y="5378450"/>
          <p14:tracePt t="20836" x="3803650" y="5365750"/>
          <p14:tracePt t="20852" x="3803650" y="5359400"/>
          <p14:tracePt t="20868" x="3803650" y="5353050"/>
          <p14:tracePt t="20896" x="3803650" y="5346700"/>
          <p14:tracePt t="20932" x="3797300" y="5340350"/>
          <p14:tracePt t="20972" x="3797300" y="5346700"/>
          <p14:tracePt t="21008" x="3790950" y="5346700"/>
          <p14:tracePt t="21077" x="3784600" y="5340350"/>
          <p14:tracePt t="21153" x="3784600" y="5334000"/>
          <p14:tracePt t="21188" x="3784600" y="5340350"/>
          <p14:tracePt t="21248" x="3784600" y="5334000"/>
          <p14:tracePt t="21309" x="3790950" y="5334000"/>
          <p14:tracePt t="21360" x="3790950" y="5327650"/>
          <p14:tracePt t="21412" x="3790950" y="5321300"/>
          <p14:tracePt t="21453" x="3790950" y="5327650"/>
          <p14:tracePt t="21648" x="3784600" y="5334000"/>
          <p14:tracePt t="21692" x="3778250" y="5334000"/>
          <p14:tracePt t="21728" x="3778250" y="5327650"/>
          <p14:tracePt t="21744" x="3778250" y="5321300"/>
          <p14:tracePt t="21772" x="3778250" y="5314950"/>
          <p14:tracePt t="21828" x="3778250" y="5308600"/>
          <p14:tracePt t="21856" x="3771900" y="5308600"/>
          <p14:tracePt t="21888" x="3765550" y="5302250"/>
          <p14:tracePt t="21916" x="3765550" y="5308600"/>
          <p14:tracePt t="21948" x="3759200" y="5308600"/>
          <p14:tracePt t="21984" x="3752850" y="5302250"/>
          <p14:tracePt t="22009" x="3746500" y="5302250"/>
          <p14:tracePt t="22028" x="3746500" y="5308600"/>
          <p14:tracePt t="22081" x="3740150" y="5302250"/>
          <p14:tracePt t="22132" x="3740150" y="5295900"/>
          <p14:tracePt t="22156" x="3740150" y="5289550"/>
          <p14:tracePt t="22181" x="3746500" y="5283200"/>
          <p14:tracePt t="22248" x="3746500" y="5276850"/>
          <p14:tracePt t="22285" x="3746500" y="5270500"/>
          <p14:tracePt t="22313" x="3746500" y="5264150"/>
          <p14:tracePt t="22321" x="3740150" y="5257800"/>
          <p14:tracePt t="22334" x="3740150" y="5251450"/>
          <p14:tracePt t="22334" x="3740150" y="5245100"/>
          <p14:tracePt t="22354" x="3740150" y="5238750"/>
          <p14:tracePt t="22368" x="3733800" y="5232400"/>
          <p14:tracePt t="22384" x="3733800" y="5226050"/>
          <p14:tracePt t="22401" x="3733800" y="5219700"/>
          <p14:tracePt t="22418" x="3727450" y="5207000"/>
          <p14:tracePt t="22418" x="3727450" y="5194300"/>
          <p14:tracePt t="22436" x="3727450" y="5187950"/>
          <p14:tracePt t="22451" x="3721100" y="5181600"/>
          <p14:tracePt t="22468" x="3721100" y="5168900"/>
          <p14:tracePt t="22484" x="3714750" y="5156200"/>
          <p14:tracePt t="22508" x="3714750" y="5149850"/>
          <p14:tracePt t="22524" x="3714750" y="5143500"/>
          <p14:tracePt t="22540" x="3714750" y="5137150"/>
          <p14:tracePt t="22552" x="3714750" y="5130800"/>
          <p14:tracePt t="22552" x="3721100" y="5124450"/>
          <p14:tracePt t="22570" x="3721100" y="5118100"/>
          <p14:tracePt t="22570" x="3721100" y="5111750"/>
          <p14:tracePt t="22586" x="3727450" y="5099050"/>
          <p14:tracePt t="22602" x="3727450" y="5086350"/>
          <p14:tracePt t="22602" x="3733800" y="5073650"/>
          <p14:tracePt t="22602" x="3733800" y="5067300"/>
          <p14:tracePt t="22622" x="3740150" y="5054600"/>
          <p14:tracePt t="22622" x="3746500" y="5035550"/>
          <p14:tracePt t="22638" x="3752850" y="5022850"/>
          <p14:tracePt t="22638" x="3759200" y="5010150"/>
          <p14:tracePt t="22654" x="3765550" y="4984750"/>
          <p14:tracePt t="22654" x="3771900" y="4972050"/>
          <p14:tracePt t="22671" x="3784600" y="4946650"/>
          <p14:tracePt t="22671" x="3790950" y="4927600"/>
          <p14:tracePt t="22671" x="3803650" y="4902200"/>
          <p14:tracePt t="22689" x="3810000" y="4876800"/>
          <p14:tracePt t="22702" x="3822700" y="4851400"/>
          <p14:tracePt t="22702" x="3835400" y="4819650"/>
          <p14:tracePt t="22721" x="3867150" y="4749800"/>
          <p14:tracePt t="22721" x="3879850" y="4718050"/>
          <p14:tracePt t="22737" x="3898900" y="4679950"/>
          <p14:tracePt t="22737" x="3917950" y="4641850"/>
          <p14:tracePt t="22754" x="3937000" y="4603750"/>
          <p14:tracePt t="22754" x="3962400" y="4559300"/>
          <p14:tracePt t="22770" x="3981450" y="4514850"/>
          <p14:tracePt t="22770" x="4000500" y="4476750"/>
          <p14:tracePt t="22770" x="4019550" y="4438650"/>
          <p14:tracePt t="22790" x="4044950" y="4394200"/>
          <p14:tracePt t="22790" x="4064000" y="4356100"/>
          <p14:tracePt t="22804" x="4089400" y="4318000"/>
          <p14:tracePt t="22804" x="4114800" y="4286250"/>
          <p14:tracePt t="22821" x="4146550" y="4254500"/>
          <p14:tracePt t="22821" x="4171950" y="4229100"/>
          <p14:tracePt t="23449" x="5086350" y="3314700"/>
          <p14:tracePt t="23458" x="5086350" y="3327400"/>
          <p14:tracePt t="23458" x="5092700" y="3333750"/>
          <p14:tracePt t="23474" x="5099050" y="3352800"/>
          <p14:tracePt t="23474" x="5105400" y="3365500"/>
          <p14:tracePt t="23490" x="5118100" y="3390900"/>
          <p14:tracePt t="23490" x="5130800" y="3416300"/>
          <p14:tracePt t="23506" x="5137150" y="3435350"/>
          <p14:tracePt t="23506" x="5156200" y="3460750"/>
          <p14:tracePt t="23506" x="5168900" y="3479800"/>
          <p14:tracePt t="23526" x="5181600" y="3505200"/>
          <p14:tracePt t="23526" x="5194300" y="3530600"/>
          <p14:tracePt t="23540" x="5213350" y="3549650"/>
          <p14:tracePt t="23540" x="5226050" y="3568700"/>
          <p14:tracePt t="23557" x="5238750" y="3581400"/>
          <p14:tracePt t="23557" x="5251450" y="3600450"/>
          <p14:tracePt t="23573" x="5264150" y="3613150"/>
          <p14:tracePt t="23573" x="5276850" y="3625850"/>
          <p14:tracePt t="23590" x="5289550" y="3638550"/>
          <p14:tracePt t="23590" x="5308600" y="3657600"/>
          <p14:tracePt t="23606" x="5314950" y="3670300"/>
          <p14:tracePt t="23606" x="5327650" y="3676650"/>
          <p14:tracePt t="23624" x="5334000" y="3683000"/>
          <p14:tracePt t="23624" x="5340350" y="3689350"/>
          <p14:tracePt t="23640" x="5346700" y="3695700"/>
          <p14:tracePt t="23640" x="5359400" y="3702050"/>
          <p14:tracePt t="23657" x="5365750" y="3708400"/>
          <p14:tracePt t="23672" x="5372100" y="3714750"/>
          <p14:tracePt t="23689" x="5378450" y="3714750"/>
          <p14:tracePt t="23705" x="5384800" y="3721100"/>
          <p14:tracePt t="23722" x="5384800" y="3727450"/>
          <p14:tracePt t="23749" x="5372100" y="3733800"/>
          <p14:tracePt t="23773" x="5365750" y="3733800"/>
          <p14:tracePt t="23785" x="5359400" y="3733800"/>
          <p14:tracePt t="23793" x="5359400" y="3740150"/>
          <p14:tracePt t="23805" x="5353050" y="3740150"/>
          <p14:tracePt t="23805" x="5340350" y="3746500"/>
          <p14:tracePt t="23826" x="5334000" y="3746500"/>
          <p14:tracePt t="23826" x="5327650" y="3746500"/>
          <p14:tracePt t="23841" x="5321300" y="3746500"/>
          <p14:tracePt t="23841" x="5314950" y="3752850"/>
          <p14:tracePt t="23857" x="5308600" y="3746500"/>
          <p14:tracePt t="23857" x="5302250" y="3752850"/>
          <p14:tracePt t="23874" x="5295900" y="3752850"/>
          <p14:tracePt t="23874" x="5276850" y="3759200"/>
          <p14:tracePt t="23891" x="5270500" y="3759200"/>
          <p14:tracePt t="23891" x="5257800" y="3765550"/>
          <p14:tracePt t="23908" x="5251450" y="3765550"/>
          <p14:tracePt t="23908" x="5238750" y="3765550"/>
          <p14:tracePt t="23924" x="5226050" y="3765550"/>
          <p14:tracePt t="23924" x="5219700" y="3765550"/>
          <p14:tracePt t="23941" x="5213350" y="3765550"/>
          <p14:tracePt t="23941" x="5200650" y="3759200"/>
          <p14:tracePt t="23958" x="5194300" y="3759200"/>
          <p14:tracePt t="23958" x="5187950" y="3759200"/>
          <p14:tracePt t="23975" x="5181600" y="3752850"/>
          <p14:tracePt t="23990" x="5175250" y="3752850"/>
          <p14:tracePt t="23990" x="5168900" y="3752850"/>
          <p14:tracePt t="24008" x="5162550" y="3752850"/>
          <p14:tracePt t="24024" x="5156200" y="3752850"/>
          <p14:tracePt t="24041" x="5156200" y="3746500"/>
          <p14:tracePt t="24065" x="5162550" y="3740150"/>
          <p14:tracePt t="24077" x="5168900" y="3733800"/>
          <p14:tracePt t="24094" x="5175250" y="3733800"/>
          <p14:tracePt t="24107" x="5181600" y="3727450"/>
          <p14:tracePt t="24107" x="5187950" y="3721100"/>
          <p14:tracePt t="24127" x="5200650" y="3721100"/>
          <p14:tracePt t="24140" x="5207000" y="3714750"/>
          <p14:tracePt t="24140" x="5213350" y="3708400"/>
          <p14:tracePt t="24159" x="5219700" y="3702050"/>
          <p14:tracePt t="24159" x="5232400" y="3702050"/>
          <p14:tracePt t="24159" x="5238750" y="3695700"/>
          <p14:tracePt t="24178" x="5245100" y="3695700"/>
          <p14:tracePt t="24178" x="5251450" y="3689350"/>
          <p14:tracePt t="24192" x="5251450" y="3683000"/>
          <p14:tracePt t="24192" x="5257800" y="3683000"/>
          <p14:tracePt t="24209" x="5264150" y="3683000"/>
          <p14:tracePt t="24224" x="5270500" y="3676650"/>
          <p14:tracePt t="24241" x="5276850" y="3676650"/>
          <p14:tracePt t="24257" x="5276850" y="3683000"/>
          <p14:tracePt t="24281" x="5276850" y="3689350"/>
          <p14:tracePt t="24305" x="5276850" y="3695700"/>
          <p14:tracePt t="24310" x="5270500" y="3702050"/>
          <p14:tracePt t="24324" x="5264150" y="3708400"/>
          <p14:tracePt t="24341" x="5264150" y="3714750"/>
          <p14:tracePt t="24357" x="5264150" y="3721100"/>
          <p14:tracePt t="24374" x="5264150" y="3727450"/>
          <p14:tracePt t="24394" x="5270500" y="3727450"/>
          <p14:tracePt t="24429" x="5264150" y="3727450"/>
          <p14:tracePt t="24513" x="5257800" y="3727450"/>
          <p14:tracePt t="24537" x="5257800" y="3721100"/>
          <p14:tracePt t="24565" x="5257800" y="3714750"/>
          <p14:tracePt t="24581" x="5264150" y="3708400"/>
          <p14:tracePt t="24597" x="5264150" y="3702050"/>
          <p14:tracePt t="24649" x="5264150" y="3695700"/>
          <p14:tracePt t="24665" x="5257800" y="3689350"/>
          <p14:tracePt t="24677" x="5257800" y="3683000"/>
          <p14:tracePt t="24693" x="5257800" y="3676650"/>
          <p14:tracePt t="24709" x="5251450" y="3670300"/>
          <p14:tracePt t="24725" x="5257800" y="3670300"/>
          <p14:tracePt t="24737" x="5257800" y="3663950"/>
          <p14:tracePt t="24777" x="5251450" y="3657600"/>
          <p14:tracePt t="24796" x="5251450" y="3651250"/>
          <p14:tracePt t="24813" x="5245100" y="3651250"/>
          <p14:tracePt t="24837" x="5238750" y="3644900"/>
          <p14:tracePt t="24865" x="5232400" y="3644900"/>
          <p14:tracePt t="24880" x="5226050" y="3644900"/>
          <p14:tracePt t="24897" x="5219700" y="3638550"/>
          <p14:tracePt t="24917" x="5213350" y="3632200"/>
          <p14:tracePt t="24933" x="5207000" y="3625850"/>
          <p14:tracePt t="24949" x="5200650" y="3613150"/>
          <p14:tracePt t="24965" x="5194300" y="3613150"/>
          <p14:tracePt t="24977" x="5194300" y="3600450"/>
          <p14:tracePt t="24993" x="5194300" y="3587750"/>
          <p14:tracePt t="25017" x="5194300" y="3581400"/>
          <p14:tracePt t="25029" x="5187950" y="3575050"/>
          <p14:tracePt t="25045" x="5187950" y="3568700"/>
          <p14:tracePt t="25069" x="5187950" y="3562350"/>
          <p14:tracePt t="25077" x="5187950" y="3556000"/>
          <p14:tracePt t="25098" x="5187950" y="3549650"/>
          <p14:tracePt t="25165" x="5181600" y="3543300"/>
          <p14:tracePt t="25189" x="5181600" y="3536950"/>
          <p14:tracePt t="25225" x="5181600" y="3530600"/>
          <p14:tracePt t="25257" x="5175250" y="3530600"/>
          <p14:tracePt t="25293" x="5168900" y="3530600"/>
          <p14:tracePt t="25317" x="5162550" y="3530600"/>
          <p14:tracePt t="25329" x="5149850" y="3530600"/>
          <p14:tracePt t="25353" x="5143500" y="3536950"/>
          <p14:tracePt t="25369" x="5130800" y="3543300"/>
          <p14:tracePt t="25378" x="5124450" y="3549650"/>
          <p14:tracePt t="25378" x="5111750" y="3556000"/>
          <p14:tracePt t="25378" x="5105400" y="3562350"/>
          <p14:tracePt t="25399" x="5092700" y="3568700"/>
          <p14:tracePt t="25411" x="5080000" y="3581400"/>
          <p14:tracePt t="25411" x="5041900" y="3600450"/>
          <p14:tracePt t="25430" x="5029200" y="3613150"/>
          <p14:tracePt t="25430" x="5003800" y="3625850"/>
          <p14:tracePt t="25447" x="4984750" y="3638550"/>
          <p14:tracePt t="25447" x="4959350" y="3657600"/>
          <p14:tracePt t="25463" x="4933950" y="3670300"/>
          <p14:tracePt t="25463" x="4908550" y="3689350"/>
          <p14:tracePt t="25463" x="4889500" y="3702050"/>
          <p14:tracePt t="25482" x="4864100" y="3721100"/>
          <p14:tracePt t="25495" x="4838700" y="3733800"/>
          <p14:tracePt t="25495" x="4800600" y="3759200"/>
          <p14:tracePt t="25514" x="4781550" y="3771900"/>
          <p14:tracePt t="25514" x="4762500" y="3778250"/>
          <p14:tracePt t="25530" x="4749800" y="3790950"/>
          <p14:tracePt t="25530" x="4730750" y="3797300"/>
          <p14:tracePt t="25547" x="4718050" y="3810000"/>
          <p14:tracePt t="25547" x="4705350" y="3822700"/>
          <p14:tracePt t="25547" x="4692650" y="3829050"/>
          <p14:tracePt t="25566" x="4679950" y="3841750"/>
          <p14:tracePt t="25566" x="4667250" y="3848100"/>
          <p14:tracePt t="25580" x="4660900" y="3860800"/>
          <p14:tracePt t="25580" x="4648200" y="3867150"/>
          <p14:tracePt t="25597" x="4635500" y="3879850"/>
          <p14:tracePt t="25597" x="4629150" y="3886200"/>
          <p14:tracePt t="25614" x="4616450" y="3892550"/>
          <p14:tracePt t="25614" x="4603750" y="3905250"/>
          <p14:tracePt t="25631" x="4597400" y="3911600"/>
          <p14:tracePt t="25631" x="4591050" y="3911600"/>
          <p14:tracePt t="25647" x="4584700" y="3917950"/>
          <p14:tracePt t="25662" x="4578350" y="3924300"/>
          <p14:tracePt t="25662" x="4572000" y="3924300"/>
          <p14:tracePt t="25681" x="4565650" y="3930650"/>
          <p14:tracePt t="25696" x="4559300" y="3937000"/>
          <p14:tracePt t="25713" x="4552950" y="3943350"/>
          <p14:tracePt t="25729" x="4552950" y="3949700"/>
          <p14:tracePt t="25746" x="4546600" y="3956050"/>
          <p14:tracePt t="25762" x="4552950" y="3968750"/>
          <p14:tracePt t="25779" x="4559300" y="3975100"/>
          <p14:tracePt t="25797" x="4565650" y="3981450"/>
          <p14:tracePt t="25797" x="4572000" y="3987800"/>
          <p14:tracePt t="25814" x="4578350" y="3994150"/>
          <p14:tracePt t="25829" x="4584700" y="4000500"/>
          <p14:tracePt t="25846" x="4584700" y="4006850"/>
          <p14:tracePt t="25846" x="4597400" y="4025900"/>
          <p14:tracePt t="25867" x="4603750" y="4038600"/>
          <p14:tracePt t="25867" x="4610100" y="4044950"/>
          <p14:tracePt t="25882" x="4616450" y="4057650"/>
          <p14:tracePt t="25882" x="4622800" y="4070350"/>
          <p14:tracePt t="25898" x="4629150" y="4083050"/>
          <p14:tracePt t="25898" x="4635500" y="4095750"/>
          <p14:tracePt t="25915" x="4641850" y="4102100"/>
          <p14:tracePt t="25915" x="4641850" y="4114800"/>
          <p14:tracePt t="25915" x="4648200" y="4127500"/>
          <p14:tracePt t="25934" x="4654550" y="4140200"/>
          <p14:tracePt t="25934" x="4660900" y="4146550"/>
          <p14:tracePt t="25948" x="4660900" y="4159250"/>
          <p14:tracePt t="25948" x="4667250" y="4171950"/>
          <p14:tracePt t="25965" x="4673600" y="4184650"/>
          <p14:tracePt t="25965" x="4679950" y="4197350"/>
          <p14:tracePt t="25982" x="4686300" y="4203700"/>
          <p14:tracePt t="25982" x="4705350" y="4229100"/>
          <p14:tracePt t="25999" x="4711700" y="4235450"/>
          <p14:tracePt t="25999" x="4711700" y="4248150"/>
          <p14:tracePt t="26015" x="4718050" y="4254500"/>
          <p14:tracePt t="26015" x="4724400" y="4260850"/>
          <p14:tracePt t="26032" x="4730750" y="4267200"/>
          <p14:tracePt t="26032" x="4730750" y="4273550"/>
          <p14:tracePt t="26049" x="4737100" y="4279900"/>
          <p14:tracePt t="26066" x="4743450" y="4286250"/>
          <p14:tracePt t="26081" x="4749800" y="4286250"/>
          <p14:tracePt t="26097" x="4756150" y="4286250"/>
          <p14:tracePt t="26114" x="4762500" y="4286250"/>
          <p14:tracePt t="26134" x="4768850" y="4279900"/>
          <p14:tracePt t="26150" x="4762500" y="4279900"/>
          <p14:tracePt t="26209" x="4762500" y="4273550"/>
          <p14:tracePt t="26226" x="4762500" y="4267200"/>
          <p14:tracePt t="26245" x="4768850" y="4260850"/>
          <p14:tracePt t="26262" x="4768850" y="4254500"/>
          <p14:tracePt t="26289" x="4775200" y="4248150"/>
          <p14:tracePt t="26321" x="4781550" y="4241800"/>
          <p14:tracePt t="26373" x="4781550" y="4235450"/>
          <p14:tracePt t="26397" x="4787900" y="4229100"/>
          <p14:tracePt t="26433" x="4781550" y="4229100"/>
          <p14:tracePt t="26494" x="4781550" y="4222750"/>
          <p14:tracePt t="26517" x="4775200" y="4216400"/>
          <p14:tracePt t="26537" x="4775200" y="4210050"/>
          <p14:tracePt t="26577" x="4775200" y="4203700"/>
          <p14:tracePt t="26606" x="4781550" y="4203700"/>
          <p14:tracePt t="26622" x="4787900" y="4197350"/>
          <p14:tracePt t="26645" x="4787900" y="4203700"/>
          <p14:tracePt t="26734" x="4787900" y="4197350"/>
          <p14:tracePt t="26829" x="4781550" y="4203700"/>
          <p14:tracePt t="27010" x="4781550" y="4210050"/>
          <p14:tracePt t="27042" x="4775200" y="4210050"/>
          <p14:tracePt t="27058" x="4768850" y="4210050"/>
          <p14:tracePt t="27078" x="4762500" y="4203700"/>
          <p14:tracePt t="27102" x="4762500" y="4197350"/>
          <p14:tracePt t="27127" x="4762500" y="4191000"/>
          <p14:tracePt t="27154" x="4756150" y="4191000"/>
          <p14:tracePt t="27186" x="4749800" y="4191000"/>
          <p14:tracePt t="27214" x="4743450" y="4191000"/>
          <p14:tracePt t="27238" x="4737100" y="4197350"/>
          <p14:tracePt t="27258" x="4743450" y="4191000"/>
          <p14:tracePt t="27333" x="4749800" y="4191000"/>
          <p14:tracePt t="27350" x="4756150" y="4191000"/>
          <p14:tracePt t="27366" x="4762500" y="4184650"/>
          <p14:tracePt t="27378" x="4762500" y="4178300"/>
          <p14:tracePt t="27402" x="4768850" y="4171950"/>
          <p14:tracePt t="27426" x="4768850" y="4165600"/>
          <p14:tracePt t="27454" x="4775200" y="4165600"/>
          <p14:tracePt t="27478" x="4781550" y="4159250"/>
          <p14:tracePt t="27498" x="4787900" y="4152900"/>
          <p14:tracePt t="27522" x="4794250" y="4152900"/>
          <p14:tracePt t="27546" x="4794250" y="4146550"/>
          <p14:tracePt t="27590" x="4787900" y="4140200"/>
          <p14:tracePt t="27906" x="4787900" y="4133850"/>
          <p14:tracePt t="27958" x="4794250" y="4133850"/>
          <p14:tracePt t="27994" x="4794250" y="4127500"/>
          <p14:tracePt t="28038" x="4787900" y="4121150"/>
          <p14:tracePt t="28206" x="4787900" y="4127500"/>
          <p14:tracePt t="28714" x="4787900" y="4121150"/>
          <p14:tracePt t="28806" x="4787900" y="4114800"/>
          <p14:tracePt t="28926" x="4787900" y="4121150"/>
          <p14:tracePt t="28970" x="4781550" y="4121150"/>
          <p14:tracePt t="29194" x="4781550" y="4114800"/>
          <p14:tracePt t="29322" x="4781550" y="4108450"/>
          <p14:tracePt t="29586" x="4775200" y="4114800"/>
          <p14:tracePt t="29719" x="4768850" y="4114800"/>
          <p14:tracePt t="29770" x="4762500" y="4114800"/>
          <p14:tracePt t="29906" x="4756150" y="4114800"/>
          <p14:tracePt t="29939" x="4749800" y="4121150"/>
          <p14:tracePt t="29958" x="4749800" y="4127500"/>
          <p14:tracePt t="29975" x="4743450" y="4133850"/>
          <p14:tracePt t="29990" x="4737100" y="4133850"/>
          <p14:tracePt t="29999" x="4724400" y="4140200"/>
          <p14:tracePt t="30010" x="4718050" y="4140200"/>
          <p14:tracePt t="30010" x="4711700" y="4146550"/>
          <p14:tracePt t="30029" x="4699000" y="4152900"/>
          <p14:tracePt t="30029" x="4692650" y="4152900"/>
          <p14:tracePt t="30046" x="4686300" y="4159250"/>
          <p14:tracePt t="30046" x="4673600" y="4165600"/>
          <p14:tracePt t="30063" x="4660900" y="4171950"/>
          <p14:tracePt t="30063" x="4635500" y="4191000"/>
          <p14:tracePt t="30080" x="4622800" y="4203700"/>
          <p14:tracePt t="30080" x="4610100" y="4216400"/>
          <p14:tracePt t="30096" x="4597400" y="4229100"/>
          <p14:tracePt t="30096" x="4578350" y="4241800"/>
          <p14:tracePt t="30113" x="4559300" y="4254500"/>
          <p14:tracePt t="30113" x="4540250" y="4273550"/>
          <p14:tracePt t="30113" x="4521200" y="4292600"/>
          <p14:tracePt t="30133" x="4502150" y="4318000"/>
          <p14:tracePt t="30133" x="4476750" y="4343400"/>
          <p14:tracePt t="30147" x="4451350" y="4368800"/>
          <p14:tracePt t="30147" x="4425950" y="4387850"/>
          <p14:tracePt t="30163" x="4400550" y="4419600"/>
          <p14:tracePt t="30163" x="4368800" y="4451350"/>
          <p14:tracePt t="30180" x="4343400" y="4483100"/>
          <p14:tracePt t="30180" x="4311650" y="4514850"/>
          <p14:tracePt t="30196" x="4286250" y="4546600"/>
          <p14:tracePt t="30196" x="4254500" y="4578350"/>
          <p14:tracePt t="30196" x="4229100" y="4610100"/>
          <p14:tracePt t="30216" x="4203700" y="4648200"/>
          <p14:tracePt t="30228" x="4178300" y="4679950"/>
          <p14:tracePt t="30228" x="4127500" y="4737100"/>
          <p14:tracePt t="30247" x="4102100" y="4762500"/>
          <p14:tracePt t="30247" x="4083050" y="4794250"/>
          <p14:tracePt t="30263" x="4057650" y="4819650"/>
          <p14:tracePt t="30263" x="4038600" y="4851400"/>
          <p14:tracePt t="30280" x="4013200" y="4876800"/>
          <p14:tracePt t="30280" x="3994150" y="4902200"/>
          <p14:tracePt t="30280" x="3975100" y="4933950"/>
          <p14:tracePt t="30299" x="3956050" y="4959350"/>
          <p14:tracePt t="30299" x="3937000" y="4984750"/>
          <p14:tracePt t="30313" x="3924300" y="5003800"/>
          <p14:tracePt t="30313" x="3905250" y="5029200"/>
          <p14:tracePt t="30330" x="3892550" y="5054600"/>
          <p14:tracePt t="30330" x="3879850" y="5073650"/>
          <p14:tracePt t="30347" x="3873500" y="5086350"/>
          <p14:tracePt t="30347" x="3860800" y="5105400"/>
          <p14:tracePt t="30364" x="3854450" y="5118100"/>
          <p14:tracePt t="30364" x="3835400" y="5143500"/>
          <p14:tracePt t="30380" x="3829050" y="5149850"/>
          <p14:tracePt t="30380" x="3822700" y="5162550"/>
          <p14:tracePt t="30397" x="3816350" y="5168900"/>
          <p14:tracePt t="30397" x="3810000" y="5181600"/>
          <p14:tracePt t="30414" x="3810000" y="5187950"/>
          <p14:tracePt t="30414" x="3797300" y="5200650"/>
          <p14:tracePt t="30432" x="3790950" y="5207000"/>
          <p14:tracePt t="30432" x="3784600" y="5213350"/>
          <p14:tracePt t="30448" x="3778250" y="5219700"/>
          <p14:tracePt t="30448" x="3771900" y="5219700"/>
          <p14:tracePt t="30464" x="3765550" y="5226050"/>
          <p14:tracePt t="30479" x="3759200" y="5232400"/>
          <p14:tracePt t="30495" x="3752850" y="5238750"/>
          <p14:tracePt t="30512" x="3746500" y="5238750"/>
          <p14:tracePt t="30551" x="3740150" y="5232400"/>
          <p14:tracePt t="30575" x="3740150" y="5226050"/>
          <p14:tracePt t="30635" x="3733800" y="5219700"/>
          <p14:tracePt t="30658" x="3740150" y="5213350"/>
          <p14:tracePt t="30670" x="3746500" y="5207000"/>
          <p14:tracePt t="30687" x="3752850" y="5207000"/>
          <p14:tracePt t="30702" x="3765550" y="5200650"/>
          <p14:tracePt t="30727" x="3771900" y="5200650"/>
          <p14:tracePt t="30738" x="3778250" y="5200650"/>
          <p14:tracePt t="30747" x="3784600" y="5200650"/>
          <p14:tracePt t="30747" x="3790950" y="5200650"/>
          <p14:tracePt t="30765" x="3797300" y="5200650"/>
          <p14:tracePt t="30780" x="3810000" y="5200650"/>
          <p14:tracePt t="30780" x="3816350" y="5207000"/>
          <p14:tracePt t="30799" x="3822700" y="5213350"/>
          <p14:tracePt t="30799" x="3829050" y="5219700"/>
          <p14:tracePt t="30816" x="3835400" y="5219700"/>
          <p14:tracePt t="30816" x="3841750" y="5226050"/>
          <p14:tracePt t="30832" x="3848100" y="5232400"/>
          <p14:tracePt t="30832" x="3854450" y="5245100"/>
          <p14:tracePt t="30832" x="3854450" y="5251450"/>
          <p14:tracePt t="30851" x="3860800" y="5257800"/>
          <p14:tracePt t="30863" x="3867150" y="5264150"/>
          <p14:tracePt t="30863" x="3873500" y="5283200"/>
          <p14:tracePt t="30884" x="3873500" y="5289550"/>
          <p14:tracePt t="30884" x="3873500" y="5302250"/>
          <p14:tracePt t="30899" x="3873500" y="5308600"/>
          <p14:tracePt t="30899" x="3873500" y="5321300"/>
          <p14:tracePt t="30915" x="3867150" y="5334000"/>
          <p14:tracePt t="30915" x="3867150" y="5346700"/>
          <p14:tracePt t="30933" x="3860800" y="5359400"/>
          <p14:tracePt t="30933" x="3854450" y="5372100"/>
          <p14:tracePt t="30933" x="3841750" y="5384800"/>
          <p14:tracePt t="30951" x="3835400" y="5403850"/>
          <p14:tracePt t="30964" x="3822700" y="5416550"/>
          <p14:tracePt t="30964" x="3797300" y="5441950"/>
          <p14:tracePt t="30982" x="3784600" y="5454650"/>
          <p14:tracePt t="30982" x="3771900" y="5473700"/>
          <p14:tracePt t="30999" x="3759200" y="5486400"/>
          <p14:tracePt t="30999" x="3746500" y="5499100"/>
          <p14:tracePt t="31016" x="3733800" y="5518150"/>
          <p14:tracePt t="31016" x="3702050" y="5543550"/>
          <p14:tracePt t="31033" x="3683000" y="5562600"/>
          <p14:tracePt t="31033" x="3670300" y="5575300"/>
          <p14:tracePt t="31049" x="3651250" y="5594350"/>
          <p14:tracePt t="31049" x="3638550" y="5607050"/>
          <p14:tracePt t="31066" x="3625850" y="5619750"/>
          <p14:tracePt t="31066" x="3606800" y="5632450"/>
          <p14:tracePt t="31083" x="3594100" y="5645150"/>
          <p14:tracePt t="31083" x="3562350" y="5670550"/>
          <p14:tracePt t="31099" x="3549650" y="5683250"/>
          <p14:tracePt t="31099" x="3530600" y="5695950"/>
          <p14:tracePt t="31116" x="3517900" y="5708650"/>
          <p14:tracePt t="31116" x="3498850" y="5715000"/>
          <p14:tracePt t="31135" x="3486150" y="5727700"/>
          <p14:tracePt t="31135" x="3473450" y="5734050"/>
          <p14:tracePt t="31135" x="3460750" y="5746750"/>
          <p14:tracePt t="31153" x="3441700" y="5753100"/>
          <p14:tracePt t="31164" x="3429000" y="5759450"/>
          <p14:tracePt t="31164" x="3403600" y="5772150"/>
          <p14:tracePt t="31184" x="3390900" y="5778500"/>
          <p14:tracePt t="31184" x="3384550" y="5784850"/>
          <p14:tracePt t="31200" x="3371850" y="5784850"/>
          <p14:tracePt t="31200" x="3359150" y="5791200"/>
          <p14:tracePt t="31217" x="3352800" y="5791200"/>
          <p14:tracePt t="31217" x="3340100" y="5797550"/>
          <p14:tracePt t="31217" x="3333750" y="5797550"/>
          <p14:tracePt t="31235" x="3321050" y="5797550"/>
          <p14:tracePt t="31248" x="3314700" y="5797550"/>
          <p14:tracePt t="31248" x="3295650" y="5797550"/>
          <p14:tracePt t="31267" x="3289300" y="5791200"/>
          <p14:tracePt t="31267" x="3282950" y="5791200"/>
          <p14:tracePt t="31284" x="3276600" y="5784850"/>
          <p14:tracePt t="31284" x="3263900" y="5784850"/>
          <p14:tracePt t="31300" x="3257550" y="5778500"/>
          <p14:tracePt t="31300" x="3244850" y="5772150"/>
          <p14:tracePt t="31300" x="3232150" y="5765800"/>
          <p14:tracePt t="31319" x="3219450" y="5759450"/>
          <p14:tracePt t="31319" x="3206750" y="5746750"/>
          <p14:tracePt t="31334" x="3194050" y="5740400"/>
          <p14:tracePt t="31334" x="3181350" y="5727700"/>
          <p14:tracePt t="31350" x="3168650" y="5721350"/>
          <p14:tracePt t="31350" x="3149600" y="5708650"/>
          <p14:tracePt t="31367" x="3136900" y="5695950"/>
          <p14:tracePt t="31367" x="3124200" y="5683250"/>
          <p14:tracePt t="31384" x="3117850" y="5670550"/>
          <p14:tracePt t="31384" x="3092450" y="5651500"/>
          <p14:tracePt t="31400" x="3079750" y="5638800"/>
          <p14:tracePt t="31400" x="3067050" y="5626100"/>
          <p14:tracePt t="31417" x="3054350" y="5607050"/>
          <p14:tracePt t="31417" x="3041650" y="5594350"/>
          <p14:tracePt t="31434" x="3028950" y="5575300"/>
          <p14:tracePt t="31434" x="2997200" y="5537200"/>
          <p14:tracePt t="31451" x="2984500" y="5511800"/>
          <p14:tracePt t="31451" x="2965450" y="5486400"/>
          <p14:tracePt t="31468" x="2952750" y="5461000"/>
          <p14:tracePt t="31468" x="2940050" y="5435600"/>
          <p14:tracePt t="31484" x="2921000" y="5403850"/>
          <p14:tracePt t="31484" x="2908300" y="5378450"/>
          <p14:tracePt t="31501" x="2901950" y="5340350"/>
          <p14:tracePt t="31501" x="2882900" y="5270500"/>
          <p14:tracePt t="31519" x="2882900" y="5232400"/>
          <p14:tracePt t="31519" x="2882900" y="5200650"/>
          <p14:tracePt t="31536" x="2889250" y="5162550"/>
          <p14:tracePt t="31536" x="2901950" y="5124450"/>
          <p14:tracePt t="31552" x="2914650" y="5080000"/>
          <p14:tracePt t="31552" x="2927350" y="5041900"/>
          <p14:tracePt t="31568" x="2946400" y="5003800"/>
          <p14:tracePt t="31568" x="2965450" y="4972050"/>
          <p14:tracePt t="31584" x="2990850" y="4933950"/>
          <p14:tracePt t="31584" x="3009900" y="4895850"/>
          <p14:tracePt t="31584" x="3035300" y="4851400"/>
          <p14:tracePt t="31604" x="3067050" y="4813300"/>
          <p14:tracePt t="31616" x="3092450" y="4775200"/>
          <p14:tracePt t="31616" x="3155950" y="4705350"/>
          <p14:tracePt t="31635" x="3181350" y="4673600"/>
          <p14:tracePt t="31635" x="3213100" y="4641850"/>
          <p14:tracePt t="31651" x="3244850" y="4616450"/>
          <p14:tracePt t="31651" x="3276600" y="4591050"/>
          <p14:tracePt t="31668" x="3302000" y="4572000"/>
          <p14:tracePt t="31668" x="3333750" y="4559300"/>
          <p14:tracePt t="31685" x="3390900" y="4540250"/>
          <p14:tracePt t="31685" x="3422650" y="4540250"/>
          <p14:tracePt t="31702" x="3454400" y="4533900"/>
          <p14:tracePt t="31702" x="3486150" y="4540250"/>
          <p14:tracePt t="31718" x="3517900" y="4540250"/>
          <p14:tracePt t="31718" x="3549650" y="4546600"/>
          <p14:tracePt t="31735" x="3575050" y="4559300"/>
          <p14:tracePt t="31735" x="3625850" y="4572000"/>
          <p14:tracePt t="31752" x="3651250" y="4584700"/>
          <p14:tracePt t="31752" x="3670300" y="4597400"/>
          <p14:tracePt t="31768" x="3695700" y="4610100"/>
          <p14:tracePt t="31768" x="3708400" y="4616450"/>
          <p14:tracePt t="31785" x="3721100" y="4629150"/>
          <p14:tracePt t="31785" x="3733800" y="4641850"/>
          <p14:tracePt t="31802" x="3746500" y="4654550"/>
          <p14:tracePt t="31802" x="3771900" y="4679950"/>
          <p14:tracePt t="31819" x="3778250" y="4699000"/>
          <p14:tracePt t="31819" x="3784600" y="4711700"/>
          <p14:tracePt t="31836" x="3797300" y="4730750"/>
          <p14:tracePt t="31836" x="3803650" y="4743450"/>
          <p14:tracePt t="31852" x="3810000" y="4756150"/>
          <p14:tracePt t="31852" x="3810000" y="4775200"/>
          <p14:tracePt t="31869" x="3816350" y="4787900"/>
          <p14:tracePt t="31869" x="3822700" y="4806950"/>
          <p14:tracePt t="31869" x="3822700" y="4813300"/>
          <p14:tracePt t="31888" x="3829050" y="4832350"/>
          <p14:tracePt t="31900" x="3829050" y="4845050"/>
          <p14:tracePt t="31900" x="3841750" y="4876800"/>
          <p14:tracePt t="31920" x="3848100" y="4889500"/>
          <p14:tracePt t="31920" x="3848100" y="4908550"/>
          <p14:tracePt t="31936" x="3854450" y="4927600"/>
          <p14:tracePt t="31936" x="3860800" y="4953000"/>
          <p14:tracePt t="31953" x="3860800" y="4972050"/>
          <p14:tracePt t="31953" x="3867150" y="4991100"/>
          <p14:tracePt t="31953" x="3867150" y="5010150"/>
          <p14:tracePt t="31972" x="3867150" y="5029200"/>
          <p14:tracePt t="31984" x="3867150" y="5048250"/>
          <p14:tracePt t="31984" x="3867150" y="5086350"/>
          <p14:tracePt t="32003" x="3867150" y="5099050"/>
          <p14:tracePt t="32003" x="3860800" y="5118100"/>
          <p14:tracePt t="32019" x="3854450" y="5137150"/>
          <p14:tracePt t="32019" x="3854450" y="5149850"/>
          <p14:tracePt t="32036" x="3848100" y="5168900"/>
          <p14:tracePt t="32036" x="3841750" y="5200650"/>
          <p14:tracePt t="32053" x="3835400" y="5219700"/>
          <p14:tracePt t="32053" x="3829050" y="5232400"/>
          <p14:tracePt t="32070" x="3822700" y="5245100"/>
          <p14:tracePt t="32070" x="3816350" y="5264150"/>
          <p14:tracePt t="32086" x="3810000" y="5276850"/>
          <p14:tracePt t="32086" x="3797300" y="5289550"/>
          <p14:tracePt t="32103" x="3790950" y="5308600"/>
          <p14:tracePt t="32103" x="3778250" y="5334000"/>
          <p14:tracePt t="32120" x="3765550" y="5346700"/>
          <p14:tracePt t="32120" x="3759200" y="5353050"/>
          <p14:tracePt t="32137" x="3752850" y="5365750"/>
          <p14:tracePt t="32137" x="3746500" y="5384800"/>
          <p14:tracePt t="32154" x="3740150" y="5397500"/>
          <p14:tracePt t="32154" x="3733800" y="5403850"/>
          <p14:tracePt t="32154" x="3721100" y="5416550"/>
          <p14:tracePt t="32172" x="3714750" y="5429250"/>
          <p14:tracePt t="32185" x="3708400" y="5441950"/>
          <p14:tracePt t="32185" x="3695700" y="5461000"/>
          <p14:tracePt t="32204" x="3689350" y="5467350"/>
          <p14:tracePt t="32204" x="3676650" y="5480050"/>
          <p14:tracePt t="32220" x="3676650" y="5486400"/>
          <p14:tracePt t="32220" x="3670300" y="5499100"/>
          <p14:tracePt t="32220" x="3663950" y="5505450"/>
          <p14:tracePt t="32239" x="3657600" y="5511800"/>
          <p14:tracePt t="32252" x="3657600" y="5518150"/>
          <p14:tracePt t="32252" x="3651250" y="5518150"/>
          <p14:tracePt t="32252" x="3644900" y="5524500"/>
          <p14:tracePt t="32272" x="3638550" y="5524500"/>
          <p14:tracePt t="32272" x="3632200" y="5530850"/>
          <p14:tracePt t="32288" x="3625850" y="5537200"/>
          <p14:tracePt t="32302" x="3619500" y="5537200"/>
          <p14:tracePt t="32318" x="3613150" y="5543550"/>
          <p14:tracePt t="32335" x="3606800" y="5543550"/>
          <p14:tracePt t="32352" x="3600450" y="5543550"/>
          <p14:tracePt t="32369" x="3594100" y="5543550"/>
          <p14:tracePt t="32385" x="3587750" y="5537200"/>
          <p14:tracePt t="32407" x="3594100" y="5543550"/>
          <p14:tracePt t="32451" x="3600450" y="5543550"/>
          <p14:tracePt t="32479" x="3606800" y="5537200"/>
          <p14:tracePt t="32511" x="3613150" y="5530850"/>
          <p14:tracePt t="32526" x="3619500" y="5530850"/>
          <p14:tracePt t="32555" x="3625850" y="5524500"/>
          <p14:tracePt t="32571" x="3632200" y="5518150"/>
          <p14:tracePt t="32590" x="3638550" y="5505450"/>
          <p14:tracePt t="32647" x="3638550" y="5499100"/>
          <p14:tracePt t="32659" x="3644900" y="5492750"/>
          <p14:tracePt t="32675" x="3644900" y="5486400"/>
          <p14:tracePt t="32686" x="3644900" y="5480050"/>
          <p14:tracePt t="32703" x="3644900" y="5467350"/>
          <p14:tracePt t="32720" x="3644900" y="5461000"/>
          <p14:tracePt t="32737" x="3644900" y="5454650"/>
          <p14:tracePt t="32754" x="3638550" y="5448300"/>
          <p14:tracePt t="32754" x="3632200" y="5441950"/>
          <p14:tracePt t="32772" x="3632200" y="5435600"/>
          <p14:tracePt t="32787" x="3625850" y="5422900"/>
          <p14:tracePt t="32804" x="3625850" y="5416550"/>
          <p14:tracePt t="32820" x="3619500" y="5410200"/>
          <p14:tracePt t="32820" x="3619500" y="5403850"/>
          <p14:tracePt t="32840" x="3619500" y="5397500"/>
          <p14:tracePt t="32855" x="3613150" y="5384800"/>
          <p14:tracePt t="32871" x="3613150" y="5378450"/>
          <p14:tracePt t="32871" x="3613150" y="5372100"/>
          <p14:tracePt t="32871" x="3606800" y="5365750"/>
          <p14:tracePt t="32892" x="3606800" y="5359400"/>
          <p14:tracePt t="32904" x="3606800" y="5353050"/>
          <p14:tracePt t="32904" x="3606800" y="5340350"/>
          <p14:tracePt t="32924" x="3613150" y="5334000"/>
          <p14:tracePt t="32924" x="3613150" y="5327650"/>
          <p14:tracePt t="32940" x="3613150" y="5321300"/>
          <p14:tracePt t="32940" x="3619500" y="5321300"/>
          <p14:tracePt t="32956" x="3619500" y="5314950"/>
          <p14:tracePt t="32971" x="3625850" y="5308600"/>
          <p14:tracePt t="32988" x="3632200" y="5302250"/>
          <p14:tracePt t="33004" x="3638550" y="5295900"/>
          <p14:tracePt t="33004" x="3651250" y="5295900"/>
          <p14:tracePt t="33023" x="3657600" y="5289550"/>
          <p14:tracePt t="33023" x="3657600" y="5295900"/>
          <p14:tracePt t="33040" x="3670300" y="5289550"/>
          <p14:tracePt t="33040" x="3676650" y="5283200"/>
          <p14:tracePt t="33057" x="3683000" y="5283200"/>
          <p14:tracePt t="33057" x="3695700" y="5283200"/>
          <p14:tracePt t="33073" x="3702050" y="5283200"/>
          <p14:tracePt t="33073" x="3708400" y="5283200"/>
          <p14:tracePt t="33090" x="3708400" y="5276850"/>
          <p14:tracePt t="33105" x="3714750" y="5276850"/>
          <p14:tracePt t="33105" x="3721100" y="5276850"/>
          <p14:tracePt t="33126" x="3727450" y="5276850"/>
          <p14:tracePt t="33139" x="3733800" y="5270500"/>
          <p14:tracePt t="33155" x="3733800" y="5264150"/>
          <p14:tracePt t="33191" x="3727450" y="5264150"/>
          <p14:tracePt t="33223" x="3721100" y="5264150"/>
          <p14:tracePt t="33247" x="3721100" y="5270500"/>
          <p14:tracePt t="33252" x="3714750" y="5276850"/>
          <p14:tracePt t="33272" x="3708400" y="5289550"/>
          <p14:tracePt t="33289" x="3708400" y="5295900"/>
          <p14:tracePt t="33289" x="3702050" y="5302250"/>
          <p14:tracePt t="33308" x="3695700" y="5308600"/>
          <p14:tracePt t="33322" x="3689350" y="5314950"/>
          <p14:tracePt t="33339" x="3689350" y="5321300"/>
          <p14:tracePt t="33339" x="3683000" y="5321300"/>
          <p14:tracePt t="33339" x="3676650" y="5327650"/>
          <p14:tracePt t="33360" x="3670300" y="5327650"/>
          <p14:tracePt t="33360" x="3663950" y="5334000"/>
          <p14:tracePt t="33374" x="3657600" y="5340350"/>
          <p14:tracePt t="33389" x="3651250" y="5346700"/>
          <p14:tracePt t="33406" x="3644900" y="5353050"/>
          <p14:tracePt t="33423" x="3638550" y="5359400"/>
          <p14:tracePt t="33463" x="3632200" y="5359400"/>
          <p14:tracePt t="33499" x="3625850" y="5359400"/>
          <p14:tracePt t="33515" x="3619500" y="5353050"/>
          <p14:tracePt t="33531" x="3613150" y="5353050"/>
          <p14:tracePt t="33547" x="3606800" y="5346700"/>
          <p14:tracePt t="33560" x="3594100" y="5346700"/>
          <p14:tracePt t="33576" x="3587750" y="5346700"/>
          <p14:tracePt t="33576" x="3581400" y="5346700"/>
          <p14:tracePt t="33592" x="3575050" y="5346700"/>
          <p14:tracePt t="33592" x="3568700" y="5353050"/>
          <p14:tracePt t="33608" x="3562350" y="5353050"/>
          <p14:tracePt t="33608" x="3556000" y="5353050"/>
          <p14:tracePt t="33608" x="3549650" y="5353050"/>
          <p14:tracePt t="33627" x="3543300" y="5353050"/>
          <p14:tracePt t="33640" x="3536950" y="5359400"/>
          <p14:tracePt t="33640" x="3530600" y="5359400"/>
          <p14:tracePt t="33660" x="3524250" y="5359400"/>
          <p14:tracePt t="33673" x="3517900" y="5365750"/>
          <p14:tracePt t="33690" x="3511550" y="5365750"/>
          <p14:tracePt t="33707" x="3517900" y="5365750"/>
          <p14:tracePt t="33731" x="3524250" y="5359400"/>
          <p14:tracePt t="33747" x="3530600" y="5359400"/>
          <p14:tracePt t="33763" x="3536950" y="5359400"/>
          <p14:tracePt t="33779" x="3543300" y="5346700"/>
          <p14:tracePt t="33792" x="3549650" y="5346700"/>
          <p14:tracePt t="33807" x="3556000" y="5340350"/>
          <p14:tracePt t="33824" x="3562350" y="5340350"/>
          <p14:tracePt t="33841" x="3568700" y="5334000"/>
          <p14:tracePt t="33841" x="3575050" y="5334000"/>
          <p14:tracePt t="33860" x="3581400" y="5327650"/>
          <p14:tracePt t="33883" x="3587750" y="5334000"/>
          <p14:tracePt t="33907" x="3587750" y="5340350"/>
          <p14:tracePt t="33936" x="3594100" y="5346700"/>
          <p14:tracePt t="33951" x="3594100" y="5353050"/>
          <p14:tracePt t="34011" x="3600450" y="5359400"/>
          <p14:tracePt t="34039" x="3600450" y="5365750"/>
          <p14:tracePt t="34056" x="3600450" y="5378450"/>
          <p14:tracePt t="34079" x="3594100" y="5384800"/>
          <p14:tracePt t="34091" x="3594100" y="5391150"/>
          <p14:tracePt t="34107" x="3594100" y="5403850"/>
          <p14:tracePt t="34124" x="3594100" y="5410200"/>
          <p14:tracePt t="34132" x="3587750" y="5416550"/>
          <p14:tracePt t="34141" x="3587750" y="5422900"/>
          <p14:tracePt t="34159" x="3581400" y="5429250"/>
          <p14:tracePt t="34159" x="3581400" y="5435600"/>
          <p14:tracePt t="34177" x="3575050" y="5441950"/>
          <p14:tracePt t="34177" x="3575050" y="5448300"/>
          <p14:tracePt t="34193" x="3575050" y="5454650"/>
          <p14:tracePt t="34208" x="3568700" y="5461000"/>
          <p14:tracePt t="34208" x="3568700" y="5467350"/>
          <p14:tracePt t="34228" x="3562350" y="5473700"/>
          <p14:tracePt t="34244" x="3556000" y="5480050"/>
          <p14:tracePt t="34260" x="3556000" y="5486400"/>
          <p14:tracePt t="34275" x="3556000" y="5492750"/>
          <p14:tracePt t="34303" x="3549650" y="5499100"/>
          <p14:tracePt t="34371" x="3543300" y="5499100"/>
          <p14:tracePt t="34399" x="3536950" y="5499100"/>
          <p14:tracePt t="34439" x="3530600" y="5505450"/>
          <p14:tracePt t="34475" x="3524250" y="5499100"/>
          <p14:tracePt t="34535" x="3517900" y="5505450"/>
          <p14:tracePt t="34559" x="3511550" y="5499100"/>
          <p14:tracePt t="34603" x="3505200" y="5492750"/>
          <p14:tracePt t="34655" x="3498850" y="5486400"/>
          <p14:tracePt t="34723" x="3492500" y="5486400"/>
          <p14:tracePt t="34827" x="3492500" y="5480050"/>
          <p14:tracePt t="34871" x="3486150" y="5473700"/>
          <p14:tracePt t="34979" x="3479800" y="5480050"/>
          <p14:tracePt t="35040" x="3479800" y="5486400"/>
          <p14:tracePt t="35060" x="3479800" y="5492750"/>
          <p14:tracePt t="35204" x="3486150" y="5499100"/>
          <p14:tracePt t="35219" x="3486150" y="5505450"/>
          <p14:tracePt t="35232" x="3486150" y="5518150"/>
          <p14:tracePt t="35248" x="3492500" y="5524500"/>
          <p14:tracePt t="35280" x="3492500" y="5530850"/>
          <p14:tracePt t="35324" x="3492500" y="5537200"/>
          <p14:tracePt t="35352" x="3492500" y="5543550"/>
          <p14:tracePt t="35368" x="3492500" y="5549900"/>
          <p14:tracePt t="35392" x="3498850" y="5543550"/>
          <p14:tracePt t="35452" x="3505200" y="5543550"/>
          <p14:tracePt t="35519" x="3505200" y="5537200"/>
          <p14:tracePt t="35539" x="3511550" y="5524500"/>
          <p14:tracePt t="35556" x="3511550" y="5518150"/>
          <p14:tracePt t="35564" x="3511550" y="5511800"/>
          <p14:tracePt t="35588" x="3517900" y="5505450"/>
          <p14:tracePt t="35600" x="3517900" y="5499100"/>
          <p14:tracePt t="35624" x="3524250" y="5499100"/>
          <p14:tracePt t="35668" x="3530600" y="5499100"/>
          <p14:tracePt t="35692" x="3536950" y="5499100"/>
          <p14:tracePt t="35708" x="3543300" y="5499100"/>
          <p14:tracePt t="35720" x="3543300" y="5492750"/>
          <p14:tracePt t="35730" x="3549650" y="5492750"/>
          <p14:tracePt t="35747" x="3556000" y="5486400"/>
          <p14:tracePt t="35768" x="3556000" y="5480050"/>
          <p14:tracePt t="35879" x="3549650" y="5480050"/>
          <p14:tracePt t="35916" x="3536950" y="5486400"/>
          <p14:tracePt t="35931" x="3536950" y="5492750"/>
          <p14:tracePt t="35940" x="3530600" y="5499100"/>
          <p14:tracePt t="35948" x="3517900" y="5499100"/>
          <p14:tracePt t="35948" x="3511550" y="5505450"/>
          <p14:tracePt t="35948" x="3498850" y="5505450"/>
          <p14:tracePt t="35969" x="3486150" y="5511800"/>
          <p14:tracePt t="35981" x="3473450" y="5511800"/>
          <p14:tracePt t="35981" x="3441700" y="5518150"/>
          <p14:tracePt t="36001" x="3422650" y="5511800"/>
          <p14:tracePt t="36001" x="3403600" y="5518150"/>
          <p14:tracePt t="36016" x="3378200" y="5518150"/>
          <p14:tracePt t="36016" x="3346450" y="5511800"/>
          <p14:tracePt t="36033" x="3321050" y="5505450"/>
          <p14:tracePt t="36033" x="3289300" y="5505450"/>
          <p14:tracePt t="36033" x="3257550" y="5499100"/>
          <p14:tracePt t="36053" x="3225800" y="5486400"/>
          <p14:tracePt t="36065" x="3194050" y="5480050"/>
          <p14:tracePt t="36065" x="3136900" y="5461000"/>
          <p14:tracePt t="36083" x="3111500" y="5441950"/>
          <p14:tracePt t="36083" x="3086100" y="5429250"/>
          <p14:tracePt t="36100" x="3060700" y="5410200"/>
          <p14:tracePt t="36100" x="3035300" y="5384800"/>
          <p14:tracePt t="36117" x="3016250" y="5365750"/>
          <p14:tracePt t="36117" x="2984500" y="5314950"/>
          <p14:tracePt t="36135" x="2965450" y="5283200"/>
          <p14:tracePt t="36135" x="2959100" y="5251450"/>
          <p14:tracePt t="36151" x="2952750" y="5226050"/>
          <p14:tracePt t="36151" x="2946400" y="5200650"/>
          <p14:tracePt t="36167" x="2952750" y="5168900"/>
          <p14:tracePt t="36167" x="2959100" y="5143500"/>
          <p14:tracePt t="36184" x="2965450" y="5118100"/>
          <p14:tracePt t="36184" x="2997200" y="5067300"/>
          <p14:tracePt t="36201" x="3016250" y="5035550"/>
          <p14:tracePt t="36201" x="3035300" y="5010150"/>
          <p14:tracePt t="36218" x="3060700" y="4978400"/>
          <p14:tracePt t="36218" x="3092450" y="4959350"/>
          <p14:tracePt t="36234" x="3124200" y="4940300"/>
          <p14:tracePt t="36234" x="3155950" y="4921250"/>
          <p14:tracePt t="36234" x="3194050" y="4902200"/>
          <p14:tracePt t="36253" x="3232150" y="4889500"/>
          <p14:tracePt t="36265" x="3276600" y="4883150"/>
          <p14:tracePt t="36265" x="3371850" y="4883150"/>
          <p14:tracePt t="36284" x="3416300" y="4876800"/>
          <p14:tracePt t="36284" x="3460750" y="4883150"/>
          <p14:tracePt t="36301" x="3505200" y="4883150"/>
          <p14:tracePt t="36301" x="3549650" y="4889500"/>
          <p14:tracePt t="36317" x="3594100" y="4895850"/>
          <p14:tracePt t="36317" x="3638550" y="4902200"/>
          <p14:tracePt t="36317" x="3676650" y="4914900"/>
          <p14:tracePt t="36336" x="3714750" y="4927600"/>
          <p14:tracePt t="36349" x="3746500" y="4940300"/>
          <p14:tracePt t="36349" x="3810000" y="4978400"/>
          <p14:tracePt t="36368" x="3829050" y="4997450"/>
          <p14:tracePt t="36368" x="3848100" y="5022850"/>
          <p14:tracePt t="36385" x="3867150" y="5048250"/>
          <p14:tracePt t="36385" x="3873500" y="5067300"/>
          <p14:tracePt t="36401" x="3879850" y="5092700"/>
          <p14:tracePt t="36401" x="3879850" y="5111750"/>
          <p14:tracePt t="36401" x="3873500" y="5130800"/>
          <p14:tracePt t="36420" x="3867150" y="5156200"/>
          <p14:tracePt t="36420" x="3854450" y="5175250"/>
          <p14:tracePt t="36435" x="3841750" y="5194300"/>
          <p14:tracePt t="36435" x="3829050" y="5219700"/>
          <p14:tracePt t="36451" x="3810000" y="5245100"/>
          <p14:tracePt t="36451" x="3790950" y="5264150"/>
          <p14:tracePt t="36468" x="3771900" y="5289550"/>
          <p14:tracePt t="36468" x="3752850" y="5308600"/>
          <p14:tracePt t="36485" x="3727450" y="5327650"/>
          <p14:tracePt t="36485" x="3689350" y="5372100"/>
          <p14:tracePt t="36502" x="3670300" y="5384800"/>
          <p14:tracePt t="36502" x="3644900" y="5403850"/>
          <p14:tracePt t="36519" x="3625850" y="5422900"/>
          <p14:tracePt t="36519" x="3613150" y="5435600"/>
          <p14:tracePt t="36535" x="3594100" y="5448300"/>
          <p14:tracePt t="36535" x="3556000" y="5473700"/>
          <p14:tracePt t="36553" x="3543300" y="5480050"/>
          <p14:tracePt t="36553" x="3524250" y="5486400"/>
          <p14:tracePt t="36569" x="3511550" y="5492750"/>
          <p14:tracePt t="36569" x="3498850" y="5499100"/>
          <p14:tracePt t="36585" x="3486150" y="5505450"/>
          <p14:tracePt t="36585" x="3473450" y="5511800"/>
          <p14:tracePt t="36602" x="3460750" y="5511800"/>
          <p14:tracePt t="36602" x="3448050" y="5518150"/>
          <p14:tracePt t="36602" x="3441700" y="5518150"/>
          <p14:tracePt t="36621" x="3429000" y="5524500"/>
          <p14:tracePt t="36633" x="3416300" y="5524500"/>
          <p14:tracePt t="36633" x="3397250" y="5530850"/>
          <p14:tracePt t="36653" x="3390900" y="5530850"/>
          <p14:tracePt t="36653" x="3378200" y="5530850"/>
          <p14:tracePt t="36669" x="3371850" y="5530850"/>
          <p14:tracePt t="36669" x="3365500" y="5530850"/>
          <p14:tracePt t="36686" x="3359150" y="5530850"/>
          <p14:tracePt t="36686" x="3346450" y="5530850"/>
          <p14:tracePt t="36686" x="3340100" y="5530850"/>
          <p14:tracePt t="36704" x="3333750" y="5530850"/>
          <p14:tracePt t="36717" x="3327400" y="5537200"/>
          <p14:tracePt t="36717" x="3321050" y="5537200"/>
          <p14:tracePt t="36736" x="3314700" y="5537200"/>
          <p14:tracePt t="36736" x="3308350" y="5537200"/>
          <p14:tracePt t="36753" x="3302000" y="5537200"/>
          <p14:tracePt t="36753" x="3295650" y="5537200"/>
          <p14:tracePt t="36769" x="3289300" y="5543550"/>
          <p14:tracePt t="36769" x="3276600" y="5543550"/>
          <p14:tracePt t="36769" x="3276600" y="5537200"/>
          <p14:tracePt t="36788" x="3270250" y="5537200"/>
          <p14:tracePt t="36788" x="3263900" y="5537200"/>
          <p14:tracePt t="36802" x="3257550" y="5543550"/>
          <p14:tracePt t="36818" x="3251200" y="5543550"/>
          <p14:tracePt t="36818" x="3244850" y="5543550"/>
          <p14:tracePt t="36836" x="3238500" y="5543550"/>
          <p14:tracePt t="36836" x="3232150" y="5543550"/>
          <p14:tracePt t="36853" x="3225800" y="5543550"/>
          <p14:tracePt t="36853" x="3219450" y="5543550"/>
          <p14:tracePt t="36870" x="3219450" y="5537200"/>
          <p14:tracePt t="36885" x="3213100" y="5537200"/>
          <p14:tracePt t="36901" x="3206750" y="5530850"/>
          <p14:tracePt t="36920" x="3200400" y="5530850"/>
          <p14:tracePt t="36920" x="3200400" y="5524500"/>
          <p14:tracePt t="36937" x="3194050" y="5524500"/>
          <p14:tracePt t="36952" x="3187700" y="5511800"/>
          <p14:tracePt t="36972" x="3181350" y="5511800"/>
          <p14:tracePt t="36996" x="3175000" y="5505450"/>
          <p14:tracePt t="37012" x="3175000" y="5499100"/>
          <p14:tracePt t="37027" x="3168650" y="5492750"/>
          <p14:tracePt t="37064" x="3168650" y="5486400"/>
          <p14:tracePt t="37088" x="3162300" y="5480050"/>
          <p14:tracePt t="37116" x="3155950" y="5473700"/>
          <p14:tracePt t="37140" x="3149600" y="5473700"/>
          <p14:tracePt t="37151" x="3143250" y="5467350"/>
          <p14:tracePt t="37176" x="3136900" y="5467350"/>
          <p14:tracePt t="37192" x="3130550" y="5461000"/>
          <p14:tracePt t="37220" x="3130550" y="5454650"/>
          <p14:tracePt t="37228" x="3124200" y="5454650"/>
          <p14:tracePt t="37244" x="3117850" y="5448300"/>
          <p14:tracePt t="37268" x="3117850" y="5441950"/>
          <p14:tracePt t="37305" x="3117850" y="5435600"/>
          <p14:tracePt t="37332" x="3124200" y="5435600"/>
          <p14:tracePt t="37508" x="3130550" y="5441950"/>
          <p14:tracePt t="37560" x="3136900" y="5441950"/>
          <p14:tracePt t="37657" x="3143250" y="5435600"/>
          <p14:tracePt t="37716" x="3149600" y="5435600"/>
          <p14:tracePt t="37748" x="3143250" y="5435600"/>
          <p14:tracePt t="37836" x="3149600" y="5429250"/>
          <p14:tracePt t="37880" x="3155950" y="5416550"/>
          <p14:tracePt t="37896" x="3162300" y="5416550"/>
          <p14:tracePt t="37912" x="3168650" y="5410200"/>
          <p14:tracePt t="37921" x="3175000" y="5403850"/>
          <p14:tracePt t="37921" x="3181350" y="5397500"/>
          <p14:tracePt t="37941" x="3194050" y="5378450"/>
          <p14:tracePt t="37941" x="3200400" y="5372100"/>
          <p14:tracePt t="37957" x="3213100" y="5365750"/>
          <p14:tracePt t="37957" x="3219450" y="5365750"/>
          <p14:tracePt t="37974" x="3225800" y="5359400"/>
          <p14:tracePt t="37974" x="3238500" y="5359400"/>
          <p14:tracePt t="37974" x="3244850" y="5353050"/>
          <p14:tracePt t="37993" x="3257550" y="5353050"/>
          <p14:tracePt t="38005" x="3263900" y="5353050"/>
          <p14:tracePt t="38005" x="3282950" y="5353050"/>
          <p14:tracePt t="38025" x="3295650" y="5353050"/>
          <p14:tracePt t="38025" x="3308350" y="5359400"/>
          <p14:tracePt t="38041" x="3314700" y="5359400"/>
          <p14:tracePt t="38041" x="3327400" y="5365750"/>
          <p14:tracePt t="38041" x="3346450" y="5365750"/>
          <p14:tracePt t="38060" x="3359150" y="5372100"/>
          <p14:tracePt t="38072" x="3371850" y="5372100"/>
          <p14:tracePt t="38072" x="3384550" y="5378450"/>
          <p14:tracePt t="38072" x="3397250" y="5378450"/>
          <p14:tracePt t="38093" x="3416300" y="5384800"/>
          <p14:tracePt t="38106" x="3435350" y="5384800"/>
          <p14:tracePt t="38106" x="3473450" y="5391150"/>
          <p14:tracePt t="38126" x="3498850" y="5391150"/>
          <p14:tracePt t="38126" x="3524250" y="5391150"/>
          <p14:tracePt t="38141" x="3549650" y="5391150"/>
          <p14:tracePt t="38141" x="3581400" y="5391150"/>
          <p14:tracePt t="38157" x="3606800" y="5391150"/>
          <p14:tracePt t="38157" x="3670300" y="5391150"/>
          <p14:tracePt t="38174" x="3695700" y="5391150"/>
          <p14:tracePt t="38174" x="3727450" y="5384800"/>
          <p14:tracePt t="38191" x="3752850" y="5384800"/>
          <p14:tracePt t="38191" x="3784600" y="5384800"/>
          <p14:tracePt t="38208" x="3810000" y="5384800"/>
          <p14:tracePt t="38208" x="3835400" y="5384800"/>
          <p14:tracePt t="38224" x="3854450" y="5384800"/>
          <p14:tracePt t="38224" x="3898900" y="5384800"/>
          <p14:tracePt t="38241" x="3917950" y="5384800"/>
          <p14:tracePt t="38241" x="3937000" y="5384800"/>
          <p14:tracePt t="38258" x="3949700" y="5391150"/>
          <p14:tracePt t="38258" x="3962400" y="5391150"/>
          <p14:tracePt t="38274" x="3975100" y="5391150"/>
          <p14:tracePt t="38274" x="3981450" y="5391150"/>
          <p14:tracePt t="38274" x="3987800" y="5391150"/>
          <p14:tracePt t="38294" x="3994150" y="5397500"/>
          <p14:tracePt t="38306" x="4006850" y="5397500"/>
          <p14:tracePt t="38323" x="4006850" y="5403850"/>
          <p14:tracePt t="38340" x="4006850" y="5416550"/>
          <p14:tracePt t="38356" x="4006850" y="5410200"/>
          <p14:tracePt t="38468" x="4006850" y="5422900"/>
          <p14:tracePt t="38488" x="4019550" y="5422900"/>
          <p14:tracePt t="38504" x="4025900" y="5429250"/>
          <p14:tracePt t="38512" x="4032250" y="5441950"/>
          <p14:tracePt t="38524" x="4044950" y="5448300"/>
          <p14:tracePt t="38524" x="4070350" y="5467350"/>
          <p14:tracePt t="38543" x="4083050" y="5473700"/>
          <p14:tracePt t="38543" x="4095750" y="5486400"/>
          <p14:tracePt t="38559" x="4108450" y="5499100"/>
          <p14:tracePt t="38559" x="4121150" y="5505450"/>
          <p14:tracePt t="38576" x="4133850" y="5511800"/>
          <p14:tracePt t="38576" x="4140200" y="5524500"/>
          <p14:tracePt t="38593" x="4159250" y="5530850"/>
          <p14:tracePt t="38593" x="4165600" y="5537200"/>
          <p14:tracePt t="38609" x="4171950" y="5543550"/>
          <p14:tracePt t="38609" x="4178300" y="5549900"/>
          <p14:tracePt t="38627" x="4184650" y="5556250"/>
          <p14:tracePt t="38627" x="4191000" y="5562600"/>
          <p14:tracePt t="38642" x="4197350" y="5568950"/>
          <p14:tracePt t="38677" x="4197350" y="5575300"/>
          <p14:tracePt t="38708" x="4203700" y="5575300"/>
          <p14:tracePt t="38752" x="4203700" y="5581650"/>
          <p14:tracePt t="38781" x="4210050" y="5581650"/>
          <p14:tracePt t="38788" x="4210050" y="5588000"/>
          <p14:tracePt t="38805" x="4216400" y="5594350"/>
          <p14:tracePt t="38828" x="4222750" y="5600700"/>
          <p14:tracePt t="38840" x="4229100" y="5607050"/>
          <p14:tracePt t="38857" x="4235450" y="5607050"/>
          <p14:tracePt t="38865" x="4241800" y="5613400"/>
          <p14:tracePt t="38881" x="4248150" y="5619750"/>
          <p14:tracePt t="38881" x="4248150" y="5626100"/>
          <p14:tracePt t="38894" x="4260850" y="5626100"/>
          <p14:tracePt t="38908" x="4260850" y="5632450"/>
          <p14:tracePt t="38908" x="4260850" y="5638800"/>
          <p14:tracePt t="38927" x="4267200" y="5645150"/>
          <p14:tracePt t="38942" x="4273550" y="5651500"/>
          <p14:tracePt t="38960" x="4279900" y="5664200"/>
          <p14:tracePt t="38975" x="4286250" y="5670550"/>
          <p14:tracePt t="38992" x="4292600" y="5676900"/>
          <p14:tracePt t="39009" x="4298950" y="5683250"/>
          <p14:tracePt t="39009" x="4305300" y="5683250"/>
          <p14:tracePt t="39009" x="4311650" y="5683250"/>
          <p14:tracePt t="39029" x="4318000" y="5683250"/>
          <p14:tracePt t="39045" x="4324350" y="5683250"/>
          <p14:tracePt t="39061" x="4330700" y="5683250"/>
          <p14:tracePt t="39075" x="4337050" y="5676900"/>
          <p14:tracePt t="39092" x="4343400" y="5676900"/>
          <p14:tracePt t="39109" x="4349750" y="5676900"/>
          <p14:tracePt t="39109" x="4356100" y="5676900"/>
          <p14:tracePt t="39129" x="4362450" y="5670550"/>
          <p14:tracePt t="39142" x="4368800" y="5676900"/>
          <p14:tracePt t="39142" x="4375150" y="5670550"/>
          <p14:tracePt t="39161" x="4381500" y="5670550"/>
          <p14:tracePt t="39176" x="4387850" y="5670550"/>
          <p14:tracePt t="39193" x="4381500" y="5676900"/>
          <p14:tracePt t="39253" x="4375150" y="5676900"/>
          <p14:tracePt t="39276" x="4368800" y="5676900"/>
          <p14:tracePt t="39301" x="4362450" y="5676900"/>
          <p14:tracePt t="39312" x="4356100" y="5683250"/>
          <p14:tracePt t="39321" x="4349750" y="5683250"/>
          <p14:tracePt t="39336" x="4343400" y="5683250"/>
          <p14:tracePt t="39353" x="4337050" y="5683250"/>
          <p14:tracePt t="39365" x="4330700" y="5689600"/>
          <p14:tracePt t="39381" x="4324350" y="5689600"/>
          <p14:tracePt t="39397" x="4318000" y="5689600"/>
          <p14:tracePt t="39413" x="4311650" y="5689600"/>
          <p14:tracePt t="39432" x="4305300" y="5683250"/>
          <p14:tracePt t="39449" x="4298950" y="5683250"/>
          <p14:tracePt t="39481" x="4292600" y="5676900"/>
          <p14:tracePt t="39492" x="4286250" y="5676900"/>
          <p14:tracePt t="39508" x="4279900" y="5670550"/>
          <p14:tracePt t="39524" x="4273550" y="5664200"/>
          <p14:tracePt t="39552" x="4267200" y="5670550"/>
          <p14:tracePt t="39576" x="4260850" y="5670550"/>
          <p14:tracePt t="39601" x="4254500" y="5670550"/>
          <p14:tracePt t="39621" x="4248150" y="5676900"/>
          <p14:tracePt t="39652" x="4241800" y="5670550"/>
          <p14:tracePt t="39673" x="4235450" y="5670550"/>
          <p14:tracePt t="39697" x="4229100" y="5670550"/>
          <p14:tracePt t="39712" x="4222750" y="5676900"/>
          <p14:tracePt t="39729" x="4216400" y="5676900"/>
          <p14:tracePt t="39741" x="4210050" y="5676900"/>
          <p14:tracePt t="39757" x="4203700" y="5683250"/>
          <p14:tracePt t="39781" x="4197350" y="5676900"/>
          <p14:tracePt t="39824" x="4203700" y="5676900"/>
          <p14:tracePt t="39860" x="4203700" y="5670550"/>
          <p14:tracePt t="39884" x="4210050" y="5670550"/>
          <p14:tracePt t="39901" x="4216400" y="5664200"/>
          <p14:tracePt t="39928" x="4216400" y="5657850"/>
          <p14:tracePt t="39960" x="4216400" y="5664200"/>
          <p14:tracePt t="40032" x="4210050" y="5664200"/>
          <p14:tracePt t="40057" x="4210050" y="5670550"/>
          <p14:tracePt t="40093" x="4210050" y="5664200"/>
          <p14:tracePt t="40117" x="4203700" y="5670550"/>
          <p14:tracePt t="40177" x="4210050" y="5664200"/>
          <p14:tracePt t="40228" x="4210050" y="5657850"/>
          <p14:tracePt t="40253" x="4216400" y="5651500"/>
          <p14:tracePt t="40273" x="4222750" y="5651500"/>
          <p14:tracePt t="40289" x="4229100" y="5645150"/>
          <p14:tracePt t="40305" x="4235450" y="5645150"/>
          <p14:tracePt t="40313" x="4241800" y="5638800"/>
          <p14:tracePt t="40330" x="4248150" y="5638800"/>
          <p14:tracePt t="40346" x="4254500" y="5638800"/>
          <p14:tracePt t="40346" x="4260850" y="5632450"/>
          <p14:tracePt t="40365" x="4260850" y="5626100"/>
          <p14:tracePt t="40380" x="4267200" y="5619750"/>
          <p14:tracePt t="40380" x="4273550" y="5613400"/>
          <p14:tracePt t="40380" x="4273550" y="5607050"/>
          <p14:tracePt t="40401" x="4279900" y="5600700"/>
          <p14:tracePt t="40433" x="4286250" y="5600700"/>
          <p14:tracePt t="40461" x="4292600" y="5607050"/>
          <p14:tracePt t="40485" x="4298950" y="5613400"/>
          <p14:tracePt t="40528" x="4305300" y="5607050"/>
          <p14:tracePt t="40545" x="4311650" y="5607050"/>
          <p14:tracePt t="40561" x="4318000" y="5613400"/>
          <p14:tracePt t="40573" x="4324350" y="5613400"/>
          <p14:tracePt t="40581" x="4330700" y="5613400"/>
          <p14:tracePt t="40597" x="4337050" y="5613400"/>
          <p14:tracePt t="40597" x="4343400" y="5619750"/>
          <p14:tracePt t="40616" x="4349750" y="5613400"/>
          <p14:tracePt t="40616" x="4362450" y="5613400"/>
          <p14:tracePt t="40634" x="4368800" y="5619750"/>
          <p14:tracePt t="40634" x="4375150" y="5619750"/>
          <p14:tracePt t="40649" x="4387850" y="5619750"/>
          <p14:tracePt t="40649" x="4394200" y="5619750"/>
          <p14:tracePt t="40666" x="4400550" y="5619750"/>
          <p14:tracePt t="40681" x="4413250" y="5619750"/>
          <p14:tracePt t="40698" x="4425950" y="5619750"/>
          <p14:tracePt t="40698" x="4438650" y="5619750"/>
          <p14:tracePt t="40718" x="4445000" y="5619750"/>
          <p14:tracePt t="40718" x="4457700" y="5619750"/>
          <p14:tracePt t="40733" x="4464050" y="5626100"/>
          <p14:tracePt t="40733" x="4470400" y="5632450"/>
          <p14:tracePt t="40750" x="4483100" y="5632450"/>
          <p14:tracePt t="40750" x="4489450" y="5638800"/>
          <p14:tracePt t="40766" x="4495800" y="5645150"/>
          <p14:tracePt t="40781" x="4502150" y="5651500"/>
          <p14:tracePt t="40798" x="4508500" y="5651500"/>
          <p14:tracePt t="40798" x="4514850" y="5651500"/>
          <p14:tracePt t="40817" x="4508500" y="5657850"/>
          <p14:tracePt t="40861" x="4502150" y="5664200"/>
          <p14:tracePt t="40889" x="4495800" y="5664200"/>
          <p14:tracePt t="40905" x="4489450" y="5664200"/>
          <p14:tracePt t="40921" x="4476750" y="5670550"/>
          <p14:tracePt t="40933" x="4476750" y="5664200"/>
          <p14:tracePt t="40941" x="4470400" y="5670550"/>
          <p14:tracePt t="40949" x="4457700" y="5664200"/>
          <p14:tracePt t="40949" x="4451350" y="5670550"/>
          <p14:tracePt t="40967" x="4445000" y="5664200"/>
          <p14:tracePt t="40967" x="4438650" y="5664200"/>
          <p14:tracePt t="40967" x="4425950" y="5664200"/>
          <p14:tracePt t="40987" x="4419600" y="5664200"/>
          <p14:tracePt t="40999" x="4406900" y="5657850"/>
          <p14:tracePt t="40999" x="4394200" y="5657850"/>
          <p14:tracePt t="41018" x="4381500" y="5657850"/>
          <p14:tracePt t="41018" x="4375150" y="5657850"/>
          <p14:tracePt t="41034" x="4368800" y="5657850"/>
          <p14:tracePt t="41034" x="4356100" y="5657850"/>
          <p14:tracePt t="41051" x="4349750" y="5657850"/>
          <p14:tracePt t="41051" x="4343400" y="5651500"/>
          <p14:tracePt t="41068" x="4330700" y="5651500"/>
          <p14:tracePt t="41082" x="4318000" y="5645150"/>
          <p14:tracePt t="41101" x="4311650" y="5638800"/>
          <p14:tracePt t="41116" x="4311650" y="5632450"/>
          <p14:tracePt t="41132" x="4305300" y="5626100"/>
          <p14:tracePt t="41149" x="4298950" y="5626100"/>
          <p14:tracePt t="41181" x="4298950" y="5619750"/>
          <p14:tracePt t="41197" x="4292600" y="5626100"/>
          <p14:tracePt t="41213" x="4286250" y="5619750"/>
          <p14:tracePt t="41241" x="4286250" y="5613400"/>
          <p14:tracePt t="41273" x="4279900" y="5613400"/>
          <p14:tracePt t="41293" x="4273550" y="5613400"/>
          <p14:tracePt t="41317" x="4267200" y="5613400"/>
          <p14:tracePt t="41332" x="4260850" y="5613400"/>
          <p14:tracePt t="41345" x="4254500" y="5613400"/>
          <p14:tracePt t="41361" x="4248150" y="5619750"/>
          <p14:tracePt t="41370" x="4241800" y="5613400"/>
          <p14:tracePt t="41386" x="4235450" y="5613400"/>
          <p14:tracePt t="41386" x="4229100" y="5613400"/>
          <p14:tracePt t="41402" x="4222750" y="5613400"/>
          <p14:tracePt t="41417" x="4216400" y="5607050"/>
          <p14:tracePt t="41433" x="4210050" y="5613400"/>
          <p14:tracePt t="41450" x="4203700" y="5613400"/>
          <p14:tracePt t="41467" x="4191000" y="5619750"/>
          <p14:tracePt t="41484" x="4184650" y="5626100"/>
          <p14:tracePt t="41501" x="4178300" y="5626100"/>
          <p14:tracePt t="41540" x="4171950" y="5619750"/>
          <p14:tracePt t="41685" x="4165600" y="5619750"/>
          <p14:tracePt t="41772" x="4159250" y="5619750"/>
          <p14:tracePt t="41805" x="4152900" y="5619750"/>
          <p14:tracePt t="41821" x="4146550" y="5619750"/>
          <p14:tracePt t="41833" x="4140200" y="5619750"/>
          <p14:tracePt t="41841" x="4133850" y="5619750"/>
          <p14:tracePt t="41852" x="4127500" y="5613400"/>
          <p14:tracePt t="41869" x="4114800" y="5619750"/>
          <p14:tracePt t="41869" x="4102100" y="5619750"/>
          <p14:tracePt t="41887" x="4095750" y="5613400"/>
          <p14:tracePt t="41887" x="4089400" y="5619750"/>
          <p14:tracePt t="41903" x="4083050" y="5619750"/>
          <p14:tracePt t="41903" x="4076700" y="5619750"/>
          <p14:tracePt t="41921" x="4064000" y="5619750"/>
          <p14:tracePt t="41921" x="4057650" y="5619750"/>
          <p14:tracePt t="41937" x="4044950" y="5619750"/>
          <p14:tracePt t="41937" x="4025900" y="5626100"/>
          <p14:tracePt t="41954" x="4019550" y="5626100"/>
          <p14:tracePt t="41954" x="4006850" y="5619750"/>
          <p14:tracePt t="41971" x="3994150" y="5619750"/>
          <p14:tracePt t="41971" x="3981450" y="5619750"/>
          <p14:tracePt t="41987" x="3962400" y="5613400"/>
          <p14:tracePt t="41987" x="3949700" y="5613400"/>
          <p14:tracePt t="41987" x="3937000" y="5607050"/>
          <p14:tracePt t="42007" x="3917950" y="5600700"/>
          <p14:tracePt t="42019" x="3905250" y="5594350"/>
          <p14:tracePt t="42019" x="3873500" y="5588000"/>
          <p14:tracePt t="42038" x="3854450" y="5575300"/>
          <p14:tracePt t="42038" x="3841750" y="5575300"/>
          <p14:tracePt t="42055" x="3822700" y="5562600"/>
          <p14:tracePt t="42055" x="3810000" y="5556250"/>
          <p14:tracePt t="42071" x="3790950" y="5543550"/>
          <p14:tracePt t="42071" x="3771900" y="5530850"/>
          <p14:tracePt t="42071" x="3752850" y="5511800"/>
          <p14:tracePt t="42090" x="3740150" y="5499100"/>
          <p14:tracePt t="42102" x="3721100" y="5480050"/>
          <p14:tracePt t="42102" x="3683000" y="5435600"/>
          <p14:tracePt t="42122" x="3657600" y="5416550"/>
          <p14:tracePt t="42122" x="3638550" y="5391150"/>
          <p14:tracePt t="42122" x="3619500" y="5365750"/>
          <p14:tracePt t="42142" x="3600450" y="5346700"/>
          <p14:tracePt t="42153" x="3581400" y="5321300"/>
          <p14:tracePt t="42153" x="3568700" y="5295900"/>
          <p14:tracePt t="42153" x="3556000" y="5276850"/>
          <p14:tracePt t="42174" x="3543300" y="5251450"/>
          <p14:tracePt t="42174" x="3530600" y="5238750"/>
          <p14:tracePt t="42188" x="3524250" y="5219700"/>
          <p14:tracePt t="42188" x="3517900" y="5207000"/>
          <p14:tracePt t="42205" x="3511550" y="5187950"/>
          <p14:tracePt t="42205" x="3505200" y="5175250"/>
          <p14:tracePt t="42221" x="3505200" y="5162550"/>
          <p14:tracePt t="42221" x="3498850" y="5156200"/>
          <p14:tracePt t="42238" x="3498850" y="5143500"/>
          <p14:tracePt t="42238" x="3492500" y="5111750"/>
          <p14:tracePt t="42255" x="3492500" y="5099050"/>
          <p14:tracePt t="42255" x="3486150" y="5086350"/>
          <p14:tracePt t="42272" x="3486150" y="5073650"/>
          <p14:tracePt t="42272" x="3479800" y="5060950"/>
          <p14:tracePt t="42289" x="3473450" y="5054600"/>
          <p14:tracePt t="42289" x="3467100" y="5048250"/>
          <p14:tracePt t="42305" x="3460750" y="5041900"/>
          <p14:tracePt t="42321" x="3454400" y="5041900"/>
          <p14:tracePt t="42337" x="3448050" y="5048250"/>
          <p14:tracePt t="42353" x="3441700" y="5048250"/>
          <p14:tracePt t="42374" x="3441700" y="5054600"/>
          <p14:tracePt t="42390" x="3435350" y="5060950"/>
          <p14:tracePt t="42407" x="3429000" y="5067300"/>
          <p14:tracePt t="42407" x="3422650" y="5073650"/>
          <p14:tracePt t="42422" x="3416300" y="5080000"/>
          <p14:tracePt t="42422" x="3409950" y="5086350"/>
          <p14:tracePt t="42439" x="3403600" y="5092700"/>
          <p14:tracePt t="42439" x="3397250" y="5099050"/>
          <p14:tracePt t="42439" x="3390900" y="5105400"/>
          <p14:tracePt t="42459" x="3384550" y="5111750"/>
          <p14:tracePt t="42471" x="3378200" y="5118100"/>
          <p14:tracePt t="42471" x="3371850" y="5118100"/>
          <p14:tracePt t="42489" x="3365500" y="5130800"/>
          <p14:tracePt t="42489" x="3359150" y="5137150"/>
          <p14:tracePt t="42506" x="3352800" y="5149850"/>
          <p14:tracePt t="42521" x="3346450" y="5156200"/>
          <p14:tracePt t="42521" x="3340100" y="5162550"/>
          <p14:tracePt t="42539" x="3327400" y="5181600"/>
          <p14:tracePt t="42539" x="3321050" y="5187950"/>
          <p14:tracePt t="42556" x="3314700" y="5194300"/>
          <p14:tracePt t="42556" x="3302000" y="5200650"/>
          <p14:tracePt t="42573" x="3295650" y="5207000"/>
          <p14:tracePt t="42573" x="3289300" y="5219700"/>
          <p14:tracePt t="42589" x="3282950" y="5226050"/>
          <p14:tracePt t="42589" x="3270250" y="5238750"/>
          <p14:tracePt t="42607" x="3263900" y="5245100"/>
          <p14:tracePt t="42607" x="3257550" y="5245100"/>
          <p14:tracePt t="42624" x="3257550" y="5251450"/>
          <p14:tracePt t="42624" x="3251200" y="5257800"/>
          <p14:tracePt t="42640" x="3244850" y="5264150"/>
          <p14:tracePt t="42654" x="3238500" y="5264150"/>
          <p14:tracePt t="42681" x="3244850" y="5257800"/>
          <p14:tracePt t="42705" x="3244850" y="5264150"/>
          <p14:tracePt t="42817" x="3244850" y="5270500"/>
          <p14:tracePt t="42853" x="3244850" y="5276850"/>
          <p14:tracePt t="42885" x="3244850" y="5283200"/>
          <p14:tracePt t="42937" x="3244850" y="5289550"/>
          <p14:tracePt t="42965" x="3238500" y="5295900"/>
          <p14:tracePt t="42989" x="3232150" y="5302250"/>
          <p14:tracePt t="43005" x="3225800" y="5302250"/>
          <p14:tracePt t="43021" x="3225800" y="5308600"/>
          <p14:tracePt t="43042" x="3219450" y="5308600"/>
          <p14:tracePt t="43065" x="3213100" y="5308600"/>
          <p14:tracePt t="43085" x="3206750" y="5308600"/>
          <p14:tracePt t="43101" x="3200400" y="5308600"/>
          <p14:tracePt t="43141" x="3194050" y="5308600"/>
          <p14:tracePt t="43169" x="3187700" y="5314950"/>
          <p14:tracePt t="43186" x="3187700" y="5321300"/>
          <p14:tracePt t="43201" x="3181350" y="5327650"/>
          <p14:tracePt t="43213" x="3175000" y="5334000"/>
          <p14:tracePt t="43230" x="3175000" y="5340350"/>
          <p14:tracePt t="43246" x="3175000" y="5346700"/>
          <p14:tracePt t="43261" x="3175000" y="5353050"/>
          <p14:tracePt t="43281" x="3175000" y="5359400"/>
          <p14:tracePt t="43297" x="3181350" y="5365750"/>
          <p14:tracePt t="43314" x="3181350" y="5372100"/>
          <p14:tracePt t="43326" x="3187700" y="5378450"/>
          <p14:tracePt t="43342" x="3187700" y="5384800"/>
          <p14:tracePt t="43358" x="3181350" y="5391150"/>
          <p14:tracePt t="43374" x="3181350" y="5397500"/>
          <p14:tracePt t="43390" x="3168650" y="5403850"/>
          <p14:tracePt t="43407" x="3168650" y="5410200"/>
          <p14:tracePt t="43407" x="3155950" y="5422900"/>
          <p14:tracePt t="43426" x="3149600" y="5422900"/>
          <p14:tracePt t="43426" x="3143250" y="5429250"/>
          <p14:tracePt t="43443" x="3136900" y="5435600"/>
          <p14:tracePt t="43443" x="3130550" y="5441950"/>
          <p14:tracePt t="43459" x="3117850" y="5448300"/>
          <p14:tracePt t="43459" x="3105150" y="5454650"/>
          <p14:tracePt t="43459" x="3098800" y="5461000"/>
          <p14:tracePt t="43478" x="3086100" y="5467350"/>
          <p14:tracePt t="43491" x="3073400" y="5467350"/>
          <p14:tracePt t="43491" x="3041650" y="5467350"/>
          <p14:tracePt t="43509" x="3028950" y="5467350"/>
          <p14:tracePt t="43509" x="3016250" y="5467350"/>
          <p14:tracePt t="43526" x="2997200" y="5467350"/>
          <p14:tracePt t="43526" x="2978150" y="5461000"/>
          <p14:tracePt t="43543" x="2965450" y="5454650"/>
          <p14:tracePt t="43543" x="2946400" y="5441950"/>
          <p14:tracePt t="43543" x="2927350" y="5429250"/>
          <p14:tracePt t="43562" x="2908300" y="5416550"/>
          <p14:tracePt t="43562" x="2889250" y="5403850"/>
          <p14:tracePt t="43576" x="2876550" y="5391150"/>
          <p14:tracePt t="43576" x="2857500" y="5372100"/>
          <p14:tracePt t="43593" x="2844800" y="5353050"/>
          <p14:tracePt t="43593" x="2825750" y="5334000"/>
          <p14:tracePt t="43610" x="2813050" y="5314950"/>
          <p14:tracePt t="43610" x="2794000" y="5270500"/>
          <p14:tracePt t="43627" x="2781300" y="5251450"/>
          <p14:tracePt t="43627" x="2774950" y="5226050"/>
          <p14:tracePt t="43643" x="2768600" y="5200650"/>
          <p14:tracePt t="43643" x="2768600" y="5175250"/>
          <p14:tracePt t="43660" x="2768600" y="5156200"/>
          <p14:tracePt t="43660" x="2768600" y="5130800"/>
          <p14:tracePt t="43677" x="2774950" y="5105400"/>
          <p14:tracePt t="43677" x="2774950" y="5080000"/>
          <p14:tracePt t="43694" x="2794000" y="5035550"/>
          <p14:tracePt t="43694" x="2806700" y="5016500"/>
          <p14:tracePt t="43710" x="2819400" y="4991100"/>
          <p14:tracePt t="43710" x="2832100" y="4972050"/>
          <p14:tracePt t="43727" x="2844800" y="4953000"/>
          <p14:tracePt t="43727" x="2863850" y="4933950"/>
          <p14:tracePt t="43743" x="2882900" y="4914900"/>
          <p14:tracePt t="43743" x="2908300" y="4902200"/>
          <p14:tracePt t="43743" x="2933700" y="4883150"/>
          <p14:tracePt t="43763" x="2959100" y="4870450"/>
          <p14:tracePt t="43775" x="2990850" y="4857750"/>
          <p14:tracePt t="43775" x="3054350" y="4838700"/>
          <p14:tracePt t="43795" x="3086100" y="4832350"/>
          <p14:tracePt t="43795" x="3124200" y="4826000"/>
          <p14:tracePt t="43810" x="3155950" y="4826000"/>
          <p14:tracePt t="43810" x="3194050" y="4826000"/>
          <p14:tracePt t="43827" x="3232150" y="4826000"/>
          <p14:tracePt t="43827" x="3263900" y="4826000"/>
          <p14:tracePt t="43827" x="3302000" y="4832350"/>
          <p14:tracePt t="43847" x="3333750" y="4838700"/>
          <p14:tracePt t="43859" x="3371850" y="4845050"/>
          <p14:tracePt t="43859" x="3435350" y="4870450"/>
          <p14:tracePt t="43877" x="3467100" y="4883150"/>
          <p14:tracePt t="43877" x="3498850" y="4895850"/>
          <p14:tracePt t="43894" x="3524250" y="4908550"/>
          <p14:tracePt t="43894" x="3549650" y="4927600"/>
          <p14:tracePt t="43911" x="3575050" y="4940300"/>
          <p14:tracePt t="43911" x="3600450" y="4959350"/>
          <p14:tracePt t="43927" x="3619500" y="4972050"/>
          <p14:tracePt t="43927" x="3651250" y="5016500"/>
          <p14:tracePt t="43944" x="3663950" y="5035550"/>
          <p14:tracePt t="43944" x="3676650" y="5060950"/>
          <p14:tracePt t="43961" x="3683000" y="5080000"/>
          <p14:tracePt t="43961" x="3695700" y="5105400"/>
          <p14:tracePt t="43978" x="3695700" y="5124450"/>
          <p14:tracePt t="43978" x="3702050" y="5162550"/>
          <p14:tracePt t="43995" x="3702050" y="5187950"/>
          <p14:tracePt t="43995" x="3695700" y="5207000"/>
          <p14:tracePt t="44011" x="3689350" y="5226050"/>
          <p14:tracePt t="44011" x="3683000" y="5245100"/>
          <p14:tracePt t="44028" x="3676650" y="5264150"/>
          <p14:tracePt t="44028" x="3670300" y="5283200"/>
          <p14:tracePt t="44028" x="3657600" y="5295900"/>
          <p14:tracePt t="44047" x="3651250" y="5314950"/>
          <p14:tracePt t="44059" x="3638550" y="5334000"/>
          <p14:tracePt t="44059" x="3619500" y="5359400"/>
          <p14:tracePt t="44078" x="3606800" y="5372100"/>
          <p14:tracePt t="44078" x="3594100" y="5384800"/>
          <p14:tracePt t="44095" x="3587750" y="5397500"/>
          <p14:tracePt t="44095" x="3575050" y="5410200"/>
          <p14:tracePt t="44111" x="3562350" y="5416550"/>
          <p14:tracePt t="44111" x="3556000" y="5422900"/>
          <p14:tracePt t="44111" x="3543300" y="5429250"/>
          <p14:tracePt t="44131" x="3536950" y="5441950"/>
          <p14:tracePt t="44143" x="3530600" y="5441950"/>
          <p14:tracePt t="44143" x="3511550" y="5454650"/>
          <p14:tracePt t="44162" x="3498850" y="5454650"/>
          <p14:tracePt t="44162" x="3492500" y="5461000"/>
          <p14:tracePt t="44178" x="3486150" y="5461000"/>
          <p14:tracePt t="44178" x="3479800" y="5467350"/>
          <p14:tracePt t="44195" x="3473450" y="5467350"/>
          <p14:tracePt t="44195" x="3467100" y="5467350"/>
          <p14:tracePt t="44211" x="3460750" y="5467350"/>
          <p14:tracePt t="44211" x="3454400" y="5473700"/>
          <p14:tracePt t="44229" x="3448050" y="5473700"/>
          <p14:tracePt t="44250" x="3454400" y="5467350"/>
          <p14:tracePt t="44282" x="3460750" y="5467350"/>
          <p14:tracePt t="44293" x="3467100" y="5461000"/>
          <p14:tracePt t="44309" x="3473450" y="5454650"/>
          <p14:tracePt t="44346" x="3479800" y="5448300"/>
          <p14:tracePt t="44377" x="3486150" y="5448300"/>
          <p14:tracePt t="44405" x="3492500" y="5448300"/>
          <p14:tracePt t="44422" x="3498850" y="5441950"/>
          <p14:tracePt t="44438" x="3505200" y="5441950"/>
          <p14:tracePt t="44446" x="3511550" y="5441950"/>
          <p14:tracePt t="44446" x="3524250" y="5441950"/>
          <p14:tracePt t="44463" x="3536950" y="5441950"/>
          <p14:tracePt t="44463" x="3556000" y="5441950"/>
          <p14:tracePt t="44480" x="3575050" y="5441950"/>
          <p14:tracePt t="44480" x="3600450" y="5435600"/>
          <p14:tracePt t="44480" x="3625850" y="5435600"/>
          <p14:tracePt t="44498" x="3657600" y="5429250"/>
          <p14:tracePt t="44511" x="3689350" y="5429250"/>
          <p14:tracePt t="44511" x="3765550" y="5422900"/>
          <p14:tracePt t="44529" x="3810000" y="5416550"/>
          <p14:tracePt t="44529" x="3848100" y="5410200"/>
          <p14:tracePt t="44546" x="3892550" y="5403850"/>
          <p14:tracePt t="44546" x="3943350" y="5397500"/>
          <p14:tracePt t="44564" x="4000500" y="5391150"/>
          <p14:tracePt t="44564" x="4051300" y="5384800"/>
          <p14:tracePt t="44580" x="4165600" y="5372100"/>
          <p14:tracePt t="44580" x="4229100" y="5365750"/>
          <p14:tracePt t="44596" x="4286250" y="5353050"/>
          <p14:tracePt t="44596" x="4343400" y="5346700"/>
          <p14:tracePt t="44613" x="4400550" y="5340350"/>
          <p14:tracePt t="44613" x="4457700" y="5327650"/>
          <p14:tracePt t="44631" x="4508500" y="5321300"/>
          <p14:tracePt t="44631" x="4603750" y="5302250"/>
          <p14:tracePt t="44647" x="4648200" y="5295900"/>
          <p14:tracePt t="44647" x="4686300" y="5289550"/>
          <p14:tracePt t="44663" x="4724400" y="5283200"/>
          <p14:tracePt t="44663" x="4762500" y="5283200"/>
          <p14:tracePt t="44680" x="4800600" y="5276850"/>
          <p14:tracePt t="44680" x="4832350" y="5270500"/>
          <p14:tracePt t="44697" x="4870450" y="5264150"/>
          <p14:tracePt t="44697" x="4902200" y="5257800"/>
          <p14:tracePt t="44714" x="4959350" y="5251450"/>
          <p14:tracePt t="44714" x="4984750" y="5245100"/>
          <p14:tracePt t="44731" x="5003800" y="5245100"/>
          <p14:tracePt t="44731" x="5022850" y="5238750"/>
          <p14:tracePt t="44747" x="5041900" y="5238750"/>
          <p14:tracePt t="44747" x="5048250" y="5238750"/>
          <p14:tracePt t="44747" x="5060950" y="5238750"/>
          <p14:tracePt t="44766" x="5067300" y="5238750"/>
          <p14:tracePt t="44778" x="5073650" y="5232400"/>
          <p14:tracePt t="44795" x="5080000" y="5232400"/>
          <p14:tracePt t="44813" x="5080000" y="5238750"/>
          <p14:tracePt t="44829" x="5073650" y="5245100"/>
          <p14:tracePt t="44845" x="5067300" y="5251450"/>
          <p14:tracePt t="44862" x="5060950" y="5251450"/>
          <p14:tracePt t="44879" x="5054600" y="5257800"/>
          <p14:tracePt t="44895" x="5048250" y="5264150"/>
          <p14:tracePt t="44961" x="5048250" y="5270500"/>
          <p14:tracePt t="45002" x="5054600" y="5276850"/>
          <p14:tracePt t="45045" x="5060950" y="5283200"/>
          <p14:tracePt t="45114" x="5067300" y="5289550"/>
          <p14:tracePt t="45134" x="5067300" y="5295900"/>
          <p14:tracePt t="45150" x="5073650" y="5302250"/>
          <p14:tracePt t="45186" x="5073650" y="5308600"/>
          <p14:tracePt t="45202" x="5080000" y="5308600"/>
          <p14:tracePt t="45242" x="5073650" y="5314950"/>
          <p14:tracePt t="45262" x="5073650" y="5321300"/>
          <p14:tracePt t="45278" x="5067300" y="5327650"/>
          <p14:tracePt t="45294" x="5060950" y="5334000"/>
          <p14:tracePt t="45306" x="5054600" y="5334000"/>
          <p14:tracePt t="45314" x="5048250" y="5340350"/>
          <p14:tracePt t="45314" x="5041900" y="5340350"/>
          <p14:tracePt t="45333" x="5035550" y="5346700"/>
          <p14:tracePt t="45333" x="5029200" y="5353050"/>
          <p14:tracePt t="45349" x="5022850" y="5353050"/>
          <p14:tracePt t="45349" x="4997450" y="5359400"/>
          <p14:tracePt t="45367" x="4984750" y="5365750"/>
          <p14:tracePt t="45367" x="4972050" y="5365750"/>
          <p14:tracePt t="45383" x="4953000" y="5372100"/>
          <p14:tracePt t="45383" x="4940300" y="5372100"/>
          <p14:tracePt t="45399" x="4914900" y="5372100"/>
          <p14:tracePt t="45399" x="4895850" y="5365750"/>
          <p14:tracePt t="45416" x="4870450" y="5365750"/>
          <p14:tracePt t="45416" x="4845050" y="5359400"/>
          <p14:tracePt t="45416" x="4819650" y="5353050"/>
          <p14:tracePt t="45435" x="4787900" y="5346700"/>
          <p14:tracePt t="45447" x="4749800" y="5334000"/>
          <p14:tracePt t="45447" x="4686300" y="5308600"/>
          <p14:tracePt t="45467" x="4648200" y="5289550"/>
          <p14:tracePt t="45467" x="4610100" y="5270500"/>
          <p14:tracePt t="45483" x="4578350" y="5251450"/>
          <p14:tracePt t="45483" x="4546600" y="5232400"/>
          <p14:tracePt t="45500" x="4514850" y="5207000"/>
          <p14:tracePt t="45500" x="4483100" y="5187950"/>
          <p14:tracePt t="45500" x="4457700" y="5168900"/>
          <p14:tracePt t="45519" x="4432300" y="5143500"/>
          <p14:tracePt t="45531" x="4413250" y="5124450"/>
          <p14:tracePt t="45531" x="4387850" y="5080000"/>
          <p14:tracePt t="45550" x="4381500" y="5054600"/>
          <p14:tracePt t="45550" x="4375150" y="5029200"/>
          <p14:tracePt t="45567" x="4381500" y="5003800"/>
          <p14:tracePt t="45567" x="4387850" y="4978400"/>
          <p14:tracePt t="45583" x="4400550" y="4953000"/>
          <p14:tracePt t="45583" x="4413250" y="4927600"/>
          <p14:tracePt t="45583" x="4432300" y="4902200"/>
          <p14:tracePt t="45603" x="4457700" y="4870450"/>
          <p14:tracePt t="45603" x="4483100" y="4845050"/>
          <p14:tracePt t="45617" x="4514850" y="4819650"/>
          <p14:tracePt t="45617" x="4546600" y="4794250"/>
          <p14:tracePt t="45634" x="4584700" y="4768850"/>
          <p14:tracePt t="45634" x="4622800" y="4743450"/>
          <p14:tracePt t="45650" x="4667250" y="4724400"/>
          <p14:tracePt t="45650" x="4718050" y="4699000"/>
          <p14:tracePt t="45667" x="4768850" y="4679950"/>
          <p14:tracePt t="45667" x="4883150" y="4654550"/>
          <p14:tracePt t="45684" x="4940300" y="4641850"/>
          <p14:tracePt t="45684" x="5003800" y="4635500"/>
          <p14:tracePt t="45700" x="5067300" y="4629150"/>
          <p14:tracePt t="45700" x="5124450" y="4629150"/>
          <p14:tracePt t="45717" x="5181600" y="4629150"/>
          <p14:tracePt t="45717" x="5238750" y="4635500"/>
          <p14:tracePt t="45735" x="5340350" y="4648200"/>
          <p14:tracePt t="45735" x="5384800" y="4660900"/>
          <p14:tracePt t="45751" x="5429250" y="4673600"/>
          <p14:tracePt t="45751" x="5467350" y="4692650"/>
          <p14:tracePt t="45768" x="5505450" y="4711700"/>
          <p14:tracePt t="45768" x="5530850" y="4737100"/>
          <p14:tracePt t="45768" x="5556250" y="4762500"/>
          <p14:tracePt t="45787" x="5581650" y="4787900"/>
          <p14:tracePt t="45799" x="5594350" y="4813300"/>
          <p14:tracePt t="45799" x="5607050" y="4838700"/>
          <p14:tracePt t="45799" x="5613400" y="4864100"/>
          <p14:tracePt t="45820" x="5613400" y="4889500"/>
          <p14:tracePt t="45820" x="5613400" y="4914900"/>
          <p14:tracePt t="45834" x="5600700" y="4940300"/>
          <p14:tracePt t="45834" x="5594350" y="4965700"/>
          <p14:tracePt t="45851" x="5581650" y="4991100"/>
          <p14:tracePt t="45851" x="5562600" y="5016500"/>
          <p14:tracePt t="45868" x="5543550" y="5041900"/>
          <p14:tracePt t="45868" x="5518150" y="5067300"/>
          <p14:tracePt t="45868" x="5499100" y="5086350"/>
          <p14:tracePt t="45887" x="5473700" y="5111750"/>
          <p14:tracePt t="45899" x="5416550" y="5149850"/>
          <p14:tracePt t="45899" x="5391150" y="5168900"/>
          <p14:tracePt t="45918" x="5359400" y="5187950"/>
          <p14:tracePt t="45918" x="5327650" y="5207000"/>
          <p14:tracePt t="45935" x="5289550" y="5226050"/>
          <p14:tracePt t="45935" x="5257800" y="5245100"/>
          <p14:tracePt t="45951" x="5219700" y="5264150"/>
          <p14:tracePt t="45951" x="5156200" y="5295900"/>
          <p14:tracePt t="45968" x="5124450" y="5314950"/>
          <p14:tracePt t="45968" x="5086350" y="5327650"/>
          <p14:tracePt t="45985" x="5054600" y="5340350"/>
          <p14:tracePt t="45985" x="5022850" y="5353050"/>
          <p14:tracePt t="46001" x="4997450" y="5365750"/>
          <p14:tracePt t="46001" x="4965700" y="5378450"/>
          <p14:tracePt t="46018" x="4933950" y="5384800"/>
          <p14:tracePt t="46018" x="4883150" y="5397500"/>
          <p14:tracePt t="46035" x="4857750" y="5403850"/>
          <p14:tracePt t="46035" x="4832350" y="5410200"/>
          <p14:tracePt t="46052" x="4813300" y="5416550"/>
          <p14:tracePt t="46052" x="4794250" y="5422900"/>
          <p14:tracePt t="46068" x="4775200" y="5422900"/>
          <p14:tracePt t="46068" x="4762500" y="5429250"/>
          <p14:tracePt t="46068" x="4743450" y="5429250"/>
          <p14:tracePt t="46087" x="4737100" y="5435600"/>
          <p14:tracePt t="46100" x="4724400" y="5435600"/>
          <p14:tracePt t="46100" x="4711700" y="5441950"/>
          <p14:tracePt t="46119" x="4711700" y="5448300"/>
          <p14:tracePt t="46146" x="4711700" y="5441950"/>
          <p14:tracePt t="46162" x="4718050" y="5441950"/>
          <p14:tracePt t="46178" x="4724400" y="5435600"/>
          <p14:tracePt t="46194" x="4730750" y="5435600"/>
          <p14:tracePt t="46206" x="4737100" y="5435600"/>
          <p14:tracePt t="46222" x="4737100" y="5429250"/>
          <p14:tracePt t="46274" x="4730750" y="5429250"/>
          <p14:tracePt t="46298" x="4724400" y="5429250"/>
          <p14:tracePt t="46314" x="4718050" y="5429250"/>
          <p14:tracePt t="46326" x="4711700" y="5429250"/>
          <p14:tracePt t="46334" x="4705350" y="5429250"/>
          <p14:tracePt t="46334" x="4699000" y="5429250"/>
          <p14:tracePt t="46352" x="4692650" y="5429250"/>
          <p14:tracePt t="46352" x="4686300" y="5435600"/>
          <p14:tracePt t="46369" x="4679950" y="5435600"/>
          <p14:tracePt t="46369" x="4660900" y="5441950"/>
          <p14:tracePt t="46387" x="4654550" y="5448300"/>
          <p14:tracePt t="46387" x="4648200" y="5448300"/>
          <p14:tracePt t="46403" x="4641850" y="5448300"/>
          <p14:tracePt t="46403" x="4629150" y="5454650"/>
          <p14:tracePt t="46419" x="4622800" y="5461000"/>
          <p14:tracePt t="46419" x="4616450" y="5467350"/>
          <p14:tracePt t="46436" x="4610100" y="5467350"/>
          <p14:tracePt t="46436" x="4603750" y="5473700"/>
          <p14:tracePt t="46436" x="4597400" y="5473700"/>
          <p14:tracePt t="46455" x="4584700" y="5480050"/>
          <p14:tracePt t="46468" x="4578350" y="5480050"/>
          <p14:tracePt t="46468" x="4565650" y="5486400"/>
          <p14:tracePt t="46487" x="4559300" y="5486400"/>
          <p14:tracePt t="46487" x="4552950" y="5486400"/>
          <p14:tracePt t="46503" x="4546600" y="5486400"/>
          <p14:tracePt t="46503" x="4540250" y="5480050"/>
          <p14:tracePt t="46520" x="4533900" y="5480050"/>
          <p14:tracePt t="46520" x="4527550" y="5480050"/>
          <p14:tracePt t="46538" x="4521200" y="5480050"/>
          <p14:tracePt t="46551" x="4514850" y="5473700"/>
          <p14:tracePt t="46551" x="4508500" y="5473700"/>
          <p14:tracePt t="46570" x="4495800" y="5473700"/>
          <p14:tracePt t="46585" x="4489450" y="5473700"/>
          <p14:tracePt t="46601" x="4483100" y="5473700"/>
          <p14:tracePt t="46618" x="4476750" y="5473700"/>
          <p14:tracePt t="46618" x="4470400" y="5473700"/>
          <p14:tracePt t="46637" x="4457700" y="5473700"/>
          <p14:tracePt t="46652" x="4451350" y="5467350"/>
          <p14:tracePt t="46668" x="4445000" y="5473700"/>
          <p14:tracePt t="46668" x="4432300" y="5473700"/>
          <p14:tracePt t="46687" x="4425950" y="5473700"/>
          <p14:tracePt t="46687" x="4419600" y="5473700"/>
          <p14:tracePt t="46704" x="4413250" y="5473700"/>
          <p14:tracePt t="46704" x="4406900" y="5480050"/>
          <p14:tracePt t="46721" x="4400550" y="5480050"/>
          <p14:tracePt t="46721" x="4394200" y="5480050"/>
          <p14:tracePt t="46738" x="4387850" y="5480050"/>
          <p14:tracePt t="46738" x="4381500" y="5480050"/>
          <p14:tracePt t="46755" x="4375150" y="5473700"/>
          <p14:tracePt t="46755" x="4368800" y="5473700"/>
          <p14:tracePt t="46771" x="4362450" y="5473700"/>
          <p14:tracePt t="46771" x="4349750" y="5473700"/>
          <p14:tracePt t="46788" x="4343400" y="5473700"/>
          <p14:tracePt t="46788" x="4337050" y="5467350"/>
          <p14:tracePt t="46804" x="4330700" y="5467350"/>
          <p14:tracePt t="46804" x="4324350" y="5467350"/>
          <p14:tracePt t="46804" x="4318000" y="5467350"/>
          <p14:tracePt t="46823" x="4311650" y="5467350"/>
          <p14:tracePt t="46836" x="4305300" y="5467350"/>
          <p14:tracePt t="46836" x="4292600" y="5467350"/>
          <p14:tracePt t="46855" x="4286250" y="5467350"/>
          <p14:tracePt t="46869" x="4279900" y="5467350"/>
          <p14:tracePt t="46886" x="4267200" y="5467350"/>
          <p14:tracePt t="46902" x="4260850" y="5467350"/>
          <p14:tracePt t="46919" x="4254500" y="5467350"/>
          <p14:tracePt t="46936" x="4248150" y="5467350"/>
          <p14:tracePt t="46953" x="4241800" y="5461000"/>
          <p14:tracePt t="46982" x="4248150" y="5461000"/>
          <p14:tracePt t="47026" x="4254500" y="5461000"/>
          <p14:tracePt t="47046" x="4260850" y="5454650"/>
          <p14:tracePt t="47070" x="4267200" y="5454650"/>
          <p14:tracePt t="47086" x="4273550" y="5454650"/>
          <p14:tracePt t="47106" x="4279900" y="5448300"/>
          <p14:tracePt t="47130" x="4286250" y="5448300"/>
          <p14:tracePt t="47146" x="4292600" y="5448300"/>
          <p14:tracePt t="47162" x="4298950" y="5441950"/>
          <p14:tracePt t="47190" x="4305300" y="5441950"/>
          <p14:tracePt t="47207" x="4311650" y="5435600"/>
          <p14:tracePt t="47222" x="4318000" y="5435600"/>
          <p14:tracePt t="47235" x="4324350" y="5429250"/>
          <p14:tracePt t="47274" x="4330700" y="5429250"/>
          <p14:tracePt t="47294" x="4330700" y="5416550"/>
          <p14:tracePt t="47318" x="4324350" y="5410200"/>
          <p14:tracePt t="47334" x="4318000" y="5403850"/>
          <p14:tracePt t="47342" x="4311650" y="5397500"/>
          <p14:tracePt t="47342" x="4305300" y="5384800"/>
          <p14:tracePt t="47356" x="4286250" y="5372100"/>
          <p14:tracePt t="47356" x="4267200" y="5359400"/>
          <p14:tracePt t="47373" x="4248150" y="5340350"/>
          <p14:tracePt t="47373" x="4222750" y="5327650"/>
          <p14:tracePt t="47389" x="4191000" y="5302250"/>
          <p14:tracePt t="47389" x="4127500" y="5270500"/>
          <p14:tracePt t="47407" x="4095750" y="5257800"/>
          <p14:tracePt t="47407" x="4057650" y="5245100"/>
          <p14:tracePt t="47423" x="4019550" y="5232400"/>
          <p14:tracePt t="47423" x="3975100" y="5226050"/>
          <p14:tracePt t="47440" x="3930650" y="5219700"/>
          <p14:tracePt t="47440" x="3879850" y="5213350"/>
          <p14:tracePt t="47456" x="3829050" y="5207000"/>
          <p14:tracePt t="47456" x="3771900" y="5200650"/>
          <p14:tracePt t="47473" x="3708400" y="5219700"/>
          <p14:tracePt t="47526" x="3606800" y="5200650"/>
          <p14:tracePt t="47534" x="3511550" y="5181600"/>
          <p14:tracePt t="47543" x="3416300" y="5168900"/>
          <p14:tracePt t="47555" x="3327400" y="5149850"/>
          <p14:tracePt t="47555" x="3244850" y="5143500"/>
          <p14:tracePt t="47555" x="3168650" y="5137150"/>
          <p14:tracePt t="47576" x="3098800" y="5130800"/>
          <p14:tracePt t="47576" x="3048000" y="5105400"/>
          <p14:tracePt t="47590" x="3041650" y="5124450"/>
          <p14:tracePt t="47590" x="3035300" y="5137150"/>
          <p14:tracePt t="47607" x="3041650" y="5149850"/>
          <p14:tracePt t="47607" x="3048000" y="5162550"/>
          <p14:tracePt t="47624" x="3060700" y="5168900"/>
          <p14:tracePt t="47624" x="3086100" y="5168900"/>
          <p14:tracePt t="47624" x="3111500" y="5162550"/>
          <p14:tracePt t="47644" x="3143250" y="5156200"/>
          <p14:tracePt t="47644" x="3181350" y="5143500"/>
          <p14:tracePt t="47657" x="3225800" y="5130800"/>
          <p14:tracePt t="47657" x="3282950" y="5118100"/>
          <p14:tracePt t="47674" x="3340100" y="5105400"/>
          <p14:tracePt t="47674" x="3409950" y="5092700"/>
          <p14:tracePt t="47691" x="3479800" y="5086350"/>
          <p14:tracePt t="47691" x="3644900" y="5080000"/>
          <p14:tracePt t="47708" x="3733800" y="5073650"/>
          <p14:tracePt t="47708" x="3822700" y="5073650"/>
          <p14:tracePt t="47724" x="3911600" y="5073650"/>
          <p14:tracePt t="47724" x="4006850" y="5073650"/>
          <p14:tracePt t="47741" x="4102100" y="5073650"/>
          <p14:tracePt t="47741" x="4191000" y="5073650"/>
          <p14:tracePt t="47758" x="4273550" y="5073650"/>
          <p14:tracePt t="47758" x="4356100" y="5073650"/>
          <p14:tracePt t="47776" x="4502150" y="5073650"/>
          <p14:tracePt t="47776" x="4565650" y="5073650"/>
          <p14:tracePt t="47791" x="4616450" y="5067300"/>
          <p14:tracePt t="47791" x="4660900" y="5067300"/>
          <p14:tracePt t="47809" x="4699000" y="5060950"/>
          <p14:tracePt t="47809" x="4724400" y="5060950"/>
          <p14:tracePt t="47809" x="4749800" y="5054600"/>
          <p14:tracePt t="47827" x="4768850" y="5054600"/>
          <p14:tracePt t="47839" x="4787900" y="5048250"/>
          <p14:tracePt t="47839" x="4806950" y="5048250"/>
          <p14:tracePt t="47839" x="4819650" y="5048250"/>
          <p14:tracePt t="47861" x="4838700" y="5048250"/>
          <p14:tracePt t="47861" x="4857750" y="5048250"/>
          <p14:tracePt t="47876" x="4870450" y="5048250"/>
          <p14:tracePt t="47876" x="4895850" y="5054600"/>
          <p14:tracePt t="47891" x="4908550" y="5054600"/>
          <p14:tracePt t="47891" x="4933950" y="5060950"/>
          <p14:tracePt t="47891" x="4953000" y="5054600"/>
          <p14:tracePt t="47912" x="4978400" y="5060950"/>
          <p14:tracePt t="47924" x="5003800" y="5060950"/>
          <p14:tracePt t="47924" x="5029200" y="5060950"/>
          <p14:tracePt t="47924" x="5054600" y="5060950"/>
          <p14:tracePt t="47945" x="5086350" y="5060950"/>
          <p14:tracePt t="47945" x="5118100" y="5060950"/>
          <p14:tracePt t="47960" x="5143500" y="5067300"/>
          <p14:tracePt t="47960" x="5175250" y="5073650"/>
          <p14:tracePt t="47976" x="5207000" y="5080000"/>
          <p14:tracePt t="47976" x="5232400" y="5086350"/>
          <p14:tracePt t="47993" x="5251450" y="5092700"/>
          <p14:tracePt t="47993" x="5289550" y="5111750"/>
          <p14:tracePt t="48010" x="5295900" y="5124450"/>
          <p14:tracePt t="48010" x="5295900" y="5130800"/>
          <p14:tracePt t="48026" x="5295900" y="5143500"/>
          <p14:tracePt t="48026" x="5289550" y="5156200"/>
          <p14:tracePt t="48043" x="5276850" y="5162550"/>
          <p14:tracePt t="48043" x="5264150" y="5168900"/>
          <p14:tracePt t="48060" x="5251450" y="5181600"/>
          <p14:tracePt t="48060" x="5226050" y="5194300"/>
          <p14:tracePt t="48077" x="5213350" y="5207000"/>
          <p14:tracePt t="48077" x="5194300" y="5213350"/>
          <p14:tracePt t="48093" x="5181600" y="5219700"/>
          <p14:tracePt t="48093" x="5162550" y="5238750"/>
          <p14:tracePt t="48110" x="5143500" y="5251450"/>
          <p14:tracePt t="48110" x="5124450" y="5264150"/>
          <p14:tracePt t="48110" x="5105400" y="5276850"/>
          <p14:tracePt t="48131" x="5080000" y="5289550"/>
          <p14:tracePt t="48141" x="5054600" y="5302250"/>
          <p14:tracePt t="48141" x="5003800" y="5327650"/>
          <p14:tracePt t="48161" x="4978400" y="5340350"/>
          <p14:tracePt t="48161" x="4953000" y="5346700"/>
          <p14:tracePt t="48177" x="4927600" y="5359400"/>
          <p14:tracePt t="48177" x="4902200" y="5365750"/>
          <p14:tracePt t="48193" x="4876800" y="5372100"/>
          <p14:tracePt t="48193" x="4857750" y="5372100"/>
          <p14:tracePt t="48193" x="4838700" y="5378450"/>
          <p14:tracePt t="48213" x="4826000" y="5378450"/>
          <p14:tracePt t="48225" x="4806950" y="5378450"/>
          <p14:tracePt t="48225" x="4787900" y="5378450"/>
          <p14:tracePt t="48243" x="4775200" y="5384800"/>
          <p14:tracePt t="48243" x="4768850" y="5384800"/>
          <p14:tracePt t="48261" x="4762500" y="5384800"/>
          <p14:tracePt t="48261" x="4749800" y="5384800"/>
          <p14:tracePt t="48277" x="4743450" y="5384800"/>
          <p14:tracePt t="48277" x="4737100" y="5384800"/>
          <p14:tracePt t="48293" x="4730750" y="5384800"/>
          <p14:tracePt t="48293" x="4718050" y="5384800"/>
          <p14:tracePt t="48311" x="4711700" y="5378450"/>
          <p14:tracePt t="48311" x="4705350" y="5378450"/>
          <p14:tracePt t="48327" x="4699000" y="5378450"/>
          <p14:tracePt t="48342" x="4699000" y="5372100"/>
          <p14:tracePt t="48359" x="4692650" y="5359400"/>
          <p14:tracePt t="48359" x="4692650" y="5353050"/>
          <p14:tracePt t="48378" x="4692650" y="5346700"/>
          <p14:tracePt t="48392" x="4686300" y="5334000"/>
          <p14:tracePt t="48416" x="4679950" y="5334000"/>
          <p14:tracePt t="48429" x="4667250" y="5334000"/>
          <p14:tracePt t="48444" x="4660900" y="5327650"/>
          <p14:tracePt t="48459" x="4654550" y="5327650"/>
          <p14:tracePt t="48459" x="4648200" y="5327650"/>
          <p14:tracePt t="48478" x="4641850" y="5327650"/>
          <p14:tracePt t="48492" x="4635500" y="5327650"/>
          <p14:tracePt t="48509" x="4629150" y="5327650"/>
          <p14:tracePt t="48509" x="4622800" y="5327650"/>
          <p14:tracePt t="48528" x="4616450" y="5327650"/>
          <p14:tracePt t="48544" x="4610100" y="5327650"/>
          <p14:tracePt t="48560" x="4597400" y="5334000"/>
          <p14:tracePt t="48576" x="4591050" y="5340350"/>
          <p14:tracePt t="48576" x="4584700" y="5340350"/>
          <p14:tracePt t="48576" x="4578350" y="5340350"/>
          <p14:tracePt t="48597" x="4572000" y="5340350"/>
          <p14:tracePt t="48610" x="4565650" y="5346700"/>
          <p14:tracePt t="48663" x="4559300" y="5353050"/>
          <p14:tracePt t="48684" x="4552950" y="5359400"/>
          <p14:tracePt t="48700" x="4546600" y="5365750"/>
          <p14:tracePt t="48715" x="4540250" y="5365750"/>
          <p14:tracePt t="48728" x="4533900" y="5372100"/>
          <p14:tracePt t="48743" x="4527550" y="5378450"/>
          <p14:tracePt t="48759" x="4521200" y="5384800"/>
          <p14:tracePt t="48775" x="4514850" y="5391150"/>
          <p14:tracePt t="48788" x="4508500" y="5397500"/>
          <p14:tracePt t="48804" x="4508500" y="5403850"/>
          <p14:tracePt t="48813" x="4502150" y="5410200"/>
          <p14:tracePt t="48813" x="4495800" y="5416550"/>
          <p14:tracePt t="48829" x="4495800" y="5422900"/>
          <p14:tracePt t="48829" x="4489450" y="5429250"/>
          <p14:tracePt t="48829" x="4483100" y="5429250"/>
          <p14:tracePt t="48848" x="4476750" y="5441950"/>
          <p14:tracePt t="48860" x="4470400" y="5448300"/>
          <p14:tracePt t="48860" x="4457700" y="5461000"/>
          <p14:tracePt t="48881" x="4451350" y="5467350"/>
          <p14:tracePt t="48881" x="4445000" y="5473700"/>
          <p14:tracePt t="48897" x="4438650" y="5473700"/>
          <p14:tracePt t="48897" x="4432300" y="5486400"/>
          <p14:tracePt t="48912" x="4425950" y="5486400"/>
          <p14:tracePt t="48912" x="4413250" y="5492750"/>
          <p14:tracePt t="48929" x="4406900" y="5499100"/>
          <p14:tracePt t="48929" x="4400550" y="5505450"/>
          <p14:tracePt t="48929" x="4387850" y="5511800"/>
          <p14:tracePt t="48948" x="4381500" y="5518150"/>
          <p14:tracePt t="48961" x="4368800" y="5524500"/>
          <p14:tracePt t="48961" x="4356100" y="5537200"/>
          <p14:tracePt t="48979" x="4343400" y="5549900"/>
          <p14:tracePt t="48979" x="4337050" y="5556250"/>
          <p14:tracePt t="48996" x="4330700" y="5562600"/>
          <p14:tracePt t="48996" x="4324350" y="5568950"/>
          <p14:tracePt t="49013" x="4318000" y="5575300"/>
          <p14:tracePt t="49013" x="4305300" y="5588000"/>
          <p14:tracePt t="49030" x="4298950" y="5594350"/>
          <p14:tracePt t="49030" x="4292600" y="5600700"/>
          <p14:tracePt t="49047" x="4292600" y="5607050"/>
          <p14:tracePt t="49047" x="4286250" y="5613400"/>
          <p14:tracePt t="49063" x="4279900" y="5619750"/>
          <p14:tracePt t="49063" x="4279900" y="5626100"/>
          <p14:tracePt t="49080" x="4273550" y="5632450"/>
          <p14:tracePt t="49080" x="4267200" y="5645150"/>
          <p14:tracePt t="49097" x="4260850" y="5651500"/>
          <p14:tracePt t="49097" x="4254500" y="5657850"/>
          <p14:tracePt t="49113" x="4254500" y="5664200"/>
          <p14:tracePt t="49113" x="4248150" y="5670550"/>
          <p14:tracePt t="49131" x="4241800" y="5670550"/>
          <p14:tracePt t="49131" x="4241800" y="5676900"/>
          <p14:tracePt t="49131" x="4235450" y="5683250"/>
          <p14:tracePt t="49149" x="4229100" y="5695950"/>
          <p14:tracePt t="49161" x="4229100" y="5702300"/>
          <p14:tracePt t="49161" x="4222750" y="5715000"/>
          <p14:tracePt t="49181" x="4216400" y="5721350"/>
          <p14:tracePt t="49181" x="4216400" y="5727700"/>
          <p14:tracePt t="49197" x="4210050" y="5734050"/>
          <p14:tracePt t="49212" x="4203700" y="5746750"/>
          <p14:tracePt t="49228" x="4197350" y="5753100"/>
          <p14:tracePt t="49245" x="4191000" y="5759450"/>
          <p14:tracePt t="49262" x="4184650" y="5759450"/>
          <p14:tracePt t="49278" x="4178300" y="5759450"/>
          <p14:tracePt t="49324" x="4178300" y="5753100"/>
          <p14:tracePt t="49376" x="4178300" y="5746750"/>
          <p14:tracePt t="49411" x="4171950" y="5746750"/>
          <p14:tracePt t="49456" x="4165600" y="5746750"/>
          <p14:tracePt t="49472" x="4159250" y="5746750"/>
          <p14:tracePt t="49488" x="4152900" y="5746750"/>
          <p14:tracePt t="49504" x="4146550" y="5746750"/>
          <p14:tracePt t="49516" x="4140200" y="5746750"/>
          <p14:tracePt t="49529" x="4133850" y="5753100"/>
          <p14:tracePt t="49529" x="4127500" y="5753100"/>
          <p14:tracePt t="49549" x="4121150" y="5753100"/>
          <p14:tracePt t="49549" x="4114800" y="5746750"/>
          <p14:tracePt t="49565" x="4108450" y="5746750"/>
          <p14:tracePt t="49565" x="4102100" y="5746750"/>
          <p14:tracePt t="49581" x="4095750" y="5746750"/>
          <p14:tracePt t="49581" x="4089400" y="5746750"/>
          <p14:tracePt t="49581" x="4083050" y="5746750"/>
          <p14:tracePt t="49600" x="4076700" y="5746750"/>
          <p14:tracePt t="49613" x="4070350" y="5746750"/>
          <p14:tracePt t="49613" x="4064000" y="5753100"/>
          <p14:tracePt t="49633" x="4057650" y="5753100"/>
          <p14:tracePt t="49646" x="4051300" y="5753100"/>
          <p14:tracePt t="49663" x="4044950" y="5746750"/>
          <p14:tracePt t="49680" x="4038600" y="5746750"/>
          <p14:tracePt t="49697" x="4025900" y="5746750"/>
          <p14:tracePt t="49714" x="4019550" y="5740400"/>
          <p14:tracePt t="49714" x="4013200" y="5740400"/>
          <p14:tracePt t="49732" x="4006850" y="5740400"/>
          <p14:tracePt t="49732" x="3994150" y="5740400"/>
          <p14:tracePt t="49749" x="3987800" y="5740400"/>
          <p14:tracePt t="49749" x="3981450" y="5734050"/>
          <p14:tracePt t="49765" x="3975100" y="5734050"/>
          <p14:tracePt t="49780" x="3968750" y="5734050"/>
          <p14:tracePt t="49780" x="3962400" y="5734050"/>
          <p14:tracePt t="49799" x="3956050" y="5734050"/>
          <p14:tracePt t="49799" x="3949700" y="5734050"/>
          <p14:tracePt t="49817" x="3937000" y="5734050"/>
          <p14:tracePt t="49817" x="3930650" y="5734050"/>
          <p14:tracePt t="49833" x="3924300" y="5734050"/>
          <p14:tracePt t="49833" x="3917950" y="5734050"/>
          <p14:tracePt t="49849" x="3911600" y="5734050"/>
          <p14:tracePt t="49864" x="3905250" y="5727700"/>
          <p14:tracePt t="49864" x="3898900" y="5727700"/>
          <p14:tracePt t="49883" x="3892550" y="5721350"/>
          <p14:tracePt t="49897" x="3886200" y="5721350"/>
          <p14:tracePt t="49897" x="3879850" y="5721350"/>
          <p14:tracePt t="49917" x="3873500" y="5721350"/>
          <p14:tracePt t="49917" x="3867150" y="5721350"/>
          <p14:tracePt t="49933" x="3860800" y="5721350"/>
          <p14:tracePt t="49933" x="3854450" y="5721350"/>
          <p14:tracePt t="49949" x="3848100" y="5721350"/>
          <p14:tracePt t="49964" x="3841750" y="5721350"/>
          <p14:tracePt t="49964" x="3835400" y="5715000"/>
          <p14:tracePt t="49964" x="3829050" y="5715000"/>
          <p14:tracePt t="49985" x="3822700" y="5715000"/>
          <p14:tracePt t="49985" x="3816350" y="5715000"/>
          <p14:tracePt t="49999" x="3810000" y="5708650"/>
          <p14:tracePt t="49999" x="3803650" y="5715000"/>
          <p14:tracePt t="50016" x="3797300" y="5708650"/>
          <p14:tracePt t="50016" x="3790950" y="5708650"/>
          <p14:tracePt t="50034" x="3784600" y="5708650"/>
          <p14:tracePt t="50034" x="3771900" y="5708650"/>
          <p14:tracePt t="50050" x="3765550" y="5715000"/>
          <p14:tracePt t="50065" x="3752850" y="5715000"/>
          <p14:tracePt t="50081" x="3740150" y="5715000"/>
          <p14:tracePt t="50104" x="3733800" y="5721350"/>
          <p14:tracePt t="50132" x="3727450" y="5721350"/>
          <p14:tracePt t="50155" x="3727450" y="5727700"/>
          <p14:tracePt t="50167" x="3721100" y="5734050"/>
          <p14:tracePt t="50191" x="3714750" y="5734050"/>
          <p14:tracePt t="50215" x="3714750" y="5740400"/>
          <p14:tracePt t="50244" x="3714750" y="5746750"/>
          <p14:tracePt t="50268" x="3708400" y="5753100"/>
          <p14:tracePt t="50288" x="3702050" y="5759450"/>
          <p14:tracePt t="50312" x="3702050" y="5765800"/>
          <p14:tracePt t="50328" x="3702050" y="5772150"/>
          <p14:tracePt t="50344" x="3695700" y="5778500"/>
          <p14:tracePt t="50356" x="3695700" y="5784850"/>
          <p14:tracePt t="50372" x="3689350" y="5791200"/>
          <p14:tracePt t="50396" x="3695700" y="5797550"/>
          <p14:tracePt t="50500" x="3702050" y="5797550"/>
          <p14:tracePt t="50536" x="3702050" y="5803900"/>
          <p14:tracePt t="50576" x="3702050" y="5810250"/>
          <p14:tracePt t="50604" x="3702050" y="5816600"/>
          <p14:tracePt t="50620" x="3708400" y="5816600"/>
          <p14:tracePt t="50656" x="3714750" y="5816600"/>
          <p14:tracePt t="50708" x="3714750" y="5810250"/>
          <p14:tracePt t="50741" x="3721100" y="5803900"/>
          <p14:tracePt t="50764" x="3721100" y="5797550"/>
          <p14:tracePt t="50776" x="3721100" y="5791200"/>
          <p14:tracePt t="50792" x="3721100" y="5784850"/>
          <p14:tracePt t="50816" x="3714750" y="5784850"/>
          <p14:tracePt t="50844" x="3714750" y="5778500"/>
          <p14:tracePt t="50861" x="3714750" y="5772150"/>
          <p14:tracePt t="50876" x="3708400" y="5765800"/>
          <p14:tracePt t="50889" x="3702050" y="5759450"/>
          <p14:tracePt t="50905" x="3695700" y="5753100"/>
          <p14:tracePt t="50921" x="3689350" y="5746750"/>
          <p14:tracePt t="50937" x="3683000" y="5740400"/>
          <p14:tracePt t="50951" x="3676650" y="5734050"/>
          <p14:tracePt t="50968" x="3670300" y="5727700"/>
          <p14:tracePt t="50984" x="3663950" y="5715000"/>
          <p14:tracePt t="51001" x="3657600" y="5702300"/>
          <p14:tracePt t="51001" x="3651250" y="5702300"/>
          <p14:tracePt t="51020" x="3651250" y="5689600"/>
          <p14:tracePt t="51020" x="3644900" y="5683250"/>
          <p14:tracePt t="51037" x="3644900" y="5676900"/>
          <p14:tracePt t="51037" x="3638550" y="5670550"/>
          <p14:tracePt t="51054" x="3638550" y="5664200"/>
          <p14:tracePt t="51054" x="3632200" y="5651500"/>
          <p14:tracePt t="51070" x="3632200" y="5638800"/>
          <p14:tracePt t="51085" x="3625850" y="5632450"/>
          <p14:tracePt t="51085" x="3625850" y="5626100"/>
          <p14:tracePt t="51103" x="3625850" y="5613400"/>
          <p14:tracePt t="51118" x="3619500" y="5607050"/>
          <p14:tracePt t="51118" x="3619500" y="5594350"/>
          <p14:tracePt t="51139" x="3619500" y="5588000"/>
          <p14:tracePt t="51139" x="3619500" y="5575300"/>
          <p14:tracePt t="51154" x="3613150" y="5568950"/>
          <p14:tracePt t="51154" x="3613150" y="5562600"/>
          <p14:tracePt t="51170" x="3606800" y="5556250"/>
          <p14:tracePt t="51170" x="3606800" y="5543550"/>
          <p14:tracePt t="51170" x="3600450" y="5537200"/>
          <p14:tracePt t="51189" x="3600450" y="5530850"/>
          <p14:tracePt t="51202" x="3594100" y="5524500"/>
          <p14:tracePt t="51219" x="3587750" y="5518150"/>
          <p14:tracePt t="51236" x="3581400" y="5511800"/>
          <p14:tracePt t="51252" x="3575050" y="5518150"/>
          <p14:tracePt t="51316" x="3575050" y="5524500"/>
          <p14:tracePt t="51340" x="3575050" y="5537200"/>
          <p14:tracePt t="51356" x="3575050" y="5543550"/>
          <p14:tracePt t="51368" x="3568700" y="5549900"/>
          <p14:tracePt t="51376" x="3568700" y="5562600"/>
          <p14:tracePt t="51386" x="3562350" y="5568950"/>
          <p14:tracePt t="51403" x="3556000" y="5575300"/>
          <p14:tracePt t="51403" x="3549650" y="5581650"/>
          <p14:tracePt t="51421" x="3549650" y="5588000"/>
          <p14:tracePt t="51421" x="3543300" y="5600700"/>
          <p14:tracePt t="51438" x="3536950" y="5607050"/>
          <p14:tracePt t="51453" x="3530600" y="5613400"/>
          <p14:tracePt t="51469" x="3524250" y="5613400"/>
          <p14:tracePt t="51486" x="3517900" y="5619750"/>
          <p14:tracePt t="51503" x="3511550" y="5613400"/>
          <p14:tracePt t="51520" x="3505200" y="5619750"/>
          <p14:tracePt t="51537" x="3498850" y="5626100"/>
          <p14:tracePt t="51553" x="3492500" y="5632450"/>
          <p14:tracePt t="51573" x="3486150" y="5632450"/>
          <p14:tracePt t="51589" x="3479800" y="5632450"/>
          <p14:tracePt t="51605" x="3473450" y="5626100"/>
          <p14:tracePt t="51620" x="3467100" y="5626100"/>
          <p14:tracePt t="51637" x="3460750" y="5632450"/>
          <p14:tracePt t="51665" x="3454400" y="5632450"/>
          <p14:tracePt t="51670" x="3448050" y="5638800"/>
          <p14:tracePt t="51687" x="3448050" y="5645150"/>
          <p14:tracePt t="51704" x="3441700" y="5651500"/>
          <p14:tracePt t="51720" x="3435350" y="5657850"/>
          <p14:tracePt t="51737" x="3435350" y="5664200"/>
          <p14:tracePt t="51754" x="3435350" y="5670550"/>
          <p14:tracePt t="51788" x="3435350" y="5676900"/>
          <p14:tracePt t="51820" x="3429000" y="5676900"/>
          <p14:tracePt t="51924" x="3422650" y="5676900"/>
          <p14:tracePt t="51940" x="3416300" y="5676900"/>
          <p14:tracePt t="51957" x="3403600" y="5683250"/>
          <p14:tracePt t="51968" x="3397250" y="5683250"/>
          <p14:tracePt t="51977" x="3390900" y="5683250"/>
          <p14:tracePt t="51988" x="3384550" y="5683250"/>
          <p14:tracePt t="52005" x="3378200" y="5683250"/>
          <p14:tracePt t="52005" x="3371850" y="5683250"/>
          <p14:tracePt t="52005" x="3365500" y="5689600"/>
          <p14:tracePt t="52026" x="3359150" y="5689600"/>
          <p14:tracePt t="52026" x="3352800" y="5695950"/>
          <p14:tracePt t="52040" x="3340100" y="5702300"/>
          <p14:tracePt t="52040" x="3333750" y="5702300"/>
          <p14:tracePt t="52057" x="3327400" y="5708650"/>
          <p14:tracePt t="52057" x="3321050" y="5708650"/>
          <p14:tracePt t="52074" x="3314700" y="5715000"/>
          <p14:tracePt t="52074" x="3308350" y="5727700"/>
          <p14:tracePt t="52090" x="3302000" y="5727700"/>
          <p14:tracePt t="52090" x="3295650" y="5734050"/>
          <p14:tracePt t="52107" x="3289300" y="5734050"/>
          <p14:tracePt t="52122" x="3282950" y="5740400"/>
          <p14:tracePt t="52139" x="3276600" y="5746750"/>
          <p14:tracePt t="52156" x="3289300" y="5740400"/>
          <p14:tracePt t="52204" x="3295650" y="5734050"/>
          <p14:tracePt t="52233" x="3308350" y="5734050"/>
          <p14:tracePt t="52249" x="3314700" y="5727700"/>
          <p14:tracePt t="52264" x="3321050" y="5727700"/>
          <p14:tracePt t="52277" x="3327400" y="5721350"/>
          <p14:tracePt t="52293" x="3333750" y="5721350"/>
          <p14:tracePt t="52317" x="3340100" y="5721350"/>
          <p14:tracePt t="52337" x="3346450" y="5721350"/>
          <p14:tracePt t="52353" x="3352800" y="5721350"/>
          <p14:tracePt t="52369" x="3359150" y="5721350"/>
          <p14:tracePt t="52385" x="3365500" y="5727700"/>
          <p14:tracePt t="52397" x="3371850" y="5734050"/>
          <p14:tracePt t="52413" x="3378200" y="5740400"/>
          <p14:tracePt t="52423" x="3384550" y="5746750"/>
          <p14:tracePt t="52423" x="3390900" y="5753100"/>
          <p14:tracePt t="52442" x="3397250" y="5759450"/>
          <p14:tracePt t="52442" x="3409950" y="5772150"/>
          <p14:tracePt t="52458" x="3416300" y="5778500"/>
          <p14:tracePt t="52458" x="3422650" y="5784850"/>
          <p14:tracePt t="52475" x="3429000" y="5797550"/>
          <p14:tracePt t="52490" x="3435350" y="5810250"/>
          <p14:tracePt t="52490" x="3441700" y="5810250"/>
          <p14:tracePt t="52510" x="3448050" y="5822950"/>
          <p14:tracePt t="52510" x="3448050" y="5829300"/>
          <p14:tracePt t="52526" x="3454400" y="5835650"/>
          <p14:tracePt t="52541" x="3448050" y="5842000"/>
          <p14:tracePt t="52625" x="3441700" y="5842000"/>
          <p14:tracePt t="52645" x="3435350" y="5835650"/>
          <p14:tracePt t="52684" x="3429000" y="5829300"/>
          <p14:tracePt t="52704" x="3429000" y="5822950"/>
          <p14:tracePt t="52720" x="3422650" y="5816600"/>
          <p14:tracePt t="52729" x="3422650" y="5810250"/>
          <p14:tracePt t="52745" x="3416300" y="5803900"/>
          <p14:tracePt t="52758" x="3416300" y="5797550"/>
          <p14:tracePt t="52758" x="3416300" y="5791200"/>
          <p14:tracePt t="52776" x="3409950" y="5784850"/>
          <p14:tracePt t="52776" x="3409950" y="5772150"/>
          <p14:tracePt t="52793" x="3409950" y="5765800"/>
          <p14:tracePt t="52793" x="3403600" y="5740400"/>
          <p14:tracePt t="52811" x="3403600" y="5734050"/>
          <p14:tracePt t="52811" x="3403600" y="5721350"/>
          <p14:tracePt t="52826" x="3397250" y="5715000"/>
          <p14:tracePt t="52826" x="3397250" y="5708650"/>
          <p14:tracePt t="52843" x="3397250" y="5702300"/>
          <p14:tracePt t="52858" x="3397250" y="5689600"/>
          <p14:tracePt t="52858" x="3397250" y="5676900"/>
          <p14:tracePt t="52877" x="3397250" y="5664200"/>
          <p14:tracePt t="52877" x="3397250" y="5657850"/>
          <p14:tracePt t="52893" x="3403600" y="5651500"/>
          <p14:tracePt t="52893" x="3403600" y="5645150"/>
          <p14:tracePt t="52910" x="3409950" y="5632450"/>
          <p14:tracePt t="52910" x="3409950" y="5626100"/>
          <p14:tracePt t="52926" x="3416300" y="5613400"/>
          <p14:tracePt t="52926" x="3416300" y="5607050"/>
          <p14:tracePt t="52926" x="3422650" y="5600700"/>
          <p14:tracePt t="52946" x="3422650" y="5588000"/>
          <p14:tracePt t="52958" x="3422650" y="5581650"/>
          <p14:tracePt t="52958" x="3429000" y="5562600"/>
          <p14:tracePt t="52977" x="3429000" y="5556250"/>
          <p14:tracePt t="52992" x="3435350" y="5549900"/>
          <p14:tracePt t="52992" x="3435350" y="5537200"/>
          <p14:tracePt t="52992" x="3435350" y="5530850"/>
          <p14:tracePt t="53013" x="3441700" y="5530850"/>
          <p14:tracePt t="53025" x="3441700" y="5518150"/>
          <p14:tracePt t="53042" x="3448050" y="5511800"/>
          <p14:tracePt t="53059" x="3454400" y="5505450"/>
          <p14:tracePt t="53075" x="3454400" y="5499100"/>
          <p14:tracePt t="53092" x="3454400" y="5492750"/>
          <p14:tracePt t="53092" x="3454400" y="5486400"/>
          <p14:tracePt t="53112" x="3460750" y="5486400"/>
          <p14:tracePt t="53125" x="3467100" y="5480050"/>
          <p14:tracePt t="53148" x="3473450" y="5480050"/>
          <p14:tracePt t="53169" x="3473450" y="5473700"/>
          <p14:tracePt t="53185" x="3479800" y="5480050"/>
          <p14:tracePt t="53224" x="3479800" y="5486400"/>
          <p14:tracePt t="53277" x="3473450" y="5492750"/>
          <p14:tracePt t="53297" x="3473450" y="5499100"/>
          <p14:tracePt t="53337" x="3467100" y="5505450"/>
          <p14:tracePt t="53349" x="3460750" y="5511800"/>
          <p14:tracePt t="53372" x="3454400" y="5518150"/>
          <p14:tracePt t="53389" x="3454400" y="5524500"/>
          <p14:tracePt t="53405" x="3448050" y="5530850"/>
          <p14:tracePt t="53417" x="3448050" y="5537200"/>
          <p14:tracePt t="53426" x="3441700" y="5543550"/>
          <p14:tracePt t="53443" x="3435350" y="5549900"/>
          <p14:tracePt t="53460" x="3435350" y="5556250"/>
          <p14:tracePt t="53460" x="3435350" y="5562600"/>
          <p14:tracePt t="53479" x="3429000" y="5568950"/>
          <p14:tracePt t="53493" x="3422650" y="5581650"/>
          <p14:tracePt t="53510" x="3416300" y="5594350"/>
          <p14:tracePt t="53530" x="3409950" y="5594350"/>
          <p14:tracePt t="53545" x="3409950" y="5600700"/>
          <p14:tracePt t="53562" x="3403600" y="5607050"/>
          <p14:tracePt t="53577" x="3403600" y="5613400"/>
          <p14:tracePt t="53594" x="3397250" y="5613400"/>
          <p14:tracePt t="53594" x="3390900" y="5626100"/>
          <p14:tracePt t="53614" x="3384550" y="5626100"/>
          <p14:tracePt t="53630" x="3384550" y="5632450"/>
          <p14:tracePt t="53649" x="3384550" y="5638800"/>
          <p14:tracePt t="53680" x="3390900" y="5638800"/>
          <p14:tracePt t="53705" x="3397250" y="5638800"/>
          <p14:tracePt t="53717" x="3397250" y="5632450"/>
          <p14:tracePt t="53733" x="3403600" y="5626100"/>
          <p14:tracePt t="53749" x="3409950" y="5619750"/>
          <p14:tracePt t="53765" x="3416300" y="5613400"/>
          <p14:tracePt t="53777" x="3422650" y="5607050"/>
          <p14:tracePt t="53809" x="3429000" y="5607050"/>
          <p14:tracePt t="53829" x="3435350" y="5600700"/>
          <p14:tracePt t="53853" x="3441700" y="5600700"/>
          <p14:tracePt t="53905" x="3448050" y="5594350"/>
          <p14:tracePt t="53944" x="3448050" y="5581650"/>
          <p14:tracePt t="53957" x="3454400" y="5581650"/>
          <p14:tracePt t="53973" x="3460750" y="5575300"/>
          <p14:tracePt t="53982" x="3460750" y="5568950"/>
          <p14:tracePt t="53982" x="3467100" y="5562600"/>
          <p14:tracePt t="53997" x="3479800" y="5556250"/>
          <p14:tracePt t="54012" x="3486150" y="5549900"/>
          <p14:tracePt t="54012" x="3492500" y="5543550"/>
          <p14:tracePt t="54031" x="3498850" y="5530850"/>
          <p14:tracePt t="54031" x="3505200" y="5524500"/>
          <p14:tracePt t="54031" x="3517900" y="5518150"/>
          <p14:tracePt t="54049" x="3524250" y="5505450"/>
          <p14:tracePt t="54062" x="3530600" y="5499100"/>
          <p14:tracePt t="54062" x="3549650" y="5486400"/>
          <p14:tracePt t="54081" x="3562350" y="5480050"/>
          <p14:tracePt t="54081" x="3568700" y="5473700"/>
          <p14:tracePt t="54097" x="3575050" y="5467350"/>
          <p14:tracePt t="54097" x="3587750" y="5461000"/>
          <p14:tracePt t="54114" x="3594100" y="5454650"/>
          <p14:tracePt t="54114" x="3606800" y="5441950"/>
          <p14:tracePt t="54132" x="3613150" y="5435600"/>
          <p14:tracePt t="54146" x="3619500" y="5429250"/>
          <p14:tracePt t="54162" x="3625850" y="5429250"/>
          <p14:tracePt t="54179" x="3632200" y="5422900"/>
          <p14:tracePt t="54198" x="3625850" y="5416550"/>
          <p14:tracePt t="54221" x="3619500" y="5416550"/>
          <p14:tracePt t="54237" x="3613150" y="5422900"/>
          <p14:tracePt t="54250" x="3606800" y="5422900"/>
          <p14:tracePt t="54262" x="3606800" y="5429250"/>
          <p14:tracePt t="54262" x="3594100" y="5435600"/>
          <p14:tracePt t="54282" x="3587750" y="5441950"/>
          <p14:tracePt t="54298" x="3581400" y="5441950"/>
          <p14:tracePt t="54313" x="3575050" y="5448300"/>
          <p14:tracePt t="54329" x="3568700" y="5448300"/>
          <p14:tracePt t="54346" x="3562350" y="5448300"/>
          <p14:tracePt t="54346" x="3556000" y="5448300"/>
          <p14:tracePt t="54366" x="3556000" y="5454650"/>
          <p14:tracePt t="54366" x="3549650" y="5461000"/>
          <p14:tracePt t="54382" x="3543300" y="5467350"/>
          <p14:tracePt t="54409" x="3536950" y="5473700"/>
          <p14:tracePt t="54512" x="3536950" y="5480050"/>
          <p14:tracePt t="54528" x="3536950" y="5492750"/>
          <p14:tracePt t="54545" x="3536950" y="5499100"/>
          <p14:tracePt t="54550" x="3530600" y="5505450"/>
          <p14:tracePt t="54565" x="3530600" y="5511800"/>
          <p14:tracePt t="54581" x="3530600" y="5518150"/>
          <p14:tracePt t="54581" x="3530600" y="5524500"/>
          <p14:tracePt t="54599" x="3530600" y="5530850"/>
          <p14:tracePt t="54614" x="3530600" y="5537200"/>
          <p14:tracePt t="54631" x="3530600" y="5549900"/>
          <p14:tracePt t="54648" x="3530600" y="5556250"/>
          <p14:tracePt t="54677" x="3536950" y="5562600"/>
          <p14:tracePt t="54813" x="3536950" y="5568950"/>
          <p14:tracePt t="54880" x="3536950" y="5575300"/>
          <p14:tracePt t="54942" x="3536950" y="5581650"/>
          <p14:tracePt t="54957" x="3530600" y="5588000"/>
          <p14:tracePt t="54970" x="3524250" y="5594350"/>
          <p14:tracePt t="54985" x="3517900" y="5594350"/>
          <p14:tracePt t="55002" x="3511550" y="5600700"/>
          <p14:tracePt t="55018" x="3505200" y="5600700"/>
          <p14:tracePt t="55018" x="3498850" y="5607050"/>
          <p14:tracePt t="55034" x="3498850" y="5613400"/>
          <p14:tracePt t="55034" x="3492500" y="5613400"/>
          <p14:tracePt t="55051" x="3486150" y="5619750"/>
          <p14:tracePt t="55051" x="3479800" y="5626100"/>
          <p14:tracePt t="55067" x="3479800" y="5632450"/>
          <p14:tracePt t="55067" x="3467100" y="5638800"/>
          <p14:tracePt t="55084" x="3467100" y="5645150"/>
          <p14:tracePt t="55099" x="3460750" y="5645150"/>
          <p14:tracePt t="55115" x="3454400" y="5651500"/>
          <p14:tracePt t="55137" x="3448050" y="5645150"/>
          <p14:tracePt t="55189" x="3441700" y="5651500"/>
          <p14:tracePt t="55257" x="3441700" y="5657850"/>
          <p14:tracePt t="55325" x="3448050" y="5664200"/>
          <p14:tracePt t="55429" x="3441700" y="5664200"/>
          <p14:tracePt t="55557" x="3435350" y="5664200"/>
          <p14:tracePt t="55570" x="3429000" y="5664200"/>
          <p14:tracePt t="55586" x="3422650" y="5670550"/>
          <p14:tracePt t="55602" x="3416300" y="5670550"/>
          <p14:tracePt t="55617" x="3416300" y="5676900"/>
          <p14:tracePt t="55629" x="3409950" y="5683250"/>
          <p14:tracePt t="55645" x="3403600" y="5683250"/>
          <p14:tracePt t="55669" x="3409950" y="5683250"/>
          <p14:tracePt t="55749" x="3416300" y="5683250"/>
          <p14:tracePt t="55773" x="3422650" y="5683250"/>
          <p14:tracePt t="55797" x="3429000" y="5676900"/>
          <p14:tracePt t="55809" x="3435350" y="5670550"/>
          <p14:tracePt t="55842" x="3441700" y="5670550"/>
          <p14:tracePt t="55865" x="3435350" y="5670550"/>
          <p14:tracePt t="55929" x="3435350" y="5676900"/>
          <p14:tracePt t="55953" x="3429000" y="5683250"/>
          <p14:tracePt t="55977" x="3422650" y="5683250"/>
          <p14:tracePt t="55997" x="3422650" y="5676900"/>
          <p14:tracePt t="56081" x="3429000" y="5670550"/>
          <p14:tracePt t="56110" x="3429000" y="5664200"/>
          <p14:tracePt t="56157" x="3429000" y="5657850"/>
          <p14:tracePt t="56217" x="3429000" y="5651500"/>
          <p14:tracePt t="56282" x="3429000" y="5645150"/>
          <p14:tracePt t="56390" x="3429000" y="5638800"/>
          <p14:tracePt t="56433" x="3435350" y="5638800"/>
          <p14:tracePt t="56462" x="3441700" y="5632450"/>
          <p14:tracePt t="56485" x="3448050" y="5632450"/>
          <p14:tracePt t="56502" x="3454400" y="5632450"/>
          <p14:tracePt t="56517" x="3460750" y="5632450"/>
          <p14:tracePt t="56529" x="3467100" y="5632450"/>
          <p14:tracePt t="56538" x="3473450" y="5638800"/>
          <p14:tracePt t="56554" x="3479800" y="5632450"/>
          <p14:tracePt t="56570" x="3486150" y="5632450"/>
          <p14:tracePt t="56587" x="3492500" y="5632450"/>
          <p14:tracePt t="56613" x="3492500" y="5638800"/>
          <p14:tracePt t="56637" x="3486150" y="5645150"/>
          <p14:tracePt t="56657" x="3479800" y="5651500"/>
          <p14:tracePt t="56665" x="3473450" y="5651500"/>
          <p14:tracePt t="56674" x="3467100" y="5657850"/>
          <p14:tracePt t="56674" x="3460750" y="5657850"/>
          <p14:tracePt t="56690" x="3448050" y="5664200"/>
          <p14:tracePt t="56690" x="3441700" y="5670550"/>
          <p14:tracePt t="56706" x="3429000" y="5670550"/>
          <p14:tracePt t="56706" x="3422650" y="5670550"/>
          <p14:tracePt t="56723" x="3409950" y="5670550"/>
          <p14:tracePt t="56723" x="3397250" y="5676900"/>
          <p14:tracePt t="56723" x="3384550" y="5676900"/>
          <p14:tracePt t="56742" x="3365500" y="5670550"/>
          <p14:tracePt t="56754" x="3346450" y="5670550"/>
          <p14:tracePt t="56754" x="3302000" y="5651500"/>
          <p14:tracePt t="56773" x="3270250" y="5632450"/>
          <p14:tracePt t="56773" x="3244850" y="5613400"/>
          <p14:tracePt t="56790" x="3206750" y="5588000"/>
          <p14:tracePt t="56790" x="3168650" y="5556250"/>
          <p14:tracePt t="56807" x="3130550" y="5524500"/>
          <p14:tracePt t="56807" x="3048000" y="5448300"/>
          <p14:tracePt t="56824" x="3009900" y="5403850"/>
          <p14:tracePt t="56824" x="2971800" y="5365750"/>
          <p14:tracePt t="56840" x="2933700" y="5327650"/>
          <p14:tracePt t="56840" x="2901950" y="5289550"/>
          <p14:tracePt t="56856" x="2870200" y="5251450"/>
          <p14:tracePt t="56856" x="2844800" y="5219700"/>
          <p14:tracePt t="56873" x="2819400" y="5194300"/>
          <p14:tracePt t="56873" x="2794000" y="5143500"/>
          <p14:tracePt t="56890" x="2794000" y="5124450"/>
          <p14:tracePt t="56890" x="2794000" y="5105400"/>
          <p14:tracePt t="56907" x="2806700" y="5080000"/>
          <p14:tracePt t="56907" x="2819400" y="5060950"/>
          <p14:tracePt t="56924" x="2838450" y="5035550"/>
          <p14:tracePt t="56924" x="2857500" y="5010150"/>
          <p14:tracePt t="56940" x="2889250" y="4984750"/>
          <p14:tracePt t="56940" x="2946400" y="4933950"/>
          <p14:tracePt t="56958" x="2984500" y="4908550"/>
          <p14:tracePt t="56958" x="3022600" y="4883150"/>
          <p14:tracePt t="56974" x="3060700" y="4870450"/>
          <p14:tracePt t="56974" x="3105150" y="4851400"/>
          <p14:tracePt t="56991" x="3143250" y="4838700"/>
          <p14:tracePt t="56991" x="3187700" y="4832350"/>
          <p14:tracePt t="56991" x="3238500" y="4826000"/>
          <p14:tracePt t="57010" x="3282950" y="4826000"/>
          <p14:tracePt t="57022" x="3333750" y="4826000"/>
          <p14:tracePt t="57022" x="3429000" y="4838700"/>
          <p14:tracePt t="57043" x="3479800" y="4851400"/>
          <p14:tracePt t="57043" x="3524250" y="4864100"/>
          <p14:tracePt t="57058" x="3568700" y="4876800"/>
          <p14:tracePt t="57058" x="3613150" y="4902200"/>
          <p14:tracePt t="57074" x="3657600" y="4921250"/>
          <p14:tracePt t="57074" x="3695700" y="4946650"/>
          <p14:tracePt t="57091" x="3727450" y="4972050"/>
          <p14:tracePt t="57091" x="3759200" y="5003800"/>
          <p14:tracePt t="57108" x="3790950" y="5029200"/>
          <p14:tracePt t="57108" x="3835400" y="5086350"/>
          <p14:tracePt t="57124" x="3848100" y="5111750"/>
          <p14:tracePt t="57124" x="3860800" y="5137150"/>
          <p14:tracePt t="57143" x="3860800" y="5162550"/>
          <p14:tracePt t="57143" x="3860800" y="5187950"/>
          <p14:tracePt t="57158" x="3854450" y="5213350"/>
          <p14:tracePt t="57158" x="3848100" y="5232400"/>
          <p14:tracePt t="57174" x="3829050" y="5257800"/>
          <p14:tracePt t="57174" x="3790950" y="5308600"/>
          <p14:tracePt t="57191" x="3771900" y="5334000"/>
          <p14:tracePt t="57191" x="3746500" y="5359400"/>
          <p14:tracePt t="57208" x="3721100" y="5384800"/>
          <p14:tracePt t="57208" x="3695700" y="5403850"/>
          <p14:tracePt t="57225" x="3670300" y="5429250"/>
          <p14:tracePt t="57225" x="3613150" y="5461000"/>
          <p14:tracePt t="57242" x="3587750" y="5473700"/>
          <p14:tracePt t="57242" x="3562350" y="5492750"/>
          <p14:tracePt t="57259" x="3536950" y="5499100"/>
          <p14:tracePt t="57259" x="3511550" y="5511800"/>
          <p14:tracePt t="57275" x="3486150" y="5518150"/>
          <p14:tracePt t="57275" x="3467100" y="5524500"/>
          <p14:tracePt t="57292" x="3441700" y="5530850"/>
          <p14:tracePt t="57292" x="3429000" y="5530850"/>
          <p14:tracePt t="57292" x="3409950" y="5537200"/>
          <p14:tracePt t="57311" x="3397250" y="5543550"/>
          <p14:tracePt t="57323" x="3390900" y="5543550"/>
          <p14:tracePt t="57323" x="3371850" y="5549900"/>
          <p14:tracePt t="57342" x="3365500" y="5549900"/>
          <p14:tracePt t="57357" x="3359150" y="5543550"/>
          <p14:tracePt t="57385" x="3359150" y="5537200"/>
          <p14:tracePt t="57409" x="3359150" y="5530850"/>
          <p14:tracePt t="57422" x="3352800" y="5524500"/>
          <p14:tracePt t="57446" x="3346450" y="5524500"/>
          <p14:tracePt t="57462" x="3340100" y="5518150"/>
          <p14:tracePt t="57470" x="3333750" y="5518150"/>
          <p14:tracePt t="57478" x="3321050" y="5511800"/>
          <p14:tracePt t="57478" x="3314700" y="5505450"/>
          <p14:tracePt t="57492" x="3302000" y="5499100"/>
          <p14:tracePt t="57492" x="3282950" y="5492750"/>
          <p14:tracePt t="57509" x="3263900" y="5480050"/>
          <p14:tracePt t="57509" x="3244850" y="5467350"/>
          <p14:tracePt t="57526" x="3219450" y="5454650"/>
          <p14:tracePt t="57526" x="3168650" y="5422900"/>
          <p14:tracePt t="57543" x="3143250" y="5410200"/>
          <p14:tracePt t="57543" x="3111500" y="5391150"/>
          <p14:tracePt t="57560" x="3086100" y="5372100"/>
          <p14:tracePt t="57560" x="3054350" y="5353050"/>
          <p14:tracePt t="57576" x="3022600" y="53276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20021</TotalTime>
  <Words>1999</Words>
  <Application>Microsoft Office PowerPoint</Application>
  <PresentationFormat>画面に合わせる (4:3)</PresentationFormat>
  <Paragraphs>413</Paragraphs>
  <Slides>11</Slides>
  <Notes>11</Notes>
  <HiddenSlides>0</HiddenSlides>
  <MMClips>11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ＭＳ Ｐ明朝</vt:lpstr>
      <vt:lpstr>Arial</vt:lpstr>
      <vt:lpstr>Calibri</vt:lpstr>
      <vt:lpstr>Times New Roman</vt:lpstr>
      <vt:lpstr>Office テーマ</vt:lpstr>
      <vt:lpstr>ラテン方格法</vt:lpstr>
      <vt:lpstr>ラテン方格法の例</vt:lpstr>
      <vt:lpstr>２×２のラテン方格は２つ考えられる</vt:lpstr>
      <vt:lpstr>３×３のラテン方格は１２考えられる</vt:lpstr>
      <vt:lpstr>ラテン方格の無作為な配置の求め方</vt:lpstr>
      <vt:lpstr>ラテン方格法での分散分析</vt:lpstr>
      <vt:lpstr>ラテン方格法の特徴</vt:lpstr>
      <vt:lpstr>誤差の自由度が小さい</vt:lpstr>
      <vt:lpstr>ラテン方格法　おいしい水の判定</vt:lpstr>
      <vt:lpstr>ラテン方格法による配置</vt:lpstr>
      <vt:lpstr>系統誤差と無作為化・局所管理</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355</cp:revision>
  <dcterms:created xsi:type="dcterms:W3CDTF">2002-05-14T06:24:18Z</dcterms:created>
  <dcterms:modified xsi:type="dcterms:W3CDTF">2013-12-07T01:29:34Z</dcterms:modified>
</cp:coreProperties>
</file>