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a" ContentType="audio/x-ms-wma"/>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600" r:id="rId2"/>
    <p:sldId id="601" r:id="rId3"/>
    <p:sldId id="602" r:id="rId4"/>
    <p:sldId id="610" r:id="rId5"/>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0420" autoAdjust="0"/>
  </p:normalViewPr>
  <p:slideViewPr>
    <p:cSldViewPr>
      <p:cViewPr varScale="1">
        <p:scale>
          <a:sx n="54" d="100"/>
          <a:sy n="54" d="100"/>
        </p:scale>
        <p:origin x="16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61597B-6B15-46C3-8D5F-D6E505FF37B8}" type="slidenum">
              <a:rPr lang="en-US" altLang="ja-JP"/>
              <a:pPr/>
              <a:t>‹#›</a:t>
            </a:fld>
            <a:endParaRPr lang="en-US" altLang="ja-JP"/>
          </a:p>
        </p:txBody>
      </p:sp>
    </p:spTree>
    <p:extLst>
      <p:ext uri="{BB962C8B-B14F-4D97-AF65-F5344CB8AC3E}">
        <p14:creationId xmlns:p14="http://schemas.microsoft.com/office/powerpoint/2010/main" val="2180945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B36D9D-7765-4356-B09F-5E978F82B247}" type="slidenum">
              <a:rPr lang="en-US" altLang="ja-JP"/>
              <a:pPr/>
              <a:t>‹#›</a:t>
            </a:fld>
            <a:endParaRPr lang="en-US" altLang="ja-JP"/>
          </a:p>
        </p:txBody>
      </p:sp>
    </p:spTree>
    <p:extLst>
      <p:ext uri="{BB962C8B-B14F-4D97-AF65-F5344CB8AC3E}">
        <p14:creationId xmlns:p14="http://schemas.microsoft.com/office/powerpoint/2010/main" val="16275566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プリント「生物統計学＿第７回カイ二乗分布，Ｆ分布とその応用</a:t>
            </a:r>
            <a:r>
              <a:rPr kumimoji="1" lang="en-US" altLang="ja-JP" dirty="0" smtClean="0"/>
              <a:t>2013</a:t>
            </a:r>
            <a:r>
              <a:rPr kumimoji="1" lang="ja-JP" altLang="en-US" dirty="0" smtClean="0"/>
              <a:t>」</a:t>
            </a:r>
            <a:r>
              <a:rPr kumimoji="1" lang="en-US" altLang="ja-JP" dirty="0" smtClean="0"/>
              <a:t>P</a:t>
            </a:r>
            <a:r>
              <a:rPr kumimoji="1" lang="ja-JP" altLang="en-US" dirty="0" smtClean="0"/>
              <a:t>２以降を予習しながら空所を埋めていきましょう．</a:t>
            </a:r>
            <a:endParaRPr kumimoji="1" lang="en-US" altLang="ja-JP" dirty="0" smtClean="0"/>
          </a:p>
          <a:p>
            <a:r>
              <a:rPr lang="ja-JP" altLang="en-US" dirty="0" smtClean="0"/>
              <a:t>次に分散や標準偏差の検定を学びます．</a:t>
            </a:r>
            <a:endParaRPr lang="en-US" altLang="ja-JP" dirty="0" smtClean="0"/>
          </a:p>
          <a:p>
            <a:r>
              <a:rPr lang="ja-JP" altLang="en-US" dirty="0" smtClean="0"/>
              <a:t>カイ二乗分布を用いて，ある標本の分散がある値であるかということを検定できます．</a:t>
            </a:r>
          </a:p>
          <a:p>
            <a:r>
              <a:rPr lang="ja-JP" altLang="en-US" dirty="0" smtClean="0"/>
              <a:t>例：Ｋ牧場の牛の乳脂肪率の標準偏差は</a:t>
            </a:r>
            <a:r>
              <a:rPr lang="en-US" altLang="ja-JP" dirty="0" smtClean="0"/>
              <a:t>0.07%</a:t>
            </a:r>
            <a:r>
              <a:rPr lang="ja-JP" altLang="en-US" dirty="0" smtClean="0"/>
              <a:t>でした．新しい飼育法の導入で乳脂肪率にばらつきが変化したかを知りたいと考えました．</a:t>
            </a:r>
            <a:r>
              <a:rPr lang="en-US" altLang="ja-JP" dirty="0" smtClean="0"/>
              <a:t>12</a:t>
            </a:r>
            <a:r>
              <a:rPr lang="ja-JP" altLang="en-US" dirty="0" smtClean="0"/>
              <a:t>頭を無作為に調査した結果は画面の通りでした．新しい飼育法では標準偏差が</a:t>
            </a:r>
            <a:r>
              <a:rPr lang="en-US" altLang="ja-JP" dirty="0" smtClean="0"/>
              <a:t>0.07%</a:t>
            </a:r>
            <a:r>
              <a:rPr lang="ja-JP" altLang="en-US" dirty="0" smtClean="0"/>
              <a:t>であるかどうかを検定します．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帰無仮説は，乳脂肪率の母分散は変わらないです．式で表すと＝で結びつける式になります．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対立仮説は，乳脂肪率の母分散は変わった</a:t>
            </a:r>
            <a:r>
              <a:rPr lang="ja-JP" altLang="en-US" dirty="0" err="1" smtClean="0"/>
              <a:t>です</a:t>
            </a:r>
            <a:r>
              <a:rPr lang="ja-JP" altLang="en-US" dirty="0" smtClean="0"/>
              <a:t>．式で表すと≠で結びつける式になります．</a:t>
            </a:r>
            <a:endParaRPr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ここで，</a:t>
            </a:r>
            <a:r>
              <a:rPr kumimoji="1" lang="en-US" altLang="ja-JP" sz="1200" kern="1200" dirty="0" smtClean="0">
                <a:solidFill>
                  <a:schemeClr val="tx1"/>
                </a:solidFill>
                <a:effectLst/>
                <a:latin typeface="Times New Roman" pitchFamily="18" charset="0"/>
                <a:ea typeface="ＭＳ Ｐ明朝" charset="-128"/>
                <a:cs typeface="+mn-cs"/>
              </a:rPr>
              <a:t> σ</a:t>
            </a:r>
            <a:r>
              <a:rPr kumimoji="1" lang="en-US" altLang="ja-JP" sz="1200" kern="1200" baseline="300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は新しい飼育法を導入したあとの母集団の分散，</a:t>
            </a:r>
            <a:r>
              <a:rPr kumimoji="1" lang="en-US" altLang="ja-JP" sz="1200" kern="1200" dirty="0" smtClean="0">
                <a:solidFill>
                  <a:schemeClr val="tx1"/>
                </a:solidFill>
                <a:effectLst/>
                <a:latin typeface="Times New Roman" pitchFamily="18" charset="0"/>
                <a:ea typeface="ＭＳ Ｐ明朝" charset="-128"/>
                <a:cs typeface="+mn-cs"/>
              </a:rPr>
              <a:t>σ</a:t>
            </a:r>
            <a:r>
              <a:rPr kumimoji="1" lang="en-US" altLang="ja-JP" sz="1200" kern="1200" baseline="-25000" dirty="0" smtClean="0">
                <a:solidFill>
                  <a:schemeClr val="tx1"/>
                </a:solidFill>
                <a:effectLst/>
                <a:latin typeface="Times New Roman" pitchFamily="18" charset="0"/>
                <a:ea typeface="ＭＳ Ｐ明朝" charset="-128"/>
                <a:cs typeface="+mn-cs"/>
              </a:rPr>
              <a:t>0</a:t>
            </a:r>
            <a:r>
              <a:rPr kumimoji="1" lang="en-US" altLang="ja-JP" sz="1200" kern="1200" baseline="30000" dirty="0" smtClean="0">
                <a:solidFill>
                  <a:schemeClr val="tx1"/>
                </a:solidFill>
                <a:effectLst/>
                <a:latin typeface="Times New Roman" pitchFamily="18" charset="0"/>
                <a:ea typeface="ＭＳ Ｐ明朝" charset="-128"/>
                <a:cs typeface="+mn-cs"/>
              </a:rPr>
              <a:t>2</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は導入前の母集団の分散（すなわち</a:t>
            </a:r>
            <a:r>
              <a:rPr kumimoji="1" lang="en-US" altLang="ja-JP" sz="1200" kern="1200" dirty="0" smtClean="0">
                <a:solidFill>
                  <a:schemeClr val="tx1"/>
                </a:solidFill>
                <a:effectLst/>
                <a:latin typeface="Times New Roman" pitchFamily="18" charset="0"/>
                <a:ea typeface="ＭＳ Ｐ明朝" charset="-128"/>
                <a:cs typeface="+mn-cs"/>
              </a:rPr>
              <a:t>0.07</a:t>
            </a:r>
            <a:r>
              <a:rPr kumimoji="1" lang="en-US" altLang="ja-JP" sz="1200" kern="1200" baseline="30000" dirty="0" smtClean="0">
                <a:solidFill>
                  <a:schemeClr val="tx1"/>
                </a:solidFill>
                <a:effectLst/>
                <a:latin typeface="Times New Roman" pitchFamily="18" charset="0"/>
                <a:ea typeface="ＭＳ Ｐ明朝" charset="-128"/>
                <a:cs typeface="+mn-cs"/>
              </a:rPr>
              <a:t>2</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）で</a:t>
            </a:r>
            <a:r>
              <a:rPr kumimoji="1" lang="ja-JP" altLang="en-US" sz="1200" kern="1200" dirty="0" smtClean="0">
                <a:solidFill>
                  <a:schemeClr val="tx1"/>
                </a:solidFill>
                <a:effectLst/>
                <a:latin typeface="Times New Roman" pitchFamily="18" charset="0"/>
                <a:ea typeface="ＭＳ Ｐ明朝" charset="-128"/>
                <a:cs typeface="+mn-cs"/>
              </a:rPr>
              <a:t>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ここでは有意水準を</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％に設定するとし</a:t>
            </a:r>
            <a:r>
              <a:rPr kumimoji="1" lang="ja-JP" altLang="en-US" sz="1200" kern="1200" dirty="0" smtClean="0">
                <a:solidFill>
                  <a:schemeClr val="tx1"/>
                </a:solidFill>
                <a:effectLst/>
                <a:latin typeface="Times New Roman" pitchFamily="18" charset="0"/>
                <a:ea typeface="ＭＳ Ｐ明朝" charset="-128"/>
                <a:cs typeface="+mn-cs"/>
              </a:rPr>
              <a:t>ましょう</a:t>
            </a:r>
            <a:r>
              <a:rPr kumimoji="1" lang="ja-JP" altLang="ja-JP" sz="1200" kern="1200" dirty="0" smtClean="0">
                <a:solidFill>
                  <a:schemeClr val="tx1"/>
                </a:solidFill>
                <a:effectLst/>
                <a:latin typeface="Times New Roman" pitchFamily="18" charset="0"/>
                <a:ea typeface="ＭＳ Ｐ明朝" charset="-128"/>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endParaRPr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1</a:t>
            </a:fld>
            <a:endParaRPr lang="en-US" altLang="ja-JP"/>
          </a:p>
        </p:txBody>
      </p:sp>
    </p:spTree>
    <p:extLst>
      <p:ext uri="{BB962C8B-B14F-4D97-AF65-F5344CB8AC3E}">
        <p14:creationId xmlns:p14="http://schemas.microsoft.com/office/powerpoint/2010/main" val="29074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帰無仮説が成り立つとしたら，今回の標本が得られる確率である</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値はエクセルでは</a:t>
            </a:r>
            <a:r>
              <a:rPr kumimoji="1" lang="en-US" altLang="ja-JP" sz="1200" kern="1200" dirty="0" smtClean="0">
                <a:solidFill>
                  <a:schemeClr val="tx1"/>
                </a:solidFill>
                <a:effectLst/>
                <a:latin typeface="Times New Roman" pitchFamily="18" charset="0"/>
                <a:ea typeface="ＭＳ Ｐ明朝" charset="-128"/>
                <a:cs typeface="+mn-cs"/>
              </a:rPr>
              <a:t>DEVSQ</a:t>
            </a:r>
            <a:r>
              <a:rPr kumimoji="1" lang="ja-JP" altLang="ja-JP" sz="1200" kern="1200" dirty="0" smtClean="0">
                <a:solidFill>
                  <a:schemeClr val="tx1"/>
                </a:solidFill>
                <a:effectLst/>
                <a:latin typeface="Times New Roman" pitchFamily="18" charset="0"/>
                <a:ea typeface="ＭＳ Ｐ明朝" charset="-128"/>
                <a:cs typeface="+mn-cs"/>
              </a:rPr>
              <a:t>と</a:t>
            </a:r>
            <a:r>
              <a:rPr kumimoji="1" lang="en-US" altLang="ja-JP" sz="1200" kern="1200" dirty="0" smtClean="0">
                <a:solidFill>
                  <a:schemeClr val="tx1"/>
                </a:solidFill>
                <a:effectLst/>
                <a:latin typeface="Times New Roman" pitchFamily="18" charset="0"/>
                <a:ea typeface="ＭＳ Ｐ明朝" charset="-128"/>
                <a:cs typeface="+mn-cs"/>
              </a:rPr>
              <a:t>CHIDIST</a:t>
            </a:r>
            <a:r>
              <a:rPr kumimoji="1" lang="ja-JP" altLang="ja-JP" sz="1200" kern="1200" dirty="0" smtClean="0">
                <a:solidFill>
                  <a:schemeClr val="tx1"/>
                </a:solidFill>
                <a:effectLst/>
                <a:latin typeface="Times New Roman" pitchFamily="18" charset="0"/>
                <a:ea typeface="ＭＳ Ｐ明朝" charset="-128"/>
                <a:cs typeface="+mn-cs"/>
              </a:rPr>
              <a:t>関数で計算でき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．ここではデータをシートに代入すると計算できるようにし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ja-JP" sz="1200" kern="1200" dirty="0" smtClean="0">
                <a:solidFill>
                  <a:schemeClr val="tx1"/>
                </a:solidFill>
                <a:effectLst/>
                <a:latin typeface="Times New Roman" pitchFamily="18" charset="0"/>
                <a:ea typeface="ＭＳ Ｐ明朝" charset="-128"/>
                <a:cs typeface="+mn-cs"/>
              </a:rPr>
              <a:t>個以内のデータに限る）．</a:t>
            </a:r>
            <a:r>
              <a:rPr kumimoji="1" lang="ja-JP" altLang="en-US" dirty="0" smtClean="0"/>
              <a:t>エクセルの生物統計学＿授業用データ集</a:t>
            </a:r>
            <a:r>
              <a:rPr kumimoji="1" lang="en-US" altLang="ja-JP" dirty="0" smtClean="0"/>
              <a:t>2013</a:t>
            </a:r>
            <a:r>
              <a:rPr kumimoji="1" lang="ja-JP" altLang="en-US" dirty="0" err="1" smtClean="0"/>
              <a:t>の第</a:t>
            </a:r>
            <a:r>
              <a:rPr kumimoji="1" lang="en-US" altLang="ja-JP" dirty="0" smtClean="0"/>
              <a:t>7</a:t>
            </a:r>
            <a:r>
              <a:rPr kumimoji="1" lang="ja-JP" altLang="en-US" dirty="0" smtClean="0"/>
              <a:t>回カイ二乗検定・Ｆ検定タブのところをみてください．測定値，帰無仮説で指定した母分散（あるいは標準偏差）を入力するだけで，</a:t>
            </a:r>
            <a:r>
              <a:rPr kumimoji="1" lang="en-US" altLang="ja-JP" sz="1200" kern="12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つ</a:t>
            </a:r>
            <a:r>
              <a:rPr kumimoji="1" lang="ja-JP" altLang="en-US" sz="1200" kern="1200" dirty="0" smtClean="0">
                <a:solidFill>
                  <a:schemeClr val="tx1"/>
                </a:solidFill>
                <a:effectLst/>
                <a:latin typeface="Times New Roman" pitchFamily="18" charset="0"/>
                <a:ea typeface="ＭＳ Ｐ明朝" charset="-128"/>
                <a:cs typeface="+mn-cs"/>
              </a:rPr>
              <a:t>種類</a:t>
            </a:r>
            <a:r>
              <a:rPr kumimoji="1" lang="ja-JP" altLang="ja-JP" sz="1200" kern="1200" dirty="0" smtClean="0">
                <a:solidFill>
                  <a:schemeClr val="tx1"/>
                </a:solidFill>
                <a:effectLst/>
                <a:latin typeface="Times New Roman" pitchFamily="18" charset="0"/>
                <a:ea typeface="ＭＳ Ｐ明朝" charset="-128"/>
                <a:cs typeface="+mn-cs"/>
              </a:rPr>
              <a:t>の有意確率を計算</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．そのうち小さい方の有意確率を使</a:t>
            </a:r>
            <a:r>
              <a:rPr kumimoji="1" lang="ja-JP" altLang="en-US" sz="1200" kern="1200" dirty="0" smtClean="0">
                <a:solidFill>
                  <a:schemeClr val="tx1"/>
                </a:solidFill>
                <a:effectLst/>
                <a:latin typeface="Times New Roman" pitchFamily="18" charset="0"/>
                <a:ea typeface="ＭＳ Ｐ明朝" charset="-128"/>
                <a:cs typeface="+mn-cs"/>
              </a:rPr>
              <a:t>ってください</a:t>
            </a:r>
            <a:r>
              <a:rPr kumimoji="1" lang="ja-JP" altLang="ja-JP" sz="1200" kern="1200" dirty="0" smtClean="0">
                <a:solidFill>
                  <a:schemeClr val="tx1"/>
                </a:solidFill>
                <a:effectLst/>
                <a:latin typeface="Times New Roman" pitchFamily="18" charset="0"/>
                <a:ea typeface="ＭＳ Ｐ明朝" charset="-128"/>
                <a:cs typeface="+mn-cs"/>
              </a:rPr>
              <a:t>．帰無仮説が成り立つとして，今回の結果が得られる確率はエクセルで</a:t>
            </a:r>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のように計算</a:t>
            </a:r>
            <a:r>
              <a:rPr kumimoji="1" lang="ja-JP" altLang="en-US" sz="1200" kern="1200" dirty="0" smtClean="0">
                <a:solidFill>
                  <a:schemeClr val="tx1"/>
                </a:solidFill>
                <a:effectLst/>
                <a:latin typeface="Times New Roman" pitchFamily="18" charset="0"/>
                <a:ea typeface="ＭＳ Ｐ明朝" charset="-128"/>
                <a:cs typeface="+mn-cs"/>
              </a:rPr>
              <a:t>できます．</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Times New Roman" pitchFamily="18" charset="0"/>
                <a:ea typeface="ＭＳ Ｐ明朝" charset="-128"/>
                <a:cs typeface="+mn-cs"/>
              </a:rPr>
              <a:t>2</a:t>
            </a:r>
            <a:r>
              <a:rPr kumimoji="1" lang="ja-JP" altLang="en-US" sz="1200" kern="1200" dirty="0" err="1" smtClean="0">
                <a:solidFill>
                  <a:schemeClr val="tx1"/>
                </a:solidFill>
                <a:effectLst/>
                <a:latin typeface="Times New Roman" pitchFamily="18" charset="0"/>
                <a:ea typeface="ＭＳ Ｐ明朝" charset="-128"/>
                <a:cs typeface="+mn-cs"/>
              </a:rPr>
              <a:t>つの</a:t>
            </a:r>
            <a:r>
              <a:rPr kumimoji="1" lang="ja-JP" altLang="en-US" sz="1200" kern="1200" dirty="0" smtClean="0">
                <a:solidFill>
                  <a:schemeClr val="tx1"/>
                </a:solidFill>
                <a:effectLst/>
                <a:latin typeface="Times New Roman" pitchFamily="18" charset="0"/>
                <a:ea typeface="ＭＳ Ｐ明朝" charset="-128"/>
                <a:cs typeface="+mn-cs"/>
              </a:rPr>
              <a:t>有意確率</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a:t>
            </a:r>
            <a:r>
              <a:rPr kumimoji="1" lang="en-US" altLang="ja-JP" sz="1200" kern="1200" dirty="0" smtClean="0">
                <a:solidFill>
                  <a:schemeClr val="tx1"/>
                </a:solidFill>
                <a:effectLst/>
                <a:latin typeface="Times New Roman" pitchFamily="18" charset="0"/>
                <a:ea typeface="ＭＳ Ｐ明朝" charset="-128"/>
                <a:cs typeface="+mn-cs"/>
              </a:rPr>
              <a:t>A</a:t>
            </a:r>
            <a:r>
              <a:rPr kumimoji="1" lang="ja-JP" altLang="en-US" sz="1200" kern="1200" dirty="0" smtClean="0">
                <a:solidFill>
                  <a:schemeClr val="tx1"/>
                </a:solidFill>
                <a:effectLst/>
                <a:latin typeface="Times New Roman" pitchFamily="18" charset="0"/>
                <a:ea typeface="ＭＳ Ｐ明朝" charset="-128"/>
                <a:cs typeface="+mn-cs"/>
              </a:rPr>
              <a:t>と</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a:t>
            </a:r>
            <a:r>
              <a:rPr kumimoji="1" lang="en-US" altLang="ja-JP" sz="1200" kern="1200" dirty="0" smtClean="0">
                <a:solidFill>
                  <a:schemeClr val="tx1"/>
                </a:solidFill>
                <a:effectLst/>
                <a:latin typeface="Times New Roman" pitchFamily="18" charset="0"/>
                <a:ea typeface="ＭＳ Ｐ明朝" charset="-128"/>
                <a:cs typeface="+mn-cs"/>
              </a:rPr>
              <a:t>B</a:t>
            </a:r>
            <a:r>
              <a:rPr kumimoji="1" lang="ja-JP" altLang="en-US" sz="1200" kern="1200" dirty="0" smtClean="0">
                <a:solidFill>
                  <a:schemeClr val="tx1"/>
                </a:solidFill>
                <a:effectLst/>
                <a:latin typeface="Times New Roman" pitchFamily="18" charset="0"/>
                <a:ea typeface="ＭＳ Ｐ明朝" charset="-128"/>
                <a:cs typeface="+mn-cs"/>
              </a:rPr>
              <a:t>を計算します．このうち小さいのは</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a:t>
            </a:r>
            <a:r>
              <a:rPr kumimoji="1" lang="en-US" altLang="ja-JP" sz="1200" kern="1200" dirty="0" smtClean="0">
                <a:solidFill>
                  <a:schemeClr val="tx1"/>
                </a:solidFill>
                <a:effectLst/>
                <a:latin typeface="Times New Roman" pitchFamily="18" charset="0"/>
                <a:ea typeface="ＭＳ Ｐ明朝" charset="-128"/>
                <a:cs typeface="+mn-cs"/>
              </a:rPr>
              <a:t>A</a:t>
            </a:r>
            <a:r>
              <a:rPr kumimoji="1" lang="ja-JP" altLang="en-US" sz="1200" kern="1200" dirty="0" smtClean="0">
                <a:solidFill>
                  <a:schemeClr val="tx1"/>
                </a:solidFill>
                <a:effectLst/>
                <a:latin typeface="Times New Roman" pitchFamily="18" charset="0"/>
                <a:ea typeface="ＭＳ Ｐ明朝" charset="-128"/>
                <a:cs typeface="+mn-cs"/>
              </a:rPr>
              <a:t>なので，ここでは</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a:t>
            </a:r>
            <a:r>
              <a:rPr kumimoji="1" lang="en-US" altLang="ja-JP" sz="1200" kern="1200" dirty="0" smtClean="0">
                <a:solidFill>
                  <a:schemeClr val="tx1"/>
                </a:solidFill>
                <a:effectLst/>
                <a:latin typeface="Times New Roman" pitchFamily="18" charset="0"/>
                <a:ea typeface="ＭＳ Ｐ明朝" charset="-128"/>
                <a:cs typeface="+mn-cs"/>
              </a:rPr>
              <a:t>A</a:t>
            </a:r>
            <a:r>
              <a:rPr kumimoji="1" lang="ja-JP" altLang="en-US" sz="1200" kern="1200" dirty="0" smtClean="0">
                <a:solidFill>
                  <a:schemeClr val="tx1"/>
                </a:solidFill>
                <a:effectLst/>
                <a:latin typeface="Times New Roman" pitchFamily="18" charset="0"/>
                <a:ea typeface="ＭＳ Ｐ明朝" charset="-128"/>
                <a:cs typeface="+mn-cs"/>
              </a:rPr>
              <a:t>を採用します．</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したがって，</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値は</a:t>
            </a:r>
            <a:r>
              <a:rPr kumimoji="1" lang="en-US" altLang="ja-JP" sz="1200" kern="1200" dirty="0" smtClean="0">
                <a:solidFill>
                  <a:schemeClr val="tx1"/>
                </a:solidFill>
                <a:effectLst/>
                <a:latin typeface="Times New Roman" pitchFamily="18" charset="0"/>
                <a:ea typeface="ＭＳ Ｐ明朝" charset="-128"/>
                <a:cs typeface="+mn-cs"/>
              </a:rPr>
              <a:t>0.0053</a:t>
            </a:r>
            <a:r>
              <a:rPr kumimoji="1" lang="ja-JP" altLang="en-US" sz="1200" kern="1200" dirty="0" smtClean="0">
                <a:solidFill>
                  <a:schemeClr val="tx1"/>
                </a:solidFill>
                <a:effectLst/>
                <a:latin typeface="Times New Roman" pitchFamily="18" charset="0"/>
                <a:ea typeface="ＭＳ Ｐ明朝" charset="-128"/>
                <a:cs typeface="+mn-cs"/>
              </a:rPr>
              <a:t>です．</a:t>
            </a:r>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2</a:t>
            </a:fld>
            <a:endParaRPr lang="en-US" altLang="ja-JP"/>
          </a:p>
        </p:txBody>
      </p:sp>
    </p:spTree>
    <p:extLst>
      <p:ext uri="{BB962C8B-B14F-4D97-AF65-F5344CB8AC3E}">
        <p14:creationId xmlns:p14="http://schemas.microsoft.com/office/powerpoint/2010/main" val="12069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値は（　</a:t>
            </a:r>
            <a:r>
              <a:rPr kumimoji="1" lang="en-US" altLang="ja-JP" sz="1200" kern="1200" dirty="0" smtClean="0">
                <a:solidFill>
                  <a:schemeClr val="tx1"/>
                </a:solidFill>
                <a:effectLst/>
                <a:latin typeface="Times New Roman" pitchFamily="18" charset="0"/>
                <a:ea typeface="ＭＳ Ｐ明朝" charset="-128"/>
                <a:cs typeface="+mn-cs"/>
              </a:rPr>
              <a:t>0.0053</a:t>
            </a:r>
            <a:r>
              <a:rPr kumimoji="1" lang="ja-JP" altLang="ja-JP" sz="1200" kern="1200" dirty="0" smtClean="0">
                <a:solidFill>
                  <a:schemeClr val="tx1"/>
                </a:solidFill>
                <a:effectLst/>
                <a:latin typeface="Times New Roman" pitchFamily="18" charset="0"/>
                <a:ea typeface="ＭＳ Ｐ明朝" charset="-128"/>
                <a:cs typeface="+mn-cs"/>
              </a:rPr>
              <a:t>　）で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．したがって，</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％の有意水準で帰無仮説は棄却され，乳脂肪率のばらつきが変化したと結論でき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なお</a:t>
            </a:r>
            <a:r>
              <a:rPr kumimoji="1" lang="en-US" altLang="ja-JP" sz="1200" kern="1200" dirty="0" smtClean="0">
                <a:solidFill>
                  <a:schemeClr val="tx1"/>
                </a:solidFill>
                <a:effectLst/>
                <a:latin typeface="Times New Roman" pitchFamily="18" charset="0"/>
                <a:ea typeface="ＭＳ Ｐ明朝" charset="-128"/>
                <a:cs typeface="+mn-cs"/>
              </a:rPr>
              <a:t>99</a:t>
            </a:r>
            <a:r>
              <a:rPr kumimoji="1" lang="ja-JP" altLang="en-US" sz="1200" kern="1200" dirty="0" smtClean="0">
                <a:solidFill>
                  <a:schemeClr val="tx1"/>
                </a:solidFill>
                <a:effectLst/>
                <a:latin typeface="Times New Roman" pitchFamily="18" charset="0"/>
                <a:ea typeface="ＭＳ Ｐ明朝" charset="-128"/>
                <a:cs typeface="+mn-cs"/>
              </a:rPr>
              <a:t>％信頼区間をつけて，母分散，母標準偏差を区間推定すると画面のようになり，標準偏差の区間推定の範囲内に</a:t>
            </a:r>
            <a:r>
              <a:rPr kumimoji="1" lang="en-US" altLang="ja-JP" sz="1200" kern="1200" dirty="0" smtClean="0">
                <a:solidFill>
                  <a:schemeClr val="tx1"/>
                </a:solidFill>
                <a:effectLst/>
                <a:latin typeface="Times New Roman" pitchFamily="18" charset="0"/>
                <a:ea typeface="ＭＳ Ｐ明朝" charset="-128"/>
                <a:cs typeface="+mn-cs"/>
              </a:rPr>
              <a:t>0.07</a:t>
            </a:r>
            <a:r>
              <a:rPr kumimoji="1" lang="ja-JP" altLang="en-US" sz="1200" kern="1200" dirty="0" smtClean="0">
                <a:solidFill>
                  <a:schemeClr val="tx1"/>
                </a:solidFill>
                <a:effectLst/>
                <a:latin typeface="Times New Roman" pitchFamily="18" charset="0"/>
                <a:ea typeface="ＭＳ Ｐ明朝" charset="-128"/>
                <a:cs typeface="+mn-cs"/>
              </a:rPr>
              <a:t>が入っていないことがわかります．区間推定とカイ二乗検定の結果は食い違うことはありません．</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3</a:t>
            </a:fld>
            <a:endParaRPr lang="en-US" altLang="ja-JP"/>
          </a:p>
        </p:txBody>
      </p:sp>
    </p:spTree>
    <p:extLst>
      <p:ext uri="{BB962C8B-B14F-4D97-AF65-F5344CB8AC3E}">
        <p14:creationId xmlns:p14="http://schemas.microsoft.com/office/powerpoint/2010/main" val="85463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それでは予習問題をやってみましょう．有意水準は５％とします．</a:t>
            </a:r>
            <a:r>
              <a:rPr lang="ja-JP" altLang="en-US" dirty="0" smtClean="0"/>
              <a:t>予習は「生物統計学第６回宿題と第７回のための予習</a:t>
            </a:r>
            <a:r>
              <a:rPr lang="en-US" altLang="ja-JP" dirty="0" smtClean="0"/>
              <a:t>2013 </a:t>
            </a:r>
            <a:r>
              <a:rPr lang="ja-JP" altLang="en-US" dirty="0" smtClean="0"/>
              <a:t>」の提出用タブ欄問５に入力して提出してください．</a:t>
            </a:r>
            <a:endParaRPr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4</a:t>
            </a:fld>
            <a:endParaRPr lang="en-US" altLang="ja-JP"/>
          </a:p>
        </p:txBody>
      </p:sp>
    </p:spTree>
    <p:extLst>
      <p:ext uri="{BB962C8B-B14F-4D97-AF65-F5344CB8AC3E}">
        <p14:creationId xmlns:p14="http://schemas.microsoft.com/office/powerpoint/2010/main" val="250895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0CB125B-C65A-4809-AD60-B8F394325F2A}"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05A9DD6F-5F8F-489A-B137-E7AC80DA5F4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2256C7F-9C0C-414A-A5A6-8668BEEC4BFD}"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2FB3035-B9AA-4832-8947-74E891C8DEE8}"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0D5F763-9A8D-45BE-B919-FB098FF5292C}"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DF119BE-49AF-42ED-8E55-A7D12F4CF9E4}"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037A66D-8275-4321-AE3A-AB2A0809E470}"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4FE0FC5F-00A1-4889-8E06-41C5EF724107}"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36470F44-CFEE-4EED-BFDA-F25F653DCE0A}"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CA6C9525-3B3F-45B5-B795-885D2EB5A397}"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FD5AD3E-FF96-42A5-B941-E762BB802B82}"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2EEFB-45F9-4505-AE0F-28B15528580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microsoft.com/office/2007/relationships/media" Target="../media/media1.wma"/><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1.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image" Target="../media/image2.emf"/><Relationship Id="rId4" Type="http://schemas.openxmlformats.org/officeDocument/2006/relationships/audio" Target="../media/media1.wma"/><Relationship Id="rId9"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audio" Target="../media/media3.wma"/><Relationship Id="rId7" Type="http://schemas.openxmlformats.org/officeDocument/2006/relationships/image" Target="../media/image5.emf"/><Relationship Id="rId2" Type="http://schemas.microsoft.com/office/2007/relationships/media" Target="../media/media3.wma"/><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notesSlide" Target="../notesSlides/notesSlide3.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p:txBody>
          <a:bodyPr/>
          <a:lstStyle/>
          <a:p>
            <a:r>
              <a:rPr lang="ja-JP" altLang="en-US"/>
              <a:t>カイ二乗分布による検定</a:t>
            </a:r>
          </a:p>
        </p:txBody>
      </p:sp>
      <p:sp>
        <p:nvSpPr>
          <p:cNvPr id="650243" name="Text Box 3"/>
          <p:cNvSpPr txBox="1">
            <a:spLocks noChangeArrowheads="1"/>
          </p:cNvSpPr>
          <p:nvPr/>
        </p:nvSpPr>
        <p:spPr bwMode="auto">
          <a:xfrm>
            <a:off x="285720" y="1071546"/>
            <a:ext cx="641350" cy="457200"/>
          </a:xfrm>
          <a:prstGeom prst="rect">
            <a:avLst/>
          </a:prstGeom>
          <a:noFill/>
          <a:ln w="38100">
            <a:noFill/>
            <a:miter lim="800000"/>
            <a:headEnd/>
            <a:tailEnd/>
          </a:ln>
          <a:effectLst/>
        </p:spPr>
        <p:txBody>
          <a:bodyPr wrap="none">
            <a:spAutoFit/>
          </a:bodyPr>
          <a:lstStyle/>
          <a:p>
            <a:r>
              <a:rPr lang="ja-JP" altLang="en-US"/>
              <a:t>例：</a:t>
            </a:r>
          </a:p>
        </p:txBody>
      </p:sp>
      <p:sp>
        <p:nvSpPr>
          <p:cNvPr id="650244" name="Text Box 4"/>
          <p:cNvSpPr txBox="1">
            <a:spLocks noChangeArrowheads="1"/>
          </p:cNvSpPr>
          <p:nvPr/>
        </p:nvSpPr>
        <p:spPr bwMode="auto">
          <a:xfrm>
            <a:off x="933420" y="1071546"/>
            <a:ext cx="7993063" cy="1552575"/>
          </a:xfrm>
          <a:prstGeom prst="rect">
            <a:avLst/>
          </a:prstGeom>
          <a:noFill/>
          <a:ln w="38100">
            <a:noFill/>
            <a:miter lim="800000"/>
            <a:headEnd/>
            <a:tailEnd/>
          </a:ln>
          <a:effectLst/>
        </p:spPr>
        <p:txBody>
          <a:bodyPr>
            <a:spAutoFit/>
          </a:bodyPr>
          <a:lstStyle/>
          <a:p>
            <a:r>
              <a:rPr lang="en-US" altLang="ja-JP" dirty="0"/>
              <a:t>K</a:t>
            </a:r>
            <a:r>
              <a:rPr lang="ja-JP" altLang="en-US" dirty="0"/>
              <a:t>牧場の牛の乳脂肪率の標準偏差は</a:t>
            </a:r>
            <a:r>
              <a:rPr lang="en-US" altLang="ja-JP" dirty="0"/>
              <a:t>0.07</a:t>
            </a:r>
            <a:r>
              <a:rPr lang="ja-JP" altLang="en-US" dirty="0"/>
              <a:t>％であった．新しい飼育法を導入したが，乳脂肪率のばらつきが変化したかを知りたい．</a:t>
            </a:r>
            <a:r>
              <a:rPr lang="en-US" altLang="ja-JP" dirty="0"/>
              <a:t>12</a:t>
            </a:r>
            <a:r>
              <a:rPr lang="ja-JP" altLang="en-US" dirty="0"/>
              <a:t>頭を無作為に調査した結果，</a:t>
            </a:r>
            <a:r>
              <a:rPr lang="en-US" altLang="ja-JP" dirty="0"/>
              <a:t>7.02, 7.03, 6.82, 7.08, 7.13, 6.92, 6.87, 7.02, 6.97, 7.08, 7.19, 7.15</a:t>
            </a:r>
            <a:r>
              <a:rPr lang="ja-JP" altLang="en-US" dirty="0"/>
              <a:t>であった．</a:t>
            </a:r>
          </a:p>
        </p:txBody>
      </p:sp>
      <p:sp>
        <p:nvSpPr>
          <p:cNvPr id="650245" name="Text Box 5"/>
          <p:cNvSpPr txBox="1">
            <a:spLocks noChangeArrowheads="1"/>
          </p:cNvSpPr>
          <p:nvPr/>
        </p:nvSpPr>
        <p:spPr bwMode="auto">
          <a:xfrm>
            <a:off x="611188" y="3213100"/>
            <a:ext cx="2030412" cy="457200"/>
          </a:xfrm>
          <a:prstGeom prst="rect">
            <a:avLst/>
          </a:prstGeom>
          <a:noFill/>
          <a:ln w="38100">
            <a:noFill/>
            <a:miter lim="800000"/>
            <a:headEnd/>
            <a:tailEnd/>
          </a:ln>
          <a:effectLst/>
        </p:spPr>
        <p:txBody>
          <a:bodyPr wrap="none">
            <a:spAutoFit/>
          </a:bodyPr>
          <a:lstStyle/>
          <a:p>
            <a:r>
              <a:rPr lang="ja-JP" altLang="en-US" dirty="0"/>
              <a:t>帰無仮説：</a:t>
            </a:r>
            <a:r>
              <a:rPr lang="en-US" altLang="ja-JP" dirty="0"/>
              <a:t>H</a:t>
            </a:r>
            <a:r>
              <a:rPr lang="en-US" altLang="ja-JP" baseline="-25000" dirty="0"/>
              <a:t>0</a:t>
            </a:r>
            <a:r>
              <a:rPr lang="ja-JP" altLang="en-US" dirty="0"/>
              <a:t>：</a:t>
            </a:r>
          </a:p>
        </p:txBody>
      </p:sp>
      <p:graphicFrame>
        <p:nvGraphicFramePr>
          <p:cNvPr id="650246" name="Object 6"/>
          <p:cNvGraphicFramePr>
            <a:graphicFrameLocks noChangeAspect="1"/>
          </p:cNvGraphicFramePr>
          <p:nvPr/>
        </p:nvGraphicFramePr>
        <p:xfrm>
          <a:off x="2555875" y="3141663"/>
          <a:ext cx="2709863" cy="608012"/>
        </p:xfrm>
        <a:graphic>
          <a:graphicData uri="http://schemas.openxmlformats.org/presentationml/2006/ole">
            <mc:AlternateContent xmlns:mc="http://schemas.openxmlformats.org/markup-compatibility/2006">
              <mc:Choice xmlns:v="urn:schemas-microsoft-com:vml" Requires="v">
                <p:oleObj spid="_x0000_s650274" name="数式" r:id="rId7" imgW="1130040" imgH="253800" progId="Equation.3">
                  <p:embed/>
                </p:oleObj>
              </mc:Choice>
              <mc:Fallback>
                <p:oleObj name="数式" r:id="rId7" imgW="1130040" imgH="2538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3141663"/>
                        <a:ext cx="2709863"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0247" name="Text Box 7"/>
          <p:cNvSpPr txBox="1">
            <a:spLocks noChangeArrowheads="1"/>
          </p:cNvSpPr>
          <p:nvPr/>
        </p:nvSpPr>
        <p:spPr bwMode="auto">
          <a:xfrm>
            <a:off x="2535238" y="3716338"/>
            <a:ext cx="4346575" cy="457200"/>
          </a:xfrm>
          <a:prstGeom prst="rect">
            <a:avLst/>
          </a:prstGeom>
          <a:noFill/>
          <a:ln w="38100">
            <a:noFill/>
            <a:miter lim="800000"/>
            <a:headEnd/>
            <a:tailEnd/>
          </a:ln>
          <a:effectLst/>
        </p:spPr>
        <p:txBody>
          <a:bodyPr wrap="none">
            <a:spAutoFit/>
          </a:bodyPr>
          <a:lstStyle/>
          <a:p>
            <a:r>
              <a:rPr lang="ja-JP" altLang="en-US" dirty="0"/>
              <a:t>乳脂肪率の母分散は変わらない</a:t>
            </a:r>
          </a:p>
        </p:txBody>
      </p:sp>
      <p:sp>
        <p:nvSpPr>
          <p:cNvPr id="650248" name="Text Box 8"/>
          <p:cNvSpPr txBox="1">
            <a:spLocks noChangeArrowheads="1"/>
          </p:cNvSpPr>
          <p:nvPr/>
        </p:nvSpPr>
        <p:spPr bwMode="auto">
          <a:xfrm>
            <a:off x="642910" y="4572008"/>
            <a:ext cx="2030412" cy="457200"/>
          </a:xfrm>
          <a:prstGeom prst="rect">
            <a:avLst/>
          </a:prstGeom>
          <a:noFill/>
          <a:ln w="38100">
            <a:noFill/>
            <a:miter lim="800000"/>
            <a:headEnd/>
            <a:tailEnd/>
          </a:ln>
          <a:effectLst/>
        </p:spPr>
        <p:txBody>
          <a:bodyPr wrap="none">
            <a:spAutoFit/>
          </a:bodyPr>
          <a:lstStyle/>
          <a:p>
            <a:r>
              <a:rPr lang="ja-JP" altLang="en-US" dirty="0"/>
              <a:t>対立仮説：</a:t>
            </a:r>
            <a:r>
              <a:rPr lang="en-US" altLang="ja-JP" dirty="0"/>
              <a:t>H</a:t>
            </a:r>
            <a:r>
              <a:rPr lang="en-US" altLang="ja-JP" baseline="-25000" dirty="0"/>
              <a:t>1</a:t>
            </a:r>
            <a:r>
              <a:rPr lang="ja-JP" altLang="en-US" dirty="0"/>
              <a:t>：</a:t>
            </a:r>
          </a:p>
        </p:txBody>
      </p:sp>
      <p:graphicFrame>
        <p:nvGraphicFramePr>
          <p:cNvPr id="650249" name="Object 9"/>
          <p:cNvGraphicFramePr>
            <a:graphicFrameLocks noChangeAspect="1"/>
          </p:cNvGraphicFramePr>
          <p:nvPr/>
        </p:nvGraphicFramePr>
        <p:xfrm>
          <a:off x="2659035" y="4572008"/>
          <a:ext cx="1401762" cy="608012"/>
        </p:xfrm>
        <a:graphic>
          <a:graphicData uri="http://schemas.openxmlformats.org/presentationml/2006/ole">
            <mc:AlternateContent xmlns:mc="http://schemas.openxmlformats.org/markup-compatibility/2006">
              <mc:Choice xmlns:v="urn:schemas-microsoft-com:vml" Requires="v">
                <p:oleObj spid="_x0000_s650275" name="数式" r:id="rId9" imgW="583920" imgH="253800" progId="Equation.3">
                  <p:embed/>
                </p:oleObj>
              </mc:Choice>
              <mc:Fallback>
                <p:oleObj name="数式" r:id="rId9" imgW="583920" imgH="25380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9035" y="4572008"/>
                        <a:ext cx="1401762"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0250" name="Text Box 10"/>
          <p:cNvSpPr txBox="1">
            <a:spLocks noChangeArrowheads="1"/>
          </p:cNvSpPr>
          <p:nvPr/>
        </p:nvSpPr>
        <p:spPr bwMode="auto">
          <a:xfrm>
            <a:off x="2587597" y="5292733"/>
            <a:ext cx="4064000" cy="457200"/>
          </a:xfrm>
          <a:prstGeom prst="rect">
            <a:avLst/>
          </a:prstGeom>
          <a:noFill/>
          <a:ln w="38100">
            <a:noFill/>
            <a:miter lim="800000"/>
            <a:headEnd/>
            <a:tailEnd/>
          </a:ln>
          <a:effectLst/>
        </p:spPr>
        <p:txBody>
          <a:bodyPr wrap="none">
            <a:spAutoFit/>
          </a:bodyPr>
          <a:lstStyle/>
          <a:p>
            <a:r>
              <a:rPr lang="ja-JP" altLang="en-US"/>
              <a:t>乳脂肪率の母分散は変わった</a:t>
            </a:r>
          </a:p>
        </p:txBody>
      </p:sp>
      <p:pic>
        <p:nvPicPr>
          <p:cNvPr id="2" name="オーディオ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92114"/>
    </mc:Choice>
    <mc:Fallback>
      <p:transition spd="slow" advTm="92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0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02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02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0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
                </p:tgtEl>
              </p:cMediaNode>
            </p:audio>
          </p:childTnLst>
        </p:cTn>
      </p:par>
    </p:tnLst>
    <p:bldLst>
      <p:bldP spid="650247" grpId="0"/>
      <p:bldP spid="650250" grpId="0"/>
    </p:bldLst>
  </p:timing>
  <p:extLst>
    <p:ext uri="{3A86A75C-4F4B-4683-9AE1-C65F6400EC91}">
      <p14:laserTraceLst xmlns:p14="http://schemas.microsoft.com/office/powerpoint/2010/main">
        <p14:tracePtLst>
          <p14:tracePt t="1948" x="895350" y="4959350"/>
          <p14:tracePt t="2652" x="901700" y="4933950"/>
          <p14:tracePt t="2660" x="908050" y="4933950"/>
          <p14:tracePt t="2674" x="920750" y="4940300"/>
          <p14:tracePt t="2686" x="927100" y="4953000"/>
          <p14:tracePt t="2699" x="939800" y="4959350"/>
          <p14:tracePt t="2699" x="971550" y="4984750"/>
          <p14:tracePt t="2718" x="996950" y="5003800"/>
          <p14:tracePt t="2718" x="1022350" y="5022850"/>
          <p14:tracePt t="2735" x="1054100" y="5048250"/>
          <p14:tracePt t="2735" x="1092200" y="5080000"/>
          <p14:tracePt t="2750" x="1136650" y="5111750"/>
          <p14:tracePt t="2750" x="1181100" y="5149850"/>
          <p14:tracePt t="2767" x="1225550" y="5194300"/>
          <p14:tracePt t="2767" x="1276350" y="5238750"/>
          <p14:tracePt t="2767" x="1327150" y="5289550"/>
          <p14:tracePt t="2787" x="1384300" y="5346700"/>
          <p14:tracePt t="2787" x="1441450" y="5403850"/>
          <p14:tracePt t="2801" x="1492250" y="5461000"/>
          <p14:tracePt t="2801" x="1549400" y="5518150"/>
          <p14:tracePt t="2818" x="1606550" y="5575300"/>
          <p14:tracePt t="2818" x="1663700" y="5632450"/>
          <p14:tracePt t="2835" x="1714500" y="5683250"/>
          <p14:tracePt t="2835" x="1771650" y="5734050"/>
          <p14:tracePt t="2851" x="1828800" y="5784850"/>
          <p14:tracePt t="2851" x="1936750" y="5873750"/>
          <p14:tracePt t="2868" x="1993900" y="5911850"/>
          <p14:tracePt t="2868" x="2044700" y="5949950"/>
          <p14:tracePt t="2885" x="2095500" y="5988050"/>
          <p14:tracePt t="2885" x="2139950" y="6019800"/>
          <p14:tracePt t="2901" x="2184400" y="6057900"/>
          <p14:tracePt t="2901" x="2260600" y="6115050"/>
          <p14:tracePt t="2919" x="2292350" y="6140450"/>
          <p14:tracePt t="2919" x="2317750" y="6165850"/>
          <p14:tracePt t="2935" x="2343150" y="6191250"/>
          <p14:tracePt t="2935" x="2368550" y="6210300"/>
          <p14:tracePt t="2951" x="2387600" y="6229350"/>
          <p14:tracePt t="2951" x="2406650" y="6248400"/>
          <p14:tracePt t="2968" x="2425700" y="6261100"/>
          <p14:tracePt t="2968" x="2432050" y="6273800"/>
          <p14:tracePt t="2987" x="2457450" y="6299200"/>
          <p14:tracePt t="3001" x="2470150" y="6318250"/>
          <p14:tracePt t="3017" x="2470150" y="6311900"/>
          <p14:tracePt t="3053" x="2470150" y="6299200"/>
          <p14:tracePt t="3061" x="2470150" y="6292850"/>
          <p14:tracePt t="3070" x="2476500" y="6286500"/>
          <p14:tracePt t="3070" x="2476500" y="6273800"/>
          <p14:tracePt t="3086" x="2476500" y="6267450"/>
          <p14:tracePt t="3086" x="2476500" y="6261100"/>
          <p14:tracePt t="3102" x="2482850" y="6254750"/>
          <p14:tracePt t="3117" x="2489200" y="6261100"/>
          <p14:tracePt t="3117" x="2495550" y="6261100"/>
          <p14:tracePt t="3135" x="2501900" y="6267450"/>
          <p14:tracePt t="3135" x="2508250" y="6267450"/>
          <p14:tracePt t="3135" x="2514600" y="6273800"/>
          <p14:tracePt t="3154" x="2527300" y="6280150"/>
          <p14:tracePt t="3154" x="2533650" y="6286500"/>
          <p14:tracePt t="3169" x="2540000" y="6292850"/>
          <p14:tracePt t="3169" x="2546350" y="6292850"/>
          <p14:tracePt t="3185" x="2565400" y="6318250"/>
          <p14:tracePt t="3205" x="2578100" y="6343650"/>
          <p14:tracePt t="3225" x="2584450" y="6369050"/>
          <p14:tracePt t="3249" x="2590800" y="6388100"/>
          <p14:tracePt t="3286" x="2597150" y="6413500"/>
          <p14:tracePt t="3338" x="2616200" y="6394450"/>
          <p14:tracePt t="3473" x="2622550" y="6419850"/>
          <p14:tracePt t="3549" x="2628900" y="6438900"/>
          <p14:tracePt t="3594" x="2647950" y="6432550"/>
          <p14:tracePt t="3745" x="2667000" y="6413500"/>
          <p14:tracePt t="3825" x="2679700" y="6394450"/>
          <p14:tracePt t="3937" x="2673350" y="6369050"/>
          <p14:tracePt t="4073" x="2692400" y="6356350"/>
          <p14:tracePt t="4389" x="2717800" y="6362700"/>
          <p14:tracePt t="5650" x="2736850" y="6375400"/>
          <p14:tracePt t="7050" x="2755900" y="6369050"/>
          <p14:tracePt t="7486" x="2774950" y="6388100"/>
          <p14:tracePt t="9083" x="2794000" y="6388100"/>
          <p14:tracePt t="10426" x="2794000" y="6369050"/>
          <p14:tracePt t="11822" x="2781300" y="6343650"/>
          <p14:tracePt t="12602" x="2781300" y="6337300"/>
          <p14:tracePt t="12738" x="2787650" y="6330950"/>
          <p14:tracePt t="12757" x="2787650" y="6324600"/>
          <p14:tracePt t="12790" x="2794000" y="6343650"/>
          <p14:tracePt t="13170" x="2794000" y="6330950"/>
          <p14:tracePt t="13537" x="2794000" y="6324600"/>
          <p14:tracePt t="14490" x="2794000" y="6350000"/>
          <p14:tracePt t="16178" x="2800350" y="6324600"/>
          <p14:tracePt t="16441" x="2806700" y="6324600"/>
          <p14:tracePt t="16493" x="2806700" y="6318250"/>
          <p14:tracePt t="16569" x="2800350" y="6324600"/>
          <p14:tracePt t="16681" x="2806700" y="6318250"/>
          <p14:tracePt t="17101" x="2806700" y="6324600"/>
          <p14:tracePt t="17401" x="2800350" y="6318250"/>
          <p14:tracePt t="17737" x="2794000" y="6324600"/>
          <p14:tracePt t="18077" x="2800350" y="6324600"/>
          <p14:tracePt t="19522" x="2794000" y="6324600"/>
          <p14:tracePt t="20005" x="2794000" y="6318250"/>
          <p14:tracePt t="20077" x="2800350" y="6311900"/>
          <p14:tracePt t="20185" x="2800350" y="6305550"/>
          <p14:tracePt t="20257" x="2800350" y="6311900"/>
          <p14:tracePt t="20289" x="2794000" y="6318250"/>
          <p14:tracePt t="20317" x="2787650" y="6324600"/>
          <p14:tracePt t="20365" x="2787650" y="6318250"/>
          <p14:tracePt t="20417" x="2787650" y="6311900"/>
          <p14:tracePt t="20625" x="2794000" y="6311900"/>
          <p14:tracePt t="20670" x="2800350" y="6305550"/>
          <p14:tracePt t="20725" x="2800350" y="6299200"/>
          <p14:tracePt t="20797" x="2800350" y="6292850"/>
          <p14:tracePt t="20837" x="2800350" y="6286500"/>
          <p14:tracePt t="21157" x="2794000" y="6292850"/>
          <p14:tracePt t="21205" x="2794000" y="6299200"/>
          <p14:tracePt t="21337" x="2800350" y="6299200"/>
          <p14:tracePt t="21586" x="2800350" y="6292850"/>
          <p14:tracePt t="21637" x="2794000" y="6286500"/>
          <p14:tracePt t="21653" x="2794000" y="6292850"/>
          <p14:tracePt t="21729" x="2794000" y="6286500"/>
          <p14:tracePt t="21809" x="2794000" y="6292850"/>
          <p14:tracePt t="21953" x="2794000" y="6286500"/>
          <p14:tracePt t="22457" x="2794000" y="6292850"/>
          <p14:tracePt t="22649" x="2787650" y="6286500"/>
          <p14:tracePt t="22809" x="2781300" y="6286500"/>
          <p14:tracePt t="22937" x="2781300" y="6280150"/>
          <p14:tracePt t="22981" x="2787650" y="6280150"/>
          <p14:tracePt t="23033" x="2787650" y="6273800"/>
          <p14:tracePt t="23077" x="2794000" y="6280150"/>
          <p14:tracePt t="23153" x="2794000" y="6273800"/>
          <p14:tracePt t="23177" x="2794000" y="6267450"/>
          <p14:tracePt t="23205" x="2787650" y="6267450"/>
          <p14:tracePt t="23273" x="2787650" y="6261100"/>
          <p14:tracePt t="23386" x="2787650" y="6254750"/>
          <p14:tracePt t="23401" x="2794000" y="6254750"/>
          <p14:tracePt t="23425" x="2794000" y="6248400"/>
          <p14:tracePt t="23437" x="2794000" y="6242050"/>
          <p14:tracePt t="23469" x="2800350" y="6242050"/>
          <p14:tracePt t="23521" x="2806700" y="6235700"/>
          <p14:tracePt t="23581" x="2813050" y="6242050"/>
          <p14:tracePt t="23649" x="2813050" y="6235700"/>
          <p14:tracePt t="23677" x="2819400" y="6229350"/>
          <p14:tracePt t="23693" x="2819400" y="6223000"/>
          <p14:tracePt t="23709" x="2819400" y="6216650"/>
          <p14:tracePt t="23721" x="2819400" y="6210300"/>
          <p14:tracePt t="23745" x="2825750" y="6216650"/>
          <p14:tracePt t="23865" x="2825750" y="6223000"/>
          <p14:tracePt t="23933" x="2832100" y="6216650"/>
          <p14:tracePt t="24081" x="2832100" y="6210300"/>
          <p14:tracePt t="24121" x="2838450" y="6210300"/>
          <p14:tracePt t="24173" x="2838450" y="6203950"/>
          <p14:tracePt t="24217" x="2844800" y="6197600"/>
          <p14:tracePt t="24261" x="2844800" y="6191250"/>
          <p14:tracePt t="24337" x="2838450" y="6197600"/>
          <p14:tracePt t="24449" x="2838450" y="6203950"/>
          <p14:tracePt t="24497" x="2832100" y="6203950"/>
          <p14:tracePt t="24533" x="2825750" y="6210300"/>
          <p14:tracePt t="24561" x="2819400" y="6216650"/>
          <p14:tracePt t="24594" x="2813050" y="6223000"/>
          <p14:tracePt t="24637" x="2806700" y="6229350"/>
          <p14:tracePt t="24677" x="2806700" y="6223000"/>
          <p14:tracePt t="24817" x="2813050" y="6216650"/>
          <p14:tracePt t="24849" x="2819400" y="6216650"/>
          <p14:tracePt t="24861" x="2825750" y="6210300"/>
          <p14:tracePt t="24877" x="2832100" y="6210300"/>
          <p14:tracePt t="24893" x="2838450" y="6203950"/>
          <p14:tracePt t="24921" x="2844800" y="6203950"/>
          <p14:tracePt t="24937" x="2851150" y="6203950"/>
          <p14:tracePt t="24954" x="2857500" y="6197600"/>
          <p14:tracePt t="24977" x="2857500" y="6191250"/>
          <p14:tracePt t="24989" x="2857500" y="6184900"/>
          <p14:tracePt t="25005" x="2857500" y="6178550"/>
          <p14:tracePt t="25013" x="2857500" y="6165850"/>
          <p14:tracePt t="25022" x="2857500" y="6153150"/>
          <p14:tracePt t="25022" x="2857500" y="6134100"/>
          <p14:tracePt t="25022" x="2857500" y="6121400"/>
          <p14:tracePt t="25043" x="2857500" y="6096000"/>
          <p14:tracePt t="25055" x="2851150" y="6076950"/>
          <p14:tracePt t="25055" x="2844800" y="6026150"/>
          <p14:tracePt t="25074" x="2844800" y="6000750"/>
          <p14:tracePt t="25074" x="2838450" y="5975350"/>
          <p14:tracePt t="25090" x="2832100" y="5943600"/>
          <p14:tracePt t="25090" x="2819400" y="5911850"/>
          <p14:tracePt t="25106" x="2813050" y="5880100"/>
          <p14:tracePt t="25106" x="2800350" y="5842000"/>
          <p14:tracePt t="25123" x="2787650" y="5810250"/>
          <p14:tracePt t="25123" x="2774950" y="5765800"/>
          <p14:tracePt t="25123" x="2762250" y="5715000"/>
          <p14:tracePt t="25143" x="2743200" y="5664200"/>
          <p14:tracePt t="25155" x="2724150" y="5607050"/>
          <p14:tracePt t="25155" x="2679700" y="5473700"/>
          <p14:tracePt t="25173" x="2654300" y="5391150"/>
          <p14:tracePt t="25173" x="2628900" y="5295900"/>
          <p14:tracePt t="25190" x="2603500" y="5200650"/>
          <p14:tracePt t="25190" x="2578100" y="5092700"/>
          <p14:tracePt t="25207" x="2552700" y="4978400"/>
          <p14:tracePt t="25207" x="2527300" y="4851400"/>
          <p14:tracePt t="25381" x="2565400" y="2470150"/>
          <p14:tracePt t="25390" x="2578100" y="2438400"/>
          <p14:tracePt t="25390" x="2590800" y="2400300"/>
          <p14:tracePt t="25407" x="2603500" y="2355850"/>
          <p14:tracePt t="25407" x="2628900" y="2247900"/>
          <p14:tracePt t="25427" x="2635250" y="2197100"/>
          <p14:tracePt t="25427" x="2635250" y="2146300"/>
          <p14:tracePt t="25442" x="2628900" y="2101850"/>
          <p14:tracePt t="25442" x="2628900" y="2057400"/>
          <p14:tracePt t="25442" x="2616200" y="2019300"/>
          <p14:tracePt t="25463" x="2609850" y="1981200"/>
          <p14:tracePt t="25473" x="2597150" y="1943100"/>
          <p14:tracePt t="25473" x="2584450" y="1911350"/>
          <p14:tracePt t="25491" x="2571750" y="1873250"/>
          <p14:tracePt t="25491" x="2559050" y="1835150"/>
          <p14:tracePt t="25491" x="2546350" y="1790700"/>
          <p14:tracePt t="25509" x="2533650" y="1746250"/>
          <p14:tracePt t="25509" x="2533650" y="1701800"/>
          <p14:tracePt t="25524" x="2533650" y="1657350"/>
          <p14:tracePt t="25524" x="2533650" y="1612900"/>
          <p14:tracePt t="25541" x="2540000" y="1574800"/>
          <p14:tracePt t="25541" x="2552700" y="1536700"/>
          <p14:tracePt t="25558" x="2565400" y="1511300"/>
          <p14:tracePt t="25558" x="2571750" y="1485900"/>
          <p14:tracePt t="25558" x="2578100" y="1473200"/>
          <p14:tracePt t="25578" x="2584450" y="1466850"/>
          <p14:tracePt t="25590" x="2578100" y="1460500"/>
          <p14:tracePt t="25590" x="2571750" y="1460500"/>
          <p14:tracePt t="25608" x="2565400" y="1466850"/>
          <p14:tracePt t="25608" x="2559050" y="1473200"/>
          <p14:tracePt t="25624" x="2559050" y="1479550"/>
          <p14:tracePt t="25641" x="2565400" y="1479550"/>
          <p14:tracePt t="25657" x="2571750" y="1479550"/>
          <p14:tracePt t="25657" x="2578100" y="1479550"/>
          <p14:tracePt t="25675" x="2584450" y="1479550"/>
          <p14:tracePt t="25675" x="2597150" y="1473200"/>
          <p14:tracePt t="25692" x="2609850" y="1473200"/>
          <p14:tracePt t="25692" x="2635250" y="1466850"/>
          <p14:tracePt t="25711" x="2647950" y="1460500"/>
          <p14:tracePt t="25711" x="2667000" y="1460500"/>
          <p14:tracePt t="25726" x="2686050" y="1454150"/>
          <p14:tracePt t="25726" x="2705100" y="1454150"/>
          <p14:tracePt t="25742" x="2730500" y="1447800"/>
          <p14:tracePt t="25742" x="2749550" y="1447800"/>
          <p14:tracePt t="25759" x="2774950" y="1447800"/>
          <p14:tracePt t="25759" x="2794000" y="1447800"/>
          <p14:tracePt t="25775" x="2819400" y="1441450"/>
          <p14:tracePt t="25775" x="2844800" y="1441450"/>
          <p14:tracePt t="25775" x="2870200" y="1441450"/>
          <p14:tracePt t="25794" x="2901950" y="1435100"/>
          <p14:tracePt t="25807" x="2933700" y="1435100"/>
          <p14:tracePt t="25807" x="2997200" y="1435100"/>
          <p14:tracePt t="25825" x="3035300" y="1435100"/>
          <p14:tracePt t="25825" x="3067050" y="1435100"/>
          <p14:tracePt t="25842" x="3105150" y="1435100"/>
          <p14:tracePt t="25842" x="3143250" y="1435100"/>
          <p14:tracePt t="25859" x="3181350" y="1435100"/>
          <p14:tracePt t="25859" x="3219450" y="1435100"/>
          <p14:tracePt t="25859" x="3263900" y="1441450"/>
          <p14:tracePt t="25878" x="3302000" y="1441450"/>
          <p14:tracePt t="25878" x="3346450" y="1441450"/>
          <p14:tracePt t="25892" x="3390900" y="1441450"/>
          <p14:tracePt t="25892" x="3435350" y="1441450"/>
          <p14:tracePt t="25909" x="3479800" y="1441450"/>
          <p14:tracePt t="25909" x="3524250" y="1441450"/>
          <p14:tracePt t="25926" x="3568700" y="1441450"/>
          <p14:tracePt t="25926" x="3651250" y="1441450"/>
          <p14:tracePt t="25942" x="3695700" y="1441450"/>
          <p14:tracePt t="25942" x="3733800" y="1441450"/>
          <p14:tracePt t="25960" x="3771900" y="1441450"/>
          <p14:tracePt t="25960" x="3810000" y="1435100"/>
          <p14:tracePt t="25976" x="3848100" y="1435100"/>
          <p14:tracePt t="25976" x="3879850" y="1435100"/>
          <p14:tracePt t="25993" x="3917950" y="1435100"/>
          <p14:tracePt t="25993" x="3981450" y="1428750"/>
          <p14:tracePt t="26010" x="4006850" y="1428750"/>
          <p14:tracePt t="26010" x="4032250" y="1428750"/>
          <p14:tracePt t="26026" x="4057650" y="1422400"/>
          <p14:tracePt t="26026" x="4076700" y="1422400"/>
          <p14:tracePt t="26045" x="4095750" y="1416050"/>
          <p14:tracePt t="26045" x="4114800" y="1416050"/>
          <p14:tracePt t="26045" x="4127500" y="1416050"/>
          <p14:tracePt t="26062" x="4140200" y="1416050"/>
          <p14:tracePt t="26075" x="4152900" y="1409700"/>
          <p14:tracePt t="26075" x="4165600" y="1409700"/>
          <p14:tracePt t="26094" x="4171950" y="1409700"/>
          <p14:tracePt t="26109" x="4165600" y="1416050"/>
          <p14:tracePt t="26137" x="4159250" y="1416050"/>
          <p14:tracePt t="26153" x="4146550" y="1416050"/>
          <p14:tracePt t="26169" x="4140200" y="1416050"/>
          <p14:tracePt t="26181" x="4133850" y="1416050"/>
          <p14:tracePt t="26197" x="4127500" y="1422400"/>
          <p14:tracePt t="26214" x="4121150" y="1428750"/>
          <p14:tracePt t="26454" x="4114800" y="1428750"/>
          <p14:tracePt t="26481" x="4108450" y="1428750"/>
          <p14:tracePt t="26521" x="4102100" y="1422400"/>
          <p14:tracePt t="26717" x="4095750" y="1428750"/>
          <p14:tracePt t="26737" x="4102100" y="1428750"/>
          <p14:tracePt t="26830" x="4108450" y="1435100"/>
          <p14:tracePt t="26849" x="4114800" y="1441450"/>
          <p14:tracePt t="26873" x="4121150" y="1441450"/>
          <p14:tracePt t="26889" x="4127500" y="1441450"/>
          <p14:tracePt t="26898" x="4133850" y="1447800"/>
          <p14:tracePt t="26898" x="4140200" y="1447800"/>
          <p14:tracePt t="26912" x="4146550" y="1447800"/>
          <p14:tracePt t="26912" x="4159250" y="1447800"/>
          <p14:tracePt t="26929" x="4171950" y="1447800"/>
          <p14:tracePt t="26929" x="4184650" y="1447800"/>
          <p14:tracePt t="26947" x="4197350" y="1447800"/>
          <p14:tracePt t="26947" x="4235450" y="1447800"/>
          <p14:tracePt t="26962" x="4254500" y="1447800"/>
          <p14:tracePt t="26962" x="4273550" y="1447800"/>
          <p14:tracePt t="26979" x="4298950" y="1447800"/>
          <p14:tracePt t="26979" x="4318000" y="1447800"/>
          <p14:tracePt t="26996" x="4349750" y="1447800"/>
          <p14:tracePt t="26996" x="4375150" y="1447800"/>
          <p14:tracePt t="27013" x="4400550" y="1447800"/>
          <p14:tracePt t="27013" x="4464050" y="1447800"/>
          <p14:tracePt t="27030" x="4489450" y="1447800"/>
          <p14:tracePt t="27030" x="4521200" y="1447800"/>
          <p14:tracePt t="27047" x="4552950" y="1447800"/>
          <p14:tracePt t="27047" x="4584700" y="1447800"/>
          <p14:tracePt t="27063" x="4616450" y="1447800"/>
          <p14:tracePt t="27063" x="4648200" y="1447800"/>
          <p14:tracePt t="27063" x="4679950" y="1447800"/>
          <p14:tracePt t="27082" x="4718050" y="1447800"/>
          <p14:tracePt t="27095" x="4749800" y="1447800"/>
          <p14:tracePt t="27095" x="4819650" y="1441450"/>
          <p14:tracePt t="27114" x="4851400" y="1435100"/>
          <p14:tracePt t="27114" x="4883150" y="1435100"/>
          <p14:tracePt t="27129" x="4921250" y="1435100"/>
          <p14:tracePt t="27129" x="4953000" y="1428750"/>
          <p14:tracePt t="27147" x="4984750" y="1428750"/>
          <p14:tracePt t="27147" x="5016500" y="1422400"/>
          <p14:tracePt t="27163" x="5048250" y="1422400"/>
          <p14:tracePt t="27163" x="5080000" y="1422400"/>
          <p14:tracePt t="27163" x="5105400" y="1416050"/>
          <p14:tracePt t="27183" x="5130800" y="1416050"/>
          <p14:tracePt t="27195" x="5156200" y="1409700"/>
          <p14:tracePt t="27195" x="5207000" y="1409700"/>
          <p14:tracePt t="27213" x="5226050" y="1403350"/>
          <p14:tracePt t="27213" x="5245100" y="1403350"/>
          <p14:tracePt t="27230" x="5264150" y="1397000"/>
          <p14:tracePt t="27230" x="5283200" y="1397000"/>
          <p14:tracePt t="27247" x="5295900" y="1397000"/>
          <p14:tracePt t="27247" x="5321300" y="1390650"/>
          <p14:tracePt t="27263" x="5327650" y="1390650"/>
          <p14:tracePt t="27263" x="5334000" y="1390650"/>
          <p14:tracePt t="27280" x="5340350" y="1384300"/>
          <p14:tracePt t="27296" x="5334000" y="1384300"/>
          <p14:tracePt t="27361" x="5340350" y="1384300"/>
          <p14:tracePt t="27405" x="5346700" y="1384300"/>
          <p14:tracePt t="27421" x="5353050" y="1390650"/>
          <p14:tracePt t="27437" x="5359400" y="1390650"/>
          <p14:tracePt t="27442" x="5365750" y="1390650"/>
          <p14:tracePt t="27450" x="5372100" y="1390650"/>
          <p14:tracePt t="27463" x="5378450" y="1397000"/>
          <p14:tracePt t="27463" x="5391150" y="1397000"/>
          <p14:tracePt t="27482" x="5410200" y="1403350"/>
          <p14:tracePt t="27482" x="5416550" y="1409700"/>
          <p14:tracePt t="27498" x="5429250" y="1416050"/>
          <p14:tracePt t="27498" x="5441950" y="1416050"/>
          <p14:tracePt t="27514" x="5448300" y="1422400"/>
          <p14:tracePt t="27514" x="5461000" y="1428750"/>
          <p14:tracePt t="27531" x="5473700" y="1435100"/>
          <p14:tracePt t="27531" x="5486400" y="1435100"/>
          <p14:tracePt t="27531" x="5499100" y="1441450"/>
          <p14:tracePt t="27551" x="5511800" y="1441450"/>
          <p14:tracePt t="27551" x="5524500" y="1447800"/>
          <p14:tracePt t="27564" x="5537200" y="1447800"/>
          <p14:tracePt t="27564" x="5556250" y="1454150"/>
          <p14:tracePt t="27581" x="5568950" y="1454150"/>
          <p14:tracePt t="27581" x="5581650" y="1454150"/>
          <p14:tracePt t="27599" x="5600700" y="1460500"/>
          <p14:tracePt t="27599" x="5613400" y="1460500"/>
          <p14:tracePt t="27615" x="5632450" y="1460500"/>
          <p14:tracePt t="27615" x="5664200" y="1460500"/>
          <p14:tracePt t="27631" x="5683250" y="1454150"/>
          <p14:tracePt t="27631" x="5702300" y="1454150"/>
          <p14:tracePt t="27648" x="5721350" y="1454150"/>
          <p14:tracePt t="27648" x="5746750" y="1454150"/>
          <p14:tracePt t="27665" x="5765800" y="1454150"/>
          <p14:tracePt t="27665" x="5810250" y="1454150"/>
          <p14:tracePt t="27682" x="5835650" y="1447800"/>
          <p14:tracePt t="27682" x="5861050" y="1447800"/>
          <p14:tracePt t="27698" x="5880100" y="1447800"/>
          <p14:tracePt t="27698" x="5905500" y="1447800"/>
          <p14:tracePt t="27715" x="5930900" y="1447800"/>
          <p14:tracePt t="27715" x="5956300" y="1441450"/>
          <p14:tracePt t="27731" x="5975350" y="1441450"/>
          <p14:tracePt t="27731" x="6000750" y="1441450"/>
          <p14:tracePt t="27731" x="6019800" y="1441450"/>
          <p14:tracePt t="27751" x="6045200" y="1435100"/>
          <p14:tracePt t="27751" x="6064250" y="1435100"/>
          <p14:tracePt t="27765" x="6083300" y="1435100"/>
          <p14:tracePt t="27765" x="6096000" y="1435100"/>
          <p14:tracePt t="27782" x="6115050" y="1428750"/>
          <p14:tracePt t="27782" x="6127750" y="1428750"/>
          <p14:tracePt t="27799" x="6134100" y="1428750"/>
          <p14:tracePt t="27799" x="6146800" y="1428750"/>
          <p14:tracePt t="27815" x="6153150" y="1428750"/>
          <p14:tracePt t="27815" x="6159500" y="1428750"/>
          <p14:tracePt t="27833" x="6165850" y="1428750"/>
          <p14:tracePt t="27847" x="6159500" y="1435100"/>
          <p14:tracePt t="27885" x="6153150" y="1435100"/>
          <p14:tracePt t="27901" x="6153150" y="1441450"/>
          <p14:tracePt t="27917" x="6146800" y="1447800"/>
          <p14:tracePt t="27937" x="6146800" y="1454150"/>
          <p14:tracePt t="27953" x="6146800" y="1460500"/>
          <p14:tracePt t="27969" x="6146800" y="1466850"/>
          <p14:tracePt t="27977" x="6146800" y="1473200"/>
          <p14:tracePt t="27981" x="6140450" y="1479550"/>
          <p14:tracePt t="27981" x="6134100" y="1485900"/>
          <p14:tracePt t="27999" x="6127750" y="1492250"/>
          <p14:tracePt t="27999" x="6115050" y="1504950"/>
          <p14:tracePt t="28016" x="6102350" y="1511300"/>
          <p14:tracePt t="28016" x="6083300" y="1517650"/>
          <p14:tracePt t="28032" x="6064250" y="1524000"/>
          <p14:tracePt t="28032" x="6013450" y="1530350"/>
          <p14:tracePt t="28051" x="5988050" y="1530350"/>
          <p14:tracePt t="28051" x="5962650" y="1530350"/>
          <p14:tracePt t="28066" x="5930900" y="1530350"/>
          <p14:tracePt t="28066" x="5905500" y="1524000"/>
          <p14:tracePt t="28083" x="5873750" y="1517650"/>
          <p14:tracePt t="28083" x="5848350" y="1504950"/>
          <p14:tracePt t="28083" x="5816600" y="1498600"/>
          <p14:tracePt t="28102" x="5791200" y="1479550"/>
          <p14:tracePt t="28115" x="5765800" y="1466850"/>
          <p14:tracePt t="28115" x="5727700" y="1435100"/>
          <p14:tracePt t="28133" x="5715000" y="1416050"/>
          <p14:tracePt t="28133" x="5702300" y="1397000"/>
          <p14:tracePt t="28150" x="5695950" y="1377950"/>
          <p14:tracePt t="28150" x="5689600" y="1352550"/>
          <p14:tracePt t="28166" x="5689600" y="1333500"/>
          <p14:tracePt t="28166" x="5695950" y="1308100"/>
          <p14:tracePt t="28183" x="5702300" y="1276350"/>
          <p14:tracePt t="28183" x="5708650" y="1250950"/>
          <p14:tracePt t="28183" x="5727700" y="1219200"/>
          <p14:tracePt t="28202" x="5740400" y="1193800"/>
          <p14:tracePt t="28215" x="5765800" y="1162050"/>
          <p14:tracePt t="28215" x="5829300" y="1098550"/>
          <p14:tracePt t="28233" x="5861050" y="1073150"/>
          <p14:tracePt t="28233" x="5899150" y="1041400"/>
          <p14:tracePt t="28250" x="5943600" y="1016000"/>
          <p14:tracePt t="28250" x="5988050" y="990600"/>
          <p14:tracePt t="28266" x="6038850" y="965200"/>
          <p14:tracePt t="28266" x="6140450" y="927100"/>
          <p14:tracePt t="28283" x="6197600" y="908050"/>
          <p14:tracePt t="28283" x="6248400" y="901700"/>
          <p14:tracePt t="28300" x="6305550" y="889000"/>
          <p14:tracePt t="28300" x="6362700" y="882650"/>
          <p14:tracePt t="28317" x="6419850" y="882650"/>
          <p14:tracePt t="28317" x="6470650" y="882650"/>
          <p14:tracePt t="28334" x="6527800" y="889000"/>
          <p14:tracePt t="28334" x="6629400" y="920750"/>
          <p14:tracePt t="28350" x="6680200" y="939800"/>
          <p14:tracePt t="28350" x="6724650" y="965200"/>
          <p14:tracePt t="28367" x="6769100" y="990600"/>
          <p14:tracePt t="28367" x="6807200" y="1016000"/>
          <p14:tracePt t="28384" x="6845300" y="1047750"/>
          <p14:tracePt t="28384" x="6902450" y="1104900"/>
          <p14:tracePt t="28403" x="6927850" y="1136650"/>
          <p14:tracePt t="28403" x="6946900" y="1162050"/>
          <p14:tracePt t="28418" x="6959600" y="1193800"/>
          <p14:tracePt t="28418" x="6972300" y="1219200"/>
          <p14:tracePt t="28435" x="6978650" y="1244600"/>
          <p14:tracePt t="28435" x="6978650" y="1276350"/>
          <p14:tracePt t="28451" x="6972300" y="1301750"/>
          <p14:tracePt t="28451" x="6965950" y="1327150"/>
          <p14:tracePt t="28451" x="6953250" y="1352550"/>
          <p14:tracePt t="28470" x="6940550" y="1371600"/>
          <p14:tracePt t="28483" x="6921500" y="1397000"/>
          <p14:tracePt t="28483" x="6896100" y="1416050"/>
          <p14:tracePt t="28502" x="6845300" y="1460500"/>
          <p14:tracePt t="28502" x="6813550" y="1473200"/>
          <p14:tracePt t="28518" x="6781800" y="1492250"/>
          <p14:tracePt t="28518" x="6743700" y="1511300"/>
          <p14:tracePt t="28518" x="6711950" y="1524000"/>
          <p14:tracePt t="28537" x="6673850" y="1536700"/>
          <p14:tracePt t="28550" x="6635750" y="1549400"/>
          <p14:tracePt t="28550" x="6604000" y="1555750"/>
          <p14:tracePt t="28550" x="6565900" y="1568450"/>
          <p14:tracePt t="28570" x="6534150" y="1574800"/>
          <p14:tracePt t="28570" x="6502400" y="1581150"/>
          <p14:tracePt t="28585" x="6470650" y="1581150"/>
          <p14:tracePt t="28585" x="6445250" y="1587500"/>
          <p14:tracePt t="28601" x="6419850" y="1587500"/>
          <p14:tracePt t="28601" x="6394450" y="1593850"/>
          <p14:tracePt t="28618" x="6375400" y="1593850"/>
          <p14:tracePt t="28618" x="6362700" y="1593850"/>
          <p14:tracePt t="28635" x="6350000" y="1593850"/>
          <p14:tracePt t="28635" x="6330950" y="1593850"/>
          <p14:tracePt t="28651" x="6324600" y="1600200"/>
          <p14:tracePt t="28667" x="6330950" y="1600200"/>
          <p14:tracePt t="28697" x="6337300" y="1600200"/>
          <p14:tracePt t="28701" x="6343650" y="1593850"/>
          <p14:tracePt t="28701" x="6350000" y="1593850"/>
          <p14:tracePt t="28718" x="6356350" y="1593850"/>
          <p14:tracePt t="28718" x="6369050" y="1593850"/>
          <p14:tracePt t="28735" x="6375400" y="1593850"/>
          <p14:tracePt t="28735" x="6388100" y="1593850"/>
          <p14:tracePt t="28752" x="6394450" y="1593850"/>
          <p14:tracePt t="28752" x="6407150" y="1587500"/>
          <p14:tracePt t="28752" x="6413500" y="1587500"/>
          <p14:tracePt t="28770" x="6419850" y="1587500"/>
          <p14:tracePt t="28770" x="6432550" y="1587500"/>
          <p14:tracePt t="28786" x="6438900" y="1587500"/>
          <p14:tracePt t="28786" x="6445250" y="1581150"/>
          <p14:tracePt t="28802" x="6451600" y="1581150"/>
          <p14:tracePt t="28802" x="6457950" y="1581150"/>
          <p14:tracePt t="28819" x="6464300" y="1581150"/>
          <p14:tracePt t="28834" x="6470650" y="1581150"/>
          <p14:tracePt t="28850" x="6477000" y="1581150"/>
          <p14:tracePt t="28870" x="6483350" y="1581150"/>
          <p14:tracePt t="28889" x="6489700" y="1574800"/>
          <p14:tracePt t="28905" x="6496050" y="1574800"/>
          <p14:tracePt t="28922" x="6502400" y="1574800"/>
          <p14:tracePt t="28934" x="6508750" y="1574800"/>
          <p14:tracePt t="28934" x="6521450" y="1574800"/>
          <p14:tracePt t="28952" x="6534150" y="1574800"/>
          <p14:tracePt t="28952" x="6540500" y="1574800"/>
          <p14:tracePt t="28969" x="6553200" y="1574800"/>
          <p14:tracePt t="28969" x="6565900" y="1568450"/>
          <p14:tracePt t="28986" x="6584950" y="1568450"/>
          <p14:tracePt t="28986" x="6616700" y="1574800"/>
          <p14:tracePt t="29003" x="6642100" y="1574800"/>
          <p14:tracePt t="29003" x="6667500" y="1574800"/>
          <p14:tracePt t="29019" x="6699250" y="1574800"/>
          <p14:tracePt t="29019" x="6731000" y="1574800"/>
          <p14:tracePt t="29036" x="6769100" y="1574800"/>
          <p14:tracePt t="29036" x="6800850" y="1574800"/>
          <p14:tracePt t="29054" x="6845300" y="1574800"/>
          <p14:tracePt t="29054" x="6927850" y="1574800"/>
          <p14:tracePt t="29070" x="6972300" y="1574800"/>
          <p14:tracePt t="29070" x="7016750" y="1574800"/>
          <p14:tracePt t="29086" x="7061200" y="1574800"/>
          <p14:tracePt t="29086" x="7105650" y="1581150"/>
          <p14:tracePt t="29103" x="7156450" y="1581150"/>
          <p14:tracePt t="29103" x="7200900" y="1581150"/>
          <p14:tracePt t="29119" x="7245350" y="1581150"/>
          <p14:tracePt t="29119" x="7289800" y="1581150"/>
          <p14:tracePt t="29119" x="7334250" y="1581150"/>
          <p14:tracePt t="29138" x="7372350" y="1581150"/>
          <p14:tracePt t="29138" x="7416800" y="1581150"/>
          <p14:tracePt t="29153" x="7454900" y="1581150"/>
          <p14:tracePt t="29153" x="7493000" y="1581150"/>
          <p14:tracePt t="29170" x="7531100" y="1581150"/>
          <p14:tracePt t="29170" x="7562850" y="1581150"/>
          <p14:tracePt t="29186" x="7594600" y="1581150"/>
          <p14:tracePt t="29186" x="7626350" y="1581150"/>
          <p14:tracePt t="29203" x="7651750" y="1581150"/>
          <p14:tracePt t="29203" x="7683500" y="1581150"/>
          <p14:tracePt t="29203" x="7708900" y="1581150"/>
          <p14:tracePt t="29222" x="7727950" y="1581150"/>
          <p14:tracePt t="29235" x="7747000" y="1581150"/>
          <p14:tracePt t="29235" x="7778750" y="1587500"/>
          <p14:tracePt t="29253" x="7785100" y="1587500"/>
          <p14:tracePt t="29253" x="7797800" y="1587500"/>
          <p14:tracePt t="29270" x="7804150" y="1587500"/>
          <p14:tracePt t="29290" x="7797800" y="1587500"/>
          <p14:tracePt t="29333" x="7785100" y="1587500"/>
          <p14:tracePt t="29349" x="7772400" y="1587500"/>
          <p14:tracePt t="29369" x="7766050" y="1581150"/>
          <p14:tracePt t="29385" x="7759700" y="1581150"/>
          <p14:tracePt t="29401" x="7766050" y="1581150"/>
          <p14:tracePt t="29445" x="7772400" y="1581150"/>
          <p14:tracePt t="29461" x="7778750" y="1581150"/>
          <p14:tracePt t="29477" x="7785100" y="1581150"/>
          <p14:tracePt t="29489" x="7791450" y="1574800"/>
          <p14:tracePt t="29505" x="7797800" y="1574800"/>
          <p14:tracePt t="29521" x="7804150" y="1574800"/>
          <p14:tracePt t="29541" x="7797800" y="1574800"/>
          <p14:tracePt t="29657" x="7791450" y="1574800"/>
          <p14:tracePt t="29693" x="7797800" y="1574800"/>
          <p14:tracePt t="29814" x="7804150" y="1568450"/>
          <p14:tracePt t="29837" x="7810500" y="1574800"/>
          <p14:tracePt t="29977" x="7816850" y="1574800"/>
          <p14:tracePt t="29985" x="7829550" y="1574800"/>
          <p14:tracePt t="29993" x="7835900" y="1574800"/>
          <p14:tracePt t="30004" x="7848600" y="1574800"/>
          <p14:tracePt t="30004" x="7886700" y="1574800"/>
          <p14:tracePt t="30022" x="7905750" y="1574800"/>
          <p14:tracePt t="30022" x="7931150" y="1574800"/>
          <p14:tracePt t="30039" x="7956550" y="1574800"/>
          <p14:tracePt t="30039" x="7981950" y="1574800"/>
          <p14:tracePt t="30057" x="8007350" y="1574800"/>
          <p14:tracePt t="30057" x="8039100" y="1574800"/>
          <p14:tracePt t="30072" x="8070850" y="1574800"/>
          <p14:tracePt t="30072" x="8140700" y="1574800"/>
          <p14:tracePt t="30090" x="8178800" y="1574800"/>
          <p14:tracePt t="30090" x="8216900" y="1568450"/>
          <p14:tracePt t="30106" x="8255000" y="1568450"/>
          <p14:tracePt t="30106" x="8286750" y="1568450"/>
          <p14:tracePt t="30122" x="8324850" y="1568450"/>
          <p14:tracePt t="30122" x="8362950" y="1568450"/>
          <p14:tracePt t="30139" x="8401050" y="1568450"/>
          <p14:tracePt t="30139" x="8432800" y="1562100"/>
          <p14:tracePt t="30139" x="8464550" y="1562100"/>
          <p14:tracePt t="30159" x="8496300" y="1562100"/>
          <p14:tracePt t="30159" x="8528050" y="1562100"/>
          <p14:tracePt t="30173" x="8553450" y="1562100"/>
          <p14:tracePt t="30173" x="8585200" y="1562100"/>
          <p14:tracePt t="30190" x="8604250" y="1562100"/>
          <p14:tracePt t="30190" x="8629650" y="1562100"/>
          <p14:tracePt t="30206" x="8648700" y="1568450"/>
          <p14:tracePt t="30206" x="8667750" y="1568450"/>
          <p14:tracePt t="30223" x="8686800" y="1568450"/>
          <p14:tracePt t="30223" x="8705850" y="1568450"/>
          <p14:tracePt t="30223" x="8724900" y="1574800"/>
          <p14:tracePt t="30242" x="8737600" y="1574800"/>
          <p14:tracePt t="30255" x="8750300" y="1574800"/>
          <p14:tracePt t="30255" x="8775700" y="1581150"/>
          <p14:tracePt t="30274" x="8788400" y="1581150"/>
          <p14:tracePt t="30274" x="8794750" y="1581150"/>
          <p14:tracePt t="30290" x="8807450" y="1587500"/>
          <p14:tracePt t="30290" x="8813800" y="1587500"/>
          <p14:tracePt t="30307" x="8820150" y="1587500"/>
          <p14:tracePt t="30307" x="8832850" y="1593850"/>
          <p14:tracePt t="30324" x="8839200" y="1593850"/>
          <p14:tracePt t="30339" x="8826500" y="1593850"/>
          <p14:tracePt t="30369" x="8820150" y="1600200"/>
          <p14:tracePt t="30377" x="8813800" y="1600200"/>
          <p14:tracePt t="30377" x="8807450" y="1600200"/>
          <p14:tracePt t="30391" x="8794750" y="1600200"/>
          <p14:tracePt t="30391" x="8775700" y="1600200"/>
          <p14:tracePt t="30407" x="8763000" y="1606550"/>
          <p14:tracePt t="30407" x="8743950" y="1606550"/>
          <p14:tracePt t="30423" x="8724900" y="1606550"/>
          <p14:tracePt t="30423" x="8680450" y="1612900"/>
          <p14:tracePt t="30442" x="8655050" y="1619250"/>
          <p14:tracePt t="30442" x="8623300" y="1619250"/>
          <p14:tracePt t="30457" x="8585200" y="1625600"/>
          <p14:tracePt t="30457" x="8553450" y="1625600"/>
          <p14:tracePt t="30474" x="8509000" y="1631950"/>
          <p14:tracePt t="30474" x="8464550" y="1631950"/>
          <p14:tracePt t="30491" x="8413750" y="1638300"/>
          <p14:tracePt t="30491" x="8356600" y="1644650"/>
          <p14:tracePt t="30507" x="8299450" y="1651000"/>
          <p14:tracePt t="30507" x="8229600" y="1651000"/>
          <p14:tracePt t="30507" x="8159750" y="1657350"/>
          <p14:tracePt t="30525" x="8083550" y="1663700"/>
          <p14:tracePt t="30525" x="8001000" y="1670050"/>
          <p14:tracePt t="30542" x="7912100" y="1670050"/>
          <p14:tracePt t="30542" x="7816850" y="1676400"/>
          <p14:tracePt t="30558" x="7715250" y="1682750"/>
          <p14:tracePt t="30558" x="7607300" y="1682750"/>
          <p14:tracePt t="30574" x="7499350" y="1689100"/>
          <p14:tracePt t="30574" x="7378700" y="1689100"/>
          <p14:tracePt t="30591" x="7258050" y="1695450"/>
          <p14:tracePt t="30591" x="7131050" y="1695450"/>
          <p14:tracePt t="30591" x="6997700" y="1701800"/>
          <p14:tracePt t="30610" x="6864350" y="1701800"/>
          <p14:tracePt t="30610" x="6718300" y="1708150"/>
          <p14:tracePt t="30624" x="6578600" y="1714500"/>
          <p14:tracePt t="30624" x="6426200" y="1714500"/>
          <p14:tracePt t="30641" x="6273800" y="1720850"/>
          <p14:tracePt t="30641" x="6115050" y="1727200"/>
          <p14:tracePt t="30658" x="5956300" y="1733550"/>
          <p14:tracePt t="30658" x="5797550" y="1739900"/>
          <p14:tracePt t="30675" x="5638800" y="1746250"/>
          <p14:tracePt t="30675" x="5308600" y="1765300"/>
          <p14:tracePt t="30691" x="5143500" y="1771650"/>
          <p14:tracePt t="30691" x="4984750" y="1784350"/>
          <p14:tracePt t="30708" x="4819650" y="1790700"/>
          <p14:tracePt t="30708" x="4660900" y="1797050"/>
          <p14:tracePt t="30725" x="4502150" y="1809750"/>
          <p14:tracePt t="30725" x="4191000" y="1822450"/>
          <p14:tracePt t="30742" x="4038600" y="1835150"/>
          <p14:tracePt t="30742" x="3892550" y="1841500"/>
          <p14:tracePt t="30759" x="3752850" y="1847850"/>
          <p14:tracePt t="30759" x="3613150" y="1854200"/>
          <p14:tracePt t="30775" x="3473450" y="1866900"/>
          <p14:tracePt t="30775" x="3346450" y="1873250"/>
          <p14:tracePt t="30792" x="3219450" y="1879600"/>
          <p14:tracePt t="30792" x="3098800" y="1892300"/>
          <p14:tracePt t="30792" x="2978150" y="1898650"/>
          <p14:tracePt t="30810" x="2870200" y="1905000"/>
          <p14:tracePt t="30810" x="2768600" y="1911350"/>
          <p14:tracePt t="30826" x="2667000" y="1917700"/>
          <p14:tracePt t="30826" x="2578100" y="1924050"/>
          <p14:tracePt t="30842" x="2489200" y="1930400"/>
          <p14:tracePt t="30842" x="2406650" y="1936750"/>
          <p14:tracePt t="30858" x="2324100" y="1943100"/>
          <p14:tracePt t="30858" x="2254250" y="1949450"/>
          <p14:tracePt t="30875" x="2178050" y="1955800"/>
          <p14:tracePt t="30875" x="2114550" y="1962150"/>
          <p14:tracePt t="30875" x="2044700" y="1968500"/>
          <p14:tracePt t="30894" x="1981200" y="1968500"/>
          <p14:tracePt t="30907" x="1924050" y="1974850"/>
          <p14:tracePt t="30907" x="1809750" y="1968500"/>
          <p14:tracePt t="30925" x="1765300" y="1968500"/>
          <p14:tracePt t="30925" x="1720850" y="1968500"/>
          <p14:tracePt t="30942" x="1676400" y="1962150"/>
          <p14:tracePt t="30942" x="1638300" y="1962150"/>
          <p14:tracePt t="30959" x="1606550" y="1955800"/>
          <p14:tracePt t="30959" x="1568450" y="1949450"/>
          <p14:tracePt t="30959" x="1543050" y="1943100"/>
          <p14:tracePt t="30978" x="1511300" y="1943100"/>
          <p14:tracePt t="30978" x="1485900" y="1936750"/>
          <p14:tracePt t="30993" x="1460500" y="1930400"/>
          <p14:tracePt t="30993" x="1435100" y="1924050"/>
          <p14:tracePt t="31009" x="1416050" y="1924050"/>
          <p14:tracePt t="31009" x="1397000" y="1917700"/>
          <p14:tracePt t="31026" x="1377950" y="1917700"/>
          <p14:tracePt t="31026" x="1352550" y="1911350"/>
          <p14:tracePt t="31042" x="1339850" y="1905000"/>
          <p14:tracePt t="31042" x="1327150" y="1905000"/>
          <p14:tracePt t="31059" x="1314450" y="1898650"/>
          <p14:tracePt t="31059" x="1301750" y="1898650"/>
          <p14:tracePt t="31076" x="1295400" y="1898650"/>
          <p14:tracePt t="31076" x="1282700" y="1898650"/>
          <p14:tracePt t="31092" x="1276350" y="1892300"/>
          <p14:tracePt t="31092" x="1263650" y="1892300"/>
          <p14:tracePt t="31110" x="1257300" y="1892300"/>
          <p14:tracePt t="31125" x="1250950" y="1892300"/>
          <p14:tracePt t="31141" x="1257300" y="1892300"/>
          <p14:tracePt t="31169" x="1263650" y="1892300"/>
          <p14:tracePt t="31178" x="1276350" y="1892300"/>
          <p14:tracePt t="31178" x="1282700" y="1892300"/>
          <p14:tracePt t="31193" x="1295400" y="1892300"/>
          <p14:tracePt t="31193" x="1308100" y="1892300"/>
          <p14:tracePt t="31210" x="1320800" y="1892300"/>
          <p14:tracePt t="31210" x="1339850" y="1892300"/>
          <p14:tracePt t="31226" x="1358900" y="1892300"/>
          <p14:tracePt t="31226" x="1377950" y="1892300"/>
          <p14:tracePt t="31243" x="1397000" y="1892300"/>
          <p14:tracePt t="31243" x="1422400" y="1892300"/>
          <p14:tracePt t="31243" x="1454150" y="1898650"/>
          <p14:tracePt t="31262" x="1479550" y="1898650"/>
          <p14:tracePt t="31275" x="1511300" y="1898650"/>
          <p14:tracePt t="31275" x="1581150" y="1905000"/>
          <p14:tracePt t="31293" x="1619250" y="1905000"/>
          <p14:tracePt t="31293" x="1657350" y="1911350"/>
          <p14:tracePt t="31310" x="1695450" y="1911350"/>
          <p14:tracePt t="31310" x="1739900" y="1917700"/>
          <p14:tracePt t="31326" x="1778000" y="1917700"/>
          <p14:tracePt t="31326" x="1866900" y="1924050"/>
          <p14:tracePt t="31343" x="1911350" y="1924050"/>
          <p14:tracePt t="31343" x="1955800" y="1930400"/>
          <p14:tracePt t="31360" x="2006600" y="1930400"/>
          <p14:tracePt t="31360" x="2051050" y="1936750"/>
          <p14:tracePt t="31377" x="2101850" y="1936750"/>
          <p14:tracePt t="31377" x="2146300" y="1936750"/>
          <p14:tracePt t="31393" x="2197100" y="1936750"/>
          <p14:tracePt t="31393" x="2292350" y="1943100"/>
          <p14:tracePt t="31410" x="2336800" y="1943100"/>
          <p14:tracePt t="31410" x="2381250" y="1943100"/>
          <p14:tracePt t="31427" x="2425700" y="1943100"/>
          <p14:tracePt t="31427" x="2463800" y="1943100"/>
          <p14:tracePt t="31443" x="2508250" y="1943100"/>
          <p14:tracePt t="31443" x="2546350" y="1936750"/>
          <p14:tracePt t="31443" x="2590800" y="1936750"/>
          <p14:tracePt t="31462" x="2628900" y="1936750"/>
          <p14:tracePt t="31462" x="2667000" y="1936750"/>
          <p14:tracePt t="31478" x="2698750" y="1930400"/>
          <p14:tracePt t="31478" x="2730500" y="1930400"/>
          <p14:tracePt t="31494" x="2762250" y="1930400"/>
          <p14:tracePt t="31494" x="2794000" y="1930400"/>
          <p14:tracePt t="31510" x="2819400" y="1924050"/>
          <p14:tracePt t="31510" x="2844800" y="1924050"/>
          <p14:tracePt t="31527" x="2863850" y="1924050"/>
          <p14:tracePt t="31527" x="2889250" y="1924050"/>
          <p14:tracePt t="31527" x="2908300" y="1924050"/>
          <p14:tracePt t="31546" x="2921000" y="1917700"/>
          <p14:tracePt t="31546" x="2940050" y="1917700"/>
          <p14:tracePt t="31562" x="2952750" y="1917700"/>
          <p14:tracePt t="31562" x="2965450" y="1917700"/>
          <p14:tracePt t="31578" x="2971800" y="1911350"/>
          <p14:tracePt t="31578" x="2984500" y="1911350"/>
          <p14:tracePt t="31594" x="2990850" y="1911350"/>
          <p14:tracePt t="31594" x="2997200" y="1911350"/>
          <p14:tracePt t="31611" x="3003550" y="1911350"/>
          <p14:tracePt t="31611" x="3009900" y="1905000"/>
          <p14:tracePt t="31627" x="3016250" y="1905000"/>
          <p14:tracePt t="31627" x="3022600" y="1905000"/>
          <p14:tracePt t="31645" x="3028950" y="1905000"/>
          <p14:tracePt t="31660" x="3028950" y="1898650"/>
          <p14:tracePt t="31676" x="3035300" y="1898650"/>
          <p14:tracePt t="31697" x="3041650" y="1898650"/>
          <p14:tracePt t="31717" x="3048000" y="1892300"/>
          <p14:tracePt t="31741" x="3054350" y="1892300"/>
          <p14:tracePt t="31761" x="3060700" y="1892300"/>
          <p14:tracePt t="31792" x="3067050" y="1885950"/>
          <p14:tracePt t="31821" x="3073400" y="1885950"/>
          <p14:tracePt t="31905" x="3067050" y="1885950"/>
          <p14:tracePt t="32025" x="3067050" y="1892300"/>
          <p14:tracePt t="32161" x="3073400" y="1892300"/>
          <p14:tracePt t="32205" x="3079750" y="1892300"/>
          <p14:tracePt t="32241" x="3086100" y="1892300"/>
          <p14:tracePt t="32281" x="3092450" y="1892300"/>
          <p14:tracePt t="32301" x="3098800" y="1892300"/>
          <p14:tracePt t="32317" x="3105150" y="1885950"/>
          <p14:tracePt t="32333" x="3111500" y="1885950"/>
          <p14:tracePt t="32349" x="3117850" y="1885950"/>
          <p14:tracePt t="32361" x="3124200" y="1879600"/>
          <p14:tracePt t="32377" x="3130550" y="1879600"/>
          <p14:tracePt t="32393" x="3136900" y="1873250"/>
          <p14:tracePt t="32421" x="3143250" y="1873250"/>
          <p14:tracePt t="32437" x="3149600" y="1873250"/>
          <p14:tracePt t="32453" x="3162300" y="1873250"/>
          <p14:tracePt t="32481" x="3168650" y="1873250"/>
          <p14:tracePt t="32497" x="3175000" y="1873250"/>
          <p14:tracePt t="32505" x="3187700" y="1866900"/>
          <p14:tracePt t="32513" x="3194050" y="1866900"/>
          <p14:tracePt t="32513" x="3206750" y="1866900"/>
          <p14:tracePt t="32531" x="3225800" y="1866900"/>
          <p14:tracePt t="32531" x="3238500" y="1866900"/>
          <p14:tracePt t="32531" x="3257550" y="1866900"/>
          <p14:tracePt t="32550" x="3282950" y="1866900"/>
          <p14:tracePt t="32563" x="3302000" y="1860550"/>
          <p14:tracePt t="32563" x="3352800" y="1860550"/>
          <p14:tracePt t="32582" x="3378200" y="1860550"/>
          <p14:tracePt t="32582" x="3403600" y="1860550"/>
          <p14:tracePt t="32598" x="3435350" y="1860550"/>
          <p14:tracePt t="32598" x="3467100" y="1860550"/>
          <p14:tracePt t="32614" x="3505200" y="1860550"/>
          <p14:tracePt t="32614" x="3543300" y="1860550"/>
          <p14:tracePt t="32632" x="3581400" y="1854200"/>
          <p14:tracePt t="32632" x="3657600" y="1854200"/>
          <p14:tracePt t="32650" x="3695700" y="1847850"/>
          <p14:tracePt t="32650" x="3740150" y="1847850"/>
          <p14:tracePt t="32664" x="3778250" y="1841500"/>
          <p14:tracePt t="32664" x="3816350" y="1841500"/>
          <p14:tracePt t="32681" x="3860800" y="1835150"/>
          <p14:tracePt t="32681" x="3898900" y="1835150"/>
          <p14:tracePt t="32698" x="3937000" y="1828800"/>
          <p14:tracePt t="32698" x="3981450" y="1828800"/>
          <p14:tracePt t="32714" x="4019550" y="1822450"/>
          <p14:tracePt t="32714" x="4089400" y="1822450"/>
          <p14:tracePt t="32731" x="4127500" y="1816100"/>
          <p14:tracePt t="32731" x="4159250" y="1816100"/>
          <p14:tracePt t="32748" x="4191000" y="1816100"/>
          <p14:tracePt t="32748" x="4222750" y="1809750"/>
          <p14:tracePt t="32764" x="4254500" y="1809750"/>
          <p14:tracePt t="32764" x="4305300" y="1809750"/>
          <p14:tracePt t="32781" x="4330700" y="1803400"/>
          <p14:tracePt t="32781" x="4356100" y="1803400"/>
          <p14:tracePt t="32799" x="4375150" y="1797050"/>
          <p14:tracePt t="32799" x="4394200" y="1797050"/>
          <p14:tracePt t="32815" x="4419600" y="1797050"/>
          <p14:tracePt t="32815" x="4432300" y="1790700"/>
          <p14:tracePt t="32832" x="4451350" y="1790700"/>
          <p14:tracePt t="32832" x="4476750" y="1784350"/>
          <p14:tracePt t="32849" x="4489450" y="1784350"/>
          <p14:tracePt t="32849" x="4495800" y="1784350"/>
          <p14:tracePt t="32865" x="4508500" y="1778000"/>
          <p14:tracePt t="32865" x="4514850" y="1778000"/>
          <p14:tracePt t="32882" x="4521200" y="1778000"/>
          <p14:tracePt t="32901" x="4514850" y="1784350"/>
          <p14:tracePt t="32940" x="4508500" y="1784350"/>
          <p14:tracePt t="32956" x="4502150" y="1790700"/>
          <p14:tracePt t="32969" x="4495800" y="1790700"/>
          <p14:tracePt t="32985" x="4489450" y="1797050"/>
          <p14:tracePt t="33000" x="4489450" y="1803400"/>
          <p14:tracePt t="33020" x="4489450" y="1809750"/>
          <p14:tracePt t="33053" x="4502150" y="1809750"/>
          <p14:tracePt t="33069" x="4508500" y="1809750"/>
          <p14:tracePt t="33081" x="4514850" y="1809750"/>
          <p14:tracePt t="33089" x="4527550" y="1809750"/>
          <p14:tracePt t="33098" x="4533900" y="1809750"/>
          <p14:tracePt t="33098" x="4546600" y="1809750"/>
          <p14:tracePt t="33116" x="4559300" y="1809750"/>
          <p14:tracePt t="33116" x="4572000" y="1809750"/>
          <p14:tracePt t="33132" x="4584700" y="1809750"/>
          <p14:tracePt t="33132" x="4622800" y="1809750"/>
          <p14:tracePt t="33150" x="4648200" y="1809750"/>
          <p14:tracePt t="33150" x="4673600" y="1809750"/>
          <p14:tracePt t="33166" x="4699000" y="1809750"/>
          <p14:tracePt t="33166" x="4730750" y="1809750"/>
          <p14:tracePt t="33183" x="4768850" y="1809750"/>
          <p14:tracePt t="33183" x="4806950" y="1809750"/>
          <p14:tracePt t="33183" x="4845050" y="1809750"/>
          <p14:tracePt t="33202" x="4889500" y="1803400"/>
          <p14:tracePt t="33215" x="4933950" y="1803400"/>
          <p14:tracePt t="33215" x="5035550" y="1797050"/>
          <p14:tracePt t="33233" x="5092700" y="1797050"/>
          <p14:tracePt t="33233" x="5149850" y="1797050"/>
          <p14:tracePt t="33250" x="5213350" y="1790700"/>
          <p14:tracePt t="33250" x="5276850" y="1790700"/>
          <p14:tracePt t="33266" x="5340350" y="1784350"/>
          <p14:tracePt t="33266" x="5403850" y="1784350"/>
          <p14:tracePt t="33266" x="5473700" y="1778000"/>
          <p14:tracePt t="33286" x="5543550" y="1778000"/>
          <p14:tracePt t="33299" x="5613400" y="1778000"/>
          <p14:tracePt t="33299" x="5683250" y="1778000"/>
          <p14:tracePt t="33317" x="5829300" y="1778000"/>
          <p14:tracePt t="33317" x="5905500" y="1778000"/>
          <p14:tracePt t="33333" x="5981700" y="1778000"/>
          <p14:tracePt t="33333" x="6057900" y="1778000"/>
          <p14:tracePt t="33350" x="6134100" y="1778000"/>
          <p14:tracePt t="33350" x="6216650" y="1778000"/>
          <p14:tracePt t="33367" x="6292850" y="1778000"/>
          <p14:tracePt t="33367" x="6451600" y="1778000"/>
          <p14:tracePt t="33384" x="6534150" y="1778000"/>
          <p14:tracePt t="33384" x="6616700" y="1778000"/>
          <p14:tracePt t="33400" x="6699250" y="1778000"/>
          <p14:tracePt t="33400" x="6781800" y="1771650"/>
          <p14:tracePt t="33417" x="6864350" y="1771650"/>
          <p14:tracePt t="33417" x="6946900" y="1771650"/>
          <p14:tracePt t="33434" x="7029450" y="1771650"/>
          <p14:tracePt t="33434" x="7188200" y="1771650"/>
          <p14:tracePt t="33450" x="7270750" y="1771650"/>
          <p14:tracePt t="33450" x="7340600" y="1771650"/>
          <p14:tracePt t="33467" x="7416800" y="1771650"/>
          <p14:tracePt t="33467" x="7486650" y="1778000"/>
          <p14:tracePt t="33484" x="7562850" y="1778000"/>
          <p14:tracePt t="33484" x="7626350" y="1778000"/>
          <p14:tracePt t="33484" x="7696200" y="1784350"/>
          <p14:tracePt t="33502" x="7759700" y="1784350"/>
          <p14:tracePt t="33502" x="7823200" y="1790700"/>
          <p14:tracePt t="33518" x="7880350" y="1790700"/>
          <p14:tracePt t="33518" x="7937500" y="1797050"/>
          <p14:tracePt t="33535" x="7988300" y="1797050"/>
          <p14:tracePt t="33535" x="8039100" y="1803400"/>
          <p14:tracePt t="33551" x="8089900" y="1809750"/>
          <p14:tracePt t="33551" x="8134350" y="1809750"/>
          <p14:tracePt t="33567" x="8178800" y="1816100"/>
          <p14:tracePt t="33567" x="8223250" y="1822450"/>
          <p14:tracePt t="33567" x="8261350" y="1822450"/>
          <p14:tracePt t="33586" x="8299450" y="1828800"/>
          <p14:tracePt t="33599" x="8337550" y="1835150"/>
          <p14:tracePt t="33599" x="8413750" y="1841500"/>
          <p14:tracePt t="33618" x="8445500" y="1847850"/>
          <p14:tracePt t="33618" x="8483600" y="1860550"/>
          <p14:tracePt t="33634" x="8509000" y="1866900"/>
          <p14:tracePt t="33634" x="8540750" y="1873250"/>
          <p14:tracePt t="33650" x="8572500" y="1885950"/>
          <p14:tracePt t="33650" x="8597900" y="1892300"/>
          <p14:tracePt t="33650" x="8623300" y="1905000"/>
          <p14:tracePt t="33669" x="8642350" y="1911350"/>
          <p14:tracePt t="33669" x="8667750" y="1924050"/>
          <p14:tracePt t="33684" x="8686800" y="1936750"/>
          <p14:tracePt t="33684" x="8705850" y="1949450"/>
          <p14:tracePt t="33701" x="8724900" y="1962150"/>
          <p14:tracePt t="33701" x="8737600" y="1974850"/>
          <p14:tracePt t="33717" x="8750300" y="1993900"/>
          <p14:tracePt t="33717" x="8763000" y="2006600"/>
          <p14:tracePt t="33734" x="8769350" y="2025650"/>
          <p14:tracePt t="33734" x="8775700" y="2057400"/>
          <p14:tracePt t="33750" x="8775700" y="2076450"/>
          <p14:tracePt t="33750" x="8769350" y="2089150"/>
          <p14:tracePt t="33768" x="8763000" y="2108200"/>
          <p14:tracePt t="33768" x="8750300" y="2120900"/>
          <p14:tracePt t="33785" x="8737600" y="2139950"/>
          <p14:tracePt t="33785" x="8699500" y="2165350"/>
          <p14:tracePt t="33801" x="8674100" y="2171700"/>
          <p14:tracePt t="33801" x="8642350" y="2184400"/>
          <p14:tracePt t="33818" x="8610600" y="2190750"/>
          <p14:tracePt t="33818" x="8578850" y="2197100"/>
          <p14:tracePt t="33835" x="8547100" y="2203450"/>
          <p14:tracePt t="33835" x="8502650" y="2209800"/>
          <p14:tracePt t="33851" x="8464550" y="2216150"/>
          <p14:tracePt t="33851" x="8375650" y="2222500"/>
          <p14:tracePt t="33869" x="8324850" y="2222500"/>
          <p14:tracePt t="33869" x="8280400" y="2222500"/>
          <p14:tracePt t="33886" x="8229600" y="2222500"/>
          <p14:tracePt t="33886" x="8178800" y="2222500"/>
          <p14:tracePt t="33901" x="8121650" y="2222500"/>
          <p14:tracePt t="33901" x="8070850" y="2216150"/>
          <p14:tracePt t="33918" x="8013700" y="2216150"/>
          <p14:tracePt t="33918" x="7956550" y="2209800"/>
          <p14:tracePt t="33935" x="7893050" y="2209800"/>
          <p14:tracePt t="33935" x="7835900" y="2203450"/>
          <p14:tracePt t="33935" x="7772400" y="2203450"/>
          <p14:tracePt t="33954" x="7708900" y="2197100"/>
          <p14:tracePt t="33954" x="7645400" y="2190750"/>
          <p14:tracePt t="33970" x="7581900" y="2184400"/>
          <p14:tracePt t="33970" x="7512050" y="2184400"/>
          <p14:tracePt t="33985" x="7448550" y="2178050"/>
          <p14:tracePt t="33985" x="7378700" y="2171700"/>
          <p14:tracePt t="34002" x="7308850" y="2165350"/>
          <p14:tracePt t="34002" x="7239000" y="2165350"/>
          <p14:tracePt t="34002" x="7169150" y="2159000"/>
          <p14:tracePt t="34022" x="7099300" y="2152650"/>
          <p14:tracePt t="34034" x="7029450" y="2152650"/>
          <p14:tracePt t="34034" x="6877050" y="2146300"/>
          <p14:tracePt t="34054" x="6800850" y="2139950"/>
          <p14:tracePt t="34054" x="6718300" y="2139950"/>
          <p14:tracePt t="34069" x="6642100" y="2133600"/>
          <p14:tracePt t="34069" x="6559550" y="2133600"/>
          <p14:tracePt t="34086" x="6477000" y="2133600"/>
          <p14:tracePt t="34086" x="6311900" y="2127250"/>
          <p14:tracePt t="34102" x="6229350" y="2127250"/>
          <p14:tracePt t="34102" x="6140450" y="2127250"/>
          <p14:tracePt t="34119" x="6051550" y="2127250"/>
          <p14:tracePt t="34119" x="5962650" y="2127250"/>
          <p14:tracePt t="34136" x="5873750" y="2127250"/>
          <p14:tracePt t="34136" x="5784850" y="2127250"/>
          <p14:tracePt t="34152" x="5695950" y="2127250"/>
          <p14:tracePt t="34152" x="5505450" y="2133600"/>
          <p14:tracePt t="34169" x="5416550" y="2133600"/>
          <p14:tracePt t="34169" x="5314950" y="2139950"/>
          <p14:tracePt t="34186" x="5219700" y="2139950"/>
          <p14:tracePt t="34186" x="5118100" y="2146300"/>
          <p14:tracePt t="34202" x="5016500" y="2152650"/>
          <p14:tracePt t="34202" x="4914900" y="2159000"/>
          <p14:tracePt t="34219" x="4813300" y="2165350"/>
          <p14:tracePt t="34219" x="4711700" y="2171700"/>
          <p14:tracePt t="34219" x="4610100" y="2178050"/>
          <p14:tracePt t="34238" x="4508500" y="2184400"/>
          <p14:tracePt t="34251" x="4406900" y="2190750"/>
          <p14:tracePt t="34251" x="4197350" y="2203450"/>
          <p14:tracePt t="34270" x="4095750" y="2216150"/>
          <p14:tracePt t="34270" x="3987800" y="2222500"/>
          <p14:tracePt t="34286" x="3879850" y="2235200"/>
          <p14:tracePt t="34286" x="3778250" y="2241550"/>
          <p14:tracePt t="34303" x="3670300" y="2254250"/>
          <p14:tracePt t="34303" x="3562350" y="2266950"/>
          <p14:tracePt t="34303" x="3454400" y="2279650"/>
          <p14:tracePt t="34321" x="3346450" y="2292350"/>
          <p14:tracePt t="34335" x="3238500" y="2305050"/>
          <p14:tracePt t="34335" x="3028950" y="2330450"/>
          <p14:tracePt t="34353" x="2927350" y="2349500"/>
          <p14:tracePt t="34353" x="2825750" y="2362200"/>
          <p14:tracePt t="34370" x="2730500" y="2374900"/>
          <p14:tracePt t="34370" x="2635250" y="2393950"/>
          <p14:tracePt t="34386" x="2540000" y="2406650"/>
          <p14:tracePt t="34386" x="2362200" y="2438400"/>
          <p14:tracePt t="34403" x="2279650" y="2457450"/>
          <p14:tracePt t="34403" x="2197100" y="2470150"/>
          <p14:tracePt t="34420" x="2114550" y="2489200"/>
          <p14:tracePt t="34420" x="2038350" y="2501900"/>
          <p14:tracePt t="34436" x="1968500" y="2520950"/>
          <p14:tracePt t="34436" x="1898650" y="2533650"/>
          <p14:tracePt t="34453" x="1835150" y="2552700"/>
          <p14:tracePt t="34453" x="1720850" y="2578100"/>
          <p14:tracePt t="34470" x="1663700" y="2597150"/>
          <p14:tracePt t="34470" x="1619250" y="2609850"/>
          <p14:tracePt t="34486" x="1574800" y="2622550"/>
          <p14:tracePt t="34486" x="1536700" y="2641600"/>
          <p14:tracePt t="34503" x="1504950" y="2654300"/>
          <p14:tracePt t="34503" x="1460500" y="2679700"/>
          <p14:tracePt t="34521" x="1441450" y="2692400"/>
          <p14:tracePt t="34521" x="1435100" y="2705100"/>
          <p14:tracePt t="34537" x="1428750" y="2711450"/>
          <p14:tracePt t="34537" x="1428750" y="2724150"/>
          <p14:tracePt t="34554" x="1435100" y="2730500"/>
          <p14:tracePt t="34554" x="1447800" y="2743200"/>
          <p14:tracePt t="34569" x="1460500" y="2749550"/>
          <p14:tracePt t="34569" x="1485900" y="2755900"/>
          <p14:tracePt t="34587" x="1511300" y="2762250"/>
          <p14:tracePt t="34587" x="1543050" y="2768600"/>
          <p14:tracePt t="34603" x="1581150" y="2774950"/>
          <p14:tracePt t="34603" x="1663700" y="2781300"/>
          <p14:tracePt t="34621" x="1714500" y="2781300"/>
          <p14:tracePt t="34621" x="1765300" y="2787650"/>
          <p14:tracePt t="34636" x="1816100" y="2794000"/>
          <p14:tracePt t="34636" x="1873250" y="2794000"/>
          <p14:tracePt t="34653" x="1936750" y="2800350"/>
          <p14:tracePt t="34653" x="2006600" y="2800350"/>
          <p14:tracePt t="34670" x="2070100" y="2806700"/>
          <p14:tracePt t="34670" x="2139950" y="2813050"/>
          <p14:tracePt t="34687" x="2209800" y="2813050"/>
          <p14:tracePt t="34687" x="2362200" y="2819400"/>
          <p14:tracePt t="34704" x="2444750" y="2825750"/>
          <p14:tracePt t="34704" x="2527300" y="2825750"/>
          <p14:tracePt t="34720" x="2616200" y="2825750"/>
          <p14:tracePt t="34720" x="2705100" y="2825750"/>
          <p14:tracePt t="34737" x="2794000" y="2825750"/>
          <p14:tracePt t="34737" x="2882900" y="2825750"/>
          <p14:tracePt t="34754" x="2978150" y="2825750"/>
          <p14:tracePt t="34754" x="3168650" y="2825750"/>
          <p14:tracePt t="34770" x="3270250" y="2825750"/>
          <p14:tracePt t="34770" x="3365500" y="2819400"/>
          <p14:tracePt t="34787" x="3467100" y="2819400"/>
          <p14:tracePt t="34787" x="3568700" y="2813050"/>
          <p14:tracePt t="34804" x="3670300" y="2813050"/>
          <p14:tracePt t="34804" x="3873500" y="2800350"/>
          <p14:tracePt t="34821" x="3975100" y="2800350"/>
          <p14:tracePt t="34821" x="4070350" y="2794000"/>
          <p14:tracePt t="34837" x="4171950" y="2794000"/>
          <p14:tracePt t="34837" x="4260850" y="2787650"/>
          <p14:tracePt t="34854" x="4356100" y="2787650"/>
          <p14:tracePt t="34854" x="4445000" y="2781300"/>
          <p14:tracePt t="34870" x="4533900" y="2774950"/>
          <p14:tracePt t="34870" x="4622800" y="2768600"/>
          <p14:tracePt t="34870" x="4711700" y="2762250"/>
          <p14:tracePt t="34889" x="4794250" y="2755900"/>
          <p14:tracePt t="34903" x="4876800" y="2749550"/>
          <p14:tracePt t="34903" x="5029200" y="2736850"/>
          <p14:tracePt t="34921" x="5105400" y="2730500"/>
          <p14:tracePt t="34921" x="5168900" y="2724150"/>
          <p14:tracePt t="34937" x="5238750" y="2717800"/>
          <p14:tracePt t="34937" x="5295900" y="2711450"/>
          <p14:tracePt t="34954" x="5353050" y="2705100"/>
          <p14:tracePt t="34954" x="5403850" y="2698750"/>
          <p14:tracePt t="34971" x="5454650" y="2692400"/>
          <p14:tracePt t="34971" x="5499100" y="2686050"/>
          <p14:tracePt t="34971" x="5537200" y="2679700"/>
          <p14:tracePt t="34989" x="5575300" y="2673350"/>
          <p14:tracePt t="34989" x="5607050" y="2667000"/>
          <p14:tracePt t="35004" x="5638800" y="2660650"/>
          <p14:tracePt t="35004" x="5664200" y="2654300"/>
          <p14:tracePt t="35022" x="5689600" y="2647950"/>
          <p14:tracePt t="35022" x="5708650" y="2641600"/>
          <p14:tracePt t="35038" x="5721350" y="2641600"/>
          <p14:tracePt t="35038" x="5740400" y="2635250"/>
          <p14:tracePt t="35038" x="5753100" y="2628900"/>
          <p14:tracePt t="35057" x="5759450" y="2622550"/>
          <p14:tracePt t="35057" x="5765800" y="2622550"/>
          <p14:tracePt t="35072" x="5772150" y="2616200"/>
          <p14:tracePt t="35072" x="5778500" y="2609850"/>
          <p14:tracePt t="35088" x="5784850" y="2609850"/>
          <p14:tracePt t="35104" x="5791200" y="2603500"/>
          <p14:tracePt t="35121" x="5797550" y="2597150"/>
          <p14:tracePt t="35153" x="5803900" y="2590800"/>
          <p14:tracePt t="35169" x="5810250" y="2584450"/>
          <p14:tracePt t="35181" x="5816600" y="2584450"/>
          <p14:tracePt t="35189" x="5822950" y="2578100"/>
          <p14:tracePt t="35189" x="5829300" y="2571750"/>
          <p14:tracePt t="35206" x="5835650" y="2571750"/>
          <p14:tracePt t="35206" x="5842000" y="2565400"/>
          <p14:tracePt t="35222" x="5854700" y="2559050"/>
          <p14:tracePt t="35222" x="5861050" y="2552700"/>
          <p14:tracePt t="35239" x="5873750" y="2552700"/>
          <p14:tracePt t="35239" x="5880100" y="2546350"/>
          <p14:tracePt t="35239" x="5892800" y="2540000"/>
          <p14:tracePt t="35258" x="5899150" y="2540000"/>
          <p14:tracePt t="35271" x="5911850" y="2533650"/>
          <p14:tracePt t="35271" x="5930900" y="2527300"/>
          <p14:tracePt t="35290" x="5937250" y="2527300"/>
          <p14:tracePt t="35290" x="5943600" y="2520950"/>
          <p14:tracePt t="35306" x="5949950" y="2520950"/>
          <p14:tracePt t="35306" x="5956300" y="2520950"/>
          <p14:tracePt t="35323" x="5962650" y="2520950"/>
          <p14:tracePt t="35323" x="5969000" y="2520950"/>
          <p14:tracePt t="35341" x="5975350" y="2514600"/>
          <p14:tracePt t="35355" x="5981700" y="2514600"/>
          <p14:tracePt t="35372" x="5981700" y="2508250"/>
          <p14:tracePt t="35388" x="5988050" y="2501900"/>
          <p14:tracePt t="35405" x="5994400" y="2495550"/>
          <p14:tracePt t="35429" x="5994400" y="2489200"/>
          <p14:tracePt t="35445" x="5994400" y="2482850"/>
          <p14:tracePt t="35469" x="6000750" y="2482850"/>
          <p14:tracePt t="35529" x="5994400" y="2489200"/>
          <p14:tracePt t="35597" x="5988050" y="2495550"/>
          <p14:tracePt t="35609" x="5981700" y="2501900"/>
          <p14:tracePt t="35625" x="5975350" y="2508250"/>
          <p14:tracePt t="35642" x="5975350" y="2514600"/>
          <p14:tracePt t="35649" x="5969000" y="2520950"/>
          <p14:tracePt t="35657" x="5962650" y="2527300"/>
          <p14:tracePt t="35657" x="5962650" y="2533650"/>
          <p14:tracePt t="35674" x="5956300" y="2540000"/>
          <p14:tracePt t="35674" x="5956300" y="2546350"/>
          <p14:tracePt t="35691" x="5956300" y="2552700"/>
          <p14:tracePt t="35691" x="5949950" y="2559050"/>
          <p14:tracePt t="35707" x="5949950" y="2571750"/>
          <p14:tracePt t="35707" x="5949950" y="2590800"/>
          <p14:tracePt t="35724" x="5949950" y="2597150"/>
          <p14:tracePt t="35724" x="5943600" y="2609850"/>
          <p14:tracePt t="35741" x="5943600" y="2622550"/>
          <p14:tracePt t="35741" x="5949950" y="2628900"/>
          <p14:tracePt t="35757" x="5949950" y="2641600"/>
          <p14:tracePt t="35757" x="5949950" y="2654300"/>
          <p14:tracePt t="35774" x="5949950" y="2660650"/>
          <p14:tracePt t="35774" x="5956300" y="2679700"/>
          <p14:tracePt t="35790" x="5956300" y="2686050"/>
          <p14:tracePt t="35790" x="5962650" y="2698750"/>
          <p14:tracePt t="35808" x="5962650" y="2705100"/>
          <p14:tracePt t="35823" x="5962650" y="2711450"/>
          <p14:tracePt t="35840" x="5956300" y="2711450"/>
          <p14:tracePt t="35873" x="5956300" y="2705100"/>
          <p14:tracePt t="35889" x="5949950" y="2698750"/>
          <p14:tracePt t="35900" x="5943600" y="2698750"/>
          <p14:tracePt t="35917" x="5937250" y="2698750"/>
          <p14:tracePt t="35932" x="5930900" y="2705100"/>
          <p14:tracePt t="35968" x="5924550" y="2711450"/>
          <p14:tracePt t="35992" x="5924550" y="2717800"/>
          <p14:tracePt t="36017" x="5918200" y="2724150"/>
          <p14:tracePt t="36036" x="5911850" y="2724150"/>
          <p14:tracePt t="36068" x="5905500" y="2717800"/>
          <p14:tracePt t="36140" x="5905500" y="2711450"/>
          <p14:tracePt t="36164" x="5899150" y="2705100"/>
          <p14:tracePt t="36188" x="5899150" y="2698750"/>
          <p14:tracePt t="36200" x="5899150" y="2692400"/>
          <p14:tracePt t="36216" x="5899150" y="2686050"/>
          <p14:tracePt t="36232" x="5899150" y="2679700"/>
          <p14:tracePt t="36268" x="5899150" y="2673350"/>
          <p14:tracePt t="36293" x="5905500" y="2673350"/>
          <p14:tracePt t="36328" x="5911850" y="2667000"/>
          <p14:tracePt t="36404" x="5918200" y="2660650"/>
          <p14:tracePt t="36560" x="5924550" y="2654300"/>
          <p14:tracePt t="36592" x="5930900" y="2654300"/>
          <p14:tracePt t="36620" x="5924550" y="2660650"/>
          <p14:tracePt t="36736" x="5918200" y="2660650"/>
          <p14:tracePt t="36764" x="5911850" y="2667000"/>
          <p14:tracePt t="36796" x="5905500" y="2667000"/>
          <p14:tracePt t="36929" x="5899150" y="2660650"/>
          <p14:tracePt t="37156" x="5892800" y="2667000"/>
          <p14:tracePt t="37193" x="5886450" y="2667000"/>
          <p14:tracePt t="37237" x="5880100" y="2667000"/>
          <p14:tracePt t="37388" x="5886450" y="2660650"/>
          <p14:tracePt t="37476" x="5892800" y="2654300"/>
          <p14:tracePt t="37561" x="5899150" y="2647950"/>
          <p14:tracePt t="37597" x="5905500" y="2641600"/>
          <p14:tracePt t="37973" x="5911850" y="2635250"/>
          <p14:tracePt t="38061" x="5905500" y="2635250"/>
          <p14:tracePt t="38233" x="5905500" y="2628900"/>
          <p14:tracePt t="38265" x="5911850" y="2622550"/>
          <p14:tracePt t="38308" x="5918200" y="2622550"/>
          <p14:tracePt t="38333" x="5924550" y="2628900"/>
          <p14:tracePt t="38352" x="5930900" y="2622550"/>
          <p14:tracePt t="38376" x="5937250" y="2622550"/>
          <p14:tracePt t="38401" x="5943600" y="2616200"/>
          <p14:tracePt t="38413" x="5943600" y="2609850"/>
          <p14:tracePt t="38429" x="5949950" y="2609850"/>
          <p14:tracePt t="38445" x="5956300" y="2603500"/>
          <p14:tracePt t="38461" x="5962650" y="2597150"/>
          <p14:tracePt t="38473" x="5969000" y="2597150"/>
          <p14:tracePt t="38497" x="5969000" y="2590800"/>
          <p14:tracePt t="38521" x="5975350" y="2590800"/>
          <p14:tracePt t="38558" x="5975350" y="2584450"/>
          <p14:tracePt t="38601" x="5981700" y="2590800"/>
          <p14:tracePt t="38713" x="5988050" y="2590800"/>
          <p14:tracePt t="38753" x="5994400" y="2584450"/>
          <p14:tracePt t="38813" x="5994400" y="2578100"/>
          <p14:tracePt t="38829" x="5994400" y="2571750"/>
          <p14:tracePt t="38833" x="5994400" y="2565400"/>
          <p14:tracePt t="38833" x="5994400" y="2559050"/>
          <p14:tracePt t="38851" x="5994400" y="2546350"/>
          <p14:tracePt t="38851" x="5994400" y="2533650"/>
          <p14:tracePt t="38868" x="6000750" y="2514600"/>
          <p14:tracePt t="38868" x="6000750" y="2489200"/>
          <p14:tracePt t="38885" x="6007100" y="2463800"/>
          <p14:tracePt t="38885" x="6013450" y="2400300"/>
          <p14:tracePt t="38901" x="6019800" y="2362200"/>
          <p14:tracePt t="38901" x="6026150" y="2324100"/>
          <p14:tracePt t="38918" x="6032500" y="2279650"/>
          <p14:tracePt t="38918" x="6038850" y="2235200"/>
          <p14:tracePt t="38935" x="6045200" y="2190750"/>
          <p14:tracePt t="38935" x="6051550" y="2146300"/>
          <p14:tracePt t="38951" x="6051550" y="2095500"/>
          <p14:tracePt t="38951" x="6051550" y="2051050"/>
          <p14:tracePt t="38951" x="6051550" y="2006600"/>
          <p14:tracePt t="38970" x="6051550" y="1968500"/>
          <p14:tracePt t="38970" x="6045200" y="1930400"/>
          <p14:tracePt t="38986" x="6038850" y="1892300"/>
          <p14:tracePt t="38986" x="6032500" y="1860550"/>
          <p14:tracePt t="39002" x="6026150" y="1835150"/>
          <p14:tracePt t="39002" x="6013450" y="1809750"/>
          <p14:tracePt t="39018" x="6007100" y="1784350"/>
          <p14:tracePt t="39018" x="6000750" y="1765300"/>
          <p14:tracePt t="39035" x="5994400" y="1746250"/>
          <p14:tracePt t="39035" x="5981700" y="1733550"/>
          <p14:tracePt t="39035" x="5975350" y="1720850"/>
          <p14:tracePt t="39054" x="5969000" y="1708150"/>
          <p14:tracePt t="39054" x="5962650" y="1695450"/>
          <p14:tracePt t="39070" x="5956300" y="1689100"/>
          <p14:tracePt t="39070" x="5949950" y="1682750"/>
          <p14:tracePt t="39085" x="5937250" y="1682750"/>
          <p14:tracePt t="39085" x="5930900" y="1676400"/>
          <p14:tracePt t="39102" x="5924550" y="1676400"/>
          <p14:tracePt t="39121" x="5930900" y="1676400"/>
          <p14:tracePt t="39157" x="5937250" y="1676400"/>
          <p14:tracePt t="39173" x="5943600" y="1676400"/>
          <p14:tracePt t="39181" x="5949950" y="1670050"/>
          <p14:tracePt t="39189" x="5956300" y="1663700"/>
          <p14:tracePt t="39201" x="5956300" y="1657350"/>
          <p14:tracePt t="39217" x="5956300" y="1644650"/>
          <p14:tracePt t="39234" x="5956300" y="1638300"/>
          <p14:tracePt t="39251" x="5943600" y="1631950"/>
          <p14:tracePt t="39251" x="5937250" y="1625600"/>
          <p14:tracePt t="39270" x="5924550" y="1625600"/>
          <p14:tracePt t="39270" x="5918200" y="1625600"/>
          <p14:tracePt t="39286" x="5911850" y="1625600"/>
          <p14:tracePt t="39286" x="5905500" y="1625600"/>
          <p14:tracePt t="39303" x="5899150" y="1625600"/>
          <p14:tracePt t="39303" x="5892800" y="1625600"/>
          <p14:tracePt t="39319" x="5886450" y="1625600"/>
          <p14:tracePt t="39319" x="5880100" y="1625600"/>
          <p14:tracePt t="39337" x="5873750" y="1619250"/>
          <p14:tracePt t="39351" x="5886450" y="1612900"/>
          <p14:tracePt t="39381" x="5892800" y="1612900"/>
          <p14:tracePt t="39389" x="5899150" y="1612900"/>
          <p14:tracePt t="39401" x="5905500" y="1612900"/>
          <p14:tracePt t="39401" x="5918200" y="1606550"/>
          <p14:tracePt t="39401" x="5930900" y="1606550"/>
          <p14:tracePt t="39422" x="5949950" y="1606550"/>
          <p14:tracePt t="39422" x="5969000" y="1606550"/>
          <p14:tracePt t="39436" x="5988050" y="1612900"/>
          <p14:tracePt t="39436" x="6007100" y="1612900"/>
          <p14:tracePt t="39453" x="6026150" y="1612900"/>
          <p14:tracePt t="39453" x="6051550" y="1612900"/>
          <p14:tracePt t="39470" x="6083300" y="1612900"/>
          <p14:tracePt t="39470" x="6108700" y="1612900"/>
          <p14:tracePt t="39486" x="6140450" y="1619250"/>
          <p14:tracePt t="39486" x="6203950" y="1619250"/>
          <p14:tracePt t="39503" x="6235700" y="1619250"/>
          <p14:tracePt t="39503" x="6267450" y="1619250"/>
          <p14:tracePt t="39520" x="6292850" y="1619250"/>
          <p14:tracePt t="39520" x="6324600" y="1619250"/>
          <p14:tracePt t="39537" x="6350000" y="1619250"/>
          <p14:tracePt t="39537" x="6369050" y="1619250"/>
          <p14:tracePt t="39553" x="6394450" y="1619250"/>
          <p14:tracePt t="39553" x="6426200" y="1619250"/>
          <p14:tracePt t="39571" x="6445250" y="1619250"/>
          <p14:tracePt t="39571" x="6451600" y="1619250"/>
          <p14:tracePt t="39587" x="6464300" y="1619250"/>
          <p14:tracePt t="39587" x="6470650" y="1619250"/>
          <p14:tracePt t="39603" x="6477000" y="1619250"/>
          <p14:tracePt t="39619" x="6470650" y="1619250"/>
          <p14:tracePt t="39653" x="6464300" y="1619250"/>
          <p14:tracePt t="39661" x="6457950" y="1619250"/>
          <p14:tracePt t="39670" x="6451600" y="1619250"/>
          <p14:tracePt t="39686" x="6445250" y="1625600"/>
          <p14:tracePt t="39702" x="6438900" y="1625600"/>
          <p14:tracePt t="39721" x="6445250" y="1625600"/>
          <p14:tracePt t="39765" x="6451600" y="1631950"/>
          <p14:tracePt t="39793" x="6457950" y="1631950"/>
          <p14:tracePt t="39825" x="6457950" y="1638300"/>
          <p14:tracePt t="39841" x="6470650" y="1638300"/>
          <p14:tracePt t="39857" x="6477000" y="1638300"/>
          <p14:tracePt t="39877" x="6483350" y="1638300"/>
          <p14:tracePt t="39893" x="6483350" y="1631950"/>
          <p14:tracePt t="39953" x="6477000" y="1631950"/>
          <p14:tracePt t="39981" x="6470650" y="1631950"/>
          <p14:tracePt t="40005" x="6464300" y="1631950"/>
          <p14:tracePt t="40133" x="6457950" y="1638300"/>
          <p14:tracePt t="40153" x="6451600" y="1638300"/>
          <p14:tracePt t="40169" x="6445250" y="1638300"/>
          <p14:tracePt t="40185" x="6438900" y="1638300"/>
          <p14:tracePt t="40201" x="6432550" y="1638300"/>
          <p14:tracePt t="40213" x="6432550" y="1644650"/>
          <p14:tracePt t="40305" x="6438900" y="1644650"/>
          <p14:tracePt t="40348" x="6445250" y="1644650"/>
          <p14:tracePt t="40813" x="6438900" y="1644650"/>
          <p14:tracePt t="40881" x="6432550" y="1644650"/>
          <p14:tracePt t="40965" x="6426200" y="1644650"/>
          <p14:tracePt t="41016" x="6432550" y="1644650"/>
          <p14:tracePt t="41113" x="6438900" y="1638300"/>
          <p14:tracePt t="41197" x="6432550" y="1638300"/>
          <p14:tracePt t="41309" x="6432550" y="1631950"/>
          <p14:tracePt t="41473" x="6438900" y="1631950"/>
          <p14:tracePt t="41512" x="6432550" y="1631950"/>
          <p14:tracePt t="41649" x="6426200" y="1631950"/>
          <p14:tracePt t="41685" x="6426200" y="1638300"/>
          <p14:tracePt t="42021" x="6419850" y="1638300"/>
          <p14:tracePt t="42073" x="6413500" y="1638300"/>
          <p14:tracePt t="42105" x="6407150" y="1644650"/>
          <p14:tracePt t="42217" x="6400800" y="1644650"/>
          <p14:tracePt t="42285" x="6394450" y="1651000"/>
          <p14:tracePt t="42321" x="6400800" y="1651000"/>
          <p14:tracePt t="42673" x="6394450" y="1657350"/>
          <p14:tracePt t="42861" x="6388100" y="1657350"/>
          <p14:tracePt t="42953" x="6388100" y="1663700"/>
          <p14:tracePt t="42997" x="6388100" y="1670050"/>
          <p14:tracePt t="43049" x="6381750" y="1670050"/>
          <p14:tracePt t="43125" x="6375400" y="1676400"/>
          <p14:tracePt t="43209" x="6375400" y="1682750"/>
          <p14:tracePt t="43221" x="6369050" y="1682750"/>
          <p14:tracePt t="43237" x="6362700" y="1689100"/>
          <p14:tracePt t="43261" x="6362700" y="1695450"/>
          <p14:tracePt t="43281" x="6356350" y="1695450"/>
          <p14:tracePt t="43321" x="6362700" y="1695450"/>
          <p14:tracePt t="43409" x="6369050" y="1695450"/>
          <p14:tracePt t="43449" x="6375400" y="1695450"/>
          <p14:tracePt t="43509" x="6381750" y="1695450"/>
          <p14:tracePt t="43569" x="6381750" y="1689100"/>
          <p14:tracePt t="43753" x="6369050" y="1682750"/>
          <p14:tracePt t="43777" x="6362700" y="1682750"/>
          <p14:tracePt t="43794" x="6356350" y="1682750"/>
          <p14:tracePt t="43802" x="6350000" y="1682750"/>
          <p14:tracePt t="43802" x="6343650" y="1682750"/>
          <p14:tracePt t="43817" x="6337300" y="1682750"/>
          <p14:tracePt t="43817" x="6330950" y="1689100"/>
          <p14:tracePt t="43834" x="6318250" y="1695450"/>
          <p14:tracePt t="43834" x="6305550" y="1701800"/>
          <p14:tracePt t="43850" x="6286500" y="1714500"/>
          <p14:tracePt t="43850" x="6267450" y="1733550"/>
          <p14:tracePt t="43850" x="6248400" y="1752600"/>
          <p14:tracePt t="43869" x="6223000" y="1778000"/>
          <p14:tracePt t="43869" x="6191250" y="1809750"/>
          <p14:tracePt t="43885" x="6165850" y="1847850"/>
          <p14:tracePt t="43885" x="6134100" y="1898650"/>
          <p14:tracePt t="43900" x="6096000" y="1974850"/>
          <p14:tracePt t="43900" x="6051550" y="2070100"/>
          <p14:tracePt t="43917" x="6000750" y="2184400"/>
          <p14:tracePt t="43917" x="5880100" y="2438400"/>
          <p14:tracePt t="43935" x="5810250" y="2578100"/>
          <p14:tracePt t="43935" x="5734050" y="2711450"/>
          <p14:tracePt t="43951" x="5657850" y="2838450"/>
          <p14:tracePt t="43951" x="5575300" y="2952750"/>
          <p14:tracePt t="43967" x="5499100" y="3048000"/>
          <p14:tracePt t="43967" x="5422900" y="3130550"/>
          <p14:tracePt t="43985" x="5353050" y="3206750"/>
          <p14:tracePt t="43985" x="5213350" y="3327400"/>
          <p14:tracePt t="44001" x="5143500" y="3390900"/>
          <p14:tracePt t="44001" x="5080000" y="3454400"/>
          <p14:tracePt t="44018" x="5003800" y="3517900"/>
          <p14:tracePt t="44289" x="2279650" y="5797550"/>
          <p14:tracePt t="44300" x="2260600" y="5822950"/>
          <p14:tracePt t="44300" x="2241550" y="5854700"/>
          <p14:tracePt t="44318" x="2216150" y="5880100"/>
          <p14:tracePt t="44318" x="2146300" y="5956300"/>
          <p14:tracePt t="44336" x="2108200" y="5988050"/>
          <p14:tracePt t="44336" x="2070100" y="6013450"/>
          <p14:tracePt t="44352" x="2032000" y="6045200"/>
          <p14:tracePt t="44352" x="1993900" y="6064250"/>
          <p14:tracePt t="44369" x="1962150" y="6096000"/>
          <p14:tracePt t="44369" x="1924050" y="6115050"/>
          <p14:tracePt t="44385" x="1885950" y="6134100"/>
          <p14:tracePt t="44385" x="1809750" y="6178550"/>
          <p14:tracePt t="44402" x="1771650" y="6197600"/>
          <p14:tracePt t="44402" x="1733550" y="6216650"/>
          <p14:tracePt t="44419" x="1695450" y="6242050"/>
          <p14:tracePt t="44419" x="1651000" y="6267450"/>
          <p14:tracePt t="44436" x="1606550" y="6292850"/>
          <p14:tracePt t="44436" x="1568450" y="6318250"/>
          <p14:tracePt t="44454" x="1492250" y="6369050"/>
          <p14:tracePt t="44454" x="1454150" y="6400800"/>
          <p14:tracePt t="44470" x="1416050" y="6426200"/>
          <p14:tracePt t="44470" x="1377950" y="6451600"/>
          <p14:tracePt t="44486" x="1346200" y="6464300"/>
          <p14:tracePt t="44486" x="1308100" y="6483350"/>
          <p14:tracePt t="45361" x="768350" y="6470650"/>
          <p14:tracePt t="45377" x="793750" y="6457950"/>
          <p14:tracePt t="45393" x="825500" y="6438900"/>
          <p14:tracePt t="45409" x="857250" y="6419850"/>
          <p14:tracePt t="45420" x="901700" y="6394450"/>
          <p14:tracePt t="45436" x="920750" y="6375400"/>
          <p14:tracePt t="45445" x="946150" y="6362700"/>
          <p14:tracePt t="45454" x="977900" y="6343650"/>
          <p14:tracePt t="45454" x="1047750" y="6299200"/>
          <p14:tracePt t="45473" x="1085850" y="6280150"/>
          <p14:tracePt t="45473" x="1130300" y="6254750"/>
          <p14:tracePt t="45490" x="1168400" y="6235700"/>
          <p14:tracePt t="45490" x="1219200" y="6210300"/>
          <p14:tracePt t="45506" x="1276350" y="6178550"/>
          <p14:tracePt t="45506" x="1327150" y="6153150"/>
          <p14:tracePt t="45523" x="1384300" y="6127750"/>
          <p14:tracePt t="45523" x="1447800" y="6089650"/>
          <p14:tracePt t="45523" x="1511300" y="6057900"/>
          <p14:tracePt t="45542" x="1574800" y="6019800"/>
          <p14:tracePt t="45555" x="1644650" y="5975350"/>
          <p14:tracePt t="45555" x="1784350" y="5886450"/>
          <p14:tracePt t="45574" x="1854200" y="5842000"/>
          <p14:tracePt t="45574" x="1930400" y="5791200"/>
          <p14:tracePt t="45589" x="2006600" y="5734050"/>
          <p14:tracePt t="45589" x="2082800" y="5670550"/>
          <p14:tracePt t="45606" x="2152650" y="5607050"/>
          <p14:tracePt t="45606" x="2228850" y="5543550"/>
          <p14:tracePt t="45623" x="2298700" y="5480050"/>
          <p14:tracePt t="45623" x="2355850" y="5416550"/>
          <p14:tracePt t="45623" x="2413000" y="5353050"/>
          <p14:tracePt t="45642" x="2470150" y="5283200"/>
          <p14:tracePt t="45642" x="2520950" y="5219700"/>
          <p14:tracePt t="45657" x="2565400" y="5156200"/>
          <p14:tracePt t="45657" x="2609850" y="5099050"/>
          <p14:tracePt t="45673" x="2654300" y="5035550"/>
          <p14:tracePt t="45673" x="2692400" y="4965700"/>
          <p14:tracePt t="45690" x="2730500" y="4902200"/>
          <p14:tracePt t="45690" x="2806700" y="4768850"/>
          <p14:tracePt t="45706" x="2838450" y="4705350"/>
          <p14:tracePt t="45706" x="2863850" y="4635500"/>
          <p14:tracePt t="45723" x="2882900" y="4572000"/>
          <p14:tracePt t="45723" x="2901950" y="4508500"/>
          <p14:tracePt t="45740" x="2914650" y="4445000"/>
          <p14:tracePt t="45740" x="2921000" y="4387850"/>
          <p14:tracePt t="45757" x="2921000" y="4337050"/>
          <p14:tracePt t="45757" x="2927350" y="4235450"/>
          <p14:tracePt t="45774" x="2921000" y="4191000"/>
          <p14:tracePt t="45774" x="2914650" y="4152900"/>
          <p14:tracePt t="45790" x="2914650" y="4114800"/>
          <p14:tracePt t="45790" x="2908300" y="4083050"/>
          <p14:tracePt t="45807" x="2908300" y="4051300"/>
          <p14:tracePt t="45807" x="2908300" y="4025900"/>
          <p14:tracePt t="45807" x="2901950" y="4006850"/>
          <p14:tracePt t="45826" x="2901950" y="3987800"/>
          <p14:tracePt t="45839" x="2895600" y="3981450"/>
          <p14:tracePt t="45839" x="2895600" y="3975100"/>
          <p14:tracePt t="45857" x="2889250" y="3975100"/>
          <p14:tracePt t="45873" x="2889250" y="3981450"/>
          <p14:tracePt t="45889" x="2895600" y="3981450"/>
          <p14:tracePt t="45906" x="2908300" y="3981450"/>
          <p14:tracePt t="45906" x="2914650" y="3987800"/>
          <p14:tracePt t="45906" x="2921000" y="3987800"/>
          <p14:tracePt t="45926" x="2933700" y="3987800"/>
          <p14:tracePt t="45939" x="2946400" y="3994150"/>
          <p14:tracePt t="45939" x="2965450" y="4000500"/>
          <p14:tracePt t="45957" x="2971800" y="4006850"/>
          <p14:tracePt t="45957" x="2978150" y="4013200"/>
          <p14:tracePt t="45974" x="2984500" y="4019550"/>
          <p14:tracePt t="45974" x="2990850" y="4019550"/>
          <p14:tracePt t="45991" x="2997200" y="4025900"/>
          <p14:tracePt t="45991" x="3003550" y="4025900"/>
          <p14:tracePt t="46009" x="3009900" y="4032250"/>
          <p14:tracePt t="46023" x="3016250" y="4038600"/>
          <p14:tracePt t="46040" x="3009900" y="4051300"/>
          <p14:tracePt t="46040" x="3009900" y="4057650"/>
          <p14:tracePt t="46058" x="3003550" y="4064000"/>
          <p14:tracePt t="46058" x="2997200" y="4076700"/>
          <p14:tracePt t="46075" x="2990850" y="4083050"/>
          <p14:tracePt t="46090" x="2990850" y="4089400"/>
          <p14:tracePt t="46106" x="2984500" y="4076700"/>
          <p14:tracePt t="46126" x="2984500" y="4070350"/>
          <p14:tracePt t="46126" x="2984500" y="4064000"/>
          <p14:tracePt t="46142" x="2990850" y="4057650"/>
          <p14:tracePt t="46142" x="2990850" y="4044950"/>
          <p14:tracePt t="46158" x="2990850" y="4032250"/>
          <p14:tracePt t="46158" x="2997200" y="4019550"/>
          <p14:tracePt t="46175" x="3003550" y="4006850"/>
          <p14:tracePt t="46175" x="3003550" y="3994150"/>
          <p14:tracePt t="46175" x="3009900" y="3981450"/>
          <p14:tracePt t="46194" x="3016250" y="3968750"/>
          <p14:tracePt t="46207" x="3022600" y="3956050"/>
          <p14:tracePt t="46207" x="3035300" y="3937000"/>
          <p14:tracePt t="46226" x="3041650" y="3924300"/>
          <p14:tracePt t="46226" x="3048000" y="3917950"/>
          <p14:tracePt t="46242" x="3054350" y="3911600"/>
          <p14:tracePt t="46242" x="3067050" y="3898900"/>
          <p14:tracePt t="46258" x="3073400" y="3892550"/>
          <p14:tracePt t="46258" x="3079750" y="3886200"/>
          <p14:tracePt t="46258" x="3092450" y="3879850"/>
          <p14:tracePt t="46278" x="3098800" y="3873500"/>
          <p14:tracePt t="46290" x="3105150" y="3867150"/>
          <p14:tracePt t="46290" x="3117850" y="3854450"/>
          <p14:tracePt t="46309" x="3124200" y="3848100"/>
          <p14:tracePt t="46309" x="3130550" y="3848100"/>
          <p14:tracePt t="46325" x="3136900" y="3841750"/>
          <p14:tracePt t="46325" x="3143250" y="3835400"/>
          <p14:tracePt t="46342" x="3149600" y="3835400"/>
          <p14:tracePt t="46342" x="3155950" y="3835400"/>
          <p14:tracePt t="46342" x="3162300" y="3829050"/>
          <p14:tracePt t="46362" x="3168650" y="3829050"/>
          <p14:tracePt t="46375" x="3175000" y="3829050"/>
          <p14:tracePt t="46375" x="3181350" y="3829050"/>
          <p14:tracePt t="46394" x="3187700" y="3829050"/>
          <p14:tracePt t="46394" x="3194050" y="3829050"/>
          <p14:tracePt t="46410" x="3200400" y="3829050"/>
          <p14:tracePt t="46410" x="3206750" y="3835400"/>
          <p14:tracePt t="46426" x="3213100" y="3835400"/>
          <p14:tracePt t="46442" x="3219450" y="3829050"/>
          <p14:tracePt t="46458" x="3225800" y="3829050"/>
          <p14:tracePt t="46475" x="3232150" y="3816350"/>
          <p14:tracePt t="46492" x="3232150" y="3810000"/>
          <p14:tracePt t="46509" x="3232150" y="3797300"/>
          <p14:tracePt t="46525" x="3232150" y="3790950"/>
          <p14:tracePt t="46542" x="3225800" y="3784600"/>
          <p14:tracePt t="46558" x="3219450" y="3778250"/>
          <p14:tracePt t="46558" x="3213100" y="3778250"/>
          <p14:tracePt t="46558" x="3206750" y="3771900"/>
          <p14:tracePt t="46579" x="3200400" y="3765550"/>
          <p14:tracePt t="46579" x="3194050" y="3759200"/>
          <p14:tracePt t="46594" x="3187700" y="3746500"/>
          <p14:tracePt t="46594" x="3181350" y="3740150"/>
          <p14:tracePt t="46609" x="3175000" y="3727450"/>
          <p14:tracePt t="46609" x="3168650" y="3714750"/>
          <p14:tracePt t="46626" x="3162300" y="3702050"/>
          <p14:tracePt t="46626" x="3155950" y="3695700"/>
          <p14:tracePt t="46643" x="3149600" y="3683000"/>
          <p14:tracePt t="46643" x="3143250" y="3670300"/>
          <p14:tracePt t="46643" x="3136900" y="3663950"/>
          <p14:tracePt t="46662" x="3130550" y="3657600"/>
          <p14:tracePt t="46662" x="3130550" y="3644900"/>
          <p14:tracePt t="46676" x="3124200" y="3638550"/>
          <p14:tracePt t="46676" x="3124200" y="3632200"/>
          <p14:tracePt t="46693" x="3124200" y="3625850"/>
          <p14:tracePt t="46693" x="3130550" y="3619500"/>
          <p14:tracePt t="46710" x="3136900" y="3613150"/>
          <p14:tracePt t="46710" x="3149600" y="3606800"/>
          <p14:tracePt t="46726" x="3155950" y="3600450"/>
          <p14:tracePt t="46726" x="3168650" y="3594100"/>
          <p14:tracePt t="46744" x="3181350" y="3587750"/>
          <p14:tracePt t="46744" x="3200400" y="3581400"/>
          <p14:tracePt t="46760" x="3219450" y="3575050"/>
          <p14:tracePt t="46760" x="3238500" y="3575050"/>
          <p14:tracePt t="46776" x="3257550" y="3568700"/>
          <p14:tracePt t="46776" x="3302000" y="3575050"/>
          <p14:tracePt t="46794" x="3321050" y="3575050"/>
          <p14:tracePt t="46794" x="3340100" y="3581400"/>
          <p14:tracePt t="46811" x="3359150" y="3587750"/>
          <p14:tracePt t="46811" x="3371850" y="3587750"/>
          <p14:tracePt t="46827" x="3384550" y="3594100"/>
          <p14:tracePt t="46827" x="3390900" y="3600450"/>
          <p14:tracePt t="46827" x="3397250" y="3606800"/>
          <p14:tracePt t="46846" x="3397250" y="3613150"/>
          <p14:tracePt t="46862" x="3390900" y="3619500"/>
          <p14:tracePt t="46862" x="3384550" y="3619500"/>
          <p14:tracePt t="46878" x="3378200" y="3625850"/>
          <p14:tracePt t="46878" x="3365500" y="3632200"/>
          <p14:tracePt t="46894" x="3346450" y="3638550"/>
          <p14:tracePt t="46894" x="3333750" y="3644900"/>
          <p14:tracePt t="46910" x="3314700" y="3651250"/>
          <p14:tracePt t="46910" x="3276600" y="3663950"/>
          <p14:tracePt t="46930" x="3257550" y="3670300"/>
          <p14:tracePt t="46930" x="3238500" y="3676650"/>
          <p14:tracePt t="46945" x="3219450" y="3683000"/>
          <p14:tracePt t="46945" x="3200400" y="3689350"/>
          <p14:tracePt t="46962" x="3187700" y="3695700"/>
          <p14:tracePt t="46962" x="3162300" y="3702050"/>
          <p14:tracePt t="46982" x="3155950" y="3708400"/>
          <p14:tracePt t="46994" x="3149600" y="3708400"/>
          <p14:tracePt t="46994" x="3143250" y="3714750"/>
          <p14:tracePt t="47015" x="3149600" y="3714750"/>
          <p14:tracePt t="47026" x="3155950" y="3714750"/>
          <p14:tracePt t="47026" x="3168650" y="3714750"/>
          <p14:tracePt t="47044" x="3181350" y="3714750"/>
          <p14:tracePt t="47044" x="3194050" y="3708400"/>
          <p14:tracePt t="47061" x="3213100" y="3708400"/>
          <p14:tracePt t="47061" x="3232150" y="3702050"/>
          <p14:tracePt t="47079" x="3251200" y="3702050"/>
          <p14:tracePt t="47079" x="3295650" y="3695700"/>
          <p14:tracePt t="47094" x="3321050" y="3695700"/>
          <p14:tracePt t="47094" x="3340100" y="3689350"/>
          <p14:tracePt t="47112" x="3359150" y="3689350"/>
          <p14:tracePt t="47112" x="3378200" y="3689350"/>
          <p14:tracePt t="47128" x="3390900" y="3689350"/>
          <p14:tracePt t="47128" x="3403600" y="3689350"/>
          <p14:tracePt t="47145" x="3416300" y="3689350"/>
          <p14:tracePt t="47145" x="3429000" y="3695700"/>
          <p14:tracePt t="47162" x="3435350" y="3702050"/>
          <p14:tracePt t="47177" x="3429000" y="3708400"/>
          <p14:tracePt t="47193" x="3429000" y="3714750"/>
          <p14:tracePt t="47193" x="3422650" y="3721100"/>
          <p14:tracePt t="47193" x="3416300" y="3727450"/>
          <p14:tracePt t="47214" x="3403600" y="3727450"/>
          <p14:tracePt t="47227" x="3397250" y="3733800"/>
          <p14:tracePt t="47227" x="3384550" y="3740150"/>
          <p14:tracePt t="47245" x="3378200" y="3746500"/>
          <p14:tracePt t="47245" x="3371850" y="3746500"/>
          <p14:tracePt t="47262" x="3365500" y="3746500"/>
          <p14:tracePt t="47277" x="3359150" y="3752850"/>
          <p14:tracePt t="47294" x="3352800" y="3752850"/>
          <p14:tracePt t="47311" x="3346450" y="3759200"/>
          <p14:tracePt t="47327" x="3340100" y="3771900"/>
          <p14:tracePt t="47373" x="3333750" y="3778250"/>
          <p14:tracePt t="47385" x="3327400" y="3784600"/>
          <p14:tracePt t="47401" x="3327400" y="3790950"/>
          <p14:tracePt t="47411" x="3321050" y="3797300"/>
          <p14:tracePt t="47428" x="3314700" y="3803650"/>
          <p14:tracePt t="47428" x="3308350" y="3810000"/>
          <p14:tracePt t="47445" x="3308350" y="3816350"/>
          <p14:tracePt t="47445" x="3295650" y="3829050"/>
          <p14:tracePt t="47462" x="3289300" y="3835400"/>
          <p14:tracePt t="47462" x="3282950" y="3841750"/>
          <p14:tracePt t="47479" x="3282950" y="3848100"/>
          <p14:tracePt t="47479" x="3276600" y="3854450"/>
          <p14:tracePt t="47495" x="3270250" y="3860800"/>
          <p14:tracePt t="47495" x="3263900" y="3860800"/>
          <p14:tracePt t="47513" x="3244850" y="3873500"/>
          <p14:tracePt t="47513" x="3238500" y="3873500"/>
          <p14:tracePt t="47530" x="3232150" y="3879850"/>
          <p14:tracePt t="47530" x="3219450" y="3886200"/>
          <p14:tracePt t="47546" x="3206750" y="3892550"/>
          <p14:tracePt t="47546" x="3194050" y="3898900"/>
          <p14:tracePt t="47563" x="3187700" y="3905250"/>
          <p14:tracePt t="47563" x="3175000" y="3911600"/>
          <p14:tracePt t="47563" x="3162300" y="3917950"/>
          <p14:tracePt t="47582" x="3149600" y="3924300"/>
          <p14:tracePt t="47595" x="3143250" y="3930650"/>
          <p14:tracePt t="47595" x="3124200" y="3937000"/>
          <p14:tracePt t="47613" x="3111500" y="3943350"/>
          <p14:tracePt t="47613" x="3105150" y="3949700"/>
          <p14:tracePt t="47630" x="3092450" y="3949700"/>
          <p14:tracePt t="47630" x="3086100" y="3956050"/>
          <p14:tracePt t="47646" x="3073400" y="3956050"/>
          <p14:tracePt t="47646" x="3060700" y="3962400"/>
          <p14:tracePt t="47663" x="3048000" y="3968750"/>
          <p14:tracePt t="47663" x="3035300" y="3968750"/>
          <p14:tracePt t="47663" x="3028950" y="3975100"/>
          <p14:tracePt t="47682" x="3016250" y="3975100"/>
          <p14:tracePt t="47682" x="3003550" y="3975100"/>
          <p14:tracePt t="47696" x="2997200" y="3981450"/>
          <p14:tracePt t="47696" x="2984500" y="3981450"/>
          <p14:tracePt t="47714" x="2978150" y="3981450"/>
          <p14:tracePt t="47714" x="2971800" y="3981450"/>
          <p14:tracePt t="47730" x="2965450" y="3981450"/>
          <p14:tracePt t="47730" x="2959100" y="3975100"/>
          <p14:tracePt t="47748" x="2965450" y="3968750"/>
          <p14:tracePt t="47787" x="2978150" y="3968750"/>
          <p14:tracePt t="47802" x="2984500" y="3962400"/>
          <p14:tracePt t="47807" x="2990850" y="3962400"/>
          <p14:tracePt t="47815" x="2997200" y="3962400"/>
          <p14:tracePt t="47815" x="3003550" y="3962400"/>
          <p14:tracePt t="47831" x="3009900" y="3956050"/>
          <p14:tracePt t="47831" x="3022600" y="3956050"/>
          <p14:tracePt t="47848" x="3028950" y="3956050"/>
          <p14:tracePt t="47848" x="3035300" y="3949700"/>
          <p14:tracePt t="47848" x="3048000" y="3949700"/>
          <p14:tracePt t="47867" x="3060700" y="3943350"/>
          <p14:tracePt t="47880" x="3067050" y="3943350"/>
          <p14:tracePt t="47880" x="3086100" y="3930650"/>
          <p14:tracePt t="47899" x="3098800" y="3930650"/>
          <p14:tracePt t="47899" x="3105150" y="3924300"/>
          <p14:tracePt t="47915" x="3111500" y="3924300"/>
          <p14:tracePt t="47915" x="3117850" y="3917950"/>
          <p14:tracePt t="47931" x="3124200" y="3911600"/>
          <p14:tracePt t="47931" x="3130550" y="3905250"/>
          <p14:tracePt t="47948" x="3136900" y="3898900"/>
          <p14:tracePt t="47963" x="3143250" y="3892550"/>
          <p14:tracePt t="47981" x="3136900" y="3892550"/>
          <p14:tracePt t="47997" x="3130550" y="3892550"/>
          <p14:tracePt t="47997" x="3124200" y="3892550"/>
          <p14:tracePt t="48015" x="3111500" y="3892550"/>
          <p14:tracePt t="48015" x="3098800" y="3898900"/>
          <p14:tracePt t="48032" x="3086100" y="3898900"/>
          <p14:tracePt t="48032" x="3060700" y="3905250"/>
          <p14:tracePt t="48049" x="3041650" y="3911600"/>
          <p14:tracePt t="48049" x="3022600" y="3917950"/>
          <p14:tracePt t="48066" x="3003550" y="3924300"/>
          <p14:tracePt t="48066" x="2984500" y="3930650"/>
          <p14:tracePt t="48084" x="2965450" y="3943350"/>
          <p14:tracePt t="48084" x="2940050" y="3956050"/>
          <p14:tracePt t="48099" x="2921000" y="3968750"/>
          <p14:tracePt t="48099" x="2882900" y="4000500"/>
          <p14:tracePt t="48115" x="2870200" y="4019550"/>
          <p14:tracePt t="48115" x="2857500" y="4038600"/>
          <p14:tracePt t="48132" x="2844800" y="4057650"/>
          <p14:tracePt t="48132" x="2838450" y="4076700"/>
          <p14:tracePt t="48149" x="2838450" y="4095750"/>
          <p14:tracePt t="48149" x="2838450" y="4114800"/>
          <p14:tracePt t="48167" x="2851150" y="4140200"/>
          <p14:tracePt t="48167" x="2863850" y="4152900"/>
          <p14:tracePt t="48182" x="2870200" y="4159250"/>
          <p14:tracePt t="48182" x="2889250" y="4165600"/>
          <p14:tracePt t="48199" x="2901950" y="4171950"/>
          <p14:tracePt t="48199" x="2921000" y="4171950"/>
          <p14:tracePt t="48216" x="2940050" y="4165600"/>
          <p14:tracePt t="48216" x="2959100" y="4165600"/>
          <p14:tracePt t="48216" x="2984500" y="4152900"/>
          <p14:tracePt t="48235" x="3003550" y="4146550"/>
          <p14:tracePt t="48248" x="3022600" y="4133850"/>
          <p14:tracePt t="48248" x="3054350" y="4108450"/>
          <p14:tracePt t="48267" x="3073400" y="4102100"/>
          <p14:tracePt t="48267" x="3079750" y="4089400"/>
          <p14:tracePt t="48283" x="3086100" y="4076700"/>
          <p14:tracePt t="48283" x="3092450" y="4070350"/>
          <p14:tracePt t="48300" x="3092450" y="4064000"/>
          <p14:tracePt t="48300" x="3092450" y="4057650"/>
          <p14:tracePt t="48300" x="3092450" y="4051300"/>
          <p14:tracePt t="48318" x="3086100" y="4044950"/>
          <p14:tracePt t="48331" x="3073400" y="4044950"/>
          <p14:tracePt t="48331" x="3054350" y="4032250"/>
          <p14:tracePt t="48350" x="3041650" y="4025900"/>
          <p14:tracePt t="48350" x="3028950" y="4025900"/>
          <p14:tracePt t="48366" x="3009900" y="4019550"/>
          <p14:tracePt t="48366" x="2997200" y="4013200"/>
          <p14:tracePt t="48383" x="2984500" y="4013200"/>
          <p14:tracePt t="48383" x="2971800" y="4006850"/>
          <p14:tracePt t="48400" x="2959100" y="4006850"/>
          <p14:tracePt t="48400" x="2933700" y="4006850"/>
          <p14:tracePt t="48416" x="2927350" y="4000500"/>
          <p14:tracePt t="48416" x="2921000" y="4000500"/>
          <p14:tracePt t="48433" x="2914650" y="3994150"/>
          <p14:tracePt t="48449" x="2908300" y="3987800"/>
          <p14:tracePt t="48449" x="2921000" y="3975100"/>
          <p14:tracePt t="48467" x="2927350" y="3968750"/>
          <p14:tracePt t="48467" x="2933700" y="3962400"/>
          <p14:tracePt t="48483" x="2940050" y="3956050"/>
          <p14:tracePt t="48483" x="2946400" y="3949700"/>
          <p14:tracePt t="48500" x="2952750" y="3943350"/>
          <p14:tracePt t="48500" x="2965450" y="3930650"/>
          <p14:tracePt t="48516" x="2971800" y="3924300"/>
          <p14:tracePt t="48516" x="2984500" y="3911600"/>
          <p14:tracePt t="48534" x="3009900" y="3886200"/>
          <p14:tracePt t="48534" x="3022600" y="3873500"/>
          <p14:tracePt t="48551" x="3035300" y="3860800"/>
          <p14:tracePt t="48551" x="3054350" y="3841750"/>
          <p14:tracePt t="48567" x="3073400" y="3829050"/>
          <p14:tracePt t="48567" x="3086100" y="3816350"/>
          <p14:tracePt t="48567" x="3105150" y="3803650"/>
          <p14:tracePt t="48587" x="3117850" y="3797300"/>
          <p14:tracePt t="48599" x="3130550" y="3797300"/>
          <p14:tracePt t="48599" x="3143250" y="3797300"/>
          <p14:tracePt t="48599" x="3149600" y="3803650"/>
          <p14:tracePt t="48619" x="3155950" y="3810000"/>
          <p14:tracePt t="48632" x="3155950" y="3829050"/>
          <p14:tracePt t="48632" x="3155950" y="3860800"/>
          <p14:tracePt t="48650" x="3155950" y="3873500"/>
          <p14:tracePt t="48650" x="3149600" y="3892550"/>
          <p14:tracePt t="48667" x="3143250" y="3911600"/>
          <p14:tracePt t="48667" x="3136900" y="3924300"/>
          <p14:tracePt t="48667" x="3124200" y="3937000"/>
          <p14:tracePt t="48687" x="3117850" y="3949700"/>
          <p14:tracePt t="48699" x="3105150" y="3956050"/>
          <p14:tracePt t="48699" x="3086100" y="3975100"/>
          <p14:tracePt t="48718" x="3079750" y="3975100"/>
          <p14:tracePt t="48718" x="3073400" y="3981450"/>
          <p14:tracePt t="48734" x="3067050" y="3981450"/>
          <p14:tracePt t="48749" x="3079750" y="3975100"/>
          <p14:tracePt t="48766" x="3086100" y="3968750"/>
          <p14:tracePt t="48766" x="3092450" y="3968750"/>
          <p14:tracePt t="48784" x="3105150" y="3962400"/>
          <p14:tracePt t="48784" x="3117850" y="3956050"/>
          <p14:tracePt t="48801" x="3130550" y="3956050"/>
          <p14:tracePt t="48801" x="3143250" y="3949700"/>
          <p14:tracePt t="48818" x="3162300" y="3949700"/>
          <p14:tracePt t="48818" x="3194050" y="3943350"/>
          <p14:tracePt t="48835" x="3213100" y="3943350"/>
          <p14:tracePt t="48835" x="3232150" y="3943350"/>
          <p14:tracePt t="48851" x="3244850" y="3943350"/>
          <p14:tracePt t="48851" x="3263900" y="3943350"/>
          <p14:tracePt t="48868" x="3276600" y="3937000"/>
          <p14:tracePt t="48868" x="3289300" y="3937000"/>
          <p14:tracePt t="48868" x="3302000" y="3930650"/>
          <p14:tracePt t="48887" x="3308350" y="3930650"/>
          <p14:tracePt t="48900" x="3314700" y="3924300"/>
          <p14:tracePt t="48900" x="3321050" y="3917950"/>
          <p14:tracePt t="48919" x="3327400" y="3911600"/>
          <p14:tracePt t="48934" x="3327400" y="3905250"/>
          <p14:tracePt t="48950" x="3333750" y="3898900"/>
          <p14:tracePt t="48950" x="3333750" y="3892550"/>
          <p14:tracePt t="48968" x="3340100" y="3886200"/>
          <p14:tracePt t="48968" x="3346450" y="3886200"/>
          <p14:tracePt t="48968" x="3359150" y="3879850"/>
          <p14:tracePt t="48987" x="3365500" y="3873500"/>
          <p14:tracePt t="49000" x="3378200" y="3867150"/>
          <p14:tracePt t="49000" x="3403600" y="3854450"/>
          <p14:tracePt t="49018" x="3416300" y="3848100"/>
          <p14:tracePt t="49018" x="3435350" y="3848100"/>
          <p14:tracePt t="49036" x="3448050" y="3848100"/>
          <p14:tracePt t="49036" x="3460750" y="3848100"/>
          <p14:tracePt t="49052" x="3473450" y="3848100"/>
          <p14:tracePt t="49052" x="3498850" y="3848100"/>
          <p14:tracePt t="49068" x="3505200" y="3854450"/>
          <p14:tracePt t="49068" x="3511550" y="3860800"/>
          <p14:tracePt t="49087" x="3511550" y="3867150"/>
          <p14:tracePt t="49101" x="3505200" y="3873500"/>
          <p14:tracePt t="49101" x="3498850" y="3879850"/>
          <p14:tracePt t="49119" x="3492500" y="3886200"/>
          <p14:tracePt t="49119" x="3473450" y="3898900"/>
          <p14:tracePt t="49136" x="3454400" y="3905250"/>
          <p14:tracePt t="49136" x="3441700" y="3911600"/>
          <p14:tracePt t="49152" x="3429000" y="3917950"/>
          <p14:tracePt t="49152" x="3416300" y="3924300"/>
          <p14:tracePt t="49169" x="3397250" y="3930650"/>
          <p14:tracePt t="49169" x="3371850" y="3937000"/>
          <p14:tracePt t="49187" x="3365500" y="3943350"/>
          <p14:tracePt t="49187" x="3352800" y="3943350"/>
          <p14:tracePt t="49202" x="3346450" y="3949700"/>
          <p14:tracePt t="49218" x="3340100" y="3949700"/>
          <p14:tracePt t="49235" x="3346450" y="3949700"/>
          <p14:tracePt t="49251" x="3352800" y="3943350"/>
          <p14:tracePt t="49251" x="3359150" y="3943350"/>
          <p14:tracePt t="49251" x="3371850" y="3943350"/>
          <p14:tracePt t="49271" x="3378200" y="3937000"/>
          <p14:tracePt t="49271" x="3390900" y="3937000"/>
          <p14:tracePt t="49287" x="3409950" y="3930650"/>
          <p14:tracePt t="49287" x="3422650" y="3930650"/>
          <p14:tracePt t="49303" x="3441700" y="3930650"/>
          <p14:tracePt t="49303" x="3460750" y="3924300"/>
          <p14:tracePt t="49319" x="3473450" y="3924300"/>
          <p14:tracePt t="49319" x="3492500" y="3917950"/>
          <p14:tracePt t="49319" x="3505200" y="3917950"/>
          <p14:tracePt t="49338" x="3524250" y="3911600"/>
          <p14:tracePt t="49351" x="3536950" y="3911600"/>
          <p14:tracePt t="49351" x="3562350" y="3911600"/>
          <p14:tracePt t="49370" x="3568700" y="3905250"/>
          <p14:tracePt t="49370" x="3575050" y="3905250"/>
          <p14:tracePt t="49387" x="3581400" y="3905250"/>
          <p14:tracePt t="49387" x="3587750" y="3898900"/>
          <p14:tracePt t="49403" x="3594100" y="3898900"/>
          <p14:tracePt t="49418" x="3600450" y="3892550"/>
          <p14:tracePt t="49435" x="3600450" y="3886200"/>
          <p14:tracePt t="49452" x="3606800" y="3873500"/>
          <p14:tracePt t="49452" x="3613150" y="3867150"/>
          <p14:tracePt t="49470" x="3619500" y="3860800"/>
          <p14:tracePt t="49470" x="3632200" y="3841750"/>
          <p14:tracePt t="49487" x="3638550" y="3829050"/>
          <p14:tracePt t="49487" x="3644900" y="3816350"/>
          <p14:tracePt t="49503" x="3651250" y="3797300"/>
          <p14:tracePt t="49503" x="3663950" y="3784600"/>
          <p14:tracePt t="49520" x="3670300" y="3765550"/>
          <p14:tracePt t="49520" x="3683000" y="3752850"/>
          <p14:tracePt t="49537" x="3689350" y="3733800"/>
          <p14:tracePt t="49537" x="3708400" y="3702050"/>
          <p14:tracePt t="49555" x="3714750" y="3689350"/>
          <p14:tracePt t="49555" x="3721100" y="3676650"/>
          <p14:tracePt t="49570" x="3733800" y="3663950"/>
          <p14:tracePt t="49570" x="3740150" y="3644900"/>
          <p14:tracePt t="49587" x="3746500" y="3632200"/>
          <p14:tracePt t="49587" x="3752850" y="3625850"/>
          <p14:tracePt t="49604" x="3752850" y="3613150"/>
          <p14:tracePt t="49604" x="3759200" y="3600450"/>
          <p14:tracePt t="49620" x="3765550" y="3587750"/>
          <p14:tracePt t="49620" x="3765550" y="3581400"/>
          <p14:tracePt t="49620" x="3771900" y="3575050"/>
          <p14:tracePt t="49639" x="3771900" y="3568700"/>
          <p14:tracePt t="49639" x="3771900" y="3562350"/>
          <p14:tracePt t="49654" x="3771900" y="3556000"/>
          <p14:tracePt t="49670" x="3778250" y="3549650"/>
          <p14:tracePt t="49686" x="3778250" y="3543300"/>
          <p14:tracePt t="49702" x="3784600" y="3536950"/>
          <p14:tracePt t="49719" x="3790950" y="3530600"/>
          <p14:tracePt t="49736" x="3797300" y="3524250"/>
          <p14:tracePt t="49753" x="3803650" y="3524250"/>
          <p14:tracePt t="49769" x="3810000" y="3524250"/>
          <p14:tracePt t="49769" x="3810000" y="3530600"/>
          <p14:tracePt t="49788" x="3810000" y="3536950"/>
          <p14:tracePt t="49803" x="3797300" y="3543300"/>
          <p14:tracePt t="49819" x="3790950" y="3549650"/>
          <p14:tracePt t="49819" x="3778250" y="3556000"/>
          <p14:tracePt t="49838" x="3765550" y="3556000"/>
          <p14:tracePt t="49838" x="3733800" y="3562350"/>
          <p14:tracePt t="49855" x="3714750" y="3568700"/>
          <p14:tracePt t="49855" x="3695700" y="3568700"/>
          <p14:tracePt t="49871" x="3676650" y="3568700"/>
          <p14:tracePt t="49871" x="3651250" y="3568700"/>
          <p14:tracePt t="49888" x="3625850" y="3575050"/>
          <p14:tracePt t="49888" x="3600450" y="3581400"/>
          <p14:tracePt t="49888" x="3575050" y="3581400"/>
          <p14:tracePt t="49907" x="3556000" y="3594100"/>
          <p14:tracePt t="49920" x="3530600" y="3600450"/>
          <p14:tracePt t="49920" x="3492500" y="3625850"/>
          <p14:tracePt t="49939" x="3479800" y="3644900"/>
          <p14:tracePt t="49939" x="3467100" y="3657600"/>
          <p14:tracePt t="49955" x="3460750" y="3676650"/>
          <p14:tracePt t="49955" x="3454400" y="3695700"/>
          <p14:tracePt t="49971" x="3448050" y="3714750"/>
          <p14:tracePt t="49971" x="3454400" y="3733800"/>
          <p14:tracePt t="49988" x="3454400" y="3746500"/>
          <p14:tracePt t="49988" x="3460750" y="3765550"/>
          <p14:tracePt t="49988" x="3473450" y="3784600"/>
          <p14:tracePt t="50007" x="3486150" y="3797300"/>
          <p14:tracePt t="50007" x="3498850" y="3810000"/>
          <p14:tracePt t="50022" x="3517900" y="3816350"/>
          <p14:tracePt t="50022" x="3536950" y="3822700"/>
          <p14:tracePt t="50039" x="3556000" y="3822700"/>
          <p14:tracePt t="50039" x="3575050" y="3822700"/>
          <p14:tracePt t="50055" x="3587750" y="3816350"/>
          <p14:tracePt t="50055" x="3606800" y="3810000"/>
          <p14:tracePt t="50072" x="3619500" y="3803650"/>
          <p14:tracePt t="50072" x="3644900" y="3784600"/>
          <p14:tracePt t="50090" x="3657600" y="3771900"/>
          <p14:tracePt t="50090" x="3663950" y="3765550"/>
          <p14:tracePt t="50105" x="3670300" y="3752850"/>
          <p14:tracePt t="50105" x="3676650" y="3746500"/>
          <p14:tracePt t="50122" x="3683000" y="3740150"/>
          <p14:tracePt t="50122" x="3689350" y="3733800"/>
          <p14:tracePt t="50138" x="3695700" y="3727450"/>
          <p14:tracePt t="50138" x="3708400" y="3721100"/>
          <p14:tracePt t="50155" x="3714750" y="3714750"/>
          <p14:tracePt t="50171" x="3721100" y="3714750"/>
          <p14:tracePt t="50187" x="3727450" y="3721100"/>
          <p14:tracePt t="50204" x="3733800" y="3733800"/>
          <p14:tracePt t="50230" x="3733800" y="3740150"/>
          <p14:tracePt t="50238" x="3733800" y="3752850"/>
          <p14:tracePt t="50238" x="3733800" y="3765550"/>
          <p14:tracePt t="50256" x="3740150" y="3784600"/>
          <p14:tracePt t="50256" x="3740150" y="3797300"/>
          <p14:tracePt t="50256" x="3746500" y="3810000"/>
          <p14:tracePt t="50275" x="3752850" y="3822700"/>
          <p14:tracePt t="50288" x="3759200" y="3835400"/>
          <p14:tracePt t="50288" x="3771900" y="3848100"/>
          <p14:tracePt t="50306" x="3778250" y="3848100"/>
          <p14:tracePt t="50306" x="3784600" y="3848100"/>
          <p14:tracePt t="50323" x="3797300" y="3841750"/>
          <p14:tracePt t="50323" x="3803650" y="3835400"/>
          <p14:tracePt t="50339" x="3810000" y="3822700"/>
          <p14:tracePt t="50339" x="3822700" y="3816350"/>
          <p14:tracePt t="50356" x="3829050" y="3803650"/>
          <p14:tracePt t="50356" x="3835400" y="3790950"/>
          <p14:tracePt t="50356" x="3841750" y="3778250"/>
          <p14:tracePt t="50375" x="3848100" y="3771900"/>
          <p14:tracePt t="50375" x="3854450" y="3759200"/>
          <p14:tracePt t="50390" x="3854450" y="3752850"/>
          <p14:tracePt t="50390" x="3854450" y="3740150"/>
          <p14:tracePt t="50406" x="3854450" y="3733800"/>
          <p14:tracePt t="50406" x="3848100" y="3721100"/>
          <p14:tracePt t="50423" x="3841750" y="3714750"/>
          <p14:tracePt t="50423" x="3829050" y="3702050"/>
          <p14:tracePt t="50440" x="3816350" y="3695700"/>
          <p14:tracePt t="50440" x="3790950" y="3683000"/>
          <p14:tracePt t="50456" x="3771900" y="3670300"/>
          <p14:tracePt t="50456" x="3752850" y="3663950"/>
          <p14:tracePt t="50473" x="3733800" y="3657600"/>
          <p14:tracePt t="50473" x="3721100" y="3651250"/>
          <p14:tracePt t="50490" x="3702050" y="3644900"/>
          <p14:tracePt t="50490" x="3670300" y="3625850"/>
          <p14:tracePt t="50507" x="3657600" y="3613150"/>
          <p14:tracePt t="50507" x="3644900" y="3600450"/>
          <p14:tracePt t="50523" x="3638550" y="3587750"/>
          <p14:tracePt t="50523" x="3638550" y="3575050"/>
          <p14:tracePt t="50540" x="3632200" y="3556000"/>
          <p14:tracePt t="50540" x="3638550" y="3543300"/>
          <p14:tracePt t="50556" x="3644900" y="3530600"/>
          <p14:tracePt t="50556" x="3663950" y="3498850"/>
          <p14:tracePt t="50576" x="3676650" y="3486150"/>
          <p14:tracePt t="50576" x="3689350" y="3473450"/>
          <p14:tracePt t="50591" x="3702050" y="3467100"/>
          <p14:tracePt t="50591" x="3721100" y="3460750"/>
          <p14:tracePt t="50607" x="3733800" y="3454400"/>
          <p14:tracePt t="50607" x="3746500" y="3454400"/>
          <p14:tracePt t="50624" x="3759200" y="3460750"/>
          <p14:tracePt t="50624" x="3765550" y="3467100"/>
          <p14:tracePt t="50624" x="3771900" y="3473450"/>
          <p14:tracePt t="50642" x="3778250" y="3492500"/>
          <p14:tracePt t="50655" x="3778250" y="3505200"/>
          <p14:tracePt t="50655" x="3771900" y="3543300"/>
          <p14:tracePt t="50675" x="3759200" y="3556000"/>
          <p14:tracePt t="50675" x="3752850" y="3575050"/>
          <p14:tracePt t="50691" x="3740150" y="3587750"/>
          <p14:tracePt t="50691" x="3733800" y="3606800"/>
          <p14:tracePt t="50707" x="3721100" y="3613150"/>
          <p14:tracePt t="50707" x="3714750" y="3625850"/>
          <p14:tracePt t="50724" x="3708400" y="3632200"/>
          <p14:tracePt t="50724" x="3708400" y="3638550"/>
          <p14:tracePt t="50740" x="3714750" y="3638550"/>
          <p14:tracePt t="50756" x="3727450" y="3638550"/>
          <p14:tracePt t="50756" x="3733800" y="3638550"/>
          <p14:tracePt t="50774" x="3746500" y="3638550"/>
          <p14:tracePt t="50774" x="3765550" y="3644900"/>
          <p14:tracePt t="50790" x="3778250" y="3644900"/>
          <p14:tracePt t="50790" x="3810000" y="3657600"/>
          <p14:tracePt t="50808" x="3822700" y="3663950"/>
          <p14:tracePt t="50808" x="3835400" y="3670300"/>
          <p14:tracePt t="50824" x="3848100" y="3676650"/>
          <p14:tracePt t="50824" x="3854450" y="3689350"/>
          <p14:tracePt t="50841" x="3854450" y="3695700"/>
          <p14:tracePt t="50841" x="3854450" y="3708400"/>
          <p14:tracePt t="50858" x="3854450" y="3714750"/>
          <p14:tracePt t="50858" x="3841750" y="3733800"/>
          <p14:tracePt t="50875" x="3835400" y="3746500"/>
          <p14:tracePt t="50875" x="3822700" y="3759200"/>
          <p14:tracePt t="50891" x="3810000" y="3771900"/>
          <p14:tracePt t="50891" x="3797300" y="3778250"/>
          <p14:tracePt t="50908" x="3784600" y="3790950"/>
          <p14:tracePt t="50908" x="3771900" y="3803650"/>
          <p14:tracePt t="50908" x="3765550" y="3816350"/>
          <p14:tracePt t="50927" x="3752850" y="3829050"/>
          <p14:tracePt t="50940" x="3746500" y="3835400"/>
          <p14:tracePt t="50940" x="3727450" y="3860800"/>
          <p14:tracePt t="50959" x="3721100" y="3867150"/>
          <p14:tracePt t="50959" x="3714750" y="3873500"/>
          <p14:tracePt t="50975" x="3708400" y="3879850"/>
          <p14:tracePt t="50975" x="3702050" y="3886200"/>
          <p14:tracePt t="50992" x="3695700" y="3892550"/>
          <p14:tracePt t="50992" x="3689350" y="3892550"/>
          <p14:tracePt t="51008" x="3676650" y="3898900"/>
          <p14:tracePt t="51008" x="3670300" y="3905250"/>
          <p14:tracePt t="51008" x="3663950" y="3911600"/>
          <p14:tracePt t="51027" x="3657600" y="3911600"/>
          <p14:tracePt t="51040" x="3644900" y="3917950"/>
          <p14:tracePt t="51040" x="3625850" y="3924300"/>
          <p14:tracePt t="51058" x="3613150" y="3924300"/>
          <p14:tracePt t="51058" x="3594100" y="3924300"/>
          <p14:tracePt t="51075" x="3581400" y="3917950"/>
          <p14:tracePt t="51075" x="3562350" y="3911600"/>
          <p14:tracePt t="51075" x="3543300" y="3898900"/>
          <p14:tracePt t="51095" x="3524250" y="3886200"/>
          <p14:tracePt t="51095" x="3498850" y="3873500"/>
          <p14:tracePt t="51108" x="3479800" y="3860800"/>
          <p14:tracePt t="51108" x="3460750" y="3841750"/>
          <p14:tracePt t="51125" x="3435350" y="3829050"/>
          <p14:tracePt t="51125" x="3416300" y="3816350"/>
          <p14:tracePt t="51142" x="3397250" y="3797300"/>
          <p14:tracePt t="51142" x="3384550" y="3784600"/>
          <p14:tracePt t="51159" x="3365500" y="3765550"/>
          <p14:tracePt t="51159" x="3340100" y="3721100"/>
          <p14:tracePt t="51175" x="3327400" y="3695700"/>
          <p14:tracePt t="51175" x="3321050" y="3663950"/>
          <p14:tracePt t="51192" x="3314700" y="3632200"/>
          <p14:tracePt t="51192" x="3314700" y="3594100"/>
          <p14:tracePt t="51208" x="3308350" y="3556000"/>
          <p14:tracePt t="51208" x="3308350" y="3486150"/>
          <p14:tracePt t="51227" x="3314700" y="3448050"/>
          <p14:tracePt t="51227" x="3321050" y="3416300"/>
          <p14:tracePt t="51242" x="3327400" y="3384550"/>
          <p14:tracePt t="51242" x="3333750" y="3352800"/>
          <p14:tracePt t="51259" x="3346450" y="3321050"/>
          <p14:tracePt t="51259" x="3365500" y="3289300"/>
          <p14:tracePt t="51276" x="3384550" y="3263900"/>
          <p14:tracePt t="51276" x="3409950" y="3238500"/>
          <p14:tracePt t="51276" x="3435350" y="3213100"/>
          <p14:tracePt t="51295" x="3460750" y="3194050"/>
          <p14:tracePt t="51308" x="3492500" y="3175000"/>
          <p14:tracePt t="51308" x="3556000" y="3143250"/>
          <p14:tracePt t="51326" x="3587750" y="3130550"/>
          <p14:tracePt t="51326" x="3619500" y="3124200"/>
          <p14:tracePt t="51343" x="3651250" y="3117850"/>
          <p14:tracePt t="51343" x="3683000" y="3111500"/>
          <p14:tracePt t="51359" x="3714750" y="3105150"/>
          <p14:tracePt t="51359" x="3746500" y="3111500"/>
          <p14:tracePt t="51376" x="3778250" y="3111500"/>
          <p14:tracePt t="51376" x="3810000" y="3117850"/>
          <p14:tracePt t="51376" x="3841750" y="3124200"/>
          <p14:tracePt t="51395" x="3867150" y="3136900"/>
          <p14:tracePt t="51395" x="3892550" y="3149600"/>
          <p14:tracePt t="51409" x="3917950" y="3162300"/>
          <p14:tracePt t="51409" x="3937000" y="3181350"/>
          <p14:tracePt t="51426" x="3956050" y="3200400"/>
          <p14:tracePt t="51426" x="3975100" y="3225800"/>
          <p14:tracePt t="51443" x="3987800" y="3244850"/>
          <p14:tracePt t="51443" x="4000500" y="3270250"/>
          <p14:tracePt t="51460" x="4013200" y="3302000"/>
          <p14:tracePt t="51460" x="4032250" y="3359150"/>
          <p14:tracePt t="51476" x="4038600" y="3384550"/>
          <p14:tracePt t="51476" x="4044950" y="3409950"/>
          <p14:tracePt t="51493" x="4044950" y="3441700"/>
          <p14:tracePt t="51493" x="4044950" y="3467100"/>
          <p14:tracePt t="51509" x="4044950" y="3492500"/>
          <p14:tracePt t="51509" x="4044950" y="3549650"/>
          <p14:tracePt t="51527" x="4038600" y="3575050"/>
          <p14:tracePt t="51527" x="4032250" y="3600450"/>
          <p14:tracePt t="51543" x="4025900" y="3625850"/>
          <p14:tracePt t="51543" x="4019550" y="3651250"/>
          <p14:tracePt t="51560" x="4006850" y="3676650"/>
          <p14:tracePt t="51560" x="3994150" y="3702050"/>
          <p14:tracePt t="51577" x="3981450" y="3727450"/>
          <p14:tracePt t="51577" x="3956050" y="3765550"/>
          <p14:tracePt t="51595" x="3937000" y="3784600"/>
          <p14:tracePt t="51595" x="3917950" y="3803650"/>
          <p14:tracePt t="51610" x="3898900" y="3822700"/>
          <p14:tracePt t="51610" x="3879850" y="3841750"/>
          <p14:tracePt t="51627" x="3854450" y="3854450"/>
          <p14:tracePt t="51627" x="3829050" y="3867150"/>
          <p14:tracePt t="51644" x="3803650" y="3879850"/>
          <p14:tracePt t="51644" x="3778250" y="3892550"/>
          <p14:tracePt t="51644" x="3752850" y="3898900"/>
          <p14:tracePt t="51662" x="3721100" y="3905250"/>
          <p14:tracePt t="51675" x="3695700" y="3911600"/>
          <p14:tracePt t="51675" x="3632200" y="3917950"/>
          <p14:tracePt t="51694" x="3600450" y="3917950"/>
          <p14:tracePt t="51694" x="3568700" y="3911600"/>
          <p14:tracePt t="51710" x="3536950" y="3911600"/>
          <p14:tracePt t="51710" x="3505200" y="3905250"/>
          <p14:tracePt t="51727" x="3473450" y="3892550"/>
          <p14:tracePt t="51727" x="3441700" y="3879850"/>
          <p14:tracePt t="51744" x="3409950" y="3860800"/>
          <p14:tracePt t="51744" x="3384550" y="3841750"/>
          <p14:tracePt t="51744" x="3359150" y="3816350"/>
          <p14:tracePt t="51763" x="3333750" y="3790950"/>
          <p14:tracePt t="51763" x="3308350" y="3759200"/>
          <p14:tracePt t="51777" x="3289300" y="3721100"/>
          <p14:tracePt t="51777" x="3270250" y="3683000"/>
          <p14:tracePt t="51794" x="3257550" y="3644900"/>
          <p14:tracePt t="51794" x="3244850" y="3606800"/>
          <p14:tracePt t="51811" x="3238500" y="3568700"/>
          <p14:tracePt t="51811" x="3232150" y="3492500"/>
          <p14:tracePt t="51827" x="3238500" y="3460750"/>
          <p14:tracePt t="51827" x="3244850" y="3429000"/>
          <p14:tracePt t="51844" x="3257550" y="3397250"/>
          <p14:tracePt t="51844" x="3270250" y="3365500"/>
          <p14:tracePt t="51861" x="3289300" y="3333750"/>
          <p14:tracePt t="51861" x="3314700" y="3308350"/>
          <p14:tracePt t="51877" x="3340100" y="3282950"/>
          <p14:tracePt t="51877" x="3409950" y="3232150"/>
          <p14:tracePt t="51895" x="3448050" y="3213100"/>
          <p14:tracePt t="51895" x="3492500" y="3194050"/>
          <p14:tracePt t="51911" x="3536950" y="3187700"/>
          <p14:tracePt t="51911" x="3581400" y="3181350"/>
          <p14:tracePt t="51928" x="3625850" y="3181350"/>
          <p14:tracePt t="51928" x="3670300" y="3187700"/>
          <p14:tracePt t="51928" x="3714750" y="3200400"/>
          <p14:tracePt t="51946" x="3752850" y="3219450"/>
          <p14:tracePt t="51960" x="3790950" y="3244850"/>
          <p14:tracePt t="51960" x="3854450" y="3321050"/>
          <p14:tracePt t="51978" x="3879850" y="3365500"/>
          <p14:tracePt t="51978" x="3898900" y="3422650"/>
          <p14:tracePt t="51995" x="3911600" y="3479800"/>
          <p14:tracePt t="51995" x="3924300" y="3536950"/>
          <p14:tracePt t="52011" x="3924300" y="3600450"/>
          <p14:tracePt t="52011" x="3930650" y="3663950"/>
          <p14:tracePt t="52011" x="3924300" y="3721100"/>
          <p14:tracePt t="52031" x="3911600" y="3771900"/>
          <p14:tracePt t="52043" x="3898900" y="3822700"/>
          <p14:tracePt t="52043" x="3860800" y="3886200"/>
          <p14:tracePt t="52063" x="3841750" y="3911600"/>
          <p14:tracePt t="52063" x="3810000" y="3930650"/>
          <p14:tracePt t="52080" x="3784600" y="3943350"/>
          <p14:tracePt t="52080" x="3752850" y="3949700"/>
          <p14:tracePt t="52095" x="3727450" y="3956050"/>
          <p14:tracePt t="52095" x="3695700" y="3956050"/>
          <p14:tracePt t="52111" x="3663950" y="3956050"/>
          <p14:tracePt t="52111" x="3606800" y="3956050"/>
          <p14:tracePt t="52128" x="3575050" y="3949700"/>
          <p14:tracePt t="52128" x="3543300" y="3943350"/>
          <p14:tracePt t="52145" x="3511550" y="3937000"/>
          <p14:tracePt t="52145" x="3486150" y="3924300"/>
          <p14:tracePt t="52162" x="3460750" y="3917950"/>
          <p14:tracePt t="52162" x="3435350" y="3905250"/>
          <p14:tracePt t="52178" x="3416300" y="3892550"/>
          <p14:tracePt t="52178" x="3378200" y="3867150"/>
          <p14:tracePt t="52195" x="3365500" y="3848100"/>
          <p14:tracePt t="52195" x="3352800" y="3835400"/>
          <p14:tracePt t="52212" x="3340100" y="3816350"/>
          <p14:tracePt t="52212" x="3333750" y="3790950"/>
          <p14:tracePt t="52229" x="3327400" y="3771900"/>
          <p14:tracePt t="52229" x="3321050" y="3727450"/>
          <p14:tracePt t="52247" x="3321050" y="3702050"/>
          <p14:tracePt t="52247" x="3321050" y="3683000"/>
          <p14:tracePt t="52262" x="3321050" y="3657600"/>
          <p14:tracePt t="52262" x="3321050" y="3638550"/>
          <p14:tracePt t="52279" x="3321050" y="3613150"/>
          <p14:tracePt t="52279" x="3327400" y="3594100"/>
          <p14:tracePt t="52296" x="3327400" y="3575050"/>
          <p14:tracePt t="52296" x="3333750" y="3549650"/>
          <p14:tracePt t="52296" x="3346450" y="3530600"/>
          <p14:tracePt t="52314" x="3359150" y="3505200"/>
          <p14:tracePt t="52328" x="3371850" y="3486150"/>
          <p14:tracePt t="52328" x="3409950" y="3441700"/>
          <p14:tracePt t="52346" x="3429000" y="3416300"/>
          <p14:tracePt t="52346" x="3460750" y="3397250"/>
          <p14:tracePt t="52362" x="3492500" y="3371850"/>
          <p14:tracePt t="52362" x="3524250" y="3352800"/>
          <p14:tracePt t="52379" x="3556000" y="3333750"/>
          <p14:tracePt t="52379" x="3594100" y="3314700"/>
          <p14:tracePt t="52396" x="3632200" y="3295650"/>
          <p14:tracePt t="52396" x="3670300" y="3282950"/>
          <p14:tracePt t="52396" x="3714750" y="3276600"/>
          <p14:tracePt t="52415" x="3752850" y="3276600"/>
          <p14:tracePt t="52415" x="3784600" y="3282950"/>
          <p14:tracePt t="52429" x="3822700" y="3302000"/>
          <p14:tracePt t="52429" x="3854450" y="3321050"/>
          <p14:tracePt t="52446" x="3879850" y="3352800"/>
          <p14:tracePt t="52446" x="3905250" y="3390900"/>
          <p14:tracePt t="52463" x="3924300" y="3435350"/>
          <p14:tracePt t="52463" x="3937000" y="3486150"/>
          <p14:tracePt t="52480" x="3949700" y="3530600"/>
          <p14:tracePt t="52480" x="3962400" y="3625850"/>
          <p14:tracePt t="52496" x="3956050" y="3670300"/>
          <p14:tracePt t="52496" x="3949700" y="3708400"/>
          <p14:tracePt t="52513" x="3937000" y="3746500"/>
          <p14:tracePt t="52513" x="3917950" y="3778250"/>
          <p14:tracePt t="52529" x="3898900" y="3803650"/>
          <p14:tracePt t="52529" x="3841750" y="3848100"/>
          <p14:tracePt t="52547" x="3816350" y="3860800"/>
          <p14:tracePt t="52547" x="3784600" y="3873500"/>
          <p14:tracePt t="52563" x="3759200" y="3879850"/>
          <p14:tracePt t="52563" x="3733800" y="3879850"/>
          <p14:tracePt t="52581" x="3714750" y="3879850"/>
          <p14:tracePt t="52581" x="3695700" y="3879850"/>
          <p14:tracePt t="52596" x="3683000" y="3879850"/>
          <p14:tracePt t="52596" x="3663950" y="3867150"/>
          <p14:tracePt t="52615" x="3657600" y="3860800"/>
          <p14:tracePt t="52615" x="3657600" y="3854450"/>
          <p14:tracePt t="52630" x="3657600" y="3848100"/>
          <p14:tracePt t="52630" x="3663950" y="3841750"/>
          <p14:tracePt t="52647" x="3670300" y="3835400"/>
          <p14:tracePt t="52647" x="3683000" y="3829050"/>
          <p14:tracePt t="52663" x="3695700" y="3822700"/>
          <p14:tracePt t="52663" x="3708400" y="3816350"/>
          <p14:tracePt t="52663" x="3727450" y="3810000"/>
          <p14:tracePt t="52683" x="3746500" y="3810000"/>
          <p14:tracePt t="52695" x="3765550" y="3803650"/>
          <p14:tracePt t="52695" x="3816350" y="3797300"/>
          <p14:tracePt t="52715" x="3835400" y="3790950"/>
          <p14:tracePt t="52715" x="3867150" y="3790950"/>
          <p14:tracePt t="52730" x="3892550" y="3790950"/>
          <p14:tracePt t="52730" x="3917950" y="3797300"/>
          <p14:tracePt t="52747" x="3949700" y="3797300"/>
          <p14:tracePt t="52747" x="3981450" y="3803650"/>
          <p14:tracePt t="52764" x="4013200" y="3803650"/>
          <p14:tracePt t="52764" x="4051300" y="3810000"/>
          <p14:tracePt t="52764" x="4095750" y="3810000"/>
          <p14:tracePt t="52783" x="4140200" y="3816350"/>
          <p14:tracePt t="52783" x="4191000" y="3816350"/>
          <p14:tracePt t="52797" x="4241800" y="3822700"/>
          <p14:tracePt t="52797" x="4298950" y="3822700"/>
          <p14:tracePt t="52814" x="4356100" y="3829050"/>
          <p14:tracePt t="52814" x="4413250" y="3829050"/>
          <p14:tracePt t="52831" x="4464050" y="3829050"/>
          <p14:tracePt t="52831" x="4572000" y="3829050"/>
          <p14:tracePt t="52847" x="4629150" y="3829050"/>
          <p14:tracePt t="52847" x="4679950" y="3822700"/>
          <p14:tracePt t="52864" x="4724400" y="3822700"/>
          <p14:tracePt t="52864" x="4768850" y="3816350"/>
          <p14:tracePt t="52881" x="4806950" y="3810000"/>
          <p14:tracePt t="52881" x="4845050" y="3810000"/>
          <p14:tracePt t="52897" x="4883150" y="3803650"/>
          <p14:tracePt t="52897" x="4940300" y="3790950"/>
          <p14:tracePt t="52915" x="4959350" y="3784600"/>
          <p14:tracePt t="52915" x="4978400" y="3784600"/>
          <p14:tracePt t="52931" x="4991100" y="3778250"/>
          <p14:tracePt t="52931" x="5003800" y="3778250"/>
          <p14:tracePt t="52948" x="5010150" y="3771900"/>
          <p14:tracePt t="52963" x="4997450" y="3778250"/>
          <p14:tracePt t="52980" x="4984750" y="3778250"/>
          <p14:tracePt t="52980" x="4959350" y="3784600"/>
          <p14:tracePt t="52998" x="4940300" y="3784600"/>
          <p14:tracePt t="52998" x="4927600" y="3790950"/>
          <p14:tracePt t="53015" x="4908550" y="3790950"/>
          <p14:tracePt t="53015" x="4889500" y="3797300"/>
          <p14:tracePt t="53031" x="4876800" y="3797300"/>
          <p14:tracePt t="53031" x="4857750" y="3803650"/>
          <p14:tracePt t="53031" x="4838700" y="3803650"/>
          <p14:tracePt t="53050" x="4826000" y="3810000"/>
          <p14:tracePt t="53063" x="4806950" y="3810000"/>
          <p14:tracePt t="53063" x="4787900" y="3816350"/>
          <p14:tracePt t="53084" x="4775200" y="3816350"/>
          <p14:tracePt t="53084" x="4768850" y="3816350"/>
          <p14:tracePt t="53098" x="4762500" y="3816350"/>
          <p14:tracePt t="53098" x="4756150" y="3816350"/>
          <p14:tracePt t="53115" x="4749800" y="3816350"/>
          <p14:tracePt t="53130" x="4756150" y="3810000"/>
          <p14:tracePt t="53154" x="4762500" y="3810000"/>
          <p14:tracePt t="53170" x="4768850" y="3810000"/>
          <p14:tracePt t="53186" x="4775200" y="3810000"/>
          <p14:tracePt t="53202" x="4775200" y="3816350"/>
          <p14:tracePt t="53222" x="4775200" y="3822700"/>
          <p14:tracePt t="53246" x="4768850" y="3822700"/>
          <p14:tracePt t="53262" x="4762500" y="3829050"/>
          <p14:tracePt t="53267" x="4756150" y="3829050"/>
          <p14:tracePt t="53282" x="4749800" y="3835400"/>
          <p14:tracePt t="53282" x="4743450" y="3835400"/>
          <p14:tracePt t="53299" x="4737100" y="3835400"/>
          <p14:tracePt t="53299" x="4724400" y="3841750"/>
          <p14:tracePt t="53315" x="4718050" y="3841750"/>
          <p14:tracePt t="53315" x="4711700" y="3848100"/>
          <p14:tracePt t="53332" x="4699000" y="3848100"/>
          <p14:tracePt t="53332" x="4686300" y="3848100"/>
          <p14:tracePt t="53332" x="4679950" y="3854450"/>
          <p14:tracePt t="53351" x="4667250" y="3854450"/>
          <p14:tracePt t="53351" x="4654550" y="3860800"/>
          <p14:tracePt t="53366" x="4641850" y="3860800"/>
          <p14:tracePt t="53366" x="4629150" y="3867150"/>
          <p14:tracePt t="53383" x="4616450" y="3867150"/>
          <p14:tracePt t="53383" x="4610100" y="3867150"/>
          <p14:tracePt t="53399" x="4597400" y="3873500"/>
          <p14:tracePt t="53399" x="4584700" y="3873500"/>
          <p14:tracePt t="53416" x="4572000" y="3873500"/>
          <p14:tracePt t="53416" x="4565650" y="3879850"/>
          <p14:tracePt t="53416" x="4559300" y="3879850"/>
          <p14:tracePt t="53435" x="4546600" y="3879850"/>
          <p14:tracePt t="53435" x="4540250" y="3879850"/>
          <p14:tracePt t="53449" x="4533900" y="3879850"/>
          <p14:tracePt t="53449" x="4521200" y="3879850"/>
          <p14:tracePt t="53466" x="4514850" y="3879850"/>
          <p14:tracePt t="53466" x="4508500" y="3879850"/>
          <p14:tracePt t="53482" x="4502150" y="3879850"/>
          <p14:tracePt t="53498" x="4495800" y="3879850"/>
          <p14:tracePt t="53498" x="4489450" y="3873500"/>
          <p14:tracePt t="53516" x="4483100" y="3873500"/>
          <p14:tracePt t="53538" x="4476750" y="3867150"/>
          <p14:tracePt t="53574" x="4470400" y="3873500"/>
          <p14:tracePt t="53622" x="4464050" y="3873500"/>
          <p14:tracePt t="53674" x="4457700" y="3879850"/>
          <p14:tracePt t="53702" x="4445000" y="3879850"/>
          <p14:tracePt t="53718" x="4445000" y="3886200"/>
          <p14:tracePt t="53726" x="4438650" y="3886200"/>
          <p14:tracePt t="53734" x="4432300" y="3886200"/>
          <p14:tracePt t="53734" x="4425950" y="3886200"/>
          <p14:tracePt t="53750" x="4419600" y="3886200"/>
          <p14:tracePt t="53750" x="4413250" y="3892550"/>
          <p14:tracePt t="53767" x="4406900" y="3892550"/>
          <p14:tracePt t="53782" x="4400550" y="3892550"/>
          <p14:tracePt t="53799" x="4400550" y="3886200"/>
          <p14:tracePt t="53822" x="4406900" y="3879850"/>
          <p14:tracePt t="53838" x="4419600" y="3873500"/>
          <p14:tracePt t="53854" x="4425950" y="3873500"/>
          <p14:tracePt t="53866" x="4432300" y="3867150"/>
          <p14:tracePt t="53883" x="4438650" y="3867150"/>
          <p14:tracePt t="53899" x="4445000" y="3867150"/>
          <p14:tracePt t="53916" x="4451350" y="3873500"/>
          <p14:tracePt t="53934" x="4445000" y="3873500"/>
          <p14:tracePt t="53965" x="4438650" y="3879850"/>
          <p14:tracePt t="53986" x="4432300" y="3879850"/>
          <p14:tracePt t="54002" x="4425950" y="3879850"/>
          <p14:tracePt t="54010" x="4419600" y="3886200"/>
          <p14:tracePt t="54018" x="4413250" y="3886200"/>
          <p14:tracePt t="54018" x="4406900" y="3886200"/>
          <p14:tracePt t="54035" x="4400550" y="3892550"/>
          <p14:tracePt t="54035" x="4394200" y="3892550"/>
          <p14:tracePt t="54052" x="4381500" y="3892550"/>
          <p14:tracePt t="54052" x="4375150" y="3898900"/>
          <p14:tracePt t="54068" x="4368800" y="3898900"/>
          <p14:tracePt t="54068" x="4356100" y="3898900"/>
          <p14:tracePt t="54068" x="4349750" y="3905250"/>
          <p14:tracePt t="54088" x="4343400" y="3905250"/>
          <p14:tracePt t="54100" x="4337050" y="3905250"/>
          <p14:tracePt t="54100" x="4324350" y="3905250"/>
          <p14:tracePt t="54118" x="4318000" y="3905250"/>
          <p14:tracePt t="54134" x="4311650" y="3898900"/>
          <p14:tracePt t="54150" x="4305300" y="3892550"/>
          <p14:tracePt t="54150" x="4311650" y="3886200"/>
          <p14:tracePt t="54168" x="4318000" y="3886200"/>
          <p14:tracePt t="54168" x="4324350" y="3879850"/>
          <p14:tracePt t="54185" x="4330700" y="3873500"/>
          <p14:tracePt t="54185" x="4343400" y="3873500"/>
          <p14:tracePt t="54202" x="4362450" y="3867150"/>
          <p14:tracePt t="54202" x="4375150" y="3867150"/>
          <p14:tracePt t="54218" x="4394200" y="3867150"/>
          <p14:tracePt t="54218" x="4445000" y="3860800"/>
          <p14:tracePt t="54236" x="4470400" y="3860800"/>
          <p14:tracePt t="54236" x="4495800" y="3854450"/>
          <p14:tracePt t="54252" x="4521200" y="3854450"/>
          <p14:tracePt t="54252" x="4540250" y="3854450"/>
          <p14:tracePt t="54269" x="4565650" y="3854450"/>
          <p14:tracePt t="54269" x="4584700" y="3854450"/>
          <p14:tracePt t="54287" x="4616450" y="3854450"/>
          <p14:tracePt t="54287" x="4622800" y="3854450"/>
          <p14:tracePt t="54302" x="4629150" y="3854450"/>
          <p14:tracePt t="54302" x="4635500" y="3854450"/>
          <p14:tracePt t="54319" x="4635500" y="3860800"/>
          <p14:tracePt t="54342" x="4629150" y="3867150"/>
          <p14:tracePt t="54355" x="4622800" y="3873500"/>
          <p14:tracePt t="54371" x="4616450" y="3873500"/>
          <p14:tracePt t="54385" x="4610100" y="3879850"/>
          <p14:tracePt t="54385" x="4603750" y="3879850"/>
          <p14:tracePt t="54403" x="4597400" y="3879850"/>
          <p14:tracePt t="54418" x="4591050" y="3879850"/>
          <p14:tracePt t="54438" x="4597400" y="3873500"/>
          <p14:tracePt t="54482" x="4603750" y="3873500"/>
          <p14:tracePt t="54513" x="4603750" y="3867150"/>
          <p14:tracePt t="54525" x="4610100" y="3867150"/>
          <p14:tracePt t="54542" x="4616450" y="3860800"/>
          <p14:tracePt t="54558" x="4622800" y="3860800"/>
          <p14:tracePt t="54568" x="4629150" y="3860800"/>
          <p14:tracePt t="54568" x="4641850" y="3854450"/>
          <p14:tracePt t="54587" x="4648200" y="3854450"/>
          <p14:tracePt t="54587" x="4654550" y="3854450"/>
          <p14:tracePt t="54603" x="4660900" y="3854450"/>
          <p14:tracePt t="54603" x="4673600" y="3854450"/>
          <p14:tracePt t="54619" x="4679950" y="3854450"/>
          <p14:tracePt t="54619" x="4686300" y="3854450"/>
          <p14:tracePt t="54636" x="4699000" y="3854450"/>
          <p14:tracePt t="54636" x="4705350" y="3854450"/>
          <p14:tracePt t="54636" x="4711700" y="3854450"/>
          <p14:tracePt t="54655" x="4718050" y="3854450"/>
          <p14:tracePt t="54655" x="4724400" y="3860800"/>
          <p14:tracePt t="54671" x="4730750" y="3860800"/>
          <p14:tracePt t="54686" x="4724400" y="3867150"/>
          <p14:tracePt t="54706" x="4718050" y="3867150"/>
          <p14:tracePt t="54722" x="4705350" y="3873500"/>
          <p14:tracePt t="54739" x="4692650" y="3879850"/>
          <p14:tracePt t="54762" x="4686300" y="3879850"/>
          <p14:tracePt t="54774" x="4679950" y="3886200"/>
          <p14:tracePt t="54790" x="4673600" y="3886200"/>
          <p14:tracePt t="54814" x="4667250" y="3886200"/>
          <p14:tracePt t="54834" x="4667250" y="3892550"/>
          <p14:tracePt t="54850" x="4660900" y="3892550"/>
          <p14:tracePt t="54866" x="4654550" y="3898900"/>
          <p14:tracePt t="54882" x="4648200" y="3898900"/>
          <p14:tracePt t="54894" x="4635500" y="3905250"/>
          <p14:tracePt t="54910" x="4629150" y="3905250"/>
          <p14:tracePt t="54919" x="4622800" y="3905250"/>
          <p14:tracePt t="54936" x="4616450" y="3905250"/>
          <p14:tracePt t="54936" x="4603750" y="3898900"/>
          <p14:tracePt t="54955" x="4597400" y="3898900"/>
          <p14:tracePt t="54971" x="4597400" y="3892550"/>
          <p14:tracePt t="54994" x="4610100" y="3886200"/>
          <p14:tracePt t="55006" x="4616450" y="3886200"/>
          <p14:tracePt t="55020" x="4629150" y="3879850"/>
          <p14:tracePt t="55020" x="4654550" y="3873500"/>
          <p14:tracePt t="55039" x="4673600" y="3867150"/>
          <p14:tracePt t="55039" x="4692650" y="3860800"/>
          <p14:tracePt t="55055" x="4711700" y="3860800"/>
          <p14:tracePt t="55055" x="4737100" y="3854450"/>
          <p14:tracePt t="55071" x="4756150" y="3848100"/>
          <p14:tracePt t="55071" x="4781550" y="3848100"/>
          <p14:tracePt t="55071" x="4800600" y="3848100"/>
          <p14:tracePt t="55091" x="4826000" y="3848100"/>
          <p14:tracePt t="55103" x="4851400" y="3848100"/>
          <p14:tracePt t="55103" x="4889500" y="3848100"/>
          <p14:tracePt t="55123" x="4908550" y="3848100"/>
          <p14:tracePt t="55123" x="4927600" y="3848100"/>
          <p14:tracePt t="55138" x="4946650" y="3854450"/>
          <p14:tracePt t="55138" x="4965700" y="3854450"/>
          <p14:tracePt t="55155" x="4978400" y="3848100"/>
          <p14:tracePt t="55155" x="4991100" y="3848100"/>
          <p14:tracePt t="55171" x="5003800" y="3848100"/>
          <p14:tracePt t="55171" x="5022850" y="3848100"/>
          <p14:tracePt t="55188" x="5029200" y="3848100"/>
          <p14:tracePt t="55188" x="5035550" y="3848100"/>
          <p14:tracePt t="55205" x="5041900" y="3848100"/>
          <p14:tracePt t="55220" x="5048250" y="3848100"/>
          <p14:tracePt t="55246" x="5054600" y="3841750"/>
          <p14:tracePt t="55330" x="5060950" y="3841750"/>
          <p14:tracePt t="55353" x="5067300" y="3841750"/>
          <p14:tracePt t="55390" x="5073650" y="3835400"/>
          <p14:tracePt t="55422" x="5080000" y="3835400"/>
          <p14:tracePt t="55474" x="5080000" y="3829050"/>
          <p14:tracePt t="55494" x="5080000" y="3822700"/>
          <p14:tracePt t="55517" x="5080000" y="3816350"/>
          <p14:tracePt t="55542" x="5080000" y="3810000"/>
          <p14:tracePt t="55562" x="5073650" y="3810000"/>
          <p14:tracePt t="55594" x="5073650" y="3803650"/>
          <p14:tracePt t="55666" x="5080000" y="3803650"/>
          <p14:tracePt t="55682" x="5086350" y="3797300"/>
          <p14:tracePt t="55698" x="5092700" y="3797300"/>
          <p14:tracePt t="55714" x="5099050" y="3797300"/>
          <p14:tracePt t="55726" x="5105400" y="3797300"/>
          <p14:tracePt t="55750" x="5105400" y="3790950"/>
          <p14:tracePt t="55870" x="5099050" y="3784600"/>
          <p14:tracePt t="55902" x="5092700" y="3778250"/>
          <p14:tracePt t="55962" x="5092700" y="3771900"/>
          <p14:tracePt t="55998" x="5092700" y="3765550"/>
          <p14:tracePt t="56066" x="5099050" y="3765550"/>
          <p14:tracePt t="56086" x="5105400" y="3759200"/>
          <p14:tracePt t="56110" x="5111750" y="3752850"/>
          <p14:tracePt t="56142" x="5118100" y="3759200"/>
          <p14:tracePt t="56154" x="5124450" y="3759200"/>
          <p14:tracePt t="56169" x="5130800" y="3759200"/>
          <p14:tracePt t="56186" x="5130800" y="3765550"/>
          <p14:tracePt t="56202" x="5137150" y="3771900"/>
          <p14:tracePt t="56214" x="5143500" y="3771900"/>
          <p14:tracePt t="56230" x="5149850" y="3778250"/>
          <p14:tracePt t="56246" x="5156200" y="3784600"/>
          <p14:tracePt t="56262" x="5156200" y="3790950"/>
          <p14:tracePt t="56274" x="5162550" y="3797300"/>
          <p14:tracePt t="56298" x="5156200" y="3797300"/>
          <p14:tracePt t="56382" x="5149850" y="3797300"/>
          <p14:tracePt t="56426" x="5149850" y="3803650"/>
          <p14:tracePt t="56462" x="5143500" y="3803650"/>
          <p14:tracePt t="56502" x="5137150" y="3803650"/>
          <p14:tracePt t="56521" x="5130800" y="3803650"/>
          <p14:tracePt t="56538" x="5124450" y="3810000"/>
          <p14:tracePt t="56554" x="5118100" y="3810000"/>
          <p14:tracePt t="56566" x="5111750" y="3816350"/>
          <p14:tracePt t="56575" x="5105400" y="3816350"/>
          <p14:tracePt t="56592" x="5099050" y="3822700"/>
          <p14:tracePt t="56592" x="5092700" y="3822700"/>
          <p14:tracePt t="56609" x="5086350" y="3829050"/>
          <p14:tracePt t="56609" x="5073650" y="3835400"/>
          <p14:tracePt t="56627" x="5067300" y="3835400"/>
          <p14:tracePt t="56627" x="5054600" y="3841750"/>
          <p14:tracePt t="56643" x="5048250" y="3841750"/>
          <p14:tracePt t="56643" x="5035550" y="3848100"/>
          <p14:tracePt t="56660" x="5022850" y="3854450"/>
          <p14:tracePt t="56660" x="5010150" y="3860800"/>
          <p14:tracePt t="56676" x="4991100" y="3873500"/>
          <p14:tracePt t="56676" x="4972050" y="3879850"/>
          <p14:tracePt t="56676" x="4946650" y="3898900"/>
          <p14:tracePt t="56695" x="4914900" y="3911600"/>
          <p14:tracePt t="56695" x="4883150" y="3937000"/>
          <p14:tracePt t="56710" x="4845050" y="3962400"/>
          <p14:tracePt t="56710" x="4800600" y="3994150"/>
          <p14:tracePt t="56727" x="4743450" y="4032250"/>
          <p14:tracePt t="56727" x="4686300" y="4076700"/>
          <p14:tracePt t="56743" x="4622800" y="4127500"/>
          <p14:tracePt t="56743" x="4552950" y="4191000"/>
          <p14:tracePt t="56743" x="4470400" y="4254500"/>
          <p14:tracePt t="56762" x="4387850" y="4318000"/>
          <p14:tracePt t="56775" x="4305300" y="4394200"/>
          <p14:tracePt t="56775" x="4121150" y="4540250"/>
          <p14:tracePt t="56795" x="4032250" y="4622800"/>
          <p14:tracePt t="56795" x="3937000" y="4699000"/>
          <p14:tracePt t="56810" x="3848100" y="4775200"/>
          <p14:tracePt t="56810" x="3759200" y="4857750"/>
          <p14:tracePt t="56827" x="3670300" y="4933950"/>
          <p14:tracePt t="56827" x="3581400" y="5016500"/>
          <p14:tracePt t="56844" x="3492500" y="5092700"/>
          <p14:tracePt t="56844" x="3403600" y="5168900"/>
          <p14:tracePt t="56844" x="3321050" y="5245100"/>
          <p14:tracePt t="56863" x="3232150" y="5314950"/>
          <p14:tracePt t="56863" x="3155950" y="5384800"/>
          <p14:tracePt t="56877" x="3073400" y="5448300"/>
          <p14:tracePt t="56877" x="2997200" y="5505450"/>
          <p14:tracePt t="56894" x="2921000" y="5562600"/>
          <p14:tracePt t="56894" x="2844800" y="5613400"/>
          <p14:tracePt t="56910" x="2768600" y="5657850"/>
          <p14:tracePt t="56910" x="2635250" y="5734050"/>
          <p14:tracePt t="56927" x="2571750" y="5772150"/>
          <p14:tracePt t="56927" x="2508250" y="5803900"/>
          <p14:tracePt t="56944" x="2451100" y="5835650"/>
          <p14:tracePt t="56944" x="2393950" y="5867400"/>
          <p14:tracePt t="56960" x="2343150" y="5899150"/>
          <p14:tracePt t="56960" x="2292350" y="5924550"/>
          <p14:tracePt t="56977" x="2247900" y="5949950"/>
          <p14:tracePt t="56977" x="2152650" y="5994400"/>
          <p14:tracePt t="56995" x="2108200" y="6013450"/>
          <p14:tracePt t="56995" x="2063750" y="6032500"/>
          <p14:tracePt t="57011" x="2012950" y="6051550"/>
          <p14:tracePt t="57011" x="1968500" y="6070600"/>
          <p14:tracePt t="57028" x="1924050" y="6089650"/>
          <p14:tracePt t="57028" x="1879600" y="6108700"/>
          <p14:tracePt t="57028" x="1835150" y="6127750"/>
          <p14:tracePt t="57046" x="1784350" y="6146800"/>
          <p14:tracePt t="57060" x="1739900" y="6165850"/>
          <p14:tracePt t="57060" x="1657350" y="6197600"/>
          <p14:tracePt t="57079" x="1612900" y="6210300"/>
          <p14:tracePt t="57079" x="1574800" y="6223000"/>
          <p14:tracePt t="57095" x="1530350" y="6242050"/>
          <p14:tracePt t="57095" x="1492250" y="6254750"/>
          <p14:tracePt t="57111" x="1454150" y="6273800"/>
          <p14:tracePt t="57111" x="1422400" y="6299200"/>
          <p14:tracePt t="57128" x="1384300" y="6324600"/>
          <p14:tracePt t="57128" x="1346200" y="6350000"/>
          <p14:tracePt t="57128" x="1314450" y="6375400"/>
          <p14:tracePt t="57147" x="1282700" y="6400800"/>
          <p14:tracePt t="57160" x="1250950" y="6426200"/>
          <p14:tracePt t="57160" x="1187450" y="6483350"/>
          <p14:tracePt t="57961" x="1022350" y="6477000"/>
          <p14:tracePt t="57970" x="1066800" y="6457950"/>
          <p14:tracePt t="57979" x="1111250" y="6438900"/>
          <p14:tracePt t="57979" x="1168400" y="6413500"/>
          <p14:tracePt t="57997" x="1219200" y="6388100"/>
          <p14:tracePt t="57997" x="1339850" y="6330950"/>
          <p14:tracePt t="58014" x="1403350" y="6305550"/>
          <p14:tracePt t="58014" x="1473200" y="6280150"/>
          <p14:tracePt t="58031" x="1543050" y="6248400"/>
          <p14:tracePt t="58031" x="1619250" y="6216650"/>
          <p14:tracePt t="58048" x="1695450" y="6191250"/>
          <p14:tracePt t="58048" x="1778000" y="6159500"/>
          <p14:tracePt t="58048" x="1860550" y="6127750"/>
          <p14:tracePt t="58066" x="1943100" y="6096000"/>
          <p14:tracePt t="58066" x="2025650" y="6057900"/>
          <p14:tracePt t="58083" x="2114550" y="6013450"/>
          <p14:tracePt t="58083" x="2203450" y="5969000"/>
          <p14:tracePt t="58099" x="2292350" y="5924550"/>
          <p14:tracePt t="58099" x="2387600" y="5867400"/>
          <p14:tracePt t="58115" x="2482850" y="5816600"/>
          <p14:tracePt t="58115" x="2584450" y="5753100"/>
          <p14:tracePt t="58131" x="2679700" y="5689600"/>
          <p14:tracePt t="58131" x="2781300" y="5626100"/>
          <p14:tracePt t="58148" x="2876550" y="5562600"/>
          <p14:tracePt t="58148" x="2965450" y="5492750"/>
          <p14:tracePt t="58148" x="3048000" y="5429250"/>
          <p14:tracePt t="58167" x="3124200" y="5359400"/>
          <p14:tracePt t="58180" x="3187700" y="5295900"/>
          <p14:tracePt t="58180" x="3289300" y="5168900"/>
          <p14:tracePt t="58198" x="3327400" y="5111750"/>
          <p14:tracePt t="58198" x="3365500" y="5054600"/>
          <p14:tracePt t="58215" x="3390900" y="5003800"/>
          <p14:tracePt t="58215" x="3416300" y="4953000"/>
          <p14:tracePt t="58231" x="3435350" y="4908550"/>
          <p14:tracePt t="58231" x="3460750" y="4819650"/>
          <p14:tracePt t="58248" x="3467100" y="4775200"/>
          <p14:tracePt t="58248" x="3473450" y="4737100"/>
          <p14:tracePt t="58265" x="3473450" y="4699000"/>
          <p14:tracePt t="58265" x="3473450" y="4660900"/>
          <p14:tracePt t="58282" x="3467100" y="4629150"/>
          <p14:tracePt t="58282" x="3460750" y="4597400"/>
          <p14:tracePt t="58298" x="3448050" y="4565650"/>
          <p14:tracePt t="58298" x="3416300" y="4514850"/>
          <p14:tracePt t="58315" x="3397250" y="4489450"/>
          <p14:tracePt t="58315" x="3384550" y="4470400"/>
          <p14:tracePt t="58332" x="3365500" y="4445000"/>
          <p14:tracePt t="58332" x="3346450" y="4425950"/>
          <p14:tracePt t="58348" x="3327400" y="4413250"/>
          <p14:tracePt t="58348" x="3295650" y="4375150"/>
          <p14:tracePt t="58367" x="3276600" y="4362450"/>
          <p14:tracePt t="58367" x="3263900" y="4349750"/>
          <p14:tracePt t="58382" x="3244850" y="4337050"/>
          <p14:tracePt t="58382" x="3225800" y="4324350"/>
          <p14:tracePt t="58398" x="3206750" y="4318000"/>
          <p14:tracePt t="58398" x="3194050" y="4311650"/>
          <p14:tracePt t="58416" x="3175000" y="4311650"/>
          <p14:tracePt t="58416" x="3162300" y="4305300"/>
          <p14:tracePt t="58416" x="3149600" y="4305300"/>
          <p14:tracePt t="58435" x="3136900" y="4305300"/>
          <p14:tracePt t="58447" x="3124200" y="4298950"/>
          <p14:tracePt t="58447" x="3111500" y="4298950"/>
          <p14:tracePt t="58467" x="3092450" y="4298950"/>
          <p14:tracePt t="58467" x="3086100" y="4292600"/>
          <p14:tracePt t="58483" x="3079750" y="4292600"/>
          <p14:tracePt t="58498" x="3073400" y="4292600"/>
          <p14:tracePt t="58515" x="3073400" y="4298950"/>
          <p14:tracePt t="58534" x="3073400" y="4292600"/>
          <p14:tracePt t="58594" x="3086100" y="4292600"/>
          <p14:tracePt t="58706" x="3092450" y="4292600"/>
          <p14:tracePt t="58713" x="3098800" y="4292600"/>
          <p14:tracePt t="58722" x="3111500" y="4292600"/>
          <p14:tracePt t="58732" x="3124200" y="4292600"/>
          <p14:tracePt t="58732" x="3155950" y="4286250"/>
          <p14:tracePt t="58750" x="3175000" y="4279900"/>
          <p14:tracePt t="58750" x="3200400" y="4279900"/>
          <p14:tracePt t="58766" x="3225800" y="4279900"/>
          <p14:tracePt t="58766" x="3251200" y="4279900"/>
          <p14:tracePt t="58783" x="3282950" y="4279900"/>
          <p14:tracePt t="58783" x="3314700" y="4286250"/>
          <p14:tracePt t="58800" x="3346450" y="4286250"/>
          <p14:tracePt t="58800" x="3384550" y="4292600"/>
          <p14:tracePt t="58800" x="3422650" y="4305300"/>
          <p14:tracePt t="58819" x="3460750" y="4311650"/>
          <p14:tracePt t="58832" x="3505200" y="4324350"/>
          <p14:tracePt t="58832" x="3600450" y="4343400"/>
          <p14:tracePt t="58850" x="3651250" y="4356100"/>
          <p14:tracePt t="58850" x="3702050" y="4362450"/>
          <p14:tracePt t="58867" x="3752850" y="4375150"/>
          <p14:tracePt t="58867" x="3797300" y="4381500"/>
          <p14:tracePt t="58884" x="3854450" y="4387850"/>
          <p14:tracePt t="58884" x="3905250" y="4394200"/>
          <p14:tracePt t="58884" x="3962400" y="4400550"/>
          <p14:tracePt t="58903" x="4019550" y="4400550"/>
          <p14:tracePt t="58903" x="4076700" y="4400550"/>
          <p14:tracePt t="58917" x="4140200" y="4400550"/>
          <p14:tracePt t="58917" x="4203700" y="4394200"/>
          <p14:tracePt t="58934" x="4260850" y="4394200"/>
          <p14:tracePt t="58934" x="4324350" y="4387850"/>
          <p14:tracePt t="58950" x="4387850" y="4381500"/>
          <p14:tracePt t="58950" x="4502150" y="4375150"/>
          <p14:tracePt t="58967" x="4552950" y="4375150"/>
          <p14:tracePt t="58967" x="4610100" y="4368800"/>
          <p14:tracePt t="58984" x="4654550" y="4368800"/>
          <p14:tracePt t="58984" x="4705350" y="4368800"/>
          <p14:tracePt t="59001" x="4749800" y="4368800"/>
          <p14:tracePt t="59001" x="4787900" y="4368800"/>
          <p14:tracePt t="59017" x="4826000" y="4368800"/>
          <p14:tracePt t="59017" x="4895850" y="4362450"/>
          <p14:tracePt t="59035" x="4927600" y="4362450"/>
          <p14:tracePt t="59035" x="4953000" y="4362450"/>
          <p14:tracePt t="59051" x="4972050" y="4362450"/>
          <p14:tracePt t="59051" x="4991100" y="4362450"/>
          <p14:tracePt t="59068" x="5003800" y="4362450"/>
          <p14:tracePt t="59068" x="5016500" y="4362450"/>
          <p14:tracePt t="59068" x="5022850" y="4356100"/>
          <p14:tracePt t="59088" x="5029200" y="4356100"/>
          <p14:tracePt t="59100" x="5029200" y="4349750"/>
          <p14:tracePt t="59118" x="5022850" y="4349750"/>
          <p14:tracePt t="59135" x="5016500" y="4349750"/>
          <p14:tracePt t="59135" x="5016500" y="4343400"/>
          <p14:tracePt t="59151" x="5010150" y="4343400"/>
          <p14:tracePt t="59151" x="5003800" y="4343400"/>
          <p14:tracePt t="59168" x="4997450" y="4343400"/>
          <p14:tracePt t="59168" x="4991100" y="4337050"/>
          <p14:tracePt t="59168" x="4984750" y="4337050"/>
          <p14:tracePt t="59187" x="4978400" y="4337050"/>
          <p14:tracePt t="59200" x="4972050" y="4330700"/>
          <p14:tracePt t="59217" x="4965700" y="4330700"/>
          <p14:tracePt t="59233" x="4972050" y="4324350"/>
          <p14:tracePt t="59261" x="4978400" y="4324350"/>
          <p14:tracePt t="59273" x="4984750" y="4324350"/>
          <p14:tracePt t="59289" x="4991100" y="4324350"/>
          <p14:tracePt t="59300" x="4997450" y="4324350"/>
          <p14:tracePt t="59317" x="5003800" y="4324350"/>
          <p14:tracePt t="59334" x="5010150" y="4324350"/>
          <p14:tracePt t="59351" x="5016500" y="4324350"/>
          <p14:tracePt t="59368" x="5022850" y="4324350"/>
          <p14:tracePt t="59384" x="5029200" y="4318000"/>
          <p14:tracePt t="59410" x="5035550" y="4318000"/>
          <p14:tracePt t="59434" x="5041900" y="4311650"/>
          <p14:tracePt t="59446" x="5048250" y="4305300"/>
          <p14:tracePt t="59462" x="5054600" y="4298950"/>
          <p14:tracePt t="59494" x="5060950" y="4292600"/>
          <p14:tracePt t="59514" x="5067300" y="4292600"/>
          <p14:tracePt t="59546" x="5067300" y="4298950"/>
          <p14:tracePt t="59582" x="5067300" y="4305300"/>
          <p14:tracePt t="59674" x="5073650" y="4298950"/>
          <p14:tracePt t="59778" x="5080000" y="4292600"/>
          <p14:tracePt t="59830" x="5073650" y="4292600"/>
          <p14:tracePt t="59950" x="5067300" y="4286250"/>
          <p14:tracePt t="60001" x="5067300" y="4279900"/>
          <p14:tracePt t="60101" x="5067300" y="4273550"/>
          <p14:tracePt t="60154" x="5073650" y="4273550"/>
          <p14:tracePt t="60242" x="5073650" y="4267200"/>
          <p14:tracePt t="60334" x="5080000" y="4260850"/>
          <p14:tracePt t="60354" x="5086350" y="4260850"/>
          <p14:tracePt t="60386" x="5092700" y="4260850"/>
          <p14:tracePt t="60402" x="5099050" y="4254500"/>
          <p14:tracePt t="60414" x="5105400" y="4254500"/>
          <p14:tracePt t="60422" x="5118100" y="4254500"/>
          <p14:tracePt t="60439" x="5124450" y="4248150"/>
          <p14:tracePt t="60439" x="5130800" y="4248150"/>
          <p14:tracePt t="60455" x="5143500" y="4241800"/>
          <p14:tracePt t="60455" x="5156200" y="4241800"/>
          <p14:tracePt t="60472" x="5168900" y="4235450"/>
          <p14:tracePt t="60472" x="5181600" y="4235450"/>
          <p14:tracePt t="60472" x="5200650" y="4229100"/>
          <p14:tracePt t="60491" x="5219700" y="4222750"/>
          <p14:tracePt t="60504" x="5245100" y="4222750"/>
          <p14:tracePt t="60504" x="5302250" y="4210050"/>
          <p14:tracePt t="60523" x="5334000" y="4210050"/>
          <p14:tracePt t="60523" x="5372100" y="4203700"/>
          <p14:tracePt t="60539" x="5410200" y="4203700"/>
          <p14:tracePt t="60539" x="5454650" y="4197350"/>
          <p14:tracePt t="60555" x="5499100" y="4197350"/>
          <p14:tracePt t="60555" x="5543550" y="4197350"/>
          <p14:tracePt t="60555" x="5588000" y="4197350"/>
          <p14:tracePt t="60575" x="5638800" y="4197350"/>
          <p14:tracePt t="60575" x="5683250" y="4191000"/>
          <p14:tracePt t="60590" x="5734050" y="4191000"/>
          <p14:tracePt t="60590" x="5784850" y="4191000"/>
          <p14:tracePt t="60606" x="5829300" y="4191000"/>
          <p14:tracePt t="60606" x="5873750" y="4191000"/>
          <p14:tracePt t="60622" x="5924550" y="4191000"/>
          <p14:tracePt t="60622" x="5975350" y="4197350"/>
          <p14:tracePt t="60640" x="6019800" y="4197350"/>
          <p14:tracePt t="60640" x="6121400" y="4203700"/>
          <p14:tracePt t="60656" x="6165850" y="4203700"/>
          <p14:tracePt t="60656" x="6216650" y="4210050"/>
          <p14:tracePt t="60673" x="6261100" y="4210050"/>
          <p14:tracePt t="60673" x="6305550" y="4210050"/>
          <p14:tracePt t="60689" x="6350000" y="4216400"/>
          <p14:tracePt t="60689" x="6432550" y="4216400"/>
          <p14:tracePt t="60707" x="6477000" y="4216400"/>
          <p14:tracePt t="60707" x="6515100" y="4216400"/>
          <p14:tracePt t="60723" x="6553200" y="4216400"/>
          <p14:tracePt t="60723" x="6584950" y="4216400"/>
          <p14:tracePt t="60740" x="6623050" y="4216400"/>
          <p14:tracePt t="60740" x="6648450" y="4216400"/>
          <p14:tracePt t="60757" x="6680200" y="4216400"/>
          <p14:tracePt t="60757" x="6705600" y="4216400"/>
          <p14:tracePt t="60757" x="6731000" y="4216400"/>
          <p14:tracePt t="60776" x="6750050" y="4222750"/>
          <p14:tracePt t="60776" x="6769100" y="4222750"/>
          <p14:tracePt t="60790" x="6781800" y="4229100"/>
          <p14:tracePt t="60790" x="6788150" y="4235450"/>
          <p14:tracePt t="60807" x="6794500" y="4241800"/>
          <p14:tracePt t="60807" x="6788150" y="4248150"/>
          <p14:tracePt t="60824" x="6781800" y="4254500"/>
          <p14:tracePt t="60824" x="6769100" y="4260850"/>
          <p14:tracePt t="60840" x="6750050" y="4267200"/>
          <p14:tracePt t="60840" x="6731000" y="4279900"/>
          <p14:tracePt t="60840" x="6699250" y="4286250"/>
          <p14:tracePt t="60860" x="6667500" y="4292600"/>
          <p14:tracePt t="60872" x="6629400" y="4305300"/>
          <p14:tracePt t="60872" x="6534150" y="4324350"/>
          <p14:tracePt t="60890" x="6483350" y="4330700"/>
          <p14:tracePt t="60890" x="6419850" y="4337050"/>
          <p14:tracePt t="60907" x="6356350" y="4343400"/>
          <p14:tracePt t="60907" x="6292850" y="4349750"/>
          <p14:tracePt t="60924" x="6223000" y="4356100"/>
          <p14:tracePt t="60924" x="6153150" y="4356100"/>
          <p14:tracePt t="60924" x="6083300" y="4362450"/>
          <p14:tracePt t="60942" x="6013450" y="4356100"/>
          <p14:tracePt t="60942" x="5943600" y="4356100"/>
          <p14:tracePt t="60957" x="5873750" y="4349750"/>
          <p14:tracePt t="60957" x="5816600" y="4343400"/>
          <p14:tracePt t="60974" x="5753100" y="4330700"/>
          <p14:tracePt t="60974" x="5702300" y="4318000"/>
          <p14:tracePt t="60991" x="5651500" y="4305300"/>
          <p14:tracePt t="60991" x="5575300" y="4260850"/>
          <p14:tracePt t="61007" x="5543550" y="4235450"/>
          <p14:tracePt t="61007" x="5518150" y="4203700"/>
          <p14:tracePt t="61024" x="5505450" y="4178300"/>
          <p14:tracePt t="61024" x="5492750" y="4146550"/>
          <p14:tracePt t="61041" x="5486400" y="4108450"/>
          <p14:tracePt t="61041" x="5486400" y="4070350"/>
          <p14:tracePt t="61057" x="5492750" y="4038600"/>
          <p14:tracePt t="61057" x="5524500" y="3956050"/>
          <p14:tracePt t="61074" x="5549900" y="3917950"/>
          <p14:tracePt t="61074" x="5581650" y="3879850"/>
          <p14:tracePt t="61091" x="5619750" y="3841750"/>
          <p14:tracePt t="61091" x="5670550" y="3803650"/>
          <p14:tracePt t="61108" x="5721350" y="3759200"/>
          <p14:tracePt t="61108" x="5784850" y="3727450"/>
          <p14:tracePt t="61108" x="5848350" y="3689350"/>
          <p14:tracePt t="61126" x="5911850" y="3657600"/>
          <p14:tracePt t="61139" x="5981700" y="3632200"/>
          <p14:tracePt t="61139" x="6127750" y="3581400"/>
          <p14:tracePt t="61158" x="6197600" y="3562350"/>
          <p14:tracePt t="61158" x="6267450" y="3549650"/>
          <p14:tracePt t="61175" x="6330950" y="3543300"/>
          <p14:tracePt t="61175" x="6400800" y="3536950"/>
          <p14:tracePt t="61191" x="6464300" y="3536950"/>
          <p14:tracePt t="61191" x="6527800" y="3543300"/>
          <p14:tracePt t="61208" x="6584950" y="3556000"/>
          <p14:tracePt t="61208" x="6642100" y="3568700"/>
          <p14:tracePt t="61208" x="6699250" y="3587750"/>
          <p14:tracePt t="61226" x="6743700" y="3606800"/>
          <p14:tracePt t="61240" x="6794500" y="3625850"/>
          <p14:tracePt t="61240" x="6870700" y="3670300"/>
          <p14:tracePt t="61258" x="6902450" y="3695700"/>
          <p14:tracePt t="61258" x="6927850" y="3727450"/>
          <p14:tracePt t="61275" x="6953250" y="3752850"/>
          <p14:tracePt t="61275" x="6978650" y="3784600"/>
          <p14:tracePt t="61291" x="6991350" y="3816350"/>
          <p14:tracePt t="61291" x="7010400" y="3886200"/>
          <p14:tracePt t="61308" x="7010400" y="3917950"/>
          <p14:tracePt t="61308" x="7004050" y="3949700"/>
          <p14:tracePt t="61325" x="6991350" y="3981450"/>
          <p14:tracePt t="61325" x="6978650" y="4013200"/>
          <p14:tracePt t="61342" x="6959600" y="4044950"/>
          <p14:tracePt t="61342" x="6902450" y="4095750"/>
          <p14:tracePt t="61359" x="6864350" y="4121150"/>
          <p14:tracePt t="61359" x="6819900" y="4146550"/>
          <p14:tracePt t="61375" x="6775450" y="4178300"/>
          <p14:tracePt t="61375" x="6724650" y="4197350"/>
          <p14:tracePt t="61392" x="6667500" y="4222750"/>
          <p14:tracePt t="61392" x="6610350" y="4248150"/>
          <p14:tracePt t="61409" x="6553200" y="4273550"/>
          <p14:tracePt t="61409" x="6489700" y="4298950"/>
          <p14:tracePt t="61409" x="6432550" y="4318000"/>
          <p14:tracePt t="61427" x="6375400" y="4337050"/>
          <p14:tracePt t="61427" x="6318250" y="4356100"/>
          <p14:tracePt t="61442" x="6261100" y="4375150"/>
          <p14:tracePt t="61442" x="6203950" y="4387850"/>
          <p14:tracePt t="61459" x="6153150" y="4400550"/>
          <p14:tracePt t="61459" x="6108700" y="4406900"/>
          <p14:tracePt t="61475" x="6057900" y="4413250"/>
          <p14:tracePt t="61475" x="6019800" y="4413250"/>
          <p14:tracePt t="61492" x="5981700" y="4419600"/>
          <p14:tracePt t="61492" x="5949950" y="4413250"/>
          <p14:tracePt t="61492" x="5918200" y="4413250"/>
          <p14:tracePt t="61511" x="5892800" y="4406900"/>
          <p14:tracePt t="61511" x="5867400" y="4400550"/>
          <p14:tracePt t="61526" x="5842000" y="4394200"/>
          <p14:tracePt t="61526" x="5829300" y="4387850"/>
          <p14:tracePt t="61543" x="5810250" y="4381500"/>
          <p14:tracePt t="61543" x="5803900" y="4375150"/>
          <p14:tracePt t="61559" x="5791200" y="4368800"/>
          <p14:tracePt t="61559" x="5784850" y="4362450"/>
          <p14:tracePt t="61575" x="5784850" y="4356100"/>
          <p14:tracePt t="61575" x="5778500" y="4349750"/>
          <p14:tracePt t="61595" x="5784850" y="4343400"/>
          <p14:tracePt t="61614" x="5791200" y="4343400"/>
          <p14:tracePt t="61682" x="5797550" y="4337050"/>
          <p14:tracePt t="61706" x="5797550" y="4330700"/>
          <p14:tracePt t="61726" x="5797550" y="4324350"/>
          <p14:tracePt t="61750" x="5803900" y="4324350"/>
          <p14:tracePt t="61802" x="5810250" y="4324350"/>
          <p14:tracePt t="61826" x="5816600" y="4324350"/>
          <p14:tracePt t="61886" x="5816600" y="4330700"/>
          <p14:tracePt t="61937" x="5816600" y="4337050"/>
          <p14:tracePt t="61989" x="5822950" y="4330700"/>
          <p14:tracePt t="62058" x="5829300" y="4324350"/>
          <p14:tracePt t="62078" x="5829300" y="4318000"/>
          <p14:tracePt t="62102" x="5822950" y="4311650"/>
          <p14:tracePt t="62146" x="5816600" y="4311650"/>
          <p14:tracePt t="62154" x="5803900" y="4311650"/>
          <p14:tracePt t="62162" x="5797550" y="4311650"/>
          <p14:tracePt t="62162" x="5784850" y="4311650"/>
          <p14:tracePt t="62178" x="5765800" y="4311650"/>
          <p14:tracePt t="62178" x="5746750" y="4318000"/>
          <p14:tracePt t="62195" x="5721350" y="4318000"/>
          <p14:tracePt t="62195" x="5695950" y="4324350"/>
          <p14:tracePt t="62211" x="5664200" y="4330700"/>
          <p14:tracePt t="62211" x="5619750" y="4343400"/>
          <p14:tracePt t="62228" x="5575300" y="4349750"/>
          <p14:tracePt t="62228" x="5524500" y="4362450"/>
          <p14:tracePt t="62228" x="5467350" y="4381500"/>
          <p14:tracePt t="62247" x="5403850" y="4400550"/>
          <p14:tracePt t="62260" x="5327650" y="4419600"/>
          <p14:tracePt t="62260" x="5156200" y="4476750"/>
          <p14:tracePt t="62278" x="5054600" y="4508500"/>
          <p14:tracePt t="62278" x="4946650" y="4540250"/>
          <p14:tracePt t="62295" x="4826000" y="4578350"/>
          <p14:tracePt t="62295" x="4699000" y="4622800"/>
          <p14:tracePt t="62311" x="4565650" y="4673600"/>
          <p14:tracePt t="62311" x="4279900" y="4768850"/>
          <p14:tracePt t="62328" x="4127500" y="4826000"/>
          <p14:tracePt t="62328" x="3975100" y="4883150"/>
          <p14:tracePt t="62345" x="3822700" y="4946650"/>
          <p14:tracePt t="62345" x="3670300" y="5010150"/>
          <p14:tracePt t="62362" x="3517900" y="5073650"/>
          <p14:tracePt t="62362" x="3219450" y="5200650"/>
          <p14:tracePt t="62378" x="3067050" y="5264150"/>
          <p14:tracePt t="62378" x="2921000" y="5327650"/>
          <p14:tracePt t="62395" x="2781300" y="5384800"/>
          <p14:tracePt t="62395" x="2647950" y="5448300"/>
          <p14:tracePt t="62412" x="2520950" y="5499100"/>
          <p14:tracePt t="62412" x="2393950" y="5556250"/>
          <p14:tracePt t="62429" x="2279650" y="5607050"/>
          <p14:tracePt t="62429" x="2063750" y="5695950"/>
          <p14:tracePt t="62447" x="1968500" y="5734050"/>
          <p14:tracePt t="62447" x="1873250" y="5772150"/>
          <p14:tracePt t="62463" x="1784350" y="5810250"/>
          <p14:tracePt t="62463" x="1701800" y="5848350"/>
          <p14:tracePt t="62479" x="1625600" y="5880100"/>
          <p14:tracePt t="62479" x="1549400" y="5905500"/>
          <p14:tracePt t="62496" x="1479550" y="5937250"/>
          <p14:tracePt t="62496" x="1416050" y="5962650"/>
          <p14:tracePt t="62512" x="1358900" y="5988050"/>
          <p14:tracePt t="62512" x="1308100" y="6007100"/>
          <p14:tracePt t="62512" x="1257300" y="6032500"/>
          <p14:tracePt t="62531" x="1212850" y="6051550"/>
          <p14:tracePt t="62544" x="1174750" y="6070600"/>
          <p14:tracePt t="62544" x="1104900" y="6115050"/>
          <p14:tracePt t="62563" x="1079500" y="6140450"/>
          <p14:tracePt t="62563" x="1054100" y="6159500"/>
          <p14:tracePt t="62579" x="1028700" y="6178550"/>
          <p14:tracePt t="62579" x="1009650" y="6197600"/>
          <p14:tracePt t="62595" x="996950" y="6216650"/>
          <p14:tracePt t="62595" x="977900" y="6235700"/>
          <p14:tracePt t="62595" x="965200" y="6248400"/>
          <p14:tracePt t="62614" x="946150" y="6286500"/>
          <p14:tracePt t="62628" x="933450" y="6311900"/>
          <p14:tracePt t="62628" x="927100" y="6337300"/>
          <p14:tracePt t="62646" x="920750" y="6356350"/>
          <p14:tracePt t="62646" x="914400" y="6381750"/>
          <p14:tracePt t="62662" x="908050" y="6407150"/>
          <p14:tracePt t="62662" x="901700" y="6426200"/>
          <p14:tracePt t="62679" x="901700" y="6451600"/>
          <p14:tracePt t="62679" x="895350" y="6489700"/>
          <p14:tracePt t="63482" x="1225550" y="6457950"/>
          <p14:tracePt t="63499" x="1282700" y="6432550"/>
          <p14:tracePt t="63499" x="1346200" y="6407150"/>
          <p14:tracePt t="63516" x="1409700" y="6381750"/>
          <p14:tracePt t="63516" x="1479550" y="6356350"/>
          <p14:tracePt t="63516" x="1549400" y="6324600"/>
          <p14:tracePt t="63534" x="1612900" y="6305550"/>
          <p14:tracePt t="63547" x="1682750" y="6280150"/>
          <p14:tracePt t="63547" x="1752600" y="6254750"/>
          <p14:tracePt t="63567" x="1898650" y="6210300"/>
          <p14:tracePt t="63567" x="1968500" y="6191250"/>
          <p14:tracePt t="63583" x="2038350" y="6165850"/>
          <p14:tracePt t="63583" x="2108200" y="6146800"/>
          <p14:tracePt t="63599" x="2171700" y="6121400"/>
          <p14:tracePt t="63599" x="2241550" y="6102350"/>
          <p14:tracePt t="63615" x="2311400" y="6083300"/>
          <p14:tracePt t="63615" x="2374900" y="6057900"/>
          <p14:tracePt t="63632" x="2438400" y="6038850"/>
          <p14:tracePt t="63632" x="2559050" y="6007100"/>
          <p14:tracePt t="63649" x="2622550" y="5994400"/>
          <p14:tracePt t="63649" x="2673350" y="5981700"/>
          <p14:tracePt t="63666" x="2730500" y="5969000"/>
          <p14:tracePt t="63666" x="2781300" y="5962650"/>
          <p14:tracePt t="63682" x="2825750" y="5956300"/>
          <p14:tracePt t="63682" x="2901950" y="5937250"/>
          <p14:tracePt t="63699" x="2933700" y="5930900"/>
          <p14:tracePt t="63699" x="2965450" y="5930900"/>
          <p14:tracePt t="63716" x="2984500" y="5924550"/>
          <p14:tracePt t="63716" x="3003550" y="5918200"/>
          <p14:tracePt t="63733" x="3016250" y="5911850"/>
          <p14:tracePt t="63733" x="3022600" y="5905500"/>
          <p14:tracePt t="63749" x="3028950" y="5899150"/>
          <p14:tracePt t="63749" x="3035300" y="5886450"/>
          <p14:tracePt t="63767" x="3035300" y="5873750"/>
          <p14:tracePt t="63767" x="3035300" y="5861050"/>
          <p14:tracePt t="63783" x="3035300" y="5854700"/>
          <p14:tracePt t="63783" x="3035300" y="5835650"/>
          <p14:tracePt t="63800" x="3028950" y="5829300"/>
          <p14:tracePt t="63800" x="3028950" y="5816600"/>
          <p14:tracePt t="63800" x="3028950" y="5797550"/>
          <p14:tracePt t="63819" x="3028950" y="5784850"/>
          <p14:tracePt t="63831" x="3028950" y="5778500"/>
          <p14:tracePt t="63831" x="3028950" y="5753100"/>
          <p14:tracePt t="63850" x="3035300" y="5740400"/>
          <p14:tracePt t="63850" x="3041650" y="5734050"/>
          <p14:tracePt t="63867" x="3041650" y="5721350"/>
          <p14:tracePt t="63867" x="3048000" y="5708650"/>
          <p14:tracePt t="63883" x="3060700" y="5695950"/>
          <p14:tracePt t="63883" x="3067050" y="5683250"/>
          <p14:tracePt t="63899" x="3079750" y="5670550"/>
          <p14:tracePt t="63899" x="3092450" y="5651500"/>
          <p14:tracePt t="63899" x="3105150" y="5638800"/>
          <p14:tracePt t="63919" x="3117850" y="5619750"/>
          <p14:tracePt t="63932" x="3136900" y="5600700"/>
          <p14:tracePt t="63932" x="3168650" y="5562600"/>
          <p14:tracePt t="63950" x="3181350" y="5549900"/>
          <p14:tracePt t="63950" x="3200400" y="5530850"/>
          <p14:tracePt t="63967" x="3213100" y="5518150"/>
          <p14:tracePt t="63967" x="3225800" y="5511800"/>
          <p14:tracePt t="63984" x="3238500" y="5499100"/>
          <p14:tracePt t="63984" x="3257550" y="5492750"/>
          <p14:tracePt t="64000" x="3257550" y="5505450"/>
          <p14:tracePt t="64022" x="3251200" y="5511800"/>
          <p14:tracePt t="64032" x="3244850" y="5518150"/>
          <p14:tracePt t="64032" x="3232150" y="5524500"/>
          <p14:tracePt t="64050" x="3219450" y="5537200"/>
          <p14:tracePt t="64050" x="3187700" y="5549900"/>
          <p14:tracePt t="64067" x="3168650" y="5556250"/>
          <p14:tracePt t="64067" x="3155950" y="5562600"/>
          <p14:tracePt t="64085" x="3136900" y="5568950"/>
          <p14:tracePt t="64085" x="3124200" y="5575300"/>
          <p14:tracePt t="64101" x="3105150" y="5575300"/>
          <p14:tracePt t="64101" x="3079750" y="5575300"/>
          <p14:tracePt t="64119" x="3067050" y="5568950"/>
          <p14:tracePt t="64119" x="3060700" y="5562600"/>
          <p14:tracePt t="64135" x="3054350" y="5543550"/>
          <p14:tracePt t="64135" x="3054350" y="5524500"/>
          <p14:tracePt t="64150" x="3054350" y="5499100"/>
          <p14:tracePt t="64150" x="3067050" y="5473700"/>
          <p14:tracePt t="64168" x="3079750" y="5435600"/>
          <p14:tracePt t="64168" x="3092450" y="5397500"/>
          <p14:tracePt t="64184" x="3111500" y="5353050"/>
          <p14:tracePt t="64184" x="3136900" y="5302250"/>
          <p14:tracePt t="64184" x="3162300" y="5257800"/>
          <p14:tracePt t="64203" x="3194050" y="5200650"/>
          <p14:tracePt t="64203" x="3219450" y="5143500"/>
          <p14:tracePt t="64218" x="3251200" y="5086350"/>
          <p14:tracePt t="64218" x="3282950" y="5029200"/>
          <p14:tracePt t="64235" x="3314700" y="4972050"/>
          <p14:tracePt t="64235" x="3346450" y="4914900"/>
          <p14:tracePt t="64251" x="3378200" y="4857750"/>
          <p14:tracePt t="64251" x="3409950" y="4800600"/>
          <p14:tracePt t="64268" x="3435350" y="4743450"/>
          <p14:tracePt t="64268" x="3467100" y="4692650"/>
          <p14:tracePt t="64268" x="3492500" y="4641850"/>
          <p14:tracePt t="64287" x="3517900" y="4597400"/>
          <p14:tracePt t="64287" x="3536950" y="4552950"/>
          <p14:tracePt t="64301" x="3562350" y="4514850"/>
          <p14:tracePt t="64301" x="3575050" y="4483100"/>
          <p14:tracePt t="64318" x="3594100" y="4451350"/>
          <p14:tracePt t="64318" x="3606800" y="4425950"/>
          <p14:tracePt t="64336" x="3619500" y="4406900"/>
          <p14:tracePt t="64336" x="3625850" y="4387850"/>
          <p14:tracePt t="64351" x="3638550" y="4368800"/>
          <p14:tracePt t="64351" x="3644900" y="4343400"/>
          <p14:tracePt t="64368" x="3651250" y="4330700"/>
          <p14:tracePt t="64368" x="3651250" y="4324350"/>
          <p14:tracePt t="64385" x="3657600" y="4311650"/>
          <p14:tracePt t="64385" x="3657600" y="4305300"/>
          <p14:tracePt t="64401" x="3657600" y="4298950"/>
          <p14:tracePt t="64401" x="3651250" y="4286250"/>
          <p14:tracePt t="64419" x="3651250" y="4279900"/>
          <p14:tracePt t="64419" x="3644900" y="4273550"/>
          <p14:tracePt t="64436" x="3644900" y="4267200"/>
          <p14:tracePt t="64436" x="3638550" y="4260850"/>
          <p14:tracePt t="64452" x="3632200" y="4254500"/>
          <p14:tracePt t="64452" x="3625850" y="4254500"/>
          <p14:tracePt t="64468" x="3619500" y="4248150"/>
          <p14:tracePt t="64468" x="3613150" y="4248150"/>
          <p14:tracePt t="64468" x="3606800" y="4248150"/>
          <p14:tracePt t="64488" x="3594100" y="4248150"/>
          <p14:tracePt t="64488" x="3581400" y="4254500"/>
          <p14:tracePt t="64502" x="3568700" y="4260850"/>
          <p14:tracePt t="64502" x="3549650" y="4286250"/>
          <p14:tracePt t="64519" x="3524250" y="4318000"/>
          <p14:tracePt t="64519" x="3498850" y="4362450"/>
          <p14:tracePt t="64536" x="3467100" y="4419600"/>
          <p14:tracePt t="64536" x="3429000" y="4495800"/>
          <p14:tracePt t="64552" x="3390900" y="4584700"/>
          <p14:tracePt t="64552" x="3346450" y="4686300"/>
          <p14:tracePt t="64552" x="3295650" y="4794250"/>
          <p14:tracePt t="64571" x="3251200" y="4908550"/>
          <p14:tracePt t="64571" x="3206750" y="5010150"/>
          <p14:tracePt t="64587" x="3162300" y="5111750"/>
          <p14:tracePt t="64587" x="3124200" y="5194300"/>
          <p14:tracePt t="64603" x="3092450" y="5270500"/>
          <p14:tracePt t="64603" x="3067050" y="5334000"/>
          <p14:tracePt t="64619" x="3048000" y="5384800"/>
          <p14:tracePt t="64619" x="3028950" y="5422900"/>
          <p14:tracePt t="64636" x="3016250" y="5448300"/>
          <p14:tracePt t="64636" x="3003550" y="5473700"/>
          <p14:tracePt t="64636" x="2997200" y="5486400"/>
          <p14:tracePt t="64654" x="2990850" y="5499100"/>
          <p14:tracePt t="64654" x="2990850" y="5505450"/>
          <p14:tracePt t="64669" x="2990850" y="5499100"/>
          <p14:tracePt t="64690" x="2997200" y="5492750"/>
          <p14:tracePt t="64701" x="3003550" y="5480050"/>
          <p14:tracePt t="64701" x="3016250" y="5461000"/>
          <p14:tracePt t="64719" x="3022600" y="5448300"/>
          <p14:tracePt t="64719" x="3028950" y="5441950"/>
          <p14:tracePt t="64736" x="3035300" y="5429250"/>
          <p14:tracePt t="64736" x="3035300" y="5422900"/>
          <p14:tracePt t="64753" x="3035300" y="5416550"/>
          <p14:tracePt t="64768" x="3028950" y="5410200"/>
          <p14:tracePt t="64768" x="3016250" y="5416550"/>
          <p14:tracePt t="64786" x="2997200" y="5422900"/>
          <p14:tracePt t="64786" x="2984500" y="5429250"/>
          <p14:tracePt t="64803" x="2959100" y="5441950"/>
          <p14:tracePt t="64803" x="2933700" y="5461000"/>
          <p14:tracePt t="64819" x="2908300" y="5480050"/>
          <p14:tracePt t="64819" x="2870200" y="5505450"/>
          <p14:tracePt t="64819" x="2832100" y="5530850"/>
          <p14:tracePt t="64839" x="2787650" y="5556250"/>
          <p14:tracePt t="64852" x="2736850" y="5588000"/>
          <p14:tracePt t="64852" x="2622550" y="5657850"/>
          <p14:tracePt t="64870" x="2559050" y="5695950"/>
          <p14:tracePt t="64870" x="2489200" y="5740400"/>
          <p14:tracePt t="64887" x="2425700" y="5778500"/>
          <p14:tracePt t="64887" x="2355850" y="5816600"/>
          <p14:tracePt t="64903" x="2286000" y="5861050"/>
          <p14:tracePt t="64903" x="2222500" y="5899150"/>
          <p14:tracePt t="64920" x="2146300" y="5937250"/>
          <p14:tracePt t="64920" x="2076450" y="5975350"/>
          <p14:tracePt t="64920" x="2006600" y="6013450"/>
          <p14:tracePt t="64939" x="1936750" y="6051550"/>
          <p14:tracePt t="64952" x="1860550" y="6083300"/>
          <p14:tracePt t="64952" x="1720850" y="6153150"/>
          <p14:tracePt t="64970" x="1651000" y="6178550"/>
          <p14:tracePt t="64970" x="1581150" y="6210300"/>
          <p14:tracePt t="64987" x="1511300" y="6235700"/>
          <p14:tracePt t="64987" x="1447800" y="6267450"/>
          <p14:tracePt t="65003" x="1384300" y="6299200"/>
          <p14:tracePt t="65003" x="1270000" y="6362700"/>
          <p14:tracePt t="65020" x="1212850" y="6394450"/>
          <p14:tracePt t="65020" x="1162050" y="6419850"/>
          <p14:tracePt t="65037" x="1117600" y="6451600"/>
          <p14:tracePt t="65037" x="1079500" y="6483350"/>
          <p14:tracePt t="65866" x="1079500" y="6451600"/>
          <p14:tracePt t="65874" x="1136650" y="6432550"/>
          <p14:tracePt t="65874" x="1193800" y="6407150"/>
          <p14:tracePt t="65890" x="1250950" y="6381750"/>
          <p14:tracePt t="65890" x="1314450" y="6356350"/>
          <p14:tracePt t="65907" x="1377950" y="6330950"/>
          <p14:tracePt t="65907" x="1441450" y="6311900"/>
          <p14:tracePt t="65923" x="1504950" y="6286500"/>
          <p14:tracePt t="65923" x="1574800" y="6267450"/>
          <p14:tracePt t="65940" x="1644650" y="6248400"/>
          <p14:tracePt t="65940" x="1714500" y="6229350"/>
          <p14:tracePt t="65940" x="1784350" y="6216650"/>
          <p14:tracePt t="65959" x="1860550" y="6197600"/>
          <p14:tracePt t="65972" x="1936750" y="6178550"/>
          <p14:tracePt t="65972" x="2082800" y="6140450"/>
          <p14:tracePt t="65990" x="2152650" y="6127750"/>
          <p14:tracePt t="65990" x="2228850" y="6108700"/>
          <p14:tracePt t="66006" x="2298700" y="6096000"/>
          <p14:tracePt t="66006" x="2368550" y="6076950"/>
          <p14:tracePt t="66024" x="2444750" y="6070600"/>
          <p14:tracePt t="66024" x="2584450" y="6051550"/>
          <p14:tracePt t="66040" x="2654300" y="6045200"/>
          <p14:tracePt t="66040" x="2724150" y="6038850"/>
          <p14:tracePt t="66057" x="2794000" y="6038850"/>
          <p14:tracePt t="66057" x="2857500" y="6032500"/>
          <p14:tracePt t="66074" x="2921000" y="6032500"/>
          <p14:tracePt t="66074" x="2978150" y="6032500"/>
          <p14:tracePt t="66092" x="3035300" y="6032500"/>
          <p14:tracePt t="66092" x="3143250" y="6032500"/>
          <p14:tracePt t="66108" x="3187700" y="6032500"/>
          <p14:tracePt t="66108" x="3232150" y="6032500"/>
          <p14:tracePt t="66124" x="3276600" y="6032500"/>
          <p14:tracePt t="66124" x="3314700" y="6026150"/>
          <p14:tracePt t="66141" x="3352800" y="6026150"/>
          <p14:tracePt t="66141" x="3422650" y="6019800"/>
          <p14:tracePt t="66159" x="3454400" y="6019800"/>
          <p14:tracePt t="66159" x="3492500" y="6013450"/>
          <p14:tracePt t="66174" x="3524250" y="6013450"/>
          <p14:tracePt t="66174" x="3562350" y="6013450"/>
          <p14:tracePt t="66191" x="3600450" y="6007100"/>
          <p14:tracePt t="66191" x="3638550" y="6007100"/>
          <p14:tracePt t="66208" x="3683000" y="6000750"/>
          <p14:tracePt t="66208" x="3727450" y="6000750"/>
          <p14:tracePt t="66224" x="3778250" y="5994400"/>
          <p14:tracePt t="66224" x="3829050" y="5988050"/>
          <p14:tracePt t="66224" x="3886200" y="5988050"/>
          <p14:tracePt t="66243" x="3949700" y="5981700"/>
          <p14:tracePt t="66256" x="4013200" y="5975350"/>
          <p14:tracePt t="66256" x="4152900" y="5969000"/>
          <p14:tracePt t="66274" x="4222750" y="5969000"/>
          <p14:tracePt t="66274" x="4305300" y="5962650"/>
          <p14:tracePt t="66291" x="4381500" y="5962650"/>
          <p14:tracePt t="66291" x="4464050" y="5962650"/>
          <p14:tracePt t="66307" x="4546600" y="5956300"/>
          <p14:tracePt t="66307" x="4635500" y="5956300"/>
          <p14:tracePt t="66324" x="4724400" y="5949950"/>
          <p14:tracePt t="66324" x="4908550" y="5937250"/>
          <p14:tracePt t="66341" x="5003800" y="5924550"/>
          <p14:tracePt t="66341" x="5092700" y="5918200"/>
          <p14:tracePt t="66358" x="5181600" y="5905500"/>
          <p14:tracePt t="66358" x="5270500" y="5899150"/>
          <p14:tracePt t="66374" x="5353050" y="5886450"/>
          <p14:tracePt t="66374" x="5435600" y="5880100"/>
          <p14:tracePt t="66391" x="5511800" y="5873750"/>
          <p14:tracePt t="66391" x="5651500" y="5861050"/>
          <p14:tracePt t="66408" x="5721350" y="5861050"/>
          <p14:tracePt t="66408" x="5784850" y="5861050"/>
          <p14:tracePt t="66425" x="5842000" y="5854700"/>
          <p14:tracePt t="66425" x="5892800" y="5854700"/>
          <p14:tracePt t="66441" x="5937250" y="5854700"/>
          <p14:tracePt t="66441" x="6026150" y="5848350"/>
          <p14:tracePt t="66458" x="6057900" y="5848350"/>
          <p14:tracePt t="66458" x="6089650" y="5842000"/>
          <p14:tracePt t="66475" x="6115050" y="5842000"/>
          <p14:tracePt t="66475" x="6140450" y="5842000"/>
          <p14:tracePt t="66492" x="6159500" y="5835650"/>
          <p14:tracePt t="66492" x="6178550" y="5835650"/>
          <p14:tracePt t="66508" x="6191250" y="5829300"/>
          <p14:tracePt t="66508" x="6210300" y="5829300"/>
          <p14:tracePt t="66526" x="6216650" y="5829300"/>
          <p14:tracePt t="66550" x="6223000" y="5829300"/>
          <p14:tracePt t="66618" x="6229350" y="5835650"/>
          <p14:tracePt t="66638" x="6235700" y="5835650"/>
          <p14:tracePt t="66654" x="6242050" y="5842000"/>
          <p14:tracePt t="66670" x="6248400" y="5842000"/>
          <p14:tracePt t="66686" x="6261100" y="5842000"/>
          <p14:tracePt t="66698" x="6267450" y="5842000"/>
          <p14:tracePt t="66714" x="6273800" y="5835650"/>
          <p14:tracePt t="66765" x="6280150" y="5835650"/>
          <p14:tracePt t="66806" x="6286500" y="5835650"/>
          <p14:tracePt t="66842" x="6292850" y="5829300"/>
          <p14:tracePt t="66878" x="6292850" y="5835650"/>
          <p14:tracePt t="66946" x="6292850" y="5842000"/>
          <p14:tracePt t="67046" x="6292850" y="5848350"/>
          <p14:tracePt t="67074" x="6286500" y="5854700"/>
          <p14:tracePt t="67098" x="6286500" y="5861050"/>
          <p14:tracePt t="67166" x="6280150" y="5867400"/>
          <p14:tracePt t="67186" x="6280150" y="5873750"/>
          <p14:tracePt t="67225" x="6280150" y="5867400"/>
          <p14:tracePt t="67262" x="6280150" y="5861050"/>
          <p14:tracePt t="67298" x="6280150" y="5854700"/>
          <p14:tracePt t="67330" x="6280150" y="5848350"/>
          <p14:tracePt t="67418" x="6273800" y="5848350"/>
          <p14:tracePt t="67466" x="6280150" y="5848350"/>
          <p14:tracePt t="67658" x="6280150" y="5854700"/>
          <p14:tracePt t="67705" x="6273800" y="5854700"/>
          <p14:tracePt t="67725" x="6267450" y="5861050"/>
          <p14:tracePt t="67773" x="6267450" y="5867400"/>
          <p14:tracePt t="67802" x="6273800" y="5873750"/>
          <p14:tracePt t="67930" x="6273800" y="5880100"/>
          <p14:tracePt t="67998" x="6267450" y="5886450"/>
          <p14:tracePt t="68078" x="6267450" y="5892800"/>
          <p14:tracePt t="68161" x="6273800" y="5892800"/>
          <p14:tracePt t="68358" x="6280150" y="5892800"/>
          <p14:tracePt t="68462" x="6286500" y="5886450"/>
          <p14:tracePt t="68590" x="6292850" y="5886450"/>
          <p14:tracePt t="68666" x="6292850" y="5880100"/>
          <p14:tracePt t="68734" x="6299200" y="5880100"/>
          <p14:tracePt t="68778" x="6305550" y="5873750"/>
          <p14:tracePt t="68813" x="6311900" y="5880100"/>
          <p14:tracePt t="68858" x="6311900" y="5873750"/>
          <p14:tracePt t="69106" x="6311900" y="5867400"/>
          <p14:tracePt t="69294" x="6318250" y="5867400"/>
          <p14:tracePt t="69430" x="6318250" y="5861050"/>
          <p14:tracePt t="69465" x="6324600" y="5854700"/>
          <p14:tracePt t="69534" x="6330950" y="5861050"/>
          <p14:tracePt t="69638" x="6330950" y="5854700"/>
          <p14:tracePt t="69730" x="6337300" y="5854700"/>
          <p14:tracePt t="69782" x="6343650" y="5848350"/>
          <p14:tracePt t="69926" x="6343650" y="5842000"/>
          <p14:tracePt t="69986" x="6350000" y="5842000"/>
          <p14:tracePt t="70134" x="6356350" y="5835650"/>
          <p14:tracePt t="70201" x="6362700" y="5829300"/>
          <p14:tracePt t="70234" x="6369050" y="5829300"/>
          <p14:tracePt t="70254" x="6375400" y="5829300"/>
          <p14:tracePt t="70278" x="6381750" y="5829300"/>
          <p14:tracePt t="70338" x="6388100" y="5829300"/>
          <p14:tracePt t="70357" x="6394450" y="5829300"/>
          <p14:tracePt t="70382" x="6400800" y="5829300"/>
          <p14:tracePt t="70406" x="6407150" y="5822950"/>
          <p14:tracePt t="70425" x="6413500" y="5822950"/>
          <p14:tracePt t="70450" x="6419850" y="5816600"/>
          <p14:tracePt t="70474" x="6426200" y="5816600"/>
          <p14:tracePt t="70525" x="6426200" y="5822950"/>
          <p14:tracePt t="70869" x="6426200" y="5829300"/>
          <p14:tracePt t="70914" x="6426200" y="5835650"/>
          <p14:tracePt t="70954" x="6432550" y="5835650"/>
          <p14:tracePt t="71198" x="6432550" y="5829300"/>
          <p14:tracePt t="71254" x="6432550" y="5835650"/>
          <p14:tracePt t="71446" x="6438900" y="5835650"/>
          <p14:tracePt t="71566" x="6445250" y="5835650"/>
          <p14:tracePt t="71674" x="6451600" y="5842000"/>
          <p14:tracePt t="71814" x="6451600" y="5848350"/>
          <p14:tracePt t="71838" x="6457950" y="5854700"/>
          <p14:tracePt t="71873" x="6457950" y="5861050"/>
          <p14:tracePt t="71934" x="6457950" y="5867400"/>
          <p14:tracePt t="72070" x="6464300" y="5861050"/>
          <p14:tracePt t="72190" x="6470650" y="5861050"/>
          <p14:tracePt t="72234" x="6477000" y="5867400"/>
          <p14:tracePt t="72302" x="6477000" y="5873750"/>
          <p14:tracePt t="72354" x="6483350" y="5873750"/>
          <p14:tracePt t="72398" x="6483350" y="5880100"/>
          <p14:tracePt t="72446" x="6489700" y="5880100"/>
          <p14:tracePt t="72574" x="6496050" y="5886450"/>
          <p14:tracePt t="72705" x="6496050" y="5880100"/>
          <p14:tracePt t="72934" x="6502400" y="5886450"/>
          <p14:tracePt t="72977" x="6502400" y="5892800"/>
          <p14:tracePt t="72993" x="6508750" y="5899150"/>
          <p14:tracePt t="73006" x="6515100" y="5905500"/>
          <p14:tracePt t="73054" x="6515100" y="5911850"/>
          <p14:tracePt t="73082" x="6521450" y="5911850"/>
          <p14:tracePt t="73142" x="6521450" y="5918200"/>
          <p14:tracePt t="73234" x="6521450" y="5911850"/>
          <p14:tracePt t="73345" x="6515100" y="5911850"/>
          <p14:tracePt t="73502" x="6515100" y="5905500"/>
          <p14:tracePt t="73533" x="6515100" y="5899150"/>
          <p14:tracePt t="73561" x="6521450" y="5905500"/>
          <p14:tracePt t="73614" x="6515100" y="5911850"/>
          <p14:tracePt t="73654" x="6508750" y="5911850"/>
          <p14:tracePt t="73838" x="6502400" y="5911850"/>
          <p14:tracePt t="73861" x="6496050" y="5911850"/>
          <p14:tracePt t="73878" x="6489700" y="5911850"/>
          <p14:tracePt t="73894" x="6489700" y="5918200"/>
          <p14:tracePt t="73906" x="6483350" y="5918200"/>
          <p14:tracePt t="73922" x="6477000" y="5918200"/>
          <p14:tracePt t="73938" x="6470650" y="5918200"/>
          <p14:tracePt t="73954" x="6464300" y="5911850"/>
          <p14:tracePt t="73966" x="6457950" y="5911850"/>
          <p14:tracePt t="73982" x="6451600" y="5911850"/>
          <p14:tracePt t="73998" x="6445250" y="5905500"/>
          <p14:tracePt t="74015" x="6438900" y="5899150"/>
          <p14:tracePt t="74031" x="6432550" y="5899150"/>
          <p14:tracePt t="74049" x="6426200" y="5892800"/>
          <p14:tracePt t="74065" x="6426200" y="5886450"/>
          <p14:tracePt t="74084" x="6419850" y="5880100"/>
          <p14:tracePt t="74109" x="6426200" y="5880100"/>
          <p14:tracePt t="74170" x="6432550" y="5873750"/>
          <p14:tracePt t="74194" x="6438900" y="5873750"/>
          <p14:tracePt t="74213" x="6445250" y="5867400"/>
          <p14:tracePt t="74297" x="6445250" y="5861050"/>
          <p14:tracePt t="74314" x="6445250" y="5848350"/>
          <p14:tracePt t="74342" x="6445250" y="5842000"/>
          <p14:tracePt t="74358" x="6445250" y="5835650"/>
          <p14:tracePt t="74374" x="6445250" y="5829300"/>
          <p14:tracePt t="74394" x="6451600" y="5822950"/>
          <p14:tracePt t="74617" x="6457950" y="5822950"/>
          <p14:tracePt t="74658" x="6464300" y="5816600"/>
          <p14:tracePt t="74710" x="6470650" y="5816600"/>
          <p14:tracePt t="74778" x="6477000" y="5816600"/>
          <p14:tracePt t="74874" x="6483350" y="5816600"/>
          <p14:tracePt t="75258" x="6483350" y="5810250"/>
          <p14:tracePt t="75362" x="6489700" y="5803900"/>
          <p14:tracePt t="75513" x="6496050" y="5803900"/>
          <p14:tracePt t="76113" x="6496050" y="5810250"/>
          <p14:tracePt t="76157" x="6496050" y="5803900"/>
          <p14:tracePt t="76225" x="6496050" y="5797550"/>
          <p14:tracePt t="76246" x="6502400" y="5797550"/>
          <p14:tracePt t="76314" x="6502400" y="5791200"/>
          <p14:tracePt t="76414" x="6502400" y="5797550"/>
          <p14:tracePt t="76810" x="6502400" y="5803900"/>
          <p14:tracePt t="76846" x="6502400" y="5810250"/>
          <p14:tracePt t="76877" x="6502400" y="5803900"/>
          <p14:tracePt t="77026" x="6508750" y="5797550"/>
          <p14:tracePt t="77073" x="6508750" y="5791200"/>
          <p14:tracePt t="77138" x="6502400" y="5791200"/>
          <p14:tracePt t="77246" x="6502400" y="5797550"/>
          <p14:tracePt t="77357" x="6496050" y="5791200"/>
          <p14:tracePt t="77426" x="6489700" y="5797550"/>
          <p14:tracePt t="77625" x="6489700" y="5791200"/>
          <p14:tracePt t="77710" x="6496050" y="5784850"/>
          <p14:tracePt t="77730" x="6496050" y="5778500"/>
          <p14:tracePt t="77754" x="6502400" y="5778500"/>
          <p14:tracePt t="77786" x="6496050" y="5772150"/>
          <p14:tracePt t="77838" x="6496050" y="5765800"/>
          <p14:tracePt t="77882" x="6502400" y="5759450"/>
          <p14:tracePt t="77905" x="6502400" y="5753100"/>
          <p14:tracePt t="77918" x="6508750" y="5740400"/>
          <p14:tracePt t="77934" x="6515100" y="5734050"/>
          <p14:tracePt t="77950" x="6515100" y="5727700"/>
          <p14:tracePt t="77961" x="6521450" y="5721350"/>
          <p14:tracePt t="77978" x="6521450" y="5708650"/>
          <p14:tracePt t="77994" x="6527800" y="5702300"/>
          <p14:tracePt t="78011" x="6534150" y="5702300"/>
          <p14:tracePt t="78028" x="6540500" y="5695950"/>
          <p14:tracePt t="78045" x="6540500" y="5689600"/>
          <p14:tracePt t="78061" x="6546850" y="5689600"/>
          <p14:tracePt t="78080" x="6553200" y="5689600"/>
          <p14:tracePt t="78095" x="6559550" y="5689600"/>
          <p14:tracePt t="78111" x="6565900" y="5689600"/>
          <p14:tracePt t="78130" x="6572250" y="5689600"/>
          <p14:tracePt t="78145" x="6572250" y="5695950"/>
          <p14:tracePt t="78161" x="6572250" y="5702300"/>
          <p14:tracePt t="78182" x="6572250" y="5708650"/>
          <p14:tracePt t="78214" x="6572250" y="5702300"/>
          <p14:tracePt t="78422" x="6572250" y="5695950"/>
          <p14:tracePt t="78449" x="6565900" y="5695950"/>
          <p14:tracePt t="78474" x="6559550" y="5695950"/>
          <p14:tracePt t="78490" x="6553200" y="5695950"/>
          <p14:tracePt t="78498" x="6546850" y="5702300"/>
          <p14:tracePt t="78498" x="6540500" y="5702300"/>
          <p14:tracePt t="78514" x="6534150" y="5708650"/>
          <p14:tracePt t="78514" x="6521450" y="5715000"/>
          <p14:tracePt t="78530" x="6515100" y="5721350"/>
          <p14:tracePt t="78530" x="6502400" y="5727700"/>
          <p14:tracePt t="78547" x="6496050" y="5734050"/>
          <p14:tracePt t="78547" x="6483350" y="5740400"/>
          <p14:tracePt t="78547" x="6477000" y="5746750"/>
          <p14:tracePt t="78566" x="6464300" y="5753100"/>
          <p14:tracePt t="78566" x="6457950" y="5759450"/>
          <p14:tracePt t="78581" x="6451600" y="5765800"/>
          <p14:tracePt t="78581" x="6445250" y="5772150"/>
          <p14:tracePt t="78597" x="6438900" y="5778500"/>
          <p14:tracePt t="78597" x="6432550" y="5784850"/>
          <p14:tracePt t="78614" x="6432550" y="5797550"/>
          <p14:tracePt t="78614" x="6432550" y="5810250"/>
          <p14:tracePt t="78631" x="6432550" y="5816600"/>
          <p14:tracePt t="78631" x="6432550" y="5822950"/>
          <p14:tracePt t="78647" x="6438900" y="5829300"/>
          <p14:tracePt t="78647" x="6445250" y="5835650"/>
          <p14:tracePt t="78665" x="6451600" y="5842000"/>
          <p14:tracePt t="78680" x="6457950" y="5842000"/>
          <p14:tracePt t="78680" x="6477000" y="5842000"/>
          <p14:tracePt t="78698" x="6483350" y="5835650"/>
          <p14:tracePt t="78698" x="6489700" y="5835650"/>
          <p14:tracePt t="78714" x="6496050" y="5829300"/>
          <p14:tracePt t="78714" x="6502400" y="5822950"/>
          <p14:tracePt t="78732" x="6508750" y="5816600"/>
          <p14:tracePt t="78732" x="6515100" y="5810250"/>
          <p14:tracePt t="78748" x="6521450" y="5803900"/>
          <p14:tracePt t="78748" x="6527800" y="5797550"/>
          <p14:tracePt t="78748" x="6534150" y="5791200"/>
          <p14:tracePt t="78767" x="6534150" y="5784850"/>
          <p14:tracePt t="78767" x="6540500" y="5778500"/>
          <p14:tracePt t="78782" x="6546850" y="5772150"/>
          <p14:tracePt t="78782" x="6546850" y="5765800"/>
          <p14:tracePt t="78798" x="6553200" y="5759450"/>
          <p14:tracePt t="78798" x="6553200" y="5753100"/>
          <p14:tracePt t="78815" x="6553200" y="5746750"/>
          <p14:tracePt t="78830" x="6559550" y="5740400"/>
          <p14:tracePt t="78830" x="6559550" y="5734050"/>
          <p14:tracePt t="78830" x="6553200" y="5727700"/>
          <p14:tracePt t="78850" x="6553200" y="5721350"/>
          <p14:tracePt t="78864" x="6553200" y="5715000"/>
          <p14:tracePt t="78864" x="6546850" y="5702300"/>
          <p14:tracePt t="78881" x="6546850" y="5695950"/>
          <p14:tracePt t="78897" x="6540500" y="5695950"/>
          <p14:tracePt t="78914" x="6534150" y="5689600"/>
          <p14:tracePt t="78930" x="6527800" y="5689600"/>
          <p14:tracePt t="78970" x="6527800" y="5683250"/>
          <p14:tracePt t="79054" x="6527800" y="5676900"/>
          <p14:tracePt t="79074" x="6527800" y="5670550"/>
          <p14:tracePt t="79090" x="6534150" y="5664200"/>
          <p14:tracePt t="79105" x="6540500" y="5657850"/>
          <p14:tracePt t="79118" x="6546850" y="5657850"/>
          <p14:tracePt t="79134" x="6553200" y="5657850"/>
          <p14:tracePt t="79150" x="6559550" y="5664200"/>
          <p14:tracePt t="79166" x="6559550" y="5670550"/>
          <p14:tracePt t="79178" x="6559550" y="5676900"/>
          <p14:tracePt t="79194" x="6559550" y="5689600"/>
          <p14:tracePt t="79209" x="6553200" y="5689600"/>
          <p14:tracePt t="79219" x="6553200" y="5695950"/>
          <p14:tracePt t="79231" x="6546850" y="5702300"/>
          <p14:tracePt t="79231" x="6540500" y="5715000"/>
          <p14:tracePt t="79249" x="6534150" y="5715000"/>
          <p14:tracePt t="79249" x="6527800" y="5721350"/>
          <p14:tracePt t="79266" x="6521450" y="5727700"/>
          <p14:tracePt t="79282" x="6515100" y="5734050"/>
          <p14:tracePt t="79299" x="6508750" y="5740400"/>
          <p14:tracePt t="79315" x="6515100" y="5740400"/>
          <p14:tracePt t="79358" x="6521450" y="5740400"/>
          <p14:tracePt t="79381" x="6527800" y="5740400"/>
          <p14:tracePt t="79397" x="6534150" y="5740400"/>
          <p14:tracePt t="79410" x="6540500" y="5734050"/>
          <p14:tracePt t="79426" x="6546850" y="5734050"/>
          <p14:tracePt t="79442" x="6553200" y="5734050"/>
          <p14:tracePt t="79450" x="6559550" y="5734050"/>
          <p14:tracePt t="79466" x="6565900" y="5734050"/>
          <p14:tracePt t="79482" x="6572250" y="5727700"/>
          <p14:tracePt t="79499" x="6578600" y="5721350"/>
          <p14:tracePt t="79516" x="6584950" y="5715000"/>
          <p14:tracePt t="79533" x="6584950" y="5708650"/>
          <p14:tracePt t="79846" x="6584950" y="5702300"/>
          <p14:tracePt t="80162" x="6591300" y="5695950"/>
          <p14:tracePt t="80206" x="6597650" y="5695950"/>
          <p14:tracePt t="80238" x="6604000" y="5695950"/>
          <p14:tracePt t="80290" x="6604000" y="5702300"/>
          <p14:tracePt t="80370" x="6604000" y="5695950"/>
          <p14:tracePt t="80497" x="6597650" y="5695950"/>
          <p14:tracePt t="80529" x="6604000" y="5689600"/>
          <p14:tracePt t="80566" x="6597650" y="5695950"/>
          <p14:tracePt t="80710" x="6591300" y="5695950"/>
          <p14:tracePt t="80762" x="6597650" y="5695950"/>
          <p14:tracePt t="81062" x="6591300" y="5695950"/>
          <p14:tracePt t="81602" x="6597650" y="5695950"/>
          <p14:tracePt t="81669" x="6591300" y="5702300"/>
          <p14:tracePt t="81789" x="6591300" y="5695950"/>
          <p14:tracePt t="81938" x="6591300" y="5689600"/>
          <p14:tracePt t="82073" x="6597650" y="5689600"/>
          <p14:tracePt t="82230" x="6604000" y="5689600"/>
          <p14:tracePt t="82345" x="6604000" y="5683250"/>
          <p14:tracePt t="82406" x="6604000" y="5676900"/>
          <p14:tracePt t="82450" x="6604000" y="5689600"/>
          <p14:tracePt t="82502" x="6597650" y="5695950"/>
          <p14:tracePt t="82517" x="6597650" y="5702300"/>
          <p14:tracePt t="82525" x="6597650" y="5708650"/>
          <p14:tracePt t="82534" x="6597650" y="5715000"/>
          <p14:tracePt t="82542" x="6597650" y="5721350"/>
          <p14:tracePt t="82542" x="6597650" y="5727700"/>
          <p14:tracePt t="82542" x="6604000" y="5734050"/>
          <p14:tracePt t="82563" x="6604000" y="5740400"/>
          <p14:tracePt t="82563" x="6604000" y="5746750"/>
          <p14:tracePt t="82579" x="6610350" y="5753100"/>
          <p14:tracePt t="82593" x="6616700" y="5759450"/>
          <p14:tracePt t="82609" x="6623050" y="5765800"/>
          <p14:tracePt t="82626" x="6629400" y="5765800"/>
          <p14:tracePt t="82643" x="6635750" y="5759450"/>
          <p14:tracePt t="82643" x="6642100" y="5759450"/>
          <p14:tracePt t="82661" x="6642100" y="5753100"/>
          <p14:tracePt t="82676" x="6648450" y="5746750"/>
          <p14:tracePt t="82693" x="6654800" y="5734050"/>
          <p14:tracePt t="82693" x="6654800" y="5727700"/>
          <p14:tracePt t="82711" x="6654800" y="5721350"/>
          <p14:tracePt t="82711" x="6654800" y="5715000"/>
          <p14:tracePt t="82727" x="6661150" y="5708650"/>
          <p14:tracePt t="82727" x="6661150" y="5702300"/>
          <p14:tracePt t="82744" x="6661150" y="5695950"/>
          <p14:tracePt t="82744" x="6661150" y="5689600"/>
          <p14:tracePt t="82761" x="6661150" y="5683250"/>
          <p14:tracePt t="82761" x="6661150" y="5670550"/>
          <p14:tracePt t="82779" x="6661150" y="5664200"/>
          <p14:tracePt t="82779" x="6661150" y="5657850"/>
          <p14:tracePt t="82795" x="6661150" y="5651500"/>
          <p14:tracePt t="82810" x="6661150" y="5645150"/>
          <p14:tracePt t="82826" x="6654800" y="5632450"/>
          <p14:tracePt t="82843" x="6654800" y="5626100"/>
          <p14:tracePt t="82860" x="6654800" y="5619750"/>
          <p14:tracePt t="82877" x="6648450" y="5619750"/>
          <p14:tracePt t="82893" x="6654800" y="5619750"/>
          <p14:tracePt t="82957" x="6661150" y="5619750"/>
          <p14:tracePt t="82974" x="6667500" y="5632450"/>
          <p14:tracePt t="82990" x="6673850" y="5638800"/>
          <p14:tracePt t="82998" x="6680200" y="5645150"/>
          <p14:tracePt t="82998" x="6680200" y="5651500"/>
          <p14:tracePt t="83012" x="6686550" y="5664200"/>
          <p14:tracePt t="83012" x="6699250" y="5670550"/>
          <p14:tracePt t="83029" x="6705600" y="5683250"/>
          <p14:tracePt t="83029" x="6711950" y="5689600"/>
          <p14:tracePt t="83045" x="6711950" y="5695950"/>
          <p14:tracePt t="83045" x="6718300" y="5702300"/>
          <p14:tracePt t="83063" x="6724650" y="5708650"/>
          <p14:tracePt t="83063" x="6731000" y="5721350"/>
          <p14:tracePt t="83080" x="6737350" y="5727700"/>
          <p14:tracePt t="83094" x="6737350" y="5721350"/>
          <p14:tracePt t="83154" x="6737350" y="5715000"/>
          <p14:tracePt t="83170" x="6737350" y="5702300"/>
          <p14:tracePt t="83186" x="6737350" y="5695950"/>
          <p14:tracePt t="83198" x="6731000" y="5683250"/>
          <p14:tracePt t="83213" x="6731000" y="5676900"/>
          <p14:tracePt t="83221" x="6731000" y="5670550"/>
          <p14:tracePt t="83238" x="6731000" y="5664200"/>
          <p14:tracePt t="83247" x="6731000" y="5657850"/>
          <p14:tracePt t="83247" x="6731000" y="5651500"/>
          <p14:tracePt t="83263" x="6731000" y="5645150"/>
          <p14:tracePt t="83278" x="6731000" y="5638800"/>
          <p14:tracePt t="83295" x="6737350" y="5632450"/>
          <p14:tracePt t="83295" x="6737350" y="5619750"/>
          <p14:tracePt t="83313" x="6731000" y="5613400"/>
          <p14:tracePt t="83366" x="6731000" y="5619750"/>
          <p14:tracePt t="83377" x="6724650" y="5632450"/>
          <p14:tracePt t="83394" x="6724650" y="5638800"/>
          <p14:tracePt t="83402" x="6724650" y="5645150"/>
          <p14:tracePt t="83412" x="6724650" y="5657850"/>
          <p14:tracePt t="83412" x="6724650" y="5676900"/>
          <p14:tracePt t="83430" x="6724650" y="5683250"/>
          <p14:tracePt t="83430" x="6724650" y="5695950"/>
          <p14:tracePt t="83447" x="6731000" y="5702300"/>
          <p14:tracePt t="83447" x="6731000" y="5715000"/>
          <p14:tracePt t="83463" x="6731000" y="5721350"/>
          <p14:tracePt t="83479" x="6737350" y="5727700"/>
          <p14:tracePt t="83498" x="6743700" y="5721350"/>
          <p14:tracePt t="83514" x="6750050" y="5715000"/>
          <p14:tracePt t="83531" x="6756400" y="5708650"/>
          <p14:tracePt t="83531" x="6756400" y="5702300"/>
          <p14:tracePt t="83547" x="6762750" y="5702300"/>
          <p14:tracePt t="83547" x="6762750" y="5695950"/>
          <p14:tracePt t="83564" x="6769100" y="5689600"/>
          <p14:tracePt t="83564" x="6769100" y="5683250"/>
          <p14:tracePt t="83564" x="6769100" y="5676900"/>
          <p14:tracePt t="83583" x="6775450" y="5670550"/>
          <p14:tracePt t="83596" x="6775450" y="5664200"/>
          <p14:tracePt t="83596" x="6781800" y="5657850"/>
          <p14:tracePt t="83614" x="6781800" y="5651500"/>
          <p14:tracePt t="83629" x="6775450" y="5645150"/>
          <p14:tracePt t="83646" x="6775450" y="5638800"/>
          <p14:tracePt t="83663" x="6769100" y="5632450"/>
          <p14:tracePt t="83679" x="6762750" y="5632450"/>
          <p14:tracePt t="83696" x="6756400" y="5632450"/>
          <p14:tracePt t="83713" x="6750050" y="5626100"/>
          <p14:tracePt t="83730" x="6743700" y="5619750"/>
          <p14:tracePt t="83753" x="6743700" y="5613400"/>
          <p14:tracePt t="83770" x="6743700" y="5607050"/>
          <p14:tracePt t="83785" x="6743700" y="5600700"/>
          <p14:tracePt t="83798" x="6756400" y="5600700"/>
          <p14:tracePt t="83814" x="6762750" y="5594350"/>
          <p14:tracePt t="83814" x="6769100" y="5594350"/>
          <p14:tracePt t="83831" x="6775450" y="5594350"/>
          <p14:tracePt t="83831" x="6781800" y="5588000"/>
          <p14:tracePt t="83831" x="6794500" y="5581650"/>
          <p14:tracePt t="83850" x="6807200" y="5581650"/>
          <p14:tracePt t="83863" x="6819900" y="5575300"/>
          <p14:tracePt t="83863" x="6832600" y="5575300"/>
          <p14:tracePt t="83882" x="6851650" y="5562600"/>
          <p14:tracePt t="83882" x="6864350" y="5556250"/>
          <p14:tracePt t="83899" x="6870700" y="5556250"/>
          <p14:tracePt t="83899" x="6883400" y="5549900"/>
          <p14:tracePt t="83915" x="6889750" y="5549900"/>
          <p14:tracePt t="83915" x="6896100" y="5549900"/>
          <p14:tracePt t="83931" x="6902450" y="5549900"/>
          <p14:tracePt t="83947" x="6908800" y="5549900"/>
          <p14:tracePt t="83964" x="6908800" y="5556250"/>
          <p14:tracePt t="83980" x="6902450" y="5562600"/>
          <p14:tracePt t="83997" x="6896100" y="5568950"/>
          <p14:tracePt t="83997" x="6896100" y="5581650"/>
          <p14:tracePt t="84015" x="6896100" y="5588000"/>
          <p14:tracePt t="84015" x="6889750" y="5613400"/>
          <p14:tracePt t="84032" x="6883400" y="5632450"/>
          <p14:tracePt t="84032" x="6883400" y="5651500"/>
          <p14:tracePt t="84049" x="6883400" y="5670550"/>
          <p14:tracePt t="84049" x="6877050" y="5689600"/>
          <p14:tracePt t="84065" x="6877050" y="5708650"/>
          <p14:tracePt t="84065" x="6877050" y="5727700"/>
          <p14:tracePt t="84084" x="6877050" y="5746750"/>
          <p14:tracePt t="84084" x="6877050" y="5778500"/>
          <p14:tracePt t="84099" x="6877050" y="5797550"/>
          <p14:tracePt t="84099" x="6877050" y="5810250"/>
          <p14:tracePt t="84115" x="6877050" y="5822950"/>
          <p14:tracePt t="84115" x="6877050" y="5829300"/>
          <p14:tracePt t="84132" x="6877050" y="5842000"/>
          <p14:tracePt t="84132" x="6877050" y="5848350"/>
          <p14:tracePt t="84132" x="6877050" y="5854700"/>
          <p14:tracePt t="84151" x="6877050" y="5861050"/>
          <p14:tracePt t="84166" x="6877050" y="5854700"/>
          <p14:tracePt t="84197" x="6877050" y="5842000"/>
          <p14:tracePt t="84209" x="6877050" y="5835650"/>
          <p14:tracePt t="84218" x="6877050" y="5829300"/>
          <p14:tracePt t="84235" x="6877050" y="5822950"/>
          <p14:tracePt t="84248" x="6877050" y="5816600"/>
          <p14:tracePt t="84248" x="6877050" y="5797550"/>
          <p14:tracePt t="84266" x="6877050" y="5791200"/>
          <p14:tracePt t="84266" x="6877050" y="5778500"/>
          <p14:tracePt t="84283" x="6877050" y="5772150"/>
          <p14:tracePt t="84283" x="6870700" y="5759450"/>
          <p14:tracePt t="84300" x="6870700" y="5746750"/>
          <p14:tracePt t="84300" x="6870700" y="5740400"/>
          <p14:tracePt t="84316" x="6870700" y="5727700"/>
          <p14:tracePt t="84316" x="6870700" y="5695950"/>
          <p14:tracePt t="84333" x="6870700" y="5683250"/>
          <p14:tracePt t="84333" x="6870700" y="5670550"/>
          <p14:tracePt t="84350" x="6870700" y="5651500"/>
          <p14:tracePt t="84350" x="6870700" y="5638800"/>
          <p14:tracePt t="84366" x="6870700" y="5619750"/>
          <p14:tracePt t="84366" x="6877050" y="5607050"/>
          <p14:tracePt t="84383" x="6877050" y="5594350"/>
          <p14:tracePt t="84383" x="6883400" y="5568950"/>
          <p14:tracePt t="84400" x="6883400" y="5562600"/>
          <p14:tracePt t="84400" x="6889750" y="5556250"/>
          <p14:tracePt t="84416" x="6896100" y="5556250"/>
          <p14:tracePt t="84432" x="6902450" y="5562600"/>
          <p14:tracePt t="84432" x="6902450" y="5568950"/>
          <p14:tracePt t="84450" x="6902450" y="5575300"/>
          <p14:tracePt t="84450" x="6902450" y="5581650"/>
          <p14:tracePt t="84466" x="6896100" y="5594350"/>
          <p14:tracePt t="84466" x="6896100" y="5600700"/>
          <p14:tracePt t="84483" x="6889750" y="5607050"/>
          <p14:tracePt t="84483" x="6889750" y="5619750"/>
          <p14:tracePt t="84500" x="6883400" y="5626100"/>
          <p14:tracePt t="84500" x="6883400" y="5632450"/>
          <p14:tracePt t="84500" x="6877050" y="5645150"/>
          <p14:tracePt t="84519" x="6870700" y="5651500"/>
          <p14:tracePt t="84519" x="6870700" y="5657850"/>
          <p14:tracePt t="84534" x="6870700" y="5664200"/>
          <p14:tracePt t="84534" x="6864350" y="5670550"/>
          <p14:tracePt t="84551" x="6864350" y="5676900"/>
          <p14:tracePt t="84566" x="6870700" y="5676900"/>
          <p14:tracePt t="84586" x="6877050" y="5683250"/>
          <p14:tracePt t="84602" x="6883400" y="5676900"/>
          <p14:tracePt t="84618" x="6889750" y="5676900"/>
          <p14:tracePt t="84618" x="6896100" y="5676900"/>
          <p14:tracePt t="84634" x="6902450" y="5676900"/>
          <p14:tracePt t="84649" x="6908800" y="5670550"/>
          <p14:tracePt t="84649" x="6915150" y="5670550"/>
          <p14:tracePt t="84667" x="6921500" y="5670550"/>
          <p14:tracePt t="84667" x="6921500" y="5664200"/>
          <p14:tracePt t="84684" x="6934200" y="5664200"/>
          <p14:tracePt t="84699" x="6940550" y="5657850"/>
          <p14:tracePt t="84716" x="6946900" y="5657850"/>
          <p14:tracePt t="84733" x="6953250" y="5651500"/>
          <p14:tracePt t="84750" x="6946900" y="5645150"/>
          <p14:tracePt t="84809" x="6940550" y="5645150"/>
          <p14:tracePt t="84850" x="6934200" y="5638800"/>
          <p14:tracePt t="84918" x="6927850" y="5638800"/>
          <p14:tracePt t="84938" x="6921500" y="5638800"/>
          <p14:tracePt t="84970" x="6915150" y="5632450"/>
          <p14:tracePt t="85013" x="6908800" y="5632450"/>
          <p14:tracePt t="85126" x="6902450" y="5638800"/>
          <p14:tracePt t="85226" x="6902450" y="5645150"/>
          <p14:tracePt t="85261" x="6896100" y="5645150"/>
          <p14:tracePt t="85322" x="6889750" y="5645150"/>
          <p14:tracePt t="85349" x="6883400" y="5645150"/>
          <p14:tracePt t="85374" x="6877050" y="5645150"/>
          <p14:tracePt t="85397" x="6870700" y="5645150"/>
          <p14:tracePt t="85433" x="6864350" y="5645150"/>
          <p14:tracePt t="85494" x="6858000" y="5645150"/>
          <p14:tracePt t="85517" x="6851650" y="5645150"/>
          <p14:tracePt t="85537" x="6845300" y="5645150"/>
          <p14:tracePt t="85674" x="6838950" y="5651500"/>
          <p14:tracePt t="85698" x="6832600" y="5651500"/>
          <p14:tracePt t="85717" x="6826250" y="5651500"/>
          <p14:tracePt t="85742" x="6819900" y="5657850"/>
          <p14:tracePt t="85765" x="6819900" y="5651500"/>
          <p14:tracePt t="85885" x="6826250" y="5651500"/>
          <p14:tracePt t="86033" x="6826250" y="5657850"/>
          <p14:tracePt t="86078" x="6826250" y="5664200"/>
          <p14:tracePt t="86137" x="6826250" y="5670550"/>
          <p14:tracePt t="86162" x="6819900" y="5676900"/>
          <p14:tracePt t="86190" x="6819900" y="5683250"/>
          <p14:tracePt t="86214" x="6813550" y="5683250"/>
          <p14:tracePt t="86237" x="6807200" y="5683250"/>
          <p14:tracePt t="86250" x="6800850" y="5689600"/>
          <p14:tracePt t="86266" x="6794500" y="5689600"/>
          <p14:tracePt t="86282" x="6788150" y="5695950"/>
          <p14:tracePt t="86297" x="6781800" y="5695950"/>
          <p14:tracePt t="86306" x="6775450" y="5695950"/>
          <p14:tracePt t="86306" x="6769100" y="5702300"/>
          <p14:tracePt t="86322" x="6762750" y="5702300"/>
          <p14:tracePt t="86322" x="6756400" y="5702300"/>
          <p14:tracePt t="86339" x="6743700" y="5708650"/>
          <p14:tracePt t="86339" x="6731000" y="5715000"/>
          <p14:tracePt t="86339" x="6718300" y="5715000"/>
          <p14:tracePt t="86358" x="6705600" y="5721350"/>
          <p14:tracePt t="86358" x="6686550" y="5727700"/>
          <p14:tracePt t="86373" x="6667500" y="5734050"/>
          <p14:tracePt t="86373" x="6648450" y="5740400"/>
          <p14:tracePt t="86390" x="6629400" y="5746750"/>
          <p14:tracePt t="86390" x="6604000" y="5753100"/>
          <p14:tracePt t="86406" x="6578600" y="5759450"/>
          <p14:tracePt t="86406" x="6546850" y="5765800"/>
          <p14:tracePt t="86423" x="6508750" y="5778500"/>
          <p14:tracePt t="86423" x="6419850" y="5797550"/>
          <p14:tracePt t="86440" x="6375400" y="5810250"/>
          <p14:tracePt t="86440" x="6318250" y="5822950"/>
          <p14:tracePt t="86457" x="6254750" y="5842000"/>
          <p14:tracePt t="86457" x="6184900" y="5861050"/>
          <p14:tracePt t="86473" x="6108700" y="5880100"/>
          <p14:tracePt t="86473" x="5943600" y="5918200"/>
          <p14:tracePt t="86490" x="5848350" y="5943600"/>
          <p14:tracePt t="86490" x="5753100" y="5962650"/>
          <p14:tracePt t="86507" x="5651500" y="5981700"/>
          <p14:tracePt t="86507" x="5543550" y="6007100"/>
          <p14:tracePt t="86523" x="5435600" y="6026150"/>
          <p14:tracePt t="86523" x="5321300" y="6045200"/>
          <p14:tracePt t="86540" x="5207000" y="6064250"/>
          <p14:tracePt t="86540" x="5086350" y="6089650"/>
          <p14:tracePt t="86540" x="4965700" y="6108700"/>
          <p14:tracePt t="86559" x="4845050" y="6127750"/>
          <p14:tracePt t="86572" x="4718050" y="6146800"/>
          <p14:tracePt t="86572" x="4476750" y="6191250"/>
          <p14:tracePt t="86591" x="4349750" y="6210300"/>
          <p14:tracePt t="86591" x="4229100" y="6235700"/>
          <p14:tracePt t="86607" x="4114800" y="6254750"/>
          <p14:tracePt t="86607" x="4000500" y="6280150"/>
          <p14:tracePt t="86623" x="3886200" y="6305550"/>
          <p14:tracePt t="86623" x="3771900" y="6330950"/>
          <p14:tracePt t="86623" x="3670300" y="6350000"/>
          <p14:tracePt t="86642" x="3568700" y="6375400"/>
          <p14:tracePt t="86656" x="3479800" y="6400800"/>
          <p14:tracePt t="86656" x="3308350" y="6438900"/>
          <p14:tracePt t="86674" x="3232150" y="6457950"/>
          <p14:tracePt t="86674" x="3155950" y="6477000"/>
          <p14:tracePt t="86691" x="3086100" y="6489700"/>
          <p14:tracePt t="86691" x="3016250" y="6496050"/>
          <p14:tracePt t="86707" x="2952750" y="6508750"/>
          <p14:tracePt t="86707" x="2889250" y="6521450"/>
          <p14:tracePt t="86724" x="2832100" y="6521450"/>
          <p14:tracePt t="86724" x="2730500" y="6534150"/>
          <p14:tracePt t="86741" x="2686050" y="6534150"/>
          <p14:tracePt t="86741" x="2647950" y="6527800"/>
          <p14:tracePt t="86757" x="2609850" y="6527800"/>
          <p14:tracePt t="86757" x="2578100" y="6527800"/>
          <p14:tracePt t="86774" x="2552700" y="6521450"/>
          <p14:tracePt t="86774" x="2533650" y="6508750"/>
          <p14:tracePt t="86791" x="2508250" y="6489700"/>
          <p14:tracePt t="86806" x="2489200" y="6464300"/>
          <p14:tracePt t="86823" x="2489200" y="6438900"/>
          <p14:tracePt t="86840" x="2489200" y="6413500"/>
          <p14:tracePt t="86840" x="2501900" y="6388100"/>
          <p14:tracePt t="86858" x="2527300" y="6362700"/>
          <p14:tracePt t="86882" x="2559050" y="6350000"/>
          <p14:tracePt t="86905" x="2578100" y="6343650"/>
          <p14:tracePt t="86918" x="2590800" y="6343650"/>
          <p14:tracePt t="86927" x="2597150" y="6337300"/>
          <p14:tracePt t="86940" x="2616200" y="6330950"/>
          <p14:tracePt t="86957" x="2622550" y="6318250"/>
          <p14:tracePt t="86957" x="2622550" y="6311900"/>
          <p14:tracePt t="86975" x="2622550" y="6305550"/>
          <p14:tracePt t="86975" x="2622550" y="6292850"/>
          <p14:tracePt t="86991" x="2616200" y="6280150"/>
          <p14:tracePt t="86991" x="2609850" y="6267450"/>
          <p14:tracePt t="86991" x="2609850" y="6248400"/>
          <p14:tracePt t="87010" x="2603500" y="6229350"/>
          <p14:tracePt t="87023" x="2597150" y="6210300"/>
          <p14:tracePt t="87023" x="2578100" y="6165850"/>
          <p14:tracePt t="87042" x="2565400" y="61341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p:txBody>
          <a:bodyPr/>
          <a:lstStyle/>
          <a:p>
            <a:r>
              <a:rPr lang="ja-JP" altLang="en-US"/>
              <a:t>母分散に関する検定： </a:t>
            </a:r>
            <a:r>
              <a:rPr lang="en-US" altLang="ja-JP">
                <a:solidFill>
                  <a:schemeClr val="tx1"/>
                </a:solidFill>
              </a:rPr>
              <a:t>p-</a:t>
            </a:r>
            <a:r>
              <a:rPr lang="ja-JP" altLang="en-US">
                <a:solidFill>
                  <a:schemeClr val="tx1"/>
                </a:solidFill>
              </a:rPr>
              <a:t>値</a:t>
            </a:r>
            <a:r>
              <a:rPr lang="ja-JP" altLang="en-US"/>
              <a:t>の計算</a:t>
            </a:r>
          </a:p>
        </p:txBody>
      </p:sp>
      <p:sp>
        <p:nvSpPr>
          <p:cNvPr id="651267" name="Text Box 3"/>
          <p:cNvSpPr txBox="1">
            <a:spLocks noChangeArrowheads="1"/>
          </p:cNvSpPr>
          <p:nvPr/>
        </p:nvSpPr>
        <p:spPr bwMode="auto">
          <a:xfrm>
            <a:off x="428596" y="1285860"/>
            <a:ext cx="8501122" cy="830997"/>
          </a:xfrm>
          <a:prstGeom prst="rect">
            <a:avLst/>
          </a:prstGeom>
          <a:noFill/>
          <a:ln w="38100">
            <a:noFill/>
            <a:miter lim="800000"/>
            <a:headEnd/>
            <a:tailEnd/>
          </a:ln>
          <a:effectLst/>
        </p:spPr>
        <p:txBody>
          <a:bodyPr wrap="square">
            <a:spAutoFit/>
          </a:bodyPr>
          <a:lstStyle/>
          <a:p>
            <a:r>
              <a:rPr lang="ja-JP" altLang="en-US" dirty="0"/>
              <a:t>帰無仮説が成り立つとしたら，今回の標本が得られる確率である</a:t>
            </a:r>
            <a:r>
              <a:rPr lang="en-US" altLang="ja-JP" dirty="0"/>
              <a:t>p-</a:t>
            </a:r>
            <a:r>
              <a:rPr lang="ja-JP" altLang="en-US" dirty="0"/>
              <a:t>値は</a:t>
            </a:r>
            <a:r>
              <a:rPr lang="ja-JP" altLang="en-US" dirty="0" smtClean="0"/>
              <a:t>エクセルのシートに代入すると計算できる．</a:t>
            </a:r>
            <a:endParaRPr lang="ja-JP" altLang="en-US" dirty="0"/>
          </a:p>
        </p:txBody>
      </p:sp>
      <p:pic>
        <p:nvPicPr>
          <p:cNvPr id="2" name="Picture 11"/>
          <p:cNvPicPr>
            <a:picLocks noChangeAspect="1" noChangeArrowheads="1"/>
          </p:cNvPicPr>
          <p:nvPr/>
        </p:nvPicPr>
        <p:blipFill>
          <a:blip r:embed="rId5" cstate="print"/>
          <a:srcRect/>
          <a:stretch>
            <a:fillRect/>
          </a:stretch>
        </p:blipFill>
        <p:spPr bwMode="auto">
          <a:xfrm>
            <a:off x="1979712" y="2204864"/>
            <a:ext cx="5279998" cy="3456384"/>
          </a:xfrm>
          <a:prstGeom prst="rect">
            <a:avLst/>
          </a:prstGeom>
          <a:noFill/>
          <a:ln w="9525">
            <a:noFill/>
            <a:miter lim="800000"/>
            <a:headEnd/>
            <a:tailEnd/>
          </a:ln>
          <a:effectLst/>
        </p:spPr>
      </p:pic>
      <p:sp>
        <p:nvSpPr>
          <p:cNvPr id="14" name="Text Box 3"/>
          <p:cNvSpPr txBox="1">
            <a:spLocks noChangeArrowheads="1"/>
          </p:cNvSpPr>
          <p:nvPr/>
        </p:nvSpPr>
        <p:spPr bwMode="auto">
          <a:xfrm>
            <a:off x="2843808" y="5949280"/>
            <a:ext cx="1866217" cy="461665"/>
          </a:xfrm>
          <a:prstGeom prst="rect">
            <a:avLst/>
          </a:prstGeom>
          <a:noFill/>
          <a:ln w="38100">
            <a:noFill/>
            <a:miter lim="800000"/>
            <a:headEnd/>
            <a:tailEnd/>
          </a:ln>
          <a:effectLst/>
        </p:spPr>
        <p:txBody>
          <a:bodyPr wrap="none">
            <a:spAutoFit/>
          </a:bodyPr>
          <a:lstStyle/>
          <a:p>
            <a:r>
              <a:rPr lang="ja-JP" altLang="en-US" dirty="0" smtClean="0"/>
              <a:t>Ｐ値＝</a:t>
            </a:r>
            <a:r>
              <a:rPr lang="en-US" altLang="ja-JP" dirty="0" smtClean="0"/>
              <a:t>0.0053</a:t>
            </a:r>
            <a:endParaRPr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1194"/>
    </mc:Choice>
    <mc:Fallback>
      <p:transition spd="slow" advTm="911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2809" x="2895600" y="5334000"/>
          <p14:tracePt t="2828" x="2889250" y="5334000"/>
          <p14:tracePt t="2859" x="2882900" y="5340350"/>
          <p14:tracePt t="2888" x="2882900" y="5346700"/>
          <p14:tracePt t="2956" x="2882900" y="5353050"/>
          <p14:tracePt t="2980" x="2882900" y="5359400"/>
          <p14:tracePt t="3015" x="2882900" y="5365750"/>
          <p14:tracePt t="3040" x="2882900" y="5372100"/>
          <p14:tracePt t="3068" x="2876550" y="5365750"/>
          <p14:tracePt t="3128" x="2876550" y="5372100"/>
          <p14:tracePt t="3239" x="2870200" y="5378450"/>
          <p14:tracePt t="13790" x="2794000" y="5429250"/>
          <p14:tracePt t="13855" x="2832100" y="5429250"/>
          <p14:tracePt t="13908" x="2825750" y="5429250"/>
          <p14:tracePt t="13919" x="2857500" y="5422900"/>
          <p14:tracePt t="13975" x="2819400" y="5422900"/>
          <p14:tracePt t="13987" x="2825750" y="5416550"/>
          <p14:tracePt t="14035" x="2787650" y="5416550"/>
          <p14:tracePt t="14040" x="2825750" y="5410200"/>
          <p14:tracePt t="14055" x="2787650" y="5410200"/>
          <p14:tracePt t="17996" x="3048000" y="5588000"/>
          <p14:tracePt t="18005" x="3060700" y="5594350"/>
          <p14:tracePt t="18012" x="3073400" y="5600700"/>
          <p14:tracePt t="18026" x="3086100" y="5607050"/>
          <p14:tracePt t="18026" x="3124200" y="5632450"/>
          <p14:tracePt t="18044" x="3143250" y="5638800"/>
          <p14:tracePt t="18044" x="3162300" y="5651500"/>
          <p14:tracePt t="18060" x="3175000" y="5657850"/>
          <p14:tracePt t="18060" x="3187700" y="5670550"/>
          <p14:tracePt t="18077" x="3200400" y="5676900"/>
          <p14:tracePt t="18077" x="3206750" y="5689600"/>
          <p14:tracePt t="18093" x="3219450" y="5695950"/>
          <p14:tracePt t="18093" x="3232150" y="5708650"/>
          <p14:tracePt t="18109" x="3232150" y="5715000"/>
          <p14:tracePt t="18109" x="3238500" y="5721350"/>
          <p14:tracePt t="18126" x="3238500" y="5727700"/>
          <p14:tracePt t="18141" x="3238500" y="5734050"/>
          <p14:tracePt t="18158" x="3232150" y="5740400"/>
          <p14:tracePt t="18175" x="3232150" y="5746750"/>
          <p14:tracePt t="18215" x="3238500" y="5746750"/>
          <p14:tracePt t="18250" x="3244850" y="5746750"/>
          <p14:tracePt t="18286" x="3244850" y="5740400"/>
          <p14:tracePt t="18335" x="3238500" y="5740400"/>
          <p14:tracePt t="18395" x="3225800" y="5740400"/>
          <p14:tracePt t="18407" x="3219450" y="5746750"/>
          <p14:tracePt t="18423" x="3213100" y="5746750"/>
          <p14:tracePt t="18431" x="3200400" y="5746750"/>
          <p14:tracePt t="18442" x="3194050" y="5753100"/>
          <p14:tracePt t="18442" x="3187700" y="5753100"/>
          <p14:tracePt t="18460" x="3175000" y="5753100"/>
          <p14:tracePt t="18460" x="3155950" y="5759450"/>
          <p14:tracePt t="18477" x="3143250" y="5759450"/>
          <p14:tracePt t="18477" x="3130550" y="5759450"/>
          <p14:tracePt t="18494" x="3117850" y="5759450"/>
          <p14:tracePt t="18494" x="3105150" y="5759450"/>
          <p14:tracePt t="18511" x="3092450" y="5765800"/>
          <p14:tracePt t="18511" x="3067050" y="5765800"/>
          <p14:tracePt t="18528" x="3054350" y="5765800"/>
          <p14:tracePt t="18528" x="3041650" y="5765800"/>
          <p14:tracePt t="18544" x="3028950" y="5765800"/>
          <p14:tracePt t="18544" x="3016250" y="5765800"/>
          <p14:tracePt t="18561" x="3003550" y="5765800"/>
          <p14:tracePt t="18561" x="2997200" y="5765800"/>
          <p14:tracePt t="18578" x="2984500" y="5765800"/>
          <p14:tracePt t="18578" x="2965450" y="5765800"/>
          <p14:tracePt t="18595" x="2959100" y="5765800"/>
          <p14:tracePt t="18595" x="2952750" y="5765800"/>
          <p14:tracePt t="18611" x="2946400" y="5765800"/>
          <p14:tracePt t="18611" x="2940050" y="5759450"/>
          <p14:tracePt t="18628" x="2933700" y="5759450"/>
          <p14:tracePt t="18643" x="2927350" y="5759450"/>
          <p14:tracePt t="18660" x="2921000" y="5759450"/>
          <p14:tracePt t="18676" x="2914650" y="5759450"/>
          <p14:tracePt t="18702" x="2921000" y="5753100"/>
          <p14:tracePt t="18935" x="2927350" y="5753100"/>
          <p14:tracePt t="18946" x="2933700" y="5753100"/>
          <p14:tracePt t="18994" x="2933700" y="5759450"/>
          <p14:tracePt t="19082" x="2927350" y="5759450"/>
          <p14:tracePt t="19150" x="2921000" y="5765800"/>
          <p14:tracePt t="19175" x="2914650" y="5765800"/>
          <p14:tracePt t="19186" x="2908300" y="5765800"/>
          <p14:tracePt t="19203" x="2901950" y="5772150"/>
          <p14:tracePt t="19226" x="2901950" y="5778500"/>
          <p14:tracePt t="19242" x="2895600" y="5784850"/>
          <p14:tracePt t="19254" x="2889250" y="5784850"/>
          <p14:tracePt t="19270" x="2882900" y="5791200"/>
          <p14:tracePt t="19286" x="2876550" y="5791200"/>
          <p14:tracePt t="19302" x="2870200" y="5791200"/>
          <p14:tracePt t="19338" x="2863850" y="5791200"/>
          <p14:tracePt t="19362" x="2857500" y="5791200"/>
          <p14:tracePt t="19382" x="2851150" y="5791200"/>
          <p14:tracePt t="19406" x="2844800" y="5797550"/>
          <p14:tracePt t="19426" x="2838450" y="5803900"/>
          <p14:tracePt t="19474" x="2832100" y="5803900"/>
          <p14:tracePt t="19494" x="2825750" y="5803900"/>
          <p14:tracePt t="19526" x="2819400" y="5803900"/>
          <p14:tracePt t="19602" x="2813050" y="5803900"/>
          <p14:tracePt t="19623" x="2813050" y="5810250"/>
          <p14:tracePt t="19646" x="2806700" y="5810250"/>
          <p14:tracePt t="19666" x="2800350" y="5816600"/>
          <p14:tracePt t="19690" x="2800350" y="5822950"/>
          <p14:tracePt t="19723" x="2794000" y="5816600"/>
          <p14:tracePt t="19886" x="2800350" y="5816600"/>
          <p14:tracePt t="20014" x="2806700" y="5816600"/>
          <p14:tracePt t="20043" x="2806700" y="5822950"/>
          <p14:tracePt t="20086" x="2800350" y="5822950"/>
          <p14:tracePt t="20266" x="2794000" y="5822950"/>
          <p14:tracePt t="20314" x="2787650" y="5829300"/>
          <p14:tracePt t="20382" x="2787650" y="5822950"/>
          <p14:tracePt t="20418" x="2781300" y="5816600"/>
          <p14:tracePt t="20446" x="2781300" y="5822950"/>
          <p14:tracePt t="20506" x="2774950" y="5822950"/>
          <p14:tracePt t="20562" x="2774950" y="5816600"/>
          <p14:tracePt t="20598" x="2781300" y="5810250"/>
          <p14:tracePt t="20623" x="2781300" y="5803900"/>
          <p14:tracePt t="20642" x="2787650" y="5797550"/>
          <p14:tracePt t="20666" x="2787650" y="5791200"/>
          <p14:tracePt t="20694" x="2794000" y="5784850"/>
          <p14:tracePt t="20746" x="2800350" y="5778500"/>
          <p14:tracePt t="20866" x="2800350" y="5772150"/>
          <p14:tracePt t="20907" x="2806700" y="5772150"/>
          <p14:tracePt t="20950" x="2813050" y="5772150"/>
          <p14:tracePt t="20982" x="2819400" y="5765800"/>
          <p14:tracePt t="21003" x="2825750" y="5765800"/>
          <p14:tracePt t="21018" x="2832100" y="5759450"/>
          <p14:tracePt t="21035" x="2838450" y="5759450"/>
          <p14:tracePt t="21046" x="2838450" y="5753100"/>
          <p14:tracePt t="21062" x="2851150" y="5753100"/>
          <p14:tracePt t="21086" x="2851150" y="5759450"/>
          <p14:tracePt t="21107" x="2857500" y="5759450"/>
          <p14:tracePt t="21130" x="2863850" y="5753100"/>
          <p14:tracePt t="21166" x="2870200" y="5746750"/>
          <p14:tracePt t="21198" x="2876550" y="5740400"/>
          <p14:tracePt t="21474" x="2870200" y="5746750"/>
          <p14:tracePt t="21791" x="2863850" y="5746750"/>
          <p14:tracePt t="21926" x="2863850" y="5753100"/>
          <p14:tracePt t="21986" x="2857500" y="5746750"/>
          <p14:tracePt t="22083" x="2857500" y="5753100"/>
          <p14:tracePt t="22123" x="2851150" y="5759450"/>
          <p14:tracePt t="22159" x="2844800" y="5759450"/>
          <p14:tracePt t="22242" x="2844800" y="5765800"/>
          <p14:tracePt t="22294" x="2838450" y="5765800"/>
          <p14:tracePt t="22434" x="2832100" y="5765800"/>
          <p14:tracePt t="22646" x="2832100" y="5759450"/>
          <p14:tracePt t="22818" x="2832100" y="5765800"/>
          <p14:tracePt t="22906" x="2825750" y="5765800"/>
          <p14:tracePt t="23146" x="2825750" y="5772150"/>
          <p14:tracePt t="23326" x="2832100" y="5765800"/>
          <p14:tracePt t="23507" x="2825750" y="5759450"/>
          <p14:tracePt t="23614" x="2832100" y="5759450"/>
          <p14:tracePt t="23650" x="2832100" y="5753100"/>
          <p14:tracePt t="23702" x="2838450" y="5753100"/>
          <p14:tracePt t="23755" x="2844800" y="5746750"/>
          <p14:tracePt t="23815" x="2838450" y="5753100"/>
          <p14:tracePt t="23891" x="2838450" y="5759450"/>
          <p14:tracePt t="23919" x="2832100" y="5759450"/>
          <p14:tracePt t="23966" x="2825750" y="5759450"/>
          <p14:tracePt t="24018" x="2825750" y="5765800"/>
          <p14:tracePt t="24131" x="2825750" y="5759450"/>
          <p14:tracePt t="24215" x="2832100" y="5753100"/>
          <p14:tracePt t="24250" x="2838450" y="5753100"/>
          <p14:tracePt t="24354" x="2844800" y="5746750"/>
          <p14:tracePt t="24394" x="2838450" y="5753100"/>
          <p14:tracePt t="24578" x="2832100" y="5746750"/>
          <p14:tracePt t="25536" x="2825750" y="5753100"/>
          <p14:tracePt t="25819" x="2825750" y="5746750"/>
          <p14:tracePt t="25886" x="2832100" y="5740400"/>
          <p14:tracePt t="26078" x="2838450" y="5734050"/>
          <p14:tracePt t="26898" x="2844800" y="5734050"/>
          <p14:tracePt t="26978" x="2844800" y="5727700"/>
          <p14:tracePt t="27018" x="2851150" y="5721350"/>
          <p14:tracePt t="27046" x="2851150" y="5715000"/>
          <p14:tracePt t="27062" x="2857500" y="5708650"/>
          <p14:tracePt t="27078" x="2857500" y="5702300"/>
          <p14:tracePt t="27086" x="2863850" y="5695950"/>
          <p14:tracePt t="27098" x="2870200" y="5689600"/>
          <p14:tracePt t="27107" x="2870200" y="5683250"/>
          <p14:tracePt t="27120" x="2876550" y="5670550"/>
          <p14:tracePt t="27120" x="2882900" y="5670550"/>
          <p14:tracePt t="27139" x="2882900" y="5664200"/>
          <p14:tracePt t="27139" x="2889250" y="5657850"/>
          <p14:tracePt t="27155" x="2889250" y="5651500"/>
          <p14:tracePt t="27155" x="2895600" y="5638800"/>
          <p14:tracePt t="27155" x="2901950" y="5632450"/>
          <p14:tracePt t="27175" x="2901950" y="5626100"/>
          <p14:tracePt t="27187" x="2908300" y="5613400"/>
          <p14:tracePt t="27187" x="2908300" y="5600700"/>
          <p14:tracePt t="27187" x="2914650" y="5588000"/>
          <p14:tracePt t="27208" x="2914650" y="5575300"/>
          <p14:tracePt t="27208" x="2921000" y="5562600"/>
          <p14:tracePt t="27222" x="2927350" y="5556250"/>
          <p14:tracePt t="27222" x="2927350" y="5543550"/>
          <p14:tracePt t="27239" x="2933700" y="5530850"/>
          <p14:tracePt t="27239" x="2933700" y="5524500"/>
          <p14:tracePt t="27256" x="2933700" y="5511800"/>
          <p14:tracePt t="27256" x="2940050" y="5505450"/>
          <p14:tracePt t="27256" x="2946400" y="5492750"/>
          <p14:tracePt t="27275" x="2946400" y="5480050"/>
          <p14:tracePt t="27275" x="2952750" y="5461000"/>
          <p14:tracePt t="27289" x="2952750" y="5448300"/>
          <p14:tracePt t="27289" x="2952750" y="5422900"/>
          <p14:tracePt t="27306" x="2959100" y="5397500"/>
          <p14:tracePt t="27306" x="2959100" y="5365750"/>
          <p14:tracePt t="27323" x="2965450" y="5327650"/>
          <p14:tracePt t="27323" x="2971800" y="5251450"/>
          <p14:tracePt t="27339" x="2978150" y="5207000"/>
          <p14:tracePt t="27339" x="2978150" y="5162550"/>
          <p14:tracePt t="27356" x="2984500" y="5111750"/>
          <p14:tracePt t="27356" x="2997200" y="5060950"/>
          <p14:tracePt t="27373" x="3003550" y="5010150"/>
          <p14:tracePt t="27373" x="3016250" y="4965700"/>
          <p14:tracePt t="27390" x="3028950" y="4921250"/>
          <p14:tracePt t="27390" x="3073400" y="4851400"/>
          <p14:tracePt t="27407" x="3098800" y="4826000"/>
          <p14:tracePt t="27407" x="3124200" y="4813300"/>
          <p14:tracePt t="27423" x="3162300" y="4800600"/>
          <p14:tracePt t="27423" x="3200400" y="4800600"/>
          <p14:tracePt t="27440" x="3238500" y="4800600"/>
          <p14:tracePt t="27440" x="3282950" y="4806950"/>
          <p14:tracePt t="27456" x="3327400" y="4806950"/>
          <p14:tracePt t="27456" x="3378200" y="4813300"/>
          <p14:tracePt t="27456" x="3422650" y="4813300"/>
          <p14:tracePt t="27475" x="3467100" y="4813300"/>
          <p14:tracePt t="27488" x="3511550" y="4813300"/>
          <p14:tracePt t="27488" x="3600450" y="4806950"/>
          <p14:tracePt t="27507" x="3632200" y="4800600"/>
          <p14:tracePt t="27507" x="3670300" y="4800600"/>
          <p14:tracePt t="27523" x="3702050" y="4800600"/>
          <p14:tracePt t="27523" x="3733800" y="4806950"/>
          <p14:tracePt t="27540" x="3759200" y="4800600"/>
          <p14:tracePt t="27540" x="3784600" y="4800600"/>
          <p14:tracePt t="27540" x="3803650" y="4800600"/>
          <p14:tracePt t="27559" x="3822700" y="4800600"/>
          <p14:tracePt t="27572" x="3841750" y="4800600"/>
          <p14:tracePt t="27572" x="3867150" y="4800600"/>
          <p14:tracePt t="27590" x="3873500" y="4794250"/>
          <p14:tracePt t="27606" x="3873500" y="4787900"/>
          <p14:tracePt t="27622" x="3867150" y="4787900"/>
          <p14:tracePt t="27622" x="3841750" y="4794250"/>
          <p14:tracePt t="27640" x="3829050" y="4800600"/>
          <p14:tracePt t="27640" x="3816350" y="4813300"/>
          <p14:tracePt t="27657" x="3803650" y="4826000"/>
          <p14:tracePt t="27657" x="3784600" y="4845050"/>
          <p14:tracePt t="27674" x="3765550" y="4864100"/>
          <p14:tracePt t="27674" x="3746500" y="4889500"/>
          <p14:tracePt t="27691" x="3727450" y="4908550"/>
          <p14:tracePt t="27691" x="3689350" y="4946650"/>
          <p14:tracePt t="27707" x="3670300" y="4965700"/>
          <p14:tracePt t="27707" x="3644900" y="4984750"/>
          <p14:tracePt t="27724" x="3625850" y="5003800"/>
          <p14:tracePt t="27724" x="3606800" y="5029200"/>
          <p14:tracePt t="27741" x="3587750" y="5048250"/>
          <p14:tracePt t="27741" x="3575050" y="5073650"/>
          <p14:tracePt t="27741" x="3556000" y="5092700"/>
          <p14:tracePt t="27759" x="3543300" y="5118100"/>
          <p14:tracePt t="27773" x="3530600" y="5137150"/>
          <p14:tracePt t="27773" x="3505200" y="5175250"/>
          <p14:tracePt t="27791" x="3498850" y="5194300"/>
          <p14:tracePt t="27791" x="3492500" y="5213350"/>
          <p14:tracePt t="27808" x="3486150" y="5226050"/>
          <p14:tracePt t="27808" x="3479800" y="5245100"/>
          <p14:tracePt t="27824" x="3473450" y="5257800"/>
          <p14:tracePt t="27824" x="3473450" y="5270500"/>
          <p14:tracePt t="27824" x="3473450" y="5289550"/>
          <p14:tracePt t="27843" x="3467100" y="5308600"/>
          <p14:tracePt t="27856" x="3467100" y="5321300"/>
          <p14:tracePt t="27856" x="3460750" y="5359400"/>
          <p14:tracePt t="27875" x="3460750" y="5378450"/>
          <p14:tracePt t="27875" x="3454400" y="5397500"/>
          <p14:tracePt t="27891" x="3454400" y="5410200"/>
          <p14:tracePt t="27891" x="3448050" y="5429250"/>
          <p14:tracePt t="27908" x="3441700" y="5441950"/>
          <p14:tracePt t="27908" x="3441700" y="5454650"/>
          <p14:tracePt t="27925" x="3435350" y="5467350"/>
          <p14:tracePt t="27925" x="3416300" y="5480050"/>
          <p14:tracePt t="27941" x="3409950" y="5486400"/>
          <p14:tracePt t="27941" x="3397250" y="5492750"/>
          <p14:tracePt t="27958" x="3390900" y="5492750"/>
          <p14:tracePt t="27958" x="3378200" y="5499100"/>
          <p14:tracePt t="27975" x="3359150" y="5499100"/>
          <p14:tracePt t="27975" x="3346450" y="5499100"/>
          <p14:tracePt t="27992" x="3327400" y="5499100"/>
          <p14:tracePt t="27992" x="3295650" y="5499100"/>
          <p14:tracePt t="28008" x="3276600" y="5499100"/>
          <p14:tracePt t="28008" x="3257550" y="5499100"/>
          <p14:tracePt t="28025" x="3238500" y="5499100"/>
          <p14:tracePt t="28025" x="3219450" y="5499100"/>
          <p14:tracePt t="28042" x="3200400" y="5499100"/>
          <p14:tracePt t="28042" x="3168650" y="5499100"/>
          <p14:tracePt t="28059" x="3149600" y="5492750"/>
          <p14:tracePt t="28059" x="3136900" y="5492750"/>
          <p14:tracePt t="28080" x="3117850" y="5492750"/>
          <p14:tracePt t="28080" x="3098800" y="5492750"/>
          <p14:tracePt t="28092" x="3086100" y="5492750"/>
          <p14:tracePt t="28092" x="3067050" y="5492750"/>
          <p14:tracePt t="28109" x="3054350" y="5486400"/>
          <p14:tracePt t="28109" x="3035300" y="5486400"/>
          <p14:tracePt t="28109" x="3022600" y="5486400"/>
          <p14:tracePt t="28127" x="3003550" y="5486400"/>
          <p14:tracePt t="28140" x="2990850" y="5480050"/>
          <p14:tracePt t="28140" x="2959100" y="5480050"/>
          <p14:tracePt t="28159" x="2940050" y="5480050"/>
          <p14:tracePt t="28159" x="2921000" y="5480050"/>
          <p14:tracePt t="28175" x="2901950" y="5480050"/>
          <p14:tracePt t="28175" x="2882900" y="5480050"/>
          <p14:tracePt t="28192" x="2863850" y="5473700"/>
          <p14:tracePt t="28192" x="2844800" y="5473700"/>
          <p14:tracePt t="28192" x="2819400" y="5473700"/>
          <p14:tracePt t="28211" x="2800350" y="5473700"/>
          <p14:tracePt t="28224" x="2774950" y="5473700"/>
          <p14:tracePt t="28224" x="2724150" y="5467350"/>
          <p14:tracePt t="28242" x="2698750" y="5467350"/>
          <p14:tracePt t="28242" x="2673350" y="5461000"/>
          <p14:tracePt t="28259" x="2647950" y="5461000"/>
          <p14:tracePt t="28259" x="2616200" y="5454650"/>
          <p14:tracePt t="28276" x="2584450" y="5454650"/>
          <p14:tracePt t="28276" x="2559050" y="5448300"/>
          <p14:tracePt t="28293" x="2527300" y="5441950"/>
          <p14:tracePt t="28293" x="2457450" y="5435600"/>
          <p14:tracePt t="28309" x="2425700" y="5429250"/>
          <p14:tracePt t="28309" x="2393950" y="5422900"/>
          <p14:tracePt t="28326" x="2355850" y="5410200"/>
          <p14:tracePt t="28326" x="2324100" y="5403850"/>
          <p14:tracePt t="28342" x="2286000" y="5391150"/>
          <p14:tracePt t="28342" x="2209800" y="5365750"/>
          <p14:tracePt t="28359" x="2178050" y="5346700"/>
          <p14:tracePt t="28359" x="2139950" y="5327650"/>
          <p14:tracePt t="28377" x="2101850" y="5308600"/>
          <p14:tracePt t="28377" x="2057400" y="5276850"/>
          <p14:tracePt t="28393" x="2019300" y="5251450"/>
          <p14:tracePt t="28393" x="1981200" y="5219700"/>
          <p14:tracePt t="28410" x="1936750" y="5181600"/>
          <p14:tracePt t="28410" x="1854200" y="5086350"/>
          <p14:tracePt t="28426" x="1816100" y="5035550"/>
          <p14:tracePt t="28426" x="1778000" y="4984750"/>
          <p14:tracePt t="28443" x="1746250" y="4921250"/>
          <p14:tracePt t="28443" x="1708150" y="4857750"/>
          <p14:tracePt t="28460" x="1670050" y="4787900"/>
          <p14:tracePt t="28460" x="1638300" y="4711700"/>
          <p14:tracePt t="28476" x="1606550" y="4635500"/>
          <p14:tracePt t="28476" x="1581150" y="4559300"/>
          <p14:tracePt t="28476" x="1555750" y="4476750"/>
          <p14:tracePt t="28496" x="1530350" y="4394200"/>
          <p14:tracePt t="28508" x="1511300" y="4311650"/>
          <p14:tracePt t="28508" x="1479550" y="4140200"/>
          <p14:tracePt t="28527" x="1473200" y="4051300"/>
          <p14:tracePt t="28527" x="1466850" y="3962400"/>
          <p14:tracePt t="28543" x="1466850" y="3873500"/>
          <p14:tracePt t="28543" x="1466850" y="3790950"/>
          <p14:tracePt t="28560" x="1473200" y="3702050"/>
          <p14:tracePt t="28560" x="1479550" y="3619500"/>
          <p14:tracePt t="28576" x="1492250" y="3530600"/>
          <p14:tracePt t="28576" x="1511300" y="3448050"/>
          <p14:tracePt t="28576" x="1536700" y="3365500"/>
          <p14:tracePt t="28596" x="1568450" y="3289300"/>
          <p14:tracePt t="28596" x="1606550" y="3206750"/>
          <p14:tracePt t="28610" x="1644650" y="3130550"/>
          <p14:tracePt t="28610" x="1695450" y="3054350"/>
          <p14:tracePt t="28627" x="1752600" y="2984500"/>
          <p14:tracePt t="28627" x="1816100" y="2914650"/>
          <p14:tracePt t="28643" x="1892300" y="2844800"/>
          <p14:tracePt t="28643" x="2044700" y="2717800"/>
          <p14:tracePt t="28660" x="2127250" y="2654300"/>
          <p14:tracePt t="28660" x="2216150" y="2597150"/>
          <p14:tracePt t="28677" x="2311400" y="2540000"/>
          <p14:tracePt t="28677" x="2406650" y="2489200"/>
          <p14:tracePt t="28694" x="2514600" y="2438400"/>
          <p14:tracePt t="28694" x="2616200" y="2387600"/>
          <p14:tracePt t="28710" x="2724150" y="2343150"/>
          <p14:tracePt t="28710" x="2952750" y="2266950"/>
          <p14:tracePt t="28727" x="3067050" y="2235200"/>
          <p14:tracePt t="28727" x="3187700" y="2209800"/>
          <p14:tracePt t="28744" x="3308350" y="2184400"/>
          <p14:tracePt t="28744" x="3435350" y="2165350"/>
          <p14:tracePt t="28760" x="3556000" y="2152650"/>
          <p14:tracePt t="28760" x="3689350" y="2139950"/>
          <p14:tracePt t="28777" x="3816350" y="2133600"/>
          <p14:tracePt t="28777" x="4083050" y="2133600"/>
          <p14:tracePt t="28795" x="4235450" y="2133600"/>
          <p14:tracePt t="28795" x="4368800" y="2139950"/>
          <p14:tracePt t="28811" x="4508500" y="2146300"/>
          <p14:tracePt t="28811" x="4648200" y="2159000"/>
          <p14:tracePt t="28828" x="4781550" y="2178050"/>
          <p14:tracePt t="28828" x="4921250" y="2197100"/>
          <p14:tracePt t="28844" x="5060950" y="2222500"/>
          <p14:tracePt t="28844" x="5194300" y="2247900"/>
          <p14:tracePt t="28844" x="5314950" y="2279650"/>
          <p14:tracePt t="28863" x="5441950" y="2317750"/>
          <p14:tracePt t="28876" x="5575300" y="2355850"/>
          <p14:tracePt t="28876" x="5829300" y="2444750"/>
          <p14:tracePt t="28895" x="5949950" y="2489200"/>
          <p14:tracePt t="28895" x="6070600" y="2540000"/>
          <p14:tracePt t="28911" x="6191250" y="2590800"/>
          <p14:tracePt t="28911" x="6305550" y="2635250"/>
          <p14:tracePt t="28928" x="6419850" y="2686050"/>
          <p14:tracePt t="28928" x="6527800" y="2736850"/>
          <p14:tracePt t="28928" x="6629400" y="2794000"/>
          <p14:tracePt t="28947" x="6724650" y="2851150"/>
          <p14:tracePt t="28947" x="6819900" y="2914650"/>
          <p14:tracePt t="28961" x="6902450" y="2978150"/>
          <p14:tracePt t="28961" x="6985000" y="3048000"/>
          <p14:tracePt t="28978" x="7061200" y="3117850"/>
          <p14:tracePt t="28978" x="7124700" y="3194050"/>
          <p14:tracePt t="28995" x="7188200" y="3270250"/>
          <p14:tracePt t="28995" x="7245350" y="3359150"/>
          <p14:tracePt t="29011" x="7296150" y="3441700"/>
          <p14:tracePt t="29011" x="7378700" y="3619500"/>
          <p14:tracePt t="29028" x="7410450" y="3708400"/>
          <p14:tracePt t="29028" x="7435850" y="3797300"/>
          <p14:tracePt t="29045" x="7448550" y="3886200"/>
          <p14:tracePt t="29045" x="7461250" y="3975100"/>
          <p14:tracePt t="29062" x="7467600" y="4064000"/>
          <p14:tracePt t="29062" x="7461250" y="4229100"/>
          <p14:tracePt t="29079" x="7442200" y="4311650"/>
          <p14:tracePt t="29079" x="7423150" y="4387850"/>
          <p14:tracePt t="29095" x="7391400" y="4470400"/>
          <p14:tracePt t="29095" x="7359650" y="4546600"/>
          <p14:tracePt t="29112" x="7315200" y="4622800"/>
          <p14:tracePt t="29112" x="7270750" y="4699000"/>
          <p14:tracePt t="29129" x="7213600" y="4768850"/>
          <p14:tracePt t="29129" x="7156450" y="4838700"/>
          <p14:tracePt t="29129" x="7086600" y="4908550"/>
          <p14:tracePt t="29147" x="7010400" y="4972050"/>
          <p14:tracePt t="29160" x="6934200" y="5035550"/>
          <p14:tracePt t="29160" x="6756400" y="5149850"/>
          <p14:tracePt t="29179" x="6654800" y="5207000"/>
          <p14:tracePt t="29179" x="6553200" y="5257800"/>
          <p14:tracePt t="29196" x="6445250" y="5308600"/>
          <p14:tracePt t="29196" x="6337300" y="5353050"/>
          <p14:tracePt t="29196" x="6223000" y="5397500"/>
          <p14:tracePt t="29216" x="6108700" y="5441950"/>
          <p14:tracePt t="29227" x="5994400" y="5473700"/>
          <p14:tracePt t="29227" x="5759450" y="5543550"/>
          <p14:tracePt t="29248" x="5638800" y="5575300"/>
          <p14:tracePt t="29248" x="5518150" y="5600700"/>
          <p14:tracePt t="29262" x="5397500" y="5626100"/>
          <p14:tracePt t="29262" x="5276850" y="5645150"/>
          <p14:tracePt t="29279" x="5156200" y="5664200"/>
          <p14:tracePt t="29279" x="5035550" y="5676900"/>
          <p14:tracePt t="29296" x="4921250" y="5689600"/>
          <p14:tracePt t="29296" x="4800600" y="5695950"/>
          <p14:tracePt t="29312" x="4686300" y="5702300"/>
          <p14:tracePt t="29312" x="4464050" y="5708650"/>
          <p14:tracePt t="29330" x="4356100" y="5715000"/>
          <p14:tracePt t="29330" x="4254500" y="5715000"/>
          <p14:tracePt t="29346" x="4152900" y="5715000"/>
          <p14:tracePt t="29346" x="4051300" y="5715000"/>
          <p14:tracePt t="29363" x="3956050" y="5715000"/>
          <p14:tracePt t="29363" x="3771900" y="5708650"/>
          <p14:tracePt t="29379" x="3689350" y="5702300"/>
          <p14:tracePt t="29379" x="3613150" y="5695950"/>
          <p14:tracePt t="29396" x="3536950" y="5689600"/>
          <p14:tracePt t="29396" x="3473450" y="5683250"/>
          <p14:tracePt t="29413" x="3409950" y="5676900"/>
          <p14:tracePt t="29413" x="3359150" y="5670550"/>
          <p14:tracePt t="29429" x="3308350" y="5664200"/>
          <p14:tracePt t="29429" x="3225800" y="5645150"/>
          <p14:tracePt t="29447" x="3187700" y="5638800"/>
          <p14:tracePt t="29447" x="3155950" y="5626100"/>
          <p14:tracePt t="29463" x="3130550" y="5619750"/>
          <p14:tracePt t="29463" x="3105150" y="5607050"/>
          <p14:tracePt t="29480" x="3086100" y="5600700"/>
          <p14:tracePt t="29480" x="3067050" y="5588000"/>
          <p14:tracePt t="29497" x="3054350" y="5581650"/>
          <p14:tracePt t="29497" x="3041650" y="5568950"/>
          <p14:tracePt t="29497" x="3035300" y="5562600"/>
          <p14:tracePt t="29515" x="3028950" y="5556250"/>
          <p14:tracePt t="29529" x="3022600" y="5549900"/>
          <p14:tracePt t="29529" x="3022600" y="5537200"/>
          <p14:tracePt t="29548" x="3022600" y="5530850"/>
          <p14:tracePt t="29562" x="3028950" y="5530850"/>
          <p14:tracePt t="29578" x="3041650" y="5530850"/>
          <p14:tracePt t="29595" x="3041650" y="5537200"/>
          <p14:tracePt t="29612" x="3048000" y="5543550"/>
          <p14:tracePt t="29629" x="3048000" y="5549900"/>
          <p14:tracePt t="29645" x="3041650" y="5543550"/>
          <p14:tracePt t="29686" x="3041650" y="5537200"/>
          <p14:tracePt t="29710" x="3041650" y="5530850"/>
          <p14:tracePt t="29734" x="3041650" y="5524500"/>
          <p14:tracePt t="29754" x="3048000" y="5518150"/>
          <p14:tracePt t="29778" x="3048000" y="5511800"/>
          <p14:tracePt t="29798" x="3054350" y="5511800"/>
          <p14:tracePt t="29838" x="3048000" y="5511800"/>
          <p14:tracePt t="29898" x="3048000" y="5518150"/>
          <p14:tracePt t="29926" x="3041650" y="5518150"/>
          <p14:tracePt t="29974" x="3041650" y="5511800"/>
          <p14:tracePt t="30018" x="3041650" y="5505450"/>
          <p14:tracePt t="30038" x="3041650" y="5499100"/>
          <p14:tracePt t="30054" x="3041650" y="5492750"/>
          <p14:tracePt t="30070" x="3041650" y="5486400"/>
          <p14:tracePt t="30078" x="3041650" y="5480050"/>
          <p14:tracePt t="30087" x="3041650" y="5473700"/>
          <p14:tracePt t="30087" x="3035300" y="5467350"/>
          <p14:tracePt t="30099" x="3035300" y="5454650"/>
          <p14:tracePt t="30099" x="3035300" y="5448300"/>
          <p14:tracePt t="30115" x="3035300" y="5429250"/>
          <p14:tracePt t="30115" x="3028950" y="5416550"/>
          <p14:tracePt t="30132" x="3028950" y="5391150"/>
          <p14:tracePt t="30132" x="3022600" y="5372100"/>
          <p14:tracePt t="30148" x="3022600" y="5340350"/>
          <p14:tracePt t="30148" x="3016250" y="5314950"/>
          <p14:tracePt t="30148" x="3016250" y="5283200"/>
          <p14:tracePt t="30167" x="3009900" y="5245100"/>
          <p14:tracePt t="30180" x="3003550" y="5207000"/>
          <p14:tracePt t="30180" x="2997200" y="5130800"/>
          <p14:tracePt t="30199" x="2990850" y="5086350"/>
          <p14:tracePt t="30199" x="2990850" y="5048250"/>
          <p14:tracePt t="30199" x="2984500" y="5003800"/>
          <p14:tracePt t="30219" x="2978150" y="4965700"/>
          <p14:tracePt t="30231" x="2965450" y="4927600"/>
          <p14:tracePt t="30231" x="2959100" y="4889500"/>
          <p14:tracePt t="30231" x="2946400" y="4857750"/>
          <p14:tracePt t="30251" x="2933700" y="4826000"/>
          <p14:tracePt t="30264" x="2927350" y="4794250"/>
          <p14:tracePt t="30264" x="2901950" y="4743450"/>
          <p14:tracePt t="30282" x="2895600" y="4718050"/>
          <p14:tracePt t="30282" x="2889250" y="4692650"/>
          <p14:tracePt t="30299" x="2882900" y="4673600"/>
          <p14:tracePt t="30299" x="2876550" y="4654550"/>
          <p14:tracePt t="30316" x="2870200" y="4641850"/>
          <p14:tracePt t="30316" x="2863850" y="4629150"/>
          <p14:tracePt t="30332" x="2857500" y="4616450"/>
          <p14:tracePt t="30332" x="2851150" y="4603750"/>
          <p14:tracePt t="30349" x="2844800" y="4597400"/>
          <p14:tracePt t="30365" x="2844800" y="4591050"/>
          <p14:tracePt t="30381" x="2838450" y="4591050"/>
          <p14:tracePt t="30399" x="2832100" y="4597400"/>
          <p14:tracePt t="30415" x="2832100" y="4603750"/>
          <p14:tracePt t="30431" x="2825750" y="4616450"/>
          <p14:tracePt t="30431" x="2819400" y="4622800"/>
          <p14:tracePt t="30449" x="2813050" y="4629150"/>
          <p14:tracePt t="30449" x="2794000" y="4641850"/>
          <p14:tracePt t="30467" x="2787650" y="4654550"/>
          <p14:tracePt t="30467" x="2781300" y="4667250"/>
          <p14:tracePt t="30483" x="2768600" y="4673600"/>
          <p14:tracePt t="30483" x="2762250" y="4686300"/>
          <p14:tracePt t="30499" x="2749550" y="4699000"/>
          <p14:tracePt t="30499" x="2736850" y="4711700"/>
          <p14:tracePt t="30516" x="2724150" y="4730750"/>
          <p14:tracePt t="30516" x="2711450" y="4743450"/>
          <p14:tracePt t="30516" x="2698750" y="4756150"/>
          <p14:tracePt t="30535" x="2686050" y="4768850"/>
          <p14:tracePt t="30548" x="2673350" y="4781550"/>
          <p14:tracePt t="30548" x="2641600" y="4813300"/>
          <p14:tracePt t="30567" x="2622550" y="4832350"/>
          <p14:tracePt t="30567" x="2603500" y="4851400"/>
          <p14:tracePt t="30583" x="2584450" y="4870450"/>
          <p14:tracePt t="30583" x="2565400" y="4895850"/>
          <p14:tracePt t="30599" x="2540000" y="4921250"/>
          <p14:tracePt t="30599" x="2520950" y="4946650"/>
          <p14:tracePt t="30599" x="2495550" y="4978400"/>
          <p14:tracePt t="30619" x="2470150" y="5003800"/>
          <p14:tracePt t="30632" x="2438400" y="5035550"/>
          <p14:tracePt t="30632" x="2381250" y="5099050"/>
          <p14:tracePt t="30650" x="2349500" y="5130800"/>
          <p14:tracePt t="30650" x="2324100" y="5156200"/>
          <p14:tracePt t="30667" x="2292350" y="5187950"/>
          <p14:tracePt t="30667" x="2260600" y="5213350"/>
          <p14:tracePt t="30684" x="2228850" y="5238750"/>
          <p14:tracePt t="30684" x="2171700" y="5289550"/>
          <p14:tracePt t="30701" x="2139950" y="5314950"/>
          <p14:tracePt t="30701" x="2114550" y="5340350"/>
          <p14:tracePt t="30717" x="2082800" y="5365750"/>
          <p14:tracePt t="30717" x="2057400" y="5391150"/>
          <p14:tracePt t="30733" x="2032000" y="5410200"/>
          <p14:tracePt t="30733" x="2006600" y="5429250"/>
          <p14:tracePt t="30750" x="1981200" y="5454650"/>
          <p14:tracePt t="30750" x="1930400" y="5499100"/>
          <p14:tracePt t="30767" x="1911350" y="5518150"/>
          <p14:tracePt t="30767" x="1885950" y="5537200"/>
          <p14:tracePt t="30784" x="1866900" y="5556250"/>
          <p14:tracePt t="30784" x="1847850" y="5575300"/>
          <p14:tracePt t="30800" x="1828800" y="5588000"/>
          <p14:tracePt t="30800" x="1809750" y="5594350"/>
          <p14:tracePt t="30800" x="1790700" y="5607050"/>
          <p14:tracePt t="30819" x="1778000" y="5619750"/>
          <p14:tracePt t="30832" x="1758950" y="5626100"/>
          <p14:tracePt t="30832" x="1727200" y="5638800"/>
          <p14:tracePt t="30851" x="1708150" y="5645150"/>
          <p14:tracePt t="30851" x="1689100" y="5657850"/>
          <p14:tracePt t="30868" x="1670050" y="5664200"/>
          <p14:tracePt t="30868" x="1651000" y="5670550"/>
          <p14:tracePt t="30884" x="1631950" y="5670550"/>
          <p14:tracePt t="30884" x="1612900" y="5676900"/>
          <p14:tracePt t="30884" x="1593850" y="5683250"/>
          <p14:tracePt t="30903" x="1568450" y="5689600"/>
          <p14:tracePt t="30916" x="1549400" y="5695950"/>
          <p14:tracePt t="30916" x="1504950" y="5715000"/>
          <p14:tracePt t="30935" x="1485900" y="5721350"/>
          <p14:tracePt t="30935" x="1460500" y="5727700"/>
          <p14:tracePt t="30951" x="1441450" y="5734050"/>
          <p14:tracePt t="30951" x="1416050" y="5746750"/>
          <p14:tracePt t="30968" x="1390650" y="5753100"/>
          <p14:tracePt t="30968" x="1365250" y="5759450"/>
          <p14:tracePt t="30985" x="1339850" y="5765800"/>
          <p14:tracePt t="30985" x="1289050" y="5778500"/>
          <p14:tracePt t="31001" x="1263650" y="5784850"/>
          <p14:tracePt t="31001" x="1238250" y="5791200"/>
          <p14:tracePt t="31018" x="1212850" y="5797550"/>
          <p14:tracePt t="31018" x="1187450" y="5797550"/>
          <p14:tracePt t="31035" x="1162050" y="5803900"/>
          <p14:tracePt t="31035" x="1143000" y="5803900"/>
          <p14:tracePt t="31052" x="1117600" y="5803900"/>
          <p14:tracePt t="31052" x="1073150" y="5797550"/>
          <p14:tracePt t="31068" x="1047750" y="5797550"/>
          <p14:tracePt t="31068" x="1022350" y="5791200"/>
          <p14:tracePt t="31085" x="1003300" y="5791200"/>
          <p14:tracePt t="31085" x="977900" y="5784850"/>
          <p14:tracePt t="31102" x="946150" y="5778500"/>
          <p14:tracePt t="31102" x="889000" y="5759450"/>
          <p14:tracePt t="31119" x="863600" y="5753100"/>
          <p14:tracePt t="31119" x="831850" y="5740400"/>
          <p14:tracePt t="31136" x="800100" y="5721350"/>
          <p14:tracePt t="31136" x="762000" y="5708650"/>
          <p14:tracePt t="31152" x="730250" y="5689600"/>
          <p14:tracePt t="31152" x="698500" y="5670550"/>
          <p14:tracePt t="31168" x="666750" y="5638800"/>
          <p14:tracePt t="31168" x="635000" y="5607050"/>
          <p14:tracePt t="31168" x="603250" y="5575300"/>
          <p14:tracePt t="31187" x="565150" y="5537200"/>
          <p14:tracePt t="31200" x="533400" y="5499100"/>
          <p14:tracePt t="31200" x="463550" y="5397500"/>
          <p14:tracePt t="31220" x="431800" y="5340350"/>
          <p14:tracePt t="31220" x="393700" y="5276850"/>
          <p14:tracePt t="31236" x="361950" y="5207000"/>
          <p14:tracePt t="31236" x="330200" y="5137150"/>
          <p14:tracePt t="31252" x="298450" y="5060950"/>
          <p14:tracePt t="31252" x="273050" y="4978400"/>
          <p14:tracePt t="31252" x="241300" y="4883150"/>
          <p14:tracePt t="31271" x="215900" y="4794250"/>
          <p14:tracePt t="31284" x="190500" y="4692650"/>
          <p14:tracePt t="31284" x="146050" y="4483100"/>
          <p14:tracePt t="31302" x="127000" y="4362450"/>
          <p14:tracePt t="31302" x="101600" y="4248150"/>
          <p14:tracePt t="31319" x="82550" y="4121150"/>
          <p14:tracePt t="31319" x="57150" y="4000500"/>
          <p14:tracePt t="31336" x="38100" y="3873500"/>
          <p14:tracePt t="31336" x="25400" y="3752850"/>
          <p14:tracePt t="31352" x="12700" y="3625850"/>
          <p14:tracePt t="31352" x="0" y="3397250"/>
          <p14:tracePt t="31369" x="6350" y="3295650"/>
          <p14:tracePt t="31369" x="12700" y="3187700"/>
          <p14:tracePt t="31386" x="25400" y="3098800"/>
          <p14:tracePt t="31386" x="44450" y="3003550"/>
          <p14:tracePt t="31403" x="69850" y="2921000"/>
          <p14:tracePt t="31403" x="139700" y="2755900"/>
          <p14:tracePt t="31419" x="177800" y="2686050"/>
          <p14:tracePt t="31419" x="222250" y="2609850"/>
          <p14:tracePt t="31436" x="273050" y="2540000"/>
          <p14:tracePt t="31436" x="323850" y="2476500"/>
          <p14:tracePt t="31453" x="374650" y="2419350"/>
          <p14:tracePt t="31453" x="431800" y="2362200"/>
          <p14:tracePt t="31470" x="488950" y="2317750"/>
          <p14:tracePt t="31470" x="609600" y="2241550"/>
          <p14:tracePt t="31486" x="666750" y="2209800"/>
          <p14:tracePt t="31486" x="730250" y="2190750"/>
          <p14:tracePt t="31503" x="793750" y="2171700"/>
          <p14:tracePt t="31503" x="857250" y="2165350"/>
          <p14:tracePt t="31519" x="914400" y="2159000"/>
          <p14:tracePt t="31519" x="977900" y="2152650"/>
          <p14:tracePt t="31519" x="1035050" y="2159000"/>
          <p14:tracePt t="31539" x="1092200" y="2165350"/>
          <p14:tracePt t="31552" x="1149350" y="2184400"/>
          <p14:tracePt t="31552" x="1263650" y="2222500"/>
          <p14:tracePt t="31572" x="1314450" y="2254250"/>
          <p14:tracePt t="31572" x="1371600" y="2292350"/>
          <p14:tracePt t="31587" x="1428750" y="2336800"/>
          <p14:tracePt t="31587" x="1485900" y="2387600"/>
          <p14:tracePt t="31603" x="1536700" y="2444750"/>
          <p14:tracePt t="31603" x="1593850" y="2508250"/>
          <p14:tracePt t="31620" x="1638300" y="2578100"/>
          <p14:tracePt t="31620" x="1689100" y="2654300"/>
          <p14:tracePt t="31637" x="1739900" y="2736850"/>
          <p14:tracePt t="31637" x="1778000" y="2819400"/>
          <p14:tracePt t="31637" x="1822450" y="2908300"/>
          <p14:tracePt t="31655" x="1860550" y="2997200"/>
          <p14:tracePt t="31655" x="1898650" y="3086100"/>
          <p14:tracePt t="31670" x="1936750" y="3175000"/>
          <p14:tracePt t="31670" x="1974850" y="3270250"/>
          <p14:tracePt t="31687" x="2006600" y="3365500"/>
          <p14:tracePt t="31687" x="2038350" y="3460750"/>
          <p14:tracePt t="31703" x="2070100" y="3556000"/>
          <p14:tracePt t="31703" x="2120900" y="3752850"/>
          <p14:tracePt t="31721" x="2139950" y="3854450"/>
          <p14:tracePt t="31721" x="2152650" y="3949700"/>
          <p14:tracePt t="31737" x="2165350" y="4051300"/>
          <p14:tracePt t="31737" x="2178050" y="4146550"/>
          <p14:tracePt t="31753" x="2178050" y="4235450"/>
          <p14:tracePt t="31753" x="2184400" y="4330700"/>
          <p14:tracePt t="31770" x="2178050" y="4419600"/>
          <p14:tracePt t="31770" x="2165350" y="4597400"/>
          <p14:tracePt t="31787" x="2152650" y="4686300"/>
          <p14:tracePt t="31787" x="2139950" y="4768850"/>
          <p14:tracePt t="31804" x="2120900" y="4857750"/>
          <p14:tracePt t="31804" x="2095500" y="4933950"/>
          <p14:tracePt t="31821" x="2070100" y="5016500"/>
          <p14:tracePt t="31821" x="2038350" y="5092700"/>
          <p14:tracePt t="31821" x="2006600" y="5162550"/>
          <p14:tracePt t="31839" x="1974850" y="5232400"/>
          <p14:tracePt t="31839" x="1936750" y="5295900"/>
          <p14:tracePt t="31855" x="1892300" y="5353050"/>
          <p14:tracePt t="31855" x="1847850" y="5410200"/>
          <p14:tracePt t="31872" x="1803400" y="5467350"/>
          <p14:tracePt t="31872" x="1752600" y="5511800"/>
          <p14:tracePt t="31888" x="1695450" y="5556250"/>
          <p14:tracePt t="31888" x="1644650" y="5594350"/>
          <p14:tracePt t="31904" x="1587500" y="5626100"/>
          <p14:tracePt t="31904" x="1524000" y="5657850"/>
          <p14:tracePt t="31904" x="1466850" y="5676900"/>
          <p14:tracePt t="31924" x="1403350" y="5695950"/>
          <p14:tracePt t="31936" x="1339850" y="5702300"/>
          <p14:tracePt t="31936" x="1206500" y="5702300"/>
          <p14:tracePt t="31955" x="1136650" y="5689600"/>
          <p14:tracePt t="31955" x="1073150" y="5676900"/>
          <p14:tracePt t="31971" x="1003300" y="5657850"/>
          <p14:tracePt t="31971" x="933450" y="5626100"/>
          <p14:tracePt t="31988" x="857250" y="5594350"/>
          <p14:tracePt t="31988" x="787400" y="5556250"/>
          <p14:tracePt t="32004" x="717550" y="5511800"/>
          <p14:tracePt t="32004" x="571500" y="5403850"/>
          <p14:tracePt t="32021" x="501650" y="5346700"/>
          <p14:tracePt t="32021" x="431800" y="5283200"/>
          <p14:tracePt t="32038" x="368300" y="5207000"/>
          <p14:tracePt t="32038" x="304800" y="5130800"/>
          <p14:tracePt t="32055" x="241300" y="5041900"/>
          <p14:tracePt t="32055" x="184150" y="4953000"/>
          <p14:tracePt t="32071" x="127000" y="4851400"/>
          <p14:tracePt t="32071" x="31750" y="4629150"/>
          <p14:tracePt t="32188" x="0" y="2908300"/>
          <p14:tracePt t="32188" x="44450" y="2813050"/>
          <p14:tracePt t="32188" x="95250" y="2724150"/>
          <p14:tracePt t="32207" x="146050" y="2647950"/>
          <p14:tracePt t="32207" x="209550" y="2571750"/>
          <p14:tracePt t="32224" x="273050" y="2508250"/>
          <p14:tracePt t="32224" x="342900" y="2444750"/>
          <p14:tracePt t="32239" x="412750" y="2393950"/>
          <p14:tracePt t="32239" x="488950" y="2349500"/>
          <p14:tracePt t="32255" x="565150" y="2311400"/>
          <p14:tracePt t="32255" x="635000" y="2286000"/>
          <p14:tracePt t="32255" x="711200" y="2260600"/>
          <p14:tracePt t="32275" x="787400" y="2254250"/>
          <p14:tracePt t="32287" x="857250" y="2254250"/>
          <p14:tracePt t="32287" x="933450" y="2260600"/>
          <p14:tracePt t="32287" x="1003300" y="2279650"/>
          <p14:tracePt t="32307" x="1073150" y="2311400"/>
          <p14:tracePt t="32307" x="1143000" y="2349500"/>
          <p14:tracePt t="32323" x="1206500" y="2400300"/>
          <p14:tracePt t="32323" x="1276350" y="2463800"/>
          <p14:tracePt t="32339" x="1339850" y="2533650"/>
          <p14:tracePt t="32339" x="1403350" y="2609850"/>
          <p14:tracePt t="32355" x="1460500" y="2692400"/>
          <p14:tracePt t="32355" x="1517650" y="2787650"/>
          <p14:tracePt t="32355" x="1568450" y="2876550"/>
          <p14:tracePt t="32375" x="1619250" y="2978150"/>
          <p14:tracePt t="32375" x="1670050" y="3079750"/>
          <p14:tracePt t="32389" x="1714500" y="3181350"/>
          <p14:tracePt t="32389" x="1752600" y="3289300"/>
          <p14:tracePt t="32406" x="1790700" y="3397250"/>
          <p14:tracePt t="32406" x="1828800" y="3505200"/>
          <p14:tracePt t="32423" x="1866900" y="3606800"/>
          <p14:tracePt t="32423" x="1924050" y="3810000"/>
          <p14:tracePt t="32439" x="1943100" y="3911600"/>
          <p14:tracePt t="32439" x="1962150" y="4006850"/>
          <p14:tracePt t="32456" x="1974850" y="4102100"/>
          <p14:tracePt t="32456" x="1981200" y="4197350"/>
          <p14:tracePt t="32473" x="1981200" y="4292600"/>
          <p14:tracePt t="32473" x="1974850" y="4381500"/>
          <p14:tracePt t="32490" x="1968500" y="4470400"/>
          <p14:tracePt t="32490" x="1936750" y="4635500"/>
          <p14:tracePt t="32507" x="1917700" y="4711700"/>
          <p14:tracePt t="32507" x="1898650" y="4781550"/>
          <p14:tracePt t="32523" x="1879600" y="4851400"/>
          <p14:tracePt t="32523" x="1860550" y="4914900"/>
          <p14:tracePt t="32540" x="1835150" y="4972050"/>
          <p14:tracePt t="32540" x="1809750" y="5029200"/>
          <p14:tracePt t="32556" x="1790700" y="5073650"/>
          <p14:tracePt t="32556" x="1765300" y="5118100"/>
          <p14:tracePt t="32556" x="1746250" y="5162550"/>
          <p14:tracePt t="32576" x="1720850" y="5200650"/>
          <p14:tracePt t="32588" x="1695450" y="5232400"/>
          <p14:tracePt t="32588" x="1657350" y="5283200"/>
          <p14:tracePt t="32607" x="1638300" y="5302250"/>
          <p14:tracePt t="32607" x="1619250" y="5321300"/>
          <p14:tracePt t="32623" x="1600200" y="5334000"/>
          <p14:tracePt t="32623" x="1581150" y="5346700"/>
          <p14:tracePt t="32640" x="1568450" y="5353050"/>
          <p14:tracePt t="32640" x="1549400" y="5359400"/>
          <p14:tracePt t="32640" x="1536700" y="5372100"/>
          <p14:tracePt t="32659" x="1524000" y="5378450"/>
          <p14:tracePt t="32672" x="1504950" y="5384800"/>
          <p14:tracePt t="32672" x="1473200" y="5391150"/>
          <p14:tracePt t="32690" x="1460500" y="5397500"/>
          <p14:tracePt t="32690" x="1447800" y="5403850"/>
          <p14:tracePt t="32707" x="1435100" y="5410200"/>
          <p14:tracePt t="32707" x="1416050" y="5410200"/>
          <p14:tracePt t="32724" x="1403350" y="5416550"/>
          <p14:tracePt t="32724" x="1371600" y="5429250"/>
          <p14:tracePt t="32740" x="1358900" y="5435600"/>
          <p14:tracePt t="32740" x="1339850" y="5441950"/>
          <p14:tracePt t="32757" x="1327150" y="5448300"/>
          <p14:tracePt t="32757" x="1314450" y="5454650"/>
          <p14:tracePt t="32773" x="1301750" y="5454650"/>
          <p14:tracePt t="32773" x="1295400" y="5461000"/>
          <p14:tracePt t="32790" x="1289050" y="5467350"/>
          <p14:tracePt t="32790" x="1270000" y="5480050"/>
          <p14:tracePt t="32807" x="1270000" y="5486400"/>
          <p14:tracePt t="32807" x="1263650" y="5492750"/>
          <p14:tracePt t="32824" x="1257300" y="5499100"/>
          <p14:tracePt t="32824" x="1250950" y="5505450"/>
          <p14:tracePt t="32840" x="1250950" y="5511800"/>
          <p14:tracePt t="32840" x="1244600" y="5518150"/>
          <p14:tracePt t="32840" x="1244600" y="5524500"/>
          <p14:tracePt t="32859" x="1238250" y="5524500"/>
          <p14:tracePt t="32859" x="1238250" y="5530850"/>
          <p14:tracePt t="32874" x="1231900" y="5537200"/>
          <p14:tracePt t="32890" x="1231900" y="5543550"/>
          <p14:tracePt t="32906" x="1225550" y="5549900"/>
          <p14:tracePt t="32923" x="1219200" y="5543550"/>
          <p14:tracePt t="32950" x="1219200" y="5537200"/>
          <p14:tracePt t="32974" x="1219200" y="5530850"/>
          <p14:tracePt t="33027" x="1219200" y="5524500"/>
          <p14:tracePt t="33070" x="1212850" y="5518150"/>
          <p14:tracePt t="33099" x="1212850" y="5511800"/>
          <p14:tracePt t="33122" x="1206500" y="5511800"/>
          <p14:tracePt t="33146" x="1206500" y="5505450"/>
          <p14:tracePt t="33166" x="1206500" y="5499100"/>
          <p14:tracePt t="33199" x="1206500" y="5492750"/>
          <p14:tracePt t="33266" x="1206500" y="5486400"/>
          <p14:tracePt t="33318" x="1212850" y="5480050"/>
          <p14:tracePt t="33378" x="1212850" y="5473700"/>
          <p14:tracePt t="33406" x="1212850" y="5467350"/>
          <p14:tracePt t="33514" x="1219200" y="5467350"/>
          <p14:tracePt t="33558" x="1219200" y="5461000"/>
          <p14:tracePt t="33602" x="1219200" y="5454650"/>
          <p14:tracePt t="33638" x="1219200" y="5448300"/>
          <p14:tracePt t="33678" x="1212850" y="5448300"/>
          <p14:tracePt t="33698" x="1206500" y="5448300"/>
          <p14:tracePt t="33723" x="1200150" y="5441950"/>
          <p14:tracePt t="33850" x="1193800" y="5435600"/>
          <p14:tracePt t="33894" x="1187450" y="5435600"/>
          <p14:tracePt t="33978" x="1181100" y="5435600"/>
          <p14:tracePt t="34058" x="1174750" y="5435600"/>
          <p14:tracePt t="34107" x="1181100" y="5429250"/>
          <p14:tracePt t="34238" x="1181100" y="5422900"/>
          <p14:tracePt t="34270" x="1187450" y="5416550"/>
          <p14:tracePt t="34294" x="1187450" y="5410200"/>
          <p14:tracePt t="34314" x="1181100" y="5410200"/>
          <p14:tracePt t="34570" x="1181100" y="5403850"/>
          <p14:tracePt t="34654" x="1181100" y="5397500"/>
          <p14:tracePt t="34734" x="1181100" y="5391150"/>
          <p14:tracePt t="34794" x="1187450" y="5391150"/>
          <p14:tracePt t="34835" x="1181100" y="5391150"/>
          <p14:tracePt t="34898" x="1181100" y="5397500"/>
          <p14:tracePt t="34930" x="1174750" y="5403850"/>
          <p14:tracePt t="34966" x="1181100" y="5403850"/>
          <p14:tracePt t="35078" x="1187450" y="5397500"/>
          <p14:tracePt t="35118" x="1187450" y="5391150"/>
          <p14:tracePt t="35155" x="1193800" y="5384800"/>
          <p14:tracePt t="35186" x="1200150" y="5384800"/>
          <p14:tracePt t="35222" x="1200150" y="5378450"/>
          <p14:tracePt t="35266" x="1206500" y="5372100"/>
          <p14:tracePt t="35358" x="1206500" y="5365750"/>
          <p14:tracePt t="35614" x="1212850" y="5359400"/>
          <p14:tracePt t="35666" x="1212850" y="5353050"/>
          <p14:tracePt t="35702" x="1206500" y="5359400"/>
          <p14:tracePt t="35883" x="1200150" y="5365750"/>
          <p14:tracePt t="36026" x="1200150" y="5359400"/>
          <p14:tracePt t="36086" x="1200150" y="5353050"/>
          <p14:tracePt t="36206" x="1193800" y="5353050"/>
          <p14:tracePt t="36362" x="1193800" y="5346700"/>
          <p14:tracePt t="36474" x="1193800" y="5340350"/>
          <p14:tracePt t="36994" x="1187450" y="5340350"/>
          <p14:tracePt t="37106" x="1181100" y="5346700"/>
          <p14:tracePt t="37418" x="1174750" y="5346700"/>
          <p14:tracePt t="37646" x="1174750" y="5353050"/>
          <p14:tracePt t="37714" x="1168400" y="5353050"/>
          <p14:tracePt t="37774" x="1174750" y="5353050"/>
          <p14:tracePt t="37907" x="1174750" y="5346700"/>
          <p14:tracePt t="37954" x="1181100" y="5340350"/>
          <p14:tracePt t="38006" x="1187450" y="5340350"/>
          <p14:tracePt t="38434" x="1181100" y="5340350"/>
          <p14:tracePt t="38606" x="1181100" y="5334000"/>
          <p14:tracePt t="38658" x="1181100" y="5340350"/>
          <p14:tracePt t="39070" x="1181100" y="5334000"/>
          <p14:tracePt t="39579" x="1174750" y="5334000"/>
          <p14:tracePt t="39678" x="1174750" y="5340350"/>
          <p14:tracePt t="39722" x="1174750" y="5346700"/>
          <p14:tracePt t="39859" x="1168400" y="5340350"/>
          <p14:tracePt t="40150" x="1168400" y="5346700"/>
          <p14:tracePt t="40366" x="1168400" y="5340350"/>
          <p14:tracePt t="40510" x="1168400" y="5346700"/>
          <p14:tracePt t="40646" x="1162050" y="5346700"/>
          <p14:tracePt t="40710" x="1162050" y="5353050"/>
          <p14:tracePt t="40766" x="1162050" y="5346700"/>
          <p14:tracePt t="41018" x="1162050" y="5340350"/>
          <p14:tracePt t="42003" x="1155700" y="5340350"/>
          <p14:tracePt t="42911" x="1155700" y="5346700"/>
          <p14:tracePt t="43470" x="1149350" y="5340350"/>
          <p14:tracePt t="43538" x="1149350" y="5346700"/>
          <p14:tracePt t="43622" x="1143000" y="5353050"/>
          <p14:tracePt t="43982" x="1143000" y="5346700"/>
          <p14:tracePt t="44190" x="1136650" y="5353050"/>
          <p14:tracePt t="44439" x="1143000" y="5346700"/>
          <p14:tracePt t="44906" x="1143000" y="5340350"/>
          <p14:tracePt t="44986" x="1143000" y="5346700"/>
          <p14:tracePt t="45146" x="1149350" y="5346700"/>
          <p14:tracePt t="45423" x="1149350" y="5340350"/>
          <p14:tracePt t="45558" x="1155700" y="5334000"/>
          <p14:tracePt t="45638" x="1149350" y="5334000"/>
          <p14:tracePt t="45714" x="1155700" y="5327650"/>
          <p14:tracePt t="45826" x="1162050" y="5327650"/>
          <p14:tracePt t="45902" x="1162050" y="5321300"/>
          <p14:tracePt t="45926" x="1168400" y="5314950"/>
          <p14:tracePt t="45938" x="1174750" y="5302250"/>
          <p14:tracePt t="45954" x="1181100" y="5295900"/>
          <p14:tracePt t="45965" x="1187450" y="5289550"/>
          <p14:tracePt t="45965" x="1193800" y="5276850"/>
          <p14:tracePt t="45984" x="1206500" y="5270500"/>
          <p14:tracePt t="45984" x="1225550" y="5245100"/>
          <p14:tracePt t="46000" x="1244600" y="5226050"/>
          <p14:tracePt t="46000" x="1263650" y="5213350"/>
          <p14:tracePt t="46016" x="1282700" y="5194300"/>
          <p14:tracePt t="46016" x="1301750" y="5181600"/>
          <p14:tracePt t="46034" x="1333500" y="5162550"/>
          <p14:tracePt t="46034" x="1397000" y="5124450"/>
          <p14:tracePt t="46050" x="1435100" y="5099050"/>
          <p14:tracePt t="46050" x="1479550" y="5073650"/>
          <p14:tracePt t="46067" x="1524000" y="5048250"/>
          <p14:tracePt t="46067" x="1574800" y="5016500"/>
          <p14:tracePt t="46083" x="1625600" y="4984750"/>
          <p14:tracePt t="46083" x="1689100" y="4953000"/>
          <p14:tracePt t="46100" x="1746250" y="4921250"/>
          <p14:tracePt t="46100" x="1816100" y="4889500"/>
          <p14:tracePt t="46100" x="1885950" y="4851400"/>
          <p14:tracePt t="46119" x="1962150" y="4819650"/>
          <p14:tracePt t="46132" x="2044700" y="4781550"/>
          <p14:tracePt t="46132" x="2209800" y="4718050"/>
          <p14:tracePt t="46151" x="2298700" y="4686300"/>
          <p14:tracePt t="46151" x="2387600" y="4654550"/>
          <p14:tracePt t="46167" x="2476500" y="4629150"/>
          <p14:tracePt t="46167" x="2565400" y="4610100"/>
          <p14:tracePt t="46184" x="2654300" y="4591050"/>
          <p14:tracePt t="46184" x="2743200" y="4572000"/>
          <p14:tracePt t="46184" x="2838450" y="4559300"/>
          <p14:tracePt t="46203" x="2927350" y="4546600"/>
          <p14:tracePt t="46203" x="3016250" y="4533900"/>
          <p14:tracePt t="46219" x="3098800" y="4527550"/>
          <p14:tracePt t="46219" x="3187700" y="4527550"/>
          <p14:tracePt t="46234" x="3263900" y="4521200"/>
          <p14:tracePt t="46234" x="3340100" y="4527550"/>
          <p14:tracePt t="46251" x="3416300" y="4527550"/>
          <p14:tracePt t="46251" x="3486150" y="4540250"/>
          <p14:tracePt t="46267" x="3556000" y="4546600"/>
          <p14:tracePt t="46267" x="3619500" y="4559300"/>
          <p14:tracePt t="46284" x="3683000" y="4572000"/>
          <p14:tracePt t="46284" x="3803650" y="4610100"/>
          <p14:tracePt t="46301" x="3854450" y="4629150"/>
          <p14:tracePt t="46301" x="3905250" y="4648200"/>
          <p14:tracePt t="46317" x="3949700" y="4667250"/>
          <p14:tracePt t="46317" x="3994150" y="4686300"/>
          <p14:tracePt t="46335" x="4032250" y="4711700"/>
          <p14:tracePt t="46335" x="4095750" y="4756150"/>
          <p14:tracePt t="46351" x="4127500" y="4781550"/>
          <p14:tracePt t="46351" x="4146550" y="4800600"/>
          <p14:tracePt t="46368" x="4171950" y="4826000"/>
          <p14:tracePt t="46368" x="4184650" y="4845050"/>
          <p14:tracePt t="46384" x="4197350" y="4864100"/>
          <p14:tracePt t="46384" x="4210050" y="4883150"/>
          <p14:tracePt t="46401" x="4216400" y="4895850"/>
          <p14:tracePt t="46401" x="4229100" y="4927600"/>
          <p14:tracePt t="46419" x="4229100" y="4933950"/>
          <p14:tracePt t="46419" x="4229100" y="4946650"/>
          <p14:tracePt t="46435" x="4229100" y="4953000"/>
          <p14:tracePt t="46450" x="4229100" y="4959350"/>
          <p14:tracePt t="46467" x="4222750" y="4959350"/>
          <p14:tracePt t="46483" x="4216400" y="4959350"/>
          <p14:tracePt t="46500" x="4210050" y="4953000"/>
          <p14:tracePt t="46500" x="4197350" y="4953000"/>
          <p14:tracePt t="46518" x="4191000" y="4946650"/>
          <p14:tracePt t="46534" x="4184650" y="4953000"/>
          <p14:tracePt t="46550" x="4178300" y="4953000"/>
          <p14:tracePt t="46567" x="4171950" y="4953000"/>
          <p14:tracePt t="46584" x="4159250" y="4959350"/>
          <p14:tracePt t="46584" x="4152900" y="4965700"/>
          <p14:tracePt t="46602" x="4146550" y="4965700"/>
          <p14:tracePt t="46617" x="4140200" y="4972050"/>
          <p14:tracePt t="46634" x="4140200" y="4978400"/>
          <p14:tracePt t="46651" x="4146550" y="4978400"/>
          <p14:tracePt t="46674" x="4133850" y="4978400"/>
          <p14:tracePt t="46750" x="4127500" y="4978400"/>
          <p14:tracePt t="46766" x="4121150" y="4978400"/>
          <p14:tracePt t="46771" x="4114800" y="4978400"/>
          <p14:tracePt t="46784" x="4102100" y="4978400"/>
          <p14:tracePt t="46784" x="4076700" y="4984750"/>
          <p14:tracePt t="46803" x="4064000" y="4984750"/>
          <p14:tracePt t="46803" x="4044950" y="4991100"/>
          <p14:tracePt t="46819" x="4019550" y="4991100"/>
          <p14:tracePt t="46819" x="3994150" y="4991100"/>
          <p14:tracePt t="46836" x="3968750" y="4997450"/>
          <p14:tracePt t="46836" x="3937000" y="4997450"/>
          <p14:tracePt t="46836" x="3905250" y="4997450"/>
          <p14:tracePt t="46855" x="3867150" y="4997450"/>
          <p14:tracePt t="46868" x="3822700" y="5003800"/>
          <p14:tracePt t="46868" x="3733800" y="5010150"/>
          <p14:tracePt t="46886" x="3689350" y="5010150"/>
          <p14:tracePt t="46886" x="3638550" y="5016500"/>
          <p14:tracePt t="46903" x="3581400" y="5016500"/>
          <p14:tracePt t="46903" x="3530600" y="5022850"/>
          <p14:tracePt t="46920" x="3473450" y="5022850"/>
          <p14:tracePt t="46920" x="3416300" y="5029200"/>
          <p14:tracePt t="46936" x="3359150" y="5029200"/>
          <p14:tracePt t="46936" x="3238500" y="5035550"/>
          <p14:tracePt t="46953" x="3181350" y="5041900"/>
          <p14:tracePt t="46953" x="3124200" y="5041900"/>
          <p14:tracePt t="46970" x="3060700" y="5041900"/>
          <p14:tracePt t="46970" x="2997200" y="5048250"/>
          <p14:tracePt t="46986" x="2940050" y="5048250"/>
          <p14:tracePt t="46986" x="2882900" y="5048250"/>
          <p14:tracePt t="47003" x="2825750" y="5048250"/>
          <p14:tracePt t="47003" x="2717800" y="5054600"/>
          <p14:tracePt t="47020" x="2673350" y="5048250"/>
          <p14:tracePt t="47020" x="2628900" y="5048250"/>
          <p14:tracePt t="47037" x="2590800" y="5048250"/>
          <p14:tracePt t="47037" x="2559050" y="5048250"/>
          <p14:tracePt t="47053" x="2527300" y="5041900"/>
          <p14:tracePt t="47053" x="2495550" y="5041900"/>
          <p14:tracePt t="47071" x="2451100" y="5035550"/>
          <p14:tracePt t="47071" x="2432050" y="5035550"/>
          <p14:tracePt t="47087" x="2413000" y="5035550"/>
          <p14:tracePt t="47087" x="2400300" y="5035550"/>
          <p14:tracePt t="47103" x="2393950" y="5029200"/>
          <p14:tracePt t="47103" x="2387600" y="5029200"/>
          <p14:tracePt t="47120" x="2381250" y="5029200"/>
          <p14:tracePt t="47136" x="2374900" y="5022850"/>
          <p14:tracePt t="47152" x="2381250" y="5022850"/>
          <p14:tracePt t="47171" x="2387600" y="5022850"/>
          <p14:tracePt t="47187" x="2393950" y="5022850"/>
          <p14:tracePt t="47187" x="2400300" y="5029200"/>
          <p14:tracePt t="47204" x="2406650" y="5029200"/>
          <p14:tracePt t="47220" x="2413000" y="5035550"/>
          <p14:tracePt t="47236" x="2419350" y="5041900"/>
          <p14:tracePt t="47252" x="2413000" y="5048250"/>
          <p14:tracePt t="47274" x="2406650" y="5048250"/>
          <p14:tracePt t="47290" x="2400300" y="5054600"/>
          <p14:tracePt t="47306" x="2393950" y="5054600"/>
          <p14:tracePt t="47306" x="2381250" y="5054600"/>
          <p14:tracePt t="47320" x="2374900" y="5060950"/>
          <p14:tracePt t="47320" x="2368550" y="5060950"/>
          <p14:tracePt t="47337" x="2355850" y="5067300"/>
          <p14:tracePt t="47337" x="2343150" y="5067300"/>
          <p14:tracePt t="47354" x="2330450" y="5067300"/>
          <p14:tracePt t="47354" x="2305050" y="5067300"/>
          <p14:tracePt t="47371" x="2286000" y="5067300"/>
          <p14:tracePt t="47371" x="2273300" y="5060950"/>
          <p14:tracePt t="47388" x="2254250" y="5054600"/>
          <p14:tracePt t="47388" x="2241550" y="5041900"/>
          <p14:tracePt t="47405" x="2019300" y="4826000"/>
          <p14:tracePt t="47481" x="2000250" y="4794250"/>
          <p14:tracePt t="47486" x="1987550" y="4762500"/>
          <p14:tracePt t="47491" x="1974850" y="4724400"/>
          <p14:tracePt t="47503" x="1955800" y="4648200"/>
          <p14:tracePt t="47503" x="1949450" y="4610100"/>
          <p14:tracePt t="47523" x="1949450" y="4527550"/>
          <p14:tracePt t="47539" x="1968500" y="4457700"/>
          <p14:tracePt t="47554" x="1993900" y="4394200"/>
          <p14:tracePt t="47571" x="2032000" y="4337050"/>
          <p14:tracePt t="47587" x="2089150" y="4292600"/>
          <p14:tracePt t="47604" x="2197100" y="4235450"/>
          <p14:tracePt t="47622" x="2292350" y="4197350"/>
          <p14:tracePt t="47638" x="2387600" y="4159250"/>
          <p14:tracePt t="47654" x="2571750" y="4108450"/>
          <p14:tracePt t="47671" x="2705100" y="4076700"/>
          <p14:tracePt t="47688" x="2857500" y="4051300"/>
          <p14:tracePt t="47704" x="3009900" y="4032250"/>
          <p14:tracePt t="47722" x="3244850" y="4000500"/>
          <p14:tracePt t="47739" x="3403600" y="3987800"/>
          <p14:tracePt t="47755" x="3575050" y="3975100"/>
          <p14:tracePt t="47772" x="3740150" y="3956050"/>
          <p14:tracePt t="47788" x="4006850" y="3943350"/>
          <p14:tracePt t="47808" x="4191000" y="3937000"/>
          <p14:tracePt t="47823" x="4368800" y="3937000"/>
          <p14:tracePt t="47838" x="4546600" y="3937000"/>
          <p14:tracePt t="47855" x="4724400" y="3937000"/>
          <p14:tracePt t="47872" x="4895850" y="3930650"/>
          <p14:tracePt t="47888" x="5073650" y="3930650"/>
          <p14:tracePt t="47888" x="5162550" y="3930650"/>
          <p14:tracePt t="47906" x="5340350" y="3930650"/>
          <p14:tracePt t="47922" x="5518150" y="3930650"/>
          <p14:tracePt t="47938" x="5689600" y="3937000"/>
          <p14:tracePt t="47955" x="5937250" y="3943350"/>
          <p14:tracePt t="47972" x="6102350" y="3949700"/>
          <p14:tracePt t="47989" x="6261100" y="3956050"/>
          <p14:tracePt t="48005" x="6413500" y="3968750"/>
          <p14:tracePt t="48022" x="6642100" y="3981450"/>
          <p14:tracePt t="48039" x="6781800" y="3994150"/>
          <p14:tracePt t="48055" x="6921500" y="4013200"/>
          <p14:tracePt t="48072" x="7048500" y="4038600"/>
          <p14:tracePt t="48072" x="7105650" y="4051300"/>
          <p14:tracePt t="48091" x="7219950" y="4076700"/>
          <p14:tracePt t="48107" x="7327900" y="4108450"/>
          <p14:tracePt t="48123" x="7416800" y="4146550"/>
          <p14:tracePt t="48139" x="7499350" y="4184650"/>
          <p14:tracePt t="48156" x="7575550" y="4229100"/>
          <p14:tracePt t="48156" x="7607300" y="4248150"/>
          <p14:tracePt t="48175" x="7664450" y="4292600"/>
          <p14:tracePt t="48191" x="7708900" y="4337050"/>
          <p14:tracePt t="48206" x="7747000" y="4381500"/>
          <p14:tracePt t="48224" x="7778750" y="4432300"/>
          <p14:tracePt t="48239" x="7791450" y="4483100"/>
          <p14:tracePt t="48256" x="7791450" y="4552950"/>
          <p14:tracePt t="48273" x="7778750" y="4591050"/>
          <p14:tracePt t="48290" x="7753350" y="4622800"/>
          <p14:tracePt t="48306" x="7715250" y="4654550"/>
          <p14:tracePt t="48323" x="7626350" y="4711700"/>
          <p14:tracePt t="48340" x="7543800" y="4743450"/>
          <p14:tracePt t="48356" x="7454900" y="4775200"/>
          <p14:tracePt t="48373" x="7289800" y="4813300"/>
          <p14:tracePt t="48390" x="7162800" y="4826000"/>
          <p14:tracePt t="48407" x="7029450" y="4838700"/>
          <p14:tracePt t="48423" x="6883400" y="4851400"/>
          <p14:tracePt t="48440" x="6724650" y="4864100"/>
          <p14:tracePt t="48440" x="6648450" y="4870450"/>
          <p14:tracePt t="48459" x="6477000" y="4883150"/>
          <p14:tracePt t="48474" x="6299200" y="4895850"/>
          <p14:tracePt t="48490" x="6108700" y="4908550"/>
          <p14:tracePt t="48507" x="5911850" y="4908550"/>
          <p14:tracePt t="48524" x="5708650" y="4914900"/>
          <p14:tracePt t="48540" x="5397500" y="4914900"/>
          <p14:tracePt t="48558" x="5187950" y="4921250"/>
          <p14:tracePt t="48574" x="4978400" y="4927600"/>
          <p14:tracePt t="48591" x="4762500" y="4933950"/>
          <p14:tracePt t="48607" x="4546600" y="4946650"/>
          <p14:tracePt t="48624" x="4222750" y="4959350"/>
          <p14:tracePt t="48641" x="4000500" y="4965700"/>
          <p14:tracePt t="48657" x="3784600" y="4978400"/>
          <p14:tracePt t="48674" x="3473450" y="4991100"/>
          <p14:tracePt t="48691" x="3270250" y="5003800"/>
          <p14:tracePt t="48707" x="3073400" y="5016500"/>
          <p14:tracePt t="48725" x="2882900" y="5022850"/>
          <p14:tracePt t="48741" x="2616200" y="5035550"/>
          <p14:tracePt t="48759" x="2451100" y="5048250"/>
          <p14:tracePt t="48775" x="2311400" y="5054600"/>
          <p14:tracePt t="48791" x="2184400" y="5060950"/>
          <p14:tracePt t="48808" x="2076450" y="5067300"/>
          <p14:tracePt t="48808" x="2025650" y="5073650"/>
          <p14:tracePt t="48827" x="1949450" y="5073650"/>
          <p14:tracePt t="48843" x="1885950" y="5080000"/>
          <p14:tracePt t="48858" x="1841500" y="5080000"/>
          <p14:tracePt t="48875" x="1809750" y="5080000"/>
          <p14:tracePt t="48892" x="1797050" y="5080000"/>
          <p14:tracePt t="48908" x="1790700" y="5080000"/>
          <p14:tracePt t="48926" x="1803400" y="5080000"/>
          <p14:tracePt t="48942" x="1822450" y="5080000"/>
          <p14:tracePt t="48958" x="1835150" y="5080000"/>
          <p14:tracePt t="48975" x="1860550" y="5086350"/>
          <p14:tracePt t="48975" x="1885950" y="5092700"/>
          <p14:tracePt t="48993" x="1892300" y="5099050"/>
          <p14:tracePt t="48993" x="1898650" y="5099050"/>
          <p14:tracePt t="49009" x="1911350" y="5105400"/>
          <p14:tracePt t="49009" x="1917700" y="5111750"/>
          <p14:tracePt t="49026" x="1924050" y="5118100"/>
          <p14:tracePt t="49026" x="1930400" y="5124450"/>
          <p14:tracePt t="49043" x="1943100" y="5130800"/>
          <p14:tracePt t="49043" x="1968500" y="5137150"/>
          <p14:tracePt t="49060" x="1987550" y="5137150"/>
          <p14:tracePt t="49060" x="2012950" y="5143500"/>
          <p14:tracePt t="49076" x="2038350" y="5143500"/>
          <p14:tracePt t="49076" x="2063750" y="5143500"/>
          <p14:tracePt t="49093" x="2095500" y="5143500"/>
          <p14:tracePt t="49093" x="2165350" y="5143500"/>
          <p14:tracePt t="49111" x="2203450" y="5143500"/>
          <p14:tracePt t="49111" x="2241550" y="5143500"/>
          <p14:tracePt t="49127" x="2279650" y="5143500"/>
          <p14:tracePt t="49127" x="2324100" y="5143500"/>
          <p14:tracePt t="49143" x="2362200" y="5143500"/>
          <p14:tracePt t="49143" x="2413000" y="5137150"/>
          <p14:tracePt t="49160" x="2457450" y="5137150"/>
          <p14:tracePt t="49160" x="2508250" y="5137150"/>
          <p14:tracePt t="49160" x="2559050" y="5130800"/>
          <p14:tracePt t="49179" x="2609850" y="5130800"/>
          <p14:tracePt t="49192" x="2660650" y="5130800"/>
          <p14:tracePt t="49192" x="2762250" y="5124450"/>
          <p14:tracePt t="49210" x="2813050" y="5124450"/>
          <p14:tracePt t="49210" x="2863850" y="5124450"/>
          <p14:tracePt t="49227" x="2908300" y="5124450"/>
          <p14:tracePt t="49227" x="2952750" y="5124450"/>
          <p14:tracePt t="49244" x="2997200" y="5118100"/>
          <p14:tracePt t="49244" x="3035300" y="5118100"/>
          <p14:tracePt t="49260" x="3073400" y="5118100"/>
          <p14:tracePt t="49260" x="3098800" y="5118100"/>
          <p14:tracePt t="49260" x="3130550" y="5118100"/>
          <p14:tracePt t="49279" x="3149600" y="5118100"/>
          <p14:tracePt t="49279" x="3168650" y="5118100"/>
          <p14:tracePt t="49294" x="3181350" y="5118100"/>
          <p14:tracePt t="49294" x="3194050" y="5118100"/>
          <p14:tracePt t="49311" x="3200400" y="5118100"/>
          <p14:tracePt t="49326" x="3206750" y="5118100"/>
          <p14:tracePt t="49343" x="3200400" y="5118100"/>
          <p14:tracePt t="49343" x="3187700" y="5118100"/>
          <p14:tracePt t="49360" x="3181350" y="5118100"/>
          <p14:tracePt t="49360" x="3175000" y="5118100"/>
          <p14:tracePt t="49378" x="3162300" y="5118100"/>
          <p14:tracePt t="49378" x="3155950" y="5118100"/>
          <p14:tracePt t="49394" x="3143250" y="5118100"/>
          <p14:tracePt t="49394" x="3124200" y="5118100"/>
          <p14:tracePt t="49411" x="3117850" y="5118100"/>
          <p14:tracePt t="49411" x="3105150" y="5118100"/>
          <p14:tracePt t="49428" x="3098800" y="5118100"/>
          <p14:tracePt t="49428" x="3092450" y="5118100"/>
          <p14:tracePt t="49444" x="3086100" y="5118100"/>
          <p14:tracePt t="49444" x="3079750" y="5118100"/>
          <p14:tracePt t="49461" x="3073400" y="5118100"/>
          <p14:tracePt t="49478" x="3067050" y="5118100"/>
          <p14:tracePt t="49478" x="3060700" y="5118100"/>
          <p14:tracePt t="49495" x="3054350" y="5118100"/>
          <p14:tracePt t="49555" x="3054350" y="5111750"/>
          <p14:tracePt t="49590" x="3054350" y="5105400"/>
          <p14:tracePt t="49630" x="3048000" y="5105400"/>
          <p14:tracePt t="49666" x="3041650" y="5105400"/>
          <p14:tracePt t="49706" x="3048000" y="5105400"/>
          <p14:tracePt t="49770" x="3054350" y="5105400"/>
          <p14:tracePt t="49794" x="3060700" y="5099050"/>
          <p14:tracePt t="49818" x="3060700" y="5092700"/>
          <p14:tracePt t="49838" x="3067050" y="5086350"/>
          <p14:tracePt t="49862" x="3073400" y="5086350"/>
          <p14:tracePt t="49878" x="3073400" y="5080000"/>
          <p14:tracePt t="49890" x="3079750" y="5073650"/>
          <p14:tracePt t="49906" x="3079750" y="5067300"/>
          <p14:tracePt t="49923" x="3086100" y="5060950"/>
          <p14:tracePt t="49938" x="3086100" y="5054600"/>
          <p14:tracePt t="49950" x="3092450" y="5054600"/>
          <p14:tracePt t="49966" x="3098800" y="5041900"/>
          <p14:tracePt t="49983" x="3098800" y="5035550"/>
          <p14:tracePt t="49999" x="3105150" y="5029200"/>
          <p14:tracePt t="50011" x="3111500" y="5022850"/>
          <p14:tracePt t="50028" x="3117850" y="5016500"/>
          <p14:tracePt t="50059" x="3117850" y="5010150"/>
          <p14:tracePt t="50070" x="3124200" y="5003800"/>
          <p14:tracePt t="50086" x="3124200" y="4997450"/>
          <p14:tracePt t="50102" x="3124200" y="4991100"/>
          <p14:tracePt t="50131" x="3130550" y="4984750"/>
          <p14:tracePt t="50154" x="3130550" y="4978400"/>
          <p14:tracePt t="50178" x="3136900" y="4978400"/>
          <p14:tracePt t="50206" x="3130550" y="4984750"/>
          <p14:tracePt t="50334" x="3130550" y="4991100"/>
          <p14:tracePt t="50378" x="3124200" y="4991100"/>
          <p14:tracePt t="50430" x="3117850" y="4991100"/>
          <p14:tracePt t="50470" x="3124200" y="4991100"/>
          <p14:tracePt t="50678" x="3130550" y="4984750"/>
          <p14:tracePt t="50754" x="3130550" y="4978400"/>
          <p14:tracePt t="50850" x="3136900" y="4972050"/>
          <p14:tracePt t="50970" x="3143250" y="4972050"/>
          <p14:tracePt t="51054" x="3143250" y="4965700"/>
          <p14:tracePt t="51198" x="3149600" y="4965700"/>
          <p14:tracePt t="51354" x="3155950" y="4965700"/>
          <p14:tracePt t="51386" x="3162300" y="4959350"/>
          <p14:tracePt t="51406" x="3168650" y="4959350"/>
          <p14:tracePt t="51430" x="3175000" y="4953000"/>
          <p14:tracePt t="51451" x="3181350" y="4953000"/>
          <p14:tracePt t="51474" x="3181350" y="4946650"/>
          <p14:tracePt t="51498" x="3187700" y="4946650"/>
          <p14:tracePt t="51526" x="3181350" y="4946650"/>
          <p14:tracePt t="51646" x="3181350" y="4953000"/>
          <p14:tracePt t="51678" x="3175000" y="4959350"/>
          <p14:tracePt t="51858" x="3175000" y="4965700"/>
          <p14:tracePt t="51878" x="3175000" y="4959350"/>
          <p14:tracePt t="52166" x="3181350" y="4953000"/>
          <p14:tracePt t="52202" x="3181350" y="4946650"/>
          <p14:tracePt t="52230" x="3181350" y="4940300"/>
          <p14:tracePt t="52254" x="3181350" y="4933950"/>
          <p14:tracePt t="52270" x="3181350" y="4927600"/>
          <p14:tracePt t="52286" x="3175000" y="4921250"/>
          <p14:tracePt t="52298" x="3168650" y="4908550"/>
          <p14:tracePt t="52314" x="3162300" y="4908550"/>
          <p14:tracePt t="52323" x="3162300" y="4902200"/>
          <p14:tracePt t="52336" x="3155950" y="4895850"/>
          <p14:tracePt t="52336" x="3143250" y="4883150"/>
          <p14:tracePt t="52354" x="3136900" y="4876800"/>
          <p14:tracePt t="52354" x="3130550" y="4870450"/>
          <p14:tracePt t="52371" x="3124200" y="4864100"/>
          <p14:tracePt t="52371" x="3111500" y="4851400"/>
          <p14:tracePt t="52387" x="3105150" y="4845050"/>
          <p14:tracePt t="52387" x="3092450" y="4838700"/>
          <p14:tracePt t="52404" x="3079750" y="4832350"/>
          <p14:tracePt t="52404" x="3048000" y="4819650"/>
          <p14:tracePt t="52421" x="3028950" y="4813300"/>
          <p14:tracePt t="52421" x="3009900" y="4806950"/>
          <p14:tracePt t="52437" x="2990850" y="4800600"/>
          <p14:tracePt t="52437" x="2971800" y="4794250"/>
          <p14:tracePt t="52454" x="2946400" y="4781550"/>
          <p14:tracePt t="52454" x="2901950" y="4762500"/>
          <p14:tracePt t="52472" x="2870200" y="4749800"/>
          <p14:tracePt t="52472" x="2844800" y="4737100"/>
          <p14:tracePt t="52488" x="2819400" y="4724400"/>
          <p14:tracePt t="52488" x="2787650" y="4711700"/>
          <p14:tracePt t="52504" x="2755900" y="4705350"/>
          <p14:tracePt t="52504" x="2730500" y="4699000"/>
          <p14:tracePt t="52522" x="2698750" y="4692650"/>
          <p14:tracePt t="52522" x="2641600" y="4686300"/>
          <p14:tracePt t="52540" x="2616200" y="4692650"/>
          <p14:tracePt t="52540" x="2590800" y="4692650"/>
          <p14:tracePt t="52555" x="2565400" y="4699000"/>
          <p14:tracePt t="52555" x="2540000" y="4699000"/>
          <p14:tracePt t="52571" x="2514600" y="4699000"/>
          <p14:tracePt t="52571" x="2495550" y="4705350"/>
          <p14:tracePt t="52588" x="2476500" y="4705350"/>
          <p14:tracePt t="52588" x="2457450" y="4711700"/>
          <p14:tracePt t="52604" x="2438400" y="4711700"/>
          <p14:tracePt t="52604" x="2419350" y="4711700"/>
          <p14:tracePt t="52604" x="2400300" y="4711700"/>
          <p14:tracePt t="52624" x="2387600" y="4711700"/>
          <p14:tracePt t="52636" x="2374900" y="4711700"/>
          <p14:tracePt t="52636" x="2355850" y="4711700"/>
          <p14:tracePt t="52655" x="2343150" y="4711700"/>
          <p14:tracePt t="52655" x="2336800" y="4711700"/>
          <p14:tracePt t="52655" x="2330450" y="4705350"/>
          <p14:tracePt t="52674" x="2317750" y="4692650"/>
          <p14:tracePt t="52698" x="2311400" y="4686300"/>
          <p14:tracePt t="52710" x="2311400" y="4679950"/>
          <p14:tracePt t="52726" x="2305050" y="4673600"/>
          <p14:tracePt t="52742" x="2305050" y="4660900"/>
          <p14:tracePt t="52758" x="2298700" y="4654550"/>
          <p14:tracePt t="52770" x="2298700" y="4648200"/>
          <p14:tracePt t="52787" x="2292350" y="4641850"/>
          <p14:tracePt t="52804" x="2286000" y="4635500"/>
          <p14:tracePt t="52821" x="2279650" y="4629150"/>
          <p14:tracePt t="52821" x="2273300" y="4629150"/>
          <p14:tracePt t="52839" x="2266950" y="4622800"/>
          <p14:tracePt t="52839" x="2260600" y="4622800"/>
          <p14:tracePt t="52855" x="2254250" y="4622800"/>
          <p14:tracePt t="52871" x="2247900" y="4622800"/>
          <p14:tracePt t="52871" x="2241550" y="4622800"/>
          <p14:tracePt t="52871" x="2235200" y="4622800"/>
          <p14:tracePt t="52891" x="2228850" y="4622800"/>
          <p14:tracePt t="52904" x="2222500" y="4622800"/>
          <p14:tracePt t="52904" x="2209800" y="4622800"/>
          <p14:tracePt t="52923" x="2203450" y="4629150"/>
          <p14:tracePt t="52923" x="2197100" y="4629150"/>
          <p14:tracePt t="52939" x="2190750" y="4629150"/>
          <p14:tracePt t="52939" x="2184400" y="4629150"/>
          <p14:tracePt t="52956" x="2178050" y="4629150"/>
          <p14:tracePt t="52956" x="2171700" y="4629150"/>
          <p14:tracePt t="52972" x="2165350" y="4629150"/>
          <p14:tracePt t="52972" x="2159000" y="4622800"/>
          <p14:tracePt t="52972" x="2152650" y="4622800"/>
          <p14:tracePt t="52991" x="2146300" y="4622800"/>
          <p14:tracePt t="53004" x="2139950" y="4622800"/>
          <p14:tracePt t="53004" x="2127250" y="4616450"/>
          <p14:tracePt t="53023" x="2120900" y="4616450"/>
          <p14:tracePt t="53023" x="2114550" y="4616450"/>
          <p14:tracePt t="53039" x="2108200" y="4610100"/>
          <p14:tracePt t="53039" x="2101850" y="4610100"/>
          <p14:tracePt t="53056" x="2095500" y="4610100"/>
          <p14:tracePt t="53056" x="2089150" y="4603750"/>
          <p14:tracePt t="53073" x="2082800" y="4603750"/>
          <p14:tracePt t="53088" x="2082800" y="4597400"/>
          <p14:tracePt t="53162" x="2089150" y="4597400"/>
          <p14:tracePt t="53190" x="2095500" y="4597400"/>
          <p14:tracePt t="53238" x="2089150" y="4603750"/>
          <p14:tracePt t="53350" x="2082800" y="4610100"/>
          <p14:tracePt t="53370" x="2076450" y="4610100"/>
          <p14:tracePt t="53386" x="2070100" y="4610100"/>
          <p14:tracePt t="53402" x="2057400" y="4610100"/>
          <p14:tracePt t="53426" x="1943100" y="4559300"/>
          <p14:tracePt t="53532" x="1930400" y="4552950"/>
          <p14:tracePt t="53538" x="1917700" y="4546600"/>
          <p14:tracePt t="53546" x="1905000" y="4533900"/>
          <p14:tracePt t="53556" x="1873250" y="4495800"/>
          <p14:tracePt t="53575" x="1854200" y="4464050"/>
          <p14:tracePt t="53590" x="1835150" y="4432300"/>
          <p14:tracePt t="53607" x="1816100" y="4394200"/>
          <p14:tracePt t="53623" x="1803400" y="4362450"/>
          <p14:tracePt t="53640" x="1797050" y="4330700"/>
          <p14:tracePt t="53640" x="1790700" y="4311650"/>
          <p14:tracePt t="53659" x="1790700" y="4279900"/>
          <p14:tracePt t="53674" x="1790700" y="4235450"/>
          <p14:tracePt t="53690" x="1803400" y="4197350"/>
          <p14:tracePt t="53707" x="1822450" y="4159250"/>
          <p14:tracePt t="53724" x="1860550" y="4114800"/>
          <p14:tracePt t="53741" x="1892300" y="4083050"/>
          <p14:tracePt t="53757" x="1930400" y="4064000"/>
          <p14:tracePt t="53774" x="1993900" y="4038600"/>
          <p14:tracePt t="53791" x="2051050" y="4019550"/>
          <p14:tracePt t="53807" x="2120900" y="4000500"/>
          <p14:tracePt t="53824" x="2190750" y="3987800"/>
          <p14:tracePt t="53841" x="2305050" y="3968750"/>
          <p14:tracePt t="53859" x="2393950" y="3956050"/>
          <p14:tracePt t="53875" x="2489200" y="3949700"/>
          <p14:tracePt t="53891" x="2597150" y="3943350"/>
          <p14:tracePt t="53908" x="2717800" y="3943350"/>
          <p14:tracePt t="53908" x="2774950" y="3937000"/>
          <p14:tracePt t="53927" x="2908300" y="3937000"/>
          <p14:tracePt t="53943" x="3041650" y="3930650"/>
          <p14:tracePt t="53959" x="3175000" y="3930650"/>
          <p14:tracePt t="53975" x="3314700" y="3937000"/>
          <p14:tracePt t="53991" x="3460750" y="3937000"/>
          <p14:tracePt t="54008" x="3613150" y="3943350"/>
          <p14:tracePt t="54008" x="3695700" y="3943350"/>
          <p14:tracePt t="54027" x="3854450" y="3943350"/>
          <p14:tracePt t="54042" x="4019550" y="3949700"/>
          <p14:tracePt t="54058" x="4184650" y="3956050"/>
          <p14:tracePt t="54075" x="4438650" y="3968750"/>
          <p14:tracePt t="54092" x="4603750" y="3975100"/>
          <p14:tracePt t="54108" x="4775200" y="3975100"/>
          <p14:tracePt t="54125" x="4946650" y="3981450"/>
          <p14:tracePt t="54142" x="5213350" y="3981450"/>
          <p14:tracePt t="54159" x="5397500" y="3981450"/>
          <p14:tracePt t="54175" x="5575300" y="3981450"/>
          <p14:tracePt t="54192" x="5759450" y="3981450"/>
          <p14:tracePt t="54192" x="5842000" y="3981450"/>
          <p14:tracePt t="54211" x="6019800" y="3981450"/>
          <p14:tracePt t="54227" x="6184900" y="3987800"/>
          <p14:tracePt t="54242" x="6337300" y="3994150"/>
          <p14:tracePt t="54259" x="6489700" y="4006850"/>
          <p14:tracePt t="54276" x="6629400" y="4019550"/>
          <p14:tracePt t="54292" x="6832600" y="4044950"/>
          <p14:tracePt t="54310" x="6953250" y="4057650"/>
          <p14:tracePt t="54326" x="7061200" y="4076700"/>
          <p14:tracePt t="54343" x="7162800" y="4089400"/>
          <p14:tracePt t="54359" x="7258050" y="4108450"/>
          <p14:tracePt t="54376" x="7378700" y="4140200"/>
          <p14:tracePt t="54393" x="7448550" y="4165600"/>
          <p14:tracePt t="54409" x="7499350" y="4191000"/>
          <p14:tracePt t="54426" x="7537450" y="4222750"/>
          <p14:tracePt t="54443" x="7569200" y="4279900"/>
          <p14:tracePt t="54461" x="7575550" y="4318000"/>
          <p14:tracePt t="54477" x="7562850" y="4349750"/>
          <p14:tracePt t="54494" x="7524750" y="4406900"/>
          <p14:tracePt t="54512" x="7480300" y="4445000"/>
          <p14:tracePt t="54528" x="7423150" y="4476750"/>
          <p14:tracePt t="54544" x="7346950" y="4508500"/>
          <p14:tracePt t="54561" x="7258050" y="4533900"/>
          <p14:tracePt t="54561" x="7207250" y="4540250"/>
          <p14:tracePt t="54580" x="7099300" y="4559300"/>
          <p14:tracePt t="54596" x="6978650" y="4572000"/>
          <p14:tracePt t="54611" x="6838950" y="4578350"/>
          <p14:tracePt t="54628" x="6692900" y="4584700"/>
          <p14:tracePt t="54644" x="6540500" y="4584700"/>
          <p14:tracePt t="54661" x="6369050" y="4591050"/>
          <p14:tracePt t="54661" x="6280150" y="4591050"/>
          <p14:tracePt t="54680" x="6102350" y="4591050"/>
          <p14:tracePt t="54695" x="5911850" y="4591050"/>
          <p14:tracePt t="54711" x="5715000" y="4584700"/>
          <p14:tracePt t="54729" x="5505450" y="4578350"/>
          <p14:tracePt t="54745" x="5187950" y="4572000"/>
          <p14:tracePt t="54762" x="4965700" y="4565650"/>
          <p14:tracePt t="54778" x="4749800" y="4565650"/>
          <p14:tracePt t="54795" x="4400550" y="4565650"/>
          <p14:tracePt t="54812" x="4165600" y="4565650"/>
          <p14:tracePt t="54828" x="3924300" y="4565650"/>
          <p14:tracePt t="54845" x="3689350" y="4565650"/>
          <p14:tracePt t="54862" x="3346450" y="4559300"/>
          <p14:tracePt t="54879" x="3124200" y="4559300"/>
          <p14:tracePt t="54895" x="2914650" y="4559300"/>
          <p14:tracePt t="54912" x="2711450" y="4552950"/>
          <p14:tracePt t="54929" x="2527300" y="4540250"/>
          <p14:tracePt t="54929" x="2444750" y="4540250"/>
          <p14:tracePt t="54948" x="2292350" y="4533900"/>
          <p14:tracePt t="54964" x="2165350" y="4527550"/>
          <p14:tracePt t="54979" x="2070100" y="4527550"/>
          <p14:tracePt t="54996" x="1993900" y="4527550"/>
          <p14:tracePt t="55012" x="1949450" y="4527550"/>
          <p14:tracePt t="55029" x="1930400" y="4521200"/>
          <p14:tracePt t="55049" x="1943100" y="4508500"/>
          <p14:tracePt t="55049" x="1955800" y="4502150"/>
          <p14:tracePt t="55064" x="1968500" y="4495800"/>
          <p14:tracePt t="55064" x="1987550" y="4489450"/>
          <p14:tracePt t="55080" x="2012950" y="4476750"/>
          <p14:tracePt t="55080" x="2038350" y="4464050"/>
          <p14:tracePt t="55097" x="2070100" y="4457700"/>
          <p14:tracePt t="55097" x="2146300" y="4432300"/>
          <p14:tracePt t="55113" x="2190750" y="4425950"/>
          <p14:tracePt t="55113" x="2241550" y="4413250"/>
          <p14:tracePt t="55131" x="2292350" y="4400550"/>
          <p14:tracePt t="55131" x="2349500" y="4387850"/>
          <p14:tracePt t="55147" x="2406650" y="4375150"/>
          <p14:tracePt t="55147" x="2470150" y="4368800"/>
          <p14:tracePt t="55164" x="2533650" y="4356100"/>
          <p14:tracePt t="55164" x="2667000" y="4349750"/>
          <p14:tracePt t="55181" x="2736850" y="4349750"/>
          <p14:tracePt t="55181" x="2806700" y="4343400"/>
          <p14:tracePt t="55197" x="2870200" y="4349750"/>
          <p14:tracePt t="55197" x="2933700" y="4349750"/>
          <p14:tracePt t="55214" x="2997200" y="4349750"/>
          <p14:tracePt t="55214" x="3111500" y="4362450"/>
          <p14:tracePt t="55232" x="3162300" y="4362450"/>
          <p14:tracePt t="55232" x="3206750" y="4368800"/>
          <p14:tracePt t="55248" x="3251200" y="4375150"/>
          <p14:tracePt t="55248" x="3282950" y="4381500"/>
          <p14:tracePt t="55264" x="3321050" y="4387850"/>
          <p14:tracePt t="55264" x="3346450" y="4394200"/>
          <p14:tracePt t="55281" x="3371850" y="4400550"/>
          <p14:tracePt t="55281" x="3390900" y="4413250"/>
          <p14:tracePt t="55281" x="3403600" y="4419600"/>
          <p14:tracePt t="55300" x="3416300" y="4425950"/>
          <p14:tracePt t="55313" x="3422650" y="4432300"/>
          <p14:tracePt t="55313" x="3416300" y="4445000"/>
          <p14:tracePt t="55331" x="3409950" y="4451350"/>
          <p14:tracePt t="55331" x="3397250" y="4457700"/>
          <p14:tracePt t="55348" x="3384550" y="4464050"/>
          <p14:tracePt t="55348" x="3371850" y="4470400"/>
          <p14:tracePt t="55365" x="3352800" y="4476750"/>
          <p14:tracePt t="55365" x="3340100" y="4476750"/>
          <p14:tracePt t="55365" x="3321050" y="4483100"/>
          <p14:tracePt t="55384" x="3302000" y="4483100"/>
          <p14:tracePt t="55397" x="3282950" y="4483100"/>
          <p14:tracePt t="55397" x="3251200" y="4483100"/>
          <p14:tracePt t="55415" x="3238500" y="4483100"/>
          <p14:tracePt t="55415" x="3225800" y="4483100"/>
          <p14:tracePt t="55431" x="3219450" y="4483100"/>
          <p14:tracePt t="55431" x="3213100" y="4483100"/>
          <p14:tracePt t="55448" x="3206750" y="4483100"/>
          <p14:tracePt t="55448" x="3200400" y="4483100"/>
          <p14:tracePt t="55465" x="3213100" y="4489450"/>
          <p14:tracePt t="55527" x="3219450" y="4489450"/>
          <p14:tracePt t="55539" x="3213100" y="4495800"/>
          <p14:tracePt t="55616" x="3206750" y="4489450"/>
          <p14:tracePt t="55647" x="3200400" y="4489450"/>
          <p14:tracePt t="55667" x="3200400" y="4483100"/>
          <p14:tracePt t="55683" x="3200400" y="4476750"/>
          <p14:tracePt t="55699" x="3200400" y="4470400"/>
          <p14:tracePt t="55719" x="3206750" y="4464050"/>
          <p14:tracePt t="55752" x="3213100" y="4457700"/>
          <p14:tracePt t="55787" x="3206750" y="4457700"/>
          <p14:tracePt t="55891" x="3206750" y="4451350"/>
          <p14:tracePt t="55915" x="3213100" y="4445000"/>
          <p14:tracePt t="55939" x="3213100" y="4438650"/>
          <p14:tracePt t="55959" x="3219450" y="4432300"/>
          <p14:tracePt t="56007" x="3225800" y="4432300"/>
          <p14:tracePt t="56035" x="3232150" y="4425950"/>
          <p14:tracePt t="56067" x="3232150" y="4419600"/>
          <p14:tracePt t="56087" x="3232150" y="4425950"/>
          <p14:tracePt t="56207" x="3238500" y="4425950"/>
          <p14:tracePt t="56311" x="3244850" y="4419600"/>
          <p14:tracePt t="56523" x="3251200" y="4425950"/>
          <p14:tracePt t="56671" x="3244850" y="4432300"/>
          <p14:tracePt t="56747" x="3238500" y="4438650"/>
          <p14:tracePt t="56799" x="3232150" y="4438650"/>
          <p14:tracePt t="56847" x="3232150" y="4445000"/>
          <p14:tracePt t="56875" x="3225800" y="4438650"/>
          <p14:tracePt t="56959" x="3232150" y="4438650"/>
          <p14:tracePt t="57027" x="3238500" y="4438650"/>
          <p14:tracePt t="57039" x="3244850" y="4445000"/>
          <p14:tracePt t="57055" x="3257550" y="4451350"/>
          <p14:tracePt t="57063" x="3263900" y="4451350"/>
          <p14:tracePt t="57072" x="3276600" y="4457700"/>
          <p14:tracePt t="57085" x="3289300" y="4464050"/>
          <p14:tracePt t="57085" x="3321050" y="4476750"/>
          <p14:tracePt t="57103" x="3340100" y="4489450"/>
          <p14:tracePt t="57103" x="3359150" y="4502150"/>
          <p14:tracePt t="57120" x="3384550" y="4514850"/>
          <p14:tracePt t="57120" x="3416300" y="4533900"/>
          <p14:tracePt t="57137" x="3441700" y="4552950"/>
          <p14:tracePt t="57137" x="3524250" y="4597400"/>
          <p14:tracePt t="57153" x="3568700" y="4622800"/>
          <p14:tracePt t="57153" x="3619500" y="4648200"/>
          <p14:tracePt t="57171" x="3676650" y="4673600"/>
          <p14:tracePt t="57171" x="3733800" y="4699000"/>
          <p14:tracePt t="57187" x="3797300" y="4730750"/>
          <p14:tracePt t="57187" x="3867150" y="4762500"/>
          <p14:tracePt t="57204" x="3943350" y="4787900"/>
          <p14:tracePt t="57204" x="4089400" y="4857750"/>
          <p14:tracePt t="57222" x="4165600" y="4889500"/>
          <p14:tracePt t="57222" x="4241800" y="4921250"/>
          <p14:tracePt t="57237" x="4318000" y="4959350"/>
          <p14:tracePt t="57237" x="4394200" y="4991100"/>
          <p14:tracePt t="57254" x="4470400" y="5022850"/>
          <p14:tracePt t="57254" x="4610100" y="5086350"/>
          <p14:tracePt t="57272" x="4679950" y="5111750"/>
          <p14:tracePt t="57272" x="4743450" y="5137150"/>
          <p14:tracePt t="57288" x="4806950" y="5162550"/>
          <p14:tracePt t="57288" x="4870450" y="5187950"/>
          <p14:tracePt t="57304" x="4933950" y="5207000"/>
          <p14:tracePt t="57304" x="4991100" y="5226050"/>
          <p14:tracePt t="57321" x="5041900" y="5245100"/>
          <p14:tracePt t="57321" x="5092700" y="5257800"/>
          <p14:tracePt t="57321" x="5137150" y="5270500"/>
          <p14:tracePt t="57340" x="5181600" y="5283200"/>
          <p14:tracePt t="57353" x="5219700" y="5289550"/>
          <p14:tracePt t="57353" x="5276850" y="5302250"/>
          <p14:tracePt t="57371" x="5295900" y="5302250"/>
          <p14:tracePt t="57371" x="5314950" y="5302250"/>
          <p14:tracePt t="57388" x="5321300" y="5302250"/>
          <p14:tracePt t="57388" x="5334000" y="5302250"/>
          <p14:tracePt t="57404" x="5334000" y="5289550"/>
          <p14:tracePt t="57420" x="5327650" y="5289550"/>
          <p14:tracePt t="57420" x="5327650" y="5276850"/>
          <p14:tracePt t="57420" x="5321300" y="5270500"/>
          <p14:tracePt t="57440" x="5308600" y="5257800"/>
          <p14:tracePt t="57440" x="5302250" y="5245100"/>
          <p14:tracePt t="57454" x="5302250" y="5232400"/>
          <p14:tracePt t="57454" x="5295900" y="5219700"/>
          <p14:tracePt t="57472" x="5289550" y="5207000"/>
          <p14:tracePt t="57472" x="5289550" y="5194300"/>
          <p14:tracePt t="57488" x="5289550" y="5175250"/>
          <p14:tracePt t="57488" x="5289550" y="5162550"/>
          <p14:tracePt t="57504" x="5295900" y="5149850"/>
          <p14:tracePt t="57504" x="5302250" y="5130800"/>
          <p14:tracePt t="57522" x="5308600" y="5118100"/>
          <p14:tracePt t="57522" x="5314950" y="5105400"/>
          <p14:tracePt t="57539" x="5327650" y="5099050"/>
          <p14:tracePt t="57539" x="5334000" y="5092700"/>
          <p14:tracePt t="57555" x="5340350" y="5086350"/>
          <p14:tracePt t="57555" x="5359400" y="5073650"/>
          <p14:tracePt t="57572" x="5372100" y="5073650"/>
          <p14:tracePt t="57572" x="5378450" y="5073650"/>
          <p14:tracePt t="57589" x="5384800" y="5073650"/>
          <p14:tracePt t="57589" x="5391150" y="5073650"/>
          <p14:tracePt t="57605" x="5397500" y="5086350"/>
          <p14:tracePt t="57620" x="5397500" y="5092700"/>
          <p14:tracePt t="57637" x="5391150" y="5092700"/>
          <p14:tracePt t="57657" x="5245100" y="4927600"/>
          <p14:tracePt t="57734" x="5238750" y="4908550"/>
          <p14:tracePt t="57739" x="5219700" y="4864100"/>
          <p14:tracePt t="57755" x="5219700" y="4826000"/>
          <p14:tracePt t="57771" x="5219700" y="4787900"/>
          <p14:tracePt t="57788" x="5238750" y="4749800"/>
          <p14:tracePt t="57805" x="5283200" y="4692650"/>
          <p14:tracePt t="57822" x="5327650" y="4654550"/>
          <p14:tracePt t="57838" x="5391150" y="4622800"/>
          <p14:tracePt t="57855" x="5518150" y="4584700"/>
          <p14:tracePt t="57872" x="5619750" y="4559300"/>
          <p14:tracePt t="57888" x="5734050" y="4533900"/>
          <p14:tracePt t="57905" x="5873750" y="4514850"/>
          <p14:tracePt t="57905" x="5943600" y="4502150"/>
          <p14:tracePt t="57925" x="6089650" y="4489450"/>
          <p14:tracePt t="57940" x="6235700" y="4476750"/>
          <p14:tracePt t="57955" x="6388100" y="4476750"/>
          <p14:tracePt t="57972" x="6540500" y="4483100"/>
          <p14:tracePt t="57989" x="6686550" y="4502150"/>
          <p14:tracePt t="57989" x="6756400" y="4508500"/>
          <p14:tracePt t="58008" x="6889750" y="4527550"/>
          <p14:tracePt t="58024" x="7016750" y="4552950"/>
          <p14:tracePt t="58039" x="7124700" y="4578350"/>
          <p14:tracePt t="58056" x="7219950" y="4603750"/>
          <p14:tracePt t="58073" x="7302500" y="4635500"/>
          <p14:tracePt t="58073" x="7340600" y="4654550"/>
          <p14:tracePt t="58092" x="7391400" y="4692650"/>
          <p14:tracePt t="58106" x="7429500" y="4730750"/>
          <p14:tracePt t="58123" x="7448550" y="4775200"/>
          <p14:tracePt t="58140" x="7448550" y="4806950"/>
          <p14:tracePt t="58156" x="7410450" y="4857750"/>
          <p14:tracePt t="58173" x="7359650" y="4883150"/>
          <p14:tracePt t="58189" x="7289800" y="4914900"/>
          <p14:tracePt t="58206" x="7156450" y="4959350"/>
          <p14:tracePt t="58226" x="7048500" y="4984750"/>
          <p14:tracePt t="58240" x="6934200" y="5010150"/>
          <p14:tracePt t="58256" x="6800850" y="5035550"/>
          <p14:tracePt t="58274" x="6673850" y="5054600"/>
          <p14:tracePt t="58274" x="6604000" y="5067300"/>
          <p14:tracePt t="58292" x="6470650" y="5080000"/>
          <p14:tracePt t="58307" x="6343650" y="5086350"/>
          <p14:tracePt t="58323" x="6223000" y="5086350"/>
          <p14:tracePt t="58340" x="6115050" y="5080000"/>
          <p14:tracePt t="58357" x="6013450" y="5067300"/>
          <p14:tracePt t="58357" x="5962650" y="5060950"/>
          <p14:tracePt t="58376" x="5880100" y="5054600"/>
          <p14:tracePt t="58392" x="5803900" y="5041900"/>
          <p14:tracePt t="58407" x="5746750" y="5035550"/>
          <p14:tracePt t="58424" x="5695950" y="5029200"/>
          <p14:tracePt t="58440" x="5657850" y="5022850"/>
          <p14:tracePt t="58457" x="5613400" y="5016500"/>
          <p14:tracePt t="58474" x="5588000" y="5016500"/>
          <p14:tracePt t="58490" x="5575300" y="5010150"/>
          <p14:tracePt t="58507" x="5568950" y="5016500"/>
          <p14:tracePt t="58539" x="5575300" y="5022850"/>
          <p14:tracePt t="58555" x="5575300" y="5029200"/>
          <p14:tracePt t="58571" x="5575300" y="5035550"/>
          <p14:tracePt t="58583" x="5568950" y="5041900"/>
          <p14:tracePt t="58599" x="5568950" y="5048250"/>
          <p14:tracePt t="58615" x="5568950" y="5054600"/>
          <p14:tracePt t="58639" x="5562600" y="5054600"/>
          <p14:tracePt t="58659" x="5556250" y="5054600"/>
          <p14:tracePt t="58683" x="5549900" y="5054600"/>
          <p14:tracePt t="58699" x="5549900" y="5060950"/>
          <p14:tracePt t="58719" x="5543550" y="5060950"/>
          <p14:tracePt t="58751" x="5537200" y="5060950"/>
          <p14:tracePt t="58787" x="5530850" y="5067300"/>
          <p14:tracePt t="58847" x="5537200" y="5073650"/>
          <p14:tracePt t="58923" x="5543550" y="5067300"/>
          <p14:tracePt t="58939" x="5549900" y="5060950"/>
          <p14:tracePt t="58975" x="5549900" y="5054600"/>
          <p14:tracePt t="58999" x="5543550" y="5054600"/>
          <p14:tracePt t="59019" x="5537200" y="5054600"/>
          <p14:tracePt t="59035" x="5524500" y="5060950"/>
          <p14:tracePt t="59063" x="5518150" y="5060950"/>
          <p14:tracePt t="59079" x="5511800" y="5060950"/>
          <p14:tracePt t="59087" x="5505450" y="5060950"/>
          <p14:tracePt t="59096" x="5499100" y="5060950"/>
          <p14:tracePt t="59108" x="5492750" y="5060950"/>
          <p14:tracePt t="59108" x="5480050" y="5060950"/>
          <p14:tracePt t="59126" x="5473700" y="5060950"/>
          <p14:tracePt t="59126" x="5467350" y="5060950"/>
          <p14:tracePt t="59143" x="5461000" y="5060950"/>
          <p14:tracePt t="59143" x="5454650" y="5054600"/>
          <p14:tracePt t="59160" x="5448300" y="5054600"/>
          <p14:tracePt t="59160" x="5441950" y="5054600"/>
          <p14:tracePt t="59177" x="5435600" y="5054600"/>
          <p14:tracePt t="59177" x="5429250" y="5048250"/>
          <p14:tracePt t="59194" x="5422900" y="5048250"/>
          <p14:tracePt t="59209" x="5416550" y="5041900"/>
          <p14:tracePt t="59228" x="5410200" y="5041900"/>
          <p14:tracePt t="59243" x="5403850" y="5035550"/>
          <p14:tracePt t="59259" x="5403850" y="5029200"/>
          <p14:tracePt t="59276" x="5397500" y="5016500"/>
          <p14:tracePt t="59293" x="5397500" y="5010150"/>
          <p14:tracePt t="59293" x="5397500" y="4997450"/>
          <p14:tracePt t="59313" x="5403850" y="4991100"/>
          <p14:tracePt t="59326" x="5403850" y="4984750"/>
          <p14:tracePt t="59326" x="5403850" y="4978400"/>
          <p14:tracePt t="59344" x="5403850" y="4972050"/>
          <p14:tracePt t="59344" x="5403850" y="4965700"/>
          <p14:tracePt t="59361" x="5410200" y="4959350"/>
          <p14:tracePt t="59376" x="5410200" y="4953000"/>
          <p14:tracePt t="59393" x="5410200" y="4946650"/>
          <p14:tracePt t="59410" x="5410200" y="4940300"/>
          <p14:tracePt t="59455" x="5416550" y="4940300"/>
          <p14:tracePt t="59539" x="5422900" y="4946650"/>
          <p14:tracePt t="59567" x="5429250" y="4946650"/>
          <p14:tracePt t="59590" x="5435600" y="4953000"/>
          <p14:tracePt t="59603" x="5435600" y="4959350"/>
          <p14:tracePt t="59680" x="5429250" y="4959350"/>
          <p14:tracePt t="59695" x="5416550" y="4959350"/>
          <p14:tracePt t="59711" x="5410200" y="4959350"/>
          <p14:tracePt t="59723" x="5403850" y="4959350"/>
          <p14:tracePt t="59739" x="5391150" y="4959350"/>
          <p14:tracePt t="59755" x="5384800" y="4965700"/>
          <p14:tracePt t="59779" x="5378450" y="4965700"/>
          <p14:tracePt t="59791" x="5384800" y="4972050"/>
          <p14:tracePt t="59851" x="5391150" y="4972050"/>
          <p14:tracePt t="59859" x="5397500" y="4972050"/>
          <p14:tracePt t="59867" x="5410200" y="4972050"/>
          <p14:tracePt t="59878" x="5422900" y="4972050"/>
          <p14:tracePt t="59878" x="5435600" y="4972050"/>
          <p14:tracePt t="59896" x="5454650" y="4972050"/>
          <p14:tracePt t="59896" x="5492750" y="4965700"/>
          <p14:tracePt t="59912" x="5518150" y="4965700"/>
          <p14:tracePt t="59912" x="5543550" y="4965700"/>
          <p14:tracePt t="59929" x="5575300" y="4965700"/>
          <p14:tracePt t="59929" x="5607050" y="4972050"/>
          <p14:tracePt t="59946" x="5638800" y="4972050"/>
          <p14:tracePt t="59946" x="5715000" y="4972050"/>
          <p14:tracePt t="59963" x="5759450" y="4972050"/>
          <p14:tracePt t="59963" x="5803900" y="4965700"/>
          <p14:tracePt t="59980" x="5854700" y="4965700"/>
          <p14:tracePt t="59980" x="5911850" y="4959350"/>
          <p14:tracePt t="59996" x="5969000" y="4959350"/>
          <p14:tracePt t="59996" x="6032500" y="4953000"/>
          <p14:tracePt t="60013" x="6102350" y="4946650"/>
          <p14:tracePt t="60013" x="6172200" y="4940300"/>
          <p14:tracePt t="60013" x="6242050" y="4933950"/>
          <p14:tracePt t="60031" x="6311900" y="4933950"/>
          <p14:tracePt t="60045" x="6388100" y="4927600"/>
          <p14:tracePt t="60045" x="6534150" y="4914900"/>
          <p14:tracePt t="60064" x="6610350" y="4914900"/>
          <p14:tracePt t="60064" x="6680200" y="4908550"/>
          <p14:tracePt t="60080" x="6750050" y="4902200"/>
          <p14:tracePt t="60080" x="6819900" y="4902200"/>
          <p14:tracePt t="60096" x="6889750" y="4895850"/>
          <p14:tracePt t="60096" x="6953250" y="4889500"/>
          <p14:tracePt t="60113" x="7016750" y="4883150"/>
          <p14:tracePt t="60113" x="7073900" y="4876800"/>
          <p14:tracePt t="60113" x="7131050" y="4870450"/>
          <p14:tracePt t="60132" x="7175500" y="4864100"/>
          <p14:tracePt t="60132" x="7226300" y="4857750"/>
          <p14:tracePt t="60147" x="7264400" y="4851400"/>
          <p14:tracePt t="60147" x="7296150" y="4845050"/>
          <p14:tracePt t="60163" x="7327900" y="4832350"/>
          <p14:tracePt t="60163" x="7353300" y="4826000"/>
          <p14:tracePt t="60180" x="7372350" y="4813300"/>
          <p14:tracePt t="60180" x="7385050" y="4806950"/>
          <p14:tracePt t="60197" x="7397750" y="4794250"/>
          <p14:tracePt t="60197" x="7410450" y="4768850"/>
          <p14:tracePt t="60213" x="7410450" y="4756150"/>
          <p14:tracePt t="60213" x="7410450" y="4743450"/>
          <p14:tracePt t="60230" x="7404100" y="4730750"/>
          <p14:tracePt t="60230" x="7404100" y="4718050"/>
          <p14:tracePt t="60247" x="7397750" y="4711700"/>
          <p14:tracePt t="60247" x="7391400" y="4692650"/>
          <p14:tracePt t="60264" x="7385050" y="4692650"/>
          <p14:tracePt t="60279" x="7378700" y="4686300"/>
          <p14:tracePt t="60296" x="7372350" y="4686300"/>
          <p14:tracePt t="60313" x="7372350" y="4692650"/>
          <p14:tracePt t="60329" x="7372350" y="4699000"/>
          <p14:tracePt t="60329" x="7378700" y="4705350"/>
          <p14:tracePt t="60347" x="7385050" y="4711700"/>
          <p14:tracePt t="60363" x="7391400" y="4711700"/>
          <p14:tracePt t="60391" x="7397750" y="4711700"/>
          <p14:tracePt t="60415" x="7397750" y="4705350"/>
          <p14:tracePt t="60443" x="7391400" y="4705350"/>
          <p14:tracePt t="60467" x="7385050" y="4705350"/>
          <p14:tracePt t="60483" x="7378700" y="4711700"/>
          <p14:tracePt t="60499" x="7372350" y="4711700"/>
          <p14:tracePt t="60511" x="7366000" y="4711700"/>
          <p14:tracePt t="60519" x="7359650" y="4711700"/>
          <p14:tracePt t="60530" x="7353300" y="4718050"/>
          <p14:tracePt t="60530" x="7346950" y="4718050"/>
          <p14:tracePt t="60548" x="7334250" y="4718050"/>
          <p14:tracePt t="60563" x="7327900" y="4718050"/>
          <p14:tracePt t="60563" x="7321550" y="4718050"/>
          <p14:tracePt t="60581" x="7315200" y="4718050"/>
          <p14:tracePt t="60597" x="7308850" y="4718050"/>
          <p14:tracePt t="60597" x="7302500" y="4718050"/>
          <p14:tracePt t="60615" x="7289800" y="4718050"/>
          <p14:tracePt t="60632" x="7283450" y="4718050"/>
          <p14:tracePt t="60647" x="7277100" y="4724400"/>
          <p14:tracePt t="60664" x="7270750" y="4724400"/>
          <p14:tracePt t="60680" x="7264400" y="4730750"/>
          <p14:tracePt t="60699" x="7258050" y="4730750"/>
          <p14:tracePt t="60739" x="7251700" y="4737100"/>
          <p14:tracePt t="60775" x="7245350" y="4737100"/>
          <p14:tracePt t="60811" x="7232650" y="4730750"/>
          <p14:tracePt t="60827" x="7226300" y="4730750"/>
          <p14:tracePt t="60843" x="7219950" y="4730750"/>
          <p14:tracePt t="60851" x="7207250" y="4724400"/>
          <p14:tracePt t="60851" x="7200900" y="4724400"/>
          <p14:tracePt t="60865" x="7194550" y="4724400"/>
          <p14:tracePt t="60865" x="7181850" y="4718050"/>
          <p14:tracePt t="60883" x="7169150" y="4718050"/>
          <p14:tracePt t="60883" x="7156450" y="4711700"/>
          <p14:tracePt t="60899" x="7143750" y="4711700"/>
          <p14:tracePt t="60899" x="7124700" y="4705350"/>
          <p14:tracePt t="60916" x="7112000" y="4699000"/>
          <p14:tracePt t="60916" x="7073900" y="4692650"/>
          <p14:tracePt t="60933" x="7054850" y="4692650"/>
          <p14:tracePt t="60933" x="7029450" y="4692650"/>
          <p14:tracePt t="60949" x="7004050" y="4692650"/>
          <p14:tracePt t="60949" x="6985000" y="4692650"/>
          <p14:tracePt t="60966" x="6953250" y="4692650"/>
          <p14:tracePt t="60966" x="6896100" y="4692650"/>
          <p14:tracePt t="60984" x="6864350" y="4699000"/>
          <p14:tracePt t="60984" x="6826250" y="4705350"/>
          <p14:tracePt t="61000" x="6788150" y="4711700"/>
          <p14:tracePt t="61000" x="6750050" y="4711700"/>
          <p14:tracePt t="61016" x="6705600" y="4718050"/>
          <p14:tracePt t="61016" x="6661150" y="4730750"/>
          <p14:tracePt t="61033" x="6616700" y="4737100"/>
          <p14:tracePt t="61033" x="6565900" y="4743450"/>
          <p14:tracePt t="61049" x="6515100" y="4749800"/>
          <p14:tracePt t="61049" x="6419850" y="4768850"/>
          <p14:tracePt t="61068" x="6369050" y="4775200"/>
          <p14:tracePt t="61068" x="6318250" y="4781550"/>
          <p14:tracePt t="61084" x="6261100" y="4794250"/>
          <p14:tracePt t="61084" x="6210300" y="4800600"/>
          <p14:tracePt t="61100" x="6165850" y="4806950"/>
          <p14:tracePt t="61100" x="6115050" y="4813300"/>
          <p14:tracePt t="61117" x="6070600" y="4819650"/>
          <p14:tracePt t="61117" x="6032500" y="4826000"/>
          <p14:tracePt t="61133" x="5988050" y="4832350"/>
          <p14:tracePt t="61133" x="5949950" y="4832350"/>
          <p14:tracePt t="61133" x="5911850" y="4838700"/>
          <p14:tracePt t="61152" x="5880100" y="4845050"/>
          <p14:tracePt t="61152" x="5848350" y="4845050"/>
          <p14:tracePt t="61167" x="5816600" y="4851400"/>
          <p14:tracePt t="61167" x="5784850" y="4857750"/>
          <p14:tracePt t="61184" x="5753100" y="4864100"/>
          <p14:tracePt t="61184" x="5721350" y="4864100"/>
          <p14:tracePt t="61200" x="5695950" y="4870450"/>
          <p14:tracePt t="61200" x="5664200" y="4876800"/>
          <p14:tracePt t="61200" x="5632450" y="4876800"/>
          <p14:tracePt t="61220" x="5607050" y="4883150"/>
          <p14:tracePt t="61220" x="5581650" y="4889500"/>
          <p14:tracePt t="61233" x="5549900" y="4889500"/>
          <p14:tracePt t="61233" x="5524500" y="4895850"/>
          <p14:tracePt t="61250" x="5499100" y="4895850"/>
          <p14:tracePt t="61250" x="5473700" y="4902200"/>
          <p14:tracePt t="61267" x="5454650" y="4902200"/>
          <p14:tracePt t="61267" x="5403850" y="4902200"/>
          <p14:tracePt t="61284" x="5384800" y="4902200"/>
          <p14:tracePt t="61284" x="5359400" y="4902200"/>
          <p14:tracePt t="61300" x="5334000" y="4902200"/>
          <p14:tracePt t="61300" x="5308600" y="4902200"/>
          <p14:tracePt t="61317" x="5283200" y="4902200"/>
          <p14:tracePt t="61317" x="5257800" y="4895850"/>
          <p14:tracePt t="61333" x="5232400" y="4889500"/>
          <p14:tracePt t="61333" x="5187950" y="4883150"/>
          <p14:tracePt t="61352" x="5162550" y="4876800"/>
          <p14:tracePt t="61352" x="5143500" y="4870450"/>
          <p14:tracePt t="61368" x="5124450" y="4857750"/>
          <p14:tracePt t="61368" x="5105400" y="4851400"/>
          <p14:tracePt t="61384" x="5092700" y="4845050"/>
          <p14:tracePt t="61384" x="5080000" y="4838700"/>
          <p14:tracePt t="61401" x="5060950" y="4832350"/>
          <p14:tracePt t="61401" x="5054600" y="4826000"/>
          <p14:tracePt t="61401" x="5041900" y="4826000"/>
          <p14:tracePt t="61420" x="5029200" y="4819650"/>
          <p14:tracePt t="61433" x="5016500" y="4813300"/>
          <p14:tracePt t="61433" x="5003800" y="4806950"/>
          <p14:tracePt t="61452" x="4997450" y="4800600"/>
          <p14:tracePt t="61467" x="4991100" y="4794250"/>
          <p14:tracePt t="61483" x="4984750" y="4794250"/>
          <p14:tracePt t="61500" x="4991100" y="4794250"/>
          <p14:tracePt t="61530" x="4997450" y="4794250"/>
          <p14:tracePt t="61547" x="5003800" y="4800600"/>
          <p14:tracePt t="61563" x="5010150" y="4800600"/>
          <p14:tracePt t="61579" x="5016500" y="4800600"/>
          <p14:tracePt t="61591" x="5022850" y="4800600"/>
          <p14:tracePt t="61607" x="5022850" y="4794250"/>
          <p14:tracePt t="61631" x="5156200" y="4762500"/>
          <p14:tracePt t="61798" x="5175250" y="4762500"/>
          <p14:tracePt t="61803" x="5200650" y="4762500"/>
          <p14:tracePt t="61817" x="5276850" y="4756150"/>
          <p14:tracePt t="61834" x="5334000" y="4756150"/>
          <p14:tracePt t="61851" x="5397500" y="4749800"/>
          <p14:tracePt t="61868" x="5492750" y="4749800"/>
          <p14:tracePt t="61885" x="5562600" y="4749800"/>
          <p14:tracePt t="61902" x="5632450" y="4749800"/>
          <p14:tracePt t="61918" x="5708650" y="4749800"/>
          <p14:tracePt t="61935" x="5822950" y="4756150"/>
          <p14:tracePt t="61952" x="5899150" y="4756150"/>
          <p14:tracePt t="61968" x="5975350" y="4762500"/>
          <p14:tracePt t="61985" x="6051550" y="4762500"/>
          <p14:tracePt t="61985" x="6089650" y="4762500"/>
          <p14:tracePt t="62004" x="6172200" y="4762500"/>
          <p14:tracePt t="62019" x="6254750" y="4762500"/>
          <p14:tracePt t="62035" x="6337300" y="4768850"/>
          <p14:tracePt t="62052" x="6426200" y="4768850"/>
          <p14:tracePt t="62069" x="6508750" y="4768850"/>
          <p14:tracePt t="62085" x="6642100" y="4768850"/>
          <p14:tracePt t="62103" x="6731000" y="4762500"/>
          <p14:tracePt t="62120" x="6819900" y="4756150"/>
          <p14:tracePt t="62135" x="6908800" y="4756150"/>
          <p14:tracePt t="62152" x="6991350" y="4749800"/>
          <p14:tracePt t="62169" x="7112000" y="4749800"/>
          <p14:tracePt t="62186" x="7181850" y="4749800"/>
          <p14:tracePt t="62202" x="7251700" y="4756150"/>
          <p14:tracePt t="62220" x="7315200" y="4756150"/>
          <p14:tracePt t="62236" x="7397750" y="4762500"/>
          <p14:tracePt t="62252" x="7442200" y="4762500"/>
          <p14:tracePt t="62269" x="7473950" y="4768850"/>
          <p14:tracePt t="62286" x="7505700" y="4768850"/>
          <p14:tracePt t="62303" x="7524750" y="4768850"/>
          <p14:tracePt t="62319" x="7518400" y="4775200"/>
          <p14:tracePt t="62359" x="7512050" y="4781550"/>
          <p14:tracePt t="62364" x="7505700" y="4781550"/>
          <p14:tracePt t="62372" x="7486650" y="4781550"/>
          <p14:tracePt t="62388" x="7442200" y="4787900"/>
          <p14:tracePt t="62388" x="7410450" y="4781550"/>
          <p14:tracePt t="62404" x="7372350" y="4781550"/>
          <p14:tracePt t="62404" x="7334250" y="4781550"/>
          <p14:tracePt t="62421" x="7289800" y="4775200"/>
          <p14:tracePt t="62421" x="7239000" y="4775200"/>
          <p14:tracePt t="62437" x="7194550" y="4768850"/>
          <p14:tracePt t="62437" x="7137400" y="4768850"/>
          <p14:tracePt t="62437" x="7086600" y="4762500"/>
          <p14:tracePt t="62456" x="7029450" y="4762500"/>
          <p14:tracePt t="62456" x="6972300" y="4756150"/>
          <p14:tracePt t="62471" x="6908800" y="4749800"/>
          <p14:tracePt t="62471" x="6845300" y="4743450"/>
          <p14:tracePt t="62487" x="6781800" y="4743450"/>
          <p14:tracePt t="62487" x="6711950" y="4737100"/>
          <p14:tracePt t="62504" x="6642100" y="4730750"/>
          <p14:tracePt t="62504" x="6572250" y="4724400"/>
          <p14:tracePt t="62521" x="6502400" y="4718050"/>
          <p14:tracePt t="62521" x="6432550" y="4711700"/>
          <p14:tracePt t="62521" x="6362700" y="4705350"/>
          <p14:tracePt t="62540" x="6292850" y="4699000"/>
          <p14:tracePt t="62540" x="6216650" y="4692650"/>
          <p14:tracePt t="62555" x="6146800" y="4686300"/>
          <p14:tracePt t="62555" x="6076950" y="4679950"/>
          <p14:tracePt t="62571" x="6013450" y="4673600"/>
          <p14:tracePt t="62571" x="5943600" y="4673600"/>
          <p14:tracePt t="62588" x="5880100" y="4667250"/>
          <p14:tracePt t="62588" x="5765800" y="4667250"/>
          <p14:tracePt t="62605" x="5708650" y="4660900"/>
          <p14:tracePt t="62605" x="5657850" y="4660900"/>
          <p14:tracePt t="62621" x="5613400" y="4660900"/>
          <p14:tracePt t="62621" x="5568950" y="4660900"/>
          <p14:tracePt t="62639" x="5530850" y="4660900"/>
          <p14:tracePt t="62639" x="5492750" y="4654550"/>
          <p14:tracePt t="62655" x="5461000" y="4654550"/>
          <p14:tracePt t="62655" x="5410200" y="4654550"/>
          <p14:tracePt t="62672" x="5391150" y="4654550"/>
          <p14:tracePt t="62672" x="5378450" y="4654550"/>
          <p14:tracePt t="62689" x="5359400" y="4654550"/>
          <p14:tracePt t="62689" x="5346700" y="4654550"/>
          <p14:tracePt t="62705" x="5334000" y="4654550"/>
          <p14:tracePt t="62705" x="5327650" y="4648200"/>
          <p14:tracePt t="62705" x="5314950" y="4641850"/>
          <p14:tracePt t="62724" x="5194300" y="4489450"/>
          <p14:tracePt t="62811" x="5181600" y="4470400"/>
          <p14:tracePt t="62816" x="5168900" y="4445000"/>
          <p14:tracePt t="62824" x="5156200" y="4419600"/>
          <p14:tracePt t="62837" x="5137150" y="4349750"/>
          <p14:tracePt t="62854" x="5130800" y="4305300"/>
          <p14:tracePt t="62871" x="5143500" y="4260850"/>
          <p14:tracePt t="62888" x="5194300" y="4191000"/>
          <p14:tracePt t="62905" x="5251450" y="4152900"/>
          <p14:tracePt t="62921" x="5321300" y="4121150"/>
          <p14:tracePt t="62938" x="5403850" y="4089400"/>
          <p14:tracePt t="62955" x="5556250" y="4064000"/>
          <p14:tracePt t="62972" x="5664200" y="4044950"/>
          <p14:tracePt t="62988" x="5784850" y="4032250"/>
          <p14:tracePt t="63005" x="5918200" y="4019550"/>
          <p14:tracePt t="63005" x="5988050" y="4013200"/>
          <p14:tracePt t="63023" x="6127750" y="4000500"/>
          <p14:tracePt t="63040" x="6280150" y="3994150"/>
          <p14:tracePt t="63055" x="6432550" y="3987800"/>
          <p14:tracePt t="63072" x="6591300" y="3994150"/>
          <p14:tracePt t="63089" x="6743700" y="4000500"/>
          <p14:tracePt t="63105" x="6978650" y="4025900"/>
          <p14:tracePt t="63124" x="7124700" y="4044950"/>
          <p14:tracePt t="63140" x="7258050" y="4070350"/>
          <p14:tracePt t="63155" x="7385050" y="4095750"/>
          <p14:tracePt t="63173" x="7493000" y="4127500"/>
          <p14:tracePt t="63189" x="7626350" y="4178300"/>
          <p14:tracePt t="63206" x="7696200" y="4216400"/>
          <p14:tracePt t="63224" x="7740650" y="4254500"/>
          <p14:tracePt t="63239" x="7766050" y="4292600"/>
          <p14:tracePt t="63256" x="7772400" y="4356100"/>
          <p14:tracePt t="63273" x="7747000" y="4400550"/>
          <p14:tracePt t="63289" x="7702550" y="4451350"/>
          <p14:tracePt t="63306" x="7600950" y="4514850"/>
          <p14:tracePt t="63324" x="7505700" y="4546600"/>
          <p14:tracePt t="63339" x="7391400" y="4572000"/>
          <p14:tracePt t="63356" x="7264400" y="4591050"/>
          <p14:tracePt t="63373" x="7112000" y="4610100"/>
          <p14:tracePt t="63373" x="7035800" y="4622800"/>
          <p14:tracePt t="63392" x="6864350" y="4635500"/>
          <p14:tracePt t="63407" x="6686550" y="4648200"/>
          <p14:tracePt t="63424" x="6489700" y="4654550"/>
          <p14:tracePt t="63440" x="6292850" y="4660900"/>
          <p14:tracePt t="63456" x="6083300" y="4667250"/>
          <p14:tracePt t="63473" x="5880100" y="4667250"/>
          <p14:tracePt t="63473" x="5778500" y="4667250"/>
          <p14:tracePt t="63492" x="5581650" y="4660900"/>
          <p14:tracePt t="63507" x="5397500" y="4654550"/>
          <p14:tracePt t="63524" x="5232400" y="4648200"/>
          <p14:tracePt t="63540" x="5086350" y="4641850"/>
          <p14:tracePt t="63557" x="4927600" y="4629150"/>
          <p14:tracePt t="63573" x="4857750" y="4622800"/>
          <p14:tracePt t="63590" x="4813300" y="4616450"/>
          <p14:tracePt t="63607" x="4794250" y="4597400"/>
          <p14:tracePt t="63624" x="4806950" y="4591050"/>
          <p14:tracePt t="63640" x="4819650" y="4584700"/>
          <p14:tracePt t="63657" x="4851400" y="4578350"/>
          <p14:tracePt t="63657" x="4870450" y="4572000"/>
          <p14:tracePt t="63675" x="4889500" y="4565650"/>
          <p14:tracePt t="63675" x="4933950" y="4546600"/>
          <p14:tracePt t="63692" x="4965700" y="4540250"/>
          <p14:tracePt t="63692" x="4997450" y="4533900"/>
          <p14:tracePt t="63708" x="5029200" y="4521200"/>
          <p14:tracePt t="63708" x="5067300" y="4514850"/>
          <p14:tracePt t="63725" x="5118100" y="4502150"/>
          <p14:tracePt t="63725" x="5168900" y="4483100"/>
          <p14:tracePt t="63725" x="5219700" y="4464050"/>
          <p14:tracePt t="63744" x="5276850" y="4445000"/>
          <p14:tracePt t="63757" x="5340350" y="4425950"/>
          <p14:tracePt t="63757" x="5473700" y="4375150"/>
          <p14:tracePt t="63775" x="5543550" y="4349750"/>
          <p14:tracePt t="63775" x="5613400" y="4324350"/>
          <p14:tracePt t="63792" x="5683250" y="4298950"/>
          <p14:tracePt t="63792" x="5753100" y="4267200"/>
          <p14:tracePt t="63809" x="5822950" y="4241800"/>
          <p14:tracePt t="63809" x="5886450" y="4210050"/>
          <p14:tracePt t="63825" x="5956300" y="4178300"/>
          <p14:tracePt t="63825" x="6019800" y="4146550"/>
          <p14:tracePt t="63825" x="6076950" y="4121150"/>
          <p14:tracePt t="63844" x="6140450" y="4089400"/>
          <p14:tracePt t="63857" x="6197600" y="4057650"/>
          <p14:tracePt t="63857" x="6299200" y="4000500"/>
          <p14:tracePt t="63875" x="6350000" y="3975100"/>
          <p14:tracePt t="63875" x="6394450" y="3949700"/>
          <p14:tracePt t="63892" x="6438900" y="3924300"/>
          <p14:tracePt t="63892" x="6477000" y="3898900"/>
          <p14:tracePt t="63909" x="6508750" y="3879850"/>
          <p14:tracePt t="63909" x="6565900" y="3841750"/>
          <p14:tracePt t="63925" x="6591300" y="3822700"/>
          <p14:tracePt t="63925" x="6610350" y="3810000"/>
          <p14:tracePt t="63942" x="6623050" y="3797300"/>
          <p14:tracePt t="63942" x="6635750" y="3784600"/>
          <p14:tracePt t="63959" x="6642100" y="3778250"/>
          <p14:tracePt t="63959" x="6648450" y="3771900"/>
          <p14:tracePt t="63976" x="6648450" y="3765550"/>
          <p14:tracePt t="63991" x="6642100" y="3765550"/>
          <p14:tracePt t="63991" x="6635750" y="3771900"/>
          <p14:tracePt t="64009" x="6629400" y="3771900"/>
          <p14:tracePt t="64009" x="6623050" y="3778250"/>
          <p14:tracePt t="64026" x="6610350" y="3784600"/>
          <p14:tracePt t="64026" x="6591300" y="3803650"/>
          <p14:tracePt t="64044" x="6578600" y="3816350"/>
          <p14:tracePt t="64044" x="6565900" y="3822700"/>
          <p14:tracePt t="64060" x="6546850" y="3835400"/>
          <p14:tracePt t="64060" x="6534150" y="3848100"/>
          <p14:tracePt t="64076" x="6521450" y="3854450"/>
          <p14:tracePt t="64076" x="6502400" y="3867150"/>
          <p14:tracePt t="64093" x="6489700" y="3873500"/>
          <p14:tracePt t="64093" x="6470650" y="3879850"/>
          <p14:tracePt t="64109" x="6451600" y="3886200"/>
          <p14:tracePt t="64109" x="6438900" y="3892550"/>
          <p14:tracePt t="64109" x="6426200" y="3898900"/>
          <p14:tracePt t="64128" x="6407150" y="3898900"/>
          <p14:tracePt t="64128" x="6400800" y="3905250"/>
          <p14:tracePt t="64145" x="6388100" y="3905250"/>
          <p14:tracePt t="64145" x="6375400" y="3905250"/>
          <p14:tracePt t="64160" x="6369050" y="3905250"/>
          <p14:tracePt t="64160" x="6362700" y="3898900"/>
          <p14:tracePt t="64177" x="6356350" y="3898900"/>
          <p14:tracePt t="64177" x="6350000" y="3892550"/>
          <p14:tracePt t="64193" x="6343650" y="3886200"/>
          <p14:tracePt t="64208" x="6337300" y="3879850"/>
          <p14:tracePt t="64208" x="6330950" y="3873500"/>
          <p14:tracePt t="64228" x="6324600" y="3867150"/>
          <p14:tracePt t="64228" x="6318250" y="3867150"/>
          <p14:tracePt t="64244" x="6311900" y="3867150"/>
          <p14:tracePt t="64244" x="6305550" y="3860800"/>
          <p14:tracePt t="64260" x="6299200" y="3860800"/>
          <p14:tracePt t="64260" x="6292850" y="3860800"/>
          <p14:tracePt t="64277" x="6286500" y="3860800"/>
          <p14:tracePt t="64277" x="6280150" y="3860800"/>
          <p14:tracePt t="64294" x="6273800" y="3860800"/>
          <p14:tracePt t="64309" x="6267450" y="3860800"/>
          <p14:tracePt t="64326" x="6261100" y="3854450"/>
          <p14:tracePt t="64344" x="6267450" y="3854450"/>
          <p14:tracePt t="64403" x="6267450" y="3860800"/>
          <p14:tracePt t="64419" x="6267450" y="3867150"/>
          <p14:tracePt t="64436" x="6267450" y="3873500"/>
          <p14:tracePt t="64451" x="6267450" y="3879850"/>
          <p14:tracePt t="64464" x="6267450" y="3886200"/>
          <p14:tracePt t="64476" x="6267450" y="3892550"/>
          <p14:tracePt t="64476" x="6267450" y="3898900"/>
          <p14:tracePt t="64476" x="6261100" y="3905250"/>
          <p14:tracePt t="64496" x="6261100" y="3911600"/>
          <p14:tracePt t="64496" x="6254750" y="3917950"/>
          <p14:tracePt t="64511" x="6254750" y="3924300"/>
          <p14:tracePt t="64511" x="6248400" y="3930650"/>
          <p14:tracePt t="64528" x="6242050" y="3937000"/>
          <p14:tracePt t="64528" x="6235700" y="3943350"/>
          <p14:tracePt t="64545" x="6229350" y="3949700"/>
          <p14:tracePt t="64545" x="6223000" y="3956050"/>
          <p14:tracePt t="64561" x="6216650" y="3962400"/>
          <p14:tracePt t="64561" x="6210300" y="3968750"/>
          <p14:tracePt t="64561" x="6197600" y="3975100"/>
          <p14:tracePt t="64580" x="6191250" y="3975100"/>
          <p14:tracePt t="64580" x="6184900" y="3981450"/>
          <p14:tracePt t="64594" x="6178550" y="3981450"/>
          <p14:tracePt t="64594" x="6165850" y="3981450"/>
          <p14:tracePt t="64611" x="6159500" y="3981450"/>
          <p14:tracePt t="64611" x="6153150" y="3981450"/>
          <p14:tracePt t="64628" x="6140450" y="3981450"/>
          <p14:tracePt t="64628" x="6121400" y="3987800"/>
          <p14:tracePt t="64645" x="6108700" y="3987800"/>
          <p14:tracePt t="64645" x="6096000" y="3987800"/>
          <p14:tracePt t="64661" x="6076950" y="3987800"/>
          <p14:tracePt t="64661" x="6064250" y="3987800"/>
          <p14:tracePt t="64678" x="6045200" y="3987800"/>
          <p14:tracePt t="64678" x="6026150" y="3987800"/>
          <p14:tracePt t="64695" x="6007100" y="3987800"/>
          <p14:tracePt t="64695" x="5962650" y="3994150"/>
          <p14:tracePt t="64712" x="5937250" y="3994150"/>
          <p14:tracePt t="64712" x="5911850" y="3994150"/>
          <p14:tracePt t="64729" x="5880100" y="3994150"/>
          <p14:tracePt t="64729" x="5848350" y="3994150"/>
          <p14:tracePt t="64745" x="5803900" y="4000500"/>
          <p14:tracePt t="64745" x="5759450" y="4000500"/>
          <p14:tracePt t="64745" x="5708650" y="4006850"/>
          <p14:tracePt t="64764" x="5651500" y="4013200"/>
          <p14:tracePt t="64777" x="5594350" y="4019550"/>
          <p14:tracePt t="64777" x="5448300" y="4032250"/>
          <p14:tracePt t="64795" x="5365750" y="4044950"/>
          <p14:tracePt t="64795" x="5276850" y="4057650"/>
          <p14:tracePt t="64812" x="5181600" y="4064000"/>
          <p14:tracePt t="64812" x="5080000" y="4083050"/>
          <p14:tracePt t="64829" x="4972050" y="4095750"/>
          <p14:tracePt t="64829" x="4857750" y="4114800"/>
          <p14:tracePt t="64845" x="4737100" y="4127500"/>
          <p14:tracePt t="64845" x="4610100" y="4146550"/>
          <p14:tracePt t="64845" x="4476750" y="4171950"/>
          <p14:tracePt t="64864" x="4337050" y="4191000"/>
          <p14:tracePt t="64877" x="4197350" y="4216400"/>
          <p14:tracePt t="64877" x="3898900" y="4273550"/>
          <p14:tracePt t="64896" x="3752850" y="4305300"/>
          <p14:tracePt t="64896" x="3600450" y="4337050"/>
          <p14:tracePt t="64912" x="3454400" y="4375150"/>
          <p14:tracePt t="64912" x="3302000" y="4413250"/>
          <p14:tracePt t="64929" x="3155950" y="4457700"/>
          <p14:tracePt t="64929" x="2863850" y="4546600"/>
          <p14:tracePt t="64945" x="2730500" y="4597400"/>
          <p14:tracePt t="64945" x="2597150" y="4648200"/>
          <p14:tracePt t="64962" x="2476500" y="4692650"/>
          <p14:tracePt t="64962" x="2355850" y="4743450"/>
          <p14:tracePt t="64979" x="2247900" y="4787900"/>
          <p14:tracePt t="64979" x="2152650" y="4832350"/>
          <p14:tracePt t="64996" x="2057400" y="4876800"/>
          <p14:tracePt t="64996" x="1892300" y="4959350"/>
          <p14:tracePt t="65012" x="1822450" y="4997450"/>
          <p14:tracePt t="65012" x="1758950" y="5029200"/>
          <p14:tracePt t="65029" x="1695450" y="5067300"/>
          <p14:tracePt t="65029" x="1644650" y="5099050"/>
          <p14:tracePt t="65046" x="1600200" y="5130800"/>
          <p14:tracePt t="65046" x="1524000" y="5187950"/>
          <p14:tracePt t="65064" x="1492250" y="5213350"/>
          <p14:tracePt t="65064" x="1466850" y="5245100"/>
          <p14:tracePt t="65080" x="1441450" y="5276850"/>
          <p14:tracePt t="65080" x="1428750" y="5308600"/>
          <p14:tracePt t="65096" x="1416050" y="5346700"/>
          <p14:tracePt t="65096" x="1409700" y="5384800"/>
          <p14:tracePt t="65113" x="1403350" y="5422900"/>
          <p14:tracePt t="65113" x="1397000" y="5461000"/>
          <p14:tracePt t="65113" x="1390650" y="5499100"/>
          <p14:tracePt t="65132" x="1390650" y="5530850"/>
          <p14:tracePt t="65145" x="1384300" y="5568950"/>
          <p14:tracePt t="65145" x="1377950" y="5626100"/>
          <p14:tracePt t="65163" x="1377950" y="5657850"/>
          <p14:tracePt t="65163" x="1371600" y="5683250"/>
          <p14:tracePt t="65180" x="1371600" y="5702300"/>
          <p14:tracePt t="65180" x="1365250" y="5727700"/>
          <p14:tracePt t="65196" x="1365250" y="5746750"/>
          <p14:tracePt t="65196" x="1365250" y="5765800"/>
          <p14:tracePt t="65213" x="1358900" y="5784850"/>
          <p14:tracePt t="65213" x="1358900" y="5797550"/>
          <p14:tracePt t="65213" x="1352550" y="5816600"/>
          <p14:tracePt t="65233" x="1346200" y="5829300"/>
          <p14:tracePt t="65233" x="1339850" y="5842000"/>
          <p14:tracePt t="65246" x="1333500" y="5861050"/>
          <p14:tracePt t="65246" x="1327150" y="5873750"/>
          <p14:tracePt t="65263" x="1320800" y="5886450"/>
          <p14:tracePt t="65263" x="1308100" y="5899150"/>
          <p14:tracePt t="65280" x="1301750" y="5905500"/>
          <p14:tracePt t="65280" x="1289050" y="5918200"/>
          <p14:tracePt t="65297" x="1276350" y="5924550"/>
          <p14:tracePt t="65297" x="1244600" y="5937250"/>
          <p14:tracePt t="65313" x="1231900" y="5943600"/>
          <p14:tracePt t="65313" x="1212850" y="5949950"/>
          <p14:tracePt t="65330" x="1193800" y="5949950"/>
          <p14:tracePt t="65330" x="1174750" y="5956300"/>
          <p14:tracePt t="65347" x="1149350" y="5949950"/>
          <p14:tracePt t="65347" x="1098550" y="5943600"/>
          <p14:tracePt t="65364" x="774700" y="5759450"/>
          <p14:tracePt t="65442" x="742950" y="5721350"/>
          <p14:tracePt t="65447" x="679450" y="5638800"/>
          <p14:tracePt t="65463" x="615950" y="5543550"/>
          <p14:tracePt t="65480" x="552450" y="5441950"/>
          <p14:tracePt t="65496" x="482600" y="5327650"/>
          <p14:tracePt t="65496" x="450850" y="5270500"/>
          <p14:tracePt t="65516" x="381000" y="5143500"/>
          <p14:tracePt t="65531" x="311150" y="5016500"/>
          <p14:tracePt t="65548" x="241300" y="4883150"/>
          <p14:tracePt t="65563" x="184150" y="4730750"/>
          <p14:tracePt t="65580" x="127000" y="4572000"/>
          <p14:tracePt t="65597" x="57150" y="4318000"/>
          <p14:tracePt t="65614" x="25400" y="4140200"/>
          <p14:tracePt t="65631" x="0" y="3962400"/>
          <p14:tracePt t="65648" x="6350" y="3695700"/>
          <p14:tracePt t="65664" x="38100" y="3517900"/>
          <p14:tracePt t="65680" x="82550" y="3346450"/>
          <p14:tracePt t="65697" x="139700" y="3181350"/>
          <p14:tracePt t="65714" x="234950" y="2959100"/>
          <p14:tracePt t="65731" x="311150" y="2825750"/>
          <p14:tracePt t="65747" x="387350" y="2711450"/>
          <p14:tracePt t="65764" x="482600" y="2609850"/>
          <p14:tracePt t="65781" x="590550" y="2520950"/>
          <p14:tracePt t="65797" x="762000" y="2419350"/>
          <p14:tracePt t="65815" x="882650" y="2368550"/>
          <p14:tracePt t="65831" x="996950" y="2343150"/>
          <p14:tracePt t="65847" x="1117600" y="2343150"/>
          <p14:tracePt t="65864" x="1231900" y="2362200"/>
          <p14:tracePt t="65881" x="1352550" y="2400300"/>
          <p14:tracePt t="65881" x="1409700" y="2425700"/>
          <p14:tracePt t="65900" x="1524000" y="2489200"/>
          <p14:tracePt t="65914" x="1631950" y="2571750"/>
          <p14:tracePt t="65931" x="1727200" y="2667000"/>
          <p14:tracePt t="65948" x="1847850" y="2851150"/>
          <p14:tracePt t="65964" x="1917700" y="2984500"/>
          <p14:tracePt t="65981" x="1968500" y="3124200"/>
          <p14:tracePt t="65998" x="2019300" y="3270250"/>
          <p14:tracePt t="66015" x="2070100" y="3492500"/>
          <p14:tracePt t="66032" x="2089150" y="3644900"/>
          <p14:tracePt t="66048" x="2095500" y="3803650"/>
          <p14:tracePt t="66065" x="2082800" y="3956050"/>
          <p14:tracePt t="66065" x="2076450" y="4038600"/>
          <p14:tracePt t="66084" x="2051050" y="4197350"/>
          <p14:tracePt t="66099" x="2019300" y="4356100"/>
          <p14:tracePt t="66115" x="1974850" y="4514850"/>
          <p14:tracePt t="66132" x="1911350" y="4673600"/>
          <p14:tracePt t="66148" x="1841500" y="4826000"/>
          <p14:tracePt t="66165" x="1708150" y="5041900"/>
          <p14:tracePt t="66184" x="1600200" y="5181600"/>
          <p14:tracePt t="66200" x="1492250" y="5308600"/>
          <p14:tracePt t="66217" x="1377950" y="5429250"/>
          <p14:tracePt t="66232" x="1257300" y="5537200"/>
          <p14:tracePt t="66249" x="1085850" y="5664200"/>
          <p14:tracePt t="66265" x="977900" y="5721350"/>
          <p14:tracePt t="66282" x="882650" y="5759450"/>
          <p14:tracePt t="66299" x="800100" y="5784850"/>
          <p14:tracePt t="66316" x="711200" y="5791200"/>
          <p14:tracePt t="66332" x="685800" y="5784850"/>
          <p14:tracePt t="66349" x="692150" y="5759450"/>
          <p14:tracePt t="66366" x="736600" y="5721350"/>
          <p14:tracePt t="66385" x="825500" y="5645150"/>
          <p14:tracePt t="66385" x="889000" y="5607050"/>
          <p14:tracePt t="66401" x="958850" y="5549900"/>
          <p14:tracePt t="66401" x="1041400" y="5499100"/>
          <p14:tracePt t="66417" x="1136650" y="5435600"/>
          <p14:tracePt t="66417" x="1244600" y="5372100"/>
          <p14:tracePt t="66433" x="1358900" y="5308600"/>
          <p14:tracePt t="66433" x="1625600" y="5156200"/>
          <p14:tracePt t="66452" x="1771650" y="5080000"/>
          <p14:tracePt t="66452" x="1936750" y="4997450"/>
          <p14:tracePt t="66467" x="2101850" y="4908550"/>
          <p14:tracePt t="66467" x="2298700" y="4826000"/>
          <p14:tracePt t="66484" x="2489200" y="4737100"/>
          <p14:tracePt t="66484" x="2679700" y="4654550"/>
          <p14:tracePt t="66501" x="2895600" y="4572000"/>
          <p14:tracePt t="66501" x="3092450" y="4495800"/>
          <p14:tracePt t="66501" x="3295650" y="4419600"/>
          <p14:tracePt t="66520" x="3505200" y="4349750"/>
          <p14:tracePt t="66533" x="3708400" y="4286250"/>
          <p14:tracePt t="66533" x="4070350" y="4171950"/>
          <p14:tracePt t="66552" x="4254500" y="4121150"/>
          <p14:tracePt t="66552" x="4413250" y="4070350"/>
          <p14:tracePt t="66568" x="4584700" y="4025900"/>
          <p14:tracePt t="66568" x="4743450" y="3981450"/>
          <p14:tracePt t="66584" x="4883150" y="3943350"/>
          <p14:tracePt t="66584" x="5029200" y="3911600"/>
          <p14:tracePt t="66601" x="5162550" y="3879850"/>
          <p14:tracePt t="66601" x="5289550" y="3854450"/>
          <p14:tracePt t="66601" x="5403850" y="3829050"/>
          <p14:tracePt t="66620" x="5511800" y="3810000"/>
          <p14:tracePt t="66620" x="5607050" y="3797300"/>
          <p14:tracePt t="66634" x="5695950" y="3790950"/>
          <p14:tracePt t="66634" x="5772150" y="3784600"/>
          <p14:tracePt t="66651" x="5842000" y="3778250"/>
          <p14:tracePt t="66651" x="5905500" y="3778250"/>
          <p14:tracePt t="66668" x="5956300" y="3778250"/>
          <p14:tracePt t="66668" x="6051550" y="3778250"/>
          <p14:tracePt t="66684" x="6096000" y="3784600"/>
          <p14:tracePt t="66684" x="6127750" y="3784600"/>
          <p14:tracePt t="66701" x="6165850" y="3784600"/>
          <p14:tracePt t="66701" x="6197600" y="3784600"/>
          <p14:tracePt t="66718" x="6229350" y="3784600"/>
          <p14:tracePt t="66718" x="6261100" y="3784600"/>
          <p14:tracePt t="66734" x="6286500" y="3784600"/>
          <p14:tracePt t="66734" x="6330950" y="3784600"/>
          <p14:tracePt t="66752" x="6350000" y="3778250"/>
          <p14:tracePt t="66752" x="6369050" y="3778250"/>
          <p14:tracePt t="66768" x="6381750" y="3771900"/>
          <p14:tracePt t="66768" x="6400800" y="3765550"/>
          <p14:tracePt t="66785" x="6413500" y="3765550"/>
          <p14:tracePt t="66785" x="6426200" y="3759200"/>
          <p14:tracePt t="66785" x="6438900" y="3752850"/>
          <p14:tracePt t="66804" x="6451600" y="3746500"/>
          <p14:tracePt t="66817" x="6464300" y="3740150"/>
          <p14:tracePt t="66817" x="6483350" y="3727450"/>
          <p14:tracePt t="66836" x="6496050" y="3714750"/>
          <p14:tracePt t="66836" x="6502400" y="3708400"/>
          <p14:tracePt t="66852" x="6508750" y="3702050"/>
          <p14:tracePt t="66852" x="6508750" y="3695700"/>
          <p14:tracePt t="66869" x="6515100" y="3689350"/>
          <p14:tracePt t="66869" x="6515100" y="3683000"/>
          <p14:tracePt t="66885" x="6515100" y="3676650"/>
          <p14:tracePt t="66885" x="6515100" y="3670300"/>
          <p14:tracePt t="66885" x="6515100" y="3663950"/>
          <p14:tracePt t="66904" x="6508750" y="3651250"/>
          <p14:tracePt t="66904" x="6508750" y="3638550"/>
          <p14:tracePt t="66919" x="6508750" y="3625850"/>
          <p14:tracePt t="66919" x="6508750" y="3613150"/>
          <p14:tracePt t="66936" x="6508750" y="3600450"/>
          <p14:tracePt t="66936" x="6508750" y="3581400"/>
          <p14:tracePt t="66952" x="6508750" y="3568700"/>
          <p14:tracePt t="66952" x="6508750" y="3556000"/>
          <p14:tracePt t="66969" x="6508750" y="3536950"/>
          <p14:tracePt t="66969" x="6508750" y="3505200"/>
          <p14:tracePt t="66985" x="6508750" y="3492500"/>
          <p14:tracePt t="66985" x="6515100" y="3473450"/>
          <p14:tracePt t="67002" x="6515100" y="3460750"/>
          <p14:tracePt t="67002" x="6515100" y="3441700"/>
          <p14:tracePt t="67019" x="6521450" y="3429000"/>
          <p14:tracePt t="67019" x="6521450" y="3416300"/>
          <p14:tracePt t="67035" x="6527800" y="3403600"/>
          <p14:tracePt t="67035" x="6527800" y="3378200"/>
          <p14:tracePt t="67052" x="6534150" y="3371850"/>
          <p14:tracePt t="67052" x="6534150" y="3365500"/>
          <p14:tracePt t="67069" x="6534150" y="3359150"/>
          <p14:tracePt t="67069" x="6534150" y="3352800"/>
          <p14:tracePt t="67086" x="6534150" y="3346450"/>
          <p14:tracePt t="67086" x="6534150" y="3340100"/>
          <p14:tracePt t="67104" x="6534150" y="3333750"/>
          <p14:tracePt t="67118" x="6534150" y="3327400"/>
          <p14:tracePt t="67135" x="6534150" y="3321050"/>
          <p14:tracePt t="67151" x="6534150" y="3314700"/>
          <p14:tracePt t="67187" x="6540500" y="3308350"/>
          <p14:tracePt t="67247" x="6546850" y="3308350"/>
          <p14:tracePt t="67263" x="6553200" y="3308350"/>
          <p14:tracePt t="67279" x="6559550" y="3308350"/>
          <p14:tracePt t="67291" x="6565900" y="3308350"/>
          <p14:tracePt t="67307" x="6578600" y="3302000"/>
          <p14:tracePt t="67324" x="6584950" y="3302000"/>
          <p14:tracePt t="67340" x="6591300" y="3302000"/>
          <p14:tracePt t="67352" x="6597650" y="3295650"/>
          <p14:tracePt t="67352" x="6604000" y="3295650"/>
          <p14:tracePt t="67370" x="6610350" y="3295650"/>
          <p14:tracePt t="67385" x="6616700" y="3295650"/>
          <p14:tracePt t="67385" x="6629400" y="3289300"/>
          <p14:tracePt t="67404" x="6642100" y="3289300"/>
          <p14:tracePt t="67427" x="6648450" y="3289300"/>
          <p14:tracePt t="67443" x="6654800" y="3289300"/>
          <p14:tracePt t="67459" x="6661150" y="3289300"/>
          <p14:tracePt t="67472" x="6667500" y="3289300"/>
          <p14:tracePt t="67495" x="6661150" y="3295650"/>
          <p14:tracePt t="67547" x="6654800" y="3295650"/>
          <p14:tracePt t="67571" x="6648450" y="3302000"/>
          <p14:tracePt t="67631" x="6654800" y="3308350"/>
          <p14:tracePt t="67643" x="6661150" y="3321050"/>
          <p14:tracePt t="67659" x="6667500" y="3327400"/>
          <p14:tracePt t="67670" x="6673850" y="3333750"/>
          <p14:tracePt t="67670" x="6680200" y="3340100"/>
          <p14:tracePt t="67688" x="6686550" y="3340100"/>
          <p14:tracePt t="67688" x="6699250" y="3352800"/>
          <p14:tracePt t="67705" x="6711950" y="3352800"/>
          <p14:tracePt t="67705" x="6718300" y="3359150"/>
          <p14:tracePt t="67721" x="6731000" y="3359150"/>
          <p14:tracePt t="67721" x="6737350" y="3359150"/>
          <p14:tracePt t="67738" x="6750050" y="3359150"/>
          <p14:tracePt t="67738" x="6762750" y="3359150"/>
          <p14:tracePt t="67755" x="6769100" y="3359150"/>
          <p14:tracePt t="67755" x="6788150" y="3359150"/>
          <p14:tracePt t="67772" x="6800850" y="3359150"/>
          <p14:tracePt t="67772" x="6807200" y="3359150"/>
          <p14:tracePt t="67788" x="6819900" y="3352800"/>
          <p14:tracePt t="67788" x="6826250" y="3352800"/>
          <p14:tracePt t="67805" x="6832600" y="3352800"/>
          <p14:tracePt t="67805" x="6838950" y="3352800"/>
          <p14:tracePt t="67805" x="6845300" y="3352800"/>
          <p14:tracePt t="67824" x="6851650" y="3352800"/>
          <p14:tracePt t="67840" x="6845300" y="3352800"/>
          <p14:tracePt t="67883" x="6832600" y="3352800"/>
          <p14:tracePt t="67899" x="6826250" y="3352800"/>
          <p14:tracePt t="67908" x="6819900" y="3352800"/>
          <p14:tracePt t="67920" x="6813550" y="3352800"/>
          <p14:tracePt t="67920" x="6788150" y="3352800"/>
          <p14:tracePt t="67939" x="6775450" y="3359150"/>
          <p14:tracePt t="67939" x="6762750" y="3359150"/>
          <p14:tracePt t="67955" x="6750050" y="3365500"/>
          <p14:tracePt t="67955" x="6737350" y="3365500"/>
          <p14:tracePt t="67972" x="6718300" y="3365500"/>
          <p14:tracePt t="67972" x="6705600" y="3371850"/>
          <p14:tracePt t="67989" x="6686550" y="3371850"/>
          <p14:tracePt t="67989" x="6673850" y="3371850"/>
          <p14:tracePt t="68008" x="6470650" y="3314700"/>
          <p14:tracePt t="68082" x="6451600" y="3308350"/>
          <p14:tracePt t="68087" x="6432550" y="3302000"/>
          <p14:tracePt t="68095" x="6413500" y="3289300"/>
          <p14:tracePt t="68104" x="6375400" y="3263900"/>
          <p14:tracePt t="68104" x="6356350" y="3251200"/>
          <p14:tracePt t="68124" x="6324600" y="3225800"/>
          <p14:tracePt t="68139" x="6292850" y="3200400"/>
          <p14:tracePt t="68155" x="6273800" y="3175000"/>
          <p14:tracePt t="68172" x="6267450" y="3143250"/>
          <p14:tracePt t="68188" x="6267450" y="3117850"/>
          <p14:tracePt t="68205" x="6280150" y="3092450"/>
          <p14:tracePt t="68205" x="6292850" y="3073400"/>
          <p14:tracePt t="68225" x="6318250" y="3041650"/>
          <p14:tracePt t="68240" x="6356350" y="3009900"/>
          <p14:tracePt t="68255" x="6400800" y="2971800"/>
          <p14:tracePt t="68272" x="6457950" y="2940050"/>
          <p14:tracePt t="68289" x="6559550" y="2895600"/>
          <p14:tracePt t="68306" x="6635750" y="2876550"/>
          <p14:tracePt t="68322" x="6718300" y="2857500"/>
          <p14:tracePt t="68339" x="6807200" y="2838450"/>
          <p14:tracePt t="68356" x="6953250" y="2813050"/>
          <p14:tracePt t="68372" x="7048500" y="2806700"/>
          <p14:tracePt t="68389" x="7143750" y="2806700"/>
          <p14:tracePt t="68406" x="7283450" y="2806700"/>
          <p14:tracePt t="68424" x="7372350" y="2819400"/>
          <p14:tracePt t="68439" x="7454900" y="2838450"/>
          <p14:tracePt t="68456" x="7531100" y="2857500"/>
          <p14:tracePt t="68473" x="7607300" y="2882900"/>
          <p14:tracePt t="68473" x="7639050" y="2901950"/>
          <p14:tracePt t="68492" x="7696200" y="2933700"/>
          <p14:tracePt t="68507" x="7747000" y="2965450"/>
          <p14:tracePt t="68524" x="7785100" y="3009900"/>
          <p14:tracePt t="68540" x="7816850" y="3048000"/>
          <p14:tracePt t="68556" x="7829550" y="3086100"/>
          <p14:tracePt t="68556" x="7835900" y="3098800"/>
          <p14:tracePt t="68576" x="7835900" y="3111500"/>
          <p14:tracePt t="68589" x="7816850" y="3155950"/>
          <p14:tracePt t="68607" x="7797800" y="3187700"/>
          <p14:tracePt t="68624" x="7759700" y="3213100"/>
          <p14:tracePt t="68640" x="7708900" y="3238500"/>
          <p14:tracePt t="68657" x="7620000" y="3276600"/>
          <p14:tracePt t="68674" x="7543800" y="3295650"/>
          <p14:tracePt t="68690" x="7461250" y="3321050"/>
          <p14:tracePt t="68707" x="7321550" y="3352800"/>
          <p14:tracePt t="68724" x="7219950" y="3365500"/>
          <p14:tracePt t="68740" x="7112000" y="3378200"/>
          <p14:tracePt t="68757" x="7010400" y="3384550"/>
          <p14:tracePt t="68774" x="6851650" y="3390900"/>
          <p14:tracePt t="68791" x="6750050" y="3397250"/>
          <p14:tracePt t="68808" x="6654800" y="3403600"/>
          <p14:tracePt t="68824" x="6559550" y="3397250"/>
          <p14:tracePt t="68841" x="6477000" y="3397250"/>
          <p14:tracePt t="68857" x="6375400" y="3390900"/>
          <p14:tracePt t="68875" x="6324600" y="3384550"/>
          <p14:tracePt t="68891" x="6280150" y="3384550"/>
          <p14:tracePt t="68907" x="6248400" y="3378200"/>
          <p14:tracePt t="68924" x="6223000" y="3378200"/>
          <p14:tracePt t="68941" x="6203950" y="3378200"/>
          <p14:tracePt t="68959" x="6197600" y="3378200"/>
          <p14:tracePt t="68974" x="6197600" y="3371850"/>
          <p14:tracePt t="69063" x="6191250" y="3365500"/>
          <p14:tracePt t="69115" x="6184900" y="3359150"/>
          <p14:tracePt t="69131" x="6184900" y="3352800"/>
          <p14:tracePt t="69139" x="6172200" y="3346450"/>
          <p14:tracePt t="69151" x="6165850" y="3333750"/>
          <p14:tracePt t="69167" x="6159500" y="3327400"/>
          <p14:tracePt t="69183" x="6159500" y="3321050"/>
          <p14:tracePt t="69199" x="6153150" y="3321050"/>
          <p14:tracePt t="69212" x="6146800" y="3314700"/>
          <p14:tracePt t="69235" x="6140450" y="3308350"/>
          <p14:tracePt t="69271" x="6140450" y="3314700"/>
          <p14:tracePt t="69323" x="6134100" y="3314700"/>
          <p14:tracePt t="69363" x="6140450" y="3321050"/>
          <p14:tracePt t="69563" x="6146800" y="3327400"/>
          <p14:tracePt t="69595" x="6153150" y="3333750"/>
          <p14:tracePt t="69611" x="6153150" y="3340100"/>
          <p14:tracePt t="69619" x="6159500" y="3346450"/>
          <p14:tracePt t="69626" x="6172200" y="3359150"/>
          <p14:tracePt t="69643" x="6184900" y="3365500"/>
          <p14:tracePt t="69661" x="6191250" y="3365500"/>
          <p14:tracePt t="69661" x="6197600" y="3371850"/>
          <p14:tracePt t="69661" x="6203950" y="3371850"/>
          <p14:tracePt t="69680" x="6210300" y="3371850"/>
          <p14:tracePt t="69680" x="6216650" y="3371850"/>
          <p14:tracePt t="69694" x="6229350" y="3371850"/>
          <p14:tracePt t="69694" x="6235700" y="3371850"/>
          <p14:tracePt t="69711" x="6248400" y="3378200"/>
          <p14:tracePt t="69711" x="6261100" y="3378200"/>
          <p14:tracePt t="69727" x="6273800" y="3384550"/>
          <p14:tracePt t="69727" x="6305550" y="3390900"/>
          <p14:tracePt t="69744" x="6324600" y="3397250"/>
          <p14:tracePt t="69744" x="6350000" y="3397250"/>
          <p14:tracePt t="69761" x="6375400" y="3403600"/>
          <p14:tracePt t="69761" x="6394450" y="3409950"/>
          <p14:tracePt t="69778" x="6426200" y="3409950"/>
          <p14:tracePt t="69778" x="6451600" y="3416300"/>
          <p14:tracePt t="69794" x="6477000" y="3422650"/>
          <p14:tracePt t="69794" x="6534150" y="3429000"/>
          <p14:tracePt t="69812" x="6559550" y="3429000"/>
          <p14:tracePt t="69812" x="6591300" y="3435350"/>
          <p14:tracePt t="69828" x="6616700" y="3435350"/>
          <p14:tracePt t="69828" x="6642100" y="3441700"/>
          <p14:tracePt t="69845" x="6667500" y="3441700"/>
          <p14:tracePt t="69845" x="6692900" y="3441700"/>
          <p14:tracePt t="69845" x="6718300" y="3448050"/>
          <p14:tracePt t="69864" x="6737350" y="3448050"/>
          <p14:tracePt t="69877" x="6762750" y="3448050"/>
          <p14:tracePt t="69877" x="6794500" y="3448050"/>
          <p14:tracePt t="69895" x="6813550" y="3448050"/>
          <p14:tracePt t="69895" x="6826250" y="3448050"/>
          <p14:tracePt t="69912" x="6838950" y="3448050"/>
          <p14:tracePt t="69912" x="6845300" y="3448050"/>
          <p14:tracePt t="69928" x="6858000" y="3448050"/>
          <p14:tracePt t="69928" x="6864350" y="3448050"/>
          <p14:tracePt t="69945" x="6870700" y="3441700"/>
          <p14:tracePt t="69960" x="6870700" y="3435350"/>
          <p14:tracePt t="69977" x="6870700" y="3429000"/>
          <p14:tracePt t="69994" x="6864350" y="3422650"/>
          <p14:tracePt t="70011" x="6858000" y="3416300"/>
          <p14:tracePt t="70011" x="6851650" y="3416300"/>
          <p14:tracePt t="70029" x="6845300" y="3416300"/>
          <p14:tracePt t="70029" x="6832600" y="3416300"/>
          <p14:tracePt t="70045" x="6826250" y="3416300"/>
          <p14:tracePt t="70061" x="6819900" y="3416300"/>
          <p14:tracePt t="70061" x="6813550" y="3416300"/>
          <p14:tracePt t="70079" x="6807200" y="3416300"/>
          <p14:tracePt t="70079" x="6800850" y="3416300"/>
          <p14:tracePt t="70096" x="6794500" y="3416300"/>
          <p14:tracePt t="70096" x="6788150" y="3416300"/>
          <p14:tracePt t="70112" x="6788150" y="3422650"/>
          <p14:tracePt t="70112" x="6781800" y="3422650"/>
          <p14:tracePt t="70129" x="6775450" y="3422650"/>
          <p14:tracePt t="70129" x="6769100" y="3429000"/>
          <p14:tracePt t="70146" x="6762750" y="3429000"/>
          <p14:tracePt t="70146" x="6743700" y="3429000"/>
          <p14:tracePt t="70164" x="6737350" y="3429000"/>
          <p14:tracePt t="70164" x="6731000" y="3429000"/>
          <p14:tracePt t="70179" x="6724650" y="3429000"/>
          <p14:tracePt t="70179" x="6718300" y="3429000"/>
          <p14:tracePt t="70196" x="6718300" y="3422650"/>
          <p14:tracePt t="70196" x="6711950" y="3422650"/>
          <p14:tracePt t="70215" x="6705600" y="3422650"/>
          <p14:tracePt t="70215" x="6692900" y="3422650"/>
          <p14:tracePt t="70215" x="6686550" y="3422650"/>
          <p14:tracePt t="70232" x="6680200" y="3422650"/>
          <p14:tracePt t="70245" x="6673850" y="3422650"/>
          <p14:tracePt t="70245" x="6661150" y="3422650"/>
          <p14:tracePt t="70264" x="6654800" y="3422650"/>
          <p14:tracePt t="70264" x="6648450" y="3429000"/>
          <p14:tracePt t="70280" x="6635750" y="3429000"/>
          <p14:tracePt t="70280" x="6629400" y="3429000"/>
          <p14:tracePt t="70296" x="6623050" y="3429000"/>
          <p14:tracePt t="70296" x="6616700" y="3429000"/>
          <p14:tracePt t="70296" x="6610350" y="3429000"/>
          <p14:tracePt t="70316" x="6604000" y="3422650"/>
          <p14:tracePt t="70328" x="6597650" y="3422650"/>
          <p14:tracePt t="70328" x="6591300" y="3422650"/>
          <p14:tracePt t="70346" x="6584950" y="3422650"/>
          <p14:tracePt t="70362" x="6578600" y="3416300"/>
          <p14:tracePt t="70378" x="6578600" y="3409950"/>
          <p14:tracePt t="70399" x="6584950" y="3403600"/>
          <p14:tracePt t="70419" x="6591300" y="3397250"/>
          <p14:tracePt t="70451" x="6591300" y="3390900"/>
          <p14:tracePt t="70463" x="6591300" y="3384550"/>
          <p14:tracePt t="70479" x="6591300" y="3378200"/>
          <p14:tracePt t="70495" x="6591300" y="3371850"/>
          <p14:tracePt t="70511" x="6584950" y="3365500"/>
          <p14:tracePt t="70531" x="6578600" y="3365500"/>
          <p14:tracePt t="70547" x="6572250" y="3365500"/>
          <p14:tracePt t="70578" x="6565900" y="3371850"/>
          <p14:tracePt t="70591" x="6559550" y="3371850"/>
          <p14:tracePt t="70607" x="6553200" y="3378200"/>
          <p14:tracePt t="70623" x="6546850" y="3378200"/>
          <p14:tracePt t="70639" x="6540500" y="3384550"/>
          <p14:tracePt t="70659" x="6534150" y="3390900"/>
          <p14:tracePt t="70975" x="6540500" y="3390900"/>
          <p14:tracePt t="71139" x="6546850" y="3384550"/>
          <p14:tracePt t="71163" x="6553200" y="3384550"/>
          <p14:tracePt t="71179" x="6559550" y="3384550"/>
          <p14:tracePt t="71191" x="6565900" y="3384550"/>
          <p14:tracePt t="71200" x="6572250" y="3378200"/>
          <p14:tracePt t="71200" x="6578600" y="3378200"/>
          <p14:tracePt t="71217" x="6584950" y="3378200"/>
          <p14:tracePt t="71217" x="6591300" y="3378200"/>
          <p14:tracePt t="71233" x="6597650" y="3378200"/>
          <p14:tracePt t="71233" x="6604000" y="3371850"/>
          <p14:tracePt t="71249" x="6610350" y="3371850"/>
          <p14:tracePt t="71249" x="6616700" y="3371850"/>
          <p14:tracePt t="71249" x="6623050" y="3365500"/>
          <p14:tracePt t="71268" x="6635750" y="3365500"/>
          <p14:tracePt t="71268" x="6642100" y="3365500"/>
          <p14:tracePt t="71283" x="6648450" y="3359150"/>
          <p14:tracePt t="71283" x="6654800" y="3359150"/>
          <p14:tracePt t="71300" x="6667500" y="3359150"/>
          <p14:tracePt t="71300" x="6673850" y="3359150"/>
          <p14:tracePt t="71316" x="6680200" y="3359150"/>
          <p14:tracePt t="71316" x="6686550" y="3359150"/>
          <p14:tracePt t="71316" x="6692900" y="3359150"/>
          <p14:tracePt t="71335" x="6699250" y="3352800"/>
          <p14:tracePt t="71348" x="6705600" y="3352800"/>
          <p14:tracePt t="71365" x="6699250" y="3359150"/>
          <p14:tracePt t="71411" x="6692900" y="3359150"/>
          <p14:tracePt t="71423" x="6686550" y="3359150"/>
          <p14:tracePt t="71439" x="6680200" y="3359150"/>
          <p14:tracePt t="71463" x="6673850" y="3365500"/>
          <p14:tracePt t="71551" x="6667500" y="3365500"/>
          <p14:tracePt t="71599" x="6667500" y="3371850"/>
          <p14:tracePt t="71643" x="6661150" y="3371850"/>
          <p14:tracePt t="71663" x="6654800" y="3371850"/>
          <p14:tracePt t="71687" x="6648450" y="3371850"/>
          <p14:tracePt t="71711" x="6642100" y="3378200"/>
          <p14:tracePt t="71731" x="6635750" y="3378200"/>
          <p14:tracePt t="71755" x="6629400" y="3378200"/>
          <p14:tracePt t="71779" x="6623050" y="3371850"/>
          <p14:tracePt t="71831" x="6616700" y="3371850"/>
          <p14:tracePt t="71851" x="6610350" y="3371850"/>
          <p14:tracePt t="71875" x="6604000" y="3371850"/>
          <p14:tracePt t="71899" x="6597650" y="3371850"/>
          <p14:tracePt t="72115" x="6591300" y="3371850"/>
          <p14:tracePt t="72219" x="6584950" y="3371850"/>
          <p14:tracePt t="72263" x="6578600" y="3371850"/>
          <p14:tracePt t="72287" x="6572250" y="3371850"/>
          <p14:tracePt t="72311" x="6565900" y="3371850"/>
          <p14:tracePt t="72331" x="6559550" y="3371850"/>
          <p14:tracePt t="72347" x="6553200" y="3371850"/>
          <p14:tracePt t="72379" x="6546850" y="3371850"/>
          <p14:tracePt t="72391" x="6540500" y="3371850"/>
          <p14:tracePt t="72407" x="6534150" y="3378200"/>
          <p14:tracePt t="72424" x="6527800" y="3371850"/>
          <p14:tracePt t="72435" x="6515100" y="3371850"/>
          <p14:tracePt t="72435" x="6515100" y="3365500"/>
          <p14:tracePt t="72453" x="6369050" y="3187700"/>
          <p14:tracePt t="72537" x="6356350" y="3162300"/>
          <p14:tracePt t="72543" x="6350000" y="3130550"/>
          <p14:tracePt t="72552" x="6337300" y="3073400"/>
          <p14:tracePt t="72569" x="6343650" y="2984500"/>
          <p14:tracePt t="72587" x="6362700" y="2933700"/>
          <p14:tracePt t="72603" x="6394450" y="2889250"/>
          <p14:tracePt t="72619" x="6451600" y="2863850"/>
          <p14:tracePt t="72636" x="6527800" y="2832100"/>
          <p14:tracePt t="72653" x="6623050" y="2813050"/>
          <p14:tracePt t="72653" x="6673850" y="2800350"/>
          <p14:tracePt t="72672" x="6781800" y="2787650"/>
          <p14:tracePt t="72686" x="6896100" y="2787650"/>
          <p14:tracePt t="72703" x="7010400" y="2787650"/>
          <p14:tracePt t="72720" x="7131050" y="2800350"/>
          <p14:tracePt t="72736" x="7302500" y="2825750"/>
          <p14:tracePt t="72753" x="7397750" y="2851150"/>
          <p14:tracePt t="72770" x="7480300" y="2876550"/>
          <p14:tracePt t="72787" x="7550150" y="2933700"/>
          <p14:tracePt t="72803" x="7581900" y="2978150"/>
          <p14:tracePt t="72821" x="7594600" y="3028950"/>
          <p14:tracePt t="72837" x="7594600" y="3079750"/>
          <p14:tracePt t="72854" x="7588250" y="3155950"/>
          <p14:tracePt t="72871" x="7562850" y="3194050"/>
          <p14:tracePt t="72887" x="7537450" y="3225800"/>
          <p14:tracePt t="72904" x="7493000" y="3257550"/>
          <p14:tracePt t="72920" x="7435850" y="3289300"/>
          <p14:tracePt t="72937" x="7366000" y="3321050"/>
          <p14:tracePt t="72937" x="7334250" y="3340100"/>
          <p14:tracePt t="72955" x="7245350" y="3365500"/>
          <p14:tracePt t="72972" x="7156450" y="3384550"/>
          <p14:tracePt t="72987" x="7054850" y="3397250"/>
          <p14:tracePt t="73004" x="6953250" y="3397250"/>
          <p14:tracePt t="73021" x="6838950" y="3397250"/>
          <p14:tracePt t="73021" x="6788150" y="3390900"/>
          <p14:tracePt t="73040" x="6680200" y="3384550"/>
          <p14:tracePt t="73054" x="6578600" y="3378200"/>
          <p14:tracePt t="73073" x="6502400" y="3371850"/>
          <p14:tracePt t="73073" x="6470650" y="3365500"/>
          <p14:tracePt t="73093" x="6419850" y="3359150"/>
          <p14:tracePt t="73106" x="6388100" y="3346450"/>
          <p14:tracePt t="73106" x="6375400" y="3346450"/>
          <p14:tracePt t="73128" x="6375400" y="3340100"/>
          <p14:tracePt t="73138" x="6381750" y="3340100"/>
          <p14:tracePt t="73159" x="6394450" y="3346450"/>
          <p14:tracePt t="73171" x="6407150" y="3352800"/>
          <p14:tracePt t="73188" x="6413500" y="3359150"/>
          <p14:tracePt t="73205" x="6426200" y="3371850"/>
          <p14:tracePt t="73205" x="6426200" y="3384550"/>
          <p14:tracePt t="73226" x="6426200" y="3390900"/>
          <p14:tracePt t="73240" x="6419850" y="3403600"/>
          <p14:tracePt t="73255" x="6419850" y="3409950"/>
          <p14:tracePt t="73255" x="6413500" y="3416300"/>
          <p14:tracePt t="73273" x="6407150" y="3429000"/>
          <p14:tracePt t="73288" x="6400800" y="3429000"/>
          <p14:tracePt t="73288" x="6394450" y="3435350"/>
          <p14:tracePt t="73288" x="6388100" y="3441700"/>
          <p14:tracePt t="73308" x="6381750" y="3454400"/>
          <p14:tracePt t="73308" x="6375400" y="3454400"/>
          <p14:tracePt t="73324" x="6369050" y="3460750"/>
          <p14:tracePt t="73324" x="6362700" y="3467100"/>
          <p14:tracePt t="73340" x="6356350" y="3473450"/>
          <p14:tracePt t="73340" x="6350000" y="3479800"/>
          <p14:tracePt t="73356" x="6350000" y="3486150"/>
          <p14:tracePt t="73356" x="6343650" y="3486150"/>
          <p14:tracePt t="73375" x="6337300" y="3498850"/>
          <p14:tracePt t="73388" x="6330950" y="3498850"/>
          <p14:tracePt t="73405" x="6324600" y="3505200"/>
          <p14:tracePt t="73427" x="6324600" y="3511550"/>
          <p14:tracePt t="73459" x="6324600" y="3517900"/>
          <p14:tracePt t="73487" x="6324600" y="3524250"/>
          <p14:tracePt t="73503" x="6324600" y="3530600"/>
          <p14:tracePt t="73523" x="6324600" y="3536950"/>
          <p14:tracePt t="73571" x="6318250" y="3543300"/>
          <p14:tracePt t="73607" x="6324600" y="3549650"/>
          <p14:tracePt t="73675" x="6330950" y="3549650"/>
          <p14:tracePt t="73699" x="6337300" y="3556000"/>
          <p14:tracePt t="73711" x="6343650" y="3556000"/>
          <p14:tracePt t="73727" x="6350000" y="3556000"/>
          <p14:tracePt t="73735" x="6356350" y="3556000"/>
          <p14:tracePt t="73743" x="6362700" y="3556000"/>
          <p14:tracePt t="73756" x="6369050" y="3549650"/>
          <p14:tracePt t="73756" x="6375400" y="3549650"/>
          <p14:tracePt t="73775" x="6381750" y="3549650"/>
          <p14:tracePt t="73789" x="6388100" y="3549650"/>
          <p14:tracePt t="73806" x="6394450" y="3556000"/>
          <p14:tracePt t="73823" x="6400800" y="3556000"/>
          <p14:tracePt t="73855" x="6407150" y="3556000"/>
          <p14:tracePt t="73951" x="6413500" y="3556000"/>
          <p14:tracePt t="73991" x="6407150" y="3562350"/>
          <p14:tracePt t="74018" x="6400800" y="3562350"/>
          <p14:tracePt t="74063" x="6394450" y="3562350"/>
          <p14:tracePt t="74095" x="6388100" y="3562350"/>
          <p14:tracePt t="74147" x="6381750" y="3562350"/>
          <p14:tracePt t="74179" x="6375400" y="3562350"/>
          <p14:tracePt t="74199" x="6369050" y="3556000"/>
          <p14:tracePt t="74223" x="6369050" y="3549650"/>
          <p14:tracePt t="74251" x="6375400" y="3543300"/>
          <p14:tracePt t="74371" x="6375400" y="3536950"/>
          <p14:tracePt t="74403" x="6375400" y="3530600"/>
          <p14:tracePt t="74415" x="6375400" y="3524250"/>
          <p14:tracePt t="74431" x="6381750" y="3517900"/>
          <p14:tracePt t="74447" x="6375400" y="3511550"/>
          <p14:tracePt t="74463" x="6375400" y="3505200"/>
          <p14:tracePt t="74499" x="6375400" y="3498850"/>
          <p14:tracePt t="74523" x="6375400" y="3492500"/>
          <p14:tracePt t="74543" x="6375400" y="3486150"/>
          <p14:tracePt t="74574" x="6381750" y="3479800"/>
          <p14:tracePt t="74619" x="6388100" y="3473450"/>
          <p14:tracePt t="74687" x="6388100" y="3467100"/>
          <p14:tracePt t="74711" x="6394450" y="3467100"/>
          <p14:tracePt t="74859" x="6400800" y="3460750"/>
          <p14:tracePt t="74883" x="6407150" y="3460750"/>
          <p14:tracePt t="74903" x="6407150" y="3454400"/>
          <p14:tracePt t="74927" x="6413500" y="3448050"/>
          <p14:tracePt t="74954" x="6419850" y="3448050"/>
          <p14:tracePt t="75083" x="6419850" y="3441700"/>
          <p14:tracePt t="75115" x="6426200" y="3441700"/>
          <p14:tracePt t="75151" x="6426200" y="3435350"/>
          <p14:tracePt t="75279" x="6419850" y="3429000"/>
          <p14:tracePt t="75315" x="6413500" y="3422650"/>
          <p14:tracePt t="75383" x="6407150" y="3422650"/>
          <p14:tracePt t="75563" x="6413500" y="3416300"/>
          <p14:tracePt t="75767" x="6407150" y="3416300"/>
          <p14:tracePt t="75835" x="6400800" y="3416300"/>
          <p14:tracePt t="75879" x="6407150" y="3409950"/>
          <p14:tracePt t="75963" x="6413500" y="3409950"/>
          <p14:tracePt t="75983" x="6419850" y="3409950"/>
          <p14:tracePt t="76007" x="6426200" y="3409950"/>
          <p14:tracePt t="76031" x="6432550" y="3416300"/>
          <p14:tracePt t="76083" x="6438900" y="3409950"/>
          <p14:tracePt t="76111" x="6445250" y="3403600"/>
          <p14:tracePt t="76135" x="6451600" y="3403600"/>
          <p14:tracePt t="76151" x="6457950" y="3397250"/>
          <p14:tracePt t="76163" x="6464300" y="3390900"/>
          <p14:tracePt t="76179" x="6464300" y="3384550"/>
          <p14:tracePt t="76195" x="6470650" y="3378200"/>
          <p14:tracePt t="76211" x="6477000" y="3371850"/>
          <p14:tracePt t="76231" x="6483350" y="3371850"/>
          <p14:tracePt t="76255" x="6489700" y="3371850"/>
          <p14:tracePt t="76291" x="6496050" y="3371850"/>
          <p14:tracePt t="76330" x="6502400" y="3371850"/>
          <p14:tracePt t="76419" x="6508750" y="3378200"/>
          <p14:tracePt t="76683" x="6502400" y="3378200"/>
          <p14:tracePt t="76814" x="6502400" y="3384550"/>
          <p14:tracePt t="76923" x="6502400" y="3378200"/>
          <p14:tracePt t="77087" x="6496050" y="3378200"/>
          <p14:tracePt t="77251" x="6489700" y="3378200"/>
          <p14:tracePt t="77303" x="6483350" y="3378200"/>
          <p14:tracePt t="77395" x="6477000" y="3378200"/>
          <p14:tracePt t="77431" x="6483350" y="3371850"/>
          <p14:tracePt t="77591" x="6489700" y="3371850"/>
          <p14:tracePt t="77650" x="6496050" y="3365500"/>
          <p14:tracePt t="77679" x="6502400" y="3365500"/>
          <p14:tracePt t="77711" x="6508750" y="3365500"/>
          <p14:tracePt t="77739" x="6508750" y="3371850"/>
          <p14:tracePt t="77867" x="6515100" y="3371850"/>
          <p14:tracePt t="78015" x="6521450" y="3371850"/>
          <p14:tracePt t="78235" x="6521450" y="3378200"/>
          <p14:tracePt t="78442" x="6515100" y="3378200"/>
          <p14:tracePt t="78559" x="6521450" y="3378200"/>
          <p14:tracePt t="78783" x="6521450" y="3384550"/>
          <p14:tracePt t="78819" x="6515100" y="3390900"/>
          <p14:tracePt t="79503" x="6508750" y="3390900"/>
          <p14:tracePt t="79539" x="6502400" y="3390900"/>
          <p14:tracePt t="79583" x="6496050" y="3390900"/>
          <p14:tracePt t="79643" x="6496050" y="3384550"/>
          <p14:tracePt t="79771" x="6502400" y="3378200"/>
          <p14:tracePt t="79831" x="6496050" y="3378200"/>
          <p14:tracePt t="80010" x="6489700" y="3378200"/>
          <p14:tracePt t="80115" x="6496050" y="3371850"/>
          <p14:tracePt t="80439" x="6489700" y="3371850"/>
          <p14:tracePt t="80755" x="6483350" y="3371850"/>
          <p14:tracePt t="80831" x="6477000" y="3371850"/>
          <p14:tracePt t="80859" x="6483350" y="3378200"/>
          <p14:tracePt t="80963" x="6483350" y="3390900"/>
          <p14:tracePt t="80978" x="6483350" y="3397250"/>
          <p14:tracePt t="80987" x="6489700" y="3409950"/>
          <p14:tracePt t="80996" x="6489700" y="3422650"/>
          <p14:tracePt t="80996" x="6489700" y="3460750"/>
          <p14:tracePt t="81016" x="6489700" y="3486150"/>
          <p14:tracePt t="81016" x="6489700" y="3511550"/>
          <p14:tracePt t="81031" x="6489700" y="3543300"/>
          <p14:tracePt t="81031" x="6489700" y="3581400"/>
          <p14:tracePt t="81048" x="6483350" y="3619500"/>
          <p14:tracePt t="81048" x="6483350" y="3663950"/>
          <p14:tracePt t="81064" x="6477000" y="3714750"/>
          <p14:tracePt t="81064" x="6464300" y="3771900"/>
          <p14:tracePt t="81064" x="6457950" y="3829050"/>
          <p14:tracePt t="81083" x="6451600" y="3892550"/>
          <p14:tracePt t="81096" x="6438900" y="3956050"/>
          <p14:tracePt t="81096" x="6426200" y="4025900"/>
          <p14:tracePt t="81116" x="6400800" y="4165600"/>
          <p14:tracePt t="81116" x="6394450" y="4229100"/>
          <p14:tracePt t="81132" x="6381750" y="4298950"/>
          <p14:tracePt t="81132" x="6369050" y="4362450"/>
          <p14:tracePt t="81148" x="6362700" y="4425950"/>
          <p14:tracePt t="81148" x="6356350" y="4483100"/>
          <p14:tracePt t="81165" x="6343650" y="4540250"/>
          <p14:tracePt t="81165" x="6337300" y="4597400"/>
          <p14:tracePt t="81165" x="6330950" y="4648200"/>
          <p14:tracePt t="81184" x="6318250" y="4699000"/>
          <p14:tracePt t="81184" x="6311900" y="4743450"/>
          <p14:tracePt t="81198" x="6299200" y="4781550"/>
          <p14:tracePt t="81198" x="6292850" y="4819650"/>
          <p14:tracePt t="81216" x="6280150" y="4851400"/>
          <p14:tracePt t="81216" x="6267450" y="4883150"/>
          <p14:tracePt t="81232" x="6261100" y="4914900"/>
          <p14:tracePt t="81232" x="6248400" y="4940300"/>
          <p14:tracePt t="81248" x="6235700" y="4965700"/>
          <p14:tracePt t="81248" x="6216650" y="5010150"/>
          <p14:tracePt t="81265" x="6203950" y="5022850"/>
          <p14:tracePt t="81265" x="6191250" y="5041900"/>
          <p14:tracePt t="81282" x="6178550" y="5054600"/>
          <p14:tracePt t="81282" x="6165850" y="5067300"/>
          <p14:tracePt t="81298" x="6153150" y="5080000"/>
          <p14:tracePt t="81298" x="6127750" y="5092700"/>
          <p14:tracePt t="81315" x="6115050" y="5099050"/>
          <p14:tracePt t="81315" x="6102350" y="5099050"/>
          <p14:tracePt t="81332" x="6083300" y="5105400"/>
          <p14:tracePt t="81332" x="6070600" y="5105400"/>
          <p14:tracePt t="81349" x="6057900" y="5105400"/>
          <p14:tracePt t="81349" x="6038850" y="5105400"/>
          <p14:tracePt t="81365" x="6026150" y="5099050"/>
          <p14:tracePt t="81365" x="6013450" y="5099050"/>
          <p14:tracePt t="81365" x="5994400" y="5099050"/>
          <p14:tracePt t="81384" x="5981700" y="5099050"/>
          <p14:tracePt t="81384" x="5969000" y="5099050"/>
          <p14:tracePt t="81399" x="5949950" y="5092700"/>
          <p14:tracePt t="81399" x="5937250" y="5092700"/>
          <p14:tracePt t="81416" x="5924550" y="5092700"/>
          <p14:tracePt t="81416" x="5911850" y="5086350"/>
          <p14:tracePt t="81433" x="5899150" y="5086350"/>
          <p14:tracePt t="81433" x="5880100" y="5080000"/>
          <p14:tracePt t="81449" x="5867400" y="5080000"/>
          <p14:tracePt t="81449" x="5854700" y="5073650"/>
          <p14:tracePt t="81449" x="5848350" y="5073650"/>
          <p14:tracePt t="81468" x="5835650" y="5067300"/>
          <p14:tracePt t="81481" x="5822950" y="5067300"/>
          <p14:tracePt t="81481" x="5803900" y="5060950"/>
          <p14:tracePt t="81499" x="5791200" y="5060950"/>
          <p14:tracePt t="81499" x="5784850" y="5060950"/>
          <p14:tracePt t="81516" x="5772150" y="5067300"/>
          <p14:tracePt t="81516" x="5759450" y="5067300"/>
          <p14:tracePt t="81533" x="5746750" y="5073650"/>
          <p14:tracePt t="81533" x="5734050" y="5080000"/>
          <p14:tracePt t="81549" x="5715000" y="5086350"/>
          <p14:tracePt t="81549" x="5689600" y="5099050"/>
          <p14:tracePt t="81566" x="5670550" y="5111750"/>
          <p14:tracePt t="81566" x="5651500" y="5118100"/>
          <p14:tracePt t="81583" x="5632450" y="5130800"/>
          <p14:tracePt t="81583" x="5607050" y="5149850"/>
          <p14:tracePt t="81599" x="5581650" y="5162550"/>
          <p14:tracePt t="81599" x="5518150" y="5207000"/>
          <p14:tracePt t="81617" x="5480050" y="5232400"/>
          <p14:tracePt t="81617" x="5441950" y="5264150"/>
          <p14:tracePt t="81633" x="5397500" y="5295900"/>
          <p14:tracePt t="81633" x="5353050" y="5327650"/>
          <p14:tracePt t="81650" x="5302250" y="5359400"/>
          <p14:tracePt t="81650" x="5257800" y="5391150"/>
          <p14:tracePt t="81650" x="5207000" y="5422900"/>
          <p14:tracePt t="81670" x="5156200" y="5461000"/>
          <p14:tracePt t="81670" x="5105400" y="5492750"/>
          <p14:tracePt t="81684" x="5054600" y="5530850"/>
          <p14:tracePt t="81684" x="5003800" y="5556250"/>
          <p14:tracePt t="81700" x="4959350" y="5588000"/>
          <p14:tracePt t="81700" x="4908550" y="5619750"/>
          <p14:tracePt t="81718" x="4864100" y="5645150"/>
          <p14:tracePt t="81718" x="4813300" y="5670550"/>
          <p14:tracePt t="81733" x="4768850" y="5695950"/>
          <p14:tracePt t="81733" x="4724400" y="5715000"/>
          <p14:tracePt t="81733" x="4679950" y="5740400"/>
          <p14:tracePt t="81753" x="4635500" y="5759450"/>
          <p14:tracePt t="81753" x="4591050" y="5778500"/>
          <p14:tracePt t="81767" x="4546600" y="5797550"/>
          <p14:tracePt t="81767" x="4508500" y="5816600"/>
          <p14:tracePt t="81784" x="4464050" y="5822950"/>
          <p14:tracePt t="81784" x="4425950" y="5835650"/>
          <p14:tracePt t="81800" x="4381500" y="5842000"/>
          <p14:tracePt t="81819" x="3943350" y="5822950"/>
          <p14:tracePt t="81874" x="3892550" y="5816600"/>
          <p14:tracePt t="81879" x="3835400" y="5810250"/>
          <p14:tracePt t="81887" x="3784600" y="5797550"/>
          <p14:tracePt t="81899" x="3651250" y="5753100"/>
          <p14:tracePt t="81916" x="3575050" y="5708650"/>
          <p14:tracePt t="81933" x="3517900" y="5657850"/>
          <p14:tracePt t="81950" x="3479800" y="5607050"/>
          <p14:tracePt t="81967" x="3454400" y="5530850"/>
          <p14:tracePt t="81984" x="3460750" y="5486400"/>
          <p14:tracePt t="82000" x="3486150" y="5435600"/>
          <p14:tracePt t="82017" x="3536950" y="5391150"/>
          <p14:tracePt t="82017" x="3568700" y="5365750"/>
          <p14:tracePt t="82035" x="3644900" y="5321300"/>
          <p14:tracePt t="82051" x="3740150" y="5283200"/>
          <p14:tracePt t="82067" x="3854450" y="5238750"/>
          <p14:tracePt t="82084" x="3987800" y="5200650"/>
          <p14:tracePt t="82100" x="4127500" y="5168900"/>
          <p14:tracePt t="82117" x="4279900" y="5143500"/>
          <p14:tracePt t="82117" x="4349750" y="5130800"/>
          <p14:tracePt t="82136" x="4508500" y="5111750"/>
          <p14:tracePt t="82151" x="4673600" y="5099050"/>
          <p14:tracePt t="82167" x="4838700" y="5092700"/>
          <p14:tracePt t="82184" x="5010150" y="5086350"/>
          <p14:tracePt t="82200" x="5257800" y="5092700"/>
          <p14:tracePt t="82219" x="5416550" y="5099050"/>
          <p14:tracePt t="82234" x="5562600" y="5118100"/>
          <p14:tracePt t="82251" x="5695950" y="5137150"/>
          <p14:tracePt t="82267" x="5880100" y="5162550"/>
          <p14:tracePt t="82284" x="5981700" y="5187950"/>
          <p14:tracePt t="82301" x="6070600" y="5207000"/>
          <p14:tracePt t="82317" x="6184900" y="5245100"/>
          <p14:tracePt t="82335" x="6242050" y="5264150"/>
          <p14:tracePt t="82351" x="6286500" y="5289550"/>
          <p14:tracePt t="82368" x="6311900" y="5314950"/>
          <p14:tracePt t="82384" x="6324600" y="5334000"/>
          <p14:tracePt t="82384" x="6330950" y="5346700"/>
          <p14:tracePt t="82404" x="6324600" y="5365750"/>
          <p14:tracePt t="82419" x="6311900" y="5391150"/>
          <p14:tracePt t="82435" x="6292850" y="5403850"/>
          <p14:tracePt t="82451" x="6261100" y="5422900"/>
          <p14:tracePt t="82468" x="6223000" y="5435600"/>
          <p14:tracePt t="82485" x="6172200" y="5441950"/>
          <p14:tracePt t="82485" x="6140450" y="5448300"/>
          <p14:tracePt t="82504" x="6076950" y="5454650"/>
          <p14:tracePt t="82518" x="6000750" y="5461000"/>
          <p14:tracePt t="82535" x="5918200" y="5467350"/>
          <p14:tracePt t="82552" x="5829300" y="5480050"/>
          <p14:tracePt t="82568" x="5683250" y="5492750"/>
          <p14:tracePt t="82585" x="5575300" y="5499100"/>
          <p14:tracePt t="82602" x="5467350" y="5505450"/>
          <p14:tracePt t="82618" x="5289550" y="5518150"/>
          <p14:tracePt t="82635" x="5168900" y="5524500"/>
          <p14:tracePt t="82652" x="5054600" y="5537200"/>
          <p14:tracePt t="82669" x="4940300" y="5543550"/>
          <p14:tracePt t="82685" x="4794250" y="5549900"/>
          <p14:tracePt t="82703" x="4711700" y="5549900"/>
          <p14:tracePt t="82720" x="4648200" y="5549900"/>
          <p14:tracePt t="82736" x="4597400" y="5549900"/>
          <p14:tracePt t="82752" x="4565650" y="5543550"/>
          <p14:tracePt t="82769" x="4540250" y="5537200"/>
          <p14:tracePt t="82787" x="4533900" y="5530850"/>
          <p14:tracePt t="82803" x="4527550" y="5530850"/>
          <p14:tracePt t="82819" x="4527550" y="5524500"/>
          <p14:tracePt t="82839" x="4533900" y="5524500"/>
          <p14:tracePt t="82875" x="4533900" y="5518150"/>
          <p14:tracePt t="82975" x="4540250" y="5524500"/>
          <p14:tracePt t="83139" x="4546600" y="5530850"/>
          <p14:tracePt t="83163" x="4533900" y="5524500"/>
          <p14:tracePt t="83192" x="4527550" y="5511800"/>
          <p14:tracePt t="83207" x="4521200" y="5511800"/>
          <p14:tracePt t="83215" x="4508500" y="5505450"/>
          <p14:tracePt t="83224" x="4508500" y="5499100"/>
          <p14:tracePt t="83224" x="4502150" y="5499100"/>
          <p14:tracePt t="83238" x="4495800" y="5492750"/>
          <p14:tracePt t="83238" x="4489450" y="5492750"/>
          <p14:tracePt t="83255" x="4483100" y="5499100"/>
          <p14:tracePt t="83255" x="4476750" y="5499100"/>
          <p14:tracePt t="83272" x="4476750" y="5505450"/>
          <p14:tracePt t="83272" x="4470400" y="5511800"/>
          <p14:tracePt t="83288" x="4457700" y="5524500"/>
          <p14:tracePt t="83288" x="4445000" y="5556250"/>
          <p14:tracePt t="83306" x="4432300" y="5568950"/>
          <p14:tracePt t="83306" x="4425950" y="5588000"/>
          <p14:tracePt t="83322" x="4419600" y="5607050"/>
          <p14:tracePt t="83322" x="4413250" y="5632450"/>
          <p14:tracePt t="83339" x="4406900" y="5651500"/>
          <p14:tracePt t="83339" x="4400550" y="5702300"/>
          <p14:tracePt t="83356" x="4394200" y="5734050"/>
          <p14:tracePt t="83356" x="4387850" y="5759450"/>
          <p14:tracePt t="83372" x="4381500" y="5791200"/>
          <p14:tracePt t="83372" x="4381500" y="5822950"/>
          <p14:tracePt t="83389" x="4375150" y="5861050"/>
          <p14:tracePt t="83389" x="4368800" y="5892800"/>
          <p14:tracePt t="83405" x="4368800" y="5924550"/>
          <p14:tracePt t="83405" x="4362450" y="5994400"/>
          <p14:tracePt t="83424" x="4356100" y="6026150"/>
          <p14:tracePt t="83424" x="4356100" y="6057900"/>
          <p14:tracePt t="83439" x="4356100" y="6089650"/>
          <p14:tracePt t="83439" x="4356100" y="6115050"/>
          <p14:tracePt t="83456" x="4356100" y="6146800"/>
          <p14:tracePt t="83456" x="4356100" y="6172200"/>
          <p14:tracePt t="83456" x="4362450" y="6197600"/>
          <p14:tracePt t="83475" x="4362450" y="6223000"/>
          <p14:tracePt t="83488" x="4362450" y="6254750"/>
          <p14:tracePt t="83488" x="4362450" y="6280150"/>
          <p14:tracePt t="83488" x="4362450" y="6305550"/>
          <p14:tracePt t="83508" x="4356100" y="6337300"/>
          <p14:tracePt t="83521" x="4356100" y="6369050"/>
          <p14:tracePt t="83521" x="4349750" y="6432550"/>
          <p14:tracePt t="83539" x="4349750" y="6457950"/>
          <p14:tracePt t="83539" x="4343400" y="6483350"/>
          <p14:tracePt t="83556" x="4337050" y="6508750"/>
          <p14:tracePt t="83556" x="4330700" y="6527800"/>
          <p14:tracePt t="83573" x="4318000" y="6559550"/>
          <p14:tracePt t="83588" x="4298950" y="6584950"/>
          <p14:tracePt t="83605" x="4279900" y="6591300"/>
          <p14:tracePt t="83622" x="4260850" y="6591300"/>
          <p14:tracePt t="83638" x="4235450" y="6578600"/>
          <p14:tracePt t="83638" x="4203700" y="6565900"/>
          <p14:tracePt t="83656" x="4178300" y="6546850"/>
          <p14:tracePt t="83671" x="4146550" y="6527800"/>
          <p14:tracePt t="83688" x="4114800" y="6508750"/>
          <p14:tracePt t="83705" x="4083050" y="6489700"/>
          <p14:tracePt t="83723" x="4057650" y="6477000"/>
          <p14:tracePt t="83739" x="4032250" y="6464300"/>
          <p14:tracePt t="83755" x="4006850" y="6451600"/>
          <p14:tracePt t="83772" x="3981450" y="6438900"/>
          <p14:tracePt t="83791" x="3962400" y="6432550"/>
          <p14:tracePt t="83831" x="3981450" y="6426200"/>
          <p14:tracePt t="84003" x="4006850" y="6432550"/>
          <p14:tracePt t="84031" x="4032250" y="6445250"/>
          <p14:tracePt t="84055" x="4057650" y="6457950"/>
          <p14:tracePt t="84075" x="4083050" y="6457950"/>
          <p14:tracePt t="84091" x="4127500" y="6445250"/>
          <p14:tracePt t="84107" x="4146550" y="6445250"/>
          <p14:tracePt t="84115" x="4178300" y="6438900"/>
          <p14:tracePt t="84123" x="4527550" y="6413500"/>
          <p14:tracePt t="84198" x="4565650" y="6413500"/>
          <p14:tracePt t="84203" x="4603750" y="6413500"/>
          <p14:tracePt t="84212" x="4635500" y="6407150"/>
          <p14:tracePt t="84223" x="4705350" y="6407150"/>
          <p14:tracePt t="84241" x="4794250" y="6407150"/>
          <p14:tracePt t="84257" x="4838700" y="6400800"/>
          <p14:tracePt t="84274" x="4870450" y="6394450"/>
          <p14:tracePt t="84290" x="4895850" y="6388100"/>
          <p14:tracePt t="84307" x="4914900" y="6388100"/>
          <p14:tracePt t="84324" x="4895850" y="6362700"/>
          <p14:tracePt t="84407" x="4902200" y="6343650"/>
          <p14:tracePt t="84579" x="4895850" y="6337300"/>
          <p14:tracePt t="84587" x="4895850" y="6324600"/>
          <p14:tracePt t="84595" x="4895850" y="6311900"/>
          <p14:tracePt t="84608" x="4895850" y="6299200"/>
          <p14:tracePt t="84608" x="4908550" y="6261100"/>
          <p14:tracePt t="84626" x="4921250" y="6248400"/>
          <p14:tracePt t="84626" x="4933950" y="6223000"/>
          <p14:tracePt t="84643" x="4953000" y="6203950"/>
          <p14:tracePt t="84643" x="4978400" y="6178550"/>
          <p14:tracePt t="84659" x="5003800" y="6146800"/>
          <p14:tracePt t="84659" x="5060950" y="6083300"/>
          <p14:tracePt t="84676" x="5086350" y="6038850"/>
          <p14:tracePt t="84676" x="5118100" y="59944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a:xfrm>
            <a:off x="395288" y="476250"/>
            <a:ext cx="7772400" cy="685800"/>
          </a:xfrm>
        </p:spPr>
        <p:txBody>
          <a:bodyPr>
            <a:normAutofit/>
          </a:bodyPr>
          <a:lstStyle/>
          <a:p>
            <a:r>
              <a:rPr lang="ja-JP" altLang="en-US"/>
              <a:t>母分散に関する検定：</a:t>
            </a:r>
            <a:r>
              <a:rPr lang="en-US" altLang="ja-JP">
                <a:latin typeface="ＭＳ ゴシック" pitchFamily="49" charset="-128"/>
                <a:ea typeface="ＭＳ ゴシック" pitchFamily="49" charset="-128"/>
              </a:rPr>
              <a:t>p-</a:t>
            </a:r>
            <a:r>
              <a:rPr lang="ja-JP" altLang="en-US"/>
              <a:t>値の計算</a:t>
            </a:r>
          </a:p>
        </p:txBody>
      </p:sp>
      <p:sp>
        <p:nvSpPr>
          <p:cNvPr id="652293" name="Text Box 5"/>
          <p:cNvSpPr txBox="1">
            <a:spLocks noChangeArrowheads="1"/>
          </p:cNvSpPr>
          <p:nvPr/>
        </p:nvSpPr>
        <p:spPr bwMode="auto">
          <a:xfrm>
            <a:off x="683568" y="2276872"/>
            <a:ext cx="8156575" cy="822325"/>
          </a:xfrm>
          <a:prstGeom prst="rect">
            <a:avLst/>
          </a:prstGeom>
          <a:noFill/>
          <a:ln w="38100">
            <a:noFill/>
            <a:miter lim="800000"/>
            <a:headEnd/>
            <a:tailEnd/>
          </a:ln>
          <a:effectLst/>
        </p:spPr>
        <p:txBody>
          <a:bodyPr>
            <a:spAutoFit/>
          </a:bodyPr>
          <a:lstStyle/>
          <a:p>
            <a:r>
              <a:rPr lang="en-US" altLang="ja-JP" dirty="0"/>
              <a:t>1</a:t>
            </a:r>
            <a:r>
              <a:rPr lang="ja-JP" altLang="en-US" dirty="0"/>
              <a:t>％の有意水準で帰無仮説は棄却され，乳脂肪率のばらつきが変化したと結論できる．</a:t>
            </a:r>
          </a:p>
        </p:txBody>
      </p:sp>
      <p:sp>
        <p:nvSpPr>
          <p:cNvPr id="652295" name="Text Box 7"/>
          <p:cNvSpPr txBox="1">
            <a:spLocks noChangeArrowheads="1"/>
          </p:cNvSpPr>
          <p:nvPr/>
        </p:nvSpPr>
        <p:spPr bwMode="auto">
          <a:xfrm>
            <a:off x="611560" y="3573016"/>
            <a:ext cx="7078662" cy="457200"/>
          </a:xfrm>
          <a:prstGeom prst="rect">
            <a:avLst/>
          </a:prstGeom>
          <a:noFill/>
          <a:ln w="38100">
            <a:noFill/>
            <a:miter lim="800000"/>
            <a:headEnd/>
            <a:tailEnd/>
          </a:ln>
          <a:effectLst/>
        </p:spPr>
        <p:txBody>
          <a:bodyPr wrap="none">
            <a:spAutoFit/>
          </a:bodyPr>
          <a:lstStyle/>
          <a:p>
            <a:r>
              <a:rPr lang="ja-JP" altLang="en-US" dirty="0"/>
              <a:t>なお</a:t>
            </a:r>
            <a:r>
              <a:rPr lang="en-US" altLang="ja-JP" dirty="0"/>
              <a:t>99</a:t>
            </a:r>
            <a:r>
              <a:rPr lang="ja-JP" altLang="en-US" dirty="0"/>
              <a:t>％信頼区間をつけて，母分散を区間推定すると</a:t>
            </a:r>
          </a:p>
        </p:txBody>
      </p:sp>
      <p:graphicFrame>
        <p:nvGraphicFramePr>
          <p:cNvPr id="652296" name="Object 8"/>
          <p:cNvGraphicFramePr>
            <a:graphicFrameLocks noChangeAspect="1"/>
          </p:cNvGraphicFramePr>
          <p:nvPr/>
        </p:nvGraphicFramePr>
        <p:xfrm>
          <a:off x="2123728" y="4365104"/>
          <a:ext cx="4598988" cy="520700"/>
        </p:xfrm>
        <a:graphic>
          <a:graphicData uri="http://schemas.openxmlformats.org/presentationml/2006/ole">
            <mc:AlternateContent xmlns:mc="http://schemas.openxmlformats.org/markup-compatibility/2006">
              <mc:Choice xmlns:v="urn:schemas-microsoft-com:vml" Requires="v">
                <p:oleObj spid="_x0000_s652324" name="数式" r:id="rId6" imgW="1904760" imgH="215640" progId="Equation.3">
                  <p:embed/>
                </p:oleObj>
              </mc:Choice>
              <mc:Fallback>
                <p:oleObj name="数式" r:id="rId6" imgW="1904760" imgH="21564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4365104"/>
                        <a:ext cx="45989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2297" name="Object 9"/>
          <p:cNvGraphicFramePr>
            <a:graphicFrameLocks noChangeAspect="1"/>
          </p:cNvGraphicFramePr>
          <p:nvPr/>
        </p:nvGraphicFramePr>
        <p:xfrm>
          <a:off x="2249141" y="5157266"/>
          <a:ext cx="3957637" cy="455613"/>
        </p:xfrm>
        <a:graphic>
          <a:graphicData uri="http://schemas.openxmlformats.org/presentationml/2006/ole">
            <mc:AlternateContent xmlns:mc="http://schemas.openxmlformats.org/markup-compatibility/2006">
              <mc:Choice xmlns:v="urn:schemas-microsoft-com:vml" Requires="v">
                <p:oleObj spid="_x0000_s652325" name="数式" r:id="rId8" imgW="1650960" imgH="190440" progId="Equation.3">
                  <p:embed/>
                </p:oleObj>
              </mc:Choice>
              <mc:Fallback>
                <p:oleObj name="数式" r:id="rId8" imgW="1650960" imgH="190440"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9141" y="5157266"/>
                        <a:ext cx="3957637"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3"/>
          <p:cNvSpPr txBox="1">
            <a:spLocks noChangeArrowheads="1"/>
          </p:cNvSpPr>
          <p:nvPr/>
        </p:nvSpPr>
        <p:spPr bwMode="auto">
          <a:xfrm>
            <a:off x="683568" y="1412776"/>
            <a:ext cx="1903085" cy="461665"/>
          </a:xfrm>
          <a:prstGeom prst="rect">
            <a:avLst/>
          </a:prstGeom>
          <a:noFill/>
          <a:ln w="38100">
            <a:noFill/>
            <a:miter lim="800000"/>
            <a:headEnd/>
            <a:tailEnd/>
          </a:ln>
          <a:effectLst/>
        </p:spPr>
        <p:txBody>
          <a:bodyPr wrap="none">
            <a:spAutoFit/>
          </a:bodyPr>
          <a:lstStyle/>
          <a:p>
            <a:r>
              <a:rPr lang="en-US" altLang="ja-JP" dirty="0" smtClean="0"/>
              <a:t>p-</a:t>
            </a:r>
            <a:r>
              <a:rPr lang="ja-JP" altLang="en-US" dirty="0" smtClean="0"/>
              <a:t>値＝</a:t>
            </a:r>
            <a:r>
              <a:rPr lang="en-US" altLang="ja-JP" dirty="0" smtClean="0"/>
              <a:t>0.0053</a:t>
            </a:r>
            <a:endParaRPr lang="ja-JP" altLang="en-US" dirty="0"/>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4523"/>
    </mc:Choice>
    <mc:Fallback>
      <p:transition spd="slow" advTm="445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806" x="1098550" y="6451600"/>
          <p14:tracePt t="821" x="1130300" y="6432550"/>
          <p14:tracePt t="830" x="1162050" y="6394450"/>
          <p14:tracePt t="839" x="1193800" y="6362700"/>
          <p14:tracePt t="839" x="1276350" y="6305550"/>
          <p14:tracePt t="859" x="1327150" y="6273800"/>
          <p14:tracePt t="859" x="1371600" y="6242050"/>
          <p14:tracePt t="875" x="1422400" y="6210300"/>
          <p14:tracePt t="875" x="1466850" y="6178550"/>
          <p14:tracePt t="891" x="1517650" y="6153150"/>
          <p14:tracePt t="891" x="1574800" y="6127750"/>
          <p14:tracePt t="907" x="1631950" y="6096000"/>
          <p14:tracePt t="907" x="1682750" y="6064250"/>
          <p14:tracePt t="907" x="1733550" y="6032500"/>
          <p14:tracePt t="926" x="1790700" y="6007100"/>
          <p14:tracePt t="939" x="1841500" y="5975350"/>
          <p14:tracePt t="939" x="1892300" y="5943600"/>
          <p14:tracePt t="958" x="1993900" y="5886450"/>
          <p14:tracePt t="958" x="2038350" y="5854700"/>
          <p14:tracePt t="974" x="2089150" y="5822950"/>
          <p14:tracePt t="974" x="2127250" y="5797550"/>
          <p14:tracePt t="991" x="2171700" y="5797550"/>
          <p14:tracePt t="1006" x="2228850" y="5803900"/>
          <p14:tracePt t="1023" x="2273300" y="5810250"/>
          <p14:tracePt t="1040" x="2324100" y="5810250"/>
          <p14:tracePt t="1040" x="2368550" y="5772150"/>
          <p14:tracePt t="1058" x="2419350" y="5740400"/>
          <p14:tracePt t="1058" x="2457450" y="5708650"/>
          <p14:tracePt t="1074" x="2501900" y="5676900"/>
          <p14:tracePt t="1074" x="2552700" y="5549900"/>
          <p14:tracePt t="1092" x="2571750" y="5499100"/>
          <p14:tracePt t="1092" x="2584450" y="5448300"/>
          <p14:tracePt t="1108" x="2590800" y="5435600"/>
          <p14:tracePt t="1108" x="2590800" y="5429250"/>
          <p14:tracePt t="1124" x="2597150" y="5416550"/>
          <p14:tracePt t="1124" x="2590800" y="5410200"/>
          <p14:tracePt t="1142" x="2584450" y="5410200"/>
          <p14:tracePt t="1142" x="2578100" y="5403850"/>
          <p14:tracePt t="1158" x="2571750" y="5397500"/>
          <p14:tracePt t="1174" x="2578100" y="5391150"/>
          <p14:tracePt t="1205" x="2584450" y="5391150"/>
          <p14:tracePt t="1218" x="2590800" y="5384800"/>
          <p14:tracePt t="1226" x="2597150" y="5378450"/>
          <p14:tracePt t="1242" x="2603500" y="5378450"/>
          <p14:tracePt t="1242" x="2609850" y="5372100"/>
          <p14:tracePt t="1259" x="2616200" y="5365750"/>
          <p14:tracePt t="1259" x="2622550" y="5359400"/>
          <p14:tracePt t="1275" x="2628900" y="5359400"/>
          <p14:tracePt t="1275" x="2635250" y="5353050"/>
          <p14:tracePt t="1291" x="2641600" y="5346700"/>
          <p14:tracePt t="1291" x="2647950" y="5346700"/>
          <p14:tracePt t="1291" x="2654300" y="5334000"/>
          <p14:tracePt t="1310" x="2660650" y="5334000"/>
          <p14:tracePt t="1323" x="2667000" y="5327650"/>
          <p14:tracePt t="1323" x="2673350" y="5321300"/>
          <p14:tracePt t="1342" x="2679700" y="5314950"/>
          <p14:tracePt t="1357" x="2686050" y="5308600"/>
          <p14:tracePt t="1375" x="2686050" y="5302250"/>
          <p14:tracePt t="1390" x="2692400" y="5295900"/>
          <p14:tracePt t="1407" x="2692400" y="5289550"/>
          <p14:tracePt t="1424" x="2692400" y="5283200"/>
          <p14:tracePt t="1440" x="2698750" y="5276850"/>
          <p14:tracePt t="1457" x="2705100" y="5270500"/>
          <p14:tracePt t="1473" x="2711450" y="5264150"/>
          <p14:tracePt t="1490" x="2717800" y="5257800"/>
          <p14:tracePt t="1507" x="2724150" y="5251450"/>
          <p14:tracePt t="1507" x="2730500" y="5251450"/>
          <p14:tracePt t="1525" x="2736850" y="5245100"/>
          <p14:tracePt t="1541" x="2743200" y="5245100"/>
          <p14:tracePt t="1557" x="2743200" y="5232400"/>
          <p14:tracePt t="1578" x="2743200" y="5226050"/>
          <p14:tracePt t="1590" x="2743200" y="5219700"/>
          <p14:tracePt t="1590" x="2743200" y="5213350"/>
          <p14:tracePt t="1609" x="2749550" y="5207000"/>
          <p14:tracePt t="1625" x="2749550" y="5200650"/>
          <p14:tracePt t="1645" x="2755900" y="5194300"/>
          <p14:tracePt t="1669" x="2755900" y="5187950"/>
          <p14:tracePt t="1685" x="2762250" y="5181600"/>
          <p14:tracePt t="1697" x="2762250" y="5175250"/>
          <p14:tracePt t="1713" x="2768600" y="5162550"/>
          <p14:tracePt t="1730" x="2768600" y="5156200"/>
          <p14:tracePt t="1741" x="2774950" y="5149850"/>
          <p14:tracePt t="1758" x="2781300" y="5143500"/>
          <p14:tracePt t="1775" x="2781300" y="5137150"/>
          <p14:tracePt t="1775" x="2787650" y="5143500"/>
          <p14:tracePt t="1792" x="2794000" y="5137150"/>
          <p14:tracePt t="1808" x="2800350" y="5137150"/>
          <p14:tracePt t="1825" x="2800350" y="5124450"/>
          <p14:tracePt t="1841" x="2806700" y="5124450"/>
          <p14:tracePt t="1865" x="2813050" y="5118100"/>
          <p14:tracePt t="1901" x="2819400" y="5118100"/>
          <p14:tracePt t="1945" x="2819400" y="5111750"/>
          <p14:tracePt t="1961" x="2819400" y="5105400"/>
          <p14:tracePt t="1977" x="2825750" y="5099050"/>
          <p14:tracePt t="1985" x="2825750" y="5092700"/>
          <p14:tracePt t="1997" x="2832100" y="5080000"/>
          <p14:tracePt t="2013" x="2838450" y="5073650"/>
          <p14:tracePt t="2029" x="2844800" y="5067300"/>
          <p14:tracePt t="2046" x="2844800" y="5060950"/>
          <p14:tracePt t="2059" x="2851150" y="5060950"/>
          <p14:tracePt t="2075" x="2851150" y="5054600"/>
          <p14:tracePt t="2097" x="2857500" y="5048250"/>
          <p14:tracePt t="2117" x="2863850" y="5041900"/>
          <p14:tracePt t="2157" x="2870200" y="5035550"/>
          <p14:tracePt t="2178" x="2870200" y="5029200"/>
          <p14:tracePt t="2217" x="2870200" y="5022850"/>
          <p14:tracePt t="2236" x="2870200" y="5016500"/>
          <p14:tracePt t="2253" x="2876550" y="5010150"/>
          <p14:tracePt t="2269" x="2876550" y="5003800"/>
          <p14:tracePt t="2297" x="2876550" y="4997450"/>
          <p14:tracePt t="2321" x="2876550" y="4991100"/>
          <p14:tracePt t="2337" x="2876550" y="4984750"/>
          <p14:tracePt t="2345" x="2876550" y="4978400"/>
          <p14:tracePt t="2360" x="2876550" y="4972050"/>
          <p14:tracePt t="2378" x="2882900" y="4959350"/>
          <p14:tracePt t="2393" x="2882900" y="4953000"/>
          <p14:tracePt t="2410" x="2882900" y="4946650"/>
          <p14:tracePt t="2427" x="2889250" y="4940300"/>
          <p14:tracePt t="2457" x="2889250" y="4933950"/>
          <p14:tracePt t="2469" x="2895600" y="4927600"/>
          <p14:tracePt t="2485" x="2895600" y="4921250"/>
          <p14:tracePt t="2501" x="2895600" y="4914900"/>
          <p14:tracePt t="2529" x="2901950" y="4908550"/>
          <p14:tracePt t="2553" x="2901950" y="4902200"/>
          <p14:tracePt t="2569" x="2908300" y="4895850"/>
          <p14:tracePt t="2585" x="2908300" y="4889500"/>
          <p14:tracePt t="2597" x="2908300" y="4883150"/>
          <p14:tracePt t="2649" x="2914650" y="4876800"/>
          <p14:tracePt t="2681" x="2914650" y="4870450"/>
          <p14:tracePt t="2697" x="2914650" y="4864100"/>
          <p14:tracePt t="2705" x="2921000" y="4857750"/>
          <p14:tracePt t="2717" x="2914650" y="4851400"/>
          <p14:tracePt t="2733" x="2914650" y="4845050"/>
          <p14:tracePt t="2749" x="2921000" y="4838700"/>
          <p14:tracePt t="2769" x="2921000" y="4832350"/>
          <p14:tracePt t="2785" x="2927350" y="4826000"/>
          <p14:tracePt t="2794" x="2933700" y="4819650"/>
          <p14:tracePt t="2824" x="2933700" y="4813300"/>
          <p14:tracePt t="2829" x="2940050" y="4813300"/>
          <p14:tracePt t="2853" x="2940050" y="4806950"/>
          <p14:tracePt t="2877" x="2946400" y="4800600"/>
          <p14:tracePt t="2897" x="2952750" y="4794250"/>
          <p14:tracePt t="2913" x="2959100" y="4781550"/>
          <p14:tracePt t="2929" x="2959100" y="4775200"/>
          <p14:tracePt t="2944" x="2965450" y="4775200"/>
          <p14:tracePt t="2957" x="2971800" y="4775200"/>
          <p14:tracePt t="2997" x="2978150" y="4775200"/>
          <p14:tracePt t="3016" x="2984500" y="4775200"/>
          <p14:tracePt t="3032" x="2990850" y="4775200"/>
          <p14:tracePt t="3049" x="2997200" y="4781550"/>
          <p14:tracePt t="3065" x="3003550" y="4781550"/>
          <p14:tracePt t="3077" x="3009900" y="4775200"/>
          <p14:tracePt t="3137" x="3016250" y="4768850"/>
          <p14:tracePt t="3153" x="3022600" y="4762500"/>
          <p14:tracePt t="3169" x="3028950" y="4762500"/>
          <p14:tracePt t="3193" x="3035300" y="4768850"/>
          <p14:tracePt t="3228" x="3041650" y="4768850"/>
          <p14:tracePt t="3244" x="3048000" y="4762500"/>
          <p14:tracePt t="3265" x="3048000" y="4749800"/>
          <p14:tracePt t="3280" x="3054350" y="4749800"/>
          <p14:tracePt t="3297" x="3054350" y="4743450"/>
          <p14:tracePt t="3325" x="3060700" y="4737100"/>
          <p14:tracePt t="3365" x="3060700" y="4743450"/>
          <p14:tracePt t="3393" x="3067050" y="4737100"/>
          <p14:tracePt t="3417" x="3073400" y="4730750"/>
          <p14:tracePt t="3437" x="3073400" y="4724400"/>
          <p14:tracePt t="3453" x="3073400" y="4718050"/>
          <p14:tracePt t="3505" x="3086100" y="4705350"/>
          <p14:tracePt t="3537" x="3092450" y="4699000"/>
          <p14:tracePt t="3573" x="3092450" y="4686300"/>
          <p14:tracePt t="3589" x="3105150" y="4673600"/>
          <p14:tracePt t="3677" x="3111500" y="4667250"/>
          <p14:tracePt t="3685" x="3117850" y="4660900"/>
          <p14:tracePt t="3697" x="3130550" y="4648200"/>
          <p14:tracePt t="3697" x="3143250" y="4635500"/>
          <p14:tracePt t="3697" x="3149600" y="4629150"/>
          <p14:tracePt t="3718" x="3162300" y="4622800"/>
          <p14:tracePt t="3718" x="3175000" y="4610100"/>
          <p14:tracePt t="3732" x="3187700" y="4603750"/>
          <p14:tracePt t="3732" x="3194050" y="4603750"/>
          <p14:tracePt t="3749" x="3206750" y="4597400"/>
          <p14:tracePt t="3749" x="3213100" y="4597400"/>
          <p14:tracePt t="3766" x="3225800" y="4591050"/>
          <p14:tracePt t="3766" x="3238500" y="4591050"/>
          <p14:tracePt t="3782" x="3251200" y="4584700"/>
          <p14:tracePt t="3782" x="3276600" y="4578350"/>
          <p14:tracePt t="3799" x="3289300" y="4578350"/>
          <p14:tracePt t="3799" x="3295650" y="4578350"/>
          <p14:tracePt t="3815" x="3308350" y="4572000"/>
          <p14:tracePt t="3815" x="3321050" y="4578350"/>
          <p14:tracePt t="3832" x="3327400" y="4572000"/>
          <p14:tracePt t="3832" x="3346450" y="4565650"/>
          <p14:tracePt t="3850" x="3352800" y="4559300"/>
          <p14:tracePt t="3850" x="3359150" y="4552950"/>
          <p14:tracePt t="3866" x="3365500" y="4546600"/>
          <p14:tracePt t="3866" x="3371850" y="4533900"/>
          <p14:tracePt t="3883" x="3378200" y="4521200"/>
          <p14:tracePt t="3883" x="3378200" y="4502150"/>
          <p14:tracePt t="3899" x="3378200" y="4489450"/>
          <p14:tracePt t="3899" x="3378200" y="4457700"/>
          <p14:tracePt t="3918" x="3378200" y="4432300"/>
          <p14:tracePt t="3918" x="3378200" y="4413250"/>
          <p14:tracePt t="3934" x="3378200" y="4394200"/>
          <p14:tracePt t="3934" x="3378200" y="4375150"/>
          <p14:tracePt t="3950" x="3378200" y="4356100"/>
          <p14:tracePt t="3950" x="3378200" y="4337050"/>
          <p14:tracePt t="3967" x="3378200" y="4311650"/>
          <p14:tracePt t="3967" x="3378200" y="4292600"/>
          <p14:tracePt t="3983" x="3378200" y="4273550"/>
          <p14:tracePt t="3983" x="3371850" y="4254500"/>
          <p14:tracePt t="3983" x="3371850" y="4229100"/>
          <p14:tracePt t="4002" x="3365500" y="4210050"/>
          <p14:tracePt t="4002" x="3365500" y="4184650"/>
          <p14:tracePt t="4017" x="3359150" y="4165600"/>
          <p14:tracePt t="4017" x="3352800" y="4140200"/>
          <p14:tracePt t="4034" x="3340100" y="4121150"/>
          <p14:tracePt t="4034" x="3333750" y="4095750"/>
          <p14:tracePt t="4050" x="3321050" y="4076700"/>
          <p14:tracePt t="4050" x="3308350" y="4051300"/>
          <p14:tracePt t="4066" x="3295650" y="4025900"/>
          <p14:tracePt t="4066" x="3289300" y="4000500"/>
          <p14:tracePt t="4083" x="3270250" y="3975100"/>
          <p14:tracePt t="4083" x="3238500" y="3911600"/>
          <p14:tracePt t="4100" x="3213100" y="3879850"/>
          <p14:tracePt t="4100" x="3194050" y="3848100"/>
          <p14:tracePt t="4117" x="3168650" y="3810000"/>
          <p14:tracePt t="4117" x="3136900" y="3765550"/>
          <p14:tracePt t="4134" x="3105150" y="3727450"/>
          <p14:tracePt t="4134" x="3035300" y="3663950"/>
          <p14:tracePt t="4151" x="2997200" y="3625850"/>
          <p14:tracePt t="4151" x="2952750" y="3587750"/>
          <p14:tracePt t="4167" x="2908300" y="3562350"/>
          <p14:tracePt t="4167" x="2857500" y="3530600"/>
          <p14:tracePt t="4185" x="2806700" y="3511550"/>
          <p14:tracePt t="4185" x="2755900" y="3492500"/>
          <p14:tracePt t="4202" x="2698750" y="3467100"/>
          <p14:tracePt t="4202" x="2590800" y="3435350"/>
          <p14:tracePt t="4218" x="2540000" y="3422650"/>
          <p14:tracePt t="4218" x="2489200" y="3403600"/>
          <p14:tracePt t="4235" x="2438400" y="3390900"/>
          <p14:tracePt t="4235" x="2387600" y="3371850"/>
          <p14:tracePt t="4252" x="2336800" y="3359150"/>
          <p14:tracePt t="4252" x="2292350" y="3340100"/>
          <p14:tracePt t="4252" x="2247900" y="3327400"/>
          <p14:tracePt t="4270" x="2203450" y="3302000"/>
          <p14:tracePt t="4284" x="2159000" y="3282950"/>
          <p14:tracePt t="4284" x="2082800" y="3244850"/>
          <p14:tracePt t="4302" x="2044700" y="3225800"/>
          <p14:tracePt t="4302" x="2012950" y="3213100"/>
          <p14:tracePt t="4319" x="1981200" y="3194050"/>
          <p14:tracePt t="4319" x="1949450" y="3181350"/>
          <p14:tracePt t="4335" x="1924050" y="3168650"/>
          <p14:tracePt t="4335" x="1905000" y="3155950"/>
          <p14:tracePt t="4352" x="1879600" y="3149600"/>
          <p14:tracePt t="4352" x="1860550" y="3136900"/>
          <p14:tracePt t="4352" x="1847850" y="3130550"/>
          <p14:tracePt t="4372" x="1835150" y="3117850"/>
          <p14:tracePt t="4384" x="1822450" y="3111500"/>
          <p14:tracePt t="4384" x="1803400" y="3098800"/>
          <p14:tracePt t="4402" x="1790700" y="3092450"/>
          <p14:tracePt t="4402" x="1784350" y="3086100"/>
          <p14:tracePt t="4419" x="1771650" y="3079750"/>
          <p14:tracePt t="4419" x="1765300" y="3073400"/>
          <p14:tracePt t="4436" x="1758950" y="3067050"/>
          <p14:tracePt t="4436" x="1739900" y="3060700"/>
          <p14:tracePt t="4452" x="1733550" y="3054350"/>
          <p14:tracePt t="4468" x="1727200" y="3048000"/>
          <p14:tracePt t="4468" x="1720850" y="3041650"/>
          <p14:tracePt t="4486" x="1720850" y="3035300"/>
          <p14:tracePt t="4486" x="1720850" y="3028950"/>
          <p14:tracePt t="4502" x="1714500" y="3022600"/>
          <p14:tracePt t="4502" x="1720850" y="3003550"/>
          <p14:tracePt t="4519" x="1720850" y="2997200"/>
          <p14:tracePt t="4519" x="1727200" y="2990850"/>
          <p14:tracePt t="4536" x="1733550" y="2984500"/>
          <p14:tracePt t="4551" x="1739900" y="2978150"/>
          <p14:tracePt t="4551" x="1752600" y="2971800"/>
          <p14:tracePt t="4571" x="1765300" y="2965450"/>
          <p14:tracePt t="4571" x="1778000" y="2965450"/>
          <p14:tracePt t="4586" x="1790700" y="2959100"/>
          <p14:tracePt t="4586" x="1803400" y="2959100"/>
          <p14:tracePt t="4603" x="1822450" y="2952750"/>
          <p14:tracePt t="4603" x="1835150" y="2952750"/>
          <p14:tracePt t="4619" x="1854200" y="2946400"/>
          <p14:tracePt t="4619" x="1879600" y="2946400"/>
          <p14:tracePt t="4619" x="1898650" y="2940050"/>
          <p14:tracePt t="4638" x="1924050" y="2940050"/>
          <p14:tracePt t="4651" x="1955800" y="2933700"/>
          <p14:tracePt t="4651" x="2019300" y="2927350"/>
          <p14:tracePt t="4670" x="2051050" y="2927350"/>
          <p14:tracePt t="4670" x="2082800" y="2921000"/>
          <p14:tracePt t="4687" x="2120900" y="2921000"/>
          <p14:tracePt t="4687" x="2159000" y="2914650"/>
          <p14:tracePt t="4703" x="2197100" y="2914650"/>
          <p14:tracePt t="4703" x="2241550" y="2908300"/>
          <p14:tracePt t="4720" x="2279650" y="2908300"/>
          <p14:tracePt t="4720" x="2324100" y="2908300"/>
          <p14:tracePt t="4720" x="2368550" y="2908300"/>
          <p14:tracePt t="4738" x="2406650" y="2908300"/>
          <p14:tracePt t="4738" x="2451100" y="2908300"/>
          <p14:tracePt t="4753" x="2495550" y="2908300"/>
          <p14:tracePt t="4753" x="2540000" y="2908300"/>
          <p14:tracePt t="4770" x="2590800" y="2908300"/>
          <p14:tracePt t="4770" x="2635250" y="2908300"/>
          <p14:tracePt t="4787" x="2679700" y="2914650"/>
          <p14:tracePt t="4787" x="2717800" y="2914650"/>
          <p14:tracePt t="4803" x="2762250" y="2921000"/>
          <p14:tracePt t="4803" x="2844800" y="2921000"/>
          <p14:tracePt t="4820" x="2882900" y="2927350"/>
          <p14:tracePt t="4820" x="2921000" y="2927350"/>
          <p14:tracePt t="4837" x="2952750" y="2927350"/>
          <p14:tracePt t="4837" x="2984500" y="2927350"/>
          <p14:tracePt t="4854" x="3016250" y="2921000"/>
          <p14:tracePt t="4854" x="3067050" y="2921000"/>
          <p14:tracePt t="4872" x="3086100" y="2921000"/>
          <p14:tracePt t="4872" x="3105150" y="2914650"/>
          <p14:tracePt t="4887" x="3124200" y="2914650"/>
          <p14:tracePt t="4887" x="3136900" y="2914650"/>
          <p14:tracePt t="4904" x="3149600" y="2908300"/>
          <p14:tracePt t="4904" x="3155950" y="2908300"/>
          <p14:tracePt t="4920" x="3162300" y="2908300"/>
          <p14:tracePt t="4920" x="3168650" y="2908300"/>
          <p14:tracePt t="4938" x="3175000" y="2908300"/>
          <p14:tracePt t="4953" x="3168650" y="2901950"/>
          <p14:tracePt t="4990" x="3162300" y="2901950"/>
          <p14:tracePt t="5029" x="3162300" y="2895600"/>
          <p14:tracePt t="5066" x="3168650" y="2889250"/>
          <p14:tracePt t="5090" x="3175000" y="2882900"/>
          <p14:tracePt t="5106" x="3181350" y="2882900"/>
          <p14:tracePt t="5118" x="3187700" y="2876550"/>
          <p14:tracePt t="5142" x="3194050" y="2870200"/>
          <p14:tracePt t="5169" x="3194050" y="2863850"/>
          <p14:tracePt t="5202" x="3200400" y="2857500"/>
          <p14:tracePt t="5246" x="3200400" y="2851150"/>
          <p14:tracePt t="5269" x="3206750" y="2844800"/>
          <p14:tracePt t="5290" x="3206750" y="2838450"/>
          <p14:tracePt t="5314" x="3213100" y="2832100"/>
          <p14:tracePt t="5346" x="3219450" y="2832100"/>
          <p14:tracePt t="5374" x="3225800" y="2832100"/>
          <p14:tracePt t="5406" x="3232150" y="2832100"/>
          <p14:tracePt t="5434" x="3238500" y="2838450"/>
          <p14:tracePt t="5509" x="3244850" y="2838450"/>
          <p14:tracePt t="5537" x="3251200" y="2844800"/>
          <p14:tracePt t="5553" x="3257550" y="2844800"/>
          <p14:tracePt t="5569" x="3263900" y="2844800"/>
          <p14:tracePt t="5578" x="3270250" y="2844800"/>
          <p14:tracePt t="5588" x="3276600" y="2844800"/>
          <p14:tracePt t="5588" x="3289300" y="2844800"/>
          <p14:tracePt t="5606" x="3295650" y="2844800"/>
          <p14:tracePt t="5606" x="3308350" y="2844800"/>
          <p14:tracePt t="5622" x="3314700" y="2844800"/>
          <p14:tracePt t="5622" x="3327400" y="2844800"/>
          <p14:tracePt t="5639" x="3340100" y="2844800"/>
          <p14:tracePt t="5639" x="3352800" y="2844800"/>
          <p14:tracePt t="5656" x="3365500" y="2844800"/>
          <p14:tracePt t="5656" x="3384550" y="2838450"/>
          <p14:tracePt t="5656" x="3403600" y="2838450"/>
          <p14:tracePt t="5675" x="3422650" y="2838450"/>
          <p14:tracePt t="5688" x="3448050" y="2838450"/>
          <p14:tracePt t="5688" x="3498850" y="2838450"/>
          <p14:tracePt t="5707" x="3530600" y="2838450"/>
          <p14:tracePt t="5707" x="3556000" y="2838450"/>
          <p14:tracePt t="5723" x="3587750" y="2838450"/>
          <p14:tracePt t="5723" x="3619500" y="2838450"/>
          <p14:tracePt t="5739" x="3657600" y="2838450"/>
          <p14:tracePt t="5739" x="3689350" y="2838450"/>
          <p14:tracePt t="5739" x="3727450" y="2838450"/>
          <p14:tracePt t="5759" x="3765550" y="2844800"/>
          <p14:tracePt t="5759" x="3810000" y="2844800"/>
          <p14:tracePt t="5773" x="3848100" y="2844800"/>
          <p14:tracePt t="5773" x="3886200" y="2844800"/>
          <p14:tracePt t="5790" x="3930650" y="2844800"/>
          <p14:tracePt t="5790" x="3975100" y="2844800"/>
          <p14:tracePt t="5807" x="4019550" y="2844800"/>
          <p14:tracePt t="5807" x="4064000" y="2844800"/>
          <p14:tracePt t="5823" x="4102100" y="2844800"/>
          <p14:tracePt t="5823" x="4191000" y="2844800"/>
          <p14:tracePt t="5840" x="4235450" y="2844800"/>
          <p14:tracePt t="5840" x="4279900" y="2844800"/>
          <p14:tracePt t="5857" x="4324350" y="2844800"/>
          <p14:tracePt t="5857" x="4368800" y="2844800"/>
          <p14:tracePt t="5875" x="4406900" y="2844800"/>
          <p14:tracePt t="5875" x="4489450" y="2844800"/>
          <p14:tracePt t="5891" x="4533900" y="2844800"/>
          <p14:tracePt t="5891" x="4572000" y="2844800"/>
          <p14:tracePt t="5907" x="4610100" y="2844800"/>
          <p14:tracePt t="5907" x="4648200" y="2838450"/>
          <p14:tracePt t="5924" x="4686300" y="2838450"/>
          <p14:tracePt t="5924" x="4718050" y="2838450"/>
          <p14:tracePt t="5940" x="4749800" y="2838450"/>
          <p14:tracePt t="5940" x="4806950" y="2838450"/>
          <p14:tracePt t="5959" x="4832350" y="2838450"/>
          <p14:tracePt t="5959" x="4851400" y="2838450"/>
          <p14:tracePt t="5975" x="4870450" y="2838450"/>
          <p14:tracePt t="5975" x="4883150" y="2838450"/>
          <p14:tracePt t="5991" x="4895850" y="2838450"/>
          <p14:tracePt t="5991" x="4902200" y="2838450"/>
          <p14:tracePt t="6007" x="4908550" y="2838450"/>
          <p14:tracePt t="6023" x="4902200" y="2838450"/>
          <p14:tracePt t="6058" x="4895850" y="2838450"/>
          <p14:tracePt t="6066" x="4889500" y="2838450"/>
          <p14:tracePt t="6073" x="4883150" y="2844800"/>
          <p14:tracePt t="6073" x="4876800" y="2844800"/>
          <p14:tracePt t="6091" x="4864100" y="2844800"/>
          <p14:tracePt t="6091" x="4857750" y="2851150"/>
          <p14:tracePt t="6107" x="4851400" y="2851150"/>
          <p14:tracePt t="6107" x="4845050" y="2851150"/>
          <p14:tracePt t="6107" x="4838700" y="2857500"/>
          <p14:tracePt t="6126" x="4832350" y="2857500"/>
          <p14:tracePt t="6140" x="4826000" y="2857500"/>
          <p14:tracePt t="6156" x="4819650" y="2863850"/>
          <p14:tracePt t="6173" x="4826000" y="2863850"/>
          <p14:tracePt t="6246" x="4832350" y="2870200"/>
          <p14:tracePt t="6258" x="4838700" y="2870200"/>
          <p14:tracePt t="6282" x="4845050" y="2876550"/>
          <p14:tracePt t="6326" x="4851400" y="2876550"/>
          <p14:tracePt t="6386" x="4857750" y="2876550"/>
          <p14:tracePt t="6402" x="4864100" y="2870200"/>
          <p14:tracePt t="6418" x="4870450" y="2870200"/>
          <p14:tracePt t="6430" x="4876800" y="2870200"/>
          <p14:tracePt t="6446" x="4889500" y="2870200"/>
          <p14:tracePt t="6463" x="4895850" y="2870200"/>
          <p14:tracePt t="6479" x="4902200" y="2870200"/>
          <p14:tracePt t="6479" x="4908550" y="2870200"/>
          <p14:tracePt t="6492" x="4914900" y="2870200"/>
          <p14:tracePt t="6492" x="4921250" y="2863850"/>
          <p14:tracePt t="6508" x="4927600" y="2863850"/>
          <p14:tracePt t="6508" x="4933950" y="2863850"/>
          <p14:tracePt t="6526" x="4940300" y="2863850"/>
          <p14:tracePt t="6526" x="4946650" y="2863850"/>
          <p14:tracePt t="6543" x="4953000" y="2863850"/>
          <p14:tracePt t="6543" x="4965700" y="2863850"/>
          <p14:tracePt t="6559" x="4972050" y="2863850"/>
          <p14:tracePt t="6559" x="4978400" y="2863850"/>
          <p14:tracePt t="6576" x="4984750" y="2870200"/>
          <p14:tracePt t="6576" x="4991100" y="2870200"/>
          <p14:tracePt t="6593" x="4997450" y="2870200"/>
          <p14:tracePt t="6608" x="5003800" y="2870200"/>
          <p14:tracePt t="6625" x="5010150" y="2870200"/>
          <p14:tracePt t="6641" x="5016500" y="2870200"/>
          <p14:tracePt t="6658" x="5022850" y="2863850"/>
          <p14:tracePt t="6675" x="5029200" y="2863850"/>
          <p14:tracePt t="6694" x="5035550" y="2870200"/>
          <p14:tracePt t="6718" x="5041900" y="2870200"/>
          <p14:tracePt t="6730" x="5048250" y="2870200"/>
          <p14:tracePt t="6746" x="5054600" y="2870200"/>
          <p14:tracePt t="6762" x="5054600" y="2863850"/>
          <p14:tracePt t="6779" x="5060950" y="2863850"/>
          <p14:tracePt t="6792" x="5067300" y="2863850"/>
          <p14:tracePt t="6814" x="5073650" y="2863850"/>
          <p14:tracePt t="6829" x="5080000" y="2863850"/>
          <p14:tracePt t="6846" x="5080000" y="2857500"/>
          <p14:tracePt t="6866" x="5086350" y="2857500"/>
          <p14:tracePt t="6898" x="5092700" y="2857500"/>
          <p14:tracePt t="6934" x="5099050" y="2851150"/>
          <p14:tracePt t="6970" x="5105400" y="2857500"/>
          <p14:tracePt t="7002" x="5111750" y="2857500"/>
          <p14:tracePt t="7090" x="5118100" y="2857500"/>
          <p14:tracePt t="7149" x="5124450" y="2857500"/>
          <p14:tracePt t="7182" x="5130800" y="2857500"/>
          <p14:tracePt t="7218" x="5137150" y="2857500"/>
          <p14:tracePt t="7234" x="5143500" y="2857500"/>
          <p14:tracePt t="7250" x="5149850" y="2857500"/>
          <p14:tracePt t="7266" x="5156200" y="2857500"/>
          <p14:tracePt t="7286" x="5156200" y="2863850"/>
          <p14:tracePt t="7309" x="5162550" y="2870200"/>
          <p14:tracePt t="7330" x="5168900" y="2870200"/>
          <p14:tracePt t="7354" x="5175250" y="2876550"/>
          <p14:tracePt t="7370" x="5181600" y="2882900"/>
          <p14:tracePt t="7386" x="5187950" y="2882900"/>
          <p14:tracePt t="7390" x="5194300" y="2882900"/>
          <p14:tracePt t="7398" x="5207000" y="2889250"/>
          <p14:tracePt t="7410" x="5226050" y="2889250"/>
          <p14:tracePt t="7410" x="5264150" y="2889250"/>
          <p14:tracePt t="7431" x="5289550" y="2889250"/>
          <p14:tracePt t="7444" x="5314950" y="2889250"/>
          <p14:tracePt t="7444" x="5384800" y="2882900"/>
          <p14:tracePt t="7462" x="5422900" y="2882900"/>
          <p14:tracePt t="7462" x="5467350" y="2882900"/>
          <p14:tracePt t="7479" x="5518150" y="2876550"/>
          <p14:tracePt t="7479" x="5562600" y="2876550"/>
          <p14:tracePt t="7495" x="5613400" y="2870200"/>
          <p14:tracePt t="7495" x="5734050" y="2857500"/>
          <p14:tracePt t="7512" x="5791200" y="2851150"/>
          <p14:tracePt t="7512" x="5848350" y="2844800"/>
          <p14:tracePt t="7530" x="5911850" y="2844800"/>
          <p14:tracePt t="7530" x="5975350" y="2838450"/>
          <p14:tracePt t="7546" x="6032500" y="2832100"/>
          <p14:tracePt t="7546" x="6096000" y="2825750"/>
          <p14:tracePt t="7562" x="6153150" y="2819400"/>
          <p14:tracePt t="7562" x="6261100" y="2813050"/>
          <p14:tracePt t="7579" x="6305550" y="2813050"/>
          <p14:tracePt t="7579" x="6356350" y="2813050"/>
          <p14:tracePt t="7596" x="6400800" y="2813050"/>
          <p14:tracePt t="7596" x="6438900" y="2813050"/>
          <p14:tracePt t="7612" x="6477000" y="2813050"/>
          <p14:tracePt t="7612" x="6534150" y="2813050"/>
          <p14:tracePt t="7631" x="6553200" y="2813050"/>
          <p14:tracePt t="7631" x="6572250" y="2819400"/>
          <p14:tracePt t="7646" x="6584950" y="2819400"/>
          <p14:tracePt t="7646" x="6591300" y="2819400"/>
          <p14:tracePt t="7663" x="6597650" y="2825750"/>
          <p14:tracePt t="7678" x="6584950" y="2832100"/>
          <p14:tracePt t="7695" x="6572250" y="2825750"/>
          <p14:tracePt t="7695" x="6559550" y="2825750"/>
          <p14:tracePt t="7695" x="6546850" y="2825750"/>
          <p14:tracePt t="7715" x="6534150" y="2819400"/>
          <p14:tracePt t="7715" x="6515100" y="2819400"/>
          <p14:tracePt t="7731" x="6502400" y="2813050"/>
          <p14:tracePt t="7731" x="6483350" y="2813050"/>
          <p14:tracePt t="7747" x="6464300" y="2813050"/>
          <p14:tracePt t="7747" x="6451600" y="2806700"/>
          <p14:tracePt t="7763" x="6432550" y="2806700"/>
          <p14:tracePt t="7763" x="6419850" y="2806700"/>
          <p14:tracePt t="7780" x="6407150" y="2800350"/>
          <p14:tracePt t="7780" x="6400800" y="2800350"/>
          <p14:tracePt t="7780" x="6394450" y="2800350"/>
          <p14:tracePt t="7798" x="6388100" y="2800350"/>
          <p14:tracePt t="7812" x="6381750" y="2794000"/>
          <p14:tracePt t="7829" x="6388100" y="2794000"/>
          <p14:tracePt t="7871" x="6388100" y="2800350"/>
          <p14:tracePt t="7886" x="6394450" y="2800350"/>
          <p14:tracePt t="7902" x="6400800" y="2806700"/>
          <p14:tracePt t="7926" x="6407150" y="2813050"/>
          <p14:tracePt t="7954" x="6413500" y="2813050"/>
          <p14:tracePt t="8013" x="6419850" y="2813050"/>
          <p14:tracePt t="8030" x="6426200" y="2813050"/>
          <p14:tracePt t="8045" x="6432550" y="2813050"/>
          <p14:tracePt t="8050" x="6438900" y="2813050"/>
          <p14:tracePt t="8062" x="6445250" y="2806700"/>
          <p14:tracePt t="8062" x="6451600" y="2806700"/>
          <p14:tracePt t="8062" x="6457950" y="2806700"/>
          <p14:tracePt t="8083" x="6464300" y="2806700"/>
          <p14:tracePt t="8096" x="6470650" y="2800350"/>
          <p14:tracePt t="8096" x="6489700" y="2800350"/>
          <p14:tracePt t="8114" x="6502400" y="2794000"/>
          <p14:tracePt t="8114" x="6515100" y="2794000"/>
          <p14:tracePt t="8131" x="6527800" y="2794000"/>
          <p14:tracePt t="8131" x="6540500" y="2794000"/>
          <p14:tracePt t="8147" x="6559550" y="2787650"/>
          <p14:tracePt t="8147" x="6572250" y="2787650"/>
          <p14:tracePt t="8147" x="6591300" y="2787650"/>
          <p14:tracePt t="8167" x="6616700" y="2787650"/>
          <p14:tracePt t="8167" x="6635750" y="2787650"/>
          <p14:tracePt t="8181" x="6667500" y="2787650"/>
          <p14:tracePt t="8181" x="6692900" y="2787650"/>
          <p14:tracePt t="8197" x="6731000" y="2787650"/>
          <p14:tracePt t="8197" x="6762750" y="2787650"/>
          <p14:tracePt t="8214" x="6800850" y="2787650"/>
          <p14:tracePt t="8214" x="6883400" y="2781300"/>
          <p14:tracePt t="8232" x="6927850" y="2781300"/>
          <p14:tracePt t="8232" x="6972300" y="2774950"/>
          <p14:tracePt t="8248" x="7016750" y="2774950"/>
          <p14:tracePt t="8248" x="7054850" y="2774950"/>
          <p14:tracePt t="8264" x="7099300" y="2781300"/>
          <p14:tracePt t="8264" x="7137400" y="2781300"/>
          <p14:tracePt t="8281" x="7175500" y="2787650"/>
          <p14:tracePt t="8281" x="7245350" y="2794000"/>
          <p14:tracePt t="8298" x="7277100" y="2800350"/>
          <p14:tracePt t="8298" x="7302500" y="2806700"/>
          <p14:tracePt t="8315" x="7327900" y="2813050"/>
          <p14:tracePt t="8315" x="7353300" y="2819400"/>
          <p14:tracePt t="8332" x="7372350" y="2825750"/>
          <p14:tracePt t="8332" x="7391400" y="2832100"/>
          <p14:tracePt t="8348" x="7410450" y="2838450"/>
          <p14:tracePt t="8348" x="7429500" y="2844800"/>
          <p14:tracePt t="8348" x="7442200" y="2844800"/>
          <p14:tracePt t="8368" x="7454900" y="2844800"/>
          <p14:tracePt t="8368" x="7467600" y="2851150"/>
          <p14:tracePt t="8382" x="7480300" y="2851150"/>
          <p14:tracePt t="8382" x="7493000" y="2857500"/>
          <p14:tracePt t="8399" x="7499350" y="2857500"/>
          <p14:tracePt t="8399" x="7512050" y="2863850"/>
          <p14:tracePt t="8415" x="7518400" y="2863850"/>
          <p14:tracePt t="8415" x="7531100" y="2870200"/>
          <p14:tracePt t="8431" x="7537450" y="2870200"/>
          <p14:tracePt t="8431" x="7550150" y="2876550"/>
          <p14:tracePt t="8431" x="7562850" y="2876550"/>
          <p14:tracePt t="8450" x="7575550" y="2876550"/>
          <p14:tracePt t="8463" x="7581900" y="2876550"/>
          <p14:tracePt t="8463" x="7613650" y="2882900"/>
          <p14:tracePt t="8482" x="7632700" y="2882900"/>
          <p14:tracePt t="8482" x="7645400" y="2889250"/>
          <p14:tracePt t="8498" x="7664450" y="2889250"/>
          <p14:tracePt t="8498" x="7677150" y="2895600"/>
          <p14:tracePt t="8514" x="7696200" y="2895600"/>
          <p14:tracePt t="8514" x="7727950" y="2901950"/>
          <p14:tracePt t="8533" x="7747000" y="2901950"/>
          <p14:tracePt t="8533" x="7766050" y="2901950"/>
          <p14:tracePt t="8549" x="7785100" y="2901950"/>
          <p14:tracePt t="8549" x="7804150" y="2901950"/>
          <p14:tracePt t="8565" x="7823200" y="2895600"/>
          <p14:tracePt t="8565" x="7842250" y="2895600"/>
          <p14:tracePt t="8581" x="7854950" y="2895600"/>
          <p14:tracePt t="8581" x="7886700" y="2895600"/>
          <p14:tracePt t="8598" x="7899400" y="2895600"/>
          <p14:tracePt t="8598" x="7912100" y="2895600"/>
          <p14:tracePt t="8614" x="7924800" y="2895600"/>
          <p14:tracePt t="8614" x="7931150" y="2895600"/>
          <p14:tracePt t="8631" x="7943850" y="2895600"/>
          <p14:tracePt t="8631" x="7969250" y="2895600"/>
          <p14:tracePt t="8650" x="7975600" y="2895600"/>
          <p14:tracePt t="8650" x="7988300" y="2895600"/>
          <p14:tracePt t="8665" x="8001000" y="2889250"/>
          <p14:tracePt t="8665" x="8013700" y="2889250"/>
          <p14:tracePt t="8682" x="8032750" y="2889250"/>
          <p14:tracePt t="8682" x="8045450" y="2882900"/>
          <p14:tracePt t="8698" x="8058150" y="2882900"/>
          <p14:tracePt t="8698" x="8070850" y="2876550"/>
          <p14:tracePt t="8715" x="8083550" y="2876550"/>
          <p14:tracePt t="8715" x="8096250" y="2876550"/>
          <p14:tracePt t="8715" x="8108950" y="2876550"/>
          <p14:tracePt t="8734" x="8121650" y="2870200"/>
          <p14:tracePt t="8747" x="8128000" y="2870200"/>
          <p14:tracePt t="8747" x="8147050" y="2870200"/>
          <p14:tracePt t="8766" x="8159750" y="2870200"/>
          <p14:tracePt t="8766" x="8166100" y="2870200"/>
          <p14:tracePt t="8782" x="8178800" y="2870200"/>
          <p14:tracePt t="8782" x="8185150" y="2863850"/>
          <p14:tracePt t="8798" x="8191500" y="2863850"/>
          <p14:tracePt t="8798" x="8204200" y="2863850"/>
          <p14:tracePt t="8798" x="8210550" y="2863850"/>
          <p14:tracePt t="8817" x="8216900" y="2870200"/>
          <p14:tracePt t="8817" x="8223250" y="2870200"/>
          <p14:tracePt t="8832" x="8229600" y="2870200"/>
          <p14:tracePt t="8847" x="8229600" y="2876550"/>
          <p14:tracePt t="8864" x="8229600" y="2882900"/>
          <p14:tracePt t="8864" x="8223250" y="2889250"/>
          <p14:tracePt t="8886" x="8216900" y="2895600"/>
          <p14:tracePt t="8899" x="8210550" y="2895600"/>
          <p14:tracePt t="8899" x="8197850" y="2901950"/>
          <p14:tracePt t="8917" x="8185150" y="2901950"/>
          <p14:tracePt t="8917" x="8172450" y="2908300"/>
          <p14:tracePt t="8934" x="8153400" y="2914650"/>
          <p14:tracePt t="8934" x="8102600" y="2927350"/>
          <p14:tracePt t="8950" x="8070850" y="2940050"/>
          <p14:tracePt t="8950" x="8032750" y="2946400"/>
          <p14:tracePt t="8966" x="7988300" y="2952750"/>
          <p14:tracePt t="8966" x="7943850" y="2965450"/>
          <p14:tracePt t="8982" x="7899400" y="2971800"/>
          <p14:tracePt t="8982" x="7842250" y="2984500"/>
          <p14:tracePt t="8999" x="7791450" y="2990850"/>
          <p14:tracePt t="8999" x="7734300" y="2997200"/>
          <p14:tracePt t="8999" x="7677150" y="3003550"/>
          <p14:tracePt t="9018" x="7613650" y="3016250"/>
          <p14:tracePt t="9018" x="7550150" y="3022600"/>
          <p14:tracePt t="9034" x="7486650" y="3022600"/>
          <p14:tracePt t="9034" x="7416800" y="3028950"/>
          <p14:tracePt t="9049" x="7346950" y="3035300"/>
          <p14:tracePt t="9049" x="7270750" y="3035300"/>
          <p14:tracePt t="9066" x="7194550" y="3035300"/>
          <p14:tracePt t="9066" x="7112000" y="3035300"/>
          <p14:tracePt t="9083" x="7029450" y="3035300"/>
          <p14:tracePt t="9083" x="6934200" y="3035300"/>
          <p14:tracePt t="9083" x="6845300" y="3035300"/>
          <p14:tracePt t="9102" x="6750050" y="3035300"/>
          <p14:tracePt t="9115" x="6648450" y="3035300"/>
          <p14:tracePt t="9115" x="6432550" y="3041650"/>
          <p14:tracePt t="9133" x="6311900" y="3048000"/>
          <p14:tracePt t="9133" x="6184900" y="3054350"/>
          <p14:tracePt t="9149" x="6057900" y="3067050"/>
          <p14:tracePt t="9149" x="5924550" y="3086100"/>
          <p14:tracePt t="9168" x="5778500" y="3098800"/>
          <p14:tracePt t="9168" x="5632450" y="3117850"/>
          <p14:tracePt t="9168" x="5480050" y="3130550"/>
          <p14:tracePt t="9187" x="5327650" y="3149600"/>
          <p14:tracePt t="9187" x="5175250" y="3168650"/>
          <p14:tracePt t="9200" x="5016500" y="3187700"/>
          <p14:tracePt t="9200" x="4851400" y="3206750"/>
          <p14:tracePt t="9217" x="4692650" y="3219450"/>
          <p14:tracePt t="9217" x="4527550" y="3238500"/>
          <p14:tracePt t="9233" x="4368800" y="3257550"/>
          <p14:tracePt t="9233" x="4038600" y="3295650"/>
          <p14:tracePt t="9250" x="3873500" y="3314700"/>
          <p14:tracePt t="9250" x="3714750" y="3327400"/>
          <p14:tracePt t="9267" x="3556000" y="3346450"/>
          <p14:tracePt t="9267" x="3397250" y="3359150"/>
          <p14:tracePt t="9283" x="3244850" y="3371850"/>
          <p14:tracePt t="9283" x="3098800" y="3384550"/>
          <p14:tracePt t="9300" x="2952750" y="3390900"/>
          <p14:tracePt t="9300" x="2686050" y="3409950"/>
          <p14:tracePt t="9317" x="2559050" y="3422650"/>
          <p14:tracePt t="9317" x="2438400" y="3429000"/>
          <p14:tracePt t="9334" x="2324100" y="3429000"/>
          <p14:tracePt t="9334" x="2216150" y="3435350"/>
          <p14:tracePt t="9351" x="2108200" y="3441700"/>
          <p14:tracePt t="9351" x="2012950" y="3441700"/>
          <p14:tracePt t="9351" x="1924050" y="3441700"/>
          <p14:tracePt t="9370" x="1835150" y="3435350"/>
          <p14:tracePt t="9382" x="1752600" y="3435350"/>
          <p14:tracePt t="9382" x="1612900" y="3429000"/>
          <p14:tracePt t="9401" x="1549400" y="3422650"/>
          <p14:tracePt t="9401" x="1498600" y="3416300"/>
          <p14:tracePt t="9418" x="1454150" y="3416300"/>
          <p14:tracePt t="9418" x="1409700" y="3409950"/>
          <p14:tracePt t="9434" x="1377950" y="3403600"/>
          <p14:tracePt t="9434" x="1352550" y="3403600"/>
          <p14:tracePt t="9451" x="1327150" y="3397250"/>
          <p14:tracePt t="9451" x="1314450" y="3397250"/>
          <p14:tracePt t="9451" x="1301750" y="3390900"/>
          <p14:tracePt t="9470" x="1295400" y="3390900"/>
          <p14:tracePt t="9483" x="1301750" y="3390900"/>
          <p14:tracePt t="9505" x="1308100" y="3390900"/>
          <p14:tracePt t="9516" x="1320800" y="3390900"/>
          <p14:tracePt t="9516" x="1327150" y="3390900"/>
          <p14:tracePt t="9534" x="1339850" y="3390900"/>
          <p14:tracePt t="9534" x="1358900" y="3390900"/>
          <p14:tracePt t="9551" x="1365250" y="3397250"/>
          <p14:tracePt t="9551" x="1377950" y="3397250"/>
          <p14:tracePt t="9568" x="1384300" y="3397250"/>
          <p14:tracePt t="9568" x="1390650" y="3397250"/>
          <p14:tracePt t="9585" x="1397000" y="3397250"/>
          <p14:tracePt t="9585" x="1403350" y="3390900"/>
          <p14:tracePt t="9601" x="1409700" y="3390900"/>
          <p14:tracePt t="9617" x="1422400" y="3384550"/>
          <p14:tracePt t="9633" x="1428750" y="3378200"/>
          <p14:tracePt t="9633" x="1435100" y="3371850"/>
          <p14:tracePt t="9651" x="1441450" y="3365500"/>
          <p14:tracePt t="9667" x="1447800" y="3359150"/>
          <p14:tracePt t="9667" x="1473200" y="3352800"/>
          <p14:tracePt t="9685" x="1485900" y="3346450"/>
          <p14:tracePt t="9685" x="1504950" y="3346450"/>
          <p14:tracePt t="9702" x="1524000" y="3340100"/>
          <p14:tracePt t="9702" x="1549400" y="3327400"/>
          <p14:tracePt t="9719" x="1574800" y="3321050"/>
          <p14:tracePt t="9719" x="1606550" y="3314700"/>
          <p14:tracePt t="9719" x="1644650" y="3302000"/>
          <p14:tracePt t="9738" x="1682750" y="3295650"/>
          <p14:tracePt t="9750" x="1727200" y="3282950"/>
          <p14:tracePt t="9750" x="1778000" y="3276600"/>
          <p14:tracePt t="9769" x="1879600" y="3251200"/>
          <p14:tracePt t="9769" x="1930400" y="3238500"/>
          <p14:tracePt t="9785" x="1987550" y="3232150"/>
          <p14:tracePt t="9785" x="2044700" y="3219450"/>
          <p14:tracePt t="9802" x="2101850" y="3213100"/>
          <p14:tracePt t="9802" x="2165350" y="3206750"/>
          <p14:tracePt t="9818" x="2222500" y="3194050"/>
          <p14:tracePt t="9818" x="2286000" y="3187700"/>
          <p14:tracePt t="9818" x="2343150" y="3181350"/>
          <p14:tracePt t="9837" x="2400300" y="3181350"/>
          <p14:tracePt t="9837" x="2457450" y="3175000"/>
          <p14:tracePt t="9852" x="2520950" y="3168650"/>
          <p14:tracePt t="9852" x="2578100" y="3168650"/>
          <p14:tracePt t="9870" x="2628900" y="3162300"/>
          <p14:tracePt t="9870" x="2686050" y="3162300"/>
          <p14:tracePt t="9886" x="2743200" y="3155950"/>
          <p14:tracePt t="9886" x="2794000" y="3155950"/>
          <p14:tracePt t="9902" x="2844800" y="3155950"/>
          <p14:tracePt t="9902" x="2940050" y="3155950"/>
          <p14:tracePt t="9919" x="2978150" y="3155950"/>
          <p14:tracePt t="9919" x="3016250" y="3155950"/>
          <p14:tracePt t="9936" x="3054350" y="3162300"/>
          <p14:tracePt t="9936" x="3079750" y="3168650"/>
          <p14:tracePt t="9953" x="3105150" y="3175000"/>
          <p14:tracePt t="9953" x="3149600" y="3187700"/>
          <p14:tracePt t="9969" x="3162300" y="3194050"/>
          <p14:tracePt t="9969" x="3175000" y="3200400"/>
          <p14:tracePt t="9986" x="3181350" y="3206750"/>
          <p14:tracePt t="9986" x="3181350" y="3213100"/>
          <p14:tracePt t="10003" x="3181350" y="3219450"/>
          <p14:tracePt t="10003" x="3181350" y="3225800"/>
          <p14:tracePt t="10019" x="3181350" y="3232150"/>
          <p14:tracePt t="10019" x="3162300" y="3244850"/>
          <p14:tracePt t="10038" x="3155950" y="3244850"/>
          <p14:tracePt t="10038" x="3149600" y="3251200"/>
          <p14:tracePt t="10054" x="3143250" y="3257550"/>
          <p14:tracePt t="10054" x="3130550" y="3257550"/>
          <p14:tracePt t="10070" x="3124200" y="3263900"/>
          <p14:tracePt t="10070" x="3117850" y="3263900"/>
          <p14:tracePt t="10086" x="3111500" y="3270250"/>
          <p14:tracePt t="10102" x="3105150" y="3270250"/>
          <p14:tracePt t="10118" x="3111500" y="3270250"/>
          <p14:tracePt t="10173" x="3117850" y="3270250"/>
          <p14:tracePt t="10189" x="3124200" y="3263900"/>
          <p14:tracePt t="10204" x="3130550" y="3263900"/>
          <p14:tracePt t="10217" x="3136900" y="3257550"/>
          <p14:tracePt t="10233" x="3130550" y="3257550"/>
          <p14:tracePt t="10293" x="3136900" y="3251200"/>
          <p14:tracePt t="10353" x="3136900" y="3244850"/>
          <p14:tracePt t="10368" x="3143250" y="3238500"/>
          <p14:tracePt t="10384" x="3143250" y="3232150"/>
          <p14:tracePt t="10397" x="3155950" y="3219450"/>
          <p14:tracePt t="10413" x="3162300" y="3219450"/>
          <p14:tracePt t="10429" x="3162300" y="3206750"/>
          <p14:tracePt t="10445" x="3168650" y="3206750"/>
          <p14:tracePt t="10457" x="3175000" y="3200400"/>
          <p14:tracePt t="10473" x="3168650" y="3194050"/>
          <p14:tracePt t="10593" x="3168650" y="3187700"/>
          <p14:tracePt t="10833" x="3175000" y="3181350"/>
          <p14:tracePt t="11104" x="3175000" y="3175000"/>
          <p14:tracePt t="11313" x="3175000" y="3168650"/>
          <p14:tracePt t="11417" x="3181350" y="3168650"/>
          <p14:tracePt t="11465" x="3187700" y="3162300"/>
          <p14:tracePt t="11509" x="3181350" y="3155950"/>
          <p14:tracePt t="11629" x="3181350" y="3149600"/>
          <p14:tracePt t="11656" x="3181350" y="3143250"/>
          <p14:tracePt t="11688" x="3187700" y="3143250"/>
          <p14:tracePt t="11741" x="3194050" y="3149600"/>
          <p14:tracePt t="11801" x="3200400" y="3149600"/>
          <p14:tracePt t="11829" x="3206750" y="3149600"/>
          <p14:tracePt t="11845" x="3213100" y="3149600"/>
          <p14:tracePt t="11861" x="3219450" y="3149600"/>
          <p14:tracePt t="11877" x="3225800" y="3143250"/>
          <p14:tracePt t="11889" x="3232150" y="3143250"/>
          <p14:tracePt t="11905" x="3238500" y="3143250"/>
          <p14:tracePt t="11921" x="3244850" y="3136900"/>
          <p14:tracePt t="11937" x="3251200" y="3136900"/>
          <p14:tracePt t="11956" x="3257550" y="3130550"/>
          <p14:tracePt t="11972" x="3263900" y="3130550"/>
          <p14:tracePt t="12016" x="3263900" y="3136900"/>
          <p14:tracePt t="12069" x="3263900" y="3143250"/>
          <p14:tracePt t="12145" x="3270250" y="3149600"/>
          <p14:tracePt t="12178" x="3276600" y="3155950"/>
          <p14:tracePt t="12205" x="3270250" y="3162300"/>
          <p14:tracePt t="12237" x="3263900" y="3162300"/>
          <p14:tracePt t="12249" x="3257550" y="3168650"/>
          <p14:tracePt t="12265" x="3251200" y="3175000"/>
          <p14:tracePt t="12281" x="3244850" y="3175000"/>
          <p14:tracePt t="12292" x="3238500" y="3181350"/>
          <p14:tracePt t="12292" x="3219450" y="3194050"/>
          <p14:tracePt t="12310" x="3206750" y="3200400"/>
          <p14:tracePt t="12310" x="3194050" y="3213100"/>
          <p14:tracePt t="12326" x="3181350" y="3225800"/>
          <p14:tracePt t="12326" x="3162300" y="3238500"/>
          <p14:tracePt t="12343" x="3149600" y="3244850"/>
          <p14:tracePt t="12343" x="3130550" y="3263900"/>
          <p14:tracePt t="12361" x="3117850" y="3276600"/>
          <p14:tracePt t="12361" x="3086100" y="3302000"/>
          <p14:tracePt t="12379" x="3073400" y="3314700"/>
          <p14:tracePt t="12379" x="3060700" y="3327400"/>
          <p14:tracePt t="12394" x="3048000" y="3333750"/>
          <p14:tracePt t="12394" x="3035300" y="3346450"/>
          <p14:tracePt t="12410" x="3022600" y="3352800"/>
          <p14:tracePt t="12410" x="3009900" y="3365500"/>
          <p14:tracePt t="12410" x="3003550" y="3371850"/>
          <p14:tracePt t="12430" x="2997200" y="3378200"/>
          <p14:tracePt t="12442" x="2990850" y="3378200"/>
          <p14:tracePt t="12461" x="2984500" y="3384550"/>
          <p14:tracePt t="12477" x="2984500" y="3378200"/>
          <p14:tracePt t="12497" x="2990850" y="3371850"/>
          <p14:tracePt t="12513" x="2997200" y="3371850"/>
          <p14:tracePt t="12526" x="3003550" y="3365500"/>
          <p14:tracePt t="12543" x="3009900" y="3359150"/>
          <p14:tracePt t="12560" x="3016250" y="3352800"/>
          <p14:tracePt t="12576" x="3022600" y="3352800"/>
          <p14:tracePt t="12593" x="3028950" y="3346450"/>
          <p14:tracePt t="12610" x="3035300" y="3340100"/>
          <p14:tracePt t="12633" x="3035300" y="3333750"/>
          <p14:tracePt t="12665" x="3041650" y="3333750"/>
          <p14:tracePt t="12685" x="3048000" y="3333750"/>
          <p14:tracePt t="12708" x="3054350" y="3327400"/>
          <p14:tracePt t="12729" x="3060700" y="3327400"/>
          <p14:tracePt t="12753" x="3054350" y="3333750"/>
          <p14:tracePt t="12804" x="3048000" y="3340100"/>
          <p14:tracePt t="12821" x="3041650" y="3346450"/>
          <p14:tracePt t="12830" x="3035300" y="3346450"/>
          <p14:tracePt t="12830" x="3022600" y="3352800"/>
          <p14:tracePt t="12845" x="3009900" y="3359150"/>
          <p14:tracePt t="12845" x="2997200" y="3371850"/>
          <p14:tracePt t="12862" x="2978150" y="3378200"/>
          <p14:tracePt t="12862" x="2959100" y="3390900"/>
          <p14:tracePt t="12862" x="2933700" y="3409950"/>
          <p14:tracePt t="12882" x="2908300" y="3422650"/>
          <p14:tracePt t="12894" x="2882900" y="3441700"/>
          <p14:tracePt t="12894" x="2813050" y="3479800"/>
          <p14:tracePt t="12912" x="2774950" y="3505200"/>
          <p14:tracePt t="12912" x="2736850" y="3530600"/>
          <p14:tracePt t="12929" x="2692400" y="3556000"/>
          <p14:tracePt t="12929" x="2654300" y="3581400"/>
          <p14:tracePt t="12945" x="2603500" y="3606800"/>
          <p14:tracePt t="12945" x="2559050" y="3638550"/>
          <p14:tracePt t="12963" x="2508250" y="3663950"/>
          <p14:tracePt t="12963" x="2406650" y="3708400"/>
          <p14:tracePt t="12979" x="2355850" y="3733800"/>
          <p14:tracePt t="12979" x="2305050" y="3752850"/>
          <p14:tracePt t="12995" x="2254250" y="3778250"/>
          <p14:tracePt t="12995" x="2203450" y="3797300"/>
          <p14:tracePt t="13012" x="2152650" y="3816350"/>
          <p14:tracePt t="13012" x="2051050" y="3854450"/>
          <p14:tracePt t="13029" x="2006600" y="3867150"/>
          <p14:tracePt t="13029" x="1962150" y="3879850"/>
          <p14:tracePt t="13046" x="1917700" y="3892550"/>
          <p14:tracePt t="13046" x="1873250" y="3898900"/>
          <p14:tracePt t="13062" x="1835150" y="3911600"/>
          <p14:tracePt t="13062" x="1797050" y="3917950"/>
          <p14:tracePt t="13079" x="1765300" y="3924300"/>
          <p14:tracePt t="13079" x="1733550" y="3924300"/>
          <p14:tracePt t="13079" x="1701800" y="3930650"/>
          <p14:tracePt t="13098" x="1676400" y="3930650"/>
          <p14:tracePt t="13098" x="1651000" y="3937000"/>
          <p14:tracePt t="13113" x="1631950" y="3937000"/>
          <p14:tracePt t="13113" x="1612900" y="3937000"/>
          <p14:tracePt t="13130" x="1593850" y="3937000"/>
          <p14:tracePt t="13130" x="1581150" y="3943350"/>
          <p14:tracePt t="13146" x="1568450" y="3943350"/>
          <p14:tracePt t="13146" x="1562100" y="3943350"/>
          <p14:tracePt t="13163" x="1555750" y="3949700"/>
          <p14:tracePt t="13163" x="1549400" y="3949700"/>
          <p14:tracePt t="13181" x="1543050" y="3962400"/>
          <p14:tracePt t="13195" x="1543050" y="3968750"/>
          <p14:tracePt t="13195" x="1549400" y="3975100"/>
          <p14:tracePt t="13213" x="1549400" y="3981450"/>
          <p14:tracePt t="13213" x="1549400" y="3987800"/>
          <p14:tracePt t="13230" x="1549400" y="3994150"/>
          <p14:tracePt t="13230" x="1555750" y="4000500"/>
          <p14:tracePt t="13246" x="1555750" y="4006850"/>
          <p14:tracePt t="13246" x="1555750" y="4013200"/>
          <p14:tracePt t="13246" x="1555750" y="4019550"/>
          <p14:tracePt t="13265" x="1555750" y="4025900"/>
          <p14:tracePt t="13278" x="1549400" y="4032250"/>
          <p14:tracePt t="13295" x="1543050" y="4038600"/>
          <p14:tracePt t="13295" x="1536700" y="4044950"/>
          <p14:tracePt t="13313" x="1530350" y="4044950"/>
          <p14:tracePt t="13313" x="1517650" y="4051300"/>
          <p14:tracePt t="13330" x="1511300" y="4051300"/>
          <p14:tracePt t="13330" x="1511300" y="4057650"/>
          <p14:tracePt t="13347" x="1504950" y="4057650"/>
          <p14:tracePt t="13362" x="1498600" y="4064000"/>
          <p14:tracePt t="13379" x="1492250" y="4064000"/>
          <p14:tracePt t="13397" x="1492250" y="4070350"/>
          <p14:tracePt t="13413" x="1485900" y="4076700"/>
          <p14:tracePt t="13429" x="1485900" y="4083050"/>
          <p14:tracePt t="13446" x="1485900" y="4089400"/>
          <p14:tracePt t="13462" x="1485900" y="4095750"/>
          <p14:tracePt t="13488" x="1485900" y="4102100"/>
          <p14:tracePt t="13504" x="1479550" y="4108450"/>
          <p14:tracePt t="13517" x="1479550" y="4114800"/>
          <p14:tracePt t="13533" x="1479550" y="4121150"/>
          <p14:tracePt t="13549" x="1479550" y="4127500"/>
          <p14:tracePt t="13566" x="1479550" y="4133850"/>
          <p14:tracePt t="13601" x="1485900" y="4140200"/>
          <p14:tracePt t="13628" x="1485900" y="4146550"/>
          <p14:tracePt t="13661" x="1485900" y="4152900"/>
          <p14:tracePt t="13689" x="1485900" y="4159250"/>
          <p14:tracePt t="13712" x="1479550" y="4165600"/>
          <p14:tracePt t="13737" x="1473200" y="4171950"/>
          <p14:tracePt t="13805" x="1473200" y="4165600"/>
          <p14:tracePt t="13841" x="1479550" y="4159250"/>
          <p14:tracePt t="13865" x="1485900" y="4159250"/>
          <p14:tracePt t="13877" x="1498600" y="4152900"/>
          <p14:tracePt t="13893" x="1504950" y="4146550"/>
          <p14:tracePt t="13908" x="1511300" y="4146550"/>
          <p14:tracePt t="13918" x="1517650" y="4146550"/>
          <p14:tracePt t="13918" x="1530350" y="4146550"/>
          <p14:tracePt t="13932" x="1536700" y="4146550"/>
          <p14:tracePt t="13932" x="1549400" y="4146550"/>
          <p14:tracePt t="13948" x="1562100" y="4146550"/>
          <p14:tracePt t="13948" x="1581150" y="4146550"/>
          <p14:tracePt t="13965" x="1600200" y="4146550"/>
          <p14:tracePt t="13965" x="1612900" y="4146550"/>
          <p14:tracePt t="13982" x="1638300" y="4146550"/>
          <p14:tracePt t="13982" x="1682750" y="4152900"/>
          <p14:tracePt t="13999" x="1708150" y="4152900"/>
          <p14:tracePt t="13999" x="1739900" y="4159250"/>
          <p14:tracePt t="14015" x="1765300" y="4159250"/>
          <p14:tracePt t="14015" x="1797050" y="4159250"/>
          <p14:tracePt t="14033" x="1828800" y="4152900"/>
          <p14:tracePt t="14033" x="1898650" y="4152900"/>
          <p14:tracePt t="14049" x="1936750" y="4146550"/>
          <p14:tracePt t="14049" x="1974850" y="4140200"/>
          <p14:tracePt t="14065" x="2012950" y="4140200"/>
          <p14:tracePt t="14065" x="2057400" y="4133850"/>
          <p14:tracePt t="14082" x="2101850" y="4127500"/>
          <p14:tracePt t="14082" x="2146300" y="4127500"/>
          <p14:tracePt t="14099" x="2197100" y="4121150"/>
          <p14:tracePt t="14099" x="2241550" y="4114800"/>
          <p14:tracePt t="14099" x="2292350" y="4114800"/>
          <p14:tracePt t="14118" x="2336800" y="4108450"/>
          <p14:tracePt t="14118" x="2387600" y="4102100"/>
          <p14:tracePt t="14133" x="2432050" y="4102100"/>
          <p14:tracePt t="14133" x="2482850" y="4095750"/>
          <p14:tracePt t="14149" x="2533650" y="4095750"/>
          <p14:tracePt t="14149" x="2584450" y="4089400"/>
          <p14:tracePt t="14166" x="2635250" y="4089400"/>
          <p14:tracePt t="14166" x="2679700" y="4089400"/>
          <p14:tracePt t="14182" x="2730500" y="4089400"/>
          <p14:tracePt t="14182" x="2781300" y="4083050"/>
          <p14:tracePt t="14182" x="2825750" y="4083050"/>
          <p14:tracePt t="14202" x="2876550" y="4083050"/>
          <p14:tracePt t="14215" x="2921000" y="4083050"/>
          <p14:tracePt t="14215" x="3003550" y="4083050"/>
          <p14:tracePt t="14233" x="3048000" y="4076700"/>
          <p14:tracePt t="14233" x="3079750" y="4076700"/>
          <p14:tracePt t="14249" x="3111500" y="4076700"/>
          <p14:tracePt t="14249" x="3143250" y="4076700"/>
          <p14:tracePt t="14266" x="3168650" y="4076700"/>
          <p14:tracePt t="14266" x="3187700" y="4076700"/>
          <p14:tracePt t="14266" x="3206750" y="4076700"/>
          <p14:tracePt t="14285" x="3219450" y="4076700"/>
          <p14:tracePt t="14285" x="3232150" y="4076700"/>
          <p14:tracePt t="14300" x="3238500" y="4076700"/>
          <p14:tracePt t="14300" x="3244850" y="4076700"/>
          <p14:tracePt t="14316" x="3238500" y="4070350"/>
          <p14:tracePt t="14345" x="3232150" y="4070350"/>
          <p14:tracePt t="14349" x="3225800" y="4070350"/>
          <p14:tracePt t="14349" x="3219450" y="4070350"/>
          <p14:tracePt t="14366" x="3213100" y="4064000"/>
          <p14:tracePt t="14366" x="3206750" y="4064000"/>
          <p14:tracePt t="14384" x="3200400" y="4064000"/>
          <p14:tracePt t="14384" x="3194050" y="4064000"/>
          <p14:tracePt t="14400" x="3187700" y="4064000"/>
          <p14:tracePt t="14400" x="3175000" y="4057650"/>
          <p14:tracePt t="14417" x="3168650" y="4057650"/>
          <p14:tracePt t="14433" x="3168650" y="4051300"/>
          <p14:tracePt t="14464" x="3175000" y="4044950"/>
          <p14:tracePt t="14501" x="3181350" y="4044950"/>
          <p14:tracePt t="14517" x="3187700" y="4044950"/>
          <p14:tracePt t="14536" x="3187700" y="4038600"/>
          <p14:tracePt t="14861" x="3181350" y="4032250"/>
          <p14:tracePt t="14889" x="3175000" y="4032250"/>
          <p14:tracePt t="14937" x="3168650" y="4038600"/>
          <p14:tracePt t="14957" x="3162300" y="4038600"/>
          <p14:tracePt t="14981" x="3155950" y="4044950"/>
          <p14:tracePt t="15008" x="3155950" y="4051300"/>
          <p14:tracePt t="15041" x="3162300" y="4051300"/>
          <p14:tracePt t="15086" x="3168650" y="4051300"/>
          <p14:tracePt t="15145" x="3175000" y="4044950"/>
          <p14:tracePt t="15184" x="3175000" y="4038600"/>
          <p14:tracePt t="15229" x="3181350" y="4032250"/>
          <p14:tracePt t="15316" x="3181350" y="4025900"/>
          <p14:tracePt t="15425" x="3187700" y="4019550"/>
          <p14:tracePt t="15477" x="3194050" y="4025900"/>
          <p14:tracePt t="16120" x="3200400" y="4025900"/>
          <p14:tracePt t="16149" x="3213100" y="4032250"/>
          <p14:tracePt t="16165" x="3219450" y="4032250"/>
          <p14:tracePt t="16173" x="3225800" y="4032250"/>
          <p14:tracePt t="16189" x="3232150" y="4032250"/>
          <p14:tracePt t="16189" x="3244850" y="4032250"/>
          <p14:tracePt t="16206" x="3251200" y="4032250"/>
          <p14:tracePt t="16206" x="3257550" y="4038600"/>
          <p14:tracePt t="16223" x="3263900" y="4038600"/>
          <p14:tracePt t="16223" x="3276600" y="4038600"/>
          <p14:tracePt t="16223" x="3282950" y="4038600"/>
          <p14:tracePt t="16242" x="3289300" y="4038600"/>
          <p14:tracePt t="16255" x="3302000" y="4038600"/>
          <p14:tracePt t="16255" x="3314700" y="4038600"/>
          <p14:tracePt t="16273" x="3327400" y="4038600"/>
          <p14:tracePt t="16273" x="3333750" y="4038600"/>
          <p14:tracePt t="16290" x="3340100" y="4038600"/>
          <p14:tracePt t="16290" x="3346450" y="4038600"/>
          <p14:tracePt t="16306" x="3359150" y="4044950"/>
          <p14:tracePt t="16306" x="3378200" y="4044950"/>
          <p14:tracePt t="16323" x="3390900" y="4044950"/>
          <p14:tracePt t="16323" x="3403600" y="4044950"/>
          <p14:tracePt t="16340" x="3416300" y="4044950"/>
          <p14:tracePt t="16340" x="3435350" y="4044950"/>
          <p14:tracePt t="16356" x="3454400" y="4044950"/>
          <p14:tracePt t="16356" x="3479800" y="4044950"/>
          <p14:tracePt t="16356" x="3498850" y="4038600"/>
          <p14:tracePt t="16378" x="3524250" y="4038600"/>
          <p14:tracePt t="16378" x="3556000" y="4038600"/>
          <p14:tracePt t="16390" x="3581400" y="4038600"/>
          <p14:tracePt t="16390" x="3619500" y="4038600"/>
          <p14:tracePt t="16407" x="3651250" y="4038600"/>
          <p14:tracePt t="16407" x="3689350" y="4032250"/>
          <p14:tracePt t="16424" x="3727450" y="4032250"/>
          <p14:tracePt t="16424" x="3816350" y="4019550"/>
          <p14:tracePt t="16442" x="3860800" y="4019550"/>
          <p14:tracePt t="16442" x="3911600" y="4013200"/>
          <p14:tracePt t="16457" x="3968750" y="4006850"/>
          <p14:tracePt t="16457" x="4025900" y="3994150"/>
          <p14:tracePt t="16474" x="4083050" y="3987800"/>
          <p14:tracePt t="16474" x="4146550" y="3981450"/>
          <p14:tracePt t="16491" x="4210050" y="3975100"/>
          <p14:tracePt t="16491" x="4279900" y="3962400"/>
          <p14:tracePt t="16507" x="4349750" y="3956050"/>
          <p14:tracePt t="16507" x="4413250" y="3943350"/>
          <p14:tracePt t="16507" x="4483100" y="3937000"/>
          <p14:tracePt t="16526" x="4552950" y="3924300"/>
          <p14:tracePt t="16539" x="4622800" y="3917950"/>
          <p14:tracePt t="16539" x="4756150" y="3898900"/>
          <p14:tracePt t="16557" x="4826000" y="3892550"/>
          <p14:tracePt t="16557" x="4895850" y="3886200"/>
          <p14:tracePt t="16574" x="4959350" y="3879850"/>
          <p14:tracePt t="16574" x="5029200" y="3873500"/>
          <p14:tracePt t="16590" x="5092700" y="3867150"/>
          <p14:tracePt t="16590" x="5156200" y="3860800"/>
          <p14:tracePt t="16590" x="5213350" y="3854450"/>
          <p14:tracePt t="16609" x="5270500" y="3848100"/>
          <p14:tracePt t="16623" x="5327650" y="3848100"/>
          <p14:tracePt t="16623" x="5422900" y="3841750"/>
          <p14:tracePt t="16641" x="5467350" y="3835400"/>
          <p14:tracePt t="16641" x="5505450" y="3835400"/>
          <p14:tracePt t="16657" x="5543550" y="3835400"/>
          <p14:tracePt t="16657" x="5575300" y="3835400"/>
          <p14:tracePt t="16674" x="5607050" y="3835400"/>
          <p14:tracePt t="16674" x="5651500" y="3841750"/>
          <p14:tracePt t="16691" x="5670550" y="3841750"/>
          <p14:tracePt t="16691" x="5683250" y="3841750"/>
          <p14:tracePt t="16708" x="5689600" y="3841750"/>
          <p14:tracePt t="16708" x="5702300" y="3848100"/>
          <p14:tracePt t="16725" x="5708650" y="3854450"/>
          <p14:tracePt t="16749" x="5702300" y="3867150"/>
          <p14:tracePt t="16765" x="5702300" y="3873500"/>
          <p14:tracePt t="16773" x="5695950" y="3886200"/>
          <p14:tracePt t="16773" x="5689600" y="3898900"/>
          <p14:tracePt t="16791" x="5689600" y="3917950"/>
          <p14:tracePt t="16791" x="5683250" y="3943350"/>
          <p14:tracePt t="16791" x="5676900" y="3968750"/>
          <p14:tracePt t="16811" x="5670550" y="4000500"/>
          <p14:tracePt t="16811" x="5664200" y="4038600"/>
          <p14:tracePt t="16825" x="5657850" y="4076700"/>
          <p14:tracePt t="16825" x="5645150" y="4114800"/>
          <p14:tracePt t="16842" x="5632450" y="4159250"/>
          <p14:tracePt t="16842" x="5619750" y="4203700"/>
          <p14:tracePt t="16858" x="5600700" y="4254500"/>
          <p14:tracePt t="16858" x="5581650" y="4305300"/>
          <p14:tracePt t="16858" x="5562600" y="4356100"/>
          <p14:tracePt t="16878" x="5537200" y="4413250"/>
          <p14:tracePt t="16890" x="5511800" y="4470400"/>
          <p14:tracePt t="16890" x="5454650" y="4591050"/>
          <p14:tracePt t="16909" x="5422900" y="4654550"/>
          <p14:tracePt t="16909" x="5384800" y="4718050"/>
          <p14:tracePt t="16925" x="5346700" y="4787900"/>
          <p14:tracePt t="16925" x="5302250" y="4851400"/>
          <p14:tracePt t="16942" x="5257800" y="4921250"/>
          <p14:tracePt t="16942" x="5200650" y="4984750"/>
          <p14:tracePt t="16959" x="5149850" y="5054600"/>
          <p14:tracePt t="16959" x="5092700" y="5118100"/>
          <p14:tracePt t="16959" x="5035550" y="5187950"/>
          <p14:tracePt t="16977" x="4972050" y="5251450"/>
          <p14:tracePt t="16977" x="4914900" y="5314950"/>
          <p14:tracePt t="16992" x="4851400" y="5372100"/>
          <p14:tracePt t="16992" x="4787900" y="5429250"/>
          <p14:tracePt t="17008" x="4724400" y="5486400"/>
          <p14:tracePt t="17008" x="4667250" y="5537200"/>
          <p14:tracePt t="17025" x="4603750" y="5581650"/>
          <p14:tracePt t="17025" x="4489450" y="5664200"/>
          <p14:tracePt t="17043" x="4432300" y="5702300"/>
          <p14:tracePt t="17043" x="4375150" y="5734050"/>
          <p14:tracePt t="17058" x="4324350" y="5759450"/>
          <p14:tracePt t="17058" x="4267200" y="5791200"/>
          <p14:tracePt t="17075" x="4216400" y="5810250"/>
          <p14:tracePt t="17075" x="4165600" y="5835650"/>
          <p14:tracePt t="17092" x="4114800" y="5854700"/>
          <p14:tracePt t="17092" x="4019550" y="5892800"/>
          <p14:tracePt t="17109" x="3975100" y="5905500"/>
          <p14:tracePt t="17109" x="3930650" y="5918200"/>
          <p14:tracePt t="17125" x="3886200" y="5930900"/>
          <p14:tracePt t="17125" x="3841750" y="5937250"/>
          <p14:tracePt t="17142" x="3803650" y="5943600"/>
          <p14:tracePt t="17142" x="3759200" y="5956300"/>
          <p14:tracePt t="17159" x="3721100" y="5956300"/>
          <p14:tracePt t="17159" x="3683000" y="5962650"/>
          <p14:tracePt t="17159" x="3638550" y="5969000"/>
          <p14:tracePt t="17178" x="3600450" y="5975350"/>
          <p14:tracePt t="17191" x="3562350" y="5981700"/>
          <p14:tracePt t="17191" x="3479800" y="5988050"/>
          <p14:tracePt t="17210" x="3441700" y="5994400"/>
          <p14:tracePt t="17210" x="3390900" y="5994400"/>
          <p14:tracePt t="17226" x="3346450" y="6000750"/>
          <p14:tracePt t="17226" x="3295650" y="6000750"/>
          <p14:tracePt t="17226" x="3251200" y="6000750"/>
          <p14:tracePt t="17245" x="3194050" y="6000750"/>
          <p14:tracePt t="17258" x="3143250" y="6000750"/>
          <p14:tracePt t="17258" x="3028950" y="5994400"/>
          <p14:tracePt t="17278" x="1936750" y="5607050"/>
          <p14:tracePt t="17427" x="1898650" y="5575300"/>
          <p14:tracePt t="17433" x="1866900" y="5543550"/>
          <p14:tracePt t="17442" x="1809750" y="5480050"/>
          <p14:tracePt t="17442" x="1784350" y="5441950"/>
          <p14:tracePt t="17462" x="1752600" y="5372100"/>
          <p14:tracePt t="17478" x="1727200" y="5295900"/>
          <p14:tracePt t="17493" x="1727200" y="5219700"/>
          <p14:tracePt t="17510" x="1733550" y="5143500"/>
          <p14:tracePt t="17526" x="1765300" y="5073650"/>
          <p14:tracePt t="17543" x="1809750" y="5003800"/>
          <p14:tracePt t="17543" x="1841500" y="4965700"/>
          <p14:tracePt t="17561" x="1917700" y="4902200"/>
          <p14:tracePt t="17578" x="2012950" y="4838700"/>
          <p14:tracePt t="17593" x="2127250" y="4775200"/>
          <p14:tracePt t="17610" x="2254250" y="4718050"/>
          <p14:tracePt t="17626" x="2476500" y="4641850"/>
          <p14:tracePt t="17643" x="2647950" y="4591050"/>
          <p14:tracePt t="17660" x="2832100" y="4546600"/>
          <p14:tracePt t="17677" x="3035300" y="4508500"/>
          <p14:tracePt t="17693" x="3352800" y="4445000"/>
          <p14:tracePt t="17710" x="3575050" y="4406900"/>
          <p14:tracePt t="17727" x="3810000" y="4381500"/>
          <p14:tracePt t="17743" x="4178300" y="4343400"/>
          <p14:tracePt t="17761" x="4425950" y="4330700"/>
          <p14:tracePt t="17778" x="4692650" y="4324350"/>
          <p14:tracePt t="17794" x="4946650" y="4318000"/>
          <p14:tracePt t="17810" x="5187950" y="4318000"/>
          <p14:tracePt t="17810" x="5314950" y="4324350"/>
          <p14:tracePt t="17830" x="5537200" y="4324350"/>
          <p14:tracePt t="17845" x="5772150" y="4337050"/>
          <p14:tracePt t="17862" x="6000750" y="4349750"/>
          <p14:tracePt t="17862" x="6108700" y="4356100"/>
          <p14:tracePt t="17881" x="6216650" y="4368800"/>
          <p14:tracePt t="17893" x="6413500" y="4387850"/>
          <p14:tracePt t="17911" x="6597650" y="4419600"/>
          <p14:tracePt t="17911" x="6686550" y="4438650"/>
          <p14:tracePt t="17930" x="6845300" y="4483100"/>
          <p14:tracePt t="17944" x="6991350" y="4527550"/>
          <p14:tracePt t="17961" x="7118350" y="4584700"/>
          <p14:tracePt t="17978" x="7226300" y="4641850"/>
          <p14:tracePt t="17994" x="7359650" y="4743450"/>
          <p14:tracePt t="18011" x="7423150" y="4819650"/>
          <p14:tracePt t="18028" x="7461250" y="4902200"/>
          <p14:tracePt t="18044" x="7480300" y="5022850"/>
          <p14:tracePt t="18061" x="7461250" y="5099050"/>
          <p14:tracePt t="18078" x="7423150" y="5175250"/>
          <p14:tracePt t="18094" x="7359650" y="5245100"/>
          <p14:tracePt t="18111" x="7219950" y="5353050"/>
          <p14:tracePt t="18129" x="7099300" y="5416550"/>
          <p14:tracePt t="18145" x="6953250" y="5480050"/>
          <p14:tracePt t="18161" x="6788150" y="5537200"/>
          <p14:tracePt t="18178" x="6604000" y="5588000"/>
          <p14:tracePt t="18195" x="6400800" y="5632450"/>
          <p14:tracePt t="18195" x="6299200" y="5657850"/>
          <p14:tracePt t="18213" x="6083300" y="5689600"/>
          <p14:tracePt t="18229" x="5854700" y="5721350"/>
          <p14:tracePt t="18245" x="5619750" y="5753100"/>
          <p14:tracePt t="18262" x="5372100" y="5778500"/>
          <p14:tracePt t="18278" x="5118100" y="5803900"/>
          <p14:tracePt t="18278" x="4984750" y="5816600"/>
          <p14:tracePt t="18297" x="4730750" y="5829300"/>
          <p14:tracePt t="18312" x="4483100" y="5842000"/>
          <p14:tracePt t="18329" x="4241800" y="5854700"/>
          <p14:tracePt t="18345" x="3911600" y="5861050"/>
          <p14:tracePt t="18362" x="3714750" y="5861050"/>
          <p14:tracePt t="18379" x="3543300" y="5854700"/>
          <p14:tracePt t="18395" x="3390900" y="5848350"/>
          <p14:tracePt t="18412" x="3213100" y="5835650"/>
          <p14:tracePt t="18429" x="3111500" y="5829300"/>
          <p14:tracePt t="18446" x="3028950" y="5816600"/>
          <p14:tracePt t="18462" x="2965450" y="5803900"/>
          <p14:tracePt t="18462" x="2940050" y="5797550"/>
          <p14:tracePt t="18481" x="2895600" y="5784850"/>
          <p14:tracePt t="18497" x="2870200" y="5772150"/>
          <p14:tracePt t="18513" x="2851150" y="5765800"/>
          <p14:tracePt t="18530" x="2844800" y="5753100"/>
          <p14:tracePt t="18546" x="2838450" y="5746750"/>
          <p14:tracePt t="18562" x="2832100" y="5734050"/>
          <p14:tracePt t="18579" x="2825750" y="5734050"/>
          <p14:tracePt t="18597" x="2819400" y="5727700"/>
          <p14:tracePt t="18612" x="2806700" y="5715000"/>
          <p14:tracePt t="18629" x="2794000" y="5708650"/>
          <p14:tracePt t="18646" x="2787650" y="5702300"/>
          <p14:tracePt t="18663" x="2768600" y="5702300"/>
          <p14:tracePt t="18680" x="2755900" y="5702300"/>
          <p14:tracePt t="18696" x="2743200" y="5708650"/>
          <p14:tracePt t="18713" x="2717800" y="5708650"/>
          <p14:tracePt t="18730" x="2698750" y="5702300"/>
          <p14:tracePt t="18747" x="2673350" y="5695950"/>
          <p14:tracePt t="18763" x="2660650" y="5689600"/>
          <p14:tracePt t="18763" x="2628900" y="5664200"/>
          <p14:tracePt t="18782" x="2603500" y="5651500"/>
          <p14:tracePt t="18782" x="2584450" y="5632450"/>
          <p14:tracePt t="18798" x="2552700" y="5607050"/>
          <p14:tracePt t="18798" x="2520950" y="5575300"/>
          <p14:tracePt t="18814" x="2482850" y="5543550"/>
          <p14:tracePt t="18814" x="2444750" y="5511800"/>
          <p14:tracePt t="18831" x="2406650" y="5467350"/>
          <p14:tracePt t="18831" x="2368550" y="5429250"/>
          <p14:tracePt t="18831" x="2330450" y="5384800"/>
          <p14:tracePt t="18850" x="2292350" y="5334000"/>
          <p14:tracePt t="18850" x="2254250" y="5283200"/>
          <p14:tracePt t="18865" x="2216150" y="5226050"/>
          <p14:tracePt t="18865" x="2184400" y="5168900"/>
          <p14:tracePt t="18881" x="2146300" y="5111750"/>
          <p14:tracePt t="18881" x="2114550" y="5048250"/>
          <p14:tracePt t="18898" x="2082800" y="4978400"/>
          <p14:tracePt t="18898" x="2057400" y="4908550"/>
          <p14:tracePt t="18915" x="2025650" y="4832350"/>
          <p14:tracePt t="18915" x="1993900" y="4756150"/>
          <p14:tracePt t="18915" x="1968500" y="4673600"/>
          <p14:tracePt t="18934" x="1949450" y="4591050"/>
          <p14:tracePt t="18947" x="1924050" y="4514850"/>
          <p14:tracePt t="18947" x="1885950" y="4362450"/>
          <p14:tracePt t="18965" x="1873250" y="4292600"/>
          <p14:tracePt t="18965" x="1860550" y="4229100"/>
          <p14:tracePt t="18982" x="1841500" y="4165600"/>
          <p14:tracePt t="18982" x="1835150" y="4114800"/>
          <p14:tracePt t="18998" x="1822450" y="4070350"/>
          <p14:tracePt t="18998" x="1816100" y="4025900"/>
          <p14:tracePt t="19015" x="1803400" y="3994150"/>
          <p14:tracePt t="19015" x="1790700" y="3943350"/>
          <p14:tracePt t="19032" x="1790700" y="3924300"/>
          <p14:tracePt t="19032" x="1784350" y="3911600"/>
          <p14:tracePt t="19049" x="1784350" y="3898900"/>
          <p14:tracePt t="19049" x="1784350" y="3892550"/>
          <p14:tracePt t="19065" x="1790700" y="3892550"/>
          <p14:tracePt t="19081" x="1797050" y="3905250"/>
          <p14:tracePt t="19081" x="1809750" y="3911600"/>
          <p14:tracePt t="19098" x="1816100" y="3924300"/>
          <p14:tracePt t="19098" x="1828800" y="3937000"/>
          <p14:tracePt t="19116" x="1847850" y="3949700"/>
          <p14:tracePt t="19116" x="1860550" y="3962400"/>
          <p14:tracePt t="19132" x="1885950" y="3981450"/>
          <p14:tracePt t="19132" x="1930400" y="4019550"/>
          <p14:tracePt t="19149" x="1955800" y="4038600"/>
          <p14:tracePt t="19149" x="1981200" y="4057650"/>
          <p14:tracePt t="19166" x="2006600" y="4083050"/>
          <p14:tracePt t="19166" x="2038350" y="4108450"/>
          <p14:tracePt t="19182" x="2070100" y="4133850"/>
          <p14:tracePt t="19182" x="2095500" y="4165600"/>
          <p14:tracePt t="19199" x="2127250" y="4191000"/>
          <p14:tracePt t="19199" x="2159000" y="4222750"/>
          <p14:tracePt t="19199" x="2190750" y="4254500"/>
          <p14:tracePt t="19218" x="2222500" y="4292600"/>
          <p14:tracePt t="19218" x="2247900" y="4324350"/>
          <p14:tracePt t="19233" x="2279650" y="4368800"/>
          <p14:tracePt t="19233" x="2311400" y="4406900"/>
          <p14:tracePt t="19250" x="2336800" y="4457700"/>
          <p14:tracePt t="19250" x="2368550" y="4508500"/>
          <p14:tracePt t="19266" x="2400300" y="4565650"/>
          <p14:tracePt t="19266" x="2425700" y="4622800"/>
          <p14:tracePt t="19283" x="2457450" y="4679950"/>
          <p14:tracePt t="19283" x="2482850" y="4743450"/>
          <p14:tracePt t="19283" x="2514600" y="4800600"/>
          <p14:tracePt t="19301" x="2540000" y="4864100"/>
          <p14:tracePt t="19315" x="2565400" y="4921250"/>
          <p14:tracePt t="19315" x="2609850" y="5041900"/>
          <p14:tracePt t="19333" x="2622550" y="5092700"/>
          <p14:tracePt t="19333" x="2641600" y="5149850"/>
          <p14:tracePt t="19350" x="2654300" y="5200650"/>
          <p14:tracePt t="19350" x="2667000" y="5251450"/>
          <p14:tracePt t="19367" x="2673350" y="5295900"/>
          <p14:tracePt t="19367" x="2692400" y="5378450"/>
          <p14:tracePt t="19383" x="2698750" y="5416550"/>
          <p14:tracePt t="19383" x="2705100" y="5448300"/>
          <p14:tracePt t="19400" x="2705100" y="5480050"/>
          <p14:tracePt t="19400" x="2711450" y="5505450"/>
          <p14:tracePt t="19417" x="2711450" y="5537200"/>
          <p14:tracePt t="19417" x="2711450" y="5562600"/>
          <p14:tracePt t="19433" x="2711450" y="5588000"/>
          <p14:tracePt t="19433" x="2705100" y="5632450"/>
          <p14:tracePt t="19450" x="2705100" y="5651500"/>
          <p14:tracePt t="19450" x="2698750" y="5664200"/>
          <p14:tracePt t="19466" x="2692400" y="5683250"/>
          <p14:tracePt t="19466" x="2686050" y="5695950"/>
          <p14:tracePt t="19484" x="2679700" y="5708650"/>
          <p14:tracePt t="19484" x="2667000" y="5727700"/>
          <p14:tracePt t="19502" x="2660650" y="5734050"/>
          <p14:tracePt t="19502" x="2654300" y="5746750"/>
          <p14:tracePt t="19517" x="2647950" y="5753100"/>
          <p14:tracePt t="19517" x="2641600" y="5759450"/>
          <p14:tracePt t="19534" x="2635250" y="5765800"/>
          <p14:tracePt t="19534" x="2635250" y="5772150"/>
          <p14:tracePt t="19550" x="2628900" y="5778500"/>
          <p14:tracePt t="19550" x="2622550" y="5784850"/>
          <p14:tracePt t="19567" x="2616200" y="5791200"/>
          <p14:tracePt t="19567" x="2609850" y="5797550"/>
          <p14:tracePt t="19567" x="2603500" y="5797550"/>
          <p14:tracePt t="19586" x="2597150" y="5803900"/>
          <p14:tracePt t="19599" x="2590800" y="5810250"/>
          <p14:tracePt t="19599" x="2578100" y="5816600"/>
          <p14:tracePt t="19618" x="2565400" y="5816600"/>
          <p14:tracePt t="19618" x="2559050" y="5822950"/>
          <p14:tracePt t="19634" x="2546350" y="5822950"/>
          <p14:tracePt t="19650" x="2374900" y="5759450"/>
          <p14:tracePt t="19723" x="2349500" y="5746750"/>
          <p14:tracePt t="19729" x="2330450" y="5734050"/>
          <p14:tracePt t="19737" x="2286000" y="5695950"/>
          <p14:tracePt t="19750" x="2247900" y="5651500"/>
          <p14:tracePt t="19766" x="2216150" y="5600700"/>
          <p14:tracePt t="19783" x="2190750" y="5556250"/>
          <p14:tracePt t="19800" x="2171700" y="5486400"/>
          <p14:tracePt t="19817" x="2171700" y="5441950"/>
          <p14:tracePt t="19833" x="2178050" y="5397500"/>
          <p14:tracePt t="19850" x="2197100" y="5359400"/>
          <p14:tracePt t="19867" x="2241550" y="5302250"/>
          <p14:tracePt t="19886" x="2286000" y="5264150"/>
          <p14:tracePt t="19901" x="2343150" y="5238750"/>
          <p14:tracePt t="19917" x="2413000" y="5207000"/>
          <p14:tracePt t="19934" x="2489200" y="5187950"/>
          <p14:tracePt t="19950" x="2571750" y="5168900"/>
          <p14:tracePt t="19950" x="2622550" y="5162550"/>
          <p14:tracePt t="19970" x="2717800" y="5156200"/>
          <p14:tracePt t="19984" x="2825750" y="5156200"/>
          <p14:tracePt t="20001" x="2933700" y="5149850"/>
          <p14:tracePt t="20018" x="3028950" y="5149850"/>
          <p14:tracePt t="20035" x="3168650" y="5162550"/>
          <p14:tracePt t="20051" x="3257550" y="5175250"/>
          <p14:tracePt t="20068" x="3333750" y="5194300"/>
          <p14:tracePt t="20084" x="3441700" y="5238750"/>
          <p14:tracePt t="20101" x="3498850" y="5270500"/>
          <p14:tracePt t="20118" x="3556000" y="5314950"/>
          <p14:tracePt t="20134" x="3594100" y="5359400"/>
          <p14:tracePt t="20151" x="3632200" y="5435600"/>
          <p14:tracePt t="20169" x="3638550" y="5480050"/>
          <p14:tracePt t="20185" x="3638550" y="5524500"/>
          <p14:tracePt t="20201" x="3613150" y="5568950"/>
          <p14:tracePt t="20218" x="3581400" y="5607050"/>
          <p14:tracePt t="20218" x="3556000" y="5626100"/>
          <p14:tracePt t="20237" x="3505200" y="5664200"/>
          <p14:tracePt t="20253" x="3441700" y="5695950"/>
          <p14:tracePt t="20270" x="3371850" y="5721350"/>
          <p14:tracePt t="20285" x="3295650" y="5746750"/>
          <p14:tracePt t="20302" x="3213100" y="5765800"/>
          <p14:tracePt t="20318" x="3117850" y="5778500"/>
          <p14:tracePt t="20318" x="3073400" y="5784850"/>
          <p14:tracePt t="20337" x="2978150" y="5791200"/>
          <p14:tracePt t="20352" x="2882900" y="5791200"/>
          <p14:tracePt t="20369" x="2794000" y="5784850"/>
          <p14:tracePt t="20385" x="2679700" y="5784850"/>
          <p14:tracePt t="20402" x="2616200" y="5778500"/>
          <p14:tracePt t="20419" x="2559050" y="5778500"/>
          <p14:tracePt t="20435" x="2520950" y="5772150"/>
          <p14:tracePt t="20452" x="2470150" y="5765800"/>
          <p14:tracePt t="20469" x="2451100" y="5759450"/>
          <p14:tracePt t="20486" x="2438400" y="5753100"/>
          <p14:tracePt t="20502" x="2432050" y="5746750"/>
          <p14:tracePt t="20519" x="2425700" y="5746750"/>
          <p14:tracePt t="20536" x="2432050" y="5746750"/>
          <p14:tracePt t="20577" x="2438400" y="5746750"/>
          <p14:tracePt t="20605" x="2432050" y="5753100"/>
          <p14:tracePt t="20641" x="2425700" y="5753100"/>
          <p14:tracePt t="20657" x="2419350" y="5746750"/>
          <p14:tracePt t="20673" x="2413000" y="5746750"/>
          <p14:tracePt t="20689" x="2406650" y="5740400"/>
          <p14:tracePt t="20741" x="2400300" y="5734050"/>
          <p14:tracePt t="20761" x="2400300" y="5727700"/>
          <p14:tracePt t="20784" x="2393950" y="5727700"/>
          <p14:tracePt t="20861" x="2393950" y="5721350"/>
          <p14:tracePt t="20989" x="2393950" y="5715000"/>
          <p14:tracePt t="21169" x="2387600" y="5715000"/>
          <p14:tracePt t="21229" x="2381250" y="5715000"/>
          <p14:tracePt t="21264" x="2374900" y="5721350"/>
          <p14:tracePt t="21297" x="2368550" y="5721350"/>
          <p14:tracePt t="21325" x="2362200" y="5715000"/>
          <p14:tracePt t="21417" x="2355850" y="5715000"/>
          <p14:tracePt t="21445" x="2349500" y="5715000"/>
          <p14:tracePt t="21477" x="2343150" y="5721350"/>
          <p14:tracePt t="21504" x="2336800" y="5721350"/>
          <p14:tracePt t="21541" x="2330450" y="5721350"/>
          <p14:tracePt t="21565" x="2324100" y="5721350"/>
          <p14:tracePt t="21581" x="2317750" y="5721350"/>
          <p14:tracePt t="21597" x="2311400" y="5727700"/>
          <p14:tracePt t="21609" x="2305050" y="5727700"/>
          <p14:tracePt t="21625" x="2298700" y="5727700"/>
          <p14:tracePt t="21633" x="2292350" y="5727700"/>
          <p14:tracePt t="21641" x="2279650" y="5734050"/>
          <p14:tracePt t="21657" x="2266950" y="5734050"/>
          <p14:tracePt t="21673" x="2247900" y="5740400"/>
          <p14:tracePt t="21689" x="2222500" y="5740400"/>
          <p14:tracePt t="21706" x="2178050" y="5746750"/>
          <p14:tracePt t="21723" x="2146300" y="5753100"/>
          <p14:tracePt t="21740" x="2108200" y="5753100"/>
          <p14:tracePt t="21756" x="2063750" y="5753100"/>
          <p14:tracePt t="21773" x="2006600" y="5746750"/>
          <p14:tracePt t="21790" x="1974850" y="5746750"/>
          <p14:tracePt t="21806" x="1943100" y="5746750"/>
          <p14:tracePt t="21823" x="1905000" y="5740400"/>
          <p14:tracePt t="21841" x="1885950" y="5734050"/>
          <p14:tracePt t="21857" x="1866900" y="5727700"/>
          <p14:tracePt t="21875" x="1847850" y="5721350"/>
          <p14:tracePt t="21890" x="1835150" y="5708650"/>
          <p14:tracePt t="21907" x="1822450" y="5702300"/>
          <p14:tracePt t="21907" x="1816100" y="5695950"/>
          <p14:tracePt t="21925" x="1803400" y="5689600"/>
          <p14:tracePt t="21942" x="1797050" y="5676900"/>
          <p14:tracePt t="21957" x="1790700" y="5670550"/>
          <p14:tracePt t="21973" x="1784350" y="5664200"/>
          <p14:tracePt t="21990" x="1784350" y="5651500"/>
          <p14:tracePt t="22007" x="1784350" y="5645150"/>
          <p14:tracePt t="22037" x="1790700" y="5645150"/>
          <p14:tracePt t="22097" x="1797050" y="5645150"/>
          <p14:tracePt t="22129" x="1797050" y="5638800"/>
          <p14:tracePt t="22164" x="1797050" y="5632450"/>
          <p14:tracePt t="22189" x="1797050" y="5626100"/>
          <p14:tracePt t="22233" x="1797050" y="5619750"/>
          <p14:tracePt t="22256" x="1797050" y="5613400"/>
          <p14:tracePt t="22285" x="1803400" y="5613400"/>
          <p14:tracePt t="22345" x="1809750" y="5607050"/>
          <p14:tracePt t="22377" x="1816100" y="5607050"/>
          <p14:tracePt t="22429" x="1822450" y="5607050"/>
          <p14:tracePt t="22561" x="1828800" y="5600700"/>
          <p14:tracePt t="22737" x="1835150" y="5600700"/>
          <p14:tracePt t="22848" x="1841500" y="5600700"/>
          <p14:tracePt t="22885" x="1841500" y="5594350"/>
          <p14:tracePt t="22937" x="1841500" y="5588000"/>
          <p14:tracePt t="22962" x="1841500" y="5581650"/>
          <p14:tracePt t="22977" x="1847850" y="5575300"/>
          <p14:tracePt t="23028" x="1854200" y="5568950"/>
          <p14:tracePt t="23049" x="1860550" y="5562600"/>
          <p14:tracePt t="23101" x="1866900" y="5562600"/>
          <p14:tracePt t="23124" x="1873250" y="5562600"/>
          <p14:tracePt t="23141" x="1879600" y="5568950"/>
          <p14:tracePt t="23157" x="1885950" y="5568950"/>
          <p14:tracePt t="23169" x="1898650" y="5575300"/>
          <p14:tracePt t="23185" x="1905000" y="5581650"/>
          <p14:tracePt t="23201" x="1911350" y="5581650"/>
          <p14:tracePt t="23217" x="1917700" y="5581650"/>
          <p14:tracePt t="23245" x="1911350" y="5575300"/>
          <p14:tracePt t="23289" x="1905000" y="5562600"/>
          <p14:tracePt t="23304" x="1898650" y="5549900"/>
          <p14:tracePt t="23321" x="1892300" y="5543550"/>
          <p14:tracePt t="23329" x="1885950" y="5530850"/>
          <p14:tracePt t="23329" x="1873250" y="5518150"/>
          <p14:tracePt t="23345" x="1866900" y="5499100"/>
          <p14:tracePt t="23345" x="1854200" y="5486400"/>
          <p14:tracePt t="23362" x="1847850" y="5467350"/>
          <p14:tracePt t="23362" x="1835150" y="5448300"/>
          <p14:tracePt t="23362" x="1828800" y="5422900"/>
          <p14:tracePt t="23382" x="1816100" y="5397500"/>
          <p14:tracePt t="23394" x="1809750" y="5372100"/>
          <p14:tracePt t="23394" x="1784350" y="5308600"/>
          <p14:tracePt t="23413" x="1771650" y="5270500"/>
          <p14:tracePt t="23413" x="1758950" y="5238750"/>
          <p14:tracePt t="23429" x="1739900" y="5200650"/>
          <p14:tracePt t="23429" x="1727200" y="5162550"/>
          <p14:tracePt t="23446" x="1714500" y="5124450"/>
          <p14:tracePt t="23446" x="1676400" y="5048250"/>
          <p14:tracePt t="23463" x="1657350" y="5010150"/>
          <p14:tracePt t="23463" x="1644650" y="4978400"/>
          <p14:tracePt t="23480" x="1625600" y="4940300"/>
          <p14:tracePt t="23480" x="1606550" y="4908550"/>
          <p14:tracePt t="23496" x="1581150" y="4870450"/>
          <p14:tracePt t="23496" x="1562100" y="4838700"/>
          <p14:tracePt t="23513" x="1536700" y="4800600"/>
          <p14:tracePt t="23513" x="1492250" y="4718050"/>
          <p14:tracePt t="23530" x="1466850" y="4679950"/>
          <p14:tracePt t="23530" x="1441450" y="4635500"/>
          <p14:tracePt t="23547" x="1416050" y="4591050"/>
          <p14:tracePt t="23547" x="1390650" y="4546600"/>
          <p14:tracePt t="23563" x="1365250" y="4502150"/>
          <p14:tracePt t="23563" x="1339850" y="4457700"/>
          <p14:tracePt t="23563" x="1314450" y="4413250"/>
          <p14:tracePt t="23582" x="1289050" y="4368800"/>
          <p14:tracePt t="23582" x="1263650" y="4318000"/>
          <p14:tracePt t="23597" x="1238250" y="4273550"/>
          <p14:tracePt t="23597" x="1212850" y="4222750"/>
          <p14:tracePt t="23613" x="1187450" y="4171950"/>
          <p14:tracePt t="23613" x="1162050" y="4121150"/>
          <p14:tracePt t="23630" x="1136650" y="4070350"/>
          <p14:tracePt t="23630" x="1111250" y="4013200"/>
          <p14:tracePt t="23630" x="1092200" y="3956050"/>
          <p14:tracePt t="23649" x="1066800" y="3892550"/>
          <p14:tracePt t="23662" x="1047750" y="3835400"/>
          <p14:tracePt t="23662" x="1003300" y="3708400"/>
          <p14:tracePt t="23682" x="977900" y="3644900"/>
          <p14:tracePt t="23682" x="958850" y="3581400"/>
          <p14:tracePt t="23697" x="939800" y="3524250"/>
          <p14:tracePt t="23697" x="920750" y="3467100"/>
          <p14:tracePt t="23714" x="901700" y="3416300"/>
          <p14:tracePt t="23714" x="882650" y="3365500"/>
          <p14:tracePt t="23730" x="869950" y="3321050"/>
          <p14:tracePt t="23730" x="857250" y="3276600"/>
          <p14:tracePt t="23747" x="844550" y="3238500"/>
          <p14:tracePt t="23747" x="825500" y="3162300"/>
          <p14:tracePt t="23764" x="819150" y="3130550"/>
          <p14:tracePt t="23764" x="812800" y="3105150"/>
          <p14:tracePt t="23781" x="806450" y="3079750"/>
          <p14:tracePt t="23781" x="800100" y="3054350"/>
          <p14:tracePt t="23798" x="793750" y="3035300"/>
          <p14:tracePt t="23798" x="793750" y="3016250"/>
          <p14:tracePt t="23814" x="787400" y="3003550"/>
          <p14:tracePt t="23814" x="774700" y="2984500"/>
          <p14:tracePt t="23831" x="768350" y="2978150"/>
          <p14:tracePt t="23831" x="768350" y="2965450"/>
          <p14:tracePt t="23847" x="762000" y="2965450"/>
          <p14:tracePt t="23847" x="762000" y="2959100"/>
          <p14:tracePt t="23864" x="762000" y="2952750"/>
          <p14:tracePt t="23864" x="762000" y="2946400"/>
          <p14:tracePt t="23883" x="755650" y="2940050"/>
          <p14:tracePt t="23928" x="749300" y="2940050"/>
          <p14:tracePt t="23949" x="742950" y="2933700"/>
          <p14:tracePt t="23965" x="736600" y="2933700"/>
          <p14:tracePt t="23973" x="730250" y="2927350"/>
          <p14:tracePt t="23981" x="723900" y="2921000"/>
          <p14:tracePt t="23981" x="711200" y="2914650"/>
          <p14:tracePt t="23998" x="698500" y="2908300"/>
          <p14:tracePt t="23998" x="685800" y="2895600"/>
          <p14:tracePt t="24015" x="495300" y="2686050"/>
          <p14:tracePt t="24096" x="495300" y="2660650"/>
          <p14:tracePt t="24101" x="488950" y="2635250"/>
          <p14:tracePt t="24114" x="501650" y="2546350"/>
          <p14:tracePt t="24131" x="527050" y="2495550"/>
          <p14:tracePt t="24147" x="558800" y="2438400"/>
          <p14:tracePt t="24164" x="628650" y="2362200"/>
          <p14:tracePt t="24181" x="698500" y="2317750"/>
          <p14:tracePt t="24197" x="781050" y="2286000"/>
          <p14:tracePt t="24214" x="869950" y="2254250"/>
          <p14:tracePt t="24231" x="1022350" y="2209800"/>
          <p14:tracePt t="24249" x="1143000" y="2190750"/>
          <p14:tracePt t="24265" x="1263650" y="2165350"/>
          <p14:tracePt t="24281" x="1397000" y="2146300"/>
          <p14:tracePt t="24298" x="1543050" y="2127250"/>
          <p14:tracePt t="24315" x="1695450" y="2108200"/>
          <p14:tracePt t="24315" x="1771650" y="2101850"/>
          <p14:tracePt t="24334" x="1930400" y="2089150"/>
          <p14:tracePt t="24350" x="2089150" y="2082800"/>
          <p14:tracePt t="24365" x="2247900" y="2076450"/>
          <p14:tracePt t="24382" x="2400300" y="2070100"/>
          <p14:tracePt t="24398" x="2559050" y="2063750"/>
          <p14:tracePt t="24398" x="2641600" y="2063750"/>
          <p14:tracePt t="24417" x="2800350" y="2057400"/>
          <p14:tracePt t="24432" x="2959100" y="2051050"/>
          <p14:tracePt t="24448" x="3111500" y="2044700"/>
          <p14:tracePt t="24465" x="3346450" y="2038350"/>
          <p14:tracePt t="24482" x="3498850" y="2032000"/>
          <p14:tracePt t="24499" x="3651250" y="2032000"/>
          <p14:tracePt t="24516" x="3803650" y="2032000"/>
          <p14:tracePt t="24532" x="4019550" y="2038350"/>
          <p14:tracePt t="24549" x="4159250" y="2044700"/>
          <p14:tracePt t="24566" x="4286250" y="2057400"/>
          <p14:tracePt t="24582" x="4413250" y="2076450"/>
          <p14:tracePt t="24599" x="4591050" y="2101850"/>
          <p14:tracePt t="24616" x="4705350" y="2120900"/>
          <p14:tracePt t="24633" x="4813300" y="2146300"/>
          <p14:tracePt t="24649" x="4908550" y="2165350"/>
          <p14:tracePt t="24666" x="4997450" y="2190750"/>
          <p14:tracePt t="24682" x="5073650" y="2216150"/>
          <p14:tracePt t="24682" x="5111750" y="2228850"/>
          <p14:tracePt t="24702" x="5168900" y="2266950"/>
          <p14:tracePt t="24717" x="5219700" y="2298700"/>
          <p14:tracePt t="24733" x="5257800" y="2336800"/>
          <p14:tracePt t="24749" x="5283200" y="2368550"/>
          <p14:tracePt t="24766" x="5302250" y="2432050"/>
          <p14:tracePt t="24783" x="5295900" y="2470150"/>
          <p14:tracePt t="24799" x="5276850" y="2514600"/>
          <p14:tracePt t="24816" x="5251450" y="2546350"/>
          <p14:tracePt t="24833" x="5181600" y="2597150"/>
          <p14:tracePt t="24850" x="5118100" y="2628900"/>
          <p14:tracePt t="24868" x="5048250" y="2654300"/>
          <p14:tracePt t="24883" x="4914900" y="2679700"/>
          <p14:tracePt t="24901" x="4806950" y="2698750"/>
          <p14:tracePt t="24917" x="4699000" y="2711450"/>
          <p14:tracePt t="24933" x="4578350" y="2717800"/>
          <p14:tracePt t="24950" x="4451350" y="2724150"/>
          <p14:tracePt t="24967" x="4318000" y="2730500"/>
          <p14:tracePt t="24967" x="4248150" y="2736850"/>
          <p14:tracePt t="24985" x="4102100" y="2743200"/>
          <p14:tracePt t="25002" x="3949700" y="2743200"/>
          <p14:tracePt t="25017" x="3797300" y="2749550"/>
          <p14:tracePt t="25034" x="3638550" y="2743200"/>
          <p14:tracePt t="25050" x="3486150" y="2743200"/>
          <p14:tracePt t="25050" x="3403600" y="2736850"/>
          <p14:tracePt t="25070" x="3244850" y="2736850"/>
          <p14:tracePt t="25084" x="3086100" y="2736850"/>
          <p14:tracePt t="25101" x="2927350" y="2736850"/>
          <p14:tracePt t="25117" x="2762250" y="2736850"/>
          <p14:tracePt t="25134" x="2514600" y="2736850"/>
          <p14:tracePt t="25151" x="2355850" y="2736850"/>
          <p14:tracePt t="25168" x="2203450" y="2736850"/>
          <p14:tracePt t="25184" x="1974850" y="2743200"/>
          <p14:tracePt t="25201" x="1828800" y="2755900"/>
          <p14:tracePt t="25218" x="1682750" y="2768600"/>
          <p14:tracePt t="25234" x="1549400" y="2781300"/>
          <p14:tracePt t="25251" x="1365250" y="2800350"/>
          <p14:tracePt t="25269" x="1257300" y="2806700"/>
          <p14:tracePt t="25285" x="1155700" y="2819400"/>
          <p14:tracePt t="25301" x="1066800" y="2825750"/>
          <p14:tracePt t="25318" x="990600" y="2832100"/>
          <p14:tracePt t="25335" x="914400" y="2838450"/>
          <p14:tracePt t="25335" x="882650" y="2838450"/>
          <p14:tracePt t="25353" x="825500" y="2844800"/>
          <p14:tracePt t="25369" x="781050" y="2851150"/>
          <p14:tracePt t="25385" x="742950" y="2857500"/>
          <p14:tracePt t="25402" x="704850" y="2863850"/>
          <p14:tracePt t="25418" x="679450" y="2863850"/>
          <p14:tracePt t="25435" x="654050" y="2863850"/>
          <p14:tracePt t="25452" x="641350" y="2870200"/>
          <p14:tracePt t="25468" x="635000" y="2870200"/>
          <p14:tracePt t="25485" x="628650" y="2876550"/>
          <p14:tracePt t="25509" x="635000" y="2882900"/>
          <p14:tracePt t="25532" x="641350" y="2889250"/>
          <p14:tracePt t="25549" x="647700" y="2895600"/>
          <p14:tracePt t="25557" x="654050" y="2901950"/>
          <p14:tracePt t="25569" x="654050" y="2908300"/>
          <p14:tracePt t="25592" x="654050" y="2914650"/>
          <p14:tracePt t="25602" x="660400" y="2921000"/>
          <p14:tracePt t="25621" x="666750" y="2921000"/>
          <p14:tracePt t="25637" x="673100" y="2921000"/>
          <p14:tracePt t="25637" x="679450" y="2927350"/>
          <p14:tracePt t="25654" x="685800" y="2927350"/>
          <p14:tracePt t="25654" x="692150" y="2933700"/>
          <p14:tracePt t="25670" x="698500" y="2933700"/>
          <p14:tracePt t="25670" x="711200" y="2940050"/>
          <p14:tracePt t="25670" x="717550" y="2946400"/>
          <p14:tracePt t="25689" x="723900" y="2952750"/>
          <p14:tracePt t="25702" x="736600" y="2952750"/>
          <p14:tracePt t="25702" x="755650" y="2965450"/>
          <p14:tracePt t="25722" x="768350" y="2971800"/>
          <p14:tracePt t="25722" x="774700" y="2978150"/>
          <p14:tracePt t="25737" x="787400" y="2984500"/>
          <p14:tracePt t="25737" x="800100" y="2990850"/>
          <p14:tracePt t="25754" x="806450" y="2997200"/>
          <p14:tracePt t="25754" x="819150" y="2997200"/>
          <p14:tracePt t="25770" x="831850" y="3003550"/>
          <p14:tracePt t="25770" x="838200" y="3009900"/>
          <p14:tracePt t="25787" x="850900" y="3016250"/>
          <p14:tracePt t="25787" x="876300" y="3022600"/>
          <p14:tracePt t="25804" x="889000" y="3028950"/>
          <p14:tracePt t="25804" x="901700" y="3028950"/>
          <p14:tracePt t="25821" x="914400" y="3035300"/>
          <p14:tracePt t="25821" x="933450" y="3035300"/>
          <p14:tracePt t="25837" x="946150" y="3041650"/>
          <p14:tracePt t="25837" x="958850" y="3041650"/>
          <p14:tracePt t="25854" x="977900" y="3048000"/>
          <p14:tracePt t="25854" x="1003300" y="3054350"/>
          <p14:tracePt t="25872" x="1016000" y="3054350"/>
          <p14:tracePt t="25872" x="1028700" y="3060700"/>
          <p14:tracePt t="25887" x="1047750" y="3060700"/>
          <p14:tracePt t="25887" x="1060450" y="3067050"/>
          <p14:tracePt t="25904" x="1073150" y="3067050"/>
          <p14:tracePt t="25904" x="1104900" y="3073400"/>
          <p14:tracePt t="25921" x="1123950" y="3079750"/>
          <p14:tracePt t="25921" x="1143000" y="3086100"/>
          <p14:tracePt t="25938" x="1162050" y="3086100"/>
          <p14:tracePt t="25938" x="1174750" y="3092450"/>
          <p14:tracePt t="25954" x="1200150" y="3092450"/>
          <p14:tracePt t="25954" x="1219200" y="3098800"/>
          <p14:tracePt t="25971" x="1238250" y="3098800"/>
          <p14:tracePt t="25971" x="1263650" y="3098800"/>
          <p14:tracePt t="25971" x="1282700" y="3105150"/>
          <p14:tracePt t="25990" x="1314450" y="3105150"/>
          <p14:tracePt t="25990" x="1339850" y="3105150"/>
          <p14:tracePt t="26005" x="1365250" y="3105150"/>
          <p14:tracePt t="26005" x="1397000" y="3105150"/>
          <p14:tracePt t="26022" x="1428750" y="3098800"/>
          <p14:tracePt t="26022" x="1466850" y="3098800"/>
          <p14:tracePt t="26038" x="1498600" y="3092450"/>
          <p14:tracePt t="26038" x="1536700" y="3086100"/>
          <p14:tracePt t="26054" x="1568450" y="3079750"/>
          <p14:tracePt t="26054" x="1612900" y="3073400"/>
          <p14:tracePt t="26054" x="1651000" y="3067050"/>
          <p14:tracePt t="26074" x="1689100" y="3054350"/>
          <p14:tracePt t="26087" x="1727200" y="3048000"/>
          <p14:tracePt t="26087" x="1803400" y="3022600"/>
          <p14:tracePt t="26105" x="1841500" y="3016250"/>
          <p14:tracePt t="26105" x="1879600" y="3003550"/>
          <p14:tracePt t="26121" x="1917700" y="2990850"/>
          <p14:tracePt t="26121" x="1949450" y="2978150"/>
          <p14:tracePt t="26138" x="1981200" y="2965450"/>
          <p14:tracePt t="26138" x="2019300" y="2959100"/>
          <p14:tracePt t="26155" x="2051050" y="2946400"/>
          <p14:tracePt t="26155" x="2108200" y="2933700"/>
          <p14:tracePt t="26171" x="2133600" y="2927350"/>
          <p14:tracePt t="26171" x="2152650" y="2921000"/>
          <p14:tracePt t="26188" x="2178050" y="2914650"/>
          <p14:tracePt t="26188" x="2197100" y="2908300"/>
          <p14:tracePt t="26205" x="2216150" y="2908300"/>
          <p14:tracePt t="26205" x="2241550" y="2908300"/>
          <p14:tracePt t="26223" x="2254250" y="2908300"/>
          <p14:tracePt t="26223" x="2266950" y="2908300"/>
          <p14:tracePt t="26240" x="2273300" y="2908300"/>
          <p14:tracePt t="26240" x="2286000" y="2914650"/>
          <p14:tracePt t="26261" x="2286000" y="2921000"/>
          <p14:tracePt t="26271" x="2286000" y="2933700"/>
          <p14:tracePt t="26271" x="2286000" y="2959100"/>
          <p14:tracePt t="26290" x="2279650" y="2971800"/>
          <p14:tracePt t="26290" x="2279650" y="2990850"/>
          <p14:tracePt t="26305" x="2266950" y="3016250"/>
          <p14:tracePt t="26305" x="2260600" y="3041650"/>
          <p14:tracePt t="26322" x="2254250" y="3067050"/>
          <p14:tracePt t="26322" x="2247900" y="3092450"/>
          <p14:tracePt t="26339" x="2235200" y="3124200"/>
          <p14:tracePt t="26339" x="2228850" y="3162300"/>
          <p14:tracePt t="26339" x="2222500" y="3194050"/>
          <p14:tracePt t="26358" x="2216150" y="3232150"/>
          <p14:tracePt t="26358" x="2209800" y="3270250"/>
          <p14:tracePt t="26374" x="2203450" y="3308350"/>
          <p14:tracePt t="26374" x="2197100" y="3352800"/>
          <p14:tracePt t="26389" x="2190750" y="3390900"/>
          <p14:tracePt t="26389" x="2184400" y="3435350"/>
          <p14:tracePt t="26406" x="2178050" y="3473450"/>
          <p14:tracePt t="26406" x="2171700" y="3517900"/>
          <p14:tracePt t="26422" x="2159000" y="3562350"/>
          <p14:tracePt t="26422" x="2152650" y="3606800"/>
          <p14:tracePt t="26439" x="2146300" y="3644900"/>
          <p14:tracePt t="26439" x="2139950" y="3689350"/>
          <p14:tracePt t="26439" x="2133600" y="3727450"/>
          <p14:tracePt t="26458" x="2120900" y="3771900"/>
          <p14:tracePt t="26458" x="2114550" y="3810000"/>
          <p14:tracePt t="26472" x="2108200" y="3848100"/>
          <p14:tracePt t="26472" x="2101850" y="3879850"/>
          <p14:tracePt t="26489" x="2089150" y="3911600"/>
          <p14:tracePt t="26489" x="2082800" y="3943350"/>
          <p14:tracePt t="26506" x="2070100" y="3975100"/>
          <p14:tracePt t="26506" x="2051050" y="4019550"/>
          <p14:tracePt t="26523" x="2044700" y="4044950"/>
          <p14:tracePt t="26523" x="2032000" y="4064000"/>
          <p14:tracePt t="26540" x="2019300" y="4083050"/>
          <p14:tracePt t="26540" x="2012950" y="4095750"/>
          <p14:tracePt t="26556" x="2000250" y="4114800"/>
          <p14:tracePt t="26556" x="1993900" y="4127500"/>
          <p14:tracePt t="26573" x="1981200" y="4140200"/>
          <p14:tracePt t="26573" x="1962150" y="4159250"/>
          <p14:tracePt t="26590" x="1949450" y="4165600"/>
          <p14:tracePt t="26590" x="1943100" y="4171950"/>
          <p14:tracePt t="26606" x="1936750" y="4171950"/>
          <p14:tracePt t="26606" x="1924050" y="4178300"/>
          <p14:tracePt t="26623" x="1917700" y="4178300"/>
          <p14:tracePt t="26623" x="1911350" y="4178300"/>
          <p14:tracePt t="26623" x="1905000" y="4178300"/>
          <p14:tracePt t="26642" x="1892300" y="4178300"/>
          <p14:tracePt t="26642" x="1885950" y="4171950"/>
          <p14:tracePt t="26657" x="1879600" y="4171950"/>
          <p14:tracePt t="26657" x="1873250" y="4165600"/>
          <p14:tracePt t="26674" x="1866900" y="4165600"/>
          <p14:tracePt t="26674" x="1854200" y="4159250"/>
          <p14:tracePt t="26690" x="1847850" y="4152900"/>
          <p14:tracePt t="26690" x="1835150" y="4152900"/>
          <p14:tracePt t="26707" x="1828800" y="4146550"/>
          <p14:tracePt t="26707" x="1816100" y="4146550"/>
          <p14:tracePt t="26707" x="1809750" y="4146550"/>
          <p14:tracePt t="26726" x="1797050" y="4146550"/>
          <p14:tracePt t="26739" x="1790700" y="4140200"/>
          <p14:tracePt t="26739" x="1771650" y="4140200"/>
          <p14:tracePt t="26757" x="1765300" y="4140200"/>
          <p14:tracePt t="26757" x="1758950" y="4140200"/>
          <p14:tracePt t="26774" x="1752600" y="4140200"/>
          <p14:tracePt t="26774" x="1746250" y="4146550"/>
          <p14:tracePt t="26790" x="1739900" y="4146550"/>
          <p14:tracePt t="26790" x="1733550" y="4146550"/>
          <p14:tracePt t="26808" x="1727200" y="4152900"/>
          <p14:tracePt t="26822" x="1720850" y="4159250"/>
          <p14:tracePt t="26839" x="1720850" y="4165600"/>
          <p14:tracePt t="26856" x="1720850" y="4171950"/>
          <p14:tracePt t="26875" x="1720850" y="4178300"/>
          <p14:tracePt t="26875" x="1720850" y="4191000"/>
          <p14:tracePt t="26890" x="1720850" y="4197350"/>
          <p14:tracePt t="26890" x="1720850" y="4203700"/>
          <p14:tracePt t="26908" x="1720850" y="4210050"/>
          <p14:tracePt t="26923" x="1720850" y="4216400"/>
          <p14:tracePt t="26923" x="1714500" y="4229100"/>
          <p14:tracePt t="26941" x="1708150" y="4235450"/>
          <p14:tracePt t="26957" x="1701800" y="4235450"/>
          <p14:tracePt t="26957" x="1695450" y="4235450"/>
          <p14:tracePt t="26975" x="1498600" y="4152900"/>
          <p14:tracePt t="26975" x="1473200" y="4146550"/>
          <p14:tracePt t="27061" x="1441450" y="4133850"/>
          <p14:tracePt t="27069" x="1416050" y="4121150"/>
          <p14:tracePt t="27078" x="1384300" y="4102100"/>
          <p14:tracePt t="27090" x="1320800" y="4070350"/>
          <p14:tracePt t="27090" x="1295400" y="4057650"/>
          <p14:tracePt t="27109" x="1231900" y="4013200"/>
          <p14:tracePt t="27124" x="1181100" y="3962400"/>
          <p14:tracePt t="27140" x="1149350" y="3905250"/>
          <p14:tracePt t="27157" x="1123950" y="3841750"/>
          <p14:tracePt t="27174" x="1123950" y="3752850"/>
          <p14:tracePt t="27191" x="1149350" y="3702050"/>
          <p14:tracePt t="27207" x="1187450" y="3651250"/>
          <p14:tracePt t="27224" x="1289050" y="3575050"/>
          <p14:tracePt t="27241" x="1371600" y="3530600"/>
          <p14:tracePt t="27258" x="1473200" y="3492500"/>
          <p14:tracePt t="27274" x="1581150" y="3460750"/>
          <p14:tracePt t="27291" x="1758950" y="3429000"/>
          <p14:tracePt t="27309" x="1892300" y="3409950"/>
          <p14:tracePt t="27325" x="2032000" y="3403600"/>
          <p14:tracePt t="27341" x="2171700" y="3390900"/>
          <p14:tracePt t="27358" x="2317750" y="3390900"/>
          <p14:tracePt t="27358" x="2387600" y="3390900"/>
          <p14:tracePt t="27378" x="2457450" y="3390900"/>
          <p14:tracePt t="27391" x="2673350" y="3403600"/>
          <p14:tracePt t="27409" x="2806700" y="3422650"/>
          <p14:tracePt t="27425" x="2933700" y="3448050"/>
          <p14:tracePt t="27441" x="3041650" y="3473450"/>
          <p14:tracePt t="27458" x="3130550" y="3511550"/>
          <p14:tracePt t="27475" x="3238500" y="3575050"/>
          <p14:tracePt t="27492" x="3289300" y="3625850"/>
          <p14:tracePt t="27508" x="3314700" y="3683000"/>
          <p14:tracePt t="27525" x="3327400" y="3771900"/>
          <p14:tracePt t="27542" x="3302000" y="3835400"/>
          <p14:tracePt t="27558" x="3257550" y="3886200"/>
          <p14:tracePt t="27575" x="3194050" y="3937000"/>
          <p14:tracePt t="27592" x="3060700" y="4000500"/>
          <p14:tracePt t="27609" x="2946400" y="4032250"/>
          <p14:tracePt t="27625" x="2819400" y="4070350"/>
          <p14:tracePt t="27642" x="2679700" y="4095750"/>
          <p14:tracePt t="27659" x="2540000" y="4121150"/>
          <p14:tracePt t="27659" x="2463800" y="4127500"/>
          <p14:tracePt t="27678" x="2324100" y="4146550"/>
          <p14:tracePt t="27693" x="2190750" y="4152900"/>
          <p14:tracePt t="27709" x="2057400" y="4159250"/>
          <p14:tracePt t="27726" x="1936750" y="4159250"/>
          <p14:tracePt t="27743" x="1828800" y="4165600"/>
          <p14:tracePt t="27743" x="1784350" y="4165600"/>
          <p14:tracePt t="27761" x="1708150" y="4165600"/>
          <p14:tracePt t="27777" x="1651000" y="4171950"/>
          <p14:tracePt t="27793" x="1619250" y="4171950"/>
          <p14:tracePt t="27809" x="1606550" y="4171950"/>
          <p14:tracePt t="27826" x="1593850" y="4171950"/>
          <p14:tracePt t="27843" x="1593850" y="4178300"/>
          <p14:tracePt t="27865" x="1600200" y="4178300"/>
          <p14:tracePt t="27876" x="1606550" y="4184650"/>
          <p14:tracePt t="27876" x="1612900" y="4197350"/>
          <p14:tracePt t="27894" x="1612900" y="4203700"/>
          <p14:tracePt t="27894" x="1625600" y="4229100"/>
          <p14:tracePt t="27911" x="1631950" y="4241800"/>
          <p14:tracePt t="27911" x="1638300" y="4260850"/>
          <p14:tracePt t="27928" x="1644650" y="4273550"/>
          <p14:tracePt t="27928" x="1651000" y="4292600"/>
          <p14:tracePt t="27944" x="1657350" y="4311650"/>
          <p14:tracePt t="27944" x="1670050" y="4356100"/>
          <p14:tracePt t="27961" x="1670050" y="4375150"/>
          <p14:tracePt t="27961" x="1670050" y="4400550"/>
          <p14:tracePt t="27978" x="1676400" y="4425950"/>
          <p14:tracePt t="27978" x="1670050" y="4451350"/>
          <p14:tracePt t="27994" x="1670050" y="4483100"/>
          <p14:tracePt t="27994" x="1670050" y="4508500"/>
          <p14:tracePt t="28011" x="1663700" y="4540250"/>
          <p14:tracePt t="28011" x="1663700" y="4610100"/>
          <p14:tracePt t="28029" x="1657350" y="4641850"/>
          <p14:tracePt t="28029" x="1657350" y="4679950"/>
          <p14:tracePt t="28046" x="1651000" y="4711700"/>
          <p14:tracePt t="28046" x="1651000" y="4749800"/>
          <p14:tracePt t="28062" x="1651000" y="4781550"/>
          <p14:tracePt t="28062" x="1651000" y="4813300"/>
          <p14:tracePt t="28078" x="1651000" y="4845050"/>
          <p14:tracePt t="28078" x="1657350" y="4876800"/>
          <p14:tracePt t="28095" x="1657350" y="4908550"/>
          <p14:tracePt t="28095" x="1663700" y="4940300"/>
          <p14:tracePt t="28095" x="1670050" y="4972050"/>
          <p14:tracePt t="28113" x="1676400" y="5003800"/>
          <p14:tracePt t="28127" x="1682750" y="5035550"/>
          <p14:tracePt t="28127" x="1708150" y="5099050"/>
          <p14:tracePt t="28145" x="1714500" y="5124450"/>
          <p14:tracePt t="28145" x="1727200" y="5149850"/>
          <p14:tracePt t="28162" x="1739900" y="5175250"/>
          <p14:tracePt t="28162" x="1758950" y="5200650"/>
          <p14:tracePt t="28178" x="1771650" y="5219700"/>
          <p14:tracePt t="28178" x="1784350" y="5238750"/>
          <p14:tracePt t="28178" x="1803400" y="5257800"/>
          <p14:tracePt t="28197" x="1816100" y="5276850"/>
          <p14:tracePt t="28197" x="1828800" y="5295900"/>
          <p14:tracePt t="28211" x="1847850" y="5308600"/>
          <p14:tracePt t="28211" x="1860550" y="5327650"/>
          <p14:tracePt t="28228" x="1873250" y="5346700"/>
          <p14:tracePt t="28228" x="1892300" y="5365750"/>
          <p14:tracePt t="28245" x="1911350" y="5384800"/>
          <p14:tracePt t="28245" x="1943100" y="5422900"/>
          <p14:tracePt t="28262" x="1955800" y="5441950"/>
          <p14:tracePt t="28262" x="1974850" y="5454650"/>
          <p14:tracePt t="28279" x="1987550" y="5473700"/>
          <p14:tracePt t="28279" x="2006600" y="5486400"/>
          <p14:tracePt t="28296" x="2019300" y="5505450"/>
          <p14:tracePt t="28296" x="2032000" y="5518150"/>
          <p14:tracePt t="28312" x="2044700" y="5530850"/>
          <p14:tracePt t="28312" x="2070100" y="5562600"/>
          <p14:tracePt t="28329" x="2082800" y="5575300"/>
          <p14:tracePt t="28329" x="2095500" y="5594350"/>
          <p14:tracePt t="28345" x="2101850" y="5607050"/>
          <p14:tracePt t="28345" x="2114550" y="5619750"/>
          <p14:tracePt t="28362" x="2120900" y="5638800"/>
          <p14:tracePt t="28362" x="2133600" y="5651500"/>
          <p14:tracePt t="28378" x="2139950" y="5664200"/>
          <p14:tracePt t="28378" x="2146300" y="5676900"/>
          <p14:tracePt t="28378" x="2152650" y="5689600"/>
          <p14:tracePt t="28397" x="2159000" y="5702300"/>
          <p14:tracePt t="28411" x="2165350" y="5715000"/>
          <p14:tracePt t="28411" x="2178050" y="5734050"/>
          <p14:tracePt t="28430" x="2178050" y="5746750"/>
          <p14:tracePt t="28430" x="2178050" y="5759450"/>
          <p14:tracePt t="28446" x="2178050" y="5765800"/>
          <p14:tracePt t="28446" x="2178050" y="5778500"/>
          <p14:tracePt t="28462" x="2178050" y="5784850"/>
          <p14:tracePt t="28462" x="2178050" y="5791200"/>
          <p14:tracePt t="28479" x="2171700" y="5797550"/>
          <p14:tracePt t="28495" x="2165350" y="5797550"/>
          <p14:tracePt t="28513" x="2012950" y="5702300"/>
          <p14:tracePt t="28595" x="1993900" y="5689600"/>
          <p14:tracePt t="28601" x="1974850" y="5670550"/>
          <p14:tracePt t="28611" x="1917700" y="5594350"/>
          <p14:tracePt t="28629" x="1873250" y="5543550"/>
          <p14:tracePt t="28645" x="1835150" y="5492750"/>
          <p14:tracePt t="28662" x="1797050" y="5435600"/>
          <p14:tracePt t="28679" x="1771650" y="5378450"/>
          <p14:tracePt t="28679" x="1758950" y="5346700"/>
          <p14:tracePt t="28697" x="1746250" y="5276850"/>
          <p14:tracePt t="28714" x="1733550" y="5194300"/>
          <p14:tracePt t="28729" x="1720850" y="5105400"/>
          <p14:tracePt t="28746" x="1714500" y="5010150"/>
          <p14:tracePt t="28762" x="1720850" y="4927600"/>
          <p14:tracePt t="28762" x="1727200" y="4889500"/>
          <p14:tracePt t="28782" x="1752600" y="4813300"/>
          <p14:tracePt t="28797" x="1790700" y="4749800"/>
          <p14:tracePt t="28812" x="1847850" y="4692650"/>
          <p14:tracePt t="28829" x="1917700" y="4635500"/>
          <p14:tracePt t="28846" x="2044700" y="4559300"/>
          <p14:tracePt t="28863" x="2146300" y="4514850"/>
          <p14:tracePt t="28881" x="2254250" y="4470400"/>
          <p14:tracePt t="28896" x="2368550" y="4432300"/>
          <p14:tracePt t="28913" x="2565400" y="4381500"/>
          <p14:tracePt t="28930" x="2717800" y="4356100"/>
          <p14:tracePt t="28946" x="2870200" y="4330700"/>
          <p14:tracePt t="28964" x="3117850" y="4298950"/>
          <p14:tracePt t="28981" x="3282950" y="4279900"/>
          <p14:tracePt t="28997" x="3454400" y="4260850"/>
          <p14:tracePt t="29013" x="3632200" y="4248150"/>
          <p14:tracePt t="29030" x="3810000" y="4235450"/>
          <p14:tracePt t="29047" x="3994150" y="4229100"/>
          <p14:tracePt t="29047" x="4089400" y="4222750"/>
          <p14:tracePt t="29065" x="4273550" y="4216400"/>
          <p14:tracePt t="29082" x="4451350" y="4216400"/>
          <p14:tracePt t="29097" x="4629150" y="4216400"/>
          <p14:tracePt t="29114" x="4794250" y="4216400"/>
          <p14:tracePt t="29130" x="4959350" y="4216400"/>
          <p14:tracePt t="29130" x="5048250" y="4222750"/>
          <p14:tracePt t="29149" x="5213350" y="4222750"/>
          <p14:tracePt t="29164" x="5378450" y="4216400"/>
          <p14:tracePt t="29180" x="5543550" y="4216400"/>
          <p14:tracePt t="29197" x="5708650" y="4210050"/>
          <p14:tracePt t="29214" x="5956300" y="4210050"/>
          <p14:tracePt t="29231" x="6115050" y="4216400"/>
          <p14:tracePt t="29247" x="6273800" y="4222750"/>
          <p14:tracePt t="29264" x="6502400" y="4248150"/>
          <p14:tracePt t="29281" x="6648450" y="4267200"/>
          <p14:tracePt t="29297" x="6788150" y="4298950"/>
          <p14:tracePt t="29314" x="6921500" y="4330700"/>
          <p14:tracePt t="29331" x="7105650" y="4400550"/>
          <p14:tracePt t="29349" x="7213600" y="4451350"/>
          <p14:tracePt t="29365" x="7315200" y="4508500"/>
          <p14:tracePt t="29381" x="7397750" y="4565650"/>
          <p14:tracePt t="29398" x="7473950" y="4622800"/>
          <p14:tracePt t="29414" x="7531100" y="4686300"/>
          <p14:tracePt t="29414" x="7556500" y="4718050"/>
          <p14:tracePt t="29434" x="7588250" y="4781550"/>
          <p14:tracePt t="29449" x="7600950" y="4851400"/>
          <p14:tracePt t="29465" x="7594600" y="4914900"/>
          <p14:tracePt t="29481" x="7575550" y="4984750"/>
          <p14:tracePt t="29498" x="7531100" y="5054600"/>
          <p14:tracePt t="29498" x="7505700" y="5092700"/>
          <p14:tracePt t="29518" x="7429500" y="5162550"/>
          <p14:tracePt t="29532" x="7327900" y="5226050"/>
          <p14:tracePt t="29548" x="7200900" y="5289550"/>
          <p14:tracePt t="29565" x="6959600" y="5378450"/>
          <p14:tracePt t="29582" x="6775450" y="5429250"/>
          <p14:tracePt t="29598" x="6572250" y="5486400"/>
          <p14:tracePt t="29615" x="6356350" y="5530850"/>
          <p14:tracePt t="29632" x="6000750" y="5600700"/>
          <p14:tracePt t="29649" x="5753100" y="5645150"/>
          <p14:tracePt t="29665" x="5486400" y="5683250"/>
          <p14:tracePt t="29682" x="5213350" y="5721350"/>
          <p14:tracePt t="29699" x="4787900" y="5759450"/>
          <p14:tracePt t="29717" x="4508500" y="5784850"/>
          <p14:tracePt t="29734" x="4229100" y="5791200"/>
          <p14:tracePt t="29749" x="3956050" y="5797550"/>
          <p14:tracePt t="29766" x="3689350" y="5797550"/>
          <p14:tracePt t="29782" x="3435350" y="5797550"/>
          <p14:tracePt t="29782" x="3314700" y="5791200"/>
          <p14:tracePt t="29802" x="3079750" y="5784850"/>
          <p14:tracePt t="29817" x="2863850" y="5778500"/>
          <p14:tracePt t="29833" x="2667000" y="5772150"/>
          <p14:tracePt t="29849" x="2495550" y="5753100"/>
          <p14:tracePt t="29866" x="2298700" y="5734050"/>
          <p14:tracePt t="29884" x="2197100" y="5715000"/>
          <p14:tracePt t="29899" x="2127250" y="5702300"/>
          <p14:tracePt t="29916" x="2070100" y="5689600"/>
          <p14:tracePt t="29933" x="2032000" y="5676900"/>
          <p14:tracePt t="29950" x="2032000" y="5657850"/>
          <p14:tracePt t="29966" x="2038350" y="5632450"/>
          <p14:tracePt t="29984" x="2051050" y="5613400"/>
          <p14:tracePt t="29984" x="2070100" y="5575300"/>
          <p14:tracePt t="30001" x="2082800" y="5556250"/>
          <p14:tracePt t="30001" x="2095500" y="5530850"/>
          <p14:tracePt t="30018" x="2114550" y="5505450"/>
          <p14:tracePt t="30018" x="2133600" y="5480050"/>
          <p14:tracePt t="30034" x="2152650" y="5454650"/>
          <p14:tracePt t="30034" x="2171700" y="5429250"/>
          <p14:tracePt t="30051" x="2197100" y="5397500"/>
          <p14:tracePt t="30051" x="2222500" y="5365750"/>
          <p14:tracePt t="30051" x="2247900" y="5334000"/>
          <p14:tracePt t="30070" x="2273300" y="5302250"/>
          <p14:tracePt t="30083" x="2305050" y="5270500"/>
          <p14:tracePt t="30083" x="2368550" y="5207000"/>
          <p14:tracePt t="30101" x="2400300" y="5175250"/>
          <p14:tracePt t="30101" x="2432050" y="5143500"/>
          <p14:tracePt t="30118" x="2463800" y="5111750"/>
          <p14:tracePt t="30118" x="2495550" y="5080000"/>
          <p14:tracePt t="30135" x="2520950" y="5048250"/>
          <p14:tracePt t="30135" x="2546350" y="5022850"/>
          <p14:tracePt t="30135" x="2571750" y="4997450"/>
          <p14:tracePt t="30153" x="2597150" y="4972050"/>
          <p14:tracePt t="30166" x="2616200" y="4946650"/>
          <p14:tracePt t="30166" x="2654300" y="4908550"/>
          <p14:tracePt t="30185" x="2667000" y="4889500"/>
          <p14:tracePt t="30185" x="2679700" y="4876800"/>
          <p14:tracePt t="30201" x="2692400" y="4864100"/>
          <p14:tracePt t="30201" x="2698750" y="4851400"/>
          <p14:tracePt t="30218" x="2705100" y="4845050"/>
          <p14:tracePt t="30218" x="2705100" y="4838700"/>
          <p14:tracePt t="30218" x="2705100" y="4832350"/>
          <p14:tracePt t="30237" x="2698750" y="4826000"/>
          <p14:tracePt t="30250" x="2692400" y="4826000"/>
          <p14:tracePt t="30250" x="2686050" y="4832350"/>
          <p14:tracePt t="30268" x="2679700" y="4832350"/>
          <p14:tracePt t="30268" x="2667000" y="4838700"/>
          <p14:tracePt t="30285" x="2654300" y="4838700"/>
          <p14:tracePt t="30285" x="2628900" y="4845050"/>
          <p14:tracePt t="30302" x="2616200" y="4845050"/>
          <p14:tracePt t="30302" x="2603500" y="4845050"/>
          <p14:tracePt t="30319" x="2584450" y="4845050"/>
          <p14:tracePt t="30319" x="2565400" y="4838700"/>
          <p14:tracePt t="30335" x="2546350" y="4832350"/>
          <p14:tracePt t="30335" x="2527300" y="4819650"/>
          <p14:tracePt t="30352" x="2501900" y="4800600"/>
          <p14:tracePt t="30352" x="2444750" y="4756150"/>
          <p14:tracePt t="30369" x="2413000" y="4730750"/>
          <p14:tracePt t="30369" x="2374900" y="4692650"/>
          <p14:tracePt t="30386" x="2336800" y="4654550"/>
          <p14:tracePt t="30386" x="2292350" y="4610100"/>
          <p14:tracePt t="30402" x="2247900" y="4559300"/>
          <p14:tracePt t="30402" x="2197100" y="4508500"/>
          <p14:tracePt t="30402" x="2146300" y="4451350"/>
          <p14:tracePt t="30421" x="2095500" y="4394200"/>
          <p14:tracePt t="30434" x="2038350" y="4337050"/>
          <p14:tracePt t="30434" x="1924050" y="4210050"/>
          <p14:tracePt t="30454" x="1860550" y="4146550"/>
          <p14:tracePt t="30454" x="1803400" y="4083050"/>
          <p14:tracePt t="30469" x="1739900" y="4013200"/>
          <p14:tracePt t="30469" x="1682750" y="3949700"/>
          <p14:tracePt t="30486" x="1619250" y="3879850"/>
          <p14:tracePt t="30486" x="1555750" y="3816350"/>
          <p14:tracePt t="30502" x="1492250" y="3752850"/>
          <p14:tracePt t="30502" x="1428750" y="3689350"/>
          <p14:tracePt t="30502" x="1365250" y="3625850"/>
          <p14:tracePt t="30521" x="1301750" y="3568700"/>
          <p14:tracePt t="30534" x="1238250" y="3517900"/>
          <p14:tracePt t="30534" x="1130300" y="3416300"/>
          <p14:tracePt t="30553" x="1079500" y="3371850"/>
          <p14:tracePt t="30553" x="1028700" y="3327400"/>
          <p14:tracePt t="30569" x="984250" y="3282950"/>
          <p14:tracePt t="30569" x="939800" y="3251200"/>
          <p14:tracePt t="30586" x="901700" y="3213100"/>
          <p14:tracePt t="30586" x="825500" y="3143250"/>
          <p14:tracePt t="30603" x="793750" y="3111500"/>
          <p14:tracePt t="30603" x="762000" y="3079750"/>
          <p14:tracePt t="30619" x="730250" y="3054350"/>
          <p14:tracePt t="30619" x="698500" y="3035300"/>
          <p14:tracePt t="30636" x="673100" y="3009900"/>
          <p14:tracePt t="30636" x="647700" y="2990850"/>
          <p14:tracePt t="30653" x="622300" y="2971800"/>
          <p14:tracePt t="30653" x="577850" y="2946400"/>
          <p14:tracePt t="30670" x="565150" y="2933700"/>
          <p14:tracePt t="30670" x="552450" y="2921000"/>
          <p14:tracePt t="30686" x="539750" y="2914650"/>
          <p14:tracePt t="30686" x="533400" y="2901950"/>
          <p14:tracePt t="30703" x="527050" y="2895600"/>
          <p14:tracePt t="30703" x="520700" y="2889250"/>
          <p14:tracePt t="30703" x="520700" y="2876550"/>
          <p14:tracePt t="30722" x="520700" y="2870200"/>
          <p14:tracePt t="30737" x="527050" y="2863850"/>
          <p14:tracePt t="30737" x="527050" y="2857500"/>
          <p14:tracePt t="30754" x="533400" y="2851150"/>
          <p14:tracePt t="30754" x="539750" y="2844800"/>
          <p14:tracePt t="30770" x="546100" y="2844800"/>
          <p14:tracePt t="30770" x="552450" y="2838450"/>
          <p14:tracePt t="30786" x="558800" y="2832100"/>
          <p14:tracePt t="30786" x="565150" y="2832100"/>
          <p14:tracePt t="30786" x="571500" y="2825750"/>
          <p14:tracePt t="30805" x="577850" y="2825750"/>
          <p14:tracePt t="30819" x="584200" y="2825750"/>
          <p14:tracePt t="30819" x="590550" y="2819400"/>
          <p14:tracePt t="30837" x="584200" y="2825750"/>
          <p14:tracePt t="30873" x="577850" y="2825750"/>
          <p14:tracePt t="30881" x="387350" y="3067050"/>
          <p14:tracePt t="30964" x="368300" y="3117850"/>
          <p14:tracePt t="30969" x="342900" y="3244850"/>
          <p14:tracePt t="30986" x="336550" y="3378200"/>
          <p14:tracePt t="31003" x="361950" y="3581400"/>
          <p14:tracePt t="31021" x="393700" y="3708400"/>
          <p14:tracePt t="31037" x="438150" y="3816350"/>
          <p14:tracePt t="31053" x="495300" y="3905250"/>
          <p14:tracePt t="31070" x="552450" y="3975100"/>
          <p14:tracePt t="31087" x="615950" y="4025900"/>
          <p14:tracePt t="31087" x="647700" y="4044950"/>
          <p14:tracePt t="31106" x="704850" y="4076700"/>
          <p14:tracePt t="31121" x="730250" y="4089400"/>
          <p14:tracePt t="31137" x="762000" y="4108450"/>
          <p14:tracePt t="31137" x="768350" y="4114800"/>
          <p14:tracePt t="31154" x="774700" y="4121150"/>
          <p14:tracePt t="31154" x="774700" y="4127500"/>
          <p14:tracePt t="31154" x="768350" y="4133850"/>
          <p14:tracePt t="31173" x="762000" y="4140200"/>
          <p14:tracePt t="31186" x="755650" y="4152900"/>
          <p14:tracePt t="31186" x="755650" y="4171950"/>
          <p14:tracePt t="31205" x="762000" y="4184650"/>
          <p14:tracePt t="31205" x="768350" y="4191000"/>
          <p14:tracePt t="31221" x="787400" y="4203700"/>
          <p14:tracePt t="31221" x="806450" y="4210050"/>
          <p14:tracePt t="31238" x="838200" y="4222750"/>
          <p14:tracePt t="31238" x="869950" y="4229100"/>
          <p14:tracePt t="31255" x="901700" y="4248150"/>
          <p14:tracePt t="31255" x="984250" y="4286250"/>
          <p14:tracePt t="31271" x="1028700" y="4311650"/>
          <p14:tracePt t="31271" x="1073150" y="4337050"/>
          <p14:tracePt t="31288" x="1123950" y="4362450"/>
          <p14:tracePt t="31288" x="1174750" y="4394200"/>
          <p14:tracePt t="31305" x="1225550" y="4419600"/>
          <p14:tracePt t="31305" x="1339850" y="4470400"/>
          <p14:tracePt t="31322" x="1397000" y="4495800"/>
          <p14:tracePt t="31322" x="1460500" y="4521200"/>
          <p14:tracePt t="31338" x="1511300" y="4546600"/>
          <p14:tracePt t="31338" x="1562100" y="4565650"/>
          <p14:tracePt t="31355" x="1606550" y="4578350"/>
          <p14:tracePt t="31355" x="1651000" y="4597400"/>
          <p14:tracePt t="31372" x="1689100" y="4616450"/>
          <p14:tracePt t="31372" x="1746250" y="4641850"/>
          <p14:tracePt t="31389" x="1765300" y="4648200"/>
          <p14:tracePt t="31389" x="1784350" y="4660900"/>
          <p14:tracePt t="31405" x="1797050" y="4667250"/>
          <p14:tracePt t="31405" x="1809750" y="4673600"/>
          <p14:tracePt t="31422" x="1822450" y="4673600"/>
          <p14:tracePt t="31422" x="1828800" y="4673600"/>
          <p14:tracePt t="31439" x="1835150" y="4679950"/>
          <p14:tracePt t="31454" x="1835150" y="4673600"/>
          <p14:tracePt t="31471" x="1835150" y="4667250"/>
          <p14:tracePt t="31471" x="1828800" y="4667250"/>
          <p14:tracePt t="31489" x="1822450" y="4654550"/>
          <p14:tracePt t="31504" x="1816100" y="4654550"/>
          <p14:tracePt t="31521" x="1809750" y="4648200"/>
          <p14:tracePt t="31538" x="1797050" y="4641850"/>
          <p14:tracePt t="31555" x="1790700" y="4635500"/>
          <p14:tracePt t="31555" x="1784350" y="4635500"/>
          <p14:tracePt t="31572" x="1778000" y="4629150"/>
          <p14:tracePt t="31588" x="1778000" y="4622800"/>
          <p14:tracePt t="31605" x="1778000" y="4616450"/>
          <p14:tracePt t="31628" x="1778000" y="4610100"/>
          <p14:tracePt t="31653" x="1784350" y="4603750"/>
          <p14:tracePt t="31696" x="1790700" y="4597400"/>
          <p14:tracePt t="31712" x="1790700" y="4591050"/>
          <p14:tracePt t="31729" x="1790700" y="4584700"/>
          <p14:tracePt t="31740" x="1797050" y="4578350"/>
          <p14:tracePt t="31749" x="1797050" y="4572000"/>
          <p14:tracePt t="31764" x="1803400" y="4565650"/>
          <p14:tracePt t="31781" x="1803400" y="4559300"/>
          <p14:tracePt t="31796" x="1809750" y="4559300"/>
          <p14:tracePt t="31809" x="1816100" y="4552950"/>
          <p14:tracePt t="31825" x="1816100" y="4546600"/>
          <p14:tracePt t="31841" x="1816100" y="4552950"/>
          <p14:tracePt t="31909" x="1816100" y="4559300"/>
          <p14:tracePt t="31929" x="1816100" y="4565650"/>
          <p14:tracePt t="31953" x="1809750" y="4565650"/>
          <p14:tracePt t="31972" x="1803400" y="4572000"/>
          <p14:tracePt t="32012" x="1803400" y="4565650"/>
          <p14:tracePt t="32096" x="1809750" y="4565650"/>
          <p14:tracePt t="32125" x="1816100" y="4559300"/>
          <p14:tracePt t="32148" x="1816100" y="4552950"/>
          <p14:tracePt t="32192" x="1809750" y="4559300"/>
          <p14:tracePt t="32237" x="1803400" y="4565650"/>
          <p14:tracePt t="32288" x="1803400" y="4572000"/>
          <p14:tracePt t="32313" x="1803400" y="4578350"/>
          <p14:tracePt t="32329" x="1803400" y="4584700"/>
          <p14:tracePt t="32348" x="1803400" y="4591050"/>
          <p14:tracePt t="32364" x="1803400" y="4597400"/>
          <p14:tracePt t="32388" x="1797050" y="4597400"/>
          <p14:tracePt t="32409" x="1797050" y="4603750"/>
          <p14:tracePt t="32425" x="1790700" y="4610100"/>
          <p14:tracePt t="32440" x="1784350" y="4616450"/>
          <p14:tracePt t="32452" x="1778000" y="4622800"/>
          <p14:tracePt t="32468" x="1771650" y="4629150"/>
          <p14:tracePt t="32509" x="1771650" y="4635500"/>
          <p14:tracePt t="32520" x="1771650" y="4648200"/>
          <p14:tracePt t="32537" x="1771650" y="4654550"/>
          <p14:tracePt t="32545" x="1771650" y="4660900"/>
          <p14:tracePt t="32558" x="1778000" y="4667250"/>
          <p14:tracePt t="32558" x="1778000" y="4679950"/>
          <p14:tracePt t="32576" x="1784350" y="4692650"/>
          <p14:tracePt t="32576" x="1784350" y="4699000"/>
          <p14:tracePt t="32592" x="1784350" y="4705350"/>
          <p14:tracePt t="32592" x="1784350" y="4711700"/>
          <p14:tracePt t="32609" x="1790700" y="4718050"/>
          <p14:tracePt t="32609" x="1790700" y="4724400"/>
          <p14:tracePt t="32626" x="1790700" y="4730750"/>
          <p14:tracePt t="32626" x="1797050" y="4743450"/>
          <p14:tracePt t="32643" x="1797050" y="4749800"/>
          <p14:tracePt t="32658" x="1797050" y="4756150"/>
          <p14:tracePt t="32658" x="1803400" y="4762500"/>
          <p14:tracePt t="32676" x="1803400" y="4768850"/>
          <p14:tracePt t="32676" x="1809750" y="4787900"/>
          <p14:tracePt t="32693" x="1816100" y="4794250"/>
          <p14:tracePt t="32709" x="1816100" y="4800600"/>
          <p14:tracePt t="32709" x="1816100" y="4806950"/>
          <p14:tracePt t="32726" x="1822450" y="4819650"/>
          <p14:tracePt t="32742" x="1822450" y="4826000"/>
          <p14:tracePt t="32758" x="1816100" y="4832350"/>
          <p14:tracePt t="32793" x="1816100" y="4838700"/>
          <p14:tracePt t="32817" x="1816100" y="4845050"/>
          <p14:tracePt t="32837" x="1816100" y="4851400"/>
          <p14:tracePt t="32853" x="1816100" y="4857750"/>
          <p14:tracePt t="32868" x="1822450" y="4864100"/>
          <p14:tracePt t="32877" x="1822450" y="4870450"/>
          <p14:tracePt t="32877" x="1828800" y="4876800"/>
          <p14:tracePt t="32894" x="1835150" y="4883150"/>
          <p14:tracePt t="32894" x="1835150" y="4889500"/>
          <p14:tracePt t="32910" x="1841500" y="4895850"/>
          <p14:tracePt t="32910" x="1847850" y="4902200"/>
          <p14:tracePt t="32910" x="1854200" y="4908550"/>
          <p14:tracePt t="32929" x="1860550" y="4914900"/>
          <p14:tracePt t="32929" x="1860550" y="4921250"/>
          <p14:tracePt t="32943" x="1866900" y="4927600"/>
          <p14:tracePt t="32943" x="1873250" y="4933950"/>
          <p14:tracePt t="32960" x="1873250" y="4940300"/>
          <p14:tracePt t="32960" x="1879600" y="4940300"/>
          <p14:tracePt t="32978" x="1879600" y="4946650"/>
          <p14:tracePt t="32978" x="1885950" y="4953000"/>
          <p14:tracePt t="32993" x="1885950" y="4965700"/>
          <p14:tracePt t="33009" x="1892300" y="4972050"/>
          <p14:tracePt t="33026" x="1892300" y="4978400"/>
          <p14:tracePt t="33043" x="1892300" y="4984750"/>
          <p14:tracePt t="33060" x="1892300" y="4991100"/>
          <p14:tracePt t="33077" x="1892300" y="4997450"/>
          <p14:tracePt t="33093" x="1892300" y="4991100"/>
          <p14:tracePt t="33240" x="1885950" y="4991100"/>
          <p14:tracePt t="33349" x="1879600" y="4997450"/>
          <p14:tracePt t="33376" x="1873250" y="4991100"/>
          <p14:tracePt t="33445" x="1866900" y="4991100"/>
          <p14:tracePt t="33469" x="1860550" y="4978400"/>
          <p14:tracePt t="33489" x="1854200" y="4972050"/>
          <p14:tracePt t="33521" x="1847850" y="4959350"/>
          <p14:tracePt t="33533" x="1847850" y="4953000"/>
          <p14:tracePt t="33548" x="1841500" y="4946650"/>
          <p14:tracePt t="33557" x="1835150" y="4940300"/>
          <p14:tracePt t="33565" x="1828800" y="4933950"/>
          <p14:tracePt t="33581" x="1828800" y="4927600"/>
          <p14:tracePt t="33581" x="1822450" y="4921250"/>
          <p14:tracePt t="33596" x="1822450" y="4914900"/>
          <p14:tracePt t="33596" x="1816100" y="4914900"/>
          <p14:tracePt t="33612" x="1809750" y="4908550"/>
          <p14:tracePt t="33628" x="1809750" y="4902200"/>
          <p14:tracePt t="33644" x="1803400" y="4895850"/>
          <p14:tracePt t="33684" x="1809750" y="4902200"/>
          <p14:tracePt t="33752" x="1816100" y="4902200"/>
          <p14:tracePt t="33780" x="1822450" y="4908550"/>
          <p14:tracePt t="33804" x="1828800" y="4908550"/>
          <p14:tracePt t="33840" x="1835150" y="4902200"/>
          <p14:tracePt t="33925" x="1835150" y="4895850"/>
          <p14:tracePt t="33949" x="1835150" y="4889500"/>
          <p14:tracePt t="33960" x="1835150" y="4883150"/>
          <p14:tracePt t="33985" x="1828800" y="4883150"/>
          <p14:tracePt t="34028" x="1822450" y="4889500"/>
          <p14:tracePt t="34052" x="1816100" y="4895850"/>
          <p14:tracePt t="34068" x="1809750" y="4895850"/>
          <p14:tracePt t="34081" x="1803400" y="4902200"/>
          <p14:tracePt t="34097" x="1797050" y="4902200"/>
          <p14:tracePt t="34105" x="1790700" y="4902200"/>
          <p14:tracePt t="34113" x="1778000" y="4908550"/>
          <p14:tracePt t="34113" x="1765300" y="4908550"/>
          <p14:tracePt t="34130" x="1752600" y="4908550"/>
          <p14:tracePt t="34130" x="1739900" y="4908550"/>
          <p14:tracePt t="34130" x="1720850" y="4908550"/>
          <p14:tracePt t="34150" x="1701800" y="4908550"/>
          <p14:tracePt t="34163" x="1682750" y="4908550"/>
          <p14:tracePt t="34163" x="1638300" y="4908550"/>
          <p14:tracePt t="34181" x="1612900" y="4914900"/>
          <p14:tracePt t="34181" x="1593850" y="4914900"/>
          <p14:tracePt t="34198" x="1574800" y="4921250"/>
          <p14:tracePt t="34198" x="1549400" y="4927600"/>
          <p14:tracePt t="34214" x="1530350" y="4933950"/>
          <p14:tracePt t="34214" x="1511300" y="4933950"/>
          <p14:tracePt t="34214" x="1492250" y="4940300"/>
          <p14:tracePt t="34233" x="1466850" y="4946650"/>
          <p14:tracePt t="34246" x="1447800" y="4946650"/>
          <p14:tracePt t="34246" x="1416050" y="4959350"/>
          <p14:tracePt t="34264" x="1397000" y="4965700"/>
          <p14:tracePt t="34264" x="1384300" y="4972050"/>
          <p14:tracePt t="34281" x="1371600" y="4978400"/>
          <p14:tracePt t="34281" x="1358900" y="4984750"/>
          <p14:tracePt t="34298" x="1346200" y="4991100"/>
          <p14:tracePt t="34298" x="1333500" y="5003800"/>
          <p14:tracePt t="34315" x="1327150" y="5003800"/>
          <p14:tracePt t="34315" x="1327150" y="5010150"/>
          <p14:tracePt t="34331" x="1327150" y="5016500"/>
          <p14:tracePt t="34347" x="1333500" y="5022850"/>
          <p14:tracePt t="34369" x="1339850" y="5016500"/>
          <p14:tracePt t="34369" x="1346200" y="5016500"/>
          <p14:tracePt t="34382" x="1352550" y="5003800"/>
          <p14:tracePt t="34397" x="1358900" y="4997450"/>
          <p14:tracePt t="34397" x="1358900" y="4991100"/>
          <p14:tracePt t="34415" x="1365250" y="4984750"/>
          <p14:tracePt t="34415" x="1365250" y="4978400"/>
          <p14:tracePt t="34415" x="1365250" y="4972050"/>
          <p14:tracePt t="34434" x="1365250" y="4959350"/>
          <p14:tracePt t="34434" x="1365250" y="4953000"/>
          <p14:tracePt t="34449" x="1365250" y="4946650"/>
          <p14:tracePt t="34449" x="1358900" y="4933950"/>
          <p14:tracePt t="34466" x="1358900" y="4927600"/>
          <p14:tracePt t="34466" x="1352550" y="4921250"/>
          <p14:tracePt t="34482" x="1352550" y="4908550"/>
          <p14:tracePt t="34482" x="1346200" y="4902200"/>
          <p14:tracePt t="34499" x="1339850" y="4895850"/>
          <p14:tracePt t="34499" x="1333500" y="4883150"/>
          <p14:tracePt t="34499" x="1327150" y="4876800"/>
          <p14:tracePt t="34517" x="1314450" y="4864100"/>
          <p14:tracePt t="34531" x="1308100" y="4857750"/>
          <p14:tracePt t="34531" x="1295400" y="4838700"/>
          <p14:tracePt t="34550" x="1282700" y="4832350"/>
          <p14:tracePt t="34550" x="1276350" y="4826000"/>
          <p14:tracePt t="34565" x="1270000" y="4819650"/>
          <p14:tracePt t="34565" x="1263650" y="4813300"/>
          <p14:tracePt t="34582" x="1257300" y="4806950"/>
          <p14:tracePt t="34582" x="1244600" y="4800600"/>
          <p14:tracePt t="34582" x="1244600" y="4794250"/>
          <p14:tracePt t="34602" x="1231900" y="4787900"/>
          <p14:tracePt t="34602" x="1231900" y="4781550"/>
          <p14:tracePt t="34616" x="1225550" y="4775200"/>
          <p14:tracePt t="34616" x="1219200" y="4768850"/>
          <p14:tracePt t="34633" x="1212850" y="4762500"/>
          <p14:tracePt t="34633" x="1212850" y="4756150"/>
          <p14:tracePt t="34649" x="1206500" y="4749800"/>
          <p14:tracePt t="34664" x="1206500" y="4743450"/>
          <p14:tracePt t="34664" x="1206500" y="4737100"/>
          <p14:tracePt t="34683" x="1212850" y="4730750"/>
          <p14:tracePt t="34698" x="1212850" y="4724400"/>
          <p14:tracePt t="34714" x="1212850" y="4718050"/>
          <p14:tracePt t="34714" x="1219200" y="4705350"/>
          <p14:tracePt t="34733" x="1225550" y="4699000"/>
          <p14:tracePt t="34733" x="1231900" y="4692650"/>
          <p14:tracePt t="34750" x="1231900" y="4686300"/>
          <p14:tracePt t="34750" x="1238250" y="4679950"/>
          <p14:tracePt t="34767" x="1244600" y="4673600"/>
          <p14:tracePt t="34767" x="1250950" y="4667250"/>
          <p14:tracePt t="34783" x="1257300" y="4660900"/>
          <p14:tracePt t="34783" x="1257300" y="4654550"/>
          <p14:tracePt t="34783" x="1263650" y="4654550"/>
          <p14:tracePt t="34801" x="1270000" y="4648200"/>
          <p14:tracePt t="34815" x="1276350" y="4641850"/>
          <p14:tracePt t="34832" x="1276350" y="4635500"/>
          <p14:tracePt t="34849" x="1276350" y="4629150"/>
          <p14:tracePt t="34870" x="1282700" y="4629150"/>
          <p14:tracePt t="34969" x="1289050" y="4629150"/>
          <p14:tracePt t="34988" x="1295400" y="4629150"/>
          <p14:tracePt t="35012" x="1301750" y="4629150"/>
          <p14:tracePt t="35056" x="1308100" y="4622800"/>
          <p14:tracePt t="35080" x="1308100" y="4616450"/>
          <p14:tracePt t="35109" x="1314450" y="4610100"/>
          <p14:tracePt t="35381" x="1320800" y="4610100"/>
          <p14:tracePt t="35409" x="1327150" y="4610100"/>
          <p14:tracePt t="35449" x="1327150" y="4616450"/>
          <p14:tracePt t="35477" x="1327150" y="4629150"/>
          <p14:tracePt t="35493" x="1333500" y="4635500"/>
          <p14:tracePt t="35501" x="1339850" y="4648200"/>
          <p14:tracePt t="35508" x="1339850" y="4660900"/>
          <p14:tracePt t="35517" x="1346200" y="4673600"/>
          <p14:tracePt t="35517" x="1352550" y="4686300"/>
          <p14:tracePt t="35517" x="1365250" y="4699000"/>
          <p14:tracePt t="35538" x="1371600" y="4711700"/>
          <p14:tracePt t="35551" x="1377950" y="4724400"/>
          <p14:tracePt t="35551" x="1390650" y="4743450"/>
          <p14:tracePt t="35569" x="1397000" y="4749800"/>
          <p14:tracePt t="35569" x="1403350" y="4756150"/>
          <p14:tracePt t="35585" x="1403350" y="4762500"/>
          <p14:tracePt t="35585" x="1409700" y="4768850"/>
          <p14:tracePt t="35602" x="1409700" y="4775200"/>
          <p14:tracePt t="35602" x="1416050" y="4781550"/>
          <p14:tracePt t="35619" x="1416050" y="4787900"/>
          <p14:tracePt t="35619" x="1422400" y="4800600"/>
          <p14:tracePt t="35635" x="1428750" y="4806950"/>
          <p14:tracePt t="35635" x="1428750" y="4813300"/>
          <p14:tracePt t="35652" x="1428750" y="4819650"/>
          <p14:tracePt t="35652" x="1435100" y="4826000"/>
          <p14:tracePt t="35670" x="1435100" y="4832350"/>
          <p14:tracePt t="35684" x="1441450" y="4845050"/>
          <p14:tracePt t="35701" x="1441450" y="4851400"/>
          <p14:tracePt t="35718" x="1441450" y="4857750"/>
          <p14:tracePt t="35734" x="1447800" y="4857750"/>
          <p14:tracePt t="35769" x="1441450" y="4851400"/>
          <p14:tracePt t="35861" x="1435100" y="4851400"/>
          <p14:tracePt t="35932" x="1428750" y="4845050"/>
          <p14:tracePt t="35965" x="1422400" y="4845050"/>
          <p14:tracePt t="36016" x="1422400" y="4838700"/>
          <p14:tracePt t="36092" x="1416050" y="4838700"/>
          <p14:tracePt t="36205" x="1416050" y="4832350"/>
          <p14:tracePt t="36248" x="1416050" y="4826000"/>
          <p14:tracePt t="36293" x="1416050" y="4819650"/>
          <p14:tracePt t="36341" x="1416050" y="4813300"/>
          <p14:tracePt t="36368" x="1409700" y="4806950"/>
          <p14:tracePt t="36409" x="1409700" y="4800600"/>
          <p14:tracePt t="36445" x="1403350" y="4787900"/>
          <p14:tracePt t="36497" x="1409700" y="4781550"/>
          <p14:tracePt t="36529" x="1409700" y="4775200"/>
          <p14:tracePt t="36549" x="1409700" y="4768850"/>
          <p14:tracePt t="36572" x="1409700" y="4762500"/>
          <p14:tracePt t="36588" x="1416050" y="4756150"/>
          <p14:tracePt t="36609" x="1416050" y="4749800"/>
          <p14:tracePt t="36624" x="1422400" y="4743450"/>
          <p14:tracePt t="36640" x="1428750" y="4737100"/>
          <p14:tracePt t="36652" x="1428750" y="4730750"/>
          <p14:tracePt t="36668" x="1435100" y="4724400"/>
          <p14:tracePt t="36685" x="1441450" y="4718050"/>
          <p14:tracePt t="36700" x="1447800" y="4711700"/>
          <p14:tracePt t="36713" x="1460500" y="4705350"/>
          <p14:tracePt t="36729" x="1466850" y="4699000"/>
          <p14:tracePt t="36738" x="1473200" y="4699000"/>
          <p14:tracePt t="36755" x="1479550" y="4692650"/>
          <p14:tracePt t="36755" x="1485900" y="4686300"/>
          <p14:tracePt t="36773" x="1492250" y="4686300"/>
          <p14:tracePt t="36773" x="1498600" y="4686300"/>
          <p14:tracePt t="36789" x="1504950" y="4679950"/>
          <p14:tracePt t="36805" x="1511300" y="4673600"/>
          <p14:tracePt t="36822" x="1524000" y="4673600"/>
          <p14:tracePt t="36822" x="1524000" y="4679950"/>
          <p14:tracePt t="36841" x="1536700" y="4692650"/>
          <p14:tracePt t="36855" x="1536700" y="4699000"/>
          <p14:tracePt t="36855" x="1549400" y="4730750"/>
          <p14:tracePt t="36875" x="1555750" y="4756150"/>
          <p14:tracePt t="36875" x="1562100" y="4775200"/>
          <p14:tracePt t="36890" x="1568450" y="4794250"/>
          <p14:tracePt t="36890" x="1574800" y="4819650"/>
          <p14:tracePt t="36907" x="1581150" y="4845050"/>
          <p14:tracePt t="36907" x="1593850" y="4876800"/>
          <p14:tracePt t="36907" x="1600200" y="4908550"/>
          <p14:tracePt t="36925" x="1612900" y="4940300"/>
          <p14:tracePt t="36938" x="1625600" y="4978400"/>
          <p14:tracePt t="36938" x="1651000" y="5054600"/>
          <p14:tracePt t="36956" x="1663700" y="5092700"/>
          <p14:tracePt t="36956" x="1676400" y="5137150"/>
          <p14:tracePt t="36974" x="1689100" y="5175250"/>
          <p14:tracePt t="36974" x="1701800" y="5213350"/>
          <p14:tracePt t="36990" x="1714500" y="5251450"/>
          <p14:tracePt t="36990" x="1727200" y="5289550"/>
          <p14:tracePt t="36990" x="1733550" y="5321300"/>
          <p14:tracePt t="37009" x="1746250" y="5353050"/>
          <p14:tracePt t="37009" x="1752600" y="5378450"/>
          <p14:tracePt t="37024" x="1758950" y="5410200"/>
          <p14:tracePt t="37024" x="1765300" y="5435600"/>
          <p14:tracePt t="37041" x="1771650" y="5454650"/>
          <p14:tracePt t="37041" x="1778000" y="5473700"/>
          <p14:tracePt t="37057" x="1778000" y="5492750"/>
          <p14:tracePt t="37057" x="1790700" y="5530850"/>
          <p14:tracePt t="37074" x="1797050" y="5543550"/>
          <p14:tracePt t="37074" x="1797050" y="5556250"/>
          <p14:tracePt t="37090" x="1803400" y="5568950"/>
          <p14:tracePt t="37090" x="1809750" y="5581650"/>
          <p14:tracePt t="37107" x="1809750" y="5588000"/>
          <p14:tracePt t="37107" x="1816100" y="5600700"/>
          <p14:tracePt t="37124" x="1816100" y="5607050"/>
          <p14:tracePt t="37124" x="1822450" y="5613400"/>
          <p14:tracePt t="37141" x="1828800" y="5619750"/>
          <p14:tracePt t="37156" x="1835150" y="5626100"/>
          <p14:tracePt t="37173" x="1835150" y="5632450"/>
          <p14:tracePt t="37189" x="1841500" y="5632450"/>
          <p14:tracePt t="37206" x="1854200" y="5638800"/>
          <p14:tracePt t="37224" x="1860550" y="5638800"/>
          <p14:tracePt t="37224" x="1866900" y="5632450"/>
          <p14:tracePt t="37241" x="1873250" y="5632450"/>
          <p14:tracePt t="37256" x="1879600" y="5632450"/>
          <p14:tracePt t="37273" x="1885950" y="5632450"/>
          <p14:tracePt t="37290" x="1898650" y="5638800"/>
          <p14:tracePt t="37306" x="1905000" y="5638800"/>
          <p14:tracePt t="37306" x="1917700" y="5645150"/>
          <p14:tracePt t="37324" x="1924050" y="5645150"/>
          <p14:tracePt t="37324" x="1930400" y="5645150"/>
          <p14:tracePt t="37341" x="1943100" y="5651500"/>
          <p14:tracePt t="37341" x="1955800" y="5657850"/>
          <p14:tracePt t="37358" x="1962150" y="5657850"/>
          <p14:tracePt t="37358" x="1987550" y="5664200"/>
          <p14:tracePt t="37375" x="2000250" y="5670550"/>
          <p14:tracePt t="37375" x="2012950" y="5670550"/>
          <p14:tracePt t="37391" x="2025650" y="5676900"/>
          <p14:tracePt t="37391" x="2044700" y="5676900"/>
          <p14:tracePt t="37408" x="2057400" y="5683250"/>
          <p14:tracePt t="37408" x="2076450" y="5689600"/>
          <p14:tracePt t="37425" x="2095500" y="5695950"/>
          <p14:tracePt t="37425" x="2127250" y="5702300"/>
          <p14:tracePt t="37442" x="2146300" y="5708650"/>
          <p14:tracePt t="37442" x="2159000" y="5715000"/>
          <p14:tracePt t="37458" x="2178050" y="5721350"/>
          <p14:tracePt t="37458" x="2190750" y="5727700"/>
          <p14:tracePt t="37475" x="2203450" y="5734050"/>
          <p14:tracePt t="37475" x="2216150" y="5740400"/>
          <p14:tracePt t="37475" x="2228850" y="5746750"/>
          <p14:tracePt t="37494" x="2235200" y="5753100"/>
          <p14:tracePt t="37494" x="2241550" y="5759450"/>
          <p14:tracePt t="37509" x="2247900" y="5765800"/>
          <p14:tracePt t="37509" x="2254250" y="5772150"/>
          <p14:tracePt t="37525" x="2254250" y="5778500"/>
          <p14:tracePt t="37525" x="2260600" y="5784850"/>
          <p14:tracePt t="37542" x="2260600" y="5791200"/>
          <p14:tracePt t="37542" x="2260600" y="5797550"/>
          <p14:tracePt t="37559" x="2266950" y="5803900"/>
          <p14:tracePt t="37574" x="2260600" y="5810250"/>
          <p14:tracePt t="37591" x="2260600" y="5816600"/>
          <p14:tracePt t="37591" x="2254250" y="5822950"/>
          <p14:tracePt t="37610" x="2241550" y="5822950"/>
          <p14:tracePt t="37624" x="2235200" y="5822950"/>
          <p14:tracePt t="37624" x="2228850" y="5822950"/>
          <p14:tracePt t="37642" x="2222500" y="5822950"/>
          <p14:tracePt t="37642" x="2216150" y="5822950"/>
          <p14:tracePt t="37659" x="2209800" y="5822950"/>
          <p14:tracePt t="37659" x="2197100" y="5822950"/>
          <p14:tracePt t="37675" x="2190750" y="5822950"/>
          <p14:tracePt t="37675" x="2184400" y="5829300"/>
          <p14:tracePt t="37692" x="2178050" y="5829300"/>
          <p14:tracePt t="37692" x="2171700" y="5829300"/>
          <p14:tracePt t="37709" x="2165350" y="5835650"/>
          <p14:tracePt t="37709" x="2159000" y="5835650"/>
          <p14:tracePt t="37726" x="2152650" y="5835650"/>
          <p14:tracePt t="37726" x="2139950" y="5835650"/>
          <p14:tracePt t="37743" x="2133600" y="5835650"/>
          <p14:tracePt t="37743" x="2127250" y="5835650"/>
          <p14:tracePt t="37759" x="2120900" y="5835650"/>
          <p14:tracePt t="37759" x="2114550" y="5835650"/>
          <p14:tracePt t="37776" x="2108200" y="5835650"/>
          <p14:tracePt t="37776" x="2095500" y="5842000"/>
          <p14:tracePt t="37793" x="2089150" y="5842000"/>
          <p14:tracePt t="37793" x="2082800" y="5842000"/>
          <p14:tracePt t="37809" x="2070100" y="5842000"/>
          <p14:tracePt t="37809" x="2063750" y="5842000"/>
          <p14:tracePt t="37827" x="2051050" y="5848350"/>
          <p14:tracePt t="37827" x="2044700" y="5848350"/>
          <p14:tracePt t="37843" x="2032000" y="5848350"/>
          <p14:tracePt t="37843" x="2019300" y="5848350"/>
          <p14:tracePt t="37843" x="2006600" y="5854700"/>
          <p14:tracePt t="37862" x="2000250" y="5854700"/>
          <p14:tracePt t="37862" x="1987550" y="5854700"/>
          <p14:tracePt t="37878" x="1974850" y="5854700"/>
          <p14:tracePt t="37878" x="1962150" y="5854700"/>
          <p14:tracePt t="37894" x="1949450" y="5854700"/>
          <p14:tracePt t="37894" x="1930400" y="5854700"/>
          <p14:tracePt t="37909" x="1917700" y="5854700"/>
          <p14:tracePt t="37909" x="1905000" y="5861050"/>
          <p14:tracePt t="37927" x="1892300" y="5861050"/>
          <p14:tracePt t="37927" x="1879600" y="5861050"/>
          <p14:tracePt t="37927" x="1866900" y="5861050"/>
          <p14:tracePt t="37945" x="1860550" y="5861050"/>
          <p14:tracePt t="37958" x="1847850" y="5861050"/>
          <p14:tracePt t="37958" x="1822450" y="5861050"/>
          <p14:tracePt t="37977" x="1816100" y="5867400"/>
          <p14:tracePt t="37977" x="1809750" y="5861050"/>
          <p14:tracePt t="37993" x="1803400" y="5861050"/>
          <p14:tracePt t="38009" x="1797050" y="5861050"/>
          <p14:tracePt t="38026" x="1803400" y="5861050"/>
          <p14:tracePt t="38026" x="1816100" y="5861050"/>
          <p14:tracePt t="38044" x="1822450" y="5861050"/>
          <p14:tracePt t="38044" x="1835150" y="5861050"/>
          <p14:tracePt t="38060" x="1847850" y="5867400"/>
          <p14:tracePt t="38060" x="1860550" y="5867400"/>
          <p14:tracePt t="38078" x="1879600" y="5867400"/>
          <p14:tracePt t="38078" x="1911350" y="5880100"/>
          <p14:tracePt t="38094" x="1930400" y="5886450"/>
          <p14:tracePt t="38094" x="1949450" y="5892800"/>
          <p14:tracePt t="38110" x="1968500" y="5899150"/>
          <p14:tracePt t="38110" x="1987550" y="5905500"/>
          <p14:tracePt t="38128" x="2006600" y="5911850"/>
          <p14:tracePt t="38128" x="2025650" y="5918200"/>
          <p14:tracePt t="38144" x="2051050" y="5924550"/>
          <p14:tracePt t="38144" x="2082800" y="5937250"/>
          <p14:tracePt t="38161" x="2101850" y="5937250"/>
          <p14:tracePt t="38161" x="2120900" y="5943600"/>
          <p14:tracePt t="38178" x="2133600" y="5949950"/>
          <p14:tracePt t="38178" x="2152650" y="5949950"/>
          <p14:tracePt t="38194" x="2165350" y="5956300"/>
          <p14:tracePt t="38194" x="2171700" y="5956300"/>
          <p14:tracePt t="38211" x="2184400" y="5962650"/>
          <p14:tracePt t="38211" x="2197100" y="5962650"/>
          <p14:tracePt t="38211" x="2203450" y="5962650"/>
          <p14:tracePt t="38230" x="2216150" y="5962650"/>
          <p14:tracePt t="38243" x="2222500" y="5962650"/>
          <p14:tracePt t="38243" x="2235200" y="5962650"/>
          <p14:tracePt t="38261" x="2247900" y="5962650"/>
          <p14:tracePt t="38277" x="2254250" y="5962650"/>
          <p14:tracePt t="38277" x="2260600" y="5956300"/>
          <p14:tracePt t="38294" x="2266950" y="5956300"/>
          <p14:tracePt t="38294" x="2273300" y="5956300"/>
          <p14:tracePt t="38312" x="2279650" y="5956300"/>
          <p14:tracePt t="38326" x="2292350" y="5956300"/>
          <p14:tracePt t="38343" x="2298700" y="5956300"/>
          <p14:tracePt t="38343" x="2305050" y="5956300"/>
          <p14:tracePt t="38361" x="2311400" y="5956300"/>
          <p14:tracePt t="38361" x="2317750" y="5956300"/>
          <p14:tracePt t="38361" x="2324100" y="5956300"/>
          <p14:tracePt t="38381" x="2330450" y="5956300"/>
          <p14:tracePt t="38381" x="2336800" y="5956300"/>
          <p14:tracePt t="38395" x="2343150" y="5956300"/>
          <p14:tracePt t="38395" x="2355850" y="5956300"/>
          <p14:tracePt t="38411" x="2368550" y="5949950"/>
          <p14:tracePt t="38411" x="2374900" y="5949950"/>
          <p14:tracePt t="38429" x="2387600" y="5949950"/>
          <p14:tracePt t="38429" x="2400300" y="5943600"/>
          <p14:tracePt t="38444" x="2413000" y="5943600"/>
          <p14:tracePt t="38444" x="2438400" y="5930900"/>
          <p14:tracePt t="38461" x="2444750" y="5930900"/>
          <p14:tracePt t="38461" x="2457450" y="5924550"/>
          <p14:tracePt t="38478" x="2470150" y="5918200"/>
          <p14:tracePt t="38478" x="2476500" y="5911850"/>
          <p14:tracePt t="38495" x="2489200" y="5905500"/>
          <p14:tracePt t="38495" x="2495550" y="5899150"/>
          <p14:tracePt t="38495" x="2508250" y="5886450"/>
          <p14:tracePt t="38513" x="2520950" y="5880100"/>
          <p14:tracePt t="38513" x="2527300" y="5867400"/>
          <p14:tracePt t="38529" x="2540000" y="5854700"/>
          <p14:tracePt t="38529" x="2552700" y="5842000"/>
          <p14:tracePt t="38546" x="2565400" y="5829300"/>
          <p14:tracePt t="38546" x="2571750" y="5816600"/>
          <p14:tracePt t="38562" x="2578100" y="58039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4" name="Rectangle 4"/>
          <p:cNvSpPr>
            <a:spLocks noGrp="1" noChangeArrowheads="1"/>
          </p:cNvSpPr>
          <p:nvPr>
            <p:ph type="title"/>
          </p:nvPr>
        </p:nvSpPr>
        <p:spPr/>
        <p:txBody>
          <a:bodyPr/>
          <a:lstStyle/>
          <a:p>
            <a:r>
              <a:rPr lang="ja-JP" altLang="en-US"/>
              <a:t>母分散に関する検定：練習</a:t>
            </a:r>
          </a:p>
        </p:txBody>
      </p:sp>
      <p:sp>
        <p:nvSpPr>
          <p:cNvPr id="660485" name="Text Box 5"/>
          <p:cNvSpPr txBox="1">
            <a:spLocks noChangeArrowheads="1"/>
          </p:cNvSpPr>
          <p:nvPr/>
        </p:nvSpPr>
        <p:spPr bwMode="auto">
          <a:xfrm>
            <a:off x="357158" y="1214422"/>
            <a:ext cx="8424862" cy="1569660"/>
          </a:xfrm>
          <a:prstGeom prst="rect">
            <a:avLst/>
          </a:prstGeom>
          <a:noFill/>
          <a:ln w="38100" algn="ctr">
            <a:noFill/>
            <a:miter lim="800000"/>
            <a:headEnd/>
            <a:tailEnd/>
          </a:ln>
          <a:effectLst/>
        </p:spPr>
        <p:txBody>
          <a:bodyPr>
            <a:spAutoFit/>
          </a:bodyPr>
          <a:lstStyle/>
          <a:p>
            <a:r>
              <a:rPr lang="ja-JP" altLang="en-US" dirty="0"/>
              <a:t>Ａ農場ではジャガイモの新品種を導入した．</a:t>
            </a:r>
            <a:r>
              <a:rPr lang="en-US" altLang="ja-JP" dirty="0"/>
              <a:t>10</a:t>
            </a:r>
            <a:r>
              <a:rPr lang="ja-JP" altLang="en-US" dirty="0"/>
              <a:t>カ所の圃場で栽培したところ，以下のような収量だった．収量のばらつきが以前に栽培していた品種の標準偏差</a:t>
            </a:r>
            <a:r>
              <a:rPr lang="en-US" altLang="ja-JP" dirty="0"/>
              <a:t>25g/m</a:t>
            </a:r>
            <a:r>
              <a:rPr lang="en-US" altLang="ja-JP" baseline="30000" dirty="0"/>
              <a:t>2</a:t>
            </a:r>
            <a:r>
              <a:rPr lang="ja-JP" altLang="en-US" dirty="0"/>
              <a:t>と異なる</a:t>
            </a:r>
            <a:r>
              <a:rPr lang="ja-JP" altLang="en-US" dirty="0" smtClean="0"/>
              <a:t>かを有意水準</a:t>
            </a:r>
            <a:r>
              <a:rPr lang="en-US" altLang="ja-JP" dirty="0" smtClean="0"/>
              <a:t>5</a:t>
            </a:r>
            <a:r>
              <a:rPr lang="ja-JP" altLang="en-US" dirty="0" smtClean="0"/>
              <a:t>％で検定</a:t>
            </a:r>
            <a:r>
              <a:rPr lang="ja-JP" altLang="en-US" dirty="0"/>
              <a:t>せよ．</a:t>
            </a:r>
          </a:p>
        </p:txBody>
      </p:sp>
      <p:pic>
        <p:nvPicPr>
          <p:cNvPr id="660486" name="Picture 6"/>
          <p:cNvPicPr>
            <a:picLocks noChangeAspect="1" noChangeArrowheads="1"/>
          </p:cNvPicPr>
          <p:nvPr/>
        </p:nvPicPr>
        <p:blipFill>
          <a:blip r:embed="rId5" cstate="print"/>
          <a:srcRect l="12418" t="3745" r="5743" b="3786"/>
          <a:stretch>
            <a:fillRect/>
          </a:stretch>
        </p:blipFill>
        <p:spPr bwMode="auto">
          <a:xfrm>
            <a:off x="5652120" y="2492896"/>
            <a:ext cx="2679730" cy="3981502"/>
          </a:xfrm>
          <a:prstGeom prst="rect">
            <a:avLst/>
          </a:prstGeom>
          <a:noFill/>
          <a:ln w="38100" algn="ctr">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300"/>
    </mc:Choice>
    <mc:Fallback>
      <p:transition spd="slow" advTm="18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34" x="3892550" y="2927350"/>
          <p14:tracePt t="3480" x="3911600" y="2914650"/>
          <p14:tracePt t="3488" x="3937000" y="2895600"/>
          <p14:tracePt t="3488" x="3968750" y="2876550"/>
          <p14:tracePt t="3501" x="4013200" y="2851150"/>
          <p14:tracePt t="3501" x="4057650" y="2825750"/>
          <p14:tracePt t="3516" x="4108450" y="2800350"/>
          <p14:tracePt t="3516" x="4159250" y="2774950"/>
          <p14:tracePt t="3533" x="4210050" y="2749550"/>
          <p14:tracePt t="3533" x="4254500" y="2730500"/>
          <p14:tracePt t="3533" x="4305300" y="2711450"/>
          <p14:tracePt t="3553" x="4349750" y="2692400"/>
          <p14:tracePt t="3565" x="4394200" y="2679700"/>
          <p14:tracePt t="3565" x="4470400" y="2654300"/>
          <p14:tracePt t="3585" x="4508500" y="2647950"/>
          <p14:tracePt t="3585" x="4546600" y="2641600"/>
          <p14:tracePt t="3600" x="4578350" y="2635250"/>
          <p14:tracePt t="3600" x="4610100" y="2628900"/>
          <p14:tracePt t="3616" x="4635500" y="2628900"/>
          <p14:tracePt t="3616" x="4660900" y="2628900"/>
          <p14:tracePt t="3633" x="4686300" y="2628900"/>
          <p14:tracePt t="3633" x="4711700" y="2628900"/>
          <p14:tracePt t="3633" x="4737100" y="2635250"/>
          <p14:tracePt t="3652" x="4762500" y="2641600"/>
          <p14:tracePt t="3665" x="4794250" y="2647950"/>
          <p14:tracePt t="3665" x="4845050" y="2660650"/>
          <p14:tracePt t="3683" x="4876800" y="2667000"/>
          <p14:tracePt t="3683" x="4908550" y="2673350"/>
          <p14:tracePt t="3700" x="4940300" y="2679700"/>
          <p14:tracePt t="3700" x="4972050" y="2692400"/>
          <p14:tracePt t="3717" x="5010150" y="2698750"/>
          <p14:tracePt t="3717" x="5086350" y="2705100"/>
          <p14:tracePt t="3734" x="5130800" y="2711450"/>
          <p14:tracePt t="3734" x="5175250" y="2711450"/>
          <p14:tracePt t="3750" x="5226050" y="2711450"/>
          <p14:tracePt t="3750" x="5276850" y="2711450"/>
          <p14:tracePt t="3767" x="5334000" y="2711450"/>
          <p14:tracePt t="3767" x="5391150" y="2705100"/>
          <p14:tracePt t="3784" x="5454650" y="2692400"/>
          <p14:tracePt t="3784" x="5594350" y="2673350"/>
          <p14:tracePt t="3800" x="5670550" y="2660650"/>
          <p14:tracePt t="3800" x="5746750" y="2647950"/>
          <p14:tracePt t="3816" x="5822950" y="2635250"/>
          <p14:tracePt t="3816" x="5905500" y="2622550"/>
          <p14:tracePt t="3833" x="5981700" y="2603500"/>
          <p14:tracePt t="3833" x="6064250" y="2590800"/>
          <p14:tracePt t="3833" x="6140450" y="2578100"/>
          <p14:tracePt t="3852" x="6216650" y="2565400"/>
          <p14:tracePt t="3852" x="6292850" y="2552700"/>
          <p14:tracePt t="3868" x="6369050" y="2546350"/>
          <p14:tracePt t="3868" x="6438900" y="2533650"/>
          <p14:tracePt t="3885" x="6508750" y="2520950"/>
          <p14:tracePt t="3885" x="6578600" y="2514600"/>
          <p14:tracePt t="3901" x="6648450" y="2501900"/>
          <p14:tracePt t="3901" x="6718300" y="2495550"/>
          <p14:tracePt t="3917" x="6781800" y="2489200"/>
          <p14:tracePt t="3917" x="6845300" y="2476500"/>
          <p14:tracePt t="3917" x="6902450" y="2470150"/>
          <p14:tracePt t="3936" x="6959600" y="2470150"/>
          <p14:tracePt t="3949" x="7010400" y="2463800"/>
          <p14:tracePt t="3949" x="7099300" y="2457450"/>
          <p14:tracePt t="3967" x="7137400" y="2457450"/>
          <p14:tracePt t="3967" x="7169150" y="2457450"/>
          <p14:tracePt t="3983" x="7194550" y="2463800"/>
          <p14:tracePt t="3983" x="7219950" y="2463800"/>
          <p14:tracePt t="4000" x="7239000" y="2470150"/>
          <p14:tracePt t="4000" x="7251700" y="2476500"/>
          <p14:tracePt t="4000" x="7264400" y="2482850"/>
          <p14:tracePt t="4019" x="7277100" y="2489200"/>
          <p14:tracePt t="4019" x="7277100" y="2495550"/>
          <p14:tracePt t="4034" x="7283450" y="2501900"/>
          <p14:tracePt t="4051" x="7270750" y="2514600"/>
          <p14:tracePt t="4051" x="7264400" y="2514600"/>
          <p14:tracePt t="4067" x="7029450" y="2457450"/>
          <p14:tracePt t="4141" x="7004050" y="2444750"/>
          <p14:tracePt t="4148" x="6985000" y="2425700"/>
          <p14:tracePt t="4156" x="6946900" y="2381250"/>
          <p14:tracePt t="4167" x="6927850" y="2330450"/>
          <p14:tracePt t="4184" x="6934200" y="2260600"/>
          <p14:tracePt t="4201" x="6959600" y="2190750"/>
          <p14:tracePt t="4217" x="7010400" y="2120900"/>
          <p14:tracePt t="4217" x="7042150" y="2089150"/>
          <p14:tracePt t="4237" x="7124700" y="2025650"/>
          <p14:tracePt t="4252" x="7226300" y="1981200"/>
          <p14:tracePt t="4268" x="7346950" y="1949450"/>
          <p14:tracePt t="4284" x="7486650" y="1936750"/>
          <p14:tracePt t="4301" x="7632700" y="1930400"/>
          <p14:tracePt t="4301" x="7708900" y="1936750"/>
          <p14:tracePt t="4320" x="7854950" y="1943100"/>
          <p14:tracePt t="4335" x="8007350" y="1962150"/>
          <p14:tracePt t="4351" x="8147050" y="1981200"/>
          <p14:tracePt t="4368" x="8274050" y="2006600"/>
          <p14:tracePt t="4385" x="8445500" y="2057400"/>
          <p14:tracePt t="4401" x="8528050" y="2108200"/>
          <p14:tracePt t="4418" x="8591550" y="2165350"/>
          <p14:tracePt t="4435" x="8636000" y="2260600"/>
          <p14:tracePt t="4452" x="8636000" y="2330450"/>
          <p14:tracePt t="4468" x="8604250" y="2393950"/>
          <p14:tracePt t="4485" x="8553450" y="2457450"/>
          <p14:tracePt t="4502" x="8426450" y="2540000"/>
          <p14:tracePt t="4520" x="8318500" y="2578100"/>
          <p14:tracePt t="4536" x="8191500" y="2603500"/>
          <p14:tracePt t="4553" x="8058150" y="2628900"/>
          <p14:tracePt t="4569" x="7912100" y="2647950"/>
          <p14:tracePt t="4585" x="7759700" y="2667000"/>
          <p14:tracePt t="4585" x="7683500" y="2673350"/>
          <p14:tracePt t="4604" x="7537450" y="2686050"/>
          <p14:tracePt t="4620" x="7391400" y="2698750"/>
          <p14:tracePt t="4635" x="7264400" y="2711450"/>
          <p14:tracePt t="4652" x="7143750" y="2717800"/>
          <p14:tracePt t="4669" x="7042150" y="2724150"/>
          <p14:tracePt t="4686" x="6915150" y="2730500"/>
          <p14:tracePt t="4702" x="6858000" y="2736850"/>
          <p14:tracePt t="4719" x="6819900" y="2743200"/>
          <p14:tracePt t="4736" x="6781800" y="2755900"/>
          <p14:tracePt t="4752" x="6781800" y="2762250"/>
          <p14:tracePt t="4769" x="6775450" y="2774950"/>
          <p14:tracePt t="4786" x="6775450" y="2781300"/>
          <p14:tracePt t="4802" x="6775450" y="2800350"/>
          <p14:tracePt t="4819" x="6781800" y="2806700"/>
          <p14:tracePt t="4837" x="6775450" y="2806700"/>
          <p14:tracePt t="4852" x="6769100" y="2813050"/>
          <p14:tracePt t="4869" x="6756400" y="2813050"/>
          <p14:tracePt t="4869" x="6750050" y="2819400"/>
          <p14:tracePt t="4888" x="6737350" y="2819400"/>
          <p14:tracePt t="4888" x="6731000" y="2832100"/>
          <p14:tracePt t="4905" x="6718300" y="2838450"/>
          <p14:tracePt t="4905" x="6711950" y="2844800"/>
          <p14:tracePt t="4921" x="6699250" y="2857500"/>
          <p14:tracePt t="4921" x="6692900" y="2870200"/>
          <p14:tracePt t="4938" x="6680200" y="2882900"/>
          <p14:tracePt t="4938" x="6673850" y="2895600"/>
          <p14:tracePt t="4938" x="6661150" y="2914650"/>
          <p14:tracePt t="4956" x="6648450" y="2933700"/>
          <p14:tracePt t="4969" x="6635750" y="2952750"/>
          <p14:tracePt t="4969" x="6610350" y="2990850"/>
          <p14:tracePt t="4988" x="6597650" y="3016250"/>
          <p14:tracePt t="4988" x="6584950" y="3035300"/>
          <p14:tracePt t="5005" x="6565900" y="3060700"/>
          <p14:tracePt t="5005" x="6553200" y="3086100"/>
          <p14:tracePt t="5021" x="6534150" y="3111500"/>
          <p14:tracePt t="5021" x="6521450" y="3136900"/>
          <p14:tracePt t="5021" x="6502400" y="3162300"/>
          <p14:tracePt t="5040" x="6489700" y="3181350"/>
          <p14:tracePt t="5040" x="6470650" y="3213100"/>
          <p14:tracePt t="5055" x="6457950" y="3238500"/>
          <p14:tracePt t="5055" x="6445250" y="3257550"/>
          <p14:tracePt t="5071" x="6432550" y="3282950"/>
          <p14:tracePt t="5071" x="6419850" y="3308350"/>
          <p14:tracePt t="5088" x="6413500" y="3333750"/>
          <p14:tracePt t="5088" x="6400800" y="3352800"/>
          <p14:tracePt t="5104" x="6394450" y="3378200"/>
          <p14:tracePt t="5104" x="6375400" y="3416300"/>
          <p14:tracePt t="5121" x="6375400" y="3435350"/>
          <p14:tracePt t="5121" x="6369050" y="3448050"/>
          <p14:tracePt t="5138" x="6362700" y="3467100"/>
          <p14:tracePt t="5138" x="6362700" y="3486150"/>
          <p14:tracePt t="5155" x="6362700" y="3498850"/>
          <p14:tracePt t="5155" x="6362700" y="3524250"/>
          <p14:tracePt t="5172" x="6362700" y="3530600"/>
          <p14:tracePt t="5172" x="6356350" y="3543300"/>
          <p14:tracePt t="5188" x="6356350" y="3556000"/>
          <p14:tracePt t="5188" x="6356350" y="3562350"/>
          <p14:tracePt t="5205" x="6356350" y="3575050"/>
          <p14:tracePt t="5205" x="6350000" y="3581400"/>
          <p14:tracePt t="5221" x="6343650" y="3594100"/>
          <p14:tracePt t="5221" x="6337300" y="3613150"/>
          <p14:tracePt t="5240" x="6330950" y="3625850"/>
          <p14:tracePt t="5254" x="6324600" y="3638550"/>
          <p14:tracePt t="5254" x="6311900" y="3657600"/>
          <p14:tracePt t="5272" x="6299200" y="3670300"/>
          <p14:tracePt t="5272" x="6292850" y="3676650"/>
          <p14:tracePt t="5289" x="6286500" y="3689350"/>
          <p14:tracePt t="5289" x="6280150" y="3695700"/>
          <p14:tracePt t="5305" x="6267450" y="3702050"/>
          <p14:tracePt t="5305" x="6261100" y="3708400"/>
          <p14:tracePt t="5305" x="6254750" y="3714750"/>
          <p14:tracePt t="5324" x="6242050" y="3721100"/>
          <p14:tracePt t="5338" x="6235700" y="3727450"/>
          <p14:tracePt t="5338" x="6216650" y="3740150"/>
          <p14:tracePt t="5356" x="6210300" y="3746500"/>
          <p14:tracePt t="5356" x="6203950" y="3752850"/>
          <p14:tracePt t="5372" x="6197600" y="3752850"/>
          <p14:tracePt t="5372" x="6191250" y="3759200"/>
          <p14:tracePt t="5389" x="6184900" y="3765550"/>
          <p14:tracePt t="5389" x="6184900" y="3771900"/>
          <p14:tracePt t="5406" x="6178550" y="3778250"/>
          <p14:tracePt t="5406" x="6172200" y="3784600"/>
          <p14:tracePt t="5422" x="6165850" y="3790950"/>
          <p14:tracePt t="5422" x="6159500" y="3797300"/>
          <p14:tracePt t="5439" x="6153150" y="3803650"/>
          <p14:tracePt t="5454" x="6153150" y="3810000"/>
          <p14:tracePt t="5471" x="6146800" y="3816350"/>
          <p14:tracePt t="5488" x="6146800" y="3822700"/>
          <p14:tracePt t="5505" x="6140450" y="3829050"/>
          <p14:tracePt t="5522" x="6134100" y="3835400"/>
          <p14:tracePt t="5522" x="6134100" y="3841750"/>
          <p14:tracePt t="5542" x="6127750" y="3848100"/>
          <p14:tracePt t="5555" x="6121400" y="3854450"/>
          <p14:tracePt t="5572" x="6121400" y="3860800"/>
          <p14:tracePt t="5639" x="6115050" y="3867150"/>
          <p14:tracePt t="5660" x="6115050" y="3873500"/>
          <p14:tracePt t="5675" x="6108700" y="3879850"/>
          <p14:tracePt t="5692" x="6108700" y="3886200"/>
          <p14:tracePt t="5711" x="6102350" y="3886200"/>
          <p14:tracePt t="5751" x="6096000" y="3892550"/>
          <p14:tracePt t="5771" x="6096000" y="3898900"/>
          <p14:tracePt t="5796" x="6089650" y="3905250"/>
          <p14:tracePt t="5847" x="6083300" y="3905250"/>
          <p14:tracePt t="5892" x="6076950" y="3905250"/>
          <p14:tracePt t="5931" x="6070600" y="3905250"/>
          <p14:tracePt t="5984" x="6064250" y="3911600"/>
          <p14:tracePt t="6008" x="6057900" y="3911600"/>
          <p14:tracePt t="6044" x="6051550" y="3911600"/>
          <p14:tracePt t="6104" x="6051550" y="3905250"/>
          <p14:tracePt t="6627" x="6051550" y="3898900"/>
          <p14:tracePt t="7027" x="6057900" y="3898900"/>
          <p14:tracePt t="7079" x="6057900" y="3892550"/>
          <p14:tracePt t="7131" x="6057900" y="3898900"/>
          <p14:tracePt t="7148" x="6057900" y="3905250"/>
          <p14:tracePt t="7152" x="6057900" y="3911600"/>
          <p14:tracePt t="7168" x="6057900" y="3917950"/>
          <p14:tracePt t="7176" x="6064250" y="3924300"/>
          <p14:tracePt t="7176" x="6057900" y="3930650"/>
          <p14:tracePt t="7195" x="6064250" y="3937000"/>
          <p14:tracePt t="7195" x="6064250" y="3949700"/>
          <p14:tracePt t="7212" x="6064250" y="3962400"/>
          <p14:tracePt t="7212" x="6070600" y="3962400"/>
          <p14:tracePt t="7228" x="6070600" y="3968750"/>
          <p14:tracePt t="7244" x="6076950" y="3981450"/>
          <p14:tracePt t="7260" x="6083300" y="3981450"/>
          <p14:tracePt t="7277" x="6089650" y="3981450"/>
          <p14:tracePt t="7277" x="6096000" y="3981450"/>
          <p14:tracePt t="7296" x="6102350" y="3975100"/>
          <p14:tracePt t="7312" x="6108700" y="3975100"/>
          <p14:tracePt t="7312" x="6115050" y="3975100"/>
          <p14:tracePt t="7329" x="6121400" y="3968750"/>
          <p14:tracePt t="7329" x="6121400" y="3962400"/>
          <p14:tracePt t="7345" x="6134100" y="3962400"/>
          <p14:tracePt t="7345" x="6140450" y="3962400"/>
          <p14:tracePt t="7362" x="6153150" y="3962400"/>
          <p14:tracePt t="7362" x="6178550" y="3949700"/>
          <p14:tracePt t="7381" x="6191250" y="3949700"/>
          <p14:tracePt t="7381" x="6203950" y="3949700"/>
          <p14:tracePt t="7396" x="6216650" y="3949700"/>
          <p14:tracePt t="7396" x="6235700" y="3943350"/>
          <p14:tracePt t="7413" x="6254750" y="3943350"/>
          <p14:tracePt t="7413" x="6267450" y="3943350"/>
          <p14:tracePt t="7429" x="6286500" y="3937000"/>
          <p14:tracePt t="7429" x="6299200" y="3937000"/>
          <p14:tracePt t="7445" x="6318250" y="3937000"/>
          <p14:tracePt t="7445" x="6350000" y="3924300"/>
          <p14:tracePt t="7462" x="6369050" y="3924300"/>
          <p14:tracePt t="7462" x="6381750" y="3917950"/>
          <p14:tracePt t="7479" x="6394450" y="3911600"/>
          <p14:tracePt t="7479" x="6407150" y="3911600"/>
          <p14:tracePt t="7496" x="6419850" y="3905250"/>
          <p14:tracePt t="7496" x="6438900" y="3898900"/>
          <p14:tracePt t="7512" x="6445250" y="3898900"/>
          <p14:tracePt t="7528" x="6451600" y="3892550"/>
          <p14:tracePt t="7546" x="6445250" y="3886200"/>
          <p14:tracePt t="7561" x="6438900" y="3886200"/>
          <p14:tracePt t="7561" x="6432550" y="3879850"/>
          <p14:tracePt t="7580" x="6426200" y="3879850"/>
          <p14:tracePt t="7580" x="6419850" y="3873500"/>
          <p14:tracePt t="7596" x="6413500" y="3873500"/>
          <p14:tracePt t="7596" x="6400800" y="3867150"/>
          <p14:tracePt t="7613" x="6394450" y="3860800"/>
          <p14:tracePt t="7613" x="6388100" y="3854450"/>
          <p14:tracePt t="7613" x="6375400" y="3848100"/>
          <p14:tracePt t="7632" x="6369050" y="3841750"/>
          <p14:tracePt t="7645" x="6362700" y="3835400"/>
          <p14:tracePt t="7645" x="6343650" y="3822700"/>
          <p14:tracePt t="7665" x="6330950" y="3816350"/>
          <p14:tracePt t="7665" x="6318250" y="3816350"/>
          <p14:tracePt t="7680" x="6305550" y="3816350"/>
          <p14:tracePt t="7680" x="6292850" y="3810000"/>
          <p14:tracePt t="7696" x="6273800" y="3810000"/>
          <p14:tracePt t="7696" x="6261100" y="3810000"/>
          <p14:tracePt t="7713" x="6248400" y="3803650"/>
          <p14:tracePt t="7713" x="6229350" y="3803650"/>
          <p14:tracePt t="7713" x="6216650" y="3803650"/>
          <p14:tracePt t="7732" x="6197600" y="3803650"/>
          <p14:tracePt t="7745" x="6184900" y="3797300"/>
          <p14:tracePt t="7745" x="6159500" y="3797300"/>
          <p14:tracePt t="7763" x="6146800" y="3797300"/>
          <p14:tracePt t="7763" x="6134100" y="3797300"/>
          <p14:tracePt t="7780" x="6127750" y="3797300"/>
          <p14:tracePt t="7780" x="6121400" y="3797300"/>
          <p14:tracePt t="7797" x="6115050" y="3803650"/>
          <p14:tracePt t="7797" x="6108700" y="3810000"/>
          <p14:tracePt t="7814" x="6102350" y="3816350"/>
          <p14:tracePt t="7814" x="6108700" y="3829050"/>
          <p14:tracePt t="7831" x="6108700" y="3841750"/>
          <p14:tracePt t="7831" x="6115050" y="3860800"/>
          <p14:tracePt t="7847" x="6115050" y="3879850"/>
          <p14:tracePt t="7847" x="6121400" y="3905250"/>
          <p14:tracePt t="7863" x="6127750" y="3924300"/>
          <p14:tracePt t="7863" x="6146800" y="3981450"/>
          <p14:tracePt t="7881" x="6153150" y="4013200"/>
          <p14:tracePt t="7881" x="6165850" y="4038600"/>
          <p14:tracePt t="7897" x="6172200" y="4064000"/>
          <p14:tracePt t="7897" x="6184900" y="4089400"/>
          <p14:tracePt t="7914" x="6191250" y="4114800"/>
          <p14:tracePt t="7914" x="6197600" y="4140200"/>
          <p14:tracePt t="7914" x="6210300" y="4159250"/>
          <p14:tracePt t="7933" x="6210300" y="4184650"/>
          <p14:tracePt t="7933" x="6216650" y="4203700"/>
          <p14:tracePt t="7949" x="6223000" y="4222750"/>
          <p14:tracePt t="7949" x="6229350" y="4235450"/>
          <p14:tracePt t="7964" x="6229350" y="4248150"/>
          <p14:tracePt t="7964" x="6229350" y="4267200"/>
          <p14:tracePt t="7981" x="6229350" y="4279900"/>
          <p14:tracePt t="7981" x="6229350" y="4286250"/>
          <p14:tracePt t="7997" x="6229350" y="4292600"/>
          <p14:tracePt t="7997" x="6223000" y="4305300"/>
          <p14:tracePt t="7997" x="6223000" y="4311650"/>
          <p14:tracePt t="8016" x="6216650" y="4318000"/>
          <p14:tracePt t="8030" x="6210300" y="4318000"/>
          <p14:tracePt t="8030" x="6197600" y="4324350"/>
          <p14:tracePt t="8050" x="6191250" y="4330700"/>
          <p14:tracePt t="8050" x="6184900" y="4330700"/>
          <p14:tracePt t="8064" x="6178550" y="4330700"/>
          <p14:tracePt t="8064" x="6165850" y="4330700"/>
          <p14:tracePt t="8081" x="6153150" y="4330700"/>
          <p14:tracePt t="8081" x="6146800" y="4330700"/>
          <p14:tracePt t="8081" x="6134100" y="4330700"/>
          <p14:tracePt t="8100" x="6127750" y="4330700"/>
          <p14:tracePt t="8100" x="6115050" y="4324350"/>
          <p14:tracePt t="8114" x="6102350" y="4324350"/>
          <p14:tracePt t="8114" x="6089650" y="4318000"/>
          <p14:tracePt t="8131" x="6076950" y="4318000"/>
          <p14:tracePt t="8131" x="6064250" y="4311650"/>
          <p14:tracePt t="8148" x="6051550" y="4305300"/>
          <p14:tracePt t="8148" x="6045200" y="4298950"/>
          <p14:tracePt t="8165" x="6032500" y="4292600"/>
          <p14:tracePt t="8165" x="6019800" y="4273550"/>
          <p14:tracePt t="8182" x="6013450" y="4260850"/>
          <p14:tracePt t="8182" x="6007100" y="4254500"/>
          <p14:tracePt t="8198" x="6007100" y="4241800"/>
          <p14:tracePt t="8198" x="6007100" y="4229100"/>
          <p14:tracePt t="8215" x="6007100" y="4222750"/>
          <p14:tracePt t="8215" x="6019800" y="4197350"/>
          <p14:tracePt t="8233" x="6026150" y="4184650"/>
          <p14:tracePt t="8233" x="6038850" y="4171950"/>
          <p14:tracePt t="8248" x="6051550" y="4165600"/>
          <p14:tracePt t="8248" x="6064250" y="4152900"/>
          <p14:tracePt t="8265" x="6070600" y="4140200"/>
          <p14:tracePt t="8265" x="6089650" y="4127500"/>
          <p14:tracePt t="8281" x="6102350" y="4114800"/>
          <p14:tracePt t="8281" x="6134100" y="4102100"/>
          <p14:tracePt t="8300" x="6146800" y="4095750"/>
          <p14:tracePt t="8314" x="6159500" y="4095750"/>
          <p14:tracePt t="8314" x="6184900" y="4095750"/>
          <p14:tracePt t="8332" x="6197600" y="4102100"/>
          <p14:tracePt t="8332" x="6203950" y="4108450"/>
          <p14:tracePt t="8349" x="6210300" y="4108450"/>
          <p14:tracePt t="8349" x="6216650" y="4114800"/>
          <p14:tracePt t="8365" x="6223000" y="4121150"/>
          <p14:tracePt t="8365" x="6223000" y="4127500"/>
          <p14:tracePt t="8383" x="6223000" y="4133850"/>
          <p14:tracePt t="8397" x="6223000" y="4140200"/>
          <p14:tracePt t="8397" x="6216650" y="4159250"/>
          <p14:tracePt t="8416" x="6210300" y="4165600"/>
          <p14:tracePt t="8416" x="6203950" y="4178300"/>
          <p14:tracePt t="8432" x="6197600" y="4184650"/>
          <p14:tracePt t="8432" x="6191250" y="4197350"/>
          <p14:tracePt t="8449" x="6178550" y="4210050"/>
          <p14:tracePt t="8449" x="6172200" y="4229100"/>
          <p14:tracePt t="8466" x="6159500" y="4235450"/>
          <p14:tracePt t="8466" x="6140450" y="4267200"/>
          <p14:tracePt t="8482" x="6134100" y="4279900"/>
          <p14:tracePt t="8482" x="6121400" y="4292600"/>
          <p14:tracePt t="8499" x="6108700" y="4305300"/>
          <p14:tracePt t="8499" x="6096000" y="4318000"/>
          <p14:tracePt t="8516" x="6083300" y="4330700"/>
          <p14:tracePt t="8516" x="6051550" y="4356100"/>
          <p14:tracePt t="8533" x="6038850" y="4368800"/>
          <p14:tracePt t="8533" x="6026150" y="4381500"/>
          <p14:tracePt t="8551" x="6007100" y="4394200"/>
          <p14:tracePt t="8551" x="5994400" y="4400550"/>
          <p14:tracePt t="8566" x="5981700" y="4413250"/>
          <p14:tracePt t="8566" x="5975350" y="4419600"/>
          <p14:tracePt t="8583" x="5962650" y="4432300"/>
          <p14:tracePt t="8583" x="5949950" y="4438650"/>
          <p14:tracePt t="8600" x="5943600" y="4445000"/>
          <p14:tracePt t="8615" x="5949950" y="4445000"/>
          <p14:tracePt t="8651" x="5956300" y="4445000"/>
          <p14:tracePt t="8660" x="5969000" y="4445000"/>
          <p14:tracePt t="8668" x="5975350" y="4438650"/>
          <p14:tracePt t="8681" x="5988050" y="4438650"/>
          <p14:tracePt t="8681" x="6013450" y="4438650"/>
          <p14:tracePt t="8700" x="6032500" y="4438650"/>
          <p14:tracePt t="8700" x="6045200" y="4438650"/>
          <p14:tracePt t="8717" x="6064250" y="4445000"/>
          <p14:tracePt t="8717" x="6083300" y="4445000"/>
          <p14:tracePt t="8733" x="6102350" y="4451350"/>
          <p14:tracePt t="8733" x="6121400" y="4451350"/>
          <p14:tracePt t="8749" x="6140450" y="4451350"/>
          <p14:tracePt t="8749" x="6159500" y="4451350"/>
          <p14:tracePt t="8749" x="6172200" y="4451350"/>
          <p14:tracePt t="8769" x="6191250" y="4451350"/>
          <p14:tracePt t="8769" x="6210300" y="4451350"/>
          <p14:tracePt t="8783" x="6223000" y="4445000"/>
          <p14:tracePt t="8783" x="6229350" y="4445000"/>
          <p14:tracePt t="8800" x="6242050" y="4445000"/>
          <p14:tracePt t="8800" x="6254750" y="4438650"/>
          <p14:tracePt t="8816" x="6261100" y="4438650"/>
          <p14:tracePt t="8816" x="6273800" y="4438650"/>
          <p14:tracePt t="8834" x="6280150" y="4438650"/>
          <p14:tracePt t="8834" x="6286500" y="4438650"/>
          <p14:tracePt t="8850" x="6292850" y="4438650"/>
          <p14:tracePt t="8850" x="6299200" y="4438650"/>
          <p14:tracePt t="8867" x="6305550" y="4438650"/>
          <p14:tracePt t="8882" x="6311900" y="4445000"/>
          <p14:tracePt t="8899" x="6318250" y="4445000"/>
          <p14:tracePt t="8916" x="6324600" y="4445000"/>
          <p14:tracePt t="8932" x="6330950" y="4451350"/>
          <p14:tracePt t="8949" x="6337300" y="4451350"/>
          <p14:tracePt t="8968" x="6343650" y="4451350"/>
          <p14:tracePt t="8984" x="6350000" y="4445000"/>
          <p14:tracePt t="9000" x="6356350" y="4445000"/>
          <p14:tracePt t="9016" x="6369050" y="4438650"/>
          <p14:tracePt t="9033" x="6375400" y="4438650"/>
          <p14:tracePt t="9049" x="6381750" y="4438650"/>
          <p14:tracePt t="9066" x="6388100" y="4432300"/>
          <p14:tracePt t="9083" x="6394450" y="4425950"/>
          <p14:tracePt t="9100" x="6407150" y="4419600"/>
          <p14:tracePt t="9116" x="6413500" y="4406900"/>
          <p14:tracePt t="9133" x="6419850" y="4400550"/>
          <p14:tracePt t="9149" x="6426200" y="4400550"/>
          <p14:tracePt t="9166" x="6432550" y="4394200"/>
          <p14:tracePt t="9182" x="6438900" y="4387850"/>
          <p14:tracePt t="9182" x="6445250" y="4381500"/>
          <p14:tracePt t="9200" x="6451600" y="4375150"/>
          <p14:tracePt t="9216" x="6451600" y="4368800"/>
          <p14:tracePt t="9232" x="6451600" y="4362450"/>
          <p14:tracePt t="9232" x="6457950" y="4343400"/>
          <p14:tracePt t="9251" x="6457950" y="4337050"/>
          <p14:tracePt t="9251" x="6457950" y="4324350"/>
          <p14:tracePt t="9267" x="6451600" y="4318000"/>
          <p14:tracePt t="9267" x="6451600" y="4305300"/>
          <p14:tracePt t="9284" x="6451600" y="4292600"/>
          <p14:tracePt t="9284" x="6445250" y="4279900"/>
          <p14:tracePt t="9300" x="6445250" y="4260850"/>
          <p14:tracePt t="9300" x="6438900" y="4248150"/>
          <p14:tracePt t="9300" x="6432550" y="4235450"/>
          <p14:tracePt t="9319" x="6426200" y="4216400"/>
          <p14:tracePt t="9333" x="6419850" y="4203700"/>
          <p14:tracePt t="9333" x="6407150" y="4165600"/>
          <p14:tracePt t="9351" x="6407150" y="4146550"/>
          <p14:tracePt t="9351" x="6400800" y="4127500"/>
          <p14:tracePt t="9368" x="6400800" y="4114800"/>
          <p14:tracePt t="9368" x="6400800" y="4102100"/>
          <p14:tracePt t="9384" x="6400800" y="4089400"/>
          <p14:tracePt t="9384" x="6400800" y="4076700"/>
          <p14:tracePt t="9384" x="6407150" y="4064000"/>
          <p14:tracePt t="9403" x="6413500" y="4057650"/>
          <p14:tracePt t="9416" x="6419850" y="4044950"/>
          <p14:tracePt t="9416" x="6445250" y="4038600"/>
          <p14:tracePt t="9434" x="6457950" y="4032250"/>
          <p14:tracePt t="9434" x="6470650" y="4025900"/>
          <p14:tracePt t="9451" x="6483350" y="4019550"/>
          <p14:tracePt t="9451" x="6496050" y="4019550"/>
          <p14:tracePt t="9468" x="6515100" y="4013200"/>
          <p14:tracePt t="9468" x="6534150" y="4013200"/>
          <p14:tracePt t="9485" x="6546850" y="4013200"/>
          <p14:tracePt t="9485" x="6578600" y="4006850"/>
          <p14:tracePt t="9501" x="6591300" y="4006850"/>
          <p14:tracePt t="9501" x="6610350" y="4006850"/>
          <p14:tracePt t="9518" x="6623050" y="4006850"/>
          <p14:tracePt t="9518" x="6635750" y="4006850"/>
          <p14:tracePt t="9534" x="6642100" y="4006850"/>
          <p14:tracePt t="9534" x="6661150" y="4013200"/>
          <p14:tracePt t="9553" x="6667500" y="4019550"/>
          <p14:tracePt t="9567" x="6673850" y="4025900"/>
          <p14:tracePt t="9567" x="6673850" y="4032250"/>
          <p14:tracePt t="9585" x="6673850" y="4038600"/>
          <p14:tracePt t="9585" x="6673850" y="4044950"/>
          <p14:tracePt t="9601" x="6673850" y="4051300"/>
          <p14:tracePt t="9601" x="6661150" y="4076700"/>
          <p14:tracePt t="9619" x="6654800" y="4095750"/>
          <p14:tracePt t="9619" x="6648450" y="4114800"/>
          <p14:tracePt t="9636" x="6642100" y="4133850"/>
          <p14:tracePt t="9636" x="6635750" y="4152900"/>
          <p14:tracePt t="9652" x="6623050" y="4178300"/>
          <p14:tracePt t="9652" x="6616700" y="4197350"/>
          <p14:tracePt t="9668" x="6610350" y="4222750"/>
          <p14:tracePt t="9668" x="6604000" y="4248150"/>
          <p14:tracePt t="9668" x="6597650" y="4267200"/>
          <p14:tracePt t="9688" x="6591300" y="4292600"/>
          <p14:tracePt t="9700" x="6584950" y="4311650"/>
          <p14:tracePt t="9700" x="6572250" y="4349750"/>
          <p14:tracePt t="9719" x="6565900" y="4368800"/>
          <p14:tracePt t="9719" x="6565900" y="4381500"/>
          <p14:tracePt t="9736" x="6565900" y="4394200"/>
          <p14:tracePt t="9736" x="6559550" y="4413250"/>
          <p14:tracePt t="9752" x="6559550" y="4425950"/>
          <p14:tracePt t="9752" x="6559550" y="4432300"/>
          <p14:tracePt t="9769" x="6553200" y="4445000"/>
          <p14:tracePt t="9769" x="6553200" y="4451350"/>
          <p14:tracePt t="9769" x="6553200" y="4457700"/>
          <p14:tracePt t="9788" x="6553200" y="4464050"/>
          <p14:tracePt t="9788" x="6553200" y="4470400"/>
          <p14:tracePt t="9802" x="6546850" y="4483100"/>
          <p14:tracePt t="9817" x="6546850" y="4489450"/>
          <p14:tracePt t="9834" x="6540500" y="4495800"/>
          <p14:tracePt t="9859" x="6546850" y="4495800"/>
          <p14:tracePt t="9918" x="6553200" y="4489450"/>
          <p14:tracePt t="9958" x="6553200" y="4483100"/>
          <p14:tracePt t="9979" x="6553200" y="4476750"/>
          <p14:tracePt t="10018" x="6553200" y="4470400"/>
          <p14:tracePt t="10026" x="6553200" y="4464050"/>
          <p14:tracePt t="10039" x="6559550" y="4457700"/>
          <p14:tracePt t="10055" x="6559550" y="4451350"/>
          <p14:tracePt t="10068" x="6565900" y="4445000"/>
          <p14:tracePt t="10086" x="6565900" y="4438650"/>
          <p14:tracePt t="10102" x="6565900" y="4432300"/>
          <p14:tracePt t="10119" x="6572250" y="4425950"/>
          <p14:tracePt t="10135" x="6572250" y="4419600"/>
          <p14:tracePt t="10152" x="6572250" y="4413250"/>
          <p14:tracePt t="10169" x="6572250" y="4406900"/>
          <p14:tracePt t="10199" x="6572250" y="4400550"/>
          <p14:tracePt t="10243" x="6578600" y="4394200"/>
          <p14:tracePt t="10266" x="6578600" y="4387850"/>
          <p14:tracePt t="10302" x="6578600" y="4381500"/>
          <p14:tracePt t="10378" x="6572250" y="4381500"/>
          <p14:tracePt t="10698" x="6572250" y="4375150"/>
          <p14:tracePt t="10806" x="6578600" y="4375150"/>
          <p14:tracePt t="10858" x="6578600" y="4381500"/>
          <p14:tracePt t="10919" x="6572250" y="4375150"/>
          <p14:tracePt t="10978" x="6565900" y="4375150"/>
          <p14:tracePt t="11059" x="6559550" y="4375150"/>
          <p14:tracePt t="11074" x="6553200" y="4381500"/>
          <p14:tracePt t="11098" x="6546850" y="4381500"/>
          <p14:tracePt t="11111" x="6540500" y="4375150"/>
          <p14:tracePt t="11158" x="6534150" y="4375150"/>
          <p14:tracePt t="11179" x="6527800" y="4375150"/>
          <p14:tracePt t="11211" x="6521450" y="4368800"/>
          <p14:tracePt t="11238" x="6521450" y="4362450"/>
          <p14:tracePt t="11270" x="6527800" y="4362450"/>
          <p14:tracePt t="11322" x="6521450" y="4362450"/>
          <p14:tracePt t="11419" x="6527800" y="4356100"/>
          <p14:tracePt t="11478" x="6534150" y="4362450"/>
          <p14:tracePt t="11666" x="6540500" y="4368800"/>
          <p14:tracePt t="11759" x="6546850" y="4368800"/>
          <p14:tracePt t="11803" x="6546850" y="4362450"/>
          <p14:tracePt t="11819" x="6546850" y="4356100"/>
          <p14:tracePt t="11830" x="6553200" y="4343400"/>
          <p14:tracePt t="11847" x="6553200" y="4337050"/>
          <p14:tracePt t="11886" x="6559550" y="4337050"/>
          <p14:tracePt t="11930" x="6559550" y="4330700"/>
          <p14:tracePt t="11998" x="6553200" y="4324350"/>
          <p14:tracePt t="12027" x="6546850" y="4318000"/>
          <p14:tracePt t="12042" x="6540500" y="4311650"/>
          <p14:tracePt t="12059" x="6540500" y="4305300"/>
          <p14:tracePt t="12066" x="6534150" y="4292600"/>
          <p14:tracePt t="12079" x="6534150" y="4286250"/>
          <p14:tracePt t="12095" x="6534150" y="4279900"/>
          <p14:tracePt t="12108" x="6534150" y="4273550"/>
          <p14:tracePt t="12108" x="6534150" y="4260850"/>
          <p14:tracePt t="12127" x="6527800" y="4254500"/>
          <p14:tracePt t="12127" x="6534150" y="4241800"/>
          <p14:tracePt t="12519" x="6769100" y="5137150"/>
          <p14:tracePt t="12542" x="6769100" y="5143500"/>
          <p14:tracePt t="12548" x="6762750" y="5156200"/>
          <p14:tracePt t="12560" x="6769100" y="5168900"/>
          <p14:tracePt t="12560" x="6762750" y="5200650"/>
          <p14:tracePt t="12578" x="6769100" y="5213350"/>
          <p14:tracePt t="12578" x="6769100" y="5232400"/>
          <p14:tracePt t="12595" x="6769100" y="5251450"/>
          <p14:tracePt t="12595" x="6775450" y="52705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45.2|12.5|5.5|2.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18503</TotalTime>
  <Words>702</Words>
  <Application>Microsoft Office PowerPoint</Application>
  <PresentationFormat>画面に合わせる (4:3)</PresentationFormat>
  <Paragraphs>38</Paragraphs>
  <Slides>4</Slides>
  <Notes>4</Notes>
  <HiddenSlides>0</HiddenSlides>
  <MMClips>4</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vt:i4>
      </vt:variant>
    </vt:vector>
  </HeadingPairs>
  <TitlesOfParts>
    <vt:vector size="12" baseType="lpstr">
      <vt:lpstr>ＭＳ Ｐゴシック</vt:lpstr>
      <vt:lpstr>ＭＳ Ｐ明朝</vt:lpstr>
      <vt:lpstr>ＭＳ ゴシック</vt:lpstr>
      <vt:lpstr>Arial</vt:lpstr>
      <vt:lpstr>Calibri</vt:lpstr>
      <vt:lpstr>Times New Roman</vt:lpstr>
      <vt:lpstr>Office テーマ</vt:lpstr>
      <vt:lpstr>数式</vt:lpstr>
      <vt:lpstr>カイ二乗分布による検定</vt:lpstr>
      <vt:lpstr>母分散に関する検定： p-値の計算</vt:lpstr>
      <vt:lpstr>母分散に関する検定：p-値の計算</vt:lpstr>
      <vt:lpstr>母分散に関する検定：練習</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334</cp:revision>
  <dcterms:created xsi:type="dcterms:W3CDTF">2002-05-14T06:24:18Z</dcterms:created>
  <dcterms:modified xsi:type="dcterms:W3CDTF">2013-10-27T02:23:12Z</dcterms:modified>
</cp:coreProperties>
</file>