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538" r:id="rId2"/>
    <p:sldId id="539" r:id="rId3"/>
    <p:sldId id="541" r:id="rId4"/>
    <p:sldId id="542" r:id="rId5"/>
    <p:sldId id="545" r:id="rId6"/>
    <p:sldId id="546" r:id="rId7"/>
    <p:sldId id="548" r:id="rId8"/>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74958" autoAdjust="0"/>
  </p:normalViewPr>
  <p:slideViewPr>
    <p:cSldViewPr>
      <p:cViewPr varScale="1">
        <p:scale>
          <a:sx n="58" d="100"/>
          <a:sy n="58" d="100"/>
        </p:scale>
        <p:origin x="-8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24" y="96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プリント「生物統計学＿第１５回</a:t>
            </a:r>
            <a:r>
              <a:rPr kumimoji="1" lang="ja-JP" altLang="ja-JP" sz="1200" kern="1200" dirty="0" smtClean="0">
                <a:solidFill>
                  <a:schemeClr val="tx1"/>
                </a:solidFill>
                <a:effectLst/>
                <a:latin typeface="Times New Roman" pitchFamily="18" charset="0"/>
                <a:ea typeface="ＭＳ Ｐ明朝" charset="-128"/>
                <a:cs typeface="+mn-cs"/>
              </a:rPr>
              <a:t>実際の統計解析</a:t>
            </a:r>
            <a:r>
              <a:rPr kumimoji="1" lang="en-US" altLang="ja-JP" dirty="0" smtClean="0"/>
              <a:t>2013</a:t>
            </a:r>
            <a:r>
              <a:rPr kumimoji="1" lang="ja-JP" altLang="en-US" dirty="0" smtClean="0"/>
              <a:t>年」</a:t>
            </a:r>
            <a:r>
              <a:rPr kumimoji="1" lang="en-US" altLang="ja-JP" dirty="0" smtClean="0"/>
              <a:t>P</a:t>
            </a:r>
            <a:r>
              <a:rPr kumimoji="1" lang="ja-JP" altLang="en-US" dirty="0" smtClean="0"/>
              <a:t>３以降を予習しながら空所を埋めていきましょう．</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採用する因子を決めたら，</a:t>
            </a:r>
            <a:r>
              <a:rPr kumimoji="1" lang="ja-JP" altLang="ja-JP" sz="1200" kern="1200" dirty="0" smtClean="0">
                <a:solidFill>
                  <a:schemeClr val="tx1"/>
                </a:solidFill>
                <a:effectLst/>
                <a:latin typeface="Times New Roman" pitchFamily="18" charset="0"/>
                <a:ea typeface="ＭＳ Ｐ明朝" charset="-128"/>
                <a:cs typeface="+mn-cs"/>
              </a:rPr>
              <a:t>次に実験を計画</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．フィッシャーの３原則（反復・無作為化・局所管理）を満たすような乱塊法の実験計画が望ましい</a:t>
            </a:r>
            <a:r>
              <a:rPr kumimoji="1" lang="ja-JP" altLang="en-US" sz="1200" kern="1200" dirty="0" smtClean="0">
                <a:solidFill>
                  <a:schemeClr val="tx1"/>
                </a:solidFill>
                <a:effectLst/>
                <a:latin typeface="Times New Roman" pitchFamily="18" charset="0"/>
                <a:ea typeface="ＭＳ Ｐ明朝" charset="-128"/>
                <a:cs typeface="+mn-cs"/>
              </a:rPr>
              <a:t>と考えられています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どのような系統誤差があるかをあらかじめ検討しておき，そのうち局所管理で除くのが適当な系統誤差がある場合はブロック因子として取り上げて，乱塊法の実験計画を立てましょう．</a:t>
            </a:r>
            <a:r>
              <a:rPr kumimoji="1" lang="ja-JP" altLang="ja-JP" sz="1200" kern="1200" dirty="0" smtClean="0">
                <a:solidFill>
                  <a:schemeClr val="tx1"/>
                </a:solidFill>
                <a:effectLst/>
                <a:latin typeface="Times New Roman" pitchFamily="18" charset="0"/>
                <a:ea typeface="ＭＳ Ｐ明朝" charset="-128"/>
                <a:cs typeface="+mn-cs"/>
              </a:rPr>
              <a:t>実験計画が決まれば，どのような分散分析をするかが決ま</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．空欄の分散分析表をあらかじめ作っておくのもよい</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133774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要因を複数同時に取り扱う要因実験の方がよい</a:t>
            </a:r>
            <a:r>
              <a:rPr kumimoji="1" lang="ja-JP" altLang="en-US" sz="1200" kern="1200" dirty="0" smtClean="0">
                <a:solidFill>
                  <a:schemeClr val="tx1"/>
                </a:solidFill>
                <a:effectLst/>
                <a:latin typeface="Times New Roman" pitchFamily="18" charset="0"/>
                <a:ea typeface="ＭＳ Ｐ明朝" charset="-128"/>
                <a:cs typeface="+mn-cs"/>
              </a:rPr>
              <a:t>と考えられています</a:t>
            </a:r>
            <a:r>
              <a:rPr kumimoji="1" lang="ja-JP" altLang="ja-JP" sz="1200" kern="1200" dirty="0" smtClean="0">
                <a:solidFill>
                  <a:schemeClr val="tx1"/>
                </a:solidFill>
                <a:effectLst/>
                <a:latin typeface="Times New Roman" pitchFamily="18" charset="0"/>
                <a:ea typeface="ＭＳ Ｐ明朝" charset="-128"/>
                <a:cs typeface="+mn-cs"/>
              </a:rPr>
              <a:t>．複数の要因を同時に実験すると，①　実験の精度自体を高めること，②　交互作用を見積も</a:t>
            </a:r>
            <a:r>
              <a:rPr kumimoji="1" lang="ja-JP" altLang="en-US" sz="1200" kern="1200" dirty="0" smtClean="0">
                <a:solidFill>
                  <a:schemeClr val="tx1"/>
                </a:solidFill>
                <a:effectLst/>
                <a:latin typeface="Times New Roman" pitchFamily="18" charset="0"/>
                <a:ea typeface="ＭＳ Ｐ明朝" charset="-128"/>
                <a:cs typeface="+mn-cs"/>
              </a:rPr>
              <a:t>ら</a:t>
            </a:r>
            <a:r>
              <a:rPr kumimoji="1" lang="ja-JP" altLang="ja-JP" sz="1200" kern="1200" dirty="0" smtClean="0">
                <a:solidFill>
                  <a:schemeClr val="tx1"/>
                </a:solidFill>
                <a:effectLst/>
                <a:latin typeface="Times New Roman" pitchFamily="18" charset="0"/>
                <a:ea typeface="ＭＳ Ｐ明朝" charset="-128"/>
                <a:cs typeface="+mn-cs"/>
              </a:rPr>
              <a:t>れること，③　実験のデータのばらつきをいろいろな角度から評価できる分散分析ができることなど有利な点が多い</a:t>
            </a:r>
            <a:r>
              <a:rPr kumimoji="1" lang="ja-JP" altLang="en-US" sz="1200" kern="1200" dirty="0" smtClean="0">
                <a:solidFill>
                  <a:schemeClr val="tx1"/>
                </a:solidFill>
                <a:effectLst/>
                <a:latin typeface="Times New Roman" pitchFamily="18" charset="0"/>
                <a:ea typeface="ＭＳ Ｐ明朝" charset="-128"/>
                <a:cs typeface="+mn-cs"/>
              </a:rPr>
              <a:t>です．交互作用の認められる複数の制御因子を取り上げた実験をする方が１回の実験で多くの情報を得ることができます．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250195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取り上げるべき実験の因子が決まれば，それぞれの因子についていくつ水準を取るかを決め</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．質的因子のときは利用できるあるいは考慮すべき数で決</a:t>
            </a:r>
            <a:r>
              <a:rPr kumimoji="1" lang="ja-JP" altLang="en-US" sz="1200" kern="1200" dirty="0" smtClean="0">
                <a:solidFill>
                  <a:schemeClr val="tx1"/>
                </a:solidFill>
                <a:effectLst/>
                <a:latin typeface="Times New Roman" pitchFamily="18" charset="0"/>
                <a:ea typeface="ＭＳ Ｐ明朝" charset="-128"/>
                <a:cs typeface="+mn-cs"/>
              </a:rPr>
              <a:t>まります</a:t>
            </a:r>
            <a:r>
              <a:rPr kumimoji="1" lang="ja-JP" altLang="ja-JP" sz="1200" kern="1200" dirty="0" smtClean="0">
                <a:solidFill>
                  <a:schemeClr val="tx1"/>
                </a:solidFill>
                <a:effectLst/>
                <a:latin typeface="Times New Roman" pitchFamily="18" charset="0"/>
                <a:ea typeface="ＭＳ Ｐ明朝" charset="-128"/>
                <a:cs typeface="+mn-cs"/>
              </a:rPr>
              <a:t>．質的因子とは例えば品種で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よく栽培される品種を選べばよいでしょう．島根県で実験するのに，有名な品種だという理由などで，わざわざ北海道や外国で栽培されている品種を入れる必要はふつうはありません．実験の目的に合わせて，採用する品種を決めればよいでしょう．現場の農家が栽培しない品種を入れる必要はふつうはほとんどありません．品種の数が多いときは実験の規模を適正にするために，よく栽培される品種あるいは特徴的な品種に絞り込むこともよくあることです．実験の規模が大きいと実験全体を均一に管理できなくなって，実験誤差が大きくなるので，質的因子において，水準を絞り込むことは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262787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量的因子の場合，回帰分析することにな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どのような回帰直線あるいは回帰曲線を仮定するかで，採用すべき水準数は決まります．とくに何の仮定もない場合は，</a:t>
            </a:r>
            <a:r>
              <a:rPr lang="ja-JP" altLang="en-US" dirty="0" smtClean="0"/>
              <a:t>最初は広い範囲で</a:t>
            </a:r>
            <a:r>
              <a:rPr lang="en-US" altLang="ja-JP" dirty="0" smtClean="0"/>
              <a:t>2</a:t>
            </a:r>
            <a:r>
              <a:rPr lang="ja-JP" altLang="en-US" dirty="0" smtClean="0"/>
              <a:t>～</a:t>
            </a:r>
            <a:r>
              <a:rPr lang="en-US" altLang="ja-JP" dirty="0" smtClean="0"/>
              <a:t>3</a:t>
            </a:r>
            <a:r>
              <a:rPr lang="ja-JP" altLang="en-US" dirty="0" smtClean="0"/>
              <a:t>程度の水準で行い，次の実験で因子の範囲を絞っていくのがよいでしょう．最初から水準数を取り過ぎると，質的因子で述べたのと同じように，</a:t>
            </a:r>
            <a:r>
              <a:rPr kumimoji="1" lang="ja-JP" altLang="en-US" sz="1200" kern="1200" dirty="0" smtClean="0">
                <a:solidFill>
                  <a:schemeClr val="tx1"/>
                </a:solidFill>
                <a:effectLst/>
                <a:latin typeface="Times New Roman" pitchFamily="18" charset="0"/>
                <a:ea typeface="ＭＳ Ｐ明朝" charset="-128"/>
                <a:cs typeface="+mn-cs"/>
              </a:rPr>
              <a:t>実験の規模が大きくなり，実験全体を均一に管理できなくなって，実験誤差が大きくなるおそれがあります．</a:t>
            </a: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回帰</a:t>
            </a:r>
            <a:r>
              <a:rPr kumimoji="1" lang="ja-JP" altLang="ja-JP" sz="1200" kern="1200" dirty="0" smtClean="0">
                <a:solidFill>
                  <a:schemeClr val="tx1"/>
                </a:solidFill>
                <a:effectLst/>
                <a:latin typeface="Times New Roman" pitchFamily="18" charset="0"/>
                <a:ea typeface="ＭＳ Ｐ明朝" charset="-128"/>
                <a:cs typeface="+mn-cs"/>
              </a:rPr>
              <a:t>直線を仮定するときは</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つ程度，２次曲線や対数，指数曲線を仮定するときは</a:t>
            </a:r>
            <a:r>
              <a:rPr kumimoji="1" lang="en-US" altLang="ja-JP" sz="1200" kern="1200" dirty="0" smtClean="0">
                <a:solidFill>
                  <a:schemeClr val="tx1"/>
                </a:solidFill>
                <a:effectLst/>
                <a:latin typeface="Times New Roman" pitchFamily="18" charset="0"/>
                <a:ea typeface="ＭＳ Ｐ明朝" charset="-128"/>
                <a:cs typeface="+mn-cs"/>
              </a:rPr>
              <a:t>4</a:t>
            </a:r>
            <a:r>
              <a:rPr kumimoji="1" lang="ja-JP" altLang="ja-JP" sz="1200" kern="1200" dirty="0" smtClean="0">
                <a:solidFill>
                  <a:schemeClr val="tx1"/>
                </a:solidFill>
                <a:effectLst/>
                <a:latin typeface="Times New Roman" pitchFamily="18" charset="0"/>
                <a:ea typeface="ＭＳ Ｐ明朝" charset="-128"/>
                <a:cs typeface="+mn-cs"/>
              </a:rPr>
              <a:t>つ程度の水準が</a:t>
            </a:r>
            <a:r>
              <a:rPr kumimoji="1" lang="ja-JP" altLang="en-US" sz="1200" kern="1200" dirty="0" smtClean="0">
                <a:solidFill>
                  <a:schemeClr val="tx1"/>
                </a:solidFill>
                <a:effectLst/>
                <a:latin typeface="Times New Roman" pitchFamily="18" charset="0"/>
                <a:ea typeface="ＭＳ Ｐ明朝" charset="-128"/>
                <a:cs typeface="+mn-cs"/>
              </a:rPr>
              <a:t>少なくとも，回帰式を求める上では</a:t>
            </a:r>
            <a:r>
              <a:rPr kumimoji="1" lang="ja-JP" altLang="ja-JP" sz="1200" kern="1200" dirty="0" smtClean="0">
                <a:solidFill>
                  <a:schemeClr val="tx1"/>
                </a:solidFill>
                <a:effectLst/>
                <a:latin typeface="Times New Roman" pitchFamily="18" charset="0"/>
                <a:ea typeface="ＭＳ Ｐ明朝" charset="-128"/>
                <a:cs typeface="+mn-cs"/>
              </a:rPr>
              <a:t>必要で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水準はできるだけ広い範囲をカバーする方がよい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．特に最初のうちから限られた範囲の水準でしか実験しないと，最適な値や新発見を逃すことになるかもしれ</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さらに推定や予測の誤差も大きくなります．</a:t>
            </a:r>
            <a:r>
              <a:rPr kumimoji="1" lang="ja-JP" altLang="ja-JP" sz="1200" kern="1200" dirty="0" smtClean="0">
                <a:solidFill>
                  <a:schemeClr val="tx1"/>
                </a:solidFill>
                <a:effectLst/>
                <a:latin typeface="Times New Roman" pitchFamily="18" charset="0"/>
                <a:ea typeface="ＭＳ Ｐ明朝" charset="-128"/>
                <a:cs typeface="+mn-cs"/>
              </a:rPr>
              <a:t>実験による情報が増えれば，水準の幅を狭めていくことも可能で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303049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データが集まったら，まず</a:t>
            </a:r>
            <a:r>
              <a:rPr kumimoji="1" lang="ja-JP" altLang="ja-JP" sz="1200" kern="1200" dirty="0" smtClean="0">
                <a:solidFill>
                  <a:schemeClr val="tx1"/>
                </a:solidFill>
                <a:effectLst/>
                <a:latin typeface="Times New Roman" pitchFamily="18" charset="0"/>
                <a:ea typeface="ＭＳ Ｐ明朝" charset="-128"/>
                <a:cs typeface="+mn-cs"/>
              </a:rPr>
              <a:t>基礎統計量を計算</a:t>
            </a:r>
            <a:r>
              <a:rPr kumimoji="1" lang="ja-JP" altLang="en-US" sz="1200" kern="1200" dirty="0" smtClean="0">
                <a:solidFill>
                  <a:schemeClr val="tx1"/>
                </a:solidFill>
                <a:effectLst/>
                <a:latin typeface="Times New Roman" pitchFamily="18" charset="0"/>
                <a:ea typeface="ＭＳ Ｐ明朝" charset="-128"/>
                <a:cs typeface="+mn-cs"/>
              </a:rPr>
              <a:t>しましょう．</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①　データの数の少ないとき</a:t>
            </a:r>
            <a:r>
              <a:rPr kumimoji="1" lang="ja-JP" altLang="en-US" sz="1200" kern="1200" dirty="0" smtClean="0">
                <a:solidFill>
                  <a:schemeClr val="tx1"/>
                </a:solidFill>
                <a:effectLst/>
                <a:latin typeface="Times New Roman" pitchFamily="18" charset="0"/>
                <a:ea typeface="ＭＳ Ｐ明朝" charset="-128"/>
                <a:cs typeface="+mn-cs"/>
              </a:rPr>
              <a:t>は次のようにします．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たいていの実験ではデータは</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err="1" smtClean="0">
                <a:solidFill>
                  <a:schemeClr val="tx1"/>
                </a:solidFill>
                <a:effectLst/>
                <a:latin typeface="Times New Roman" pitchFamily="18" charset="0"/>
                <a:ea typeface="ＭＳ Ｐ明朝" charset="-128"/>
                <a:cs typeface="+mn-cs"/>
              </a:rPr>
              <a:t>ぐら</a:t>
            </a:r>
            <a:r>
              <a:rPr kumimoji="1" lang="ja-JP" altLang="ja-JP" sz="1200" kern="1200" dirty="0" smtClean="0">
                <a:solidFill>
                  <a:schemeClr val="tx1"/>
                </a:solidFill>
                <a:effectLst/>
                <a:latin typeface="Times New Roman" pitchFamily="18" charset="0"/>
                <a:ea typeface="ＭＳ Ｐ明朝" charset="-128"/>
                <a:cs typeface="+mn-cs"/>
              </a:rPr>
              <a:t>いであり，度数分布を調べるには少なすぎ</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．この場合は，平均，標準偏差，標準誤差を計算</a:t>
            </a:r>
            <a:r>
              <a:rPr kumimoji="1" lang="ja-JP" altLang="en-US" sz="1200" kern="1200" dirty="0" smtClean="0">
                <a:solidFill>
                  <a:schemeClr val="tx1"/>
                </a:solidFill>
                <a:effectLst/>
                <a:latin typeface="Times New Roman" pitchFamily="18" charset="0"/>
                <a:ea typeface="ＭＳ Ｐ明朝" charset="-128"/>
                <a:cs typeface="+mn-cs"/>
              </a:rPr>
              <a:t>します．平均しか計算しないのはよくないことです．データのばらつきはつねにチェックしましょう．また標準偏差の計算をすると異常値やデータの打ち間違えを見つけやすくもなります．なお</a:t>
            </a:r>
            <a:r>
              <a:rPr kumimoji="1" lang="ja-JP" altLang="ja-JP" sz="1200" kern="1200" dirty="0" smtClean="0">
                <a:solidFill>
                  <a:schemeClr val="tx1"/>
                </a:solidFill>
                <a:effectLst/>
                <a:latin typeface="Times New Roman" pitchFamily="18" charset="0"/>
                <a:ea typeface="ＭＳ Ｐ明朝" charset="-128"/>
                <a:cs typeface="+mn-cs"/>
              </a:rPr>
              <a:t>データが正規分布しないと平均，標準偏差はあまりデータの代表値としてふさわしくないこともあ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．さらに必要に応じて，平均値の区間推定などを行うこともでき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 </a:t>
            </a:r>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②　データの数が多いとき</a:t>
            </a:r>
            <a:r>
              <a:rPr kumimoji="1" lang="ja-JP" altLang="en-US" sz="1200" kern="1200" dirty="0" smtClean="0">
                <a:solidFill>
                  <a:schemeClr val="tx1"/>
                </a:solidFill>
                <a:effectLst/>
                <a:latin typeface="Times New Roman" pitchFamily="18" charset="0"/>
                <a:ea typeface="ＭＳ Ｐ明朝" charset="-128"/>
                <a:cs typeface="+mn-cs"/>
              </a:rPr>
              <a:t>は次のようにします．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　データが</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以上あれば，①で計算した平均，標準偏差などに加えて，度数分布，ヒストグラムを書いてデータの分布を調べることもでき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．度数分布から，データが正規分布に近似できないと判断したら，メジアン，モードなども有用な統計量</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284576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データの中に異常に大きい値，あるいは小さい値があるときの対処法は以下に述べるような方法があ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１．</a:t>
            </a:r>
            <a:r>
              <a:rPr kumimoji="1" lang="ja-JP" altLang="ja-JP"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必ず行うべきで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２</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５</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はどれを用いるべきか</a:t>
            </a:r>
            <a:r>
              <a:rPr kumimoji="1" lang="ja-JP" altLang="ja-JP" sz="1200" kern="1200" dirty="0" err="1"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実験の目的，データの性質などを検討して，できる限り実験を開始する前に決めてお</a:t>
            </a:r>
            <a:r>
              <a:rPr kumimoji="1" lang="ja-JP" altLang="en-US" sz="1200" kern="1200" dirty="0" smtClean="0">
                <a:solidFill>
                  <a:schemeClr val="tx1"/>
                </a:solidFill>
                <a:effectLst/>
                <a:latin typeface="Times New Roman" pitchFamily="18" charset="0"/>
                <a:ea typeface="ＭＳ Ｐ明朝" charset="-128"/>
                <a:cs typeface="+mn-cs"/>
              </a:rPr>
              <a:t>きましょう</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研究室のよって異常値の扱い方が決まっていると思いますので，基本的には研究室のやり方に従うのがよいでしょう．</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１</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異常値</a:t>
            </a:r>
            <a:r>
              <a:rPr kumimoji="1" lang="ja-JP" altLang="en-US" sz="1200" kern="1200" dirty="0" smtClean="0">
                <a:solidFill>
                  <a:schemeClr val="tx1"/>
                </a:solidFill>
                <a:effectLst/>
                <a:latin typeface="Times New Roman" pitchFamily="18" charset="0"/>
                <a:ea typeface="ＭＳ Ｐ明朝" charset="-128"/>
                <a:cs typeface="+mn-cs"/>
              </a:rPr>
              <a:t>（外れ値　はずれちとよむ）</a:t>
            </a:r>
            <a:r>
              <a:rPr kumimoji="1" lang="ja-JP" altLang="ja-JP" sz="1200" kern="1200" dirty="0" smtClean="0">
                <a:solidFill>
                  <a:schemeClr val="tx1"/>
                </a:solidFill>
                <a:effectLst/>
                <a:latin typeface="Times New Roman" pitchFamily="18" charset="0"/>
                <a:ea typeface="ＭＳ Ｐ明朝" charset="-128"/>
                <a:cs typeface="+mn-cs"/>
              </a:rPr>
              <a:t>の原因が明らかなとき</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異常値の原因を調べ，測定におかしな点があるときは除去</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使えるかもしれないとけちなことを考えて，怪しい結果をとりあえず残して，後から結果を見てから，他の値と同じだからよいだろうといって使うというのはよくないことです．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２</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反復数を増や</a:t>
            </a:r>
            <a:r>
              <a:rPr kumimoji="1" lang="ja-JP" altLang="en-US" sz="1200" kern="1200" dirty="0" smtClean="0">
                <a:solidFill>
                  <a:schemeClr val="tx1"/>
                </a:solidFill>
                <a:effectLst/>
                <a:latin typeface="Times New Roman" pitchFamily="18" charset="0"/>
                <a:ea typeface="ＭＳ Ｐ明朝" charset="-128"/>
                <a:cs typeface="+mn-cs"/>
              </a:rPr>
              <a:t>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もし可能であれば，実験を繰り返し，データを増やすとそのデータが異常値であるかより明確になり</a:t>
            </a:r>
            <a:r>
              <a:rPr kumimoji="1" lang="ja-JP" altLang="en-US" sz="1200" kern="1200" dirty="0" smtClean="0">
                <a:solidFill>
                  <a:schemeClr val="tx1"/>
                </a:solidFill>
                <a:effectLst/>
                <a:latin typeface="Times New Roman" pitchFamily="18" charset="0"/>
                <a:ea typeface="ＭＳ Ｐ明朝" charset="-128"/>
                <a:cs typeface="+mn-cs"/>
              </a:rPr>
              <a:t>ますし</a:t>
            </a:r>
            <a:r>
              <a:rPr kumimoji="1" lang="ja-JP" altLang="ja-JP" sz="1200" kern="1200" dirty="0" smtClean="0">
                <a:solidFill>
                  <a:schemeClr val="tx1"/>
                </a:solidFill>
                <a:effectLst/>
                <a:latin typeface="Times New Roman" pitchFamily="18" charset="0"/>
                <a:ea typeface="ＭＳ Ｐ明朝" charset="-128"/>
                <a:cs typeface="+mn-cs"/>
              </a:rPr>
              <a:t>，かつ異常値が平均値に及ぼす影響も軽減</a:t>
            </a:r>
            <a:r>
              <a:rPr kumimoji="1" lang="ja-JP" altLang="en-US" sz="1200" kern="1200" dirty="0" smtClean="0">
                <a:solidFill>
                  <a:schemeClr val="tx1"/>
                </a:solidFill>
                <a:effectLst/>
                <a:latin typeface="Times New Roman" pitchFamily="18" charset="0"/>
                <a:ea typeface="ＭＳ Ｐ明朝" charset="-128"/>
                <a:cs typeface="+mn-cs"/>
              </a:rPr>
              <a:t>されます．まず異常値があるときは</a:t>
            </a:r>
            <a:r>
              <a:rPr kumimoji="1" lang="ja-JP" altLang="en-US" sz="1200" kern="1200" dirty="0" err="1" smtClean="0">
                <a:solidFill>
                  <a:schemeClr val="tx1"/>
                </a:solidFill>
                <a:effectLst/>
                <a:latin typeface="Times New Roman" pitchFamily="18" charset="0"/>
                <a:ea typeface="ＭＳ Ｐ明朝" charset="-128"/>
                <a:cs typeface="+mn-cs"/>
              </a:rPr>
              <a:t>ｂ</a:t>
            </a:r>
            <a:r>
              <a:rPr kumimoji="1" lang="ja-JP" altLang="en-US" sz="1200" kern="1200" dirty="0" smtClean="0">
                <a:solidFill>
                  <a:schemeClr val="tx1"/>
                </a:solidFill>
                <a:effectLst/>
                <a:latin typeface="Times New Roman" pitchFamily="18" charset="0"/>
                <a:ea typeface="ＭＳ Ｐ明朝" charset="-128"/>
                <a:cs typeface="+mn-cs"/>
              </a:rPr>
              <a:t>を行うのが望ましいでしょう．</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異常値の除去</a:t>
            </a:r>
            <a:r>
              <a:rPr kumimoji="1" lang="ja-JP" altLang="en-US" sz="1200" kern="1200" dirty="0" smtClean="0">
                <a:solidFill>
                  <a:schemeClr val="tx1"/>
                </a:solidFill>
                <a:effectLst/>
                <a:latin typeface="Times New Roman" pitchFamily="18" charset="0"/>
                <a:ea typeface="ＭＳ Ｐ明朝" charset="-128"/>
                <a:cs typeface="+mn-cs"/>
              </a:rPr>
              <a:t>を検討します．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異常値を除去したいときはスミルノフ法（スミルノフ・グラブス法）あるいはディクソンのＱテスト</a:t>
            </a:r>
            <a:r>
              <a:rPr kumimoji="1" lang="ja-JP" altLang="en-US" sz="1200" kern="1200" dirty="0" smtClean="0">
                <a:solidFill>
                  <a:schemeClr val="tx1"/>
                </a:solidFill>
                <a:effectLst/>
                <a:latin typeface="Times New Roman" pitchFamily="18" charset="0"/>
                <a:ea typeface="ＭＳ Ｐ明朝" charset="-128"/>
                <a:cs typeface="+mn-cs"/>
              </a:rPr>
              <a:t>など</a:t>
            </a:r>
            <a:r>
              <a:rPr kumimoji="1" lang="ja-JP" altLang="ja-JP" sz="1200" kern="1200" dirty="0" smtClean="0">
                <a:solidFill>
                  <a:schemeClr val="tx1"/>
                </a:solidFill>
                <a:effectLst/>
                <a:latin typeface="Times New Roman" pitchFamily="18" charset="0"/>
                <a:ea typeface="ＭＳ Ｐ明朝" charset="-128"/>
                <a:cs typeface="+mn-cs"/>
              </a:rPr>
              <a:t>で検定し，異常値であると認められるときは除去でき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．根拠もなく，不都合なデータを捨てるのは好ましく</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反復</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en-US" sz="1200" kern="1200" dirty="0" err="1" smtClean="0">
                <a:solidFill>
                  <a:schemeClr val="tx1"/>
                </a:solidFill>
                <a:effectLst/>
                <a:latin typeface="Times New Roman" pitchFamily="18" charset="0"/>
                <a:ea typeface="ＭＳ Ｐ明朝" charset="-128"/>
                <a:cs typeface="+mn-cs"/>
              </a:rPr>
              <a:t>つの</a:t>
            </a:r>
            <a:r>
              <a:rPr kumimoji="1" lang="ja-JP" altLang="en-US" sz="1200" kern="1200" dirty="0" smtClean="0">
                <a:solidFill>
                  <a:schemeClr val="tx1"/>
                </a:solidFill>
                <a:effectLst/>
                <a:latin typeface="Times New Roman" pitchFamily="18" charset="0"/>
                <a:ea typeface="ＭＳ Ｐ明朝" charset="-128"/>
                <a:cs typeface="+mn-cs"/>
              </a:rPr>
              <a:t>データをとり，近接した</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en-US" sz="1200" kern="1200" dirty="0" err="1" smtClean="0">
                <a:solidFill>
                  <a:schemeClr val="tx1"/>
                </a:solidFill>
                <a:effectLst/>
                <a:latin typeface="Times New Roman" pitchFamily="18" charset="0"/>
                <a:ea typeface="ＭＳ Ｐ明朝" charset="-128"/>
                <a:cs typeface="+mn-cs"/>
              </a:rPr>
              <a:t>つだけを</a:t>
            </a:r>
            <a:r>
              <a:rPr kumimoji="1" lang="ja-JP" altLang="en-US" sz="1200" kern="1200" dirty="0" smtClean="0">
                <a:solidFill>
                  <a:schemeClr val="tx1"/>
                </a:solidFill>
                <a:effectLst/>
                <a:latin typeface="Times New Roman" pitchFamily="18" charset="0"/>
                <a:ea typeface="ＭＳ Ｐ明朝" charset="-128"/>
                <a:cs typeface="+mn-cs"/>
              </a:rPr>
              <a:t>採用する（すなわちはずれた１つを除去する）という方法を採用する人がいますが，これはよくない方法です．統計学的には</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en-US" sz="1200" kern="1200" dirty="0" err="1" smtClean="0">
                <a:solidFill>
                  <a:schemeClr val="tx1"/>
                </a:solidFill>
                <a:effectLst/>
                <a:latin typeface="Times New Roman" pitchFamily="18" charset="0"/>
                <a:ea typeface="ＭＳ Ｐ明朝" charset="-128"/>
                <a:cs typeface="+mn-cs"/>
              </a:rPr>
              <a:t>つの</a:t>
            </a:r>
            <a:r>
              <a:rPr kumimoji="1" lang="ja-JP" altLang="en-US" sz="1200" kern="1200" dirty="0" smtClean="0">
                <a:solidFill>
                  <a:schemeClr val="tx1"/>
                </a:solidFill>
                <a:effectLst/>
                <a:latin typeface="Times New Roman" pitchFamily="18" charset="0"/>
                <a:ea typeface="ＭＳ Ｐ明朝" charset="-128"/>
                <a:cs typeface="+mn-cs"/>
              </a:rPr>
              <a:t>データのうち，真ん中（メジアン）だけ１つを採用する方が，近接した２つを採用するよりは真の値に近い結果を得られることがわかっています．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４</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内部平均を用いる方法</a:t>
            </a:r>
            <a:r>
              <a:rPr kumimoji="1" lang="ja-JP" altLang="en-US" sz="1200" kern="1200" dirty="0" smtClean="0">
                <a:solidFill>
                  <a:schemeClr val="tx1"/>
                </a:solidFill>
                <a:effectLst/>
                <a:latin typeface="Times New Roman" pitchFamily="18" charset="0"/>
                <a:ea typeface="ＭＳ Ｐ明朝" charset="-128"/>
                <a:cs typeface="+mn-cs"/>
              </a:rPr>
              <a:t>もあります．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異常値を</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err="1" smtClean="0">
                <a:solidFill>
                  <a:schemeClr val="tx1"/>
                </a:solidFill>
                <a:effectLst/>
                <a:latin typeface="Times New Roman" pitchFamily="18" charset="0"/>
                <a:ea typeface="ＭＳ Ｐ明朝" charset="-128"/>
                <a:cs typeface="+mn-cs"/>
              </a:rPr>
              <a:t>つだけ</a:t>
            </a:r>
            <a:r>
              <a:rPr kumimoji="1" lang="ja-JP" altLang="en-US" sz="1200" kern="1200" dirty="0" smtClean="0">
                <a:solidFill>
                  <a:schemeClr val="tx1"/>
                </a:solidFill>
                <a:effectLst/>
                <a:latin typeface="Times New Roman" pitchFamily="18" charset="0"/>
                <a:ea typeface="ＭＳ Ｐ明朝" charset="-128"/>
                <a:cs typeface="+mn-cs"/>
              </a:rPr>
              <a:t>除去すると，大きい方，あるいは小さい方にデータの平均が大きく動きます．これはよくないので，</a:t>
            </a:r>
            <a:r>
              <a:rPr kumimoji="1" lang="ja-JP" altLang="ja-JP" sz="1200" kern="1200" dirty="0" smtClean="0">
                <a:solidFill>
                  <a:schemeClr val="tx1"/>
                </a:solidFill>
                <a:effectLst/>
                <a:latin typeface="Times New Roman" pitchFamily="18" charset="0"/>
                <a:ea typeface="ＭＳ Ｐ明朝" charset="-128"/>
                <a:cs typeface="+mn-cs"/>
              </a:rPr>
              <a:t>集めたデータのうち両極端な値，すなわち最大値と最小値を</a:t>
            </a:r>
            <a:r>
              <a:rPr kumimoji="1" lang="ja-JP" altLang="en-US" sz="1200" kern="1200" dirty="0" smtClean="0">
                <a:solidFill>
                  <a:schemeClr val="tx1"/>
                </a:solidFill>
                <a:effectLst/>
                <a:latin typeface="Times New Roman" pitchFamily="18" charset="0"/>
                <a:ea typeface="ＭＳ Ｐ明朝" charset="-128"/>
                <a:cs typeface="+mn-cs"/>
              </a:rPr>
              <a:t>データから除く方法があります．このように両極端なデータを</a:t>
            </a:r>
            <a:r>
              <a:rPr kumimoji="1" lang="ja-JP" altLang="ja-JP" sz="1200" kern="1200" dirty="0" smtClean="0">
                <a:solidFill>
                  <a:schemeClr val="tx1"/>
                </a:solidFill>
                <a:effectLst/>
                <a:latin typeface="Times New Roman" pitchFamily="18" charset="0"/>
                <a:ea typeface="ＭＳ Ｐ明朝" charset="-128"/>
                <a:cs typeface="+mn-cs"/>
              </a:rPr>
              <a:t>除いたデータから得た平均を内部平均とい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．内部平均を用いるとデータのばらつきはかなり小さくなることが多い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．データが３つのときの内部平均はメジアンと一致</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smtClean="0">
                <a:solidFill>
                  <a:schemeClr val="tx1"/>
                </a:solidFill>
                <a:effectLst/>
                <a:latin typeface="Times New Roman" pitchFamily="18" charset="0"/>
                <a:ea typeface="ＭＳ Ｐ明朝" charset="-128"/>
                <a:cs typeface="+mn-cs"/>
              </a:rPr>
              <a:t>５</a:t>
            </a:r>
            <a:r>
              <a:rPr kumimoji="1" lang="ja-JP" altLang="ja-JP" sz="1200" kern="120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ロバスト法を用いる方法</a:t>
            </a:r>
            <a:r>
              <a:rPr kumimoji="1" lang="ja-JP" altLang="en-US" sz="1200" kern="1200" dirty="0" smtClean="0">
                <a:solidFill>
                  <a:schemeClr val="tx1"/>
                </a:solidFill>
                <a:effectLst/>
                <a:latin typeface="Times New Roman" pitchFamily="18" charset="0"/>
                <a:ea typeface="ＭＳ Ｐ明朝" charset="-128"/>
                <a:cs typeface="+mn-cs"/>
              </a:rPr>
              <a:t>も最近は開発されています．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疑いのあるデータを完全には除去しないで，そのデータの重みを小さくすることによって，異常値の影響を軽減する方法がロバスト法で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．適切なプログラムを利用しないとロバスト法は実行でき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．しかし，異常値を除去することにともない問題（異常値であるかどうかを検定するときに</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値をどのように決めるのか，除去するかどうかで平均などが大きく変わってしまう）を回避でき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 </a:t>
            </a:r>
          </a:p>
          <a:p>
            <a:endParaRPr kumimoji="1" lang="ja-JP" altLang="ja-JP" sz="1200" kern="1200" dirty="0" smtClean="0">
              <a:solidFill>
                <a:schemeClr val="tx1"/>
              </a:solidFill>
              <a:effectLst/>
              <a:latin typeface="Times New Roman" pitchFamily="18" charset="0"/>
              <a:ea typeface="ＭＳ Ｐ明朝" charset="-128"/>
              <a:cs typeface="+mn-cs"/>
            </a:endParaRPr>
          </a:p>
          <a:p>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106040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異常値を除去したりして，データが確定したら，</a:t>
            </a:r>
            <a:r>
              <a:rPr kumimoji="1" lang="ja-JP" altLang="ja-JP" sz="1200" kern="1200" dirty="0" smtClean="0">
                <a:solidFill>
                  <a:schemeClr val="tx1"/>
                </a:solidFill>
                <a:effectLst/>
                <a:latin typeface="Times New Roman" pitchFamily="18" charset="0"/>
                <a:ea typeface="ＭＳ Ｐ明朝" charset="-128"/>
                <a:cs typeface="+mn-cs"/>
              </a:rPr>
              <a:t>得られたデータについてはどのデータとどのデータに相関があるかを散布図と相関係数を計算することで調べ</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．はじめは想定しなかった関係を見つけることもある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し，最初に考えていたような関係がないこともある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．データをグラフのように見える形にすることは相関関係を知るだけでなく，異常値やデータのグループ分けを見つける上でも重要なことで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さらに</a:t>
            </a:r>
            <a:r>
              <a:rPr kumimoji="1" lang="ja-JP" altLang="ja-JP" sz="1200" kern="1200" dirty="0" smtClean="0">
                <a:solidFill>
                  <a:schemeClr val="tx1"/>
                </a:solidFill>
                <a:effectLst/>
                <a:latin typeface="Times New Roman" pitchFamily="18" charset="0"/>
                <a:ea typeface="ＭＳ Ｐ明朝" charset="-128"/>
                <a:cs typeface="+mn-cs"/>
              </a:rPr>
              <a:t>実験計画で決めた</a:t>
            </a:r>
            <a:r>
              <a:rPr kumimoji="1" lang="ja-JP" altLang="en-US" sz="1200" kern="1200" dirty="0" smtClean="0">
                <a:solidFill>
                  <a:schemeClr val="tx1"/>
                </a:solidFill>
                <a:effectLst/>
                <a:latin typeface="Times New Roman" pitchFamily="18" charset="0"/>
                <a:ea typeface="ＭＳ Ｐ明朝" charset="-128"/>
                <a:cs typeface="+mn-cs"/>
              </a:rPr>
              <a:t>統計解析（</a:t>
            </a:r>
            <a:r>
              <a:rPr kumimoji="1" lang="ja-JP" altLang="ja-JP" sz="1200" kern="1200" dirty="0" smtClean="0">
                <a:solidFill>
                  <a:schemeClr val="tx1"/>
                </a:solidFill>
                <a:effectLst/>
                <a:latin typeface="Times New Roman" pitchFamily="18" charset="0"/>
                <a:ea typeface="ＭＳ Ｐ明朝" charset="-128"/>
                <a:cs typeface="+mn-cs"/>
              </a:rPr>
              <a:t>分散分析</a:t>
            </a:r>
            <a:r>
              <a:rPr kumimoji="1" lang="ja-JP" altLang="en-US" sz="1200" kern="1200" dirty="0" smtClean="0">
                <a:solidFill>
                  <a:schemeClr val="tx1"/>
                </a:solidFill>
                <a:effectLst/>
                <a:latin typeface="Times New Roman" pitchFamily="18" charset="0"/>
                <a:ea typeface="ＭＳ Ｐ明朝" charset="-128"/>
                <a:cs typeface="+mn-cs"/>
              </a:rPr>
              <a:t>，ｔ検定など）</a:t>
            </a:r>
            <a:r>
              <a:rPr kumimoji="1" lang="ja-JP" altLang="ja-JP" sz="1200" kern="1200" dirty="0" smtClean="0">
                <a:solidFill>
                  <a:schemeClr val="tx1"/>
                </a:solidFill>
                <a:effectLst/>
                <a:latin typeface="Times New Roman" pitchFamily="18" charset="0"/>
                <a:ea typeface="ＭＳ Ｐ明朝" charset="-128"/>
                <a:cs typeface="+mn-cs"/>
              </a:rPr>
              <a:t>をここ</a:t>
            </a:r>
            <a:r>
              <a:rPr kumimoji="1" lang="ja-JP" altLang="ja-JP" sz="1200" kern="1200" smtClean="0">
                <a:solidFill>
                  <a:schemeClr val="tx1"/>
                </a:solidFill>
                <a:effectLst/>
                <a:latin typeface="Times New Roman" pitchFamily="18" charset="0"/>
                <a:ea typeface="ＭＳ Ｐ明朝" charset="-128"/>
                <a:cs typeface="+mn-cs"/>
              </a:rPr>
              <a:t>で行</a:t>
            </a:r>
            <a:r>
              <a:rPr kumimoji="1" lang="ja-JP" altLang="en-US" sz="1200" kern="1200" smtClean="0">
                <a:solidFill>
                  <a:schemeClr val="tx1"/>
                </a:solidFill>
                <a:effectLst/>
                <a:latin typeface="Times New Roman" pitchFamily="18" charset="0"/>
                <a:ea typeface="ＭＳ Ｐ明朝" charset="-128"/>
                <a:cs typeface="+mn-cs"/>
              </a:rPr>
              <a:t>います</a:t>
            </a:r>
            <a:r>
              <a:rPr kumimoji="1" lang="ja-JP" altLang="ja-JP" sz="1200" kern="1200" smtClean="0">
                <a:solidFill>
                  <a:schemeClr val="tx1"/>
                </a:solidFill>
                <a:effectLst/>
                <a:latin typeface="Times New Roman" pitchFamily="18" charset="0"/>
                <a:ea typeface="ＭＳ Ｐ明朝" charset="-128"/>
                <a:cs typeface="+mn-cs"/>
              </a:rPr>
              <a:t>．</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245879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ja-JP" altLang="en-US"/>
              <a:t>実験計画</a:t>
            </a:r>
          </a:p>
        </p:txBody>
      </p:sp>
      <p:sp>
        <p:nvSpPr>
          <p:cNvPr id="357379" name="Rectangle 3"/>
          <p:cNvSpPr>
            <a:spLocks noChangeArrowheads="1"/>
          </p:cNvSpPr>
          <p:nvPr/>
        </p:nvSpPr>
        <p:spPr bwMode="auto">
          <a:xfrm>
            <a:off x="785786" y="1142984"/>
            <a:ext cx="6834188" cy="457200"/>
          </a:xfrm>
          <a:prstGeom prst="rect">
            <a:avLst/>
          </a:prstGeom>
          <a:noFill/>
          <a:ln w="38100">
            <a:noFill/>
            <a:miter lim="800000"/>
            <a:headEnd/>
            <a:tailEnd/>
          </a:ln>
          <a:effectLst/>
        </p:spPr>
        <p:txBody>
          <a:bodyPr wrap="none">
            <a:spAutoFit/>
          </a:bodyPr>
          <a:lstStyle/>
          <a:p>
            <a:r>
              <a:rPr lang="ja-JP" altLang="en-US" dirty="0"/>
              <a:t>１．フィッシャーの３原則に従う実験計画が望ましい．</a:t>
            </a:r>
          </a:p>
        </p:txBody>
      </p:sp>
      <p:sp>
        <p:nvSpPr>
          <p:cNvPr id="357381" name="Rectangle 5"/>
          <p:cNvSpPr>
            <a:spLocks noChangeArrowheads="1"/>
          </p:cNvSpPr>
          <p:nvPr/>
        </p:nvSpPr>
        <p:spPr bwMode="auto">
          <a:xfrm>
            <a:off x="1979613" y="1916113"/>
            <a:ext cx="5183187" cy="3960812"/>
          </a:xfrm>
          <a:prstGeom prst="rect">
            <a:avLst/>
          </a:prstGeom>
          <a:solidFill>
            <a:srgbClr val="FFFFFF"/>
          </a:solidFill>
          <a:ln w="38100">
            <a:noFill/>
            <a:miter lim="800000"/>
            <a:headEnd/>
            <a:tailEnd/>
          </a:ln>
          <a:effectLst/>
        </p:spPr>
        <p:txBody>
          <a:bodyPr anchor="ctr">
            <a:spAutoFit/>
          </a:bodyPr>
          <a:lstStyle/>
          <a:p>
            <a:endParaRPr lang="ja-JP" altLang="en-US"/>
          </a:p>
        </p:txBody>
      </p:sp>
      <p:pic>
        <p:nvPicPr>
          <p:cNvPr id="357382" name="Picture 6" descr="実験計画学＿フィッシャーの３原則"/>
          <p:cNvPicPr>
            <a:picLocks noChangeAspect="1" noChangeArrowheads="1"/>
          </p:cNvPicPr>
          <p:nvPr/>
        </p:nvPicPr>
        <p:blipFill>
          <a:blip r:embed="rId5" cstate="print"/>
          <a:srcRect/>
          <a:stretch>
            <a:fillRect/>
          </a:stretch>
        </p:blipFill>
        <p:spPr bwMode="auto">
          <a:xfrm>
            <a:off x="2339975" y="1989138"/>
            <a:ext cx="4608513" cy="3844925"/>
          </a:xfrm>
          <a:prstGeom prst="rect">
            <a:avLst/>
          </a:prstGeom>
          <a:noFill/>
        </p:spPr>
      </p:pic>
      <p:sp>
        <p:nvSpPr>
          <p:cNvPr id="357383" name="Text Box 7"/>
          <p:cNvSpPr txBox="1">
            <a:spLocks noChangeArrowheads="1"/>
          </p:cNvSpPr>
          <p:nvPr/>
        </p:nvSpPr>
        <p:spPr bwMode="auto">
          <a:xfrm>
            <a:off x="1763713" y="5876925"/>
            <a:ext cx="5627687" cy="457200"/>
          </a:xfrm>
          <a:prstGeom prst="rect">
            <a:avLst/>
          </a:prstGeom>
          <a:noFill/>
          <a:ln w="38100">
            <a:noFill/>
            <a:miter lim="800000"/>
            <a:headEnd/>
            <a:tailEnd/>
          </a:ln>
          <a:effectLst/>
        </p:spPr>
        <p:txBody>
          <a:bodyPr wrap="none">
            <a:spAutoFit/>
          </a:bodyPr>
          <a:lstStyle/>
          <a:p>
            <a:r>
              <a:rPr lang="ja-JP" altLang="en-US"/>
              <a:t>系統誤差をいかにして制御するかを考える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56073357"/>
      </p:ext>
    </p:extLst>
  </p:cSld>
  <p:clrMapOvr>
    <a:masterClrMapping/>
  </p:clrMapOvr>
  <mc:AlternateContent xmlns:mc="http://schemas.openxmlformats.org/markup-compatibility/2006" xmlns:p14="http://schemas.microsoft.com/office/powerpoint/2010/main">
    <mc:Choice Requires="p14">
      <p:transition spd="slow" p14:dur="2000" advTm="74610"/>
    </mc:Choice>
    <mc:Fallback xmlns="">
      <p:transition spd="slow" advTm="74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251" x="996950" y="4984750"/>
          <p14:tracePt t="2798" x="996950" y="4953000"/>
          <p14:tracePt t="2815" x="996950" y="4946650"/>
          <p14:tracePt t="2835" x="1003300" y="4933950"/>
          <p14:tracePt t="2844" x="1009650" y="4927600"/>
          <p14:tracePt t="2844" x="1016000" y="4921250"/>
          <p14:tracePt t="2860" x="1028700" y="4914900"/>
          <p14:tracePt t="2860" x="1041400" y="4908550"/>
          <p14:tracePt t="2877" x="1047750" y="4908550"/>
          <p14:tracePt t="2877" x="1060450" y="4908550"/>
          <p14:tracePt t="2893" x="1066800" y="4908550"/>
          <p14:tracePt t="2893" x="1079500" y="4908550"/>
          <p14:tracePt t="2893" x="1085850" y="4908550"/>
          <p14:tracePt t="2912" x="1098550" y="4914900"/>
          <p14:tracePt t="19567" x="3352800" y="1860550"/>
          <p14:tracePt t="20352" x="3346450" y="1854200"/>
          <p14:tracePt t="20367" x="3340100" y="1847850"/>
          <p14:tracePt t="20376" x="3333750" y="1841500"/>
          <p14:tracePt t="20385" x="3327400" y="1841500"/>
          <p14:tracePt t="20385" x="3308350" y="1835150"/>
          <p14:tracePt t="20405" x="3295650" y="1828800"/>
          <p14:tracePt t="20405" x="3289300" y="1828800"/>
          <p14:tracePt t="20421" x="3276600" y="1822450"/>
          <p14:tracePt t="20421" x="3263900" y="1816100"/>
          <p14:tracePt t="20437" x="3251200" y="1809750"/>
          <p14:tracePt t="20437" x="3238500" y="1803400"/>
          <p14:tracePt t="20453" x="3225800" y="1803400"/>
          <p14:tracePt t="20453" x="3213100" y="1797050"/>
          <p14:tracePt t="20453" x="3194050" y="1790700"/>
          <p14:tracePt t="20473" x="3181350" y="1790700"/>
          <p14:tracePt t="20485" x="3162300" y="1784350"/>
          <p14:tracePt t="20485" x="3130550" y="1778000"/>
          <p14:tracePt t="20505" x="3117850" y="1778000"/>
          <p14:tracePt t="20505" x="3105150" y="1778000"/>
          <p14:tracePt t="20521" x="3092450" y="1771650"/>
          <p14:tracePt t="20521" x="3079750" y="1771650"/>
          <p14:tracePt t="20537" x="3067050" y="1765300"/>
          <p14:tracePt t="20537" x="3054350" y="1758950"/>
          <p14:tracePt t="20537" x="3041650" y="1758950"/>
          <p14:tracePt t="20556" x="3028950" y="1752600"/>
          <p14:tracePt t="20569" x="3016250" y="1752600"/>
          <p14:tracePt t="20569" x="2978150" y="1752600"/>
          <p14:tracePt t="20588" x="2952750" y="1752600"/>
          <p14:tracePt t="20588" x="2933700" y="1752600"/>
          <p14:tracePt t="20604" x="2908300" y="1758950"/>
          <p14:tracePt t="20604" x="2882900" y="1765300"/>
          <p14:tracePt t="20621" x="2857500" y="1765300"/>
          <p14:tracePt t="20621" x="2825750" y="1771650"/>
          <p14:tracePt t="20638" x="2800350" y="1778000"/>
          <p14:tracePt t="20638" x="2730500" y="1790700"/>
          <p14:tracePt t="20655" x="2692400" y="1797050"/>
          <p14:tracePt t="20655" x="2647950" y="1809750"/>
          <p14:tracePt t="20671" x="2603500" y="1822450"/>
          <p14:tracePt t="20671" x="2552700" y="1835150"/>
          <p14:tracePt t="20689" x="2501900" y="1847850"/>
          <p14:tracePt t="20689" x="2387600" y="1866900"/>
          <p14:tracePt t="20705" x="2330450" y="1879600"/>
          <p14:tracePt t="20705" x="2273300" y="1892300"/>
          <p14:tracePt t="20723" x="2209800" y="1892300"/>
          <p14:tracePt t="20723" x="2152650" y="1898650"/>
          <p14:tracePt t="20738" x="2089150" y="1905000"/>
          <p14:tracePt t="20738" x="2025650" y="1905000"/>
          <p14:tracePt t="20755" x="1962150" y="1905000"/>
          <p14:tracePt t="20755" x="1835150" y="1898650"/>
          <p14:tracePt t="20773" x="1771650" y="1892300"/>
          <p14:tracePt t="20773" x="1714500" y="1885950"/>
          <p14:tracePt t="20789" x="1657350" y="1873250"/>
          <p14:tracePt t="20789" x="1606550" y="1854200"/>
          <p14:tracePt t="20805" x="1562100" y="1835150"/>
          <p14:tracePt t="20805" x="1517650" y="1809750"/>
          <p14:tracePt t="20822" x="1485900" y="1784350"/>
          <p14:tracePt t="20822" x="1454150" y="1752600"/>
          <p14:tracePt t="20822" x="1435100" y="1720850"/>
          <p14:tracePt t="20841" x="1416050" y="1682750"/>
          <p14:tracePt t="20853" x="1409700" y="1644650"/>
          <p14:tracePt t="20853" x="1409700" y="1600200"/>
          <p14:tracePt t="20873" x="1416050" y="1517650"/>
          <p14:tracePt t="20873" x="1435100" y="1473200"/>
          <p14:tracePt t="20889" x="1454150" y="1428750"/>
          <p14:tracePt t="20889" x="1485900" y="1384300"/>
          <p14:tracePt t="20905" x="1524000" y="1339850"/>
          <p14:tracePt t="20905" x="1568450" y="1295400"/>
          <p14:tracePt t="20922" x="1625600" y="1244600"/>
          <p14:tracePt t="20922" x="1682750" y="1200150"/>
          <p14:tracePt t="20922" x="1752600" y="1155700"/>
          <p14:tracePt t="20941" x="1828800" y="1117600"/>
          <p14:tracePt t="20941" x="1911350" y="1079500"/>
          <p14:tracePt t="20955" x="1993900" y="1047750"/>
          <p14:tracePt t="20955" x="2082800" y="1022350"/>
          <p14:tracePt t="20972" x="2171700" y="996950"/>
          <p14:tracePt t="20972" x="2260600" y="977900"/>
          <p14:tracePt t="20989" x="2349500" y="965200"/>
          <p14:tracePt t="20989" x="2520950" y="946150"/>
          <p14:tracePt t="21006" x="2603500" y="946150"/>
          <p14:tracePt t="21006" x="2686050" y="946150"/>
          <p14:tracePt t="21023" x="2774950" y="946150"/>
          <p14:tracePt t="21023" x="2863850" y="946150"/>
          <p14:tracePt t="21039" x="2946400" y="952500"/>
          <p14:tracePt t="21039" x="3124200" y="971550"/>
          <p14:tracePt t="21057" x="3206750" y="984250"/>
          <p14:tracePt t="21057" x="3295650" y="996950"/>
          <p14:tracePt t="21073" x="3378200" y="1016000"/>
          <p14:tracePt t="21073" x="3454400" y="1035050"/>
          <p14:tracePt t="21090" x="3530600" y="1060450"/>
          <p14:tracePt t="21090" x="3606800" y="1079500"/>
          <p14:tracePt t="21106" x="3676650" y="1104900"/>
          <p14:tracePt t="21106" x="3740150" y="1130300"/>
          <p14:tracePt t="21106" x="3797300" y="1155700"/>
          <p14:tracePt t="21125" x="3854450" y="1181100"/>
          <p14:tracePt t="21137" x="3898900" y="1206500"/>
          <p14:tracePt t="21137" x="3981450" y="1263650"/>
          <p14:tracePt t="21157" x="4006850" y="1289050"/>
          <p14:tracePt t="21157" x="4032250" y="1314450"/>
          <p14:tracePt t="21173" x="4051300" y="1333500"/>
          <p14:tracePt t="21173" x="4064000" y="1365250"/>
          <p14:tracePt t="21190" x="4064000" y="1384300"/>
          <p14:tracePt t="21190" x="4064000" y="1409700"/>
          <p14:tracePt t="21190" x="4057650" y="1435100"/>
          <p14:tracePt t="21209" x="4038600" y="1460500"/>
          <p14:tracePt t="21209" x="4019550" y="1479550"/>
          <p14:tracePt t="21225" x="3994150" y="1504950"/>
          <p14:tracePt t="21238" x="3962400" y="1530350"/>
          <p14:tracePt t="21238" x="3886200" y="1568450"/>
          <p14:tracePt t="21256" x="3835400" y="1587500"/>
          <p14:tracePt t="21256" x="3784600" y="1606550"/>
          <p14:tracePt t="21274" x="3733800" y="1619250"/>
          <p14:tracePt t="21274" x="3676650" y="1631950"/>
          <p14:tracePt t="21289" x="3625850" y="1638300"/>
          <p14:tracePt t="21289" x="3530600" y="1651000"/>
          <p14:tracePt t="21307" x="3486150" y="1657350"/>
          <p14:tracePt t="21307" x="3454400" y="1657350"/>
          <p14:tracePt t="21323" x="3422650" y="1657350"/>
          <p14:tracePt t="21323" x="3403600" y="1651000"/>
          <p14:tracePt t="21340" x="3390900" y="1651000"/>
          <p14:tracePt t="21340" x="3384550" y="1644650"/>
          <p14:tracePt t="21357" x="3390900" y="1638300"/>
          <p14:tracePt t="21357" x="3403600" y="1638300"/>
          <p14:tracePt t="21374" x="3422650" y="1631950"/>
          <p14:tracePt t="21374" x="3448050" y="1631950"/>
          <p14:tracePt t="21390" x="3479800" y="1631950"/>
          <p14:tracePt t="21390" x="3524250" y="1631950"/>
          <p14:tracePt t="21407" x="3568700" y="1631950"/>
          <p14:tracePt t="21407" x="3619500" y="1631950"/>
          <p14:tracePt t="21425" x="3733800" y="1638300"/>
          <p14:tracePt t="21425" x="3797300" y="1638300"/>
          <p14:tracePt t="21440" x="3867150" y="1638300"/>
          <p14:tracePt t="21440" x="3943350" y="1638300"/>
          <p14:tracePt t="21457" x="4019550" y="1638300"/>
          <p14:tracePt t="21457" x="4102100" y="1631950"/>
          <p14:tracePt t="21474" x="4184650" y="1631950"/>
          <p14:tracePt t="21474" x="4273550" y="1625600"/>
          <p14:tracePt t="21474" x="4368800" y="1625600"/>
          <p14:tracePt t="21493" x="4457700" y="1625600"/>
          <p14:tracePt t="21505" x="4552950" y="1625600"/>
          <p14:tracePt t="21505" x="4743450" y="1631950"/>
          <p14:tracePt t="21524" x="4838700" y="1638300"/>
          <p14:tracePt t="21524" x="4933950" y="1644650"/>
          <p14:tracePt t="21541" x="5022850" y="1651000"/>
          <p14:tracePt t="21541" x="5111750" y="1657350"/>
          <p14:tracePt t="21541" x="5194300" y="1663700"/>
          <p14:tracePt t="21560" x="5276850" y="1670050"/>
          <p14:tracePt t="21572" x="5353050" y="1670050"/>
          <p14:tracePt t="21572" x="5422900" y="1670050"/>
          <p14:tracePt t="21572" x="5492750" y="1670050"/>
          <p14:tracePt t="21594" x="5562600" y="1670050"/>
          <p14:tracePt t="21594" x="5619750" y="1663700"/>
          <p14:tracePt t="21608" x="5676900" y="1663700"/>
          <p14:tracePt t="21608" x="5734050" y="1657350"/>
          <p14:tracePt t="21625" x="5784850" y="1651000"/>
          <p14:tracePt t="21625" x="5829300" y="1651000"/>
          <p14:tracePt t="21641" x="5867400" y="1644650"/>
          <p14:tracePt t="21641" x="5905500" y="1638300"/>
          <p14:tracePt t="21641" x="5943600" y="1638300"/>
          <p14:tracePt t="21660" x="5969000" y="1631950"/>
          <p14:tracePt t="21660" x="5988050" y="1631950"/>
          <p14:tracePt t="21674" x="6007100" y="1625600"/>
          <p14:tracePt t="21674" x="6019800" y="1625600"/>
          <p14:tracePt t="21691" x="6032500" y="1625600"/>
          <p14:tracePt t="21691" x="6038850" y="1625600"/>
          <p14:tracePt t="21708" x="6026150" y="1625600"/>
          <p14:tracePt t="21765" x="6019800" y="1631950"/>
          <p14:tracePt t="21772" x="6013450" y="1631950"/>
          <p14:tracePt t="21780" x="6007100" y="1638300"/>
          <p14:tracePt t="21790" x="6000750" y="1638300"/>
          <p14:tracePt t="21790" x="5975350" y="1651000"/>
          <p14:tracePt t="21809" x="5969000" y="1651000"/>
          <p14:tracePt t="21809" x="5956300" y="1657350"/>
          <p14:tracePt t="21825" x="5943600" y="1663700"/>
          <p14:tracePt t="21825" x="5930900" y="1670050"/>
          <p14:tracePt t="21842" x="5924550" y="1682750"/>
          <p14:tracePt t="21842" x="5911850" y="1689100"/>
          <p14:tracePt t="21842" x="5899150" y="1695450"/>
          <p14:tracePt t="21861" x="5892800" y="1701800"/>
          <p14:tracePt t="21873" x="5886450" y="1708150"/>
          <p14:tracePt t="21873" x="5867400" y="1727200"/>
          <p14:tracePt t="21893" x="5861050" y="1733550"/>
          <p14:tracePt t="21893" x="5854700" y="1739900"/>
          <p14:tracePt t="21909" x="5842000" y="1752600"/>
          <p14:tracePt t="21909" x="5835650" y="1758950"/>
          <p14:tracePt t="21925" x="5829300" y="1765300"/>
          <p14:tracePt t="21925" x="5816600" y="1778000"/>
          <p14:tracePt t="21942" x="5810250" y="1784350"/>
          <p14:tracePt t="21942" x="5797550" y="1790700"/>
          <p14:tracePt t="21942" x="5791200" y="1797050"/>
          <p14:tracePt t="21962" x="5778500" y="1809750"/>
          <p14:tracePt t="21962" x="5772150" y="1816100"/>
          <p14:tracePt t="21975" x="5765800" y="1822450"/>
          <p14:tracePt t="21975" x="5759450" y="1835150"/>
          <p14:tracePt t="21992" x="5753100" y="1841500"/>
          <p14:tracePt t="21992" x="5740400" y="1841500"/>
          <p14:tracePt t="22009" x="5734050" y="1847850"/>
          <p14:tracePt t="22009" x="5727700" y="1860550"/>
          <p14:tracePt t="22026" x="5721350" y="1860550"/>
          <p14:tracePt t="22041" x="5715000" y="1866900"/>
          <p14:tracePt t="22058" x="5721350" y="1873250"/>
          <p14:tracePt t="22074" x="5727700" y="1873250"/>
          <p14:tracePt t="22074" x="5734050" y="1873250"/>
          <p14:tracePt t="22093" x="5740400" y="1873250"/>
          <p14:tracePt t="22093" x="5746750" y="1866900"/>
          <p14:tracePt t="22110" x="5753100" y="1866900"/>
          <p14:tracePt t="22110" x="5759450" y="1866900"/>
          <p14:tracePt t="22126" x="5765800" y="1860550"/>
          <p14:tracePt t="22141" x="5772150" y="1854200"/>
          <p14:tracePt t="22141" x="5784850" y="1847850"/>
          <p14:tracePt t="22162" x="5791200" y="1841500"/>
          <p14:tracePt t="22162" x="5797550" y="1841500"/>
          <p14:tracePt t="22177" x="5797550" y="1835150"/>
          <p14:tracePt t="22177" x="5803900" y="1828800"/>
          <p14:tracePt t="22193" x="5810250" y="1828800"/>
          <p14:tracePt t="22208" x="5816600" y="1822450"/>
          <p14:tracePt t="22225" x="5810250" y="1822450"/>
          <p14:tracePt t="22245" x="5803900" y="1822450"/>
          <p14:tracePt t="22245" x="5797550" y="1822450"/>
          <p14:tracePt t="22260" x="5791200" y="1835150"/>
          <p14:tracePt t="22275" x="5784850" y="1841500"/>
          <p14:tracePt t="22275" x="5778500" y="1847850"/>
          <p14:tracePt t="22294" x="5772150" y="1854200"/>
          <p14:tracePt t="22294" x="5772150" y="1860550"/>
          <p14:tracePt t="22294" x="5765800" y="1866900"/>
          <p14:tracePt t="22313" x="5759450" y="1873250"/>
          <p14:tracePt t="22325" x="5759450" y="1879600"/>
          <p14:tracePt t="22348" x="5759450" y="1885950"/>
          <p14:tracePt t="22372" x="5753100" y="1892300"/>
          <p14:tracePt t="22416" x="5753100" y="1885950"/>
          <p14:tracePt t="22440" x="5753100" y="1879600"/>
          <p14:tracePt t="22460" x="5753100" y="1873250"/>
          <p14:tracePt t="22477" x="5753100" y="1866900"/>
          <p14:tracePt t="22544" x="5753100" y="1860550"/>
          <p14:tracePt t="22656" x="5759450" y="1854200"/>
          <p14:tracePt t="22768" x="5753100" y="1854200"/>
          <p14:tracePt t="22852" x="5753100" y="1847850"/>
          <p14:tracePt t="22872" x="5753100" y="1841500"/>
          <p14:tracePt t="22904" x="5746750" y="1841500"/>
          <p14:tracePt t="22940" x="5740400" y="1847850"/>
          <p14:tracePt t="23068" x="5734050" y="1847850"/>
          <p14:tracePt t="23105" x="5734050" y="1841500"/>
          <p14:tracePt t="23128" x="5721350" y="1835150"/>
          <p14:tracePt t="23153" x="5715000" y="1835150"/>
          <p14:tracePt t="23157" x="5715000" y="1828800"/>
          <p14:tracePt t="23166" x="5708650" y="1822450"/>
          <p14:tracePt t="23178" x="5702300" y="1816100"/>
          <p14:tracePt t="23178" x="5683250" y="1803400"/>
          <p14:tracePt t="23198" x="5670550" y="1803400"/>
          <p14:tracePt t="23198" x="5664200" y="1790700"/>
          <p14:tracePt t="23213" x="5651500" y="1784350"/>
          <p14:tracePt t="23213" x="5632450" y="1778000"/>
          <p14:tracePt t="23230" x="5619750" y="1771650"/>
          <p14:tracePt t="23230" x="5600700" y="1765300"/>
          <p14:tracePt t="23230" x="5581650" y="1752600"/>
          <p14:tracePt t="23250" x="5556250" y="1739900"/>
          <p14:tracePt t="23261" x="5530850" y="1727200"/>
          <p14:tracePt t="23261" x="5480050" y="1701800"/>
          <p14:tracePt t="23281" x="5448300" y="1689100"/>
          <p14:tracePt t="23281" x="5416550" y="1682750"/>
          <p14:tracePt t="23297" x="5384800" y="1670050"/>
          <p14:tracePt t="23297" x="5346700" y="1663700"/>
          <p14:tracePt t="23297" x="5308600" y="1663700"/>
          <p14:tracePt t="23317" x="5270500" y="1657350"/>
          <p14:tracePt t="23328" x="5232400" y="1657350"/>
          <p14:tracePt t="23328" x="5156200" y="1657350"/>
          <p14:tracePt t="23347" x="5118100" y="1657350"/>
          <p14:tracePt t="23347" x="5080000" y="1651000"/>
          <p14:tracePt t="23364" x="5041900" y="1651000"/>
          <p14:tracePt t="23364" x="5010150" y="1644650"/>
          <p14:tracePt t="23380" x="4978400" y="1644650"/>
          <p14:tracePt t="23380" x="4914900" y="1631950"/>
          <p14:tracePt t="23398" x="4889500" y="1625600"/>
          <p14:tracePt t="23398" x="4864100" y="1619250"/>
          <p14:tracePt t="23415" x="4838700" y="1612900"/>
          <p14:tracePt t="23415" x="4813300" y="1612900"/>
          <p14:tracePt t="23430" x="4794250" y="1606550"/>
          <p14:tracePt t="23430" x="4768850" y="1606550"/>
          <p14:tracePt t="23448" x="4743450" y="1612900"/>
          <p14:tracePt t="23448" x="4692650" y="1625600"/>
          <p14:tracePt t="23466" x="4667250" y="1638300"/>
          <p14:tracePt t="23466" x="4635500" y="1657350"/>
          <p14:tracePt t="23482" x="4603750" y="1676400"/>
          <p14:tracePt t="23482" x="4578350" y="1695450"/>
          <p14:tracePt t="23498" x="4546600" y="1708150"/>
          <p14:tracePt t="23498" x="4521200" y="1727200"/>
          <p14:tracePt t="23498" x="4489450" y="1739900"/>
          <p14:tracePt t="23517" x="4457700" y="1752600"/>
          <p14:tracePt t="23529" x="4425950" y="1765300"/>
          <p14:tracePt t="23529" x="4356100" y="1778000"/>
          <p14:tracePt t="23550" x="4318000" y="1790700"/>
          <p14:tracePt t="23550" x="4279900" y="1797050"/>
          <p14:tracePt t="23566" x="4235450" y="1809750"/>
          <p14:tracePt t="23566" x="4184650" y="1816100"/>
          <p14:tracePt t="23581" x="4140200" y="1822450"/>
          <p14:tracePt t="23581" x="4089400" y="1828800"/>
          <p14:tracePt t="23598" x="4038600" y="1835150"/>
          <p14:tracePt t="23598" x="3981450" y="1841500"/>
          <p14:tracePt t="23598" x="3924300" y="1841500"/>
          <p14:tracePt t="23617" x="3867150" y="1847850"/>
          <p14:tracePt t="23629" x="3803650" y="1854200"/>
          <p14:tracePt t="23629" x="3663950" y="1873250"/>
          <p14:tracePt t="23648" x="3594100" y="1879600"/>
          <p14:tracePt t="23648" x="3517900" y="1892300"/>
          <p14:tracePt t="23665" x="3441700" y="1898650"/>
          <p14:tracePt t="23665" x="3365500" y="1905000"/>
          <p14:tracePt t="23681" x="3289300" y="1911350"/>
          <p14:tracePt t="23681" x="3213100" y="1917700"/>
          <p14:tracePt t="23698" x="3136900" y="1917700"/>
          <p14:tracePt t="23698" x="2990850" y="1917700"/>
          <p14:tracePt t="23716" x="2921000" y="1917700"/>
          <p14:tracePt t="23716" x="2851150" y="1911350"/>
          <p14:tracePt t="23732" x="2787650" y="1905000"/>
          <p14:tracePt t="23732" x="2724150" y="1892300"/>
          <p14:tracePt t="23748" x="2667000" y="1879600"/>
          <p14:tracePt t="23748" x="2571750" y="1835150"/>
          <p14:tracePt t="23766" x="2527300" y="1816100"/>
          <p14:tracePt t="23766" x="2489200" y="1790700"/>
          <p14:tracePt t="23782" x="2463800" y="1758950"/>
          <p14:tracePt t="23782" x="2438400" y="1720850"/>
          <p14:tracePt t="23799" x="2419350" y="1689100"/>
          <p14:tracePt t="23799" x="2413000" y="1644650"/>
          <p14:tracePt t="23799" x="2413000" y="1600200"/>
          <p14:tracePt t="23818" x="2419350" y="1549400"/>
          <p14:tracePt t="23830" x="2432050" y="1498600"/>
          <p14:tracePt t="23830" x="2495550" y="1384300"/>
          <p14:tracePt t="23850" x="2540000" y="1327150"/>
          <p14:tracePt t="23850" x="2590800" y="1263650"/>
          <p14:tracePt t="23866" x="2647950" y="1206500"/>
          <p14:tracePt t="23866" x="2717800" y="1149350"/>
          <p14:tracePt t="23882" x="2794000" y="1098550"/>
          <p14:tracePt t="23882" x="2870200" y="1054100"/>
          <p14:tracePt t="23882" x="2952750" y="1022350"/>
          <p14:tracePt t="23902" x="3041650" y="1009650"/>
          <p14:tracePt t="23914" x="3124200" y="1003300"/>
          <p14:tracePt t="23914" x="3219450" y="1016000"/>
          <p14:tracePt t="23933" x="3390900" y="1085850"/>
          <p14:tracePt t="23933" x="3479800" y="1136650"/>
          <p14:tracePt t="23949" x="3562350" y="1193800"/>
          <p14:tracePt t="23949" x="3644900" y="1250950"/>
          <p14:tracePt t="23949" x="3721100" y="1308100"/>
          <p14:tracePt t="23969" x="3797300" y="1365250"/>
          <p14:tracePt t="23981" x="3873500" y="1416050"/>
          <p14:tracePt t="23981" x="4006850" y="1511300"/>
          <p14:tracePt t="24000" x="4070350" y="1555750"/>
          <p14:tracePt t="24000" x="4127500" y="1593850"/>
          <p14:tracePt t="24016" x="4171950" y="1638300"/>
          <p14:tracePt t="24016" x="4210050" y="1676400"/>
          <p14:tracePt t="24033" x="4241800" y="1714500"/>
          <p14:tracePt t="24033" x="4260850" y="1752600"/>
          <p14:tracePt t="24050" x="4267200" y="1790700"/>
          <p14:tracePt t="24050" x="4260850" y="1860550"/>
          <p14:tracePt t="24066" x="4241800" y="1892300"/>
          <p14:tracePt t="24066" x="4222750" y="1924050"/>
          <p14:tracePt t="24083" x="4203700" y="1949450"/>
          <p14:tracePt t="24083" x="4178300" y="1968500"/>
          <p14:tracePt t="24100" x="4159250" y="1981200"/>
          <p14:tracePt t="24100" x="4146550" y="1987550"/>
          <p14:tracePt t="24117" x="4127500" y="1993900"/>
          <p14:tracePt t="24117" x="4121150" y="1993900"/>
          <p14:tracePt t="24133" x="4127500" y="1987550"/>
          <p14:tracePt t="24149" x="4133850" y="1987550"/>
          <p14:tracePt t="24149" x="4146550" y="1987550"/>
          <p14:tracePt t="24167" x="4165600" y="1981200"/>
          <p14:tracePt t="24167" x="4184650" y="1987550"/>
          <p14:tracePt t="24167" x="4203700" y="1987550"/>
          <p14:tracePt t="24186" x="4229100" y="1993900"/>
          <p14:tracePt t="24198" x="4254500" y="2006600"/>
          <p14:tracePt t="24198" x="4311650" y="2025650"/>
          <p14:tracePt t="24217" x="4343400" y="2038350"/>
          <p14:tracePt t="24217" x="4381500" y="2057400"/>
          <p14:tracePt t="24234" x="4413250" y="2076450"/>
          <p14:tracePt t="24234" x="4451350" y="2095500"/>
          <p14:tracePt t="24234" x="4489450" y="2114550"/>
          <p14:tracePt t="24253" x="4527550" y="2139950"/>
          <p14:tracePt t="24265" x="4565650" y="2171700"/>
          <p14:tracePt t="24265" x="4591050" y="2203450"/>
          <p14:tracePt t="24265" x="4622800" y="2241550"/>
          <p14:tracePt t="24287" x="4648200" y="2279650"/>
          <p14:tracePt t="24287" x="4667250" y="2317750"/>
          <p14:tracePt t="24300" x="4686300" y="2362200"/>
          <p14:tracePt t="24300" x="4699000" y="2400300"/>
          <p14:tracePt t="24317" x="4711700" y="2438400"/>
          <p14:tracePt t="24317" x="4718050" y="2470150"/>
          <p14:tracePt t="24334" x="4724400" y="2501900"/>
          <p14:tracePt t="24334" x="4724400" y="2533650"/>
          <p14:tracePt t="24334" x="4724400" y="2559050"/>
          <p14:tracePt t="24353" x="4724400" y="2578100"/>
          <p14:tracePt t="24353" x="4724400" y="2603500"/>
          <p14:tracePt t="24368" x="4718050" y="2628900"/>
          <p14:tracePt t="24368" x="4711700" y="2647950"/>
          <p14:tracePt t="24384" x="4705350" y="2667000"/>
          <p14:tracePt t="24384" x="4692650" y="2686050"/>
          <p14:tracePt t="24401" x="4686300" y="2705100"/>
          <p14:tracePt t="24401" x="4667250" y="2736850"/>
          <p14:tracePt t="24418" x="4654550" y="2743200"/>
          <p14:tracePt t="24418" x="4654550" y="2749550"/>
          <p14:tracePt t="24434" x="4648200" y="2755900"/>
          <p14:tracePt t="24449" x="4654550" y="2749550"/>
          <p14:tracePt t="24485" x="4660900" y="2749550"/>
          <p14:tracePt t="24501" x="4667250" y="2749550"/>
          <p14:tracePt t="24516" x="4660900" y="2755900"/>
          <p14:tracePt t="24545" x="4654550" y="2762250"/>
          <p14:tracePt t="24553" x="4648200" y="2762250"/>
          <p14:tracePt t="24566" x="4635500" y="2768600"/>
          <p14:tracePt t="24566" x="4597400" y="2781300"/>
          <p14:tracePt t="24586" x="4578350" y="2787650"/>
          <p14:tracePt t="24586" x="4559300" y="2787650"/>
          <p14:tracePt t="24602" x="4533900" y="2794000"/>
          <p14:tracePt t="24602" x="4502150" y="2794000"/>
          <p14:tracePt t="24618" x="4470400" y="2787650"/>
          <p14:tracePt t="24618" x="4438650" y="2781300"/>
          <p14:tracePt t="24618" x="4400550" y="2774950"/>
          <p14:tracePt t="24637" x="4368800" y="2762250"/>
          <p14:tracePt t="24650" x="4337050" y="2736850"/>
          <p14:tracePt t="24650" x="4267200" y="2679700"/>
          <p14:tracePt t="24669" x="4235450" y="2635250"/>
          <p14:tracePt t="24669" x="4210050" y="2584450"/>
          <p14:tracePt t="24685" x="4184650" y="2533650"/>
          <p14:tracePt t="24685" x="4165600" y="2482850"/>
          <p14:tracePt t="24701" x="4152900" y="2419350"/>
          <p14:tracePt t="24701" x="4146550" y="2305050"/>
          <p14:tracePt t="24719" x="4159250" y="2241550"/>
          <p14:tracePt t="24719" x="4178300" y="2184400"/>
          <p14:tracePt t="24736" x="4203700" y="2127250"/>
          <p14:tracePt t="24736" x="4241800" y="2076450"/>
          <p14:tracePt t="24752" x="4292600" y="2025650"/>
          <p14:tracePt t="24752" x="4343400" y="1974850"/>
          <p14:tracePt t="24769" x="4400550" y="1930400"/>
          <p14:tracePt t="24769" x="4540250" y="1866900"/>
          <p14:tracePt t="24786" x="4610100" y="1847850"/>
          <p14:tracePt t="24786" x="4686300" y="1835150"/>
          <p14:tracePt t="24802" x="4762500" y="1835150"/>
          <p14:tracePt t="24802" x="4838700" y="1847850"/>
          <p14:tracePt t="24819" x="4908550" y="1860550"/>
          <p14:tracePt t="24819" x="4978400" y="1892300"/>
          <p14:tracePt t="24819" x="5041900" y="1917700"/>
          <p14:tracePt t="24838" x="5099050" y="1955800"/>
          <p14:tracePt t="24850" x="5149850" y="2000250"/>
          <p14:tracePt t="24850" x="5232400" y="2089150"/>
          <p14:tracePt t="24870" x="5264150" y="2146300"/>
          <p14:tracePt t="24870" x="5289550" y="2197100"/>
          <p14:tracePt t="24886" x="5308600" y="2260600"/>
          <p14:tracePt t="24886" x="5321300" y="2324100"/>
          <p14:tracePt t="24902" x="5321300" y="2387600"/>
          <p14:tracePt t="24902" x="5314950" y="2457450"/>
          <p14:tracePt t="24902" x="5295900" y="2527300"/>
          <p14:tracePt t="24922" x="5270500" y="2597150"/>
          <p14:tracePt t="24934" x="5232400" y="2660650"/>
          <p14:tracePt t="24934" x="5187950" y="2724150"/>
          <p14:tracePt t="24954" x="5086350" y="2825750"/>
          <p14:tracePt t="24954" x="5022850" y="2876550"/>
          <p14:tracePt t="24969" x="4965700" y="2908300"/>
          <p14:tracePt t="24969" x="4908550" y="2940050"/>
          <p14:tracePt t="24986" x="4851400" y="2959100"/>
          <p14:tracePt t="24986" x="4794250" y="2978150"/>
          <p14:tracePt t="25003" x="4743450" y="2990850"/>
          <p14:tracePt t="25003" x="4692650" y="3003550"/>
          <p14:tracePt t="25003" x="4648200" y="3009900"/>
          <p14:tracePt t="25022" x="4603750" y="3016250"/>
          <p14:tracePt t="25022" x="4565650" y="3022600"/>
          <p14:tracePt t="25036" x="4527550" y="3028950"/>
          <p14:tracePt t="25036" x="4489450" y="3041650"/>
          <p14:tracePt t="25053" x="4457700" y="3048000"/>
          <p14:tracePt t="25053" x="4419600" y="3060700"/>
          <p14:tracePt t="25069" x="4387850" y="3073400"/>
          <p14:tracePt t="25069" x="4318000" y="3105150"/>
          <p14:tracePt t="25086" x="4279900" y="3124200"/>
          <p14:tracePt t="25086" x="4241800" y="3143250"/>
          <p14:tracePt t="25104" x="4203700" y="3175000"/>
          <p14:tracePt t="25104" x="4159250" y="3200400"/>
          <p14:tracePt t="25120" x="4114800" y="3238500"/>
          <p14:tracePt t="25120" x="4019550" y="3314700"/>
          <p14:tracePt t="25138" x="3968750" y="3359150"/>
          <p14:tracePt t="25138" x="3911600" y="3403600"/>
          <p14:tracePt t="25154" x="3854450" y="3448050"/>
          <p14:tracePt t="25154" x="3797300" y="3492500"/>
          <p14:tracePt t="25170" x="3740150" y="3536950"/>
          <p14:tracePt t="25170" x="3689350" y="3575050"/>
          <p14:tracePt t="25187" x="3632200" y="3613150"/>
          <p14:tracePt t="25187" x="3581400" y="3651250"/>
          <p14:tracePt t="25187" x="3530600" y="3683000"/>
          <p14:tracePt t="25206" x="3486150" y="3721100"/>
          <p14:tracePt t="25218" x="3435350" y="3746500"/>
          <p14:tracePt t="25218" x="3346450" y="3797300"/>
          <p14:tracePt t="25239" x="3295650" y="3816350"/>
          <p14:tracePt t="25239" x="3251200" y="3829050"/>
          <p14:tracePt t="25254" x="3206750" y="3835400"/>
          <p14:tracePt t="25254" x="3162300" y="3841750"/>
          <p14:tracePt t="25254" x="3124200" y="3841750"/>
          <p14:tracePt t="25273" x="3073400" y="3835400"/>
          <p14:tracePt t="25285" x="3028950" y="3829050"/>
          <p14:tracePt t="25285" x="2984500" y="3822700"/>
          <p14:tracePt t="25285" x="2940050" y="3810000"/>
          <p14:tracePt t="25306" x="2895600" y="3797300"/>
          <p14:tracePt t="25306" x="2844800" y="3778250"/>
          <p14:tracePt t="25320" x="2794000" y="3759200"/>
          <p14:tracePt t="25320" x="2749550" y="3733800"/>
          <p14:tracePt t="25338" x="2698750" y="3714750"/>
          <p14:tracePt t="25338" x="2654300" y="3683000"/>
          <p14:tracePt t="25354" x="2609850" y="3651250"/>
          <p14:tracePt t="25354" x="2571750" y="3613150"/>
          <p14:tracePt t="25371" x="2540000" y="3581400"/>
          <p14:tracePt t="25371" x="2489200" y="3498850"/>
          <p14:tracePt t="25387" x="2476500" y="3454400"/>
          <p14:tracePt t="25387" x="2470150" y="3409950"/>
          <p14:tracePt t="25405" x="2476500" y="3359150"/>
          <p14:tracePt t="25405" x="2489200" y="3308350"/>
          <p14:tracePt t="25422" x="2508250" y="3257550"/>
          <p14:tracePt t="25422" x="2584450" y="3155950"/>
          <p14:tracePt t="25438" x="2628900" y="3098800"/>
          <p14:tracePt t="25438" x="2686050" y="3054350"/>
          <p14:tracePt t="25454" x="2743200" y="3009900"/>
          <p14:tracePt t="25454" x="2806700" y="2971800"/>
          <p14:tracePt t="25472" x="2876550" y="2940050"/>
          <p14:tracePt t="25472" x="2940050" y="2914650"/>
          <p14:tracePt t="25488" x="3009900" y="2901950"/>
          <p14:tracePt t="25488" x="3143250" y="2901950"/>
          <p14:tracePt t="25506" x="3206750" y="2921000"/>
          <p14:tracePt t="25506" x="3270250" y="2946400"/>
          <p14:tracePt t="25521" x="3327400" y="2978150"/>
          <p14:tracePt t="25521" x="3384550" y="3016250"/>
          <p14:tracePt t="25538" x="3435350" y="3054350"/>
          <p14:tracePt t="25538" x="3479800" y="3105150"/>
          <p14:tracePt t="25538" x="3524250" y="3149600"/>
          <p14:tracePt t="25558" x="3562350" y="3200400"/>
          <p14:tracePt t="25570" x="3587750" y="3251200"/>
          <p14:tracePt t="25570" x="3619500" y="3359150"/>
          <p14:tracePt t="25590" x="3625850" y="3416300"/>
          <p14:tracePt t="25590" x="3619500" y="3473450"/>
          <p14:tracePt t="25606" x="3606800" y="3530600"/>
          <p14:tracePt t="25606" x="3581400" y="3587750"/>
          <p14:tracePt t="25622" x="3556000" y="3638550"/>
          <p14:tracePt t="25622" x="3517900" y="3695700"/>
          <p14:tracePt t="25639" x="3479800" y="3740150"/>
          <p14:tracePt t="25639" x="3441700" y="3784600"/>
          <p14:tracePt t="25655" x="3409950" y="3822700"/>
          <p14:tracePt t="25655" x="3378200" y="3841750"/>
          <p14:tracePt t="25655" x="3346450" y="3854450"/>
          <p14:tracePt t="25674" x="3327400" y="3860800"/>
          <p14:tracePt t="25674" x="3314700" y="3854450"/>
          <p14:tracePt t="25689" x="3314700" y="3835400"/>
          <p14:tracePt t="25689" x="3321050" y="3810000"/>
          <p14:tracePt t="25705" x="3340100" y="3778250"/>
          <p14:tracePt t="25705" x="3365500" y="3740150"/>
          <p14:tracePt t="25722" x="3403600" y="3695700"/>
          <p14:tracePt t="25722" x="3524250" y="3600450"/>
          <p14:tracePt t="25739" x="3594100" y="3556000"/>
          <p14:tracePt t="25739" x="3676650" y="3505200"/>
          <p14:tracePt t="25756" x="3771900" y="3460750"/>
          <p14:tracePt t="25756" x="3873500" y="3422650"/>
          <p14:tracePt t="25772" x="3981450" y="3390900"/>
          <p14:tracePt t="25772" x="4095750" y="3359150"/>
          <p14:tracePt t="25789" x="4216400" y="3333750"/>
          <p14:tracePt t="25789" x="4457700" y="3302000"/>
          <p14:tracePt t="25806" x="4584700" y="3302000"/>
          <p14:tracePt t="25806" x="4705350" y="3295650"/>
          <p14:tracePt t="25822" x="4819650" y="3295650"/>
          <p14:tracePt t="25822" x="4933950" y="3302000"/>
          <p14:tracePt t="25839" x="5041900" y="3308350"/>
          <p14:tracePt t="25839" x="5143500" y="3321050"/>
          <p14:tracePt t="25839" x="5238750" y="3340100"/>
          <p14:tracePt t="25858" x="5327650" y="3359150"/>
          <p14:tracePt t="25870" x="5403850" y="3384550"/>
          <p14:tracePt t="25870" x="5537200" y="3441700"/>
          <p14:tracePt t="25889" x="5600700" y="3473450"/>
          <p14:tracePt t="25889" x="5651500" y="3505200"/>
          <p14:tracePt t="25906" x="5695950" y="3536950"/>
          <p14:tracePt t="25906" x="5734050" y="3568700"/>
          <p14:tracePt t="25923" x="5772150" y="3600450"/>
          <p14:tracePt t="25923" x="5803900" y="3632200"/>
          <p14:tracePt t="25923" x="5835650" y="3663950"/>
          <p14:tracePt t="25942" x="5854700" y="3695700"/>
          <p14:tracePt t="25954" x="5880100" y="3721100"/>
          <p14:tracePt t="25954" x="5911850" y="3771900"/>
          <p14:tracePt t="25974" x="5918200" y="3797300"/>
          <p14:tracePt t="25974" x="5924550" y="3816350"/>
          <p14:tracePt t="25989" x="5924550" y="3835400"/>
          <p14:tracePt t="25989" x="5918200" y="3854450"/>
          <p14:tracePt t="26007" x="5911850" y="3867150"/>
          <p14:tracePt t="26007" x="5899150" y="3879850"/>
          <p14:tracePt t="26023" x="5886450" y="3886200"/>
          <p14:tracePt t="26023" x="5854700" y="3892550"/>
          <p14:tracePt t="26040" x="5829300" y="3898900"/>
          <p14:tracePt t="26040" x="5810250" y="3898900"/>
          <p14:tracePt t="26057" x="5784850" y="3898900"/>
          <p14:tracePt t="26057" x="5759450" y="3898900"/>
          <p14:tracePt t="26074" x="5727700" y="3892550"/>
          <p14:tracePt t="26074" x="5702300" y="3886200"/>
          <p14:tracePt t="26090" x="5670550" y="3879850"/>
          <p14:tracePt t="26090" x="5613400" y="3841750"/>
          <p14:tracePt t="26106" x="5575300" y="3822700"/>
          <p14:tracePt t="26106" x="5543550" y="3797300"/>
          <p14:tracePt t="26123" x="5511800" y="3765550"/>
          <p14:tracePt t="26123" x="5486400" y="3727450"/>
          <p14:tracePt t="26140" x="5454650" y="3689350"/>
          <p14:tracePt t="26140" x="5429250" y="3644900"/>
          <p14:tracePt t="26158" x="5397500" y="3556000"/>
          <p14:tracePt t="26158" x="5384800" y="3511550"/>
          <p14:tracePt t="26174" x="5378450" y="3467100"/>
          <p14:tracePt t="26174" x="5378450" y="3422650"/>
          <p14:tracePt t="26190" x="5384800" y="3378200"/>
          <p14:tracePt t="26190" x="5391150" y="3333750"/>
          <p14:tracePt t="26207" x="5410200" y="3295650"/>
          <p14:tracePt t="26207" x="5435600" y="3257550"/>
          <p14:tracePt t="26207" x="5467350" y="3219450"/>
          <p14:tracePt t="26227" x="5499100" y="3181350"/>
          <p14:tracePt t="26227" x="5543550" y="3149600"/>
          <p14:tracePt t="26242" x="5588000" y="3111500"/>
          <p14:tracePt t="26242" x="5645150" y="3079750"/>
          <p14:tracePt t="26258" x="5695950" y="3048000"/>
          <p14:tracePt t="26258" x="5759450" y="3016250"/>
          <p14:tracePt t="26274" x="5816600" y="2984500"/>
          <p14:tracePt t="26274" x="5880100" y="2959100"/>
          <p14:tracePt t="26291" x="5943600" y="2940050"/>
          <p14:tracePt t="26291" x="6007100" y="2921000"/>
          <p14:tracePt t="26291" x="6064250" y="2908300"/>
          <p14:tracePt t="26310" x="6127750" y="2895600"/>
          <p14:tracePt t="26322" x="6191250" y="2895600"/>
          <p14:tracePt t="26322" x="6305550" y="2908300"/>
          <p14:tracePt t="26341" x="6362700" y="2927350"/>
          <p14:tracePt t="26341" x="6419850" y="2946400"/>
          <p14:tracePt t="26358" x="6470650" y="2965450"/>
          <p14:tracePt t="26358" x="6521450" y="2990850"/>
          <p14:tracePt t="26374" x="6565900" y="3016250"/>
          <p14:tracePt t="26374" x="6610350" y="3048000"/>
          <p14:tracePt t="26390" x="6654800" y="3073400"/>
          <p14:tracePt t="26390" x="6718300" y="3136900"/>
          <p14:tracePt t="26408" x="6737350" y="3175000"/>
          <p14:tracePt t="26408" x="6756400" y="3213100"/>
          <p14:tracePt t="26425" x="6762750" y="3257550"/>
          <p14:tracePt t="26425" x="6769100" y="3308350"/>
          <p14:tracePt t="26442" x="6762750" y="3359150"/>
          <p14:tracePt t="26442" x="6750050" y="3409950"/>
          <p14:tracePt t="26458" x="6731000" y="3467100"/>
          <p14:tracePt t="26458" x="6686550" y="3568700"/>
          <p14:tracePt t="26475" x="6654800" y="3619500"/>
          <p14:tracePt t="26475" x="6623050" y="3663950"/>
          <p14:tracePt t="26491" x="6584950" y="3708400"/>
          <p14:tracePt t="26491" x="6546850" y="3746500"/>
          <p14:tracePt t="26508" x="6508750" y="3784600"/>
          <p14:tracePt t="26508" x="6419850" y="3860800"/>
          <p14:tracePt t="26527" x="6375400" y="3898900"/>
          <p14:tracePt t="26527" x="6330950" y="3930650"/>
          <p14:tracePt t="26542" x="6286500" y="3968750"/>
          <p14:tracePt t="26542" x="6242050" y="3994150"/>
          <p14:tracePt t="26558" x="6203950" y="4019550"/>
          <p14:tracePt t="26558" x="6165850" y="4044950"/>
          <p14:tracePt t="26575" x="6127750" y="4064000"/>
          <p14:tracePt t="26575" x="6096000" y="4076700"/>
          <p14:tracePt t="26575" x="6064250" y="4089400"/>
          <p14:tracePt t="26594" x="6038850" y="4095750"/>
          <p14:tracePt t="26606" x="6013450" y="4102100"/>
          <p14:tracePt t="26606" x="5975350" y="4108450"/>
          <p14:tracePt t="26626" x="5956300" y="4108450"/>
          <p14:tracePt t="26626" x="5937250" y="4108450"/>
          <p14:tracePt t="26642" x="5924550" y="4108450"/>
          <p14:tracePt t="26642" x="5911850" y="4102100"/>
          <p14:tracePt t="26659" x="5905500" y="4095750"/>
          <p14:tracePt t="26659" x="5899150" y="4095750"/>
          <p14:tracePt t="26659" x="5892800" y="4089400"/>
          <p14:tracePt t="26678" x="5892800" y="4083050"/>
          <p14:tracePt t="26694" x="5899150" y="4089400"/>
          <p14:tracePt t="26707" x="5905500" y="4095750"/>
          <p14:tracePt t="26723" x="5911850" y="4102100"/>
          <p14:tracePt t="26723" x="5918200" y="4114800"/>
          <p14:tracePt t="26743" x="5924550" y="4127500"/>
          <p14:tracePt t="26743" x="5943600" y="4152900"/>
          <p14:tracePt t="26759" x="5949950" y="4171950"/>
          <p14:tracePt t="26759" x="5962650" y="4178300"/>
          <p14:tracePt t="26776" x="5969000" y="4197350"/>
          <p14:tracePt t="26776" x="5975350" y="4210050"/>
          <p14:tracePt t="26793" x="5981700" y="4222750"/>
          <p14:tracePt t="26793" x="5994400" y="4229100"/>
          <p14:tracePt t="26809" x="6000750" y="4235450"/>
          <p14:tracePt t="26809" x="6007100" y="4254500"/>
          <p14:tracePt t="26826" x="6013450" y="4267200"/>
          <p14:tracePt t="26826" x="6019800" y="4273550"/>
          <p14:tracePt t="26843" x="6026150" y="4286250"/>
          <p14:tracePt t="26843" x="6032500" y="4292600"/>
          <p14:tracePt t="26859" x="6038850" y="4298950"/>
          <p14:tracePt t="26859" x="6045200" y="4311650"/>
          <p14:tracePt t="26859" x="6051550" y="4318000"/>
          <p14:tracePt t="26878" x="6064250" y="4324350"/>
          <p14:tracePt t="26891" x="6070600" y="4330700"/>
          <p14:tracePt t="26891" x="6083300" y="4343400"/>
          <p14:tracePt t="26910" x="6089650" y="4349750"/>
          <p14:tracePt t="26910" x="6096000" y="4349750"/>
          <p14:tracePt t="26926" x="6102350" y="4343400"/>
          <p14:tracePt t="26941" x="6108700" y="4343400"/>
          <p14:tracePt t="26958" x="6115050" y="4337050"/>
          <p14:tracePt t="26974" x="6121400" y="4330700"/>
          <p14:tracePt t="26991" x="6127750" y="4324350"/>
          <p14:tracePt t="26991" x="6134100" y="4318000"/>
          <p14:tracePt t="27010" x="6134100" y="4311650"/>
          <p14:tracePt t="27025" x="6134100" y="4305300"/>
          <p14:tracePt t="27042" x="6140450" y="4298950"/>
          <p14:tracePt t="27058" x="6146800" y="4292600"/>
          <p14:tracePt t="27075" x="6153150" y="4292600"/>
          <p14:tracePt t="27092" x="6159500" y="4279900"/>
          <p14:tracePt t="27092" x="6165850" y="4279900"/>
          <p14:tracePt t="27111" x="6172200" y="4279900"/>
          <p14:tracePt t="27111" x="6178550" y="4273550"/>
          <p14:tracePt t="27127" x="6184900" y="4267200"/>
          <p14:tracePt t="27142" x="6184900" y="4260850"/>
          <p14:tracePt t="27159" x="6191250" y="4254500"/>
          <p14:tracePt t="27194" x="6197600" y="4248150"/>
          <p14:tracePt t="27235" x="6191250" y="4248150"/>
          <p14:tracePt t="27261" x="6184900" y="4248150"/>
          <p14:tracePt t="27329" x="6178550" y="4254500"/>
          <p14:tracePt t="27366" x="6172200" y="4254500"/>
          <p14:tracePt t="27389" x="6165850" y="4254500"/>
          <p14:tracePt t="27413" x="6159500" y="4260850"/>
          <p14:tracePt t="27473" x="6153150" y="4267200"/>
          <p14:tracePt t="27485" x="6153150" y="4279900"/>
          <p14:tracePt t="27509" x="6140450" y="4286250"/>
          <p14:tracePt t="27533" x="6134100" y="4292600"/>
          <p14:tracePt t="27546" x="6134100" y="4298950"/>
          <p14:tracePt t="27553" x="6127750" y="4305300"/>
          <p14:tracePt t="27578" x="6121400" y="4311650"/>
          <p14:tracePt t="27585" x="6115050" y="4318000"/>
          <p14:tracePt t="27598" x="6115050" y="4324350"/>
          <p14:tracePt t="29323" x="6527800" y="3644900"/>
          <p14:tracePt t="29346" x="6534150" y="3644900"/>
          <p14:tracePt t="29362" x="6540500" y="3644900"/>
          <p14:tracePt t="29374" x="6546850" y="3644900"/>
          <p14:tracePt t="29390" x="6553200" y="3644900"/>
          <p14:tracePt t="29406" x="6553200" y="3657600"/>
          <p14:tracePt t="29430" x="6559550" y="3663950"/>
          <p14:tracePt t="29442" x="6553200" y="3670300"/>
          <p14:tracePt t="29458" x="6553200" y="3676650"/>
          <p14:tracePt t="29474" x="6553200" y="3683000"/>
          <p14:tracePt t="29494" x="6553200" y="3676650"/>
          <p14:tracePt t="29534" x="6546850" y="3670300"/>
          <p14:tracePt t="29554" x="6540500" y="3670300"/>
          <p14:tracePt t="29594" x="6534150" y="3670300"/>
          <p14:tracePt t="29622" x="6534150" y="3676650"/>
          <p14:tracePt t="29662" x="6540500" y="3676650"/>
          <p14:tracePt t="29733" x="6540500" y="3670300"/>
          <p14:tracePt t="29782" x="6546850" y="3663950"/>
          <p14:tracePt t="29810" x="6553200" y="3657600"/>
          <p14:tracePt t="29858" x="6559550" y="3657600"/>
          <p14:tracePt t="29878" x="6559550" y="3644900"/>
          <p14:tracePt t="29895" x="6565900" y="3638550"/>
          <p14:tracePt t="29910" x="6565900" y="3632200"/>
          <p14:tracePt t="29930" x="6565900" y="3625850"/>
          <p14:tracePt t="29938" x="6565900" y="3613150"/>
          <p14:tracePt t="29955" x="6572250" y="3606800"/>
          <p14:tracePt t="29971" x="6572250" y="3600450"/>
          <p14:tracePt t="29985" x="6578600" y="3587750"/>
          <p14:tracePt t="30002" x="6584950" y="3581400"/>
          <p14:tracePt t="30019" x="6591300" y="3581400"/>
          <p14:tracePt t="30035" x="6597650" y="3581400"/>
          <p14:tracePt t="30110" x="6604000" y="3581400"/>
          <p14:tracePt t="30142" x="6610350" y="3581400"/>
          <p14:tracePt t="30170" x="6610350" y="3575050"/>
          <p14:tracePt t="30186" x="6616700" y="3575050"/>
          <p14:tracePt t="30210" x="6623050" y="3568700"/>
          <p14:tracePt t="30222" x="6629400" y="3568700"/>
          <p14:tracePt t="30238" x="6635750" y="3562350"/>
          <p14:tracePt t="30254" x="6648450" y="3562350"/>
          <p14:tracePt t="30270" x="6648450" y="3556000"/>
          <p14:tracePt t="30282" x="6654800" y="3556000"/>
          <p14:tracePt t="30298" x="6661150" y="3562350"/>
          <p14:tracePt t="30315" x="6667500" y="3562350"/>
          <p14:tracePt t="30342" x="6673850" y="3562350"/>
          <p14:tracePt t="30358" x="6680200" y="3556000"/>
          <p14:tracePt t="30374" x="6686550" y="3556000"/>
          <p14:tracePt t="30394" x="6692900" y="3556000"/>
          <p14:tracePt t="30410" x="6692900" y="3562350"/>
          <p14:tracePt t="30502" x="6692900" y="3568700"/>
          <p14:tracePt t="30530" x="6686550" y="3568700"/>
          <p14:tracePt t="30546" x="6673850" y="3568700"/>
          <p14:tracePt t="30562" x="6667500" y="3568700"/>
          <p14:tracePt t="30574" x="6661150" y="3568700"/>
          <p14:tracePt t="30590" x="6661150" y="3575050"/>
          <p14:tracePt t="30598" x="6654800" y="3581400"/>
          <p14:tracePt t="30622" x="6654800" y="3587750"/>
          <p14:tracePt t="30642" x="6654800" y="3581400"/>
          <p14:tracePt t="30650" x="6648450" y="3575050"/>
          <p14:tracePt t="30659" x="6654800" y="3581400"/>
          <p14:tracePt t="30675" x="6648450" y="3581400"/>
          <p14:tracePt t="30694" x="6648450" y="3587750"/>
          <p14:tracePt t="30710" x="6642100" y="3594100"/>
          <p14:tracePt t="30754" x="6642100" y="3600450"/>
          <p14:tracePt t="30770" x="6642100" y="3606800"/>
          <p14:tracePt t="30831" x="6642100" y="3600450"/>
          <p14:tracePt t="30846" x="6642100" y="3587750"/>
          <p14:tracePt t="30906" x="6642100" y="3594100"/>
          <p14:tracePt t="30942" x="6648450" y="3606800"/>
          <p14:tracePt t="30974" x="6648450" y="3600450"/>
          <p14:tracePt t="31018" x="6648450" y="3606800"/>
          <p14:tracePt t="31078" x="6648450" y="3600450"/>
          <p14:tracePt t="31162" x="6642100" y="3600450"/>
          <p14:tracePt t="31214" x="6635750" y="3606800"/>
          <p14:tracePt t="31234" x="6629400" y="3606800"/>
          <p14:tracePt t="31242" x="6623050" y="3613150"/>
          <p14:tracePt t="31256" x="6616700" y="3619500"/>
          <p14:tracePt t="31256" x="6610350" y="3625850"/>
          <p14:tracePt t="31275" x="6604000" y="3632200"/>
          <p14:tracePt t="31290" x="6597650" y="3638550"/>
          <p14:tracePt t="31290" x="6597650" y="3632200"/>
          <p14:tracePt t="31290" x="6591300" y="3638550"/>
          <p14:tracePt t="31311" x="6584950" y="3638550"/>
          <p14:tracePt t="31328" x="6572250" y="3644900"/>
          <p14:tracePt t="31343" x="6565900" y="3644900"/>
          <p14:tracePt t="31356" x="6559550" y="3651250"/>
          <p14:tracePt t="31373" x="6559550" y="3657600"/>
          <p14:tracePt t="31390" x="6553200" y="3663950"/>
          <p14:tracePt t="31407" x="6553200" y="3670300"/>
          <p14:tracePt t="31423" x="6546850" y="3676650"/>
          <p14:tracePt t="31474" x="6546850" y="3683000"/>
          <p14:tracePt t="31498" x="6540500" y="3683000"/>
          <p14:tracePt t="31535" x="6534150" y="3689350"/>
          <p14:tracePt t="31550" x="6534150" y="3695700"/>
          <p14:tracePt t="31559" x="6521450" y="3702050"/>
          <p14:tracePt t="31575" x="6521450" y="3708400"/>
          <p14:tracePt t="31575" x="6515100" y="3721100"/>
          <p14:tracePt t="31575" x="6515100" y="3727450"/>
          <p14:tracePt t="31595" x="6508750" y="3727450"/>
          <p14:tracePt t="31607" x="6508750" y="3733800"/>
          <p14:tracePt t="31607" x="6502400" y="3746500"/>
          <p14:tracePt t="31629" x="6502400" y="3752850"/>
          <p14:tracePt t="31641" x="6496050" y="3759200"/>
          <p14:tracePt t="31657" x="6489700" y="3765550"/>
          <p14:tracePt t="31657" x="6489700" y="3771900"/>
          <p14:tracePt t="31676" x="6477000" y="3778250"/>
          <p14:tracePt t="31695" x="6470650" y="3778250"/>
          <p14:tracePt t="31731" x="6464300" y="3778250"/>
          <p14:tracePt t="31763" x="6451600" y="3784600"/>
          <p14:tracePt t="31771" x="6445250" y="3778250"/>
          <p14:tracePt t="31775" x="6438900" y="3778250"/>
          <p14:tracePt t="31791" x="6432550" y="3778250"/>
          <p14:tracePt t="31808" x="6426200" y="3771900"/>
          <p14:tracePt t="31830" x="6438900" y="3771900"/>
          <p14:tracePt t="31850" x="6438900" y="3765550"/>
          <p14:tracePt t="31943" x="6445250" y="3759200"/>
          <p14:tracePt t="31987" x="6451600" y="3752850"/>
          <p14:tracePt t="31995" x="6451600" y="3746500"/>
          <p14:tracePt t="34454" x="5943600" y="3041650"/>
          <p14:tracePt t="34454" x="5956300" y="2990850"/>
          <p14:tracePt t="34469" x="5969000" y="2914650"/>
          <p14:tracePt t="34469" x="5988050" y="2832100"/>
          <p14:tracePt t="34469" x="6007100" y="2730500"/>
          <p14:tracePt t="34488" x="6032500" y="2616200"/>
          <p14:tracePt t="34501" x="6064250" y="2501900"/>
          <p14:tracePt t="34501" x="6121400" y="2286000"/>
          <p14:tracePt t="34520" x="6146800" y="2184400"/>
          <p14:tracePt t="34520" x="6165850" y="2089150"/>
          <p14:tracePt t="34537" x="6191250" y="2012950"/>
          <p14:tracePt t="34537" x="6210300" y="1936750"/>
          <p14:tracePt t="34537" x="6235700" y="1866900"/>
          <p14:tracePt t="34556" x="6261100" y="1803400"/>
          <p14:tracePt t="34568" x="6286500" y="1746250"/>
          <p14:tracePt t="34568" x="6305550" y="1689100"/>
          <p14:tracePt t="34568" x="6337300" y="1638300"/>
          <p14:tracePt t="34589" x="6362700" y="1587500"/>
          <p14:tracePt t="34601" x="6394450" y="1543050"/>
          <p14:tracePt t="34601" x="6445250" y="1473200"/>
          <p14:tracePt t="34620" x="6477000" y="1441450"/>
          <p14:tracePt t="34620" x="6496050" y="1416050"/>
          <p14:tracePt t="34636" x="6521450" y="1397000"/>
          <p14:tracePt t="34636" x="6546850" y="1384300"/>
          <p14:tracePt t="34653" x="6565900" y="1371600"/>
          <p14:tracePt t="34653" x="6604000" y="1365250"/>
          <p14:tracePt t="34670" x="6616700" y="1358900"/>
          <p14:tracePt t="34670" x="6623050" y="1358900"/>
          <p14:tracePt t="34686" x="6635750" y="1358900"/>
          <p14:tracePt t="34701" x="6635750" y="1371600"/>
          <p14:tracePt t="34701" x="6629400" y="1377950"/>
          <p14:tracePt t="34720" x="6629400" y="1384300"/>
          <p14:tracePt t="34720" x="6604000" y="1403350"/>
          <p14:tracePt t="34738" x="6591300" y="1409700"/>
          <p14:tracePt t="34738" x="6572250" y="1416050"/>
          <p14:tracePt t="34754" x="6553200" y="1428750"/>
          <p14:tracePt t="34754" x="6534150" y="1435100"/>
          <p14:tracePt t="34770" x="6515100" y="1441450"/>
          <p14:tracePt t="34770" x="6489700" y="1447800"/>
          <p14:tracePt t="34787" x="6464300" y="1454150"/>
          <p14:tracePt t="34787" x="6407150" y="1460500"/>
          <p14:tracePt t="34804" x="6375400" y="1460500"/>
          <p14:tracePt t="34804" x="6343650" y="1466850"/>
          <p14:tracePt t="34820" x="6311900" y="1466850"/>
          <p14:tracePt t="34820" x="6280150" y="1466850"/>
          <p14:tracePt t="34837" x="6242050" y="1466850"/>
          <p14:tracePt t="34837" x="6210300" y="1460500"/>
          <p14:tracePt t="34837" x="6172200" y="1460500"/>
          <p14:tracePt t="34856" x="6140450" y="1460500"/>
          <p14:tracePt t="34868" x="6108700" y="1454150"/>
          <p14:tracePt t="34868" x="6051550" y="1441450"/>
          <p14:tracePt t="34887" x="6032500" y="1441450"/>
          <p14:tracePt t="34887" x="6013450" y="1435100"/>
          <p14:tracePt t="34904" x="6000750" y="1428750"/>
          <p14:tracePt t="34904" x="5994400" y="1422400"/>
          <p14:tracePt t="34921" x="5988050" y="1422400"/>
          <p14:tracePt t="34936" x="5988050" y="1416050"/>
          <p14:tracePt t="34952" x="5994400" y="1416050"/>
          <p14:tracePt t="34952" x="6007100" y="1416050"/>
          <p14:tracePt t="34971" x="6013450" y="1422400"/>
          <p14:tracePt t="34971" x="6019800" y="1428750"/>
          <p14:tracePt t="34987" x="6026150" y="1435100"/>
          <p14:tracePt t="34987" x="6032500" y="1441450"/>
          <p14:tracePt t="35005" x="6038850" y="1447800"/>
          <p14:tracePt t="35005" x="6045200" y="1460500"/>
          <p14:tracePt t="35005" x="6051550" y="1473200"/>
          <p14:tracePt t="35024" x="6064250" y="1492250"/>
          <p14:tracePt t="35024" x="6070600" y="1504950"/>
          <p14:tracePt t="35038" x="6076950" y="1524000"/>
          <p14:tracePt t="35038" x="6089650" y="1543050"/>
          <p14:tracePt t="35054" x="6102350" y="1555750"/>
          <p14:tracePt t="35054" x="6115050" y="1568450"/>
          <p14:tracePt t="35071" x="6127750" y="1581150"/>
          <p14:tracePt t="35071" x="6159500" y="1606550"/>
          <p14:tracePt t="35089" x="6172200" y="1612900"/>
          <p14:tracePt t="35089" x="6191250" y="1619250"/>
          <p14:tracePt t="35105" x="6216650" y="1619250"/>
          <p14:tracePt t="35105" x="6242050" y="1625600"/>
          <p14:tracePt t="35121" x="6267450" y="1625600"/>
          <p14:tracePt t="35121" x="6292850" y="1631950"/>
          <p14:tracePt t="35138" x="6324600" y="1631950"/>
          <p14:tracePt t="35138" x="6394450" y="1638300"/>
          <p14:tracePt t="35157" x="6432550" y="1638300"/>
          <p14:tracePt t="35157" x="6470650" y="1638300"/>
          <p14:tracePt t="35172" x="6508750" y="1638300"/>
          <p14:tracePt t="35172" x="6546850" y="1644650"/>
          <p14:tracePt t="35188" x="6578600" y="1644650"/>
          <p14:tracePt t="35188" x="6616700" y="1644650"/>
          <p14:tracePt t="35188" x="6654800" y="1644650"/>
          <p14:tracePt t="35207" x="6686550" y="1651000"/>
          <p14:tracePt t="35220" x="6718300" y="1651000"/>
          <p14:tracePt t="35220" x="6756400" y="1651000"/>
          <p14:tracePt t="35220" x="6788150" y="1651000"/>
          <p14:tracePt t="35242" x="6819900" y="1657350"/>
          <p14:tracePt t="35242" x="6851650" y="1657350"/>
          <p14:tracePt t="35256" x="6877050" y="1663700"/>
          <p14:tracePt t="35256" x="6902450" y="1670050"/>
          <p14:tracePt t="35272" x="6921500" y="1676400"/>
          <p14:tracePt t="35272" x="6946900" y="1682750"/>
          <p14:tracePt t="35289" x="6965950" y="1689100"/>
          <p14:tracePt t="35289" x="6978650" y="1695450"/>
          <p14:tracePt t="35289" x="6991350" y="1701800"/>
          <p14:tracePt t="35308" x="7004050" y="1701800"/>
          <p14:tracePt t="35320" x="7016750" y="1708150"/>
          <p14:tracePt t="35320" x="7029450" y="1714500"/>
          <p14:tracePt t="35339" x="7029450" y="1720850"/>
          <p14:tracePt t="35353" x="7029450" y="1727200"/>
          <p14:tracePt t="35370" x="7023100" y="1733550"/>
          <p14:tracePt t="35370" x="7016750" y="1739900"/>
          <p14:tracePt t="35389" x="7010400" y="1739900"/>
          <p14:tracePt t="35389" x="7004050" y="1746250"/>
          <p14:tracePt t="35406" x="6997700" y="1752600"/>
          <p14:tracePt t="35421" x="6985000" y="1758950"/>
          <p14:tracePt t="35437" x="6985000" y="1771650"/>
          <p14:tracePt t="35455" x="6978650" y="1778000"/>
          <p14:tracePt t="35471" x="6965950" y="1784350"/>
          <p14:tracePt t="35471" x="6965950" y="1790700"/>
          <p14:tracePt t="35489" x="6959600" y="1797050"/>
          <p14:tracePt t="35489" x="6953250" y="1797050"/>
          <p14:tracePt t="35489" x="6946900" y="1803400"/>
          <p14:tracePt t="35508" x="6940550" y="1803400"/>
          <p14:tracePt t="35521" x="6934200" y="1803400"/>
          <p14:tracePt t="35521" x="6921500" y="1809750"/>
          <p14:tracePt t="35539" x="6915150" y="1809750"/>
          <p14:tracePt t="35555" x="6902450" y="1809750"/>
          <p14:tracePt t="35571" x="6896100" y="1809750"/>
          <p14:tracePt t="35588" x="6889750" y="1816100"/>
          <p14:tracePt t="35624" x="6883400" y="1822450"/>
          <p14:tracePt t="35644" x="6877050" y="1828800"/>
          <p14:tracePt t="35675" x="6883400" y="1835150"/>
          <p14:tracePt t="35719" x="6889750" y="1841500"/>
          <p14:tracePt t="35743" x="6896100" y="1841500"/>
          <p14:tracePt t="35764" x="6896100" y="1835150"/>
          <p14:tracePt t="35831" x="6896100" y="1828800"/>
          <p14:tracePt t="35868" x="6896100" y="1822450"/>
          <p14:tracePt t="35891" x="6896100" y="1816100"/>
          <p14:tracePt t="35923" x="6902450" y="1822450"/>
          <p14:tracePt t="35992" x="6902450" y="1835150"/>
          <p14:tracePt t="36044" x="6896100" y="1835150"/>
          <p14:tracePt t="36071" x="6896100" y="1847850"/>
          <p14:tracePt t="36087" x="6889750" y="1854200"/>
          <p14:tracePt t="36108" x="6883400" y="1854200"/>
          <p14:tracePt t="36132" x="6877050" y="1860550"/>
          <p14:tracePt t="36148" x="6870700" y="1860550"/>
          <p14:tracePt t="36155" x="6858000" y="1860550"/>
          <p14:tracePt t="36168" x="6858000" y="1866900"/>
          <p14:tracePt t="36176" x="6851650" y="1866900"/>
          <p14:tracePt t="36176" x="6845300" y="1873250"/>
          <p14:tracePt t="36192" x="6838950" y="1879600"/>
          <p14:tracePt t="36208" x="6832600" y="1885950"/>
          <p14:tracePt t="36223" x="6826250" y="1885950"/>
          <p14:tracePt t="36223" x="6826250" y="1892300"/>
          <p14:tracePt t="36244" x="6819900" y="1892300"/>
          <p14:tracePt t="36257" x="6813550" y="1898650"/>
          <p14:tracePt t="36257" x="6800850" y="1905000"/>
          <p14:tracePt t="36276" x="6788150" y="1911350"/>
          <p14:tracePt t="36292" x="6788150" y="1917700"/>
          <p14:tracePt t="36292" x="6775450" y="1917700"/>
          <p14:tracePt t="36309" x="6775450" y="1924050"/>
          <p14:tracePt t="36309" x="6769100" y="1924050"/>
          <p14:tracePt t="36309" x="6762750" y="1930400"/>
          <p14:tracePt t="36328" x="6756400" y="1936750"/>
          <p14:tracePt t="36340" x="6750050" y="1936750"/>
          <p14:tracePt t="36340" x="6737350" y="1949450"/>
          <p14:tracePt t="36359" x="6731000" y="1962150"/>
          <p14:tracePt t="36359" x="6724650" y="1968500"/>
          <p14:tracePt t="36376" x="6724650" y="1981200"/>
          <p14:tracePt t="36376" x="6718300" y="1987550"/>
          <p14:tracePt t="36393" x="6711950" y="2000250"/>
          <p14:tracePt t="36393" x="6705600" y="2012950"/>
          <p14:tracePt t="36409" x="6699250" y="2019300"/>
          <p14:tracePt t="36424" x="6692900" y="2025650"/>
          <p14:tracePt t="36441" x="6686550" y="2032000"/>
          <p14:tracePt t="36458" x="6680200" y="2038350"/>
          <p14:tracePt t="36458" x="6673850" y="2057400"/>
          <p14:tracePt t="36476" x="6667500" y="2070100"/>
          <p14:tracePt t="36476" x="6661150" y="2076450"/>
          <p14:tracePt t="36493" x="6654800" y="2095500"/>
          <p14:tracePt t="36493" x="6648450" y="2108200"/>
          <p14:tracePt t="36509" x="6642100" y="2127250"/>
          <p14:tracePt t="36509" x="6635750" y="2139950"/>
          <p14:tracePt t="36509" x="6635750" y="2146300"/>
          <p14:tracePt t="36528" x="6629400" y="2152650"/>
          <p14:tracePt t="36541" x="6623050" y="2165350"/>
          <p14:tracePt t="36541" x="6623050" y="2171700"/>
          <p14:tracePt t="36560" x="6610350" y="2184400"/>
          <p14:tracePt t="36575" x="6604000" y="2190750"/>
          <p14:tracePt t="36591" x="6597650" y="2197100"/>
          <p14:tracePt t="36608" x="6591300" y="2203450"/>
          <p14:tracePt t="36608" x="6591300" y="2209800"/>
          <p14:tracePt t="36608" x="6591300" y="2216150"/>
          <p14:tracePt t="36629" x="6584950" y="2222500"/>
          <p14:tracePt t="36641" x="6584950" y="2228850"/>
          <p14:tracePt t="36641" x="6578600" y="2241550"/>
          <p14:tracePt t="36660" x="6578600" y="2247900"/>
          <p14:tracePt t="36675" x="6572250" y="2254250"/>
          <p14:tracePt t="36692" x="6572250" y="2260600"/>
          <p14:tracePt t="36709" x="6565900" y="2266950"/>
          <p14:tracePt t="36725" x="6559550" y="2273300"/>
          <p14:tracePt t="36743" x="6559550" y="2279650"/>
          <p14:tracePt t="36764" x="6553200" y="2279650"/>
          <p14:tracePt t="36791" x="6546850" y="2286000"/>
          <p14:tracePt t="36816" x="6540500" y="2292350"/>
          <p14:tracePt t="36828" x="6534150" y="2298700"/>
          <p14:tracePt t="36852" x="6527800" y="2298700"/>
          <p14:tracePt t="36875" x="6521450" y="2305050"/>
          <p14:tracePt t="36895" x="6521450" y="2311400"/>
          <p14:tracePt t="36912" x="6515100" y="2317750"/>
          <p14:tracePt t="36928" x="6508750" y="2317750"/>
          <p14:tracePt t="36948" x="6502400" y="2324100"/>
          <p14:tracePt t="36987" x="6502400" y="2330450"/>
          <p14:tracePt t="37004" x="6496050" y="2336800"/>
          <p14:tracePt t="37056" x="6496050" y="2343150"/>
          <p14:tracePt t="37064" x="6489700" y="2349500"/>
          <p14:tracePt t="37084" x="6489700" y="2355850"/>
          <p14:tracePt t="37100" x="6489700" y="2362200"/>
          <p14:tracePt t="37110" x="6483350" y="2368550"/>
          <p14:tracePt t="37127" x="6477000" y="2374900"/>
          <p14:tracePt t="37127" x="6470650" y="2381250"/>
          <p14:tracePt t="37145" x="6464300" y="2393950"/>
          <p14:tracePt t="37145" x="6457950" y="2400300"/>
          <p14:tracePt t="37162" x="6451600" y="2406650"/>
          <p14:tracePt t="37162" x="6451600" y="2419350"/>
          <p14:tracePt t="37179" x="6445250" y="2432050"/>
          <p14:tracePt t="37179" x="6432550" y="2457450"/>
          <p14:tracePt t="37198" x="6432550" y="2476500"/>
          <p14:tracePt t="37198" x="6426200" y="2489200"/>
          <p14:tracePt t="37213" x="6426200" y="2508250"/>
          <p14:tracePt t="37213" x="6419850" y="2527300"/>
          <p14:tracePt t="37229" x="6413500" y="2540000"/>
          <p14:tracePt t="37229" x="6413500" y="2546350"/>
          <p14:tracePt t="37247" x="6413500" y="2565400"/>
          <p14:tracePt t="37247" x="6407150" y="2571750"/>
          <p14:tracePt t="37247" x="6407150" y="2584450"/>
          <p14:tracePt t="37264" x="6407150" y="2597150"/>
          <p14:tracePt t="37277" x="6407150" y="2603500"/>
          <p14:tracePt t="37277" x="6407150" y="2616200"/>
          <p14:tracePt t="37296" x="6400800" y="2628900"/>
          <p14:tracePt t="37296" x="6400800" y="2635250"/>
          <p14:tracePt t="37312" x="6400800" y="2647950"/>
          <p14:tracePt t="37312" x="6394450" y="2660650"/>
          <p14:tracePt t="37329" x="6394450" y="2673350"/>
          <p14:tracePt t="37329" x="6388100" y="2686050"/>
          <p14:tracePt t="37329" x="6381750" y="2698750"/>
          <p14:tracePt t="37348" x="6381750" y="2711450"/>
          <p14:tracePt t="37360" x="6375400" y="2724150"/>
          <p14:tracePt t="37360" x="6375400" y="2749550"/>
          <p14:tracePt t="37379" x="6375400" y="2755900"/>
          <p14:tracePt t="37379" x="6375400" y="2768600"/>
          <p14:tracePt t="37396" x="6381750" y="2768600"/>
          <p14:tracePt t="37411" x="6381750" y="2774950"/>
          <p14:tracePt t="37411" x="6381750" y="2787650"/>
          <p14:tracePt t="37429" x="6381750" y="2794000"/>
          <p14:tracePt t="37429" x="6381750" y="2800350"/>
          <p14:tracePt t="37446" x="6375400" y="2800350"/>
          <p14:tracePt t="37446" x="6375400" y="2806700"/>
          <p14:tracePt t="37463" x="6375400" y="2813050"/>
          <p14:tracePt t="37463" x="6375400" y="2819400"/>
          <p14:tracePt t="37479" x="6375400" y="2825750"/>
          <p14:tracePt t="37479" x="6369050" y="2844800"/>
          <p14:tracePt t="37497" x="6369050" y="2857500"/>
          <p14:tracePt t="37497" x="6369050" y="2863850"/>
          <p14:tracePt t="37513" x="6369050" y="2876550"/>
          <p14:tracePt t="37513" x="6369050" y="2889250"/>
          <p14:tracePt t="37530" x="6369050" y="2901950"/>
          <p14:tracePt t="37530" x="6369050" y="2921000"/>
          <p14:tracePt t="37530" x="6369050" y="2940050"/>
          <p14:tracePt t="37549" x="6375400" y="2965450"/>
          <p14:tracePt t="37561" x="6375400" y="2990850"/>
          <p14:tracePt t="37561" x="6375400" y="3048000"/>
          <p14:tracePt t="37581" x="6375400" y="3086100"/>
          <p14:tracePt t="37581" x="6381750" y="3124200"/>
          <p14:tracePt t="37597" x="6388100" y="3162300"/>
          <p14:tracePt t="37597" x="6388100" y="3200400"/>
          <p14:tracePt t="37613" x="6394450" y="3244850"/>
          <p14:tracePt t="37613" x="6400800" y="3282950"/>
          <p14:tracePt t="37613" x="6413500" y="3327400"/>
          <p14:tracePt t="37633" x="6419850" y="3371850"/>
          <p14:tracePt t="37645" x="6426200" y="3409950"/>
          <p14:tracePt t="37645" x="6438900" y="3448050"/>
          <p14:tracePt t="37665" x="6457950" y="3517900"/>
          <p14:tracePt t="37665" x="6464300" y="3556000"/>
          <p14:tracePt t="37681" x="6477000" y="3600450"/>
          <p14:tracePt t="37681" x="6483350" y="3638550"/>
          <p14:tracePt t="37697" x="6496050" y="3676650"/>
          <p14:tracePt t="37697" x="6508750" y="3721100"/>
          <p14:tracePt t="37714" x="6515100" y="3759200"/>
          <p14:tracePt t="37714" x="6540500" y="3835400"/>
          <p14:tracePt t="37730" x="6546850" y="3867150"/>
          <p14:tracePt t="37730" x="6559550" y="3898900"/>
          <p14:tracePt t="37747" x="6565900" y="3924300"/>
          <p14:tracePt t="37747" x="6572250" y="3943350"/>
          <p14:tracePt t="37764" x="6578600" y="3956050"/>
          <p14:tracePt t="37764" x="6584950" y="3975100"/>
          <p14:tracePt t="37781" x="6584950" y="3987800"/>
          <p14:tracePt t="37781" x="6597650" y="4000500"/>
          <p14:tracePt t="37797" x="6597650" y="4013200"/>
          <p14:tracePt t="37812" x="6584950" y="4013200"/>
          <p14:tracePt t="37880" x="6578600" y="4013200"/>
          <p14:tracePt t="37908" x="6572250" y="4019550"/>
          <p14:tracePt t="37924" x="6565900" y="4019550"/>
          <p14:tracePt t="37956" x="6559550" y="4019550"/>
          <p14:tracePt t="38023" x="6553200" y="4019550"/>
          <p14:tracePt t="38036" x="6546850" y="4019550"/>
          <p14:tracePt t="38052" x="6540500" y="4013200"/>
          <p14:tracePt t="38068" x="6534150" y="4013200"/>
          <p14:tracePt t="38084" x="6527800" y="4013200"/>
          <p14:tracePt t="38095" x="6521450" y="4013200"/>
          <p14:tracePt t="38112" x="6515100" y="4013200"/>
          <p14:tracePt t="38128" x="6508750" y="4006850"/>
          <p14:tracePt t="38136" x="6502400" y="4006850"/>
          <p14:tracePt t="38149" x="6496050" y="4006850"/>
          <p14:tracePt t="38164" x="6489700" y="4000500"/>
          <p14:tracePt t="38180" x="6483350" y="3994150"/>
          <p14:tracePt t="38197" x="6477000" y="3987800"/>
          <p14:tracePt t="38213" x="6470650" y="3981450"/>
          <p14:tracePt t="38233" x="6464300" y="3975100"/>
          <p14:tracePt t="38256" x="6464300" y="3968750"/>
          <p14:tracePt t="38268" x="6464300" y="3962400"/>
          <p14:tracePt t="38285" x="6470650" y="3956050"/>
          <p14:tracePt t="38308" x="6470650" y="3949700"/>
          <p14:tracePt t="38324" x="6470650" y="3937000"/>
          <p14:tracePt t="38331" x="6470650" y="3930650"/>
          <p14:tracePt t="38331" x="6477000" y="3924300"/>
          <p14:tracePt t="38349" x="6477000" y="3917950"/>
          <p14:tracePt t="38364" x="6477000" y="3905250"/>
          <p14:tracePt t="38381" x="6470650" y="3911600"/>
          <p14:tracePt t="38397" x="6464300" y="3905250"/>
          <p14:tracePt t="38414" x="6464300" y="3898900"/>
          <p14:tracePt t="38431" x="6457950" y="3892550"/>
          <p14:tracePt t="38431" x="6445250" y="3879850"/>
          <p14:tracePt t="38450" x="6445250" y="3867150"/>
          <p14:tracePt t="38450" x="6438900" y="3860800"/>
          <p14:tracePt t="38466" x="6438900" y="3848100"/>
          <p14:tracePt t="38466" x="6432550" y="3841750"/>
          <p14:tracePt t="38483" x="6426200" y="3835400"/>
          <p14:tracePt t="38483" x="6419850" y="3822700"/>
          <p14:tracePt t="38500" x="6419850" y="3816350"/>
          <p14:tracePt t="38500" x="6413500" y="3810000"/>
          <p14:tracePt t="38516" x="6407150" y="3797300"/>
          <p14:tracePt t="38532" x="6400800" y="3784600"/>
          <p14:tracePt t="38548" x="6400800" y="3778250"/>
          <p14:tracePt t="38572" x="6400800" y="3765550"/>
          <p14:tracePt t="38585" x="6400800" y="3759200"/>
          <p14:tracePt t="38601" x="6400800" y="3771900"/>
          <p14:tracePt t="38652" x="6407150" y="3771900"/>
          <p14:tracePt t="38669" x="6407150" y="3778250"/>
          <p14:tracePt t="38688" x="6400800" y="3784600"/>
          <p14:tracePt t="38737" x="6400800" y="3790950"/>
          <p14:tracePt t="38832" x="6394450" y="3790950"/>
          <p14:tracePt t="38856" x="6388100" y="3803650"/>
          <p14:tracePt t="38876" x="6388100" y="3797300"/>
          <p14:tracePt t="38936" x="6388100" y="3803650"/>
          <p14:tracePt t="39004" x="6388100" y="3810000"/>
          <p14:tracePt t="39028" x="6381750" y="3816350"/>
          <p14:tracePt t="39044" x="6381750" y="3822700"/>
          <p14:tracePt t="39056" x="6375400" y="3829050"/>
          <p14:tracePt t="39080" x="6375400" y="3835400"/>
          <p14:tracePt t="39104" x="6381750" y="3841750"/>
          <p14:tracePt t="39132" x="6375400" y="3848100"/>
          <p14:tracePt t="39164" x="6369050" y="3848100"/>
          <p14:tracePt t="39184" x="6369050" y="3841750"/>
          <p14:tracePt t="39224" x="6369050" y="3848100"/>
          <p14:tracePt t="39260" x="6375400" y="3848100"/>
          <p14:tracePt t="39348" x="6375400" y="3854450"/>
          <p14:tracePt t="39396" x="6369050" y="3860800"/>
          <p14:tracePt t="39456" x="6375400" y="3860800"/>
          <p14:tracePt t="39464" x="6375400" y="3867150"/>
          <p14:tracePt t="39529" x="6381750" y="3860800"/>
          <p14:tracePt t="39636" x="6381750" y="3867150"/>
          <p14:tracePt t="39696" x="6375400" y="3873500"/>
          <p14:tracePt t="39716" x="6375400" y="3879850"/>
          <p14:tracePt t="39764" x="6375400" y="3873500"/>
          <p14:tracePt t="39776" x="6375400" y="3867150"/>
          <p14:tracePt t="39808" x="6381750" y="3873500"/>
          <p14:tracePt t="39828" x="6381750" y="3886200"/>
          <p14:tracePt t="39868" x="6375400" y="3886200"/>
          <p14:tracePt t="39889" x="6369050" y="3886200"/>
          <p14:tracePt t="40100" x="6375400" y="3879850"/>
          <p14:tracePt t="40244" x="6369050" y="3886200"/>
          <p14:tracePt t="40297" x="6369050" y="3892550"/>
          <p14:tracePt t="40332" x="6362700" y="3892550"/>
          <p14:tracePt t="40400" x="6356350" y="3898900"/>
          <p14:tracePt t="40436" x="6362700" y="3905250"/>
          <p14:tracePt t="40512" x="6362700" y="3898900"/>
          <p14:tracePt t="40544" x="6356350" y="3892550"/>
          <p14:tracePt t="40608" x="6356350" y="3898900"/>
          <p14:tracePt t="40669" x="6356350" y="3905250"/>
          <p14:tracePt t="40701" x="6356350" y="3898900"/>
          <p14:tracePt t="40736" x="6356350" y="3905250"/>
          <p14:tracePt t="40769" x="6350000" y="3898900"/>
          <p14:tracePt t="40828" x="6356350" y="3892550"/>
          <p14:tracePt t="40856" x="6350000" y="3905250"/>
          <p14:tracePt t="40916" x="6350000" y="3911600"/>
          <p14:tracePt t="40956" x="6350000" y="3905250"/>
          <p14:tracePt t="40977" x="6350000" y="3898900"/>
          <p14:tracePt t="41016" x="6356350" y="3892550"/>
          <p14:tracePt t="41077" x="6350000" y="3892550"/>
          <p14:tracePt t="41156" x="6350000" y="3886200"/>
          <p14:tracePt t="41196" x="6356350" y="3879850"/>
          <p14:tracePt t="41240" x="6356350" y="3873500"/>
          <p14:tracePt t="41265" x="6350000" y="3867150"/>
          <p14:tracePt t="41293" x="6350000" y="3860800"/>
          <p14:tracePt t="41385" x="6350000" y="3854450"/>
          <p14:tracePt t="41397" x="6343650" y="3848100"/>
          <p14:tracePt t="41413" x="6343650" y="3835400"/>
          <p14:tracePt t="41421" x="6337300" y="3835400"/>
          <p14:tracePt t="41436" x="6330950" y="3822700"/>
          <p14:tracePt t="41445" x="6324600" y="3810000"/>
          <p14:tracePt t="41464" x="6324600" y="3803650"/>
          <p14:tracePt t="41480" x="6318250" y="3797300"/>
          <p14:tracePt t="41496" x="6311900" y="3790950"/>
          <p14:tracePt t="41509" x="6305550" y="3784600"/>
          <p14:tracePt t="41532" x="6299200" y="3778250"/>
          <p14:tracePt t="42237" x="5772150" y="3333750"/>
          <p14:tracePt t="42245" x="5784850" y="3346450"/>
          <p14:tracePt t="42245" x="5791200" y="3359150"/>
          <p14:tracePt t="42263" x="5803900" y="3378200"/>
          <p14:tracePt t="42263" x="5816600" y="3397250"/>
          <p14:tracePt t="42263" x="5829300" y="3422650"/>
          <p14:tracePt t="42282" x="5842000" y="3448050"/>
          <p14:tracePt t="42294" x="5848350" y="3473450"/>
          <p14:tracePt t="42294" x="5861050" y="3511550"/>
          <p14:tracePt t="42313" x="5861050" y="3524250"/>
          <p14:tracePt t="42313" x="5867400" y="3543300"/>
          <p14:tracePt t="42330" x="5867400" y="3556000"/>
          <p14:tracePt t="42330" x="5867400" y="3568700"/>
          <p14:tracePt t="42346" x="5867400" y="3575050"/>
          <p14:tracePt t="42346" x="5861050" y="3587750"/>
          <p14:tracePt t="42346" x="5861050" y="3594100"/>
          <p14:tracePt t="42366" x="5861050" y="3606800"/>
          <p14:tracePt t="42378" x="5854700" y="3613150"/>
          <p14:tracePt t="42378" x="5854700" y="3619500"/>
          <p14:tracePt t="42396" x="5854700" y="3625850"/>
          <p14:tracePt t="42412" x="5854700" y="3632200"/>
          <p14:tracePt t="42412" x="5854700" y="3638550"/>
          <p14:tracePt t="42430" x="5861050" y="3638550"/>
          <p14:tracePt t="42430" x="5867400" y="3651250"/>
          <p14:tracePt t="42447" x="5873750" y="3657600"/>
          <p14:tracePt t="42462" x="5880100" y="3663950"/>
          <p14:tracePt t="42462" x="5880100" y="3670300"/>
          <p14:tracePt t="42480" x="5886450" y="3670300"/>
          <p14:tracePt t="42480" x="5892800" y="3670300"/>
          <p14:tracePt t="42497" x="5899150" y="3670300"/>
          <p14:tracePt t="42497" x="5911850" y="3676650"/>
          <p14:tracePt t="42514" x="5918200" y="3676650"/>
          <p14:tracePt t="42529" x="5924550" y="3683000"/>
          <p14:tracePt t="42545" x="5924550" y="3689350"/>
          <p14:tracePt t="42545" x="5930900" y="3695700"/>
          <p14:tracePt t="42545" x="5930900" y="3702050"/>
          <p14:tracePt t="42566" x="5930900" y="3708400"/>
          <p14:tracePt t="42579" x="5924550" y="3714750"/>
          <p14:tracePt t="42579" x="5918200" y="3727450"/>
          <p14:tracePt t="42598" x="5911850" y="3740150"/>
          <p14:tracePt t="42598" x="5905500" y="3746500"/>
          <p14:tracePt t="42614" x="5899150" y="3752850"/>
          <p14:tracePt t="42614" x="5892800" y="3759200"/>
          <p14:tracePt t="42631" x="5880100" y="3771900"/>
          <p14:tracePt t="42631" x="5873750" y="3778250"/>
          <p14:tracePt t="42631" x="5861050" y="3784600"/>
          <p14:tracePt t="42650" x="5848350" y="3797300"/>
          <p14:tracePt t="42662" x="5835650" y="3803650"/>
          <p14:tracePt t="42662" x="5803900" y="3816350"/>
          <p14:tracePt t="42682" x="5784850" y="3822700"/>
          <p14:tracePt t="42682" x="5765800" y="3829050"/>
          <p14:tracePt t="42698" x="5740400" y="3829050"/>
          <p14:tracePt t="42698" x="5721350" y="3835400"/>
          <p14:tracePt t="42715" x="5695950" y="3835400"/>
          <p14:tracePt t="42715" x="5670550" y="3829050"/>
          <p14:tracePt t="42715" x="5638800" y="3829050"/>
          <p14:tracePt t="42733" x="5607050" y="3816350"/>
          <p14:tracePt t="42733" x="5581650" y="3803650"/>
          <p14:tracePt t="42748" x="5549900" y="3784600"/>
          <p14:tracePt t="42748" x="5524500" y="3759200"/>
          <p14:tracePt t="42764" x="5492750" y="3733800"/>
          <p14:tracePt t="42764" x="5473700" y="3695700"/>
          <p14:tracePt t="42781" x="5454650" y="3657600"/>
          <p14:tracePt t="42781" x="5435600" y="3613150"/>
          <p14:tracePt t="42798" x="5422900" y="3575050"/>
          <p14:tracePt t="42798" x="5403850" y="3479800"/>
          <p14:tracePt t="42815" x="5397500" y="3441700"/>
          <p14:tracePt t="42815" x="5391150" y="3397250"/>
          <p14:tracePt t="42832" x="5391150" y="3352800"/>
          <p14:tracePt t="42832" x="5391150" y="3314700"/>
          <p14:tracePt t="42849" x="5384800" y="3282950"/>
          <p14:tracePt t="42849" x="5391150" y="3219450"/>
          <p14:tracePt t="42866" x="5391150" y="3187700"/>
          <p14:tracePt t="42866" x="5403850" y="3162300"/>
          <p14:tracePt t="42882" x="5416550" y="3130550"/>
          <p14:tracePt t="42882" x="5435600" y="3105150"/>
          <p14:tracePt t="42898" x="5461000" y="3073400"/>
          <p14:tracePt t="42898" x="5492750" y="3035300"/>
          <p14:tracePt t="42915" x="5524500" y="3003550"/>
          <p14:tracePt t="42915" x="5613400" y="2940050"/>
          <p14:tracePt t="42934" x="5657850" y="2908300"/>
          <p14:tracePt t="42947" x="5708650" y="2876550"/>
          <p14:tracePt t="42947" x="5803900" y="2825750"/>
          <p14:tracePt t="42966" x="5854700" y="2806700"/>
          <p14:tracePt t="42966" x="5905500" y="2794000"/>
          <p14:tracePt t="42982" x="5956300" y="2781300"/>
          <p14:tracePt t="42982" x="6007100" y="2774950"/>
          <p14:tracePt t="42999" x="6064250" y="2768600"/>
          <p14:tracePt t="42999" x="6121400" y="2768600"/>
          <p14:tracePt t="42999" x="6178550" y="2762250"/>
          <p14:tracePt t="43017" x="6242050" y="2768600"/>
          <p14:tracePt t="43031" x="6305550" y="2774950"/>
          <p14:tracePt t="43031" x="6419850" y="2787650"/>
          <p14:tracePt t="43049" x="6477000" y="2800350"/>
          <p14:tracePt t="43049" x="6521450" y="2819400"/>
          <p14:tracePt t="43066" x="6565900" y="2832100"/>
          <p14:tracePt t="43066" x="6604000" y="2851150"/>
          <p14:tracePt t="43083" x="6642100" y="2876550"/>
          <p14:tracePt t="43083" x="6699250" y="2927350"/>
          <p14:tracePt t="43099" x="6724650" y="2952750"/>
          <p14:tracePt t="43099" x="6750050" y="2984500"/>
          <p14:tracePt t="43115" x="6775450" y="3016250"/>
          <p14:tracePt t="43115" x="6794500" y="3048000"/>
          <p14:tracePt t="43132" x="6813550" y="3079750"/>
          <p14:tracePt t="43132" x="6832600" y="3111500"/>
          <p14:tracePt t="43149" x="6845300" y="3149600"/>
          <p14:tracePt t="43149" x="6870700" y="3213100"/>
          <p14:tracePt t="43166" x="6877050" y="3244850"/>
          <p14:tracePt t="43166" x="6877050" y="3276600"/>
          <p14:tracePt t="43182" x="6877050" y="3308350"/>
          <p14:tracePt t="43182" x="6877050" y="3340100"/>
          <p14:tracePt t="43199" x="6870700" y="3365500"/>
          <p14:tracePt t="43199" x="6858000" y="3390900"/>
          <p14:tracePt t="43217" x="6851650" y="3416300"/>
          <p14:tracePt t="43217" x="6813550" y="3460750"/>
          <p14:tracePt t="43234" x="6794500" y="3479800"/>
          <p14:tracePt t="43234" x="6769100" y="3498850"/>
          <p14:tracePt t="43252" x="6743700" y="3524250"/>
          <p14:tracePt t="43252" x="6711950" y="3543300"/>
          <p14:tracePt t="43267" x="6680200" y="3562350"/>
          <p14:tracePt t="43267" x="6642100" y="3581400"/>
          <p14:tracePt t="43267" x="6610350" y="3606800"/>
          <p14:tracePt t="43285" x="6572250" y="3625850"/>
          <p14:tracePt t="43298" x="6534150" y="3638550"/>
          <p14:tracePt t="43298" x="6496050" y="3657600"/>
          <p14:tracePt t="43318" x="6419850" y="3689350"/>
          <p14:tracePt t="43318" x="6381750" y="3702050"/>
          <p14:tracePt t="43334" x="6343650" y="3721100"/>
          <p14:tracePt t="43334" x="6305550" y="3733800"/>
          <p14:tracePt t="43350" x="6267450" y="3746500"/>
          <p14:tracePt t="43350" x="6229350" y="3752850"/>
          <p14:tracePt t="43367" x="6191250" y="3765550"/>
          <p14:tracePt t="43367" x="6159500" y="3778250"/>
          <p14:tracePt t="43367" x="6121400" y="3784600"/>
          <p14:tracePt t="43385" x="6089650" y="3790950"/>
          <p14:tracePt t="43398" x="6051550" y="3797300"/>
          <p14:tracePt t="43398" x="5994400" y="3810000"/>
          <p14:tracePt t="43417" x="5962650" y="3816350"/>
          <p14:tracePt t="43417" x="5937250" y="3816350"/>
          <p14:tracePt t="43434" x="5918200" y="3822700"/>
          <p14:tracePt t="43434" x="5899150" y="3822700"/>
          <p14:tracePt t="43451" x="5880100" y="3822700"/>
          <p14:tracePt t="43451" x="5848350" y="3822700"/>
          <p14:tracePt t="43467" x="5835650" y="3822700"/>
          <p14:tracePt t="43467" x="5822950" y="3829050"/>
          <p14:tracePt t="43484" x="5810250" y="3829050"/>
          <p14:tracePt t="43484" x="5803900" y="3822700"/>
          <p14:tracePt t="43500" x="5797550" y="3822700"/>
          <p14:tracePt t="43500" x="5791200" y="3829050"/>
          <p14:tracePt t="43517" x="5784850" y="3829050"/>
          <p14:tracePt t="43517" x="5784850" y="3822700"/>
          <p14:tracePt t="43534" x="5778500" y="3822700"/>
          <p14:tracePt t="43557" x="5784850" y="3829050"/>
          <p14:tracePt t="43608" x="5784850" y="3835400"/>
          <p14:tracePt t="43625" x="5791200" y="3841750"/>
          <p14:tracePt t="43641" x="5797550" y="3854450"/>
          <p14:tracePt t="43653" x="5803900" y="3854450"/>
          <p14:tracePt t="43661" x="5810250" y="3860800"/>
          <p14:tracePt t="43670" x="5816600" y="3860800"/>
          <p14:tracePt t="43683" x="5822950" y="3867150"/>
          <p14:tracePt t="43683" x="5835650" y="3873500"/>
          <p14:tracePt t="43702" x="5842000" y="3879850"/>
          <p14:tracePt t="43702" x="5848350" y="3879850"/>
          <p14:tracePt t="43719" x="5854700" y="3886200"/>
          <p14:tracePt t="43719" x="5861050" y="3886200"/>
          <p14:tracePt t="43735" x="5867400" y="3892550"/>
          <p14:tracePt t="43735" x="5873750" y="3898900"/>
          <p14:tracePt t="43735" x="5880100" y="3898900"/>
          <p14:tracePt t="43754" x="5886450" y="3905250"/>
          <p14:tracePt t="43754" x="5892800" y="3911600"/>
          <p14:tracePt t="43769" x="5899150" y="3911600"/>
          <p14:tracePt t="43769" x="5905500" y="3917950"/>
          <p14:tracePt t="43785" x="5911850" y="3917950"/>
          <p14:tracePt t="43785" x="5918200" y="3917950"/>
          <p14:tracePt t="43801" x="5924550" y="3917950"/>
          <p14:tracePt t="43801" x="5930900" y="3917950"/>
          <p14:tracePt t="43819" x="5937250" y="3917950"/>
          <p14:tracePt t="43819" x="5943600" y="3917950"/>
          <p14:tracePt t="43835" x="5949950" y="3917950"/>
          <p14:tracePt t="43851" x="5962650" y="3911600"/>
          <p14:tracePt t="43867" x="5969000" y="3911600"/>
          <p14:tracePt t="43884" x="5975350" y="3911600"/>
          <p14:tracePt t="43901" x="5981700" y="3911600"/>
          <p14:tracePt t="43917" x="5988050" y="3905250"/>
          <p14:tracePt t="43945" x="5994400" y="3905250"/>
          <p14:tracePt t="43969" x="6000750" y="3905250"/>
          <p14:tracePt t="43993" x="6007100" y="3905250"/>
          <p14:tracePt t="44005" x="6013450" y="3911600"/>
          <p14:tracePt t="44021" x="6019800" y="3911600"/>
          <p14:tracePt t="44037" x="6026150" y="3911600"/>
          <p14:tracePt t="44053" x="6032500" y="3917950"/>
          <p14:tracePt t="44065" x="6045200" y="3917950"/>
          <p14:tracePt t="44080" x="6051550" y="3917950"/>
          <p14:tracePt t="44097" x="6057900" y="3917950"/>
          <p14:tracePt t="44113" x="6064250" y="3917950"/>
          <p14:tracePt t="44125" x="6070600" y="3917950"/>
          <p14:tracePt t="44141" x="6076950" y="3924300"/>
          <p14:tracePt t="44201" x="6083300" y="3930650"/>
          <p14:tracePt t="44501" x="6076950" y="3937000"/>
          <p14:tracePt t="44541" x="6083300" y="3943350"/>
          <p14:tracePt t="44585" x="6089650" y="3937000"/>
          <p14:tracePt t="44861" x="6096000" y="3937000"/>
          <p14:tracePt t="44885" x="6102350" y="3930650"/>
          <p14:tracePt t="44901" x="6108700" y="3930650"/>
          <p14:tracePt t="44913" x="6115050" y="3930650"/>
          <p14:tracePt t="44929" x="6121400" y="3930650"/>
          <p14:tracePt t="44945" x="6127750" y="3930650"/>
          <p14:tracePt t="45017" x="6134100" y="3924300"/>
          <p14:tracePt t="45041" x="6140450" y="3924300"/>
          <p14:tracePt t="45057" x="6146800" y="3924300"/>
          <p14:tracePt t="45073" x="6153150" y="3917950"/>
          <p14:tracePt t="45085" x="6153150" y="3911600"/>
          <p14:tracePt t="45117" x="6146800" y="3917950"/>
          <p14:tracePt t="45213" x="6140450" y="3917950"/>
          <p14:tracePt t="45238" x="6134100" y="3917950"/>
          <p14:tracePt t="45273" x="6127750" y="3924300"/>
          <p14:tracePt t="45289" x="6121400" y="3930650"/>
          <p14:tracePt t="45305" x="6115050" y="3937000"/>
          <p14:tracePt t="45333" x="6108700" y="3943350"/>
          <p14:tracePt t="45365" x="6115050" y="3943350"/>
          <p14:tracePt t="45446" x="6121400" y="3943350"/>
          <p14:tracePt t="45554" x="6121400" y="3937000"/>
          <p14:tracePt t="45642" x="6115050" y="3937000"/>
          <p14:tracePt t="45666" x="6108700" y="3930650"/>
          <p14:tracePt t="45678" x="6102350" y="3930650"/>
          <p14:tracePt t="45694" x="6096000" y="3924300"/>
          <p14:tracePt t="45710" x="6089650" y="3924300"/>
          <p14:tracePt t="45726" x="6083300" y="3924300"/>
          <p14:tracePt t="45738" x="6076950" y="3924300"/>
          <p14:tracePt t="45754" x="6083300" y="3930650"/>
          <p14:tracePt t="45846" x="6089650" y="3937000"/>
          <p14:tracePt t="45862" x="6096000" y="3937000"/>
          <p14:tracePt t="45873" x="6102350" y="3937000"/>
          <p14:tracePt t="45889" x="6108700" y="3937000"/>
          <p14:tracePt t="45905" x="6115050" y="3930650"/>
          <p14:tracePt t="45922" x="6121400" y="3930650"/>
          <p14:tracePt t="45934" x="6121400" y="3924300"/>
          <p14:tracePt t="45950" x="6127750" y="3917950"/>
          <p14:tracePt t="45973" x="6127750" y="3911600"/>
          <p14:tracePt t="46130" x="6127750" y="3917950"/>
          <p14:tracePt t="46174" x="6127750" y="3924300"/>
          <p14:tracePt t="46286" x="6127750" y="3930650"/>
          <p14:tracePt t="46318" x="6121400" y="3930650"/>
          <p14:tracePt t="46346" x="6115050" y="3937000"/>
          <p14:tracePt t="46370" x="6108700" y="3943350"/>
          <p14:tracePt t="46454" x="6102350" y="3949700"/>
          <p14:tracePt t="46586" x="6096000" y="3949700"/>
          <p14:tracePt t="46686" x="6089650" y="3949700"/>
          <p14:tracePt t="46746" x="6096000" y="3949700"/>
          <p14:tracePt t="46858" x="6102350" y="3956050"/>
          <p14:tracePt t="46926" x="6102350" y="3962400"/>
          <p14:tracePt t="47021" x="6096000" y="3962400"/>
          <p14:tracePt t="47058" x="6096000" y="3968750"/>
          <p14:tracePt t="47089" x="6089650" y="3968750"/>
          <p14:tracePt t="47114" x="6083300" y="3975100"/>
          <p14:tracePt t="47134" x="6076950" y="3975100"/>
          <p14:tracePt t="47150" x="6076950" y="3981450"/>
          <p14:tracePt t="47158" x="6070600" y="3987800"/>
          <p14:tracePt t="47174" x="6064250" y="3987800"/>
          <p14:tracePt t="47194" x="6057900" y="3987800"/>
          <p14:tracePt t="47218" x="6051550" y="3994150"/>
          <p14:tracePt t="47243" x="6045200" y="4000500"/>
          <p14:tracePt t="47254" x="6038850" y="4006850"/>
          <p14:tracePt t="47271" x="6032500" y="4019550"/>
          <p14:tracePt t="47286" x="6026150" y="4019550"/>
          <p14:tracePt t="47295" x="6019800" y="4025900"/>
          <p14:tracePt t="47295" x="6000750" y="4032250"/>
          <p14:tracePt t="47315" x="5988050" y="4038600"/>
          <p14:tracePt t="47315" x="5975350" y="4038600"/>
          <p14:tracePt t="47331" x="5962650" y="4044950"/>
          <p14:tracePt t="47331" x="5943600" y="4044950"/>
          <p14:tracePt t="47347" x="5924550" y="4044950"/>
          <p14:tracePt t="47347" x="5905500" y="4051300"/>
          <p14:tracePt t="47364" x="5880100" y="4051300"/>
          <p14:tracePt t="47364" x="5854700" y="4051300"/>
          <p14:tracePt t="47364" x="5829300" y="4051300"/>
          <p14:tracePt t="47383" x="5797550" y="4044950"/>
          <p14:tracePt t="47395" x="5772150" y="4038600"/>
          <p14:tracePt t="47395" x="5715000" y="4019550"/>
          <p14:tracePt t="47415" x="5683250" y="4000500"/>
          <p14:tracePt t="47415" x="5657850" y="3981450"/>
          <p14:tracePt t="47431" x="5626100" y="3962400"/>
          <p14:tracePt t="47431" x="5600700" y="3937000"/>
          <p14:tracePt t="47448" x="5568950" y="3905250"/>
          <p14:tracePt t="47448" x="5543550" y="3867150"/>
          <p14:tracePt t="47448" x="5518150" y="3829050"/>
          <p14:tracePt t="47467" x="5499100" y="3784600"/>
          <p14:tracePt t="47467" x="5480050" y="3740150"/>
          <p14:tracePt t="47481" x="5461000" y="3689350"/>
          <p14:tracePt t="47481" x="5448300" y="3644900"/>
          <p14:tracePt t="47498" x="5435600" y="3594100"/>
          <p14:tracePt t="47498" x="5429250" y="3549650"/>
          <p14:tracePt t="47515" x="5429250" y="3505200"/>
          <p14:tracePt t="47515" x="5429250" y="3460750"/>
          <p14:tracePt t="47531" x="5435600" y="3422650"/>
          <p14:tracePt t="47531" x="5461000" y="3346450"/>
          <p14:tracePt t="47548" x="5486400" y="3308350"/>
          <p14:tracePt t="47548" x="5518150" y="3263900"/>
          <p14:tracePt t="47564" x="5556250" y="3225800"/>
          <p14:tracePt t="47564" x="5594350" y="3187700"/>
          <p14:tracePt t="47581" x="5645150" y="3149600"/>
          <p14:tracePt t="47581" x="5765800" y="3073400"/>
          <p14:tracePt t="47599" x="5829300" y="3035300"/>
          <p14:tracePt t="47599" x="5899150" y="3009900"/>
          <p14:tracePt t="47615" x="5962650" y="2984500"/>
          <p14:tracePt t="47615" x="6032500" y="2965450"/>
          <p14:tracePt t="47632" x="6102350" y="2952750"/>
          <p14:tracePt t="47632" x="6172200" y="2952750"/>
          <p14:tracePt t="47648" x="6235700" y="2952750"/>
          <p14:tracePt t="47648" x="6350000" y="2971800"/>
          <p14:tracePt t="47667" x="6400800" y="2990850"/>
          <p14:tracePt t="47680" x="6445250" y="3016250"/>
          <p14:tracePt t="47680" x="6515100" y="3067050"/>
          <p14:tracePt t="47699" x="6540500" y="3092450"/>
          <p14:tracePt t="47699" x="6559550" y="3124200"/>
          <p14:tracePt t="47715" x="6572250" y="3155950"/>
          <p14:tracePt t="47715" x="6578600" y="3187700"/>
          <p14:tracePt t="47715" x="6578600" y="3219450"/>
          <p14:tracePt t="47735" x="6572250" y="3251200"/>
          <p14:tracePt t="47747" x="6559550" y="3276600"/>
          <p14:tracePt t="47747" x="6540500" y="3302000"/>
          <p14:tracePt t="47747" x="6521450" y="3327400"/>
          <p14:tracePt t="47768" x="6489700" y="3346450"/>
          <p14:tracePt t="47768" x="6457950" y="3365500"/>
          <p14:tracePt t="47782" x="6426200" y="3371850"/>
          <p14:tracePt t="47782" x="6388100" y="3378200"/>
          <p14:tracePt t="47799" x="6343650" y="3384550"/>
          <p14:tracePt t="47799" x="6305550" y="3384550"/>
          <p14:tracePt t="47816" x="6261100" y="3378200"/>
          <p14:tracePt t="47816" x="6216650" y="3378200"/>
          <p14:tracePt t="47816" x="6178550" y="3371850"/>
          <p14:tracePt t="47835" x="6140450" y="3365500"/>
          <p14:tracePt t="47835" x="6108700" y="3359150"/>
          <p14:tracePt t="47849" x="6076950" y="3352800"/>
          <p14:tracePt t="47849" x="6051550" y="3340100"/>
          <p14:tracePt t="47866" x="6032500" y="3327400"/>
          <p14:tracePt t="47866" x="6013450" y="3321050"/>
          <p14:tracePt t="47882" x="6000750" y="3308350"/>
          <p14:tracePt t="47882" x="5981700" y="3282950"/>
          <p14:tracePt t="47900" x="5981700" y="3276600"/>
          <p14:tracePt t="47900" x="5981700" y="3263900"/>
          <p14:tracePt t="47916" x="5981700" y="3257550"/>
          <p14:tracePt t="47916" x="5981700" y="3251200"/>
          <p14:tracePt t="47933" x="5988050" y="3251200"/>
          <p14:tracePt t="47947" x="6000750" y="3257550"/>
          <p14:tracePt t="47964" x="6000750" y="3263900"/>
          <p14:tracePt t="47964" x="6007100" y="3276600"/>
          <p14:tracePt t="47983" x="6013450" y="3289300"/>
          <p14:tracePt t="47983" x="6013450" y="3302000"/>
          <p14:tracePt t="47999" x="6013450" y="3314700"/>
          <p14:tracePt t="47999" x="6019800" y="3333750"/>
          <p14:tracePt t="48016" x="6019800" y="3346450"/>
          <p14:tracePt t="48016" x="6019800" y="3365500"/>
          <p14:tracePt t="48016" x="6019800" y="3384550"/>
          <p14:tracePt t="48035" x="6019800" y="3397250"/>
          <p14:tracePt t="48048" x="6013450" y="3409950"/>
          <p14:tracePt t="48048" x="6013450" y="3435350"/>
          <p14:tracePt t="48067" x="6013450" y="3448050"/>
          <p14:tracePt t="48067" x="6007100" y="3460750"/>
          <p14:tracePt t="48083" x="6007100" y="3467100"/>
          <p14:tracePt t="48083" x="6007100" y="3473450"/>
          <p14:tracePt t="48100" x="6007100" y="3479800"/>
          <p14:tracePt t="48100" x="6007100" y="3486150"/>
          <p14:tracePt t="48100" x="6007100" y="3492500"/>
          <p14:tracePt t="48118" x="6007100" y="3498850"/>
          <p14:tracePt t="48131" x="6007100" y="3505200"/>
          <p14:tracePt t="48148" x="6013450" y="3511550"/>
          <p14:tracePt t="48165" x="6013450" y="3517900"/>
          <p14:tracePt t="48181" x="6013450" y="3524250"/>
          <p14:tracePt t="48198" x="6013450" y="3530600"/>
          <p14:tracePt t="48215" x="6007100" y="3530600"/>
          <p14:tracePt t="48232" x="6000750" y="3536950"/>
          <p14:tracePt t="48248" x="6000750" y="3543300"/>
          <p14:tracePt t="48266" x="5994400" y="3543300"/>
          <p14:tracePt t="48283" x="5988050" y="3543300"/>
          <p14:tracePt t="48299" x="5981700" y="3543300"/>
          <p14:tracePt t="48316" x="5975350" y="3543300"/>
          <p14:tracePt t="48333" x="5969000" y="3536950"/>
          <p14:tracePt t="48351" x="5969000" y="3530600"/>
          <p14:tracePt t="48367" x="5962650" y="3530600"/>
          <p14:tracePt t="48387" x="5956300" y="3530600"/>
          <p14:tracePt t="48410" x="5949950" y="3536950"/>
          <p14:tracePt t="48426" x="5949950" y="3543300"/>
          <p14:tracePt t="48438" x="5943600" y="3556000"/>
          <p14:tracePt t="48454" x="5943600" y="3562350"/>
          <p14:tracePt t="48471" x="5943600" y="3568700"/>
          <p14:tracePt t="48506" x="5949950" y="3575050"/>
          <p14:tracePt t="48530" x="5956300" y="3575050"/>
          <p14:tracePt t="48546" x="5962650" y="3581400"/>
          <p14:tracePt t="48562" x="5969000" y="3581400"/>
          <p14:tracePt t="48574" x="5975350" y="3587750"/>
          <p14:tracePt t="48598" x="5975350" y="3594100"/>
          <p14:tracePt t="48634" x="5975350" y="3600450"/>
          <p14:tracePt t="48642" x="5975350" y="3606800"/>
          <p14:tracePt t="48659" x="5975350" y="3613150"/>
          <p14:tracePt t="48674" x="5981700" y="3613150"/>
          <p14:tracePt t="48695" x="5988050" y="3619500"/>
          <p14:tracePt t="48719" x="5994400" y="3625850"/>
          <p14:tracePt t="48746" x="6007100" y="3625850"/>
          <p14:tracePt t="48762" x="6013450" y="3632200"/>
          <p14:tracePt t="48778" x="6019800" y="3638550"/>
          <p14:tracePt t="48806" x="6026150" y="3638550"/>
          <p14:tracePt t="48831" x="6026150" y="3644900"/>
          <p14:tracePt t="48847" x="6032500" y="3651250"/>
          <p14:tracePt t="48866" x="6032500" y="3657600"/>
          <p14:tracePt t="48914" x="6026150" y="3663950"/>
          <p14:tracePt t="48966" x="6019800" y="3670300"/>
          <p14:tracePt t="48994" x="6013450" y="3676650"/>
          <p14:tracePt t="49038" x="6007100" y="3676650"/>
          <p14:tracePt t="49055" x="6000750" y="3683000"/>
          <p14:tracePt t="49078" x="6000750" y="3689350"/>
          <p14:tracePt t="49147" x="6000750" y="3695700"/>
          <p14:tracePt t="49198" x="6007100" y="3695700"/>
          <p14:tracePt t="49214" x="6000750" y="3702050"/>
          <p14:tracePt t="49234" x="6000750" y="3708400"/>
          <p14:tracePt t="49258" x="6000750" y="3714750"/>
          <p14:tracePt t="49278" x="6000750" y="3721100"/>
          <p14:tracePt t="49310" x="6000750" y="3727450"/>
          <p14:tracePt t="49378" x="6000750" y="3721100"/>
          <p14:tracePt t="49454" x="6007100" y="3727450"/>
          <p14:tracePt t="49490" x="6013450" y="3733800"/>
          <p14:tracePt t="49515" x="6019800" y="3733800"/>
          <p14:tracePt t="49534" x="6019800" y="3740150"/>
          <p14:tracePt t="49566" x="6013450" y="3740150"/>
          <p14:tracePt t="49578" x="6013450" y="3746500"/>
          <p14:tracePt t="49610" x="6007100" y="3752850"/>
          <p14:tracePt t="49639" x="6013450" y="3759200"/>
          <p14:tracePt t="49671" x="6019800" y="3759200"/>
          <p14:tracePt t="49695" x="6019800" y="3765550"/>
          <p14:tracePt t="49715" x="6026150" y="3771900"/>
          <p14:tracePt t="49730" x="6019800" y="3778250"/>
          <p14:tracePt t="49747" x="6019800" y="3784600"/>
          <p14:tracePt t="49755" x="6019800" y="3790950"/>
          <p14:tracePt t="49770" x="6013450" y="3803650"/>
          <p14:tracePt t="49787" x="6013450" y="3810000"/>
          <p14:tracePt t="49804" x="6013450" y="3822700"/>
          <p14:tracePt t="49820" x="6013450" y="3829050"/>
          <p14:tracePt t="49837" x="6007100" y="3841750"/>
          <p14:tracePt t="49854" x="6007100" y="3848100"/>
          <p14:tracePt t="49854" x="6007100" y="3854450"/>
          <p14:tracePt t="49874" x="6007100" y="3867150"/>
          <p14:tracePt t="49874" x="6007100" y="3873500"/>
          <p14:tracePt t="49889" x="6007100" y="3879850"/>
          <p14:tracePt t="49889" x="6007100" y="3886200"/>
          <p14:tracePt t="49906" x="6000750" y="3898900"/>
          <p14:tracePt t="49906" x="6000750" y="3905250"/>
          <p14:tracePt t="49923" x="6000750" y="3911600"/>
          <p14:tracePt t="49923" x="6000750" y="3924300"/>
          <p14:tracePt t="49940" x="5994400" y="3924300"/>
          <p14:tracePt t="49955" x="5994400" y="3937000"/>
          <p14:tracePt t="49971" x="5994400" y="3949700"/>
          <p14:tracePt t="49988" x="5988050" y="3949700"/>
          <p14:tracePt t="50006" x="5988050" y="3968750"/>
          <p14:tracePt t="50022" x="5988050" y="3975100"/>
          <p14:tracePt t="50047" x="5994400" y="3981450"/>
          <p14:tracePt t="50067" x="5994400" y="3987800"/>
          <p14:tracePt t="50083" x="5994400" y="3994150"/>
          <p14:tracePt t="50107" x="5994400" y="4000500"/>
          <p14:tracePt t="50118" x="6000750" y="4006850"/>
          <p14:tracePt t="50142" x="6000750" y="4013200"/>
          <p14:tracePt t="50158" x="6000750" y="4019550"/>
          <p14:tracePt t="50178" x="5994400" y="4019550"/>
          <p14:tracePt t="50203" x="5994400" y="4025900"/>
          <p14:tracePt t="50218" x="5988050" y="4025900"/>
          <p14:tracePt t="50239" x="5994400" y="4019550"/>
          <p14:tracePt t="50315" x="6000750" y="4019550"/>
          <p14:tracePt t="50338" x="6007100" y="4019550"/>
          <p14:tracePt t="50375" x="6013450" y="4013200"/>
          <p14:tracePt t="50399" x="6019800" y="4013200"/>
          <p14:tracePt t="50415" x="6026150" y="4006850"/>
          <p14:tracePt t="50442" x="6032500" y="4000500"/>
          <p14:tracePt t="50459" x="6032500" y="3994150"/>
          <p14:tracePt t="50475" x="6038850" y="3987800"/>
          <p14:tracePt t="50487" x="6045200" y="3981450"/>
          <p14:tracePt t="50503" x="6051550" y="3975100"/>
          <p14:tracePt t="50519" x="6057900" y="3968750"/>
          <p14:tracePt t="50555" x="6064250" y="3968750"/>
          <p14:tracePt t="50595" x="6070600" y="3962400"/>
          <p14:tracePt t="50615" x="6070600" y="3956050"/>
          <p14:tracePt t="50639" x="6076950" y="3956050"/>
          <p14:tracePt t="50659" x="6076950" y="3962400"/>
          <p14:tracePt t="50759" x="6076950" y="3968750"/>
          <p14:tracePt t="50803" x="6076950" y="3975100"/>
          <p14:tracePt t="50835" x="6070600" y="3981450"/>
          <p14:tracePt t="50863" x="6064250" y="3981450"/>
          <p14:tracePt t="50879" x="6057900" y="3987800"/>
          <p14:tracePt t="50899" x="6051550" y="3987800"/>
          <p14:tracePt t="50923" x="6051550" y="3994150"/>
          <p14:tracePt t="50939" x="6038850" y="3994150"/>
          <p14:tracePt t="50955" x="6032500" y="4000500"/>
          <p14:tracePt t="50983" x="6026150" y="4000500"/>
          <p14:tracePt t="50999" x="6019800" y="4000500"/>
          <p14:tracePt t="51015" x="6013450" y="4000500"/>
          <p14:tracePt t="51027" x="6007100" y="4000500"/>
          <p14:tracePt t="51051" x="6000750" y="4006850"/>
          <p14:tracePt t="51087" x="6007100" y="4006850"/>
          <p14:tracePt t="51111" x="6013450" y="4013200"/>
          <p14:tracePt t="51127" x="6026150" y="4013200"/>
          <p14:tracePt t="51139" x="6032500" y="4013200"/>
          <p14:tracePt t="51155" x="6038850" y="4006850"/>
          <p14:tracePt t="51187" x="6045200" y="4006850"/>
          <p14:tracePt t="51207" x="6045200" y="4000500"/>
          <p14:tracePt t="51274" x="6045200" y="4006850"/>
          <p14:tracePt t="51435" x="6038850" y="4006850"/>
          <p14:tracePt t="51499" x="6038850" y="4000500"/>
          <p14:tracePt t="51626" x="6032500" y="4000500"/>
          <p14:tracePt t="51651" x="6026150" y="4000500"/>
          <p14:tracePt t="51667" x="6019800" y="4000500"/>
          <p14:tracePt t="51687" x="6026150" y="3994150"/>
          <p14:tracePt t="51719" x="6026150" y="3981450"/>
          <p14:tracePt t="51735" x="6032500" y="3975100"/>
          <p14:tracePt t="51747" x="6038850" y="3968750"/>
          <p14:tracePt t="51771" x="6045200" y="3968750"/>
          <p14:tracePt t="51795" x="6051550" y="3968750"/>
          <p14:tracePt t="51831" x="6057900" y="3962400"/>
          <p14:tracePt t="51847" x="6064250" y="3962400"/>
          <p14:tracePt t="51855" x="6070600" y="3956050"/>
          <p14:tracePt t="51867" x="6083300" y="3956050"/>
          <p14:tracePt t="51883" x="6089650" y="3949700"/>
          <p14:tracePt t="51899" x="6096000" y="3949700"/>
          <p14:tracePt t="51916" x="6102350" y="3949700"/>
          <p14:tracePt t="51928" x="6115050" y="3943350"/>
          <p14:tracePt t="51959" x="6127750" y="3937000"/>
          <p14:tracePt t="51979" x="6134100" y="3937000"/>
          <p14:tracePt t="52003" x="6140450" y="3937000"/>
          <p14:tracePt t="52018" x="6140450" y="3943350"/>
          <p14:tracePt t="52055" x="6134100" y="3949700"/>
          <p14:tracePt t="52079" x="6127750" y="3949700"/>
          <p14:tracePt t="52095" x="6121400" y="3962400"/>
          <p14:tracePt t="52107" x="6115050" y="3962400"/>
          <p14:tracePt t="52116" x="6108700" y="3968750"/>
          <p14:tracePt t="52132" x="6102350" y="3975100"/>
          <p14:tracePt t="52132" x="6096000" y="3975100"/>
          <p14:tracePt t="52148" x="6089650" y="3987800"/>
          <p14:tracePt t="52162" x="6083300" y="3994150"/>
          <p14:tracePt t="52179" x="6076950" y="4000500"/>
          <p14:tracePt t="52195" x="6076950" y="4006850"/>
          <p14:tracePt t="52216" x="6070600" y="4006850"/>
          <p14:tracePt t="52235" x="6070600" y="4013200"/>
          <p14:tracePt t="52267" x="6064250" y="4019550"/>
          <p14:tracePt t="52311" x="6064250" y="4025900"/>
          <p14:tracePt t="52387" x="6064250" y="4032250"/>
          <p14:tracePt t="52423" x="6057900" y="4032250"/>
          <p14:tracePt t="52475" x="6057900" y="4038600"/>
          <p14:tracePt t="52575" x="6064250" y="4032250"/>
          <p14:tracePt t="52731" x="6070600" y="4032250"/>
          <p14:tracePt t="52827" x="6070600" y="4025900"/>
          <p14:tracePt t="52935" x="6070600" y="4019550"/>
          <p14:tracePt t="52972" x="6076950" y="4019550"/>
          <p14:tracePt t="53007" x="6076950" y="4013200"/>
          <p14:tracePt t="53108" x="6083300" y="4006850"/>
          <p14:tracePt t="53136" x="6089650" y="4006850"/>
          <p14:tracePt t="53179" x="6096000" y="4006850"/>
          <p14:tracePt t="53212" x="6102350" y="4006850"/>
          <p14:tracePt t="53240" x="6096000" y="4006850"/>
          <p14:tracePt t="53287" x="6089650" y="4000500"/>
          <p14:tracePt t="53315" x="6083300" y="3994150"/>
          <p14:tracePt t="53339" x="6083300" y="3987800"/>
          <p14:tracePt t="53368" x="6089650" y="3987800"/>
          <p14:tracePt t="53383" x="6096000" y="3981450"/>
          <p14:tracePt t="53399" x="6108700" y="3975100"/>
          <p14:tracePt t="53415" x="6115050" y="3968750"/>
          <p14:tracePt t="53427" x="6121400" y="3968750"/>
          <p14:tracePt t="53443" x="6127750" y="3962400"/>
          <p14:tracePt t="53468" x="6127750" y="3968750"/>
          <p14:tracePt t="53504" x="6127750" y="3975100"/>
          <p14:tracePt t="53511" x="6127750" y="3981450"/>
          <p14:tracePt t="53527" x="6127750" y="3987800"/>
          <p14:tracePt t="53539" x="6127750" y="3994150"/>
          <p14:tracePt t="53580" x="6134100" y="3994150"/>
          <p14:tracePt t="53599" x="6134100" y="3987800"/>
          <p14:tracePt t="53615" x="6146800" y="3987800"/>
          <p14:tracePt t="53631" x="6146800" y="3981450"/>
          <p14:tracePt t="53647" x="6153150" y="3975100"/>
          <p14:tracePt t="53660" x="6159500" y="3968750"/>
          <p14:tracePt t="53675" x="6165850" y="3962400"/>
          <p14:tracePt t="53699" x="6172200" y="3956050"/>
          <p14:tracePt t="53735" x="6165850" y="3956050"/>
          <p14:tracePt t="53787" x="6165850" y="3962400"/>
          <p14:tracePt t="53820" x="6159500" y="3962400"/>
          <p14:tracePt t="53836" x="6153150" y="3968750"/>
          <p14:tracePt t="53856" x="6146800" y="3975100"/>
          <p14:tracePt t="53872" x="6140450" y="3975100"/>
          <p14:tracePt t="53887" x="6134100" y="3975100"/>
          <p14:tracePt t="53908" x="6127750" y="3981450"/>
          <p14:tracePt t="53948" x="6134100" y="3981450"/>
          <p14:tracePt t="53976" x="6140450" y="3987800"/>
          <p14:tracePt t="54007" x="6140450" y="3994150"/>
          <p14:tracePt t="54020" x="6140450" y="4000500"/>
          <p14:tracePt t="54044" x="6140450" y="4006850"/>
          <p14:tracePt t="54067" x="6146800" y="4013200"/>
          <p14:tracePt t="54164" x="6140450" y="4013200"/>
          <p14:tracePt t="54248" x="6134100" y="4013200"/>
          <p14:tracePt t="54276" x="6127750" y="4019550"/>
          <p14:tracePt t="54308" x="6121400" y="4019550"/>
          <p14:tracePt t="54328" x="6115050" y="4019550"/>
          <p14:tracePt t="54395" x="6121400" y="4025900"/>
          <p14:tracePt t="54428" x="6127750" y="4025900"/>
          <p14:tracePt t="54440" x="6134100" y="4025900"/>
          <p14:tracePt t="54456" x="6140450" y="4019550"/>
          <p14:tracePt t="54472" x="6146800" y="4019550"/>
          <p14:tracePt t="54488" x="6153150" y="4019550"/>
          <p14:tracePt t="54500" x="6159500" y="4013200"/>
          <p14:tracePt t="54523" x="6165850" y="4013200"/>
          <p14:tracePt t="54548" x="6172200" y="4013200"/>
          <p14:tracePt t="54584" x="6172200" y="4006850"/>
          <p14:tracePt t="54660" x="6178550" y="4006850"/>
          <p14:tracePt t="54695" x="6184900" y="4013200"/>
          <p14:tracePt t="54756" x="6184900" y="4006850"/>
          <p14:tracePt t="54860" x="6191250" y="4006850"/>
          <p14:tracePt t="54928" x="6191250" y="4013200"/>
          <p14:tracePt t="55140" x="6197600" y="4013200"/>
          <p14:tracePt t="55520" x="6191250" y="4013200"/>
          <p14:tracePt t="55636" x="6184900" y="4019550"/>
          <p14:tracePt t="55852" x="6184900" y="4025900"/>
          <p14:tracePt t="55888" x="6178550" y="4025900"/>
          <p14:tracePt t="56116" x="6178550" y="4019550"/>
          <p14:tracePt t="56392" x="6178550" y="4025900"/>
          <p14:tracePt t="56496" x="6178550" y="4019550"/>
          <p14:tracePt t="56573" x="6178550" y="4013200"/>
          <p14:tracePt t="56596" x="6178550" y="4006850"/>
          <p14:tracePt t="56716" x="6184900" y="4000500"/>
          <p14:tracePt t="56796" x="6184900" y="3994150"/>
          <p14:tracePt t="56828" x="6184900" y="3987800"/>
          <p14:tracePt t="56848" x="6184900" y="3981450"/>
          <p14:tracePt t="56908" x="6184900" y="3987800"/>
          <p14:tracePt t="56940" x="6178550" y="3994150"/>
          <p14:tracePt t="56969" x="6172200" y="3994150"/>
          <p14:tracePt t="56992" x="6165850" y="3994150"/>
          <p14:tracePt t="57068" x="6165850" y="4000500"/>
          <p14:tracePt t="57188" x="6165850" y="4006850"/>
          <p14:tracePt t="57216" x="6159500" y="4013200"/>
          <p14:tracePt t="57240" x="6159500" y="4019550"/>
          <p14:tracePt t="57268" x="6153150" y="4019550"/>
          <p14:tracePt t="57292" x="6159500" y="4025900"/>
          <p14:tracePt t="57336" x="6153150" y="4019550"/>
          <p14:tracePt t="57712" x="6159500" y="4019550"/>
          <p14:tracePt t="57916" x="6165850" y="4019550"/>
          <p14:tracePt t="57968" x="6159500" y="4019550"/>
          <p14:tracePt t="58064" x="6159500" y="4013200"/>
          <p14:tracePt t="58281" x="6165850" y="4006850"/>
          <p14:tracePt t="58329" x="6172200" y="4006850"/>
          <p14:tracePt t="58397" x="6172200" y="4000500"/>
          <p14:tracePt t="58529" x="6178550" y="3994150"/>
          <p14:tracePt t="58560" x="6178550" y="3987800"/>
          <p14:tracePt t="58581" x="6172200" y="3994150"/>
          <p14:tracePt t="58641" x="6172200" y="4000500"/>
          <p14:tracePt t="58697" x="6172200" y="4006850"/>
          <p14:tracePt t="58732" x="6165850" y="4013200"/>
          <p14:tracePt t="58761" x="6165850" y="4019550"/>
          <p14:tracePt t="58800" x="6159500" y="4019550"/>
          <p14:tracePt t="59017" x="6153150" y="4019550"/>
          <p14:tracePt t="59057" x="6153150" y="4025900"/>
          <p14:tracePt t="59189" x="6159500" y="4019550"/>
          <p14:tracePt t="59221" x="6165850" y="4019550"/>
          <p14:tracePt t="59257" x="6172200" y="4019550"/>
          <p14:tracePt t="59301" x="6178550" y="4025900"/>
          <p14:tracePt t="59341" x="6178550" y="4032250"/>
          <p14:tracePt t="59429" x="6172200" y="4032250"/>
          <p14:tracePt t="59461" x="6165850" y="4038600"/>
          <p14:tracePt t="59481" x="6159500" y="4044950"/>
          <p14:tracePt t="59505" x="6153150" y="4051300"/>
          <p14:tracePt t="59536" x="6153150" y="4057650"/>
          <p14:tracePt t="59573" x="6146800" y="4057650"/>
          <p14:tracePt t="59617" x="6140450" y="4064000"/>
          <p14:tracePt t="59649" x="6134100" y="4064000"/>
          <p14:tracePt t="59693" x="6127750" y="4070350"/>
          <p14:tracePt t="59849" x="6121400" y="4076700"/>
          <p14:tracePt t="59909" x="6115050" y="4083050"/>
          <p14:tracePt t="59957" x="6108700" y="4089400"/>
          <p14:tracePt t="59985" x="6102350" y="4089400"/>
          <p14:tracePt t="60021" x="6102350" y="4095750"/>
          <p14:tracePt t="60053" x="6108700" y="4095750"/>
          <p14:tracePt t="60249" x="6108700" y="4102100"/>
          <p14:tracePt t="60440" x="6108700" y="4095750"/>
          <p14:tracePt t="60493" x="6108700" y="4102100"/>
          <p14:tracePt t="60601" x="6102350" y="4102100"/>
          <p14:tracePt t="60669" x="6096000" y="4108450"/>
          <p14:tracePt t="60689" x="6089650" y="4108450"/>
          <p14:tracePt t="60765" x="6089650" y="4102100"/>
          <p14:tracePt t="60809" x="6096000" y="4095750"/>
          <p14:tracePt t="60833" x="6102350" y="4089400"/>
          <p14:tracePt t="60849" x="6108700" y="4089400"/>
          <p14:tracePt t="60861" x="6115050" y="4089400"/>
          <p14:tracePt t="60885" x="6115050" y="4076700"/>
          <p14:tracePt t="60913" x="6121400" y="4070350"/>
          <p14:tracePt t="60981" x="6127750" y="4070350"/>
          <p14:tracePt t="61021" x="6127750" y="4064000"/>
          <p14:tracePt t="61065" x="6127750" y="4057650"/>
          <p14:tracePt t="61125" x="6134100" y="4057650"/>
          <p14:tracePt t="61153" x="6140450" y="4057650"/>
          <p14:tracePt t="61193" x="6146800" y="4057650"/>
          <p14:tracePt t="61221" x="6140450" y="4064000"/>
          <p14:tracePt t="61357" x="6134100" y="4070350"/>
          <p14:tracePt t="61649" x="6140450" y="4070350"/>
          <p14:tracePt t="61757" x="6146800" y="4070350"/>
          <p14:tracePt t="62049" x="6153150" y="4064000"/>
          <p14:tracePt t="62145" x="6153150" y="4057650"/>
          <p14:tracePt t="62301" x="6146800" y="4064000"/>
          <p14:tracePt t="62325" x="6140450" y="4070350"/>
          <p14:tracePt t="62361" x="6146800" y="4076700"/>
          <p14:tracePt t="62461" x="6140450" y="4070350"/>
          <p14:tracePt t="62522" x="6140450" y="4076700"/>
          <p14:tracePt t="62542" x="6134100" y="4076700"/>
          <p14:tracePt t="62574" x="6127750" y="4076700"/>
          <p14:tracePt t="62594" x="6121400" y="4083050"/>
          <p14:tracePt t="62609" x="6115050" y="4076700"/>
          <p14:tracePt t="62626" x="6108700" y="4083050"/>
          <p14:tracePt t="62661" x="6115050" y="4083050"/>
          <p14:tracePt t="62710" x="6121400" y="4083050"/>
          <p14:tracePt t="62722" x="6127750" y="4083050"/>
          <p14:tracePt t="62778" x="6121400" y="4089400"/>
          <p14:tracePt t="62806" x="6115050" y="4095750"/>
          <p14:tracePt t="62830" x="6108700" y="4095750"/>
          <p14:tracePt t="62841" x="6108700" y="4102100"/>
          <p14:tracePt t="62865" x="6102350" y="4102100"/>
          <p14:tracePt t="62890" x="6096000" y="4108450"/>
          <p14:tracePt t="62909" x="6089650" y="4108450"/>
          <p14:tracePt t="62949" x="6089650" y="4114800"/>
          <p14:tracePt t="62993" x="6083300" y="4127500"/>
          <p14:tracePt t="63010" x="6076950" y="4133850"/>
          <p14:tracePt t="63029" x="6070600" y="4140200"/>
          <p14:tracePt t="63045" x="6064250" y="4146550"/>
          <p14:tracePt t="63061" x="6057900" y="4152900"/>
          <p14:tracePt t="63074" x="6057900" y="4159250"/>
          <p14:tracePt t="63083" x="6051550" y="4165600"/>
          <p14:tracePt t="63101" x="6045200" y="4171950"/>
          <p14:tracePt t="63117" x="6045200" y="4178300"/>
          <p14:tracePt t="63134" x="6038850" y="4184650"/>
          <p14:tracePt t="63150" x="6032500" y="4191000"/>
          <p14:tracePt t="63167" x="6026150" y="4191000"/>
          <p14:tracePt t="63190" x="6026150" y="4197350"/>
          <p14:tracePt t="63201" x="6019800" y="4203700"/>
          <p14:tracePt t="63226" x="6026150" y="4203700"/>
          <p14:tracePt t="63302" x="6032500" y="4203700"/>
          <p14:tracePt t="63346" x="6038850" y="4203700"/>
          <p14:tracePt t="63370" x="6038850" y="4197350"/>
          <p14:tracePt t="63397" x="6038850" y="4203700"/>
          <p14:tracePt t="63458" x="6038850" y="4210050"/>
          <p14:tracePt t="63474" x="6038850" y="4216400"/>
          <p14:tracePt t="63482" x="6038850" y="4222750"/>
          <p14:tracePt t="63510" x="6038850" y="4229100"/>
          <p14:tracePt t="63562" x="6045200" y="4235450"/>
          <p14:tracePt t="63586" x="6038850" y="4241800"/>
          <p14:tracePt t="63601" x="6038850" y="4248150"/>
          <p14:tracePt t="63630" x="6032500" y="4248150"/>
          <p14:tracePt t="63654" x="6026150" y="4248150"/>
          <p14:tracePt t="63682" x="6019800" y="4248150"/>
          <p14:tracePt t="63706" x="6013450" y="4254500"/>
          <p14:tracePt t="63730" x="6013450" y="4248150"/>
          <p14:tracePt t="63802" x="6013450" y="4241800"/>
          <p14:tracePt t="63818" x="6019800" y="4235450"/>
          <p14:tracePt t="63834" x="6019800" y="4229100"/>
          <p14:tracePt t="63842" x="6026150" y="4222750"/>
          <p14:tracePt t="63854" x="6032500" y="4222750"/>
          <p14:tracePt t="63870" x="6038850" y="4216400"/>
          <p14:tracePt t="63886" x="6045200" y="4210050"/>
          <p14:tracePt t="63903" x="6051550" y="4210050"/>
          <p14:tracePt t="63923" x="6051550" y="4203700"/>
          <p14:tracePt t="63938" x="6051550" y="4197350"/>
          <p14:tracePt t="63954" x="6057900" y="4191000"/>
          <p14:tracePt t="63975" x="6064250" y="4184650"/>
          <p14:tracePt t="63998" x="6070600" y="4184650"/>
          <p14:tracePt t="64022" x="6064250" y="4178300"/>
          <p14:tracePt t="64058" x="6057900" y="4184650"/>
          <p14:tracePt t="64075" x="6051550" y="4184650"/>
          <p14:tracePt t="64082" x="6045200" y="4184650"/>
          <p14:tracePt t="64098" x="6038850" y="4178300"/>
          <p14:tracePt t="64110" x="6038850" y="4171950"/>
          <p14:tracePt t="64126" x="6032500" y="4171950"/>
          <p14:tracePt t="64150" x="6026150" y="4165600"/>
          <p14:tracePt t="64162" x="6026150" y="4159250"/>
          <p14:tracePt t="64194" x="6032500" y="4152900"/>
          <p14:tracePt t="64222" x="6038850" y="4146550"/>
          <p14:tracePt t="64270" x="6045200" y="4140200"/>
          <p14:tracePt t="64290" x="6051550" y="4133850"/>
          <p14:tracePt t="64306" x="6045200" y="4140200"/>
          <p14:tracePt t="64434" x="6038850" y="4146550"/>
          <p14:tracePt t="64450" x="6038850" y="4152900"/>
          <p14:tracePt t="64486" x="6038850" y="4159250"/>
          <p14:tracePt t="64502" x="6038850" y="4165600"/>
          <p14:tracePt t="64522" x="6045200" y="4171950"/>
          <p14:tracePt t="64553" x="6038850" y="4171950"/>
          <p14:tracePt t="64575" x="6032500" y="4178300"/>
          <p14:tracePt t="64606" x="6026150" y="4184650"/>
          <p14:tracePt t="64621" x="6019800" y="4184650"/>
          <p14:tracePt t="64634" x="6013450" y="4191000"/>
          <p14:tracePt t="64643" x="6013450" y="4197350"/>
          <p14:tracePt t="64655" x="6007100" y="4203700"/>
          <p14:tracePt t="64673" x="6000750" y="4210050"/>
          <p14:tracePt t="64689" x="5994400" y="4216400"/>
          <p14:tracePt t="64706" x="5988050" y="4216400"/>
          <p14:tracePt t="64723" x="5981700" y="4222750"/>
          <p14:tracePt t="64739" x="5975350" y="4222750"/>
          <p14:tracePt t="64739" x="5969000" y="4222750"/>
          <p14:tracePt t="64758" x="5962650" y="4222750"/>
          <p14:tracePt t="64773" x="5956300" y="4229100"/>
          <p14:tracePt t="64802" x="5956300" y="4222750"/>
          <p14:tracePt t="64814" x="5949950" y="4216400"/>
          <p14:tracePt t="64838" x="5949950" y="4210050"/>
          <p14:tracePt t="64854" x="5943600" y="4203700"/>
          <p14:tracePt t="64870" x="5943600" y="4197350"/>
          <p14:tracePt t="64882" x="5943600" y="4191000"/>
          <p14:tracePt t="64906" x="5937250" y="4197350"/>
          <p14:tracePt t="64942" x="5924550" y="42100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85720" y="285728"/>
            <a:ext cx="8610600" cy="762000"/>
          </a:xfrm>
        </p:spPr>
        <p:txBody>
          <a:bodyPr/>
          <a:lstStyle/>
          <a:p>
            <a:r>
              <a:rPr lang="ja-JP" altLang="en-US" dirty="0"/>
              <a:t>要因実験</a:t>
            </a:r>
          </a:p>
        </p:txBody>
      </p:sp>
      <p:sp>
        <p:nvSpPr>
          <p:cNvPr id="361475" name="Rectangle 3"/>
          <p:cNvSpPr>
            <a:spLocks noChangeArrowheads="1"/>
          </p:cNvSpPr>
          <p:nvPr/>
        </p:nvSpPr>
        <p:spPr bwMode="auto">
          <a:xfrm>
            <a:off x="642910" y="2786058"/>
            <a:ext cx="2362200" cy="457200"/>
          </a:xfrm>
          <a:prstGeom prst="rect">
            <a:avLst/>
          </a:prstGeom>
          <a:noFill/>
          <a:ln w="38100">
            <a:noFill/>
            <a:miter lim="800000"/>
            <a:headEnd/>
            <a:tailEnd/>
          </a:ln>
          <a:effectLst/>
        </p:spPr>
        <p:txBody>
          <a:bodyPr>
            <a:spAutoFit/>
          </a:bodyPr>
          <a:lstStyle/>
          <a:p>
            <a:pPr>
              <a:spcBef>
                <a:spcPct val="50000"/>
              </a:spcBef>
            </a:pPr>
            <a:r>
              <a:rPr lang="ja-JP" altLang="en-US"/>
              <a:t>要因実験の利点</a:t>
            </a:r>
          </a:p>
        </p:txBody>
      </p:sp>
      <p:sp>
        <p:nvSpPr>
          <p:cNvPr id="361476" name="Rectangle 4"/>
          <p:cNvSpPr>
            <a:spLocks noChangeArrowheads="1"/>
          </p:cNvSpPr>
          <p:nvPr/>
        </p:nvSpPr>
        <p:spPr bwMode="auto">
          <a:xfrm>
            <a:off x="1404910" y="4995858"/>
            <a:ext cx="6911975" cy="457200"/>
          </a:xfrm>
          <a:prstGeom prst="rect">
            <a:avLst/>
          </a:prstGeom>
          <a:noFill/>
          <a:ln w="38100">
            <a:noFill/>
            <a:miter lim="800000"/>
            <a:headEnd/>
            <a:tailEnd/>
          </a:ln>
          <a:effectLst/>
        </p:spPr>
        <p:txBody>
          <a:bodyPr wrap="none">
            <a:spAutoFit/>
          </a:bodyPr>
          <a:lstStyle/>
          <a:p>
            <a:pPr>
              <a:spcBef>
                <a:spcPct val="50000"/>
              </a:spcBef>
            </a:pPr>
            <a:r>
              <a:rPr lang="ja-JP" altLang="en-US"/>
              <a:t>分散分析で様々な角度から実験の精度を検討できる</a:t>
            </a:r>
          </a:p>
        </p:txBody>
      </p:sp>
      <p:sp>
        <p:nvSpPr>
          <p:cNvPr id="361477" name="Rectangle 5"/>
          <p:cNvSpPr>
            <a:spLocks noChangeArrowheads="1"/>
          </p:cNvSpPr>
          <p:nvPr/>
        </p:nvSpPr>
        <p:spPr bwMode="auto">
          <a:xfrm>
            <a:off x="1404910" y="4233858"/>
            <a:ext cx="2317750" cy="457200"/>
          </a:xfrm>
          <a:prstGeom prst="rect">
            <a:avLst/>
          </a:prstGeom>
          <a:noFill/>
          <a:ln w="38100">
            <a:noFill/>
            <a:miter lim="800000"/>
            <a:headEnd/>
            <a:tailEnd/>
          </a:ln>
          <a:effectLst/>
        </p:spPr>
        <p:txBody>
          <a:bodyPr wrap="none">
            <a:spAutoFit/>
          </a:bodyPr>
          <a:lstStyle/>
          <a:p>
            <a:pPr>
              <a:spcBef>
                <a:spcPct val="50000"/>
              </a:spcBef>
            </a:pPr>
            <a:r>
              <a:rPr lang="ja-JP" altLang="en-US"/>
              <a:t>交互作用の検出</a:t>
            </a:r>
          </a:p>
        </p:txBody>
      </p:sp>
      <p:sp>
        <p:nvSpPr>
          <p:cNvPr id="361478" name="Rectangle 6"/>
          <p:cNvSpPr>
            <a:spLocks noChangeArrowheads="1"/>
          </p:cNvSpPr>
          <p:nvPr/>
        </p:nvSpPr>
        <p:spPr bwMode="auto">
          <a:xfrm>
            <a:off x="1404910" y="3471858"/>
            <a:ext cx="2622550" cy="457200"/>
          </a:xfrm>
          <a:prstGeom prst="rect">
            <a:avLst/>
          </a:prstGeom>
          <a:noFill/>
          <a:ln w="38100">
            <a:noFill/>
            <a:miter lim="800000"/>
            <a:headEnd/>
            <a:tailEnd/>
          </a:ln>
          <a:effectLst/>
        </p:spPr>
        <p:txBody>
          <a:bodyPr wrap="none">
            <a:spAutoFit/>
          </a:bodyPr>
          <a:lstStyle/>
          <a:p>
            <a:pPr>
              <a:spcBef>
                <a:spcPct val="50000"/>
              </a:spcBef>
            </a:pPr>
            <a:r>
              <a:rPr lang="ja-JP" altLang="en-US"/>
              <a:t>実験の精度の向上</a:t>
            </a:r>
          </a:p>
        </p:txBody>
      </p:sp>
      <p:sp>
        <p:nvSpPr>
          <p:cNvPr id="361479" name="Rectangle 7"/>
          <p:cNvSpPr>
            <a:spLocks noChangeArrowheads="1"/>
          </p:cNvSpPr>
          <p:nvPr/>
        </p:nvSpPr>
        <p:spPr bwMode="auto">
          <a:xfrm>
            <a:off x="642910" y="1214422"/>
            <a:ext cx="8072494" cy="1071570"/>
          </a:xfrm>
          <a:prstGeom prst="rect">
            <a:avLst/>
          </a:prstGeom>
          <a:noFill/>
          <a:ln w="9525">
            <a:noFill/>
            <a:miter lim="800000"/>
            <a:headEnd/>
            <a:tailEnd/>
          </a:ln>
          <a:effectLst/>
        </p:spPr>
        <p:txBody>
          <a:bodyPr anchor="ctr"/>
          <a:lstStyle/>
          <a:p>
            <a:pPr>
              <a:lnSpc>
                <a:spcPct val="150000"/>
              </a:lnSpc>
            </a:pPr>
            <a:r>
              <a:rPr lang="ja-JP" altLang="en-US" dirty="0"/>
              <a:t>分散分析を有効に活用できる要因実験（複数の因子を同時に扱う実験）が望ましい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4110704"/>
      </p:ext>
    </p:extLst>
  </p:cSld>
  <p:clrMapOvr>
    <a:masterClrMapping/>
  </p:clrMapOvr>
  <mc:AlternateContent xmlns:mc="http://schemas.openxmlformats.org/markup-compatibility/2006" xmlns:p14="http://schemas.microsoft.com/office/powerpoint/2010/main">
    <mc:Choice Requires="p14">
      <p:transition spd="slow" p14:dur="2000" advTm="39195"/>
    </mc:Choice>
    <mc:Fallback xmlns="">
      <p:transition spd="slow" advTm="39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957" x="4318000" y="2025650"/>
          <p14:tracePt t="2978" x="4330700" y="2019300"/>
          <p14:tracePt t="2983" x="4349750" y="2006600"/>
          <p14:tracePt t="2993" x="4362450" y="1993900"/>
          <p14:tracePt t="2993" x="4387850" y="1981200"/>
          <p14:tracePt t="3012" x="4406900" y="1962150"/>
          <p14:tracePt t="3012" x="4457700" y="1930400"/>
          <p14:tracePt t="3029" x="4476750" y="1917700"/>
          <p14:tracePt t="3029" x="4502150" y="1911350"/>
          <p14:tracePt t="3046" x="4527550" y="1898650"/>
          <p14:tracePt t="3046" x="4546600" y="1892300"/>
          <p14:tracePt t="3063" x="4565650" y="1879600"/>
          <p14:tracePt t="3063" x="4603750" y="1866900"/>
          <p14:tracePt t="3080" x="4616450" y="1860550"/>
          <p14:tracePt t="3080" x="4629150" y="1854200"/>
          <p14:tracePt t="3096" x="4635500" y="1854200"/>
          <p14:tracePt t="3096" x="4641850" y="1847850"/>
          <p14:tracePt t="3113" x="4648200" y="1847850"/>
          <p14:tracePt t="3127" x="4635500" y="1854200"/>
          <p14:tracePt t="3155" x="4629150" y="1860550"/>
          <p14:tracePt t="3164" x="4616450" y="1860550"/>
          <p14:tracePt t="3164" x="4597400" y="1866900"/>
          <p14:tracePt t="3180" x="4584700" y="1873250"/>
          <p14:tracePt t="3180" x="4565650" y="1879600"/>
          <p14:tracePt t="3196" x="4540250" y="1879600"/>
          <p14:tracePt t="3196" x="4514850" y="1885950"/>
          <p14:tracePt t="3196" x="4489450" y="1892300"/>
          <p14:tracePt t="3215" x="4457700" y="1892300"/>
          <p14:tracePt t="3228" x="4419600" y="1898650"/>
          <p14:tracePt t="3228" x="4337050" y="1905000"/>
          <p14:tracePt t="3248" x="4286250" y="1905000"/>
          <p14:tracePt t="3248" x="4235450" y="1905000"/>
          <p14:tracePt t="3263" x="4178300" y="1911350"/>
          <p14:tracePt t="3263" x="4121150" y="1911350"/>
          <p14:tracePt t="3280" x="4057650" y="1911350"/>
          <p14:tracePt t="3280" x="3987800" y="1917700"/>
          <p14:tracePt t="3296" x="3917950" y="1917700"/>
          <p14:tracePt t="3296" x="3835400" y="1924050"/>
          <p14:tracePt t="3296" x="3759200" y="1930400"/>
          <p14:tracePt t="3316" x="3676650" y="1936750"/>
          <p14:tracePt t="3316" x="3587750" y="1936750"/>
          <p14:tracePt t="3330" x="3505200" y="1943100"/>
          <p14:tracePt t="3330" x="3416300" y="1949450"/>
          <p14:tracePt t="3347" x="3327400" y="1949450"/>
          <p14:tracePt t="3347" x="3244850" y="1955800"/>
          <p14:tracePt t="3363" x="3155950" y="1962150"/>
          <p14:tracePt t="3363" x="2990850" y="1968500"/>
          <p14:tracePt t="3380" x="2914650" y="1968500"/>
          <p14:tracePt t="3380" x="2838450" y="1968500"/>
          <p14:tracePt t="3397" x="2768600" y="1968500"/>
          <p14:tracePt t="3397" x="2705100" y="1962150"/>
          <p14:tracePt t="3414" x="2641600" y="1955800"/>
          <p14:tracePt t="3414" x="2584450" y="1943100"/>
          <p14:tracePt t="3431" x="2533650" y="1930400"/>
          <p14:tracePt t="3431" x="2451100" y="1892300"/>
          <p14:tracePt t="3448" x="2413000" y="1873250"/>
          <p14:tracePt t="3448" x="2381250" y="1847850"/>
          <p14:tracePt t="3464" x="2355850" y="1816100"/>
          <p14:tracePt t="3464" x="2330450" y="1784350"/>
          <p14:tracePt t="3481" x="2311400" y="1752600"/>
          <p14:tracePt t="3481" x="2298700" y="1720850"/>
          <p14:tracePt t="3481" x="2286000" y="1689100"/>
          <p14:tracePt t="3500" x="2279650" y="1651000"/>
          <p14:tracePt t="3512" x="2273300" y="1612900"/>
          <p14:tracePt t="3512" x="2279650" y="1549400"/>
          <p14:tracePt t="3531" x="2286000" y="1517650"/>
          <p14:tracePt t="3531" x="2292350" y="1492250"/>
          <p14:tracePt t="3548" x="2311400" y="1460500"/>
          <p14:tracePt t="3548" x="2330450" y="1435100"/>
          <p14:tracePt t="3565" x="2355850" y="1416050"/>
          <p14:tracePt t="3565" x="2387600" y="1397000"/>
          <p14:tracePt t="3565" x="2425700" y="1377950"/>
          <p14:tracePt t="3584" x="2463800" y="1352550"/>
          <p14:tracePt t="3596" x="2508250" y="1339850"/>
          <p14:tracePt t="3596" x="2609850" y="1314450"/>
          <p14:tracePt t="3616" x="2667000" y="1308100"/>
          <p14:tracePt t="3616" x="2724150" y="1301750"/>
          <p14:tracePt t="3631" x="2781300" y="1301750"/>
          <p14:tracePt t="3631" x="2838450" y="1301750"/>
          <p14:tracePt t="3648" x="2895600" y="1301750"/>
          <p14:tracePt t="3648" x="2952750" y="1308100"/>
          <p14:tracePt t="3664" x="3009900" y="1314450"/>
          <p14:tracePt t="3664" x="3130550" y="1333500"/>
          <p14:tracePt t="3681" x="3187700" y="1346200"/>
          <p14:tracePt t="3681" x="3244850" y="1358900"/>
          <p14:tracePt t="3698" x="3295650" y="1377950"/>
          <p14:tracePt t="3698" x="3346450" y="1390650"/>
          <p14:tracePt t="3715" x="3390900" y="1409700"/>
          <p14:tracePt t="3715" x="3435350" y="1428750"/>
          <p14:tracePt t="3731" x="3479800" y="1447800"/>
          <p14:tracePt t="3731" x="3549650" y="1492250"/>
          <p14:tracePt t="3748" x="3575050" y="1517650"/>
          <p14:tracePt t="3748" x="3606800" y="1543050"/>
          <p14:tracePt t="3765" x="3625850" y="1568450"/>
          <p14:tracePt t="3765" x="3651250" y="1593850"/>
          <p14:tracePt t="3781" x="3670300" y="1619250"/>
          <p14:tracePt t="3781" x="3702050" y="1670050"/>
          <p14:tracePt t="3801" x="3714750" y="1695450"/>
          <p14:tracePt t="3801" x="3727450" y="1720850"/>
          <p14:tracePt t="3816" x="3740150" y="1752600"/>
          <p14:tracePt t="3816" x="3752850" y="1778000"/>
          <p14:tracePt t="3832" x="3771900" y="1803400"/>
          <p14:tracePt t="3832" x="3790950" y="1828800"/>
          <p14:tracePt t="3848" x="3810000" y="1854200"/>
          <p14:tracePt t="3848" x="3835400" y="1879600"/>
          <p14:tracePt t="3848" x="3860800" y="1911350"/>
          <p14:tracePt t="3868" x="3892550" y="1930400"/>
          <p14:tracePt t="3880" x="3937000" y="1955800"/>
          <p14:tracePt t="3880" x="4025900" y="2000250"/>
          <p14:tracePt t="3900" x="4076700" y="2012950"/>
          <p14:tracePt t="3900" x="4133850" y="2032000"/>
          <p14:tracePt t="3916" x="4197350" y="2044700"/>
          <p14:tracePt t="3916" x="4260850" y="2051050"/>
          <p14:tracePt t="3932" x="4330700" y="2057400"/>
          <p14:tracePt t="3932" x="4400550" y="2063750"/>
          <p14:tracePt t="3949" x="4476750" y="2070100"/>
          <p14:tracePt t="3949" x="4552950" y="2070100"/>
          <p14:tracePt t="3949" x="4635500" y="2076450"/>
          <p14:tracePt t="3968" x="4711700" y="2076450"/>
          <p14:tracePt t="3968" x="4794250" y="2076450"/>
          <p14:tracePt t="3982" x="4870450" y="2082800"/>
          <p14:tracePt t="3982" x="4946650" y="2076450"/>
          <p14:tracePt t="3999" x="5022850" y="2076450"/>
          <p14:tracePt t="3999" x="5086350" y="2076450"/>
          <p14:tracePt t="4016" x="5149850" y="2070100"/>
          <p14:tracePt t="4016" x="5213350" y="2070100"/>
          <p14:tracePt t="4032" x="5264150" y="2063750"/>
          <p14:tracePt t="4032" x="5359400" y="2044700"/>
          <p14:tracePt t="4049" x="5403850" y="2038350"/>
          <p14:tracePt t="4049" x="5441950" y="2032000"/>
          <p14:tracePt t="4066" x="5473700" y="2025650"/>
          <p14:tracePt t="4066" x="5505450" y="2019300"/>
          <p14:tracePt t="4083" x="5537200" y="2012950"/>
          <p14:tracePt t="4083" x="5575300" y="2012950"/>
          <p14:tracePt t="4100" x="5594350" y="2012950"/>
          <p14:tracePt t="4100" x="5600700" y="2012950"/>
          <p14:tracePt t="4116" x="5613400" y="2012950"/>
          <p14:tracePt t="4131" x="5613400" y="2019300"/>
          <p14:tracePt t="4148" x="5607050" y="2025650"/>
          <p14:tracePt t="4164" x="5600700" y="2025650"/>
          <p14:tracePt t="4181" x="5594350" y="2025650"/>
          <p14:tracePt t="4181" x="5588000" y="2025650"/>
          <p14:tracePt t="4202" x="5581650" y="2019300"/>
          <p14:tracePt t="4215" x="5575300" y="2019300"/>
          <p14:tracePt t="4231" x="5568950" y="2012950"/>
          <p14:tracePt t="4249" x="5568950" y="2006600"/>
          <p14:tracePt t="4266" x="5568950" y="1993900"/>
          <p14:tracePt t="4283" x="5575300" y="1987550"/>
          <p14:tracePt t="4299" x="5581650" y="1987550"/>
          <p14:tracePt t="4316" x="5588000" y="1981200"/>
          <p14:tracePt t="4333" x="5594350" y="1981200"/>
          <p14:tracePt t="4349" x="5600700" y="1981200"/>
          <p14:tracePt t="4366" x="5600700" y="1987550"/>
          <p14:tracePt t="4400" x="5594350" y="1987550"/>
          <p14:tracePt t="4460" x="5588000" y="1987550"/>
          <p14:tracePt t="4476" x="5581650" y="1987550"/>
          <p14:tracePt t="4492" x="5575300" y="1987550"/>
          <p14:tracePt t="4508" x="5568950" y="1981200"/>
          <p14:tracePt t="4521" x="5556250" y="1981200"/>
          <p14:tracePt t="4537" x="5549900" y="1981200"/>
          <p14:tracePt t="4554" x="5543550" y="1987550"/>
          <p14:tracePt t="4568" x="5530850" y="1987550"/>
          <p14:tracePt t="4583" x="5530850" y="1993900"/>
          <p14:tracePt t="4600" x="5537200" y="1993900"/>
          <p14:tracePt t="4696" x="5543550" y="1987550"/>
          <p14:tracePt t="4708" x="5549900" y="1987550"/>
          <p14:tracePt t="4724" x="5556250" y="1987550"/>
          <p14:tracePt t="4748" x="5562600" y="1987550"/>
          <p14:tracePt t="4768" x="5568950" y="1981200"/>
          <p14:tracePt t="4792" x="5575300" y="1981200"/>
          <p14:tracePt t="4880" x="5581650" y="1974850"/>
          <p14:tracePt t="4896" x="5588000" y="1974850"/>
          <p14:tracePt t="4913" x="5594350" y="1974850"/>
          <p14:tracePt t="4921" x="5600700" y="1974850"/>
          <p14:tracePt t="4921" x="5613400" y="1968500"/>
          <p14:tracePt t="4937" x="5626100" y="1968500"/>
          <p14:tracePt t="4937" x="5638800" y="1962150"/>
          <p14:tracePt t="4954" x="5657850" y="1955800"/>
          <p14:tracePt t="4954" x="5683250" y="1949450"/>
          <p14:tracePt t="4970" x="5708650" y="1943100"/>
          <p14:tracePt t="4970" x="5734050" y="1936750"/>
          <p14:tracePt t="4970" x="5765800" y="1924050"/>
          <p14:tracePt t="4990" x="5797550" y="1917700"/>
          <p14:tracePt t="4990" x="5829300" y="1911350"/>
          <p14:tracePt t="5004" x="5861050" y="1905000"/>
          <p14:tracePt t="5004" x="5899150" y="1898650"/>
          <p14:tracePt t="5020" x="5930900" y="1892300"/>
          <p14:tracePt t="5020" x="5962650" y="1892300"/>
          <p14:tracePt t="5038" x="6000750" y="1892300"/>
          <p14:tracePt t="5038" x="6026150" y="1892300"/>
          <p14:tracePt t="5054" x="6057900" y="1892300"/>
          <p14:tracePt t="5054" x="6115050" y="1905000"/>
          <p14:tracePt t="5070" x="6134100" y="1911350"/>
          <p14:tracePt t="5070" x="6153150" y="1917700"/>
          <p14:tracePt t="5087" x="6172200" y="1924050"/>
          <p14:tracePt t="5087" x="6191250" y="1936750"/>
          <p14:tracePt t="5104" x="6203950" y="1943100"/>
          <p14:tracePt t="5104" x="6223000" y="1962150"/>
          <p14:tracePt t="5121" x="6229350" y="1968500"/>
          <p14:tracePt t="5121" x="6229350" y="1974850"/>
          <p14:tracePt t="5138" x="6235700" y="1981200"/>
          <p14:tracePt t="5153" x="6229350" y="1987550"/>
          <p14:tracePt t="5169" x="6216650" y="1981200"/>
          <p14:tracePt t="5169" x="6203950" y="1968500"/>
          <p14:tracePt t="5189" x="6191250" y="1955800"/>
          <p14:tracePt t="5189" x="6178550" y="1936750"/>
          <p14:tracePt t="5205" x="6172200" y="1917700"/>
          <p14:tracePt t="5205" x="6159500" y="1898650"/>
          <p14:tracePt t="5221" x="6146800" y="1873250"/>
          <p14:tracePt t="5221" x="6140450" y="1841500"/>
          <p14:tracePt t="5237" x="6127750" y="1816100"/>
          <p14:tracePt t="5237" x="6121400" y="1778000"/>
          <p14:tracePt t="5237" x="6121400" y="1746250"/>
          <p14:tracePt t="5256" x="6115050" y="1714500"/>
          <p14:tracePt t="5269" x="6115050" y="1676400"/>
          <p14:tracePt t="5269" x="6127750" y="1600200"/>
          <p14:tracePt t="5289" x="6140450" y="1562100"/>
          <p14:tracePt t="5289" x="6153150" y="1524000"/>
          <p14:tracePt t="5305" x="6172200" y="1485900"/>
          <p14:tracePt t="5305" x="6191250" y="1447800"/>
          <p14:tracePt t="5321" x="6210300" y="1416050"/>
          <p14:tracePt t="5321" x="6235700" y="1384300"/>
          <p14:tracePt t="5338" x="6267450" y="1352550"/>
          <p14:tracePt t="5338" x="6299200" y="1327150"/>
          <p14:tracePt t="5338" x="6337300" y="1295400"/>
          <p14:tracePt t="5357" x="6381750" y="1270000"/>
          <p14:tracePt t="5357" x="6432550" y="1244600"/>
          <p14:tracePt t="5371" x="6483350" y="1219200"/>
          <p14:tracePt t="5371" x="6546850" y="1200150"/>
          <p14:tracePt t="5388" x="6610350" y="1181100"/>
          <p14:tracePt t="5388" x="6680200" y="1168400"/>
          <p14:tracePt t="5405" x="6750050" y="1155700"/>
          <p14:tracePt t="5405" x="6883400" y="1149350"/>
          <p14:tracePt t="5422" x="6953250" y="1149350"/>
          <p14:tracePt t="5422" x="7023100" y="1155700"/>
          <p14:tracePt t="5439" x="7099300" y="1162050"/>
          <p14:tracePt t="5439" x="7169150" y="1181100"/>
          <p14:tracePt t="5455" x="7239000" y="1200150"/>
          <p14:tracePt t="5455" x="7308850" y="1219200"/>
          <p14:tracePt t="5472" x="7372350" y="1250950"/>
          <p14:tracePt t="5472" x="7499350" y="1320800"/>
          <p14:tracePt t="5489" x="7556500" y="1365250"/>
          <p14:tracePt t="5489" x="7600950" y="1416050"/>
          <p14:tracePt t="5506" x="7645400" y="1466850"/>
          <p14:tracePt t="5506" x="7677150" y="1517650"/>
          <p14:tracePt t="5522" x="7702550" y="1574800"/>
          <p14:tracePt t="5522" x="7721600" y="1625600"/>
          <p14:tracePt t="5522" x="7734300" y="1676400"/>
          <p14:tracePt t="5541" x="7734300" y="1720850"/>
          <p14:tracePt t="5554" x="7721600" y="1765300"/>
          <p14:tracePt t="5554" x="7677150" y="1841500"/>
          <p14:tracePt t="5573" x="7639050" y="1873250"/>
          <p14:tracePt t="5573" x="7594600" y="1905000"/>
          <p14:tracePt t="5590" x="7543800" y="1930400"/>
          <p14:tracePt t="5590" x="7480300" y="1949450"/>
          <p14:tracePt t="5605" x="7416800" y="1968500"/>
          <p14:tracePt t="5605" x="7346950" y="1981200"/>
          <p14:tracePt t="5605" x="7277100" y="1993900"/>
          <p14:tracePt t="5624" x="7200900" y="2000250"/>
          <p14:tracePt t="5637" x="7131050" y="2000250"/>
          <p14:tracePt t="5637" x="6978650" y="1993900"/>
          <p14:tracePt t="5657" x="6908800" y="1981200"/>
          <p14:tracePt t="5657" x="6838950" y="1968500"/>
          <p14:tracePt t="5672" x="6775450" y="1955800"/>
          <p14:tracePt t="5672" x="6711950" y="1936750"/>
          <p14:tracePt t="5689" x="6661150" y="1917700"/>
          <p14:tracePt t="5689" x="6610350" y="1898650"/>
          <p14:tracePt t="5689" x="6565900" y="1879600"/>
          <p14:tracePt t="5708" x="6527800" y="1860550"/>
          <p14:tracePt t="5708" x="6496050" y="1847850"/>
          <p14:tracePt t="5723" x="6470650" y="1828800"/>
          <p14:tracePt t="5723" x="6451600" y="1816100"/>
          <p14:tracePt t="5739" x="6432550" y="1797050"/>
          <p14:tracePt t="5739" x="6419850" y="1790700"/>
          <p14:tracePt t="5756" x="6413500" y="1778000"/>
          <p14:tracePt t="5756" x="6407150" y="1771650"/>
          <p14:tracePt t="5773" x="6400800" y="1765300"/>
          <p14:tracePt t="5773" x="6400800" y="1758950"/>
          <p14:tracePt t="5790" x="6400800" y="1752600"/>
          <p14:tracePt t="5805" x="6407150" y="1752600"/>
          <p14:tracePt t="5805" x="6413500" y="1752600"/>
          <p14:tracePt t="5823" x="6419850" y="1758950"/>
          <p14:tracePt t="5823" x="6432550" y="1765300"/>
          <p14:tracePt t="5841" x="6432550" y="1771650"/>
          <p14:tracePt t="5841" x="6438900" y="1771650"/>
          <p14:tracePt t="5857" x="6445250" y="1778000"/>
          <p14:tracePt t="5872" x="6451600" y="1784350"/>
          <p14:tracePt t="5888" x="6451600" y="1790700"/>
          <p14:tracePt t="5905" x="6451600" y="1797050"/>
          <p14:tracePt t="5922" x="6445250" y="1803400"/>
          <p14:tracePt t="5940" x="6426200" y="1809750"/>
          <p14:tracePt t="5940" x="6419850" y="1816100"/>
          <p14:tracePt t="5957" x="6413500" y="1816100"/>
          <p14:tracePt t="5957" x="6400800" y="1822450"/>
          <p14:tracePt t="5973" x="6394450" y="1828800"/>
          <p14:tracePt t="5973" x="6381750" y="1828800"/>
          <p14:tracePt t="5973" x="6375400" y="1835150"/>
          <p14:tracePt t="5993" x="6362700" y="1841500"/>
          <p14:tracePt t="6005" x="6356350" y="1847850"/>
          <p14:tracePt t="6005" x="6337300" y="1854200"/>
          <p14:tracePt t="6024" x="6337300" y="1860550"/>
          <p14:tracePt t="6024" x="6330950" y="1866900"/>
          <p14:tracePt t="6041" x="6324600" y="1873250"/>
          <p14:tracePt t="6055" x="6324600" y="1879600"/>
          <p14:tracePt t="6072" x="6324600" y="1885950"/>
          <p14:tracePt t="6089" x="6330950" y="1885950"/>
          <p14:tracePt t="6106" x="6337300" y="1885950"/>
          <p14:tracePt t="6123" x="6343650" y="1885950"/>
          <p14:tracePt t="6123" x="6350000" y="1885950"/>
          <p14:tracePt t="6141" x="6356350" y="1885950"/>
          <p14:tracePt t="6157" x="6362700" y="1879600"/>
          <p14:tracePt t="6173" x="6369050" y="1873250"/>
          <p14:tracePt t="6197" x="6375400" y="1866900"/>
          <p14:tracePt t="6241" x="6381750" y="1866900"/>
          <p14:tracePt t="6260" x="6388100" y="1860550"/>
          <p14:tracePt t="6301" x="6394450" y="1860550"/>
          <p14:tracePt t="6316" x="6400800" y="1860550"/>
          <p14:tracePt t="6336" x="6407150" y="1860550"/>
          <p14:tracePt t="6377" x="6413500" y="1854200"/>
          <p14:tracePt t="6508" x="6419850" y="1854200"/>
          <p14:tracePt t="6548" x="6419850" y="1847850"/>
          <p14:tracePt t="6608" x="6426200" y="1847850"/>
          <p14:tracePt t="6736" x="6432550" y="1847850"/>
          <p14:tracePt t="7124" x="6438900" y="1847850"/>
          <p14:tracePt t="7149" x="6445250" y="1847850"/>
          <p14:tracePt t="7169" x="6451600" y="1841500"/>
          <p14:tracePt t="7216" x="6457950" y="1841500"/>
          <p14:tracePt t="7289" x="6464300" y="1841500"/>
          <p14:tracePt t="7306" x="6470650" y="1835150"/>
          <p14:tracePt t="7321" x="6477000" y="1835150"/>
          <p14:tracePt t="7330" x="6483350" y="1835150"/>
          <p14:tracePt t="7330" x="6489700" y="1835150"/>
          <p14:tracePt t="7345" x="6496050" y="1828800"/>
          <p14:tracePt t="7345" x="6508750" y="1828800"/>
          <p14:tracePt t="7362" x="6515100" y="1828800"/>
          <p14:tracePt t="7362" x="6527800" y="1822450"/>
          <p14:tracePt t="7378" x="6540500" y="1822450"/>
          <p14:tracePt t="7378" x="6546850" y="1816100"/>
          <p14:tracePt t="7378" x="6559550" y="1816100"/>
          <p14:tracePt t="7397" x="6572250" y="1809750"/>
          <p14:tracePt t="7397" x="6584950" y="1809750"/>
          <p14:tracePt t="7412" x="6597650" y="1809750"/>
          <p14:tracePt t="7412" x="6610350" y="1809750"/>
          <p14:tracePt t="7429" x="6623050" y="1809750"/>
          <p14:tracePt t="7429" x="6642100" y="1809750"/>
          <p14:tracePt t="7445" x="6654800" y="1809750"/>
          <p14:tracePt t="7445" x="6686550" y="1809750"/>
          <p14:tracePt t="7462" x="6705600" y="1809750"/>
          <p14:tracePt t="7462" x="6724650" y="1809750"/>
          <p14:tracePt t="7480" x="6743700" y="1809750"/>
          <p14:tracePt t="7480" x="6769100" y="1816100"/>
          <p14:tracePt t="7495" x="6788150" y="1816100"/>
          <p14:tracePt t="7495" x="6813550" y="1816100"/>
          <p14:tracePt t="7512" x="6838950" y="1822450"/>
          <p14:tracePt t="7512" x="6889750" y="1828800"/>
          <p14:tracePt t="7529" x="6921500" y="1828800"/>
          <p14:tracePt t="7529" x="6953250" y="1835150"/>
          <p14:tracePt t="7546" x="6985000" y="1835150"/>
          <p14:tracePt t="7546" x="7016750" y="1835150"/>
          <p14:tracePt t="7562" x="7048500" y="1841500"/>
          <p14:tracePt t="7562" x="7080250" y="1847850"/>
          <p14:tracePt t="7562" x="7105650" y="1847850"/>
          <p14:tracePt t="7582" x="7137400" y="1847850"/>
          <p14:tracePt t="7594" x="7169150" y="1854200"/>
          <p14:tracePt t="7594" x="7219950" y="1860550"/>
          <p14:tracePt t="7613" x="7245350" y="1860550"/>
          <p14:tracePt t="7613" x="7270750" y="1860550"/>
          <p14:tracePt t="7630" x="7296150" y="1866900"/>
          <p14:tracePt t="7630" x="7315200" y="1866900"/>
          <p14:tracePt t="7646" x="7334250" y="1866900"/>
          <p14:tracePt t="7646" x="7353300" y="1866900"/>
          <p14:tracePt t="7663" x="7372350" y="1860550"/>
          <p14:tracePt t="7663" x="7385050" y="1860550"/>
          <p14:tracePt t="7663" x="7397750" y="1860550"/>
          <p14:tracePt t="7682" x="7404100" y="1854200"/>
          <p14:tracePt t="7694" x="7410450" y="1854200"/>
          <p14:tracePt t="7711" x="7404100" y="1847850"/>
          <p14:tracePt t="7711" x="7397750" y="1847850"/>
          <p14:tracePt t="7730" x="7385050" y="1847850"/>
          <p14:tracePt t="7730" x="7372350" y="1847850"/>
          <p14:tracePt t="7747" x="7359650" y="1854200"/>
          <p14:tracePt t="7747" x="7327900" y="1854200"/>
          <p14:tracePt t="7763" x="7308850" y="1854200"/>
          <p14:tracePt t="7763" x="7289800" y="1860550"/>
          <p14:tracePt t="7780" x="7270750" y="1860550"/>
          <p14:tracePt t="7780" x="7251700" y="1860550"/>
          <p14:tracePt t="7797" x="7226300" y="1866900"/>
          <p14:tracePt t="7797" x="7200900" y="1866900"/>
          <p14:tracePt t="7813" x="7175500" y="1866900"/>
          <p14:tracePt t="7813" x="7112000" y="1873250"/>
          <p14:tracePt t="7830" x="7080250" y="1873250"/>
          <p14:tracePt t="7830" x="7035800" y="1879600"/>
          <p14:tracePt t="7847" x="6997700" y="1879600"/>
          <p14:tracePt t="7847" x="6953250" y="1885950"/>
          <p14:tracePt t="7864" x="6902450" y="1892300"/>
          <p14:tracePt t="7864" x="6851650" y="1892300"/>
          <p14:tracePt t="7864" x="6794500" y="1898650"/>
          <p14:tracePt t="7882" x="6743700" y="1905000"/>
          <p14:tracePt t="7882" x="6686550" y="1917700"/>
          <p14:tracePt t="7898" x="6635750" y="1924050"/>
          <p14:tracePt t="7898" x="6584950" y="1930400"/>
          <p14:tracePt t="7914" x="6534150" y="1936750"/>
          <p14:tracePt t="7914" x="6489700" y="1943100"/>
          <p14:tracePt t="7931" x="6451600" y="1949450"/>
          <p14:tracePt t="7931" x="6413500" y="1949450"/>
          <p14:tracePt t="7931" x="6375400" y="1955800"/>
          <p14:tracePt t="7950" x="6350000" y="1962150"/>
          <p14:tracePt t="7962" x="6324600" y="1962150"/>
          <p14:tracePt t="7962" x="6280150" y="1962150"/>
          <p14:tracePt t="7983" x="6267450" y="1962150"/>
          <p14:tracePt t="7983" x="6254750" y="1962150"/>
          <p14:tracePt t="7998" x="6248400" y="1968500"/>
          <p14:tracePt t="8012" x="6242050" y="1962150"/>
          <p14:tracePt t="8029" x="6248400" y="1962150"/>
          <p14:tracePt t="8045" x="6254750" y="1962150"/>
          <p14:tracePt t="8045" x="6280150" y="1962150"/>
          <p14:tracePt t="8064" x="6292850" y="1962150"/>
          <p14:tracePt t="8064" x="6305550" y="1962150"/>
          <p14:tracePt t="8081" x="6318250" y="1962150"/>
          <p14:tracePt t="8081" x="6337300" y="1962150"/>
          <p14:tracePt t="8098" x="6350000" y="1962150"/>
          <p14:tracePt t="8098" x="6369050" y="1955800"/>
          <p14:tracePt t="8114" x="6381750" y="1955800"/>
          <p14:tracePt t="8114" x="6407150" y="1955800"/>
          <p14:tracePt t="8131" x="6419850" y="1955800"/>
          <p14:tracePt t="8131" x="6432550" y="1955800"/>
          <p14:tracePt t="8147" x="6445250" y="1962150"/>
          <p14:tracePt t="8147" x="6451600" y="1962150"/>
          <p14:tracePt t="8165" x="6464300" y="1962150"/>
          <p14:tracePt t="8165" x="6477000" y="1968500"/>
          <p14:tracePt t="8182" x="6489700" y="1968500"/>
          <p14:tracePt t="8182" x="6496050" y="1968500"/>
          <p14:tracePt t="8198" x="6508750" y="1968500"/>
          <p14:tracePt t="8221" x="6508750" y="1962150"/>
          <p14:tracePt t="8249" x="6502400" y="1955800"/>
          <p14:tracePt t="8265" x="6496050" y="1955800"/>
          <p14:tracePt t="8273" x="6489700" y="1949450"/>
          <p14:tracePt t="8282" x="6489700" y="1943100"/>
          <p14:tracePt t="8282" x="6477000" y="1943100"/>
          <p14:tracePt t="8299" x="6470650" y="1936750"/>
          <p14:tracePt t="8299" x="6464300" y="1936750"/>
          <p14:tracePt t="8299" x="6451600" y="1936750"/>
          <p14:tracePt t="8317" x="6445250" y="1930400"/>
          <p14:tracePt t="8330" x="6432550" y="1930400"/>
          <p14:tracePt t="8330" x="6419850" y="1930400"/>
          <p14:tracePt t="8350" x="6407150" y="1930400"/>
          <p14:tracePt t="8350" x="6400800" y="1930400"/>
          <p14:tracePt t="8365" x="6394450" y="1936750"/>
          <p14:tracePt t="8380" x="6388100" y="1936750"/>
          <p14:tracePt t="8397" x="6388100" y="1943100"/>
          <p14:tracePt t="8418" x="6394450" y="1949450"/>
          <p14:tracePt t="8430" x="6400800" y="1949450"/>
          <p14:tracePt t="8430" x="6407150" y="1955800"/>
          <p14:tracePt t="8449" x="6413500" y="1955800"/>
          <p14:tracePt t="8449" x="6419850" y="1955800"/>
          <p14:tracePt t="8466" x="6426200" y="1962150"/>
          <p14:tracePt t="8466" x="6445250" y="1962150"/>
          <p14:tracePt t="8484" x="6451600" y="1962150"/>
          <p14:tracePt t="8484" x="6464300" y="1962150"/>
          <p14:tracePt t="8499" x="6470650" y="1962150"/>
          <p14:tracePt t="8499" x="6483350" y="1962150"/>
          <p14:tracePt t="8515" x="6489700" y="1955800"/>
          <p14:tracePt t="8515" x="6496050" y="1955800"/>
          <p14:tracePt t="8532" x="6508750" y="1955800"/>
          <p14:tracePt t="8532" x="6521450" y="1949450"/>
          <p14:tracePt t="8550" x="6527800" y="1949450"/>
          <p14:tracePt t="8566" x="6534150" y="1949450"/>
          <p14:tracePt t="8581" x="6540500" y="1943100"/>
          <p14:tracePt t="8601" x="6534150" y="1943100"/>
          <p14:tracePt t="8661" x="6527800" y="1936750"/>
          <p14:tracePt t="8685" x="6534150" y="1930400"/>
          <p14:tracePt t="8729" x="6540500" y="1930400"/>
          <p14:tracePt t="8837" x="6546850" y="1930400"/>
          <p14:tracePt t="8889" x="6553200" y="1924050"/>
          <p14:tracePt t="8925" x="6559550" y="1924050"/>
          <p14:tracePt t="8985" x="6565900" y="1924050"/>
          <p14:tracePt t="9089" x="6565900" y="1917700"/>
          <p14:tracePt t="9121" x="6572250" y="1924050"/>
          <p14:tracePt t="9157" x="6578600" y="1924050"/>
          <p14:tracePt t="9217" x="6584950" y="1924050"/>
          <p14:tracePt t="9249" x="6584950" y="1917700"/>
          <p14:tracePt t="9277" x="6591300" y="1917700"/>
          <p14:tracePt t="9329" x="6597650" y="1924050"/>
          <p14:tracePt t="9441" x="6604000" y="1917700"/>
          <p14:tracePt t="9629" x="6597650" y="1917700"/>
          <p14:tracePt t="9661" x="6597650" y="1911350"/>
          <p14:tracePt t="9741" x="6604000" y="1911350"/>
          <p14:tracePt t="9841" x="6610350" y="1911350"/>
          <p14:tracePt t="9869" x="6616700" y="1905000"/>
          <p14:tracePt t="9917" x="6623050" y="1911350"/>
          <p14:tracePt t="9981" x="6629400" y="1905000"/>
          <p14:tracePt t="10013" x="6635750" y="1905000"/>
          <p14:tracePt t="10110" x="6642100" y="1905000"/>
          <p14:tracePt t="10150" x="6648450" y="1905000"/>
          <p14:tracePt t="10169" x="6654800" y="1911350"/>
          <p14:tracePt t="10193" x="6661150" y="1905000"/>
          <p14:tracePt t="10217" x="6667500" y="1905000"/>
          <p14:tracePt t="10245" x="6667500" y="1911350"/>
          <p14:tracePt t="10329" x="6661150" y="1917700"/>
          <p14:tracePt t="10357" x="6661150" y="1924050"/>
          <p14:tracePt t="10710" x="6667500" y="1930400"/>
          <p14:tracePt t="10741" x="6673850" y="1930400"/>
          <p14:tracePt t="10769" x="6680200" y="1930400"/>
          <p14:tracePt t="10793" x="6686550" y="1936750"/>
          <p14:tracePt t="10817" x="6686550" y="1943100"/>
          <p14:tracePt t="10830" x="6692900" y="1949450"/>
          <p14:tracePt t="10845" x="6699250" y="1955800"/>
          <p14:tracePt t="10862" x="6705600" y="1968500"/>
          <p14:tracePt t="10877" x="6711950" y="1974850"/>
          <p14:tracePt t="10890" x="6711950" y="1981200"/>
          <p14:tracePt t="10906" x="6718300" y="1987550"/>
          <p14:tracePt t="10930" x="6718300" y="1993900"/>
          <p14:tracePt t="10958" x="6724650" y="1987550"/>
          <p14:tracePt t="10989" x="6737350" y="1993900"/>
          <p14:tracePt t="11009" x="6743700" y="1993900"/>
          <p14:tracePt t="11034" x="6750050" y="1987550"/>
          <p14:tracePt t="11078" x="6756400" y="1987550"/>
          <p14:tracePt t="11110" x="6762750" y="1993900"/>
          <p14:tracePt t="11137" x="6769100" y="1993900"/>
          <p14:tracePt t="11161" x="6775450" y="1993900"/>
          <p14:tracePt t="11178" x="6781800" y="2000250"/>
          <p14:tracePt t="11213" x="6788150" y="2006600"/>
          <p14:tracePt t="11238" x="6788150" y="2012950"/>
          <p14:tracePt t="11250" x="6794500" y="2019300"/>
          <p14:tracePt t="11266" x="6794500" y="2025650"/>
          <p14:tracePt t="11282" x="6800850" y="2025650"/>
          <p14:tracePt t="11302" x="6800850" y="2032000"/>
          <p14:tracePt t="11470" x="6807200" y="2038350"/>
          <p14:tracePt t="11514" x="6807200" y="2044700"/>
          <p14:tracePt t="11702" x="6800850" y="2051050"/>
          <p14:tracePt t="11718" x="6800850" y="2057400"/>
          <p14:tracePt t="11822" x="6800850" y="2070100"/>
          <p14:tracePt t="11866" x="6807200" y="2070100"/>
          <p14:tracePt t="11910" x="6813550" y="2070100"/>
          <p14:tracePt t="11925" x="6813550" y="2082800"/>
          <p14:tracePt t="11941" x="6819900" y="2089150"/>
          <p14:tracePt t="11962" x="6819900" y="2095500"/>
          <p14:tracePt t="11986" x="6819900" y="2101850"/>
          <p14:tracePt t="12021" x="6819900" y="2108200"/>
          <p14:tracePt t="12082" x="6826250" y="2114550"/>
          <p14:tracePt t="12106" x="6826250" y="2120900"/>
          <p14:tracePt t="12122" x="6826250" y="2127250"/>
          <p14:tracePt t="12138" x="6826250" y="2133600"/>
          <p14:tracePt t="12150" x="6826250" y="2139950"/>
          <p14:tracePt t="12166" x="6826250" y="2146300"/>
          <p14:tracePt t="12190" x="6832600" y="2152650"/>
          <p14:tracePt t="12202" x="6832600" y="2159000"/>
          <p14:tracePt t="12234" x="6832600" y="2165350"/>
          <p14:tracePt t="12262" x="6832600" y="2171700"/>
          <p14:tracePt t="12286" x="6832600" y="2178050"/>
          <p14:tracePt t="12302" x="6832600" y="2184400"/>
          <p14:tracePt t="12330" x="6832600" y="2190750"/>
          <p14:tracePt t="12355" x="6832600" y="2197100"/>
          <p14:tracePt t="12370" x="6832600" y="2203450"/>
          <p14:tracePt t="12390" x="6838950" y="2203450"/>
          <p14:tracePt t="12406" x="6832600" y="2216150"/>
          <p14:tracePt t="12438" x="6838950" y="2209800"/>
          <p14:tracePt t="12466" x="6838950" y="2203450"/>
          <p14:tracePt t="12490" x="6845300" y="2197100"/>
          <p14:tracePt t="12502" x="6851650" y="2190750"/>
          <p14:tracePt t="12525" x="6858000" y="2190750"/>
          <p14:tracePt t="12550" x="6864350" y="2197100"/>
          <p14:tracePt t="12654" x="6864350" y="2203450"/>
          <p14:tracePt t="12662" x="6870700" y="2209800"/>
          <p14:tracePt t="12670" x="6870700" y="2216150"/>
          <p14:tracePt t="12683" x="6877050" y="2222500"/>
          <p14:tracePt t="12695" x="6877050" y="2228850"/>
          <p14:tracePt t="12695" x="6877050" y="2241550"/>
          <p14:tracePt t="12714" x="6877050" y="2247900"/>
          <p14:tracePt t="12731" x="6870700" y="2260600"/>
          <p14:tracePt t="12731" x="6870700" y="2266950"/>
          <p14:tracePt t="12747" x="6864350" y="2273300"/>
          <p14:tracePt t="12747" x="6864350" y="2279650"/>
          <p14:tracePt t="12764" x="6858000" y="2279650"/>
          <p14:tracePt t="12764" x="6851650" y="2286000"/>
          <p14:tracePt t="12782" x="6851650" y="2292350"/>
          <p14:tracePt t="12795" x="6845300" y="2298700"/>
          <p14:tracePt t="12812" x="6838950" y="2292350"/>
          <p14:tracePt t="12842" x="6832600" y="2298700"/>
          <p14:tracePt t="12870" x="6826250" y="2305050"/>
          <p14:tracePt t="12886" x="6819900" y="2311400"/>
          <p14:tracePt t="12902" x="6819900" y="2317750"/>
          <p14:tracePt t="12910" x="6813550" y="2324100"/>
          <p14:tracePt t="12918" x="6800850" y="2324100"/>
          <p14:tracePt t="12918" x="6794500" y="2330450"/>
          <p14:tracePt t="12931" x="6775450" y="2343150"/>
          <p14:tracePt t="12931" x="6762750" y="2349500"/>
          <p14:tracePt t="12948" x="6743700" y="2362200"/>
          <p14:tracePt t="12948" x="6718300" y="2374900"/>
          <p14:tracePt t="12964" x="6692900" y="2387600"/>
          <p14:tracePt t="12964" x="6661150" y="2406650"/>
          <p14:tracePt t="12964" x="6629400" y="2425700"/>
          <p14:tracePt t="12984" x="6591300" y="2444750"/>
          <p14:tracePt t="12984" x="6546850" y="2463800"/>
          <p14:tracePt t="12999" x="6502400" y="2482850"/>
          <p14:tracePt t="12999" x="6451600" y="2508250"/>
          <p14:tracePt t="13015" x="6394450" y="2533650"/>
          <p14:tracePt t="13015" x="6330950" y="2565400"/>
          <p14:tracePt t="13032" x="6261100" y="2597150"/>
          <p14:tracePt t="13032" x="6184900" y="2628900"/>
          <p14:tracePt t="13048" x="6102350" y="2667000"/>
          <p14:tracePt t="13048" x="6013450" y="2711450"/>
          <p14:tracePt t="13048" x="5924550" y="2749550"/>
          <p14:tracePt t="13068" x="5822950" y="2800350"/>
          <p14:tracePt t="13080" x="5727700" y="2844800"/>
          <p14:tracePt t="13080" x="5524500" y="2933700"/>
          <p14:tracePt t="13099" x="5422900" y="2971800"/>
          <p14:tracePt t="13099" x="5321300" y="3009900"/>
          <p14:tracePt t="13115" x="5219700" y="3048000"/>
          <p14:tracePt t="13115" x="5118100" y="3086100"/>
          <p14:tracePt t="13132" x="5016500" y="3117850"/>
          <p14:tracePt t="13132" x="4921250" y="3155950"/>
          <p14:tracePt t="13132" x="4826000" y="3187700"/>
          <p14:tracePt t="13151" x="4737100" y="3219450"/>
          <p14:tracePt t="13151" x="4648200" y="3244850"/>
          <p14:tracePt t="13165" x="4559300" y="3276600"/>
          <p14:tracePt t="13165" x="4476750" y="3302000"/>
          <p14:tracePt t="13182" x="4394200" y="3327400"/>
          <p14:tracePt t="13182" x="4311650" y="3346450"/>
          <p14:tracePt t="13199" x="4235450" y="3359150"/>
          <p14:tracePt t="13199" x="4159250" y="3378200"/>
          <p14:tracePt t="13215" x="4083050" y="3384550"/>
          <p14:tracePt t="13215" x="3937000" y="3409950"/>
          <p14:tracePt t="13232" x="3860800" y="3422650"/>
          <p14:tracePt t="13232" x="3784600" y="3435350"/>
          <p14:tracePt t="13248" x="3702050" y="3448050"/>
          <p14:tracePt t="13248" x="3625850" y="3460750"/>
          <p14:tracePt t="13264" x="3549650" y="3479800"/>
          <p14:tracePt t="13264" x="3403600" y="3517900"/>
          <p14:tracePt t="13283" x="3327400" y="3536950"/>
          <p14:tracePt t="13283" x="3257550" y="3556000"/>
          <p14:tracePt t="13299" x="3187700" y="3575050"/>
          <p14:tracePt t="13299" x="3117850" y="3600450"/>
          <p14:tracePt t="13315" x="3048000" y="3625850"/>
          <p14:tracePt t="13315" x="2984500" y="3644900"/>
          <p14:tracePt t="13331" x="2908300" y="3670300"/>
          <p14:tracePt t="13331" x="2838450" y="3689350"/>
          <p14:tracePt t="13331" x="2768600" y="3708400"/>
          <p14:tracePt t="13351" x="2705100" y="3727450"/>
          <p14:tracePt t="13363" x="2641600" y="3746500"/>
          <p14:tracePt t="13363" x="2520950" y="3765550"/>
          <p14:tracePt t="13383" x="2463800" y="3778250"/>
          <p14:tracePt t="13383" x="2413000" y="3784600"/>
          <p14:tracePt t="13399" x="2362200" y="3797300"/>
          <p14:tracePt t="13399" x="2317750" y="3803650"/>
          <p14:tracePt t="13399" x="2273300" y="3816350"/>
          <p14:tracePt t="13418" x="2228850" y="3829050"/>
          <p14:tracePt t="13431" x="2190750" y="3835400"/>
          <p14:tracePt t="13431" x="2152650" y="3848100"/>
          <p14:tracePt t="13431" x="2114550" y="3854450"/>
          <p14:tracePt t="13452" x="2082800" y="3860800"/>
          <p14:tracePt t="13452" x="2057400" y="3867150"/>
          <p14:tracePt t="13466" x="2032000" y="3873500"/>
          <p14:tracePt t="13466" x="2012950" y="3879850"/>
          <p14:tracePt t="13466" x="2000250" y="3879850"/>
          <p14:tracePt t="13485" x="1987550" y="3886200"/>
          <p14:tracePt t="13498" x="1974850" y="3886200"/>
          <p14:tracePt t="13498" x="1968500" y="3892550"/>
          <p14:tracePt t="13517" x="1974850" y="3892550"/>
          <p14:tracePt t="13537" x="1981200" y="3892550"/>
          <p14:tracePt t="13547" x="1993900" y="3892550"/>
          <p14:tracePt t="13547" x="2006600" y="3898900"/>
          <p14:tracePt t="13566" x="2019300" y="3898900"/>
          <p14:tracePt t="13566" x="2051050" y="3905250"/>
          <p14:tracePt t="13583" x="2070100" y="3905250"/>
          <p14:tracePt t="13583" x="2089150" y="3911600"/>
          <p14:tracePt t="13599" x="2108200" y="3911600"/>
          <p14:tracePt t="13599" x="2120900" y="3917950"/>
          <p14:tracePt t="13616" x="2139950" y="3924300"/>
          <p14:tracePt t="13616" x="2152650" y="3930650"/>
          <p14:tracePt t="13633" x="2165350" y="3930650"/>
          <p14:tracePt t="13633" x="2184400" y="3943350"/>
          <p14:tracePt t="13650" x="2197100" y="3949700"/>
          <p14:tracePt t="13650" x="2203450" y="3956050"/>
          <p14:tracePt t="13667" x="2203450" y="3962400"/>
          <p14:tracePt t="13667" x="2209800" y="3968750"/>
          <p14:tracePt t="13682" x="2216150" y="3975100"/>
          <p14:tracePt t="13697" x="2222500" y="3975100"/>
          <p14:tracePt t="13714" x="2228850" y="3975100"/>
          <p14:tracePt t="13731" x="2241550" y="3975100"/>
          <p14:tracePt t="13748" x="2247900" y="3968750"/>
          <p14:tracePt t="13765" x="2254250" y="3968750"/>
          <p14:tracePt t="13781" x="2260600" y="3962400"/>
          <p14:tracePt t="13798" x="2266950" y="3962400"/>
          <p14:tracePt t="13815" x="2273300" y="3962400"/>
          <p14:tracePt t="13832" x="2266950" y="3968750"/>
          <p14:tracePt t="13881" x="2260600" y="3968750"/>
          <p14:tracePt t="13897" x="2254250" y="3968750"/>
          <p14:tracePt t="13913" x="2260600" y="3975100"/>
          <p14:tracePt t="13942" x="2266950" y="3981450"/>
          <p14:tracePt t="13957" x="2273300" y="3981450"/>
          <p14:tracePt t="13965" x="2279650" y="3981450"/>
          <p14:tracePt t="13974" x="2292350" y="3981450"/>
          <p14:tracePt t="13982" x="2305050" y="3981450"/>
          <p14:tracePt t="13982" x="2317750" y="3981450"/>
          <p14:tracePt t="13982" x="2336800" y="3981450"/>
          <p14:tracePt t="14004" x="2355850" y="3987800"/>
          <p14:tracePt t="14015" x="2374900" y="3987800"/>
          <p14:tracePt t="14015" x="2425700" y="3994150"/>
          <p14:tracePt t="14034" x="2451100" y="3994150"/>
          <p14:tracePt t="14034" x="2482850" y="3994150"/>
          <p14:tracePt t="14051" x="2514600" y="3994150"/>
          <p14:tracePt t="14051" x="2552700" y="3994150"/>
          <p14:tracePt t="14051" x="2590800" y="3987800"/>
          <p14:tracePt t="14070" x="2635250" y="3987800"/>
          <p14:tracePt t="14082" x="2673350" y="3987800"/>
          <p14:tracePt t="14082" x="2768600" y="3981450"/>
          <p14:tracePt t="14103" x="2813050" y="3975100"/>
          <p14:tracePt t="14103" x="2857500" y="3975100"/>
          <p14:tracePt t="14118" x="2901950" y="3968750"/>
          <p14:tracePt t="14118" x="2940050" y="3962400"/>
          <p14:tracePt t="14135" x="2984500" y="3956050"/>
          <p14:tracePt t="14135" x="3022600" y="3956050"/>
          <p14:tracePt t="14151" x="3054350" y="3949700"/>
          <p14:tracePt t="14151" x="3092450" y="3943350"/>
          <p14:tracePt t="14151" x="3124200" y="3937000"/>
          <p14:tracePt t="14170" x="3149600" y="3930650"/>
          <p14:tracePt t="14170" x="3175000" y="3930650"/>
          <p14:tracePt t="14184" x="3200400" y="3924300"/>
          <p14:tracePt t="14184" x="3219450" y="3917950"/>
          <p14:tracePt t="14201" x="3238500" y="3917950"/>
          <p14:tracePt t="14201" x="3257550" y="3911600"/>
          <p14:tracePt t="14218" x="3270250" y="3905250"/>
          <p14:tracePt t="14218" x="3276600" y="3905250"/>
          <p14:tracePt t="14235" x="3282950" y="3898900"/>
          <p14:tracePt t="14235" x="3289300" y="3898900"/>
          <p14:tracePt t="14251" x="3295650" y="3892550"/>
          <p14:tracePt t="14266" x="3289300" y="3892550"/>
          <p14:tracePt t="14283" x="3282950" y="3892550"/>
          <p14:tracePt t="14283" x="3276600" y="3892550"/>
          <p14:tracePt t="14302" x="3270250" y="3892550"/>
          <p14:tracePt t="14302" x="3263900" y="3892550"/>
          <p14:tracePt t="14318" x="3257550" y="3892550"/>
          <p14:tracePt t="14333" x="3251200" y="3886200"/>
          <p14:tracePt t="14350" x="3244850" y="3886200"/>
          <p14:tracePt t="14367" x="3244850" y="3879850"/>
          <p14:tracePt t="14367" x="3244850" y="3873500"/>
          <p14:tracePt t="14386" x="3244850" y="3867150"/>
          <p14:tracePt t="14402" x="3251200" y="3854450"/>
          <p14:tracePt t="14418" x="3257550" y="3854450"/>
          <p14:tracePt t="14461" x="3263900" y="3848100"/>
          <p14:tracePt t="14574" x="3270250" y="3841750"/>
          <p14:tracePt t="14602" x="3263900" y="3841750"/>
          <p14:tracePt t="14710" x="3257550" y="3848100"/>
          <p14:tracePt t="14745" x="3263900" y="3848100"/>
          <p14:tracePt t="14782" x="3270250" y="3854450"/>
          <p14:tracePt t="14806" x="3276600" y="3854450"/>
          <p14:tracePt t="14822" x="3276600" y="3860800"/>
          <p14:tracePt t="14837" x="3282950" y="3867150"/>
          <p14:tracePt t="14850" x="3289300" y="3867150"/>
          <p14:tracePt t="14866" x="3295650" y="3873500"/>
          <p14:tracePt t="14889" x="3302000" y="3879850"/>
          <p14:tracePt t="14901" x="3302000" y="3886200"/>
          <p14:tracePt t="14917" x="3308350" y="3892550"/>
          <p14:tracePt t="14934" x="3321050" y="3892550"/>
          <p14:tracePt t="14949" x="3327400" y="3892550"/>
          <p14:tracePt t="14962" x="3333750" y="3898900"/>
          <p14:tracePt t="14978" x="3340100" y="3898900"/>
          <p14:tracePt t="14994" x="3346450" y="3905250"/>
          <p14:tracePt t="15009" x="3359150" y="3905250"/>
          <p14:tracePt t="15023" x="3365500" y="3911600"/>
          <p14:tracePt t="15039" x="3371850" y="3917950"/>
          <p14:tracePt t="15055" x="3378200" y="3924300"/>
          <p14:tracePt t="15070" x="3378200" y="3930650"/>
          <p14:tracePt t="15090" x="3384550" y="3937000"/>
          <p14:tracePt t="15113" x="3390900" y="3937000"/>
          <p14:tracePt t="15129" x="3397250" y="3937000"/>
          <p14:tracePt t="15142" x="3403600" y="3937000"/>
          <p14:tracePt t="15157" x="3409950" y="3943350"/>
          <p14:tracePt t="15181" x="3416300" y="3943350"/>
          <p14:tracePt t="15201" x="3422650" y="3943350"/>
          <p14:tracePt t="15242" x="3416300" y="3937000"/>
          <p14:tracePt t="15338" x="3422650" y="3930650"/>
          <p14:tracePt t="15381" x="3429000" y="3930650"/>
          <p14:tracePt t="15466" x="3435350" y="3937000"/>
          <p14:tracePt t="15498" x="3435350" y="3943350"/>
          <p14:tracePt t="15517" x="3435350" y="3949700"/>
          <p14:tracePt t="15533" x="3435350" y="3956050"/>
          <p14:tracePt t="15549" x="3429000" y="3956050"/>
          <p14:tracePt t="15630" x="3422650" y="3956050"/>
          <p14:tracePt t="15962" x="3422650" y="3962400"/>
          <p14:tracePt t="15990" x="3416300" y="3968750"/>
          <p14:tracePt t="16005" x="3409950" y="3975100"/>
          <p14:tracePt t="16021" x="3403600" y="3981450"/>
          <p14:tracePt t="16030" x="3397250" y="3987800"/>
          <p14:tracePt t="16039" x="3390900" y="3987800"/>
          <p14:tracePt t="16039" x="3378200" y="4000500"/>
          <p14:tracePt t="16058" x="3371850" y="4006850"/>
          <p14:tracePt t="16058" x="3359150" y="4013200"/>
          <p14:tracePt t="16075" x="3352800" y="4019550"/>
          <p14:tracePt t="16075" x="3340100" y="4025900"/>
          <p14:tracePt t="16091" x="3321050" y="4032250"/>
          <p14:tracePt t="16091" x="3308350" y="4038600"/>
          <p14:tracePt t="16091" x="3289300" y="4051300"/>
          <p14:tracePt t="16111" x="3263900" y="4064000"/>
          <p14:tracePt t="16122" x="3238500" y="4070350"/>
          <p14:tracePt t="16122" x="3181350" y="4102100"/>
          <p14:tracePt t="16144" x="3149600" y="4121150"/>
          <p14:tracePt t="16144" x="3117850" y="4140200"/>
          <p14:tracePt t="16158" x="3079750" y="4159250"/>
          <p14:tracePt t="16158" x="3041650" y="4178300"/>
          <p14:tracePt t="16174" x="2997200" y="4197350"/>
          <p14:tracePt t="16174" x="2952750" y="4222750"/>
          <p14:tracePt t="16191" x="2901950" y="4241800"/>
          <p14:tracePt t="16191" x="2857500" y="4260850"/>
          <p14:tracePt t="16191" x="2800350" y="4286250"/>
          <p14:tracePt t="16210" x="2749550" y="4305300"/>
          <p14:tracePt t="16210" x="2692400" y="4330700"/>
          <p14:tracePt t="16225" x="2635250" y="4349750"/>
          <p14:tracePt t="16225" x="2578100" y="4375150"/>
          <p14:tracePt t="16242" x="2520950" y="4394200"/>
          <p14:tracePt t="16242" x="2463800" y="4413250"/>
          <p14:tracePt t="16259" x="2406650" y="4432300"/>
          <p14:tracePt t="16259" x="2355850" y="4451350"/>
          <p14:tracePt t="16275" x="2305050" y="4464050"/>
          <p14:tracePt t="16275" x="2203450" y="4502150"/>
          <p14:tracePt t="16292" x="2159000" y="4514850"/>
          <p14:tracePt t="16292" x="2114550" y="4533900"/>
          <p14:tracePt t="16308" x="2076450" y="4546600"/>
          <p14:tracePt t="16308" x="2038350" y="4565650"/>
          <p14:tracePt t="16325" x="2000250" y="4578350"/>
          <p14:tracePt t="16325" x="1949450" y="4603750"/>
          <p14:tracePt t="16342" x="1924050" y="4616450"/>
          <p14:tracePt t="16342" x="1911350" y="4629150"/>
          <p14:tracePt t="16359" x="1892300" y="4641850"/>
          <p14:tracePt t="16359" x="1885950" y="4648200"/>
          <p14:tracePt t="16375" x="1873250" y="4660900"/>
          <p14:tracePt t="16375" x="1866900" y="4667250"/>
          <p14:tracePt t="16392" x="1860550" y="4673600"/>
          <p14:tracePt t="16392" x="1860550" y="4686300"/>
          <p14:tracePt t="16392" x="1854200" y="4686300"/>
          <p14:tracePt t="16411" x="1854200" y="4692650"/>
          <p14:tracePt t="16423" x="1847850" y="4692650"/>
          <p14:tracePt t="16458" x="1841500" y="4692650"/>
          <p14:tracePt t="16463" x="1835150" y="4692650"/>
          <p14:tracePt t="16474" x="1828800" y="4679950"/>
          <p14:tracePt t="16491" x="1828800" y="4673600"/>
          <p14:tracePt t="16507" x="1828800" y="4667250"/>
          <p14:tracePt t="16507" x="1841500" y="4654550"/>
          <p14:tracePt t="16526" x="1854200" y="4648200"/>
          <p14:tracePt t="16526" x="1873250" y="4648200"/>
          <p14:tracePt t="16543" x="1892300" y="4641850"/>
          <p14:tracePt t="16543" x="1911350" y="4641850"/>
          <p14:tracePt t="16559" x="1936750" y="4635500"/>
          <p14:tracePt t="16559" x="2000250" y="4635500"/>
          <p14:tracePt t="16576" x="2038350" y="4641850"/>
          <p14:tracePt t="16576" x="2076450" y="4641850"/>
          <p14:tracePt t="16593" x="2120900" y="4648200"/>
          <p14:tracePt t="16593" x="2165350" y="4648200"/>
          <p14:tracePt t="16609" x="2216150" y="4654550"/>
          <p14:tracePt t="16609" x="2266950" y="4660900"/>
          <p14:tracePt t="16626" x="2317750" y="4660900"/>
          <p14:tracePt t="16626" x="2425700" y="4673600"/>
          <p14:tracePt t="16643" x="2476500" y="4679950"/>
          <p14:tracePt t="16643" x="2533650" y="4686300"/>
          <p14:tracePt t="16660" x="2597150" y="4692650"/>
          <p14:tracePt t="16660" x="2654300" y="4699000"/>
          <p14:tracePt t="16676" x="2711450" y="4699000"/>
          <p14:tracePt t="16676" x="2774950" y="4699000"/>
          <p14:tracePt t="16676" x="2832100" y="4699000"/>
          <p14:tracePt t="16695" x="2889250" y="4699000"/>
          <p14:tracePt t="16695" x="2946400" y="4699000"/>
          <p14:tracePt t="16710" x="2997200" y="4699000"/>
          <p14:tracePt t="16710" x="3048000" y="4692650"/>
          <p14:tracePt t="16727" x="3098800" y="4692650"/>
          <p14:tracePt t="16727" x="3143250" y="4686300"/>
          <p14:tracePt t="16743" x="3181350" y="4686300"/>
          <p14:tracePt t="16743" x="3219450" y="4679950"/>
          <p14:tracePt t="16743" x="3257550" y="4679950"/>
          <p14:tracePt t="16763" x="3289300" y="4679950"/>
          <p14:tracePt t="16775" x="3321050" y="4673600"/>
          <p14:tracePt t="16775" x="3371850" y="4667250"/>
          <p14:tracePt t="16796" x="3397250" y="4667250"/>
          <p14:tracePt t="16796" x="3416300" y="4660900"/>
          <p14:tracePt t="16811" x="3429000" y="4660900"/>
          <p14:tracePt t="16811" x="3441700" y="4654550"/>
          <p14:tracePt t="16827" x="3454400" y="4654550"/>
          <p14:tracePt t="16827" x="3460750" y="4648200"/>
          <p14:tracePt t="16844" x="3467100" y="4648200"/>
          <p14:tracePt t="16859" x="3473450" y="4641850"/>
          <p14:tracePt t="16875" x="3460750" y="4641850"/>
          <p14:tracePt t="16906" x="3454400" y="4641850"/>
          <p14:tracePt t="16914" x="3448050" y="4635500"/>
          <p14:tracePt t="16930" x="3441700" y="4635500"/>
          <p14:tracePt t="16943" x="3435350" y="4635500"/>
          <p14:tracePt t="16959" x="3429000" y="4629150"/>
          <p14:tracePt t="16977" x="3422650" y="4629150"/>
          <p14:tracePt t="16993" x="3429000" y="4622800"/>
          <p14:tracePt t="17050" x="3435350" y="4622800"/>
          <p14:tracePt t="17334" x="3441700" y="4629150"/>
          <p14:tracePt t="17370" x="3441700" y="4635500"/>
          <p14:tracePt t="17394" x="3441700" y="4641850"/>
          <p14:tracePt t="17507" x="3441700" y="4635500"/>
          <p14:tracePt t="17602" x="3448050" y="4629150"/>
          <p14:tracePt t="17626" x="3454400" y="4629150"/>
          <p14:tracePt t="17650" x="3454400" y="4635500"/>
          <p14:tracePt t="17823" x="3454400" y="4629150"/>
          <p14:tracePt t="17874" x="3454400" y="4635500"/>
          <p14:tracePt t="17926" x="3454400" y="4629150"/>
          <p14:tracePt t="18003" x="3454400" y="4622800"/>
          <p14:tracePt t="18158" x="3460750" y="4622800"/>
          <p14:tracePt t="18234" x="3460750" y="4629150"/>
          <p14:tracePt t="18255" x="3467100" y="4635500"/>
          <p14:tracePt t="18294" x="3467100" y="4629150"/>
          <p14:tracePt t="18371" x="3467100" y="4622800"/>
          <p14:tracePt t="18390" x="3467100" y="4616450"/>
          <p14:tracePt t="18414" x="3460750" y="4616450"/>
          <p14:tracePt t="18443" x="3454400" y="4622800"/>
          <p14:tracePt t="18466" x="3448050" y="4629150"/>
          <p14:tracePt t="18482" x="3441700" y="4635500"/>
          <p14:tracePt t="18494" x="3435350" y="4641850"/>
          <p14:tracePt t="18510" x="3429000" y="4648200"/>
          <p14:tracePt t="18518" x="3422650" y="4654550"/>
          <p14:tracePt t="18531" x="3416300" y="4660900"/>
          <p14:tracePt t="18531" x="3403600" y="4673600"/>
          <p14:tracePt t="18552" x="3397250" y="4679950"/>
          <p14:tracePt t="18552" x="3384550" y="4686300"/>
          <p14:tracePt t="18566" x="3378200" y="4699000"/>
          <p14:tracePt t="18566" x="3365500" y="4705350"/>
          <p14:tracePt t="18583" x="3352800" y="4711700"/>
          <p14:tracePt t="18583" x="3340100" y="4724400"/>
          <p14:tracePt t="18600" x="3327400" y="4737100"/>
          <p14:tracePt t="18600" x="3295650" y="4756150"/>
          <p14:tracePt t="18616" x="3276600" y="4768850"/>
          <p14:tracePt t="18616" x="3257550" y="4781550"/>
          <p14:tracePt t="18633" x="3232150" y="4794250"/>
          <p14:tracePt t="18633" x="3213100" y="4806950"/>
          <p14:tracePt t="18650" x="3187700" y="4819650"/>
          <p14:tracePt t="18650" x="3155950" y="4838700"/>
          <p14:tracePt t="18667" x="3130550" y="4851400"/>
          <p14:tracePt t="18667" x="3067050" y="4883150"/>
          <p14:tracePt t="18684" x="3028950" y="4902200"/>
          <p14:tracePt t="18684" x="2990850" y="4921250"/>
          <p14:tracePt t="18701" x="2952750" y="4940300"/>
          <p14:tracePt t="18701" x="2908300" y="4965700"/>
          <p14:tracePt t="18717" x="2857500" y="4984750"/>
          <p14:tracePt t="18717" x="2755900" y="5035550"/>
          <p14:tracePt t="18735" x="2698750" y="5060950"/>
          <p14:tracePt t="18735" x="2641600" y="5092700"/>
          <p14:tracePt t="18751" x="2584450" y="5118100"/>
          <p14:tracePt t="18751" x="2527300" y="5143500"/>
          <p14:tracePt t="18768" x="2470150" y="5175250"/>
          <p14:tracePt t="18768" x="2419350" y="5200650"/>
          <p14:tracePt t="18784" x="2368550" y="5232400"/>
          <p14:tracePt t="18784" x="2311400" y="5257800"/>
          <p14:tracePt t="18800" x="2260600" y="5276850"/>
          <p14:tracePt t="18800" x="2216150" y="5302250"/>
          <p14:tracePt t="18800" x="2178050" y="5321300"/>
          <p14:tracePt t="18820" x="2133600" y="5346700"/>
          <p14:tracePt t="18832" x="2095500" y="5359400"/>
          <p14:tracePt t="18832" x="2019300" y="5391150"/>
          <p14:tracePt t="18852" x="1987550" y="5410200"/>
          <p14:tracePt t="18852" x="1968500" y="5422900"/>
          <p14:tracePt t="18867" x="1943100" y="5435600"/>
          <p14:tracePt t="18867" x="1924050" y="5448300"/>
          <p14:tracePt t="18884" x="1905000" y="5461000"/>
          <p14:tracePt t="18884" x="1898650" y="5467350"/>
          <p14:tracePt t="18884" x="1885950" y="5480050"/>
          <p14:tracePt t="18904" x="1879600" y="5492750"/>
          <p14:tracePt t="18916" x="1879600" y="5505450"/>
          <p14:tracePt t="18916" x="1873250" y="5524500"/>
          <p14:tracePt t="18935" x="1873250" y="5537200"/>
          <p14:tracePt t="18935" x="1873250" y="5549900"/>
          <p14:tracePt t="18951" x="1873250" y="5562600"/>
          <p14:tracePt t="18951" x="1879600" y="5568950"/>
          <p14:tracePt t="18968" x="1885950" y="5581650"/>
          <p14:tracePt t="18968" x="1905000" y="5594350"/>
          <p14:tracePt t="18985" x="1911350" y="5600700"/>
          <p14:tracePt t="18985" x="1924050" y="5607050"/>
          <p14:tracePt t="19001" x="1936750" y="5607050"/>
          <p14:tracePt t="19001" x="1949450" y="5607050"/>
          <p14:tracePt t="19018" x="1962150" y="5600700"/>
          <p14:tracePt t="19018" x="2000250" y="5607050"/>
          <p14:tracePt t="19035" x="2025650" y="5600700"/>
          <p14:tracePt t="19035" x="2044700" y="5594350"/>
          <p14:tracePt t="19052" x="2070100" y="5588000"/>
          <p14:tracePt t="19052" x="2101850" y="5581650"/>
          <p14:tracePt t="19068" x="2127250" y="5575300"/>
          <p14:tracePt t="19068" x="2159000" y="5568950"/>
          <p14:tracePt t="19085" x="2197100" y="5568950"/>
          <p14:tracePt t="19085" x="2235200" y="5568950"/>
          <p14:tracePt t="19085" x="2273300" y="5575300"/>
          <p14:tracePt t="19104" x="2317750" y="5581650"/>
          <p14:tracePt t="19116" x="2368550" y="5594350"/>
          <p14:tracePt t="19116" x="2476500" y="5619750"/>
          <p14:tracePt t="19136" x="2540000" y="5632450"/>
          <p14:tracePt t="19136" x="2603500" y="5638800"/>
          <p14:tracePt t="19152" x="2667000" y="5645150"/>
          <p14:tracePt t="19152" x="2730500" y="5651500"/>
          <p14:tracePt t="19152" x="2800350" y="5651500"/>
          <p14:tracePt t="19171" x="2870200" y="5651500"/>
          <p14:tracePt t="19183" x="2940050" y="5651500"/>
          <p14:tracePt t="19183" x="3009900" y="5651500"/>
          <p14:tracePt t="19183" x="3079750" y="5657850"/>
          <p14:tracePt t="19204" x="3143250" y="5657850"/>
          <p14:tracePt t="19204" x="3213100" y="5664200"/>
          <p14:tracePt t="19219" x="3276600" y="5664200"/>
          <p14:tracePt t="19219" x="3340100" y="5664200"/>
          <p14:tracePt t="19235" x="3403600" y="5670550"/>
          <p14:tracePt t="19235" x="3467100" y="5670550"/>
          <p14:tracePt t="19252" x="3524250" y="5670550"/>
          <p14:tracePt t="19252" x="3581400" y="5664200"/>
          <p14:tracePt t="19252" x="3638550" y="5664200"/>
          <p14:tracePt t="19271" x="3689350" y="5657850"/>
          <p14:tracePt t="19271" x="3740150" y="5651500"/>
          <p14:tracePt t="19285" x="3784600" y="5645150"/>
          <p14:tracePt t="19285" x="3829050" y="5638800"/>
          <p14:tracePt t="19302" x="3873500" y="5632450"/>
          <p14:tracePt t="19302" x="3911600" y="5619750"/>
          <p14:tracePt t="19319" x="3949700" y="5613400"/>
          <p14:tracePt t="19319" x="4013200" y="5594350"/>
          <p14:tracePt t="19336" x="4038600" y="5581650"/>
          <p14:tracePt t="19336" x="4070350" y="5568950"/>
          <p14:tracePt t="19352" x="4089400" y="5562600"/>
          <p14:tracePt t="19352" x="4114800" y="5556250"/>
          <p14:tracePt t="19369" x="4133850" y="5543550"/>
          <p14:tracePt t="19369" x="4146550" y="5530850"/>
          <p14:tracePt t="19386" x="4159250" y="5524500"/>
          <p14:tracePt t="19386" x="4178300" y="5518150"/>
          <p14:tracePt t="19403" x="4184650" y="5518150"/>
          <p14:tracePt t="19420" x="4184650" y="5524500"/>
          <p14:tracePt t="19435" x="4184650" y="5530850"/>
          <p14:tracePt t="19451" x="4178300" y="5530850"/>
          <p14:tracePt t="19467" x="4171950" y="5530850"/>
          <p14:tracePt t="19467" x="4159250" y="5537200"/>
          <p14:tracePt t="19489" x="4146550" y="5537200"/>
          <p14:tracePt t="19489" x="4133850" y="5537200"/>
          <p14:tracePt t="19503" x="4127500" y="5537200"/>
          <p14:tracePt t="19503" x="4114800" y="5537200"/>
          <p14:tracePt t="19519" x="4102100" y="5537200"/>
          <p14:tracePt t="19519" x="4089400" y="5537200"/>
          <p14:tracePt t="19536" x="4083050" y="5530850"/>
          <p14:tracePt t="19536" x="4070350" y="5530850"/>
          <p14:tracePt t="19536" x="4064000" y="5530850"/>
          <p14:tracePt t="19556" x="4051300" y="5530850"/>
          <p14:tracePt t="19568" x="4044950" y="5530850"/>
          <p14:tracePt t="19568" x="4032250" y="5537200"/>
          <p14:tracePt t="19587" x="4025900" y="5537200"/>
          <p14:tracePt t="19587" x="4025900" y="5543550"/>
          <p14:tracePt t="19603" x="4019550" y="5549900"/>
          <p14:tracePt t="19618" x="4013200" y="5562600"/>
          <p14:tracePt t="19635" x="4006850" y="5568950"/>
          <p14:tracePt t="19651" x="4000500" y="5581650"/>
          <p14:tracePt t="19668" x="3994150" y="5588000"/>
          <p14:tracePt t="19685" x="3987800" y="5594350"/>
          <p14:tracePt t="19702" x="3981450" y="5600700"/>
          <p14:tracePt t="19719" x="3975100" y="5607050"/>
          <p14:tracePt t="19735" x="3968750" y="5613400"/>
          <p14:tracePt t="19752" x="3962400" y="5619750"/>
          <p14:tracePt t="19769" x="3956050" y="5619750"/>
          <p14:tracePt t="19769" x="3949700" y="5619750"/>
          <p14:tracePt t="19787" x="3943350" y="5626100"/>
          <p14:tracePt t="19803" x="3937000" y="5626100"/>
          <p14:tracePt t="19819" x="3924300" y="5626100"/>
          <p14:tracePt t="19835" x="3917950" y="5632450"/>
          <p14:tracePt t="19835" x="3917950" y="5626100"/>
          <p14:tracePt t="19857" x="3905250" y="5626100"/>
          <p14:tracePt t="19857" x="3898900" y="5626100"/>
          <p14:tracePt t="19872" x="3892550" y="5626100"/>
          <p14:tracePt t="19872" x="3892550" y="5619750"/>
          <p14:tracePt t="19888" x="3886200" y="5619750"/>
          <p14:tracePt t="19888" x="3879850" y="5619750"/>
          <p14:tracePt t="19888" x="3873500" y="5613400"/>
          <p14:tracePt t="19907" x="3867150" y="5607050"/>
          <p14:tracePt t="19923" x="3854450" y="5613400"/>
          <p14:tracePt t="19936" x="3848100" y="5613400"/>
          <p14:tracePt t="19952" x="3841750" y="5613400"/>
          <p14:tracePt t="19969" x="3835400" y="5613400"/>
          <p14:tracePt t="19986" x="3829050" y="5613400"/>
          <p14:tracePt t="20003" x="3822700" y="5613400"/>
          <p14:tracePt t="20020" x="3816350" y="5619750"/>
          <p14:tracePt t="20036" x="3816350" y="5613400"/>
          <p14:tracePt t="20155" x="3810000" y="5619750"/>
          <p14:tracePt t="20191" x="3803650" y="5626100"/>
          <p14:tracePt t="20215" x="3797300" y="5626100"/>
          <p14:tracePt t="20303" x="3803650" y="5632450"/>
          <p14:tracePt t="20403" x="3803650" y="5638800"/>
          <p14:tracePt t="20491" x="3810000" y="5638800"/>
          <p14:tracePt t="20559" x="3810000" y="5632450"/>
          <p14:tracePt t="20595" x="3816350" y="5632450"/>
          <p14:tracePt t="20627" x="3822700" y="5632450"/>
          <p14:tracePt t="20711" x="3829050" y="5632450"/>
          <p14:tracePt t="20919" x="3829050" y="5638800"/>
          <p14:tracePt t="20980" x="3829050" y="5645150"/>
          <p14:tracePt t="21159" x="3829050" y="5651500"/>
          <p14:tracePt t="21235" x="3829050" y="5657850"/>
          <p14:tracePt t="21255" x="3822700" y="5664200"/>
          <p14:tracePt t="21295" x="3822700" y="5657850"/>
          <p14:tracePt t="21315" x="3829050" y="5657850"/>
          <p14:tracePt t="21356" x="3835400" y="5657850"/>
          <p14:tracePt t="21399" x="3835400" y="5664200"/>
          <p14:tracePt t="21431" x="3841750" y="5664200"/>
          <p14:tracePt t="21526" x="3848100" y="5670550"/>
          <p14:tracePt t="21556" x="3848100" y="5664200"/>
          <p14:tracePt t="21587" x="3854450" y="5670550"/>
          <p14:tracePt t="21675" x="3860800" y="5676900"/>
          <p14:tracePt t="21723" x="3867150" y="5676900"/>
          <p14:tracePt t="21743" x="3873500" y="5676900"/>
          <p14:tracePt t="21767" x="3879850" y="5676900"/>
          <p14:tracePt t="21795" x="3886200" y="5676900"/>
          <p14:tracePt t="21835" x="3886200" y="5683250"/>
          <p14:tracePt t="21851" x="3892550" y="5676900"/>
          <p14:tracePt t="21903" x="3898900" y="5670550"/>
          <p14:tracePt t="21931" x="3905250" y="5670550"/>
          <p14:tracePt t="21971" x="3905250" y="5676900"/>
          <p14:tracePt t="21991" x="3911600" y="5676900"/>
          <p14:tracePt t="22096" x="3911600" y="5670550"/>
          <p14:tracePt t="22127" x="3917950" y="5670550"/>
          <p14:tracePt t="22203" x="3924300" y="5676900"/>
          <p14:tracePt t="22215" x="3930650" y="5683250"/>
          <p14:tracePt t="22232" x="3937000" y="5689600"/>
          <p14:tracePt t="22247" x="3943350" y="5695950"/>
          <p14:tracePt t="22264" x="3943350" y="5708650"/>
          <p14:tracePt t="22275" x="3949700" y="5715000"/>
          <p14:tracePt t="22299" x="3943350" y="5715000"/>
          <p14:tracePt t="22368" x="3937000" y="5715000"/>
          <p14:tracePt t="22391" x="3930650" y="5721350"/>
          <p14:tracePt t="22411" x="3937000" y="5715000"/>
          <p14:tracePt t="22488" x="3943350" y="5708650"/>
          <p14:tracePt t="22511" x="3949700" y="5708650"/>
          <p14:tracePt t="22531" x="3956050" y="5702300"/>
          <p14:tracePt t="22547" x="3962400" y="5702300"/>
          <p14:tracePt t="22564" x="3968750" y="5702300"/>
          <p14:tracePt t="22575" x="3975100" y="5695950"/>
          <p14:tracePt t="22592" x="3981450" y="5702300"/>
          <p14:tracePt t="22608" x="3987800" y="5702300"/>
          <p14:tracePt t="22624" x="3994150" y="5702300"/>
          <p14:tracePt t="22635" x="4000500" y="5708650"/>
          <p14:tracePt t="22651" x="4006850" y="5715000"/>
          <p14:tracePt t="22668" x="4013200" y="5721350"/>
          <p14:tracePt t="22683" x="4019550" y="5727700"/>
          <p14:tracePt t="22695" x="4025900" y="5721350"/>
          <p14:tracePt t="22752" x="4025900" y="5715000"/>
          <p14:tracePt t="22788" x="4019550" y="5715000"/>
          <p14:tracePt t="22815" x="4019550" y="5708650"/>
          <p14:tracePt t="22875" x="4025900" y="5702300"/>
          <p14:tracePt t="22899" x="4032250" y="5695950"/>
          <p14:tracePt t="22923" x="4038600" y="5695950"/>
          <p14:tracePt t="22935" x="4038600" y="5689600"/>
          <p14:tracePt t="22951" x="4044950" y="5683250"/>
          <p14:tracePt t="22967" x="4051300" y="5683250"/>
          <p14:tracePt t="22992" x="4057650" y="5683250"/>
          <p14:tracePt t="23012" x="4057650" y="5676900"/>
          <p14:tracePt t="23072" x="4064000" y="5676900"/>
          <p14:tracePt t="23115" x="4070350" y="5683250"/>
          <p14:tracePt t="23183" x="4076700" y="5683250"/>
          <p14:tracePt t="23199" x="4083050" y="5683250"/>
          <p14:tracePt t="23207" x="4089400" y="5683250"/>
          <p14:tracePt t="23224" x="4095750" y="5689600"/>
          <p14:tracePt t="23236" x="4102100" y="5689600"/>
          <p14:tracePt t="23247" x="4108450" y="5689600"/>
          <p14:tracePt t="23264" x="4114800" y="5689600"/>
          <p14:tracePt t="23281" x="4121150" y="5689600"/>
          <p14:tracePt t="23281" x="4127500" y="5695950"/>
          <p14:tracePt t="23300" x="4140200" y="5702300"/>
          <p14:tracePt t="23314" x="4146550" y="5702300"/>
          <p14:tracePt t="23331" x="4152900" y="5702300"/>
          <p14:tracePt t="23331" x="4159250" y="5702300"/>
          <p14:tracePt t="23350" x="4165600" y="5702300"/>
          <p14:tracePt t="23365" x="4171950" y="5708650"/>
          <p14:tracePt t="23387" x="4171950" y="5715000"/>
          <p14:tracePt t="23412" x="4165600" y="5721350"/>
          <p14:tracePt t="23431" x="4165600" y="5734050"/>
          <p14:tracePt t="23447" x="4159250" y="5740400"/>
          <p14:tracePt t="23463" x="4159250" y="5746750"/>
          <p14:tracePt t="23477" x="4152900" y="5746750"/>
          <p14:tracePt t="23761" x="4121150" y="5753100"/>
          <p14:tracePt t="23868" x="4121150" y="5746750"/>
          <p14:tracePt t="23928" x="4127500" y="57404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ja-JP" altLang="en-US"/>
              <a:t>水準の数，幅を決める</a:t>
            </a:r>
          </a:p>
        </p:txBody>
      </p:sp>
      <p:sp>
        <p:nvSpPr>
          <p:cNvPr id="362499" name="Rectangle 3"/>
          <p:cNvSpPr>
            <a:spLocks noChangeArrowheads="1"/>
          </p:cNvSpPr>
          <p:nvPr/>
        </p:nvSpPr>
        <p:spPr bwMode="auto">
          <a:xfrm>
            <a:off x="152400" y="1600200"/>
            <a:ext cx="8705850" cy="457200"/>
          </a:xfrm>
          <a:prstGeom prst="rect">
            <a:avLst/>
          </a:prstGeom>
          <a:noFill/>
          <a:ln w="38100">
            <a:noFill/>
            <a:miter lim="800000"/>
            <a:headEnd/>
            <a:tailEnd/>
          </a:ln>
          <a:effectLst/>
        </p:spPr>
        <p:txBody>
          <a:bodyPr wrap="none">
            <a:spAutoFit/>
          </a:bodyPr>
          <a:lstStyle/>
          <a:p>
            <a:r>
              <a:rPr lang="ja-JP" altLang="en-US"/>
              <a:t>質的因子の場合：実験目的と利用可能なものという観点から決まる</a:t>
            </a:r>
          </a:p>
        </p:txBody>
      </p:sp>
      <p:sp>
        <p:nvSpPr>
          <p:cNvPr id="362504" name="Text Box 8"/>
          <p:cNvSpPr txBox="1">
            <a:spLocks noChangeArrowheads="1"/>
          </p:cNvSpPr>
          <p:nvPr/>
        </p:nvSpPr>
        <p:spPr bwMode="auto">
          <a:xfrm>
            <a:off x="288925" y="2459038"/>
            <a:ext cx="2927350" cy="457200"/>
          </a:xfrm>
          <a:prstGeom prst="rect">
            <a:avLst/>
          </a:prstGeom>
          <a:noFill/>
          <a:ln w="38100">
            <a:noFill/>
            <a:miter lim="800000"/>
            <a:headEnd/>
            <a:tailEnd/>
          </a:ln>
          <a:effectLst/>
        </p:spPr>
        <p:txBody>
          <a:bodyPr wrap="none">
            <a:spAutoFit/>
          </a:bodyPr>
          <a:lstStyle/>
          <a:p>
            <a:r>
              <a:rPr lang="ja-JP" altLang="en-US"/>
              <a:t>水稲の品種比較試験</a:t>
            </a:r>
          </a:p>
        </p:txBody>
      </p:sp>
      <p:sp>
        <p:nvSpPr>
          <p:cNvPr id="362505" name="Text Box 9"/>
          <p:cNvSpPr txBox="1">
            <a:spLocks noChangeArrowheads="1"/>
          </p:cNvSpPr>
          <p:nvPr/>
        </p:nvSpPr>
        <p:spPr bwMode="auto">
          <a:xfrm>
            <a:off x="898525" y="3068638"/>
            <a:ext cx="3517900" cy="457200"/>
          </a:xfrm>
          <a:prstGeom prst="rect">
            <a:avLst/>
          </a:prstGeom>
          <a:noFill/>
          <a:ln w="38100">
            <a:noFill/>
            <a:miter lim="800000"/>
            <a:headEnd/>
            <a:tailEnd/>
          </a:ln>
          <a:effectLst/>
        </p:spPr>
        <p:txBody>
          <a:bodyPr wrap="none">
            <a:spAutoFit/>
          </a:bodyPr>
          <a:lstStyle/>
          <a:p>
            <a:r>
              <a:rPr lang="ja-JP" altLang="en-US"/>
              <a:t>よく栽培される品種を選ぶ</a:t>
            </a:r>
          </a:p>
        </p:txBody>
      </p:sp>
      <p:sp>
        <p:nvSpPr>
          <p:cNvPr id="362506" name="Text Box 10"/>
          <p:cNvSpPr txBox="1">
            <a:spLocks noChangeArrowheads="1"/>
          </p:cNvSpPr>
          <p:nvPr/>
        </p:nvSpPr>
        <p:spPr bwMode="auto">
          <a:xfrm>
            <a:off x="1355725" y="3754438"/>
            <a:ext cx="6138219" cy="461665"/>
          </a:xfrm>
          <a:prstGeom prst="rect">
            <a:avLst/>
          </a:prstGeom>
          <a:noFill/>
          <a:ln w="38100">
            <a:noFill/>
            <a:miter lim="800000"/>
            <a:headEnd/>
            <a:tailEnd/>
          </a:ln>
          <a:effectLst/>
        </p:spPr>
        <p:txBody>
          <a:bodyPr wrap="none">
            <a:spAutoFit/>
          </a:bodyPr>
          <a:lstStyle/>
          <a:p>
            <a:r>
              <a:rPr lang="ja-JP" altLang="en-US" dirty="0"/>
              <a:t>コシヒカリ，ハナエチゼン</a:t>
            </a:r>
            <a:r>
              <a:rPr lang="ja-JP" altLang="en-US" dirty="0" smtClean="0"/>
              <a:t>，</a:t>
            </a:r>
            <a:r>
              <a:rPr lang="ja-JP" altLang="en-US" dirty="0" err="1" smtClean="0"/>
              <a:t>きぬむ</a:t>
            </a:r>
            <a:r>
              <a:rPr lang="ja-JP" altLang="en-US" dirty="0" smtClean="0"/>
              <a:t>すめ，つや姫</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78149072"/>
      </p:ext>
    </p:extLst>
  </p:cSld>
  <p:clrMapOvr>
    <a:masterClrMapping/>
  </p:clrMapOvr>
  <mc:AlternateContent xmlns:mc="http://schemas.openxmlformats.org/markup-compatibility/2006" xmlns:p14="http://schemas.microsoft.com/office/powerpoint/2010/main">
    <mc:Choice Requires="p14">
      <p:transition spd="slow" p14:dur="2000" advTm="91538"/>
    </mc:Choice>
    <mc:Fallback xmlns="">
      <p:transition spd="slow" advTm="91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08" x="2889250" y="2393950"/>
          <p14:tracePt t="2531" x="2882900" y="2400300"/>
          <p14:tracePt t="2543" x="2882900" y="2413000"/>
          <p14:tracePt t="2550" x="2882900" y="2419350"/>
          <p14:tracePt t="2559" x="2876550" y="2432050"/>
          <p14:tracePt t="2576" x="2870200" y="2438400"/>
          <p14:tracePt t="2592" x="2863850" y="2444750"/>
          <p14:tracePt t="2592" x="2851150" y="2438400"/>
          <p14:tracePt t="2612" x="2844800" y="2438400"/>
          <p14:tracePt t="2612" x="2838450" y="2438400"/>
          <p14:tracePt t="2628" x="2832100" y="2432050"/>
          <p14:tracePt t="2628" x="2819400" y="2425700"/>
          <p14:tracePt t="2644" x="2813050" y="2425700"/>
          <p14:tracePt t="2644" x="2787650" y="2419350"/>
          <p14:tracePt t="2664" x="2781300" y="2419350"/>
          <p14:tracePt t="2664" x="2768600" y="2413000"/>
          <p14:tracePt t="2680" x="2762250" y="2413000"/>
          <p14:tracePt t="2680" x="2749550" y="2406650"/>
          <p14:tracePt t="2695" x="2743200" y="2400300"/>
          <p14:tracePt t="2695" x="2736850" y="2406650"/>
          <p14:tracePt t="2711" x="2730500" y="2406650"/>
          <p14:tracePt t="2711" x="2724150" y="2400300"/>
          <p14:tracePt t="2728" x="2717800" y="2400300"/>
          <p14:tracePt t="2728" x="2711450" y="2400300"/>
          <p14:tracePt t="2728" x="2698750" y="2406650"/>
          <p14:tracePt t="2747" x="2692400" y="2413000"/>
          <p14:tracePt t="2763" x="2686050" y="2419350"/>
          <p14:tracePt t="2780" x="2686050" y="2425700"/>
          <p14:tracePt t="2793" x="2692400" y="2432050"/>
          <p14:tracePt t="2810" x="2698750" y="2438400"/>
          <p14:tracePt t="2826" x="2705100" y="2438400"/>
          <p14:tracePt t="2843" x="2711450" y="2451100"/>
          <p14:tracePt t="7265" x="781050" y="2482850"/>
          <p14:tracePt t="7896" x="774700" y="2476500"/>
          <p14:tracePt t="7903" x="762000" y="2476500"/>
          <p14:tracePt t="7912" x="749300" y="2470150"/>
          <p14:tracePt t="7912" x="736600" y="2463800"/>
          <p14:tracePt t="7930" x="717550" y="2463800"/>
          <p14:tracePt t="7930" x="704850" y="2457450"/>
          <p14:tracePt t="7930" x="685800" y="2451100"/>
          <p14:tracePt t="7947" x="673100" y="2444750"/>
          <p14:tracePt t="7960" x="660400" y="2444750"/>
          <p14:tracePt t="7960" x="641350" y="2444750"/>
          <p14:tracePt t="7980" x="609600" y="2444750"/>
          <p14:tracePt t="7980" x="590550" y="2444750"/>
          <p14:tracePt t="7996" x="577850" y="2444750"/>
          <p14:tracePt t="7996" x="558800" y="2451100"/>
          <p14:tracePt t="8012" x="533400" y="2451100"/>
          <p14:tracePt t="8012" x="514350" y="2451100"/>
          <p14:tracePt t="8029" x="495300" y="2451100"/>
          <p14:tracePt t="8029" x="469900" y="2451100"/>
          <p14:tracePt t="8029" x="450850" y="2451100"/>
          <p14:tracePt t="8048" x="425450" y="2444750"/>
          <p14:tracePt t="8048" x="406400" y="2432050"/>
          <p14:tracePt t="8063" x="381000" y="2419350"/>
          <p14:tracePt t="8063" x="355600" y="2406650"/>
          <p14:tracePt t="8079" x="336550" y="2387600"/>
          <p14:tracePt t="8079" x="311150" y="2368550"/>
          <p14:tracePt t="8095" x="285750" y="2343150"/>
          <p14:tracePt t="8095" x="260350" y="2317750"/>
          <p14:tracePt t="8112" x="241300" y="2286000"/>
          <p14:tracePt t="8112" x="203200" y="2216150"/>
          <p14:tracePt t="8130" x="190500" y="2178050"/>
          <p14:tracePt t="8130" x="177800" y="2133600"/>
          <p14:tracePt t="8146" x="165100" y="2089150"/>
          <p14:tracePt t="8146" x="158750" y="2044700"/>
          <p14:tracePt t="8163" x="152400" y="1993900"/>
          <p14:tracePt t="8163" x="158750" y="1898650"/>
          <p14:tracePt t="8181" x="165100" y="1854200"/>
          <p14:tracePt t="8181" x="177800" y="1809750"/>
          <p14:tracePt t="8197" x="203200" y="1765300"/>
          <p14:tracePt t="8197" x="228600" y="1720850"/>
          <p14:tracePt t="8213" x="260350" y="1682750"/>
          <p14:tracePt t="8213" x="298450" y="1644650"/>
          <p14:tracePt t="8230" x="342900" y="1606550"/>
          <p14:tracePt t="8230" x="444500" y="1543050"/>
          <p14:tracePt t="8248" x="508000" y="1517650"/>
          <p14:tracePt t="8248" x="565150" y="1498600"/>
          <p14:tracePt t="8264" x="628650" y="1492250"/>
          <p14:tracePt t="8264" x="692150" y="1485900"/>
          <p14:tracePt t="8280" x="762000" y="1492250"/>
          <p14:tracePt t="8280" x="825500" y="1504950"/>
          <p14:tracePt t="8280" x="889000" y="1524000"/>
          <p14:tracePt t="8299" x="952500" y="1549400"/>
          <p14:tracePt t="8312" x="1016000" y="1581150"/>
          <p14:tracePt t="8312" x="1073150" y="1619250"/>
          <p14:tracePt t="8312" x="1130300" y="1651000"/>
          <p14:tracePt t="8333" x="1181100" y="1695450"/>
          <p14:tracePt t="8346" x="1231900" y="1733550"/>
          <p14:tracePt t="8346" x="1320800" y="1803400"/>
          <p14:tracePt t="8364" x="1358900" y="1841500"/>
          <p14:tracePt t="8364" x="1390650" y="1873250"/>
          <p14:tracePt t="8381" x="1416050" y="1905000"/>
          <p14:tracePt t="8381" x="1435100" y="1943100"/>
          <p14:tracePt t="8398" x="1454150" y="1974850"/>
          <p14:tracePt t="8398" x="1460500" y="2000250"/>
          <p14:tracePt t="8398" x="1460500" y="2032000"/>
          <p14:tracePt t="8417" x="1460500" y="2063750"/>
          <p14:tracePt t="8417" x="1447800" y="2095500"/>
          <p14:tracePt t="8431" x="1435100" y="2120900"/>
          <p14:tracePt t="8431" x="1416050" y="2152650"/>
          <p14:tracePt t="8447" x="1390650" y="2178050"/>
          <p14:tracePt t="8447" x="1365250" y="2197100"/>
          <p14:tracePt t="8464" x="1333500" y="2222500"/>
          <p14:tracePt t="8464" x="1257300" y="2260600"/>
          <p14:tracePt t="8481" x="1212850" y="2273300"/>
          <p14:tracePt t="8481" x="1168400" y="2292350"/>
          <p14:tracePt t="8497" x="1123950" y="2305050"/>
          <p14:tracePt t="8497" x="1079500" y="2317750"/>
          <p14:tracePt t="8514" x="1035050" y="2324100"/>
          <p14:tracePt t="8514" x="984250" y="2336800"/>
          <p14:tracePt t="8531" x="946150" y="2343150"/>
          <p14:tracePt t="8531" x="857250" y="2355850"/>
          <p14:tracePt t="8548" x="819150" y="2362200"/>
          <p14:tracePt t="8548" x="781050" y="2362200"/>
          <p14:tracePt t="8564" x="749300" y="2362200"/>
          <p14:tracePt t="8564" x="717550" y="2362200"/>
          <p14:tracePt t="8581" x="685800" y="2362200"/>
          <p14:tracePt t="8581" x="660400" y="2362200"/>
          <p14:tracePt t="8581" x="635000" y="2362200"/>
          <p14:tracePt t="8600" x="609600" y="2362200"/>
          <p14:tracePt t="8612" x="590550" y="2362200"/>
          <p14:tracePt t="8612" x="558800" y="2362200"/>
          <p14:tracePt t="8632" x="546100" y="2362200"/>
          <p14:tracePt t="8632" x="539750" y="2362200"/>
          <p14:tracePt t="8648" x="533400" y="2362200"/>
          <p14:tracePt t="8663" x="539750" y="2355850"/>
          <p14:tracePt t="8684" x="546100" y="2355850"/>
          <p14:tracePt t="8696" x="546100" y="2349500"/>
          <p14:tracePt t="8696" x="565150" y="2349500"/>
          <p14:tracePt t="8716" x="571500" y="2343150"/>
          <p14:tracePt t="8716" x="577850" y="2343150"/>
          <p14:tracePt t="8731" x="584200" y="2336800"/>
          <p14:tracePt t="8731" x="590550" y="2336800"/>
          <p14:tracePt t="8748" x="596900" y="2336800"/>
          <p14:tracePt t="8763" x="603250" y="2330450"/>
          <p14:tracePt t="8780" x="609600" y="2330450"/>
          <p14:tracePt t="8803" x="615950" y="2336800"/>
          <p14:tracePt t="8847" x="622300" y="2336800"/>
          <p14:tracePt t="8871" x="628650" y="2343150"/>
          <p14:tracePt t="8887" x="635000" y="2349500"/>
          <p14:tracePt t="8895" x="641350" y="2349500"/>
          <p14:tracePt t="8900" x="647700" y="2362200"/>
          <p14:tracePt t="8916" x="654050" y="2362200"/>
          <p14:tracePt t="8916" x="654050" y="2368550"/>
          <p14:tracePt t="8932" x="660400" y="2374900"/>
          <p14:tracePt t="8932" x="666750" y="2374900"/>
          <p14:tracePt t="8949" x="673100" y="2387600"/>
          <p14:tracePt t="8963" x="679450" y="2393950"/>
          <p14:tracePt t="8963" x="685800" y="2400300"/>
          <p14:tracePt t="8963" x="692150" y="2400300"/>
          <p14:tracePt t="8985" x="692150" y="2406650"/>
          <p14:tracePt t="8997" x="704850" y="2413000"/>
          <p14:tracePt t="9015" x="711200" y="2419350"/>
          <p14:tracePt t="9030" x="717550" y="2419350"/>
          <p14:tracePt t="9047" x="711200" y="2413000"/>
          <p14:tracePt t="9103" x="704850" y="2419350"/>
          <p14:tracePt t="9127" x="698500" y="2413000"/>
          <p14:tracePt t="9179" x="692150" y="2413000"/>
          <p14:tracePt t="9247" x="685800" y="2413000"/>
          <p14:tracePt t="9283" x="679450" y="2419350"/>
          <p14:tracePt t="9308" x="666750" y="2419350"/>
          <p14:tracePt t="9367" x="660400" y="2419350"/>
          <p14:tracePt t="9387" x="654050" y="2419350"/>
          <p14:tracePt t="9411" x="647700" y="2413000"/>
          <p14:tracePt t="9456" x="641350" y="2413000"/>
          <p14:tracePt t="9479" x="635000" y="2413000"/>
          <p14:tracePt t="9531" x="635000" y="2419350"/>
          <p14:tracePt t="9559" x="635000" y="2413000"/>
          <p14:tracePt t="9607" x="641350" y="2413000"/>
          <p14:tracePt t="9635" x="641350" y="2419350"/>
          <p14:tracePt t="9695" x="647700" y="2425700"/>
          <p14:tracePt t="9779" x="641350" y="2432050"/>
          <p14:tracePt t="9799" x="635000" y="2432050"/>
          <p14:tracePt t="9815" x="628650" y="2432050"/>
          <p14:tracePt t="9847" x="628650" y="2425700"/>
          <p14:tracePt t="9868" x="635000" y="2425700"/>
          <p14:tracePt t="9915" x="641350" y="2425700"/>
          <p14:tracePt t="9927" x="647700" y="2419350"/>
          <p14:tracePt t="9943" x="654050" y="2419350"/>
          <p14:tracePt t="9959" x="660400" y="2419350"/>
          <p14:tracePt t="9975" x="666750" y="2419350"/>
          <p14:tracePt t="10027" x="660400" y="2419350"/>
          <p14:tracePt t="10099" x="654050" y="2425700"/>
          <p14:tracePt t="10131" x="666750" y="2425700"/>
          <p14:tracePt t="10215" x="673100" y="2425700"/>
          <p14:tracePt t="10228" x="679450" y="2425700"/>
          <p14:tracePt t="10243" x="685800" y="2425700"/>
          <p14:tracePt t="10272" x="692150" y="2425700"/>
          <p14:tracePt t="10287" x="698500" y="2425700"/>
          <p14:tracePt t="10303" x="704850" y="2419350"/>
          <p14:tracePt t="10320" x="711200" y="2419350"/>
          <p14:tracePt t="10335" x="717550" y="2425700"/>
          <p14:tracePt t="10348" x="723900" y="2425700"/>
          <p14:tracePt t="10364" x="730250" y="2419350"/>
          <p14:tracePt t="10387" x="736600" y="2413000"/>
          <p14:tracePt t="10424" x="730250" y="2419350"/>
          <p14:tracePt t="10511" x="730250" y="2425700"/>
          <p14:tracePt t="10543" x="736600" y="2432050"/>
          <p14:tracePt t="10596" x="736600" y="2425700"/>
          <p14:tracePt t="10632" x="742950" y="2425700"/>
          <p14:tracePt t="10672" x="749300" y="2425700"/>
          <p14:tracePt t="10691" x="749300" y="2419350"/>
          <p14:tracePt t="10731" x="749300" y="2413000"/>
          <p14:tracePt t="10747" x="749300" y="2406650"/>
          <p14:tracePt t="10768" x="755650" y="2406650"/>
          <p14:tracePt t="10828" x="755650" y="2413000"/>
          <p14:tracePt t="10852" x="762000" y="2413000"/>
          <p14:tracePt t="10868" x="768350" y="2413000"/>
          <p14:tracePt t="10880" x="774700" y="2406650"/>
          <p14:tracePt t="10896" x="781050" y="2406650"/>
          <p14:tracePt t="10912" x="787400" y="2406650"/>
          <p14:tracePt t="10920" x="800100" y="2400300"/>
          <p14:tracePt t="10956" x="806450" y="2393950"/>
          <p14:tracePt t="10972" x="812800" y="2387600"/>
          <p14:tracePt t="10987" x="819150" y="2374900"/>
          <p14:tracePt t="10992" x="825500" y="2368550"/>
          <p14:tracePt t="11004" x="831850" y="2362200"/>
          <p14:tracePt t="11004" x="838200" y="2355850"/>
          <p14:tracePt t="11004" x="844550" y="2343150"/>
          <p14:tracePt t="11025" x="857250" y="2336800"/>
          <p14:tracePt t="11037" x="869950" y="2330450"/>
          <p14:tracePt t="11037" x="889000" y="2317750"/>
          <p14:tracePt t="11057" x="901700" y="2317750"/>
          <p14:tracePt t="11057" x="901700" y="2311400"/>
          <p14:tracePt t="11073" x="914400" y="2305050"/>
          <p14:tracePt t="11073" x="920750" y="2305050"/>
          <p14:tracePt t="11091" x="927100" y="2305050"/>
          <p14:tracePt t="11119" x="933450" y="2311400"/>
          <p14:tracePt t="11128" x="939800" y="2311400"/>
          <p14:tracePt t="11144" x="952500" y="2317750"/>
          <p14:tracePt t="11160" x="958850" y="2317750"/>
          <p14:tracePt t="11172" x="958850" y="2324100"/>
          <p14:tracePt t="11248" x="952500" y="2324100"/>
          <p14:tracePt t="11264" x="952500" y="2330450"/>
          <p14:tracePt t="11280" x="952500" y="2343150"/>
          <p14:tracePt t="11299" x="946150" y="2343150"/>
          <p14:tracePt t="11308" x="952500" y="2343150"/>
          <p14:tracePt t="11325" x="952500" y="2349500"/>
          <p14:tracePt t="11340" x="952500" y="2355850"/>
          <p14:tracePt t="11355" x="965200" y="2362200"/>
          <p14:tracePt t="11372" x="965200" y="2368550"/>
          <p14:tracePt t="11389" x="971550" y="2374900"/>
          <p14:tracePt t="11405" x="971550" y="2381250"/>
          <p14:tracePt t="11422" x="965200" y="2368550"/>
          <p14:tracePt t="14065" x="1657350" y="2978150"/>
          <p14:tracePt t="14073" x="1670050" y="2978150"/>
          <p14:tracePt t="14081" x="1689100" y="2978150"/>
          <p14:tracePt t="14081" x="1714500" y="2978150"/>
          <p14:tracePt t="14099" x="1739900" y="2978150"/>
          <p14:tracePt t="14099" x="1809750" y="2978150"/>
          <p14:tracePt t="14117" x="1841500" y="2978150"/>
          <p14:tracePt t="14117" x="1879600" y="2971800"/>
          <p14:tracePt t="14133" x="1911350" y="2971800"/>
          <p14:tracePt t="14133" x="1949450" y="2959100"/>
          <p14:tracePt t="14150" x="1987550" y="2952750"/>
          <p14:tracePt t="14150" x="2025650" y="2940050"/>
          <p14:tracePt t="14167" x="2057400" y="2927350"/>
          <p14:tracePt t="14167" x="2127250" y="2901950"/>
          <p14:tracePt t="14187" x="2159000" y="2889250"/>
          <p14:tracePt t="14187" x="2184400" y="2876550"/>
          <p14:tracePt t="14201" x="2203450" y="2863850"/>
          <p14:tracePt t="14201" x="2222500" y="2851150"/>
          <p14:tracePt t="14218" x="2235200" y="2844800"/>
          <p14:tracePt t="14218" x="2247900" y="2832100"/>
          <p14:tracePt t="14234" x="2254250" y="2819400"/>
          <p14:tracePt t="14234" x="2254250" y="2806700"/>
          <p14:tracePt t="14234" x="2247900" y="2800350"/>
          <p14:tracePt t="14253" x="2235200" y="2794000"/>
          <p14:tracePt t="14265" x="2222500" y="2781300"/>
          <p14:tracePt t="14265" x="2171700" y="2768600"/>
          <p14:tracePt t="14286" x="2146300" y="2762250"/>
          <p14:tracePt t="14286" x="2108200" y="2749550"/>
          <p14:tracePt t="14301" x="2063750" y="2743200"/>
          <p14:tracePt t="14301" x="2025650" y="2736850"/>
          <p14:tracePt t="14317" x="1974850" y="2730500"/>
          <p14:tracePt t="14317" x="1924050" y="2724150"/>
          <p14:tracePt t="14334" x="1866900" y="2717800"/>
          <p14:tracePt t="14334" x="1758950" y="2711450"/>
          <p14:tracePt t="14351" x="1701800" y="2711450"/>
          <p14:tracePt t="14351" x="1644650" y="2705100"/>
          <p14:tracePt t="14368" x="1587500" y="2698750"/>
          <p14:tracePt t="14368" x="1536700" y="2686050"/>
          <p14:tracePt t="14384" x="1485900" y="2679700"/>
          <p14:tracePt t="14384" x="1441450" y="2667000"/>
          <p14:tracePt t="14401" x="1390650" y="2654300"/>
          <p14:tracePt t="14401" x="1320800" y="2622550"/>
          <p14:tracePt t="14418" x="1276350" y="2609850"/>
          <p14:tracePt t="14418" x="1250950" y="2597150"/>
          <p14:tracePt t="14434" x="1219200" y="2584450"/>
          <p14:tracePt t="14434" x="1187450" y="2565400"/>
          <p14:tracePt t="14452" x="1162050" y="2552700"/>
          <p14:tracePt t="14452" x="1123950" y="2520950"/>
          <p14:tracePt t="14470" x="1098550" y="2508250"/>
          <p14:tracePt t="14470" x="1085850" y="2495550"/>
          <p14:tracePt t="14485" x="1066800" y="2489200"/>
          <p14:tracePt t="14485" x="1054100" y="2482850"/>
          <p14:tracePt t="14502" x="1041400" y="2476500"/>
          <p14:tracePt t="14502" x="1028700" y="2470150"/>
          <p14:tracePt t="14518" x="1009650" y="2470150"/>
          <p14:tracePt t="14518" x="996950" y="2470150"/>
          <p14:tracePt t="14518" x="984250" y="2470150"/>
          <p14:tracePt t="14537" x="965200" y="2463800"/>
          <p14:tracePt t="14550" x="946150" y="2470150"/>
          <p14:tracePt t="14550" x="901700" y="2470150"/>
          <p14:tracePt t="14569" x="876300" y="2470150"/>
          <p14:tracePt t="14569" x="850900" y="2470150"/>
          <p14:tracePt t="14586" x="819150" y="2470150"/>
          <p14:tracePt t="14586" x="793750" y="2470150"/>
          <p14:tracePt t="14602" x="762000" y="2463800"/>
          <p14:tracePt t="14602" x="730250" y="2463800"/>
          <p14:tracePt t="14602" x="704850" y="2457450"/>
          <p14:tracePt t="14622" x="673100" y="2451100"/>
          <p14:tracePt t="14633" x="641350" y="2438400"/>
          <p14:tracePt t="14633" x="584200" y="2419350"/>
          <p14:tracePt t="14652" x="558800" y="2400300"/>
          <p14:tracePt t="14652" x="533400" y="2381250"/>
          <p14:tracePt t="14669" x="508000" y="2362200"/>
          <p14:tracePt t="14669" x="488950" y="2336800"/>
          <p14:tracePt t="14669" x="476250" y="2311400"/>
          <p14:tracePt t="14689" x="457200" y="2279650"/>
          <p14:tracePt t="14700" x="450850" y="2247900"/>
          <p14:tracePt t="14700" x="438150" y="2178050"/>
          <p14:tracePt t="14719" x="438150" y="2146300"/>
          <p14:tracePt t="14719" x="444500" y="2108200"/>
          <p14:tracePt t="14736" x="450850" y="2070100"/>
          <p14:tracePt t="14736" x="463550" y="2038350"/>
          <p14:tracePt t="14752" x="482600" y="2000250"/>
          <p14:tracePt t="14752" x="539750" y="1930400"/>
          <p14:tracePt t="14769" x="565150" y="1898650"/>
          <p14:tracePt t="14769" x="603250" y="1866900"/>
          <p14:tracePt t="14786" x="647700" y="1835150"/>
          <p14:tracePt t="14786" x="692150" y="1809750"/>
          <p14:tracePt t="14802" x="736600" y="1784350"/>
          <p14:tracePt t="14802" x="787400" y="1758950"/>
          <p14:tracePt t="14819" x="838200" y="1739900"/>
          <p14:tracePt t="14819" x="946150" y="1714500"/>
          <p14:tracePt t="14838" x="996950" y="1701800"/>
          <p14:tracePt t="14838" x="1054100" y="1701800"/>
          <p14:tracePt t="14853" x="1104900" y="1701800"/>
          <p14:tracePt t="14853" x="1155700" y="1708150"/>
          <p14:tracePt t="14869" x="1206500" y="1720850"/>
          <p14:tracePt t="14869" x="1250950" y="1733550"/>
          <p14:tracePt t="14886" x="1301750" y="1752600"/>
          <p14:tracePt t="14886" x="1346200" y="1771650"/>
          <p14:tracePt t="14886" x="1390650" y="1797050"/>
          <p14:tracePt t="14905" x="1435100" y="1822450"/>
          <p14:tracePt t="14917" x="1473200" y="1854200"/>
          <p14:tracePt t="14917" x="1504950" y="1879600"/>
          <p14:tracePt t="14937" x="1562100" y="1936750"/>
          <p14:tracePt t="14937" x="1587500" y="1968500"/>
          <p14:tracePt t="14953" x="1606550" y="2000250"/>
          <p14:tracePt t="14953" x="1612900" y="2032000"/>
          <p14:tracePt t="14970" x="1625600" y="2063750"/>
          <p14:tracePt t="14970" x="1625600" y="2101850"/>
          <p14:tracePt t="14970" x="1625600" y="2133600"/>
          <p14:tracePt t="14989" x="1619250" y="2165350"/>
          <p14:tracePt t="15001" x="1606550" y="2203450"/>
          <p14:tracePt t="15001" x="1568450" y="2266950"/>
          <p14:tracePt t="15020" x="1549400" y="2298700"/>
          <p14:tracePt t="15020" x="1524000" y="2336800"/>
          <p14:tracePt t="15037" x="1492250" y="2362200"/>
          <p14:tracePt t="15037" x="1460500" y="2393950"/>
          <p14:tracePt t="15053" x="1422400" y="2419350"/>
          <p14:tracePt t="15053" x="1390650" y="2444750"/>
          <p14:tracePt t="15070" x="1352550" y="2470150"/>
          <p14:tracePt t="15070" x="1289050" y="2508250"/>
          <p14:tracePt t="15086" x="1257300" y="2520950"/>
          <p14:tracePt t="15086" x="1225550" y="2533650"/>
          <p14:tracePt t="15103" x="1206500" y="2540000"/>
          <p14:tracePt t="15103" x="1187450" y="2546350"/>
          <p14:tracePt t="15120" x="1174750" y="2552700"/>
          <p14:tracePt t="15120" x="1155700" y="2546350"/>
          <p14:tracePt t="15137" x="1162050" y="2540000"/>
          <p14:tracePt t="15153" x="1174750" y="2533650"/>
          <p14:tracePt t="15153" x="1187450" y="2520950"/>
          <p14:tracePt t="15170" x="1206500" y="2508250"/>
          <p14:tracePt t="15170" x="1225550" y="2501900"/>
          <p14:tracePt t="15170" x="1250950" y="2489200"/>
          <p14:tracePt t="15190" x="1289050" y="2482850"/>
          <p14:tracePt t="15202" x="1320800" y="2470150"/>
          <p14:tracePt t="15202" x="1397000" y="2451100"/>
          <p14:tracePt t="15221" x="1447800" y="2444750"/>
          <p14:tracePt t="15221" x="1492250" y="2438400"/>
          <p14:tracePt t="15238" x="1549400" y="2432050"/>
          <p14:tracePt t="15238" x="1606550" y="2425700"/>
          <p14:tracePt t="15254" x="1657350" y="2419350"/>
          <p14:tracePt t="15254" x="1720850" y="2413000"/>
          <p14:tracePt t="15254" x="1784350" y="2413000"/>
          <p14:tracePt t="15273" x="1854200" y="2413000"/>
          <p14:tracePt t="15285" x="1917700" y="2413000"/>
          <p14:tracePt t="15285" x="2038350" y="2425700"/>
          <p14:tracePt t="15306" x="2101850" y="2438400"/>
          <p14:tracePt t="15306" x="2165350" y="2451100"/>
          <p14:tracePt t="15321" x="2222500" y="2463800"/>
          <p14:tracePt t="15321" x="2273300" y="2482850"/>
          <p14:tracePt t="15337" x="2330450" y="2495550"/>
          <p14:tracePt t="15337" x="2381250" y="2514600"/>
          <p14:tracePt t="15337" x="2438400" y="2527300"/>
          <p14:tracePt t="15357" x="2501900" y="2540000"/>
          <p14:tracePt t="15357" x="2552700" y="2552700"/>
          <p14:tracePt t="15371" x="2609850" y="2571750"/>
          <p14:tracePt t="15371" x="2660650" y="2590800"/>
          <p14:tracePt t="15388" x="2717800" y="2597150"/>
          <p14:tracePt t="15388" x="2768600" y="2603500"/>
          <p14:tracePt t="15404" x="2813050" y="2616200"/>
          <p14:tracePt t="15404" x="2857500" y="2628900"/>
          <p14:tracePt t="15421" x="2895600" y="2641600"/>
          <p14:tracePt t="15421" x="2965450" y="2660650"/>
          <p14:tracePt t="15438" x="2990850" y="2673350"/>
          <p14:tracePt t="15438" x="3016250" y="2686050"/>
          <p14:tracePt t="15455" x="3035300" y="2705100"/>
          <p14:tracePt t="15455" x="3048000" y="2717800"/>
          <p14:tracePt t="15471" x="3060700" y="2730500"/>
          <p14:tracePt t="15471" x="3067050" y="2749550"/>
          <p14:tracePt t="15490" x="3067050" y="2762250"/>
          <p14:tracePt t="15490" x="3060700" y="2768600"/>
          <p14:tracePt t="15506" x="3054350" y="2781300"/>
          <p14:tracePt t="15506" x="3041650" y="2787650"/>
          <p14:tracePt t="15522" x="3028950" y="2800350"/>
          <p14:tracePt t="15522" x="3009900" y="2806700"/>
          <p14:tracePt t="15539" x="2997200" y="2813050"/>
          <p14:tracePt t="15539" x="2971800" y="2825750"/>
          <p14:tracePt t="15539" x="2946400" y="2838450"/>
          <p14:tracePt t="15558" x="2921000" y="2844800"/>
          <p14:tracePt t="15570" x="2895600" y="2857500"/>
          <p14:tracePt t="15570" x="2838450" y="2876550"/>
          <p14:tracePt t="15589" x="2806700" y="2882900"/>
          <p14:tracePt t="15589" x="2774950" y="2889250"/>
          <p14:tracePt t="15606" x="2749550" y="2895600"/>
          <p14:tracePt t="15606" x="2717800" y="2901950"/>
          <p14:tracePt t="15622" x="2698750" y="2908300"/>
          <p14:tracePt t="15622" x="2673350" y="2914650"/>
          <p14:tracePt t="15622" x="2647950" y="2914650"/>
          <p14:tracePt t="15641" x="2628900" y="2921000"/>
          <p14:tracePt t="15653" x="2609850" y="2921000"/>
          <p14:tracePt t="15653" x="2571750" y="2921000"/>
          <p14:tracePt t="15672" x="2552700" y="2921000"/>
          <p14:tracePt t="15672" x="2540000" y="2914650"/>
          <p14:tracePt t="15690" x="2527300" y="2908300"/>
          <p14:tracePt t="15690" x="2514600" y="2908300"/>
          <p14:tracePt t="15706" x="2501900" y="2901950"/>
          <p14:tracePt t="15706" x="2495550" y="2895600"/>
          <p14:tracePt t="15722" x="2489200" y="2889250"/>
          <p14:tracePt t="15722" x="2476500" y="2882900"/>
          <p14:tracePt t="15739" x="2470150" y="2882900"/>
          <p14:tracePt t="15754" x="2463800" y="2876550"/>
          <p14:tracePt t="15771" x="2463800" y="2870200"/>
          <p14:tracePt t="15771" x="2463800" y="2863850"/>
          <p14:tracePt t="15790" x="2470150" y="2857500"/>
          <p14:tracePt t="15805" x="2476500" y="2851150"/>
          <p14:tracePt t="15821" x="2482850" y="2844800"/>
          <p14:tracePt t="15821" x="2482850" y="2838450"/>
          <p14:tracePt t="15840" x="2489200" y="2832100"/>
          <p14:tracePt t="15840" x="2508250" y="2819400"/>
          <p14:tracePt t="15858" x="2514600" y="2819400"/>
          <p14:tracePt t="15858" x="2527300" y="2806700"/>
          <p14:tracePt t="15873" x="2540000" y="2800350"/>
          <p14:tracePt t="15873" x="2546350" y="2794000"/>
          <p14:tracePt t="15890" x="2559050" y="2794000"/>
          <p14:tracePt t="15890" x="2571750" y="2787650"/>
          <p14:tracePt t="15906" x="2578100" y="2781300"/>
          <p14:tracePt t="15906" x="2584450" y="2781300"/>
          <p14:tracePt t="15906" x="2590800" y="2774950"/>
          <p14:tracePt t="15925" x="2597150" y="2774950"/>
          <p14:tracePt t="15938" x="2603500" y="2774950"/>
          <p14:tracePt t="15954" x="2597150" y="2774950"/>
          <p14:tracePt t="15977" x="2590800" y="2774950"/>
          <p14:tracePt t="15988" x="2584450" y="2774950"/>
          <p14:tracePt t="15988" x="2578100" y="2774950"/>
          <p14:tracePt t="16006" x="2565400" y="2774950"/>
          <p14:tracePt t="16006" x="2540000" y="2774950"/>
          <p14:tracePt t="16025" x="2527300" y="2781300"/>
          <p14:tracePt t="16025" x="2514600" y="2781300"/>
          <p14:tracePt t="16040" x="2501900" y="2781300"/>
          <p14:tracePt t="16040" x="2482850" y="2781300"/>
          <p14:tracePt t="16058" x="2463800" y="2781300"/>
          <p14:tracePt t="16058" x="2451100" y="2781300"/>
          <p14:tracePt t="16074" x="2432050" y="2787650"/>
          <p14:tracePt t="16074" x="2400300" y="2787650"/>
          <p14:tracePt t="16090" x="2381250" y="2800350"/>
          <p14:tracePt t="16090" x="2362200" y="2800350"/>
          <p14:tracePt t="16107" x="2349500" y="2813050"/>
          <p14:tracePt t="16107" x="2330450" y="2813050"/>
          <p14:tracePt t="16124" x="2311400" y="2819400"/>
          <p14:tracePt t="16124" x="2292350" y="2825750"/>
          <p14:tracePt t="16140" x="2279650" y="2838450"/>
          <p14:tracePt t="16140" x="2247900" y="2844800"/>
          <p14:tracePt t="16158" x="2235200" y="2851150"/>
          <p14:tracePt t="16158" x="2216150" y="2857500"/>
          <p14:tracePt t="16174" x="2203450" y="2863850"/>
          <p14:tracePt t="16174" x="2190750" y="2876550"/>
          <p14:tracePt t="16191" x="2178050" y="2882900"/>
          <p14:tracePt t="16191" x="2171700" y="2895600"/>
          <p14:tracePt t="16191" x="2159000" y="2908300"/>
          <p14:tracePt t="16210" x="2152650" y="2914650"/>
          <p14:tracePt t="16222" x="2139950" y="2927350"/>
          <p14:tracePt t="16222" x="2133600" y="2952750"/>
          <p14:tracePt t="16241" x="2127250" y="2959100"/>
          <p14:tracePt t="16241" x="2120900" y="2965450"/>
          <p14:tracePt t="16259" x="2114550" y="2978150"/>
          <p14:tracePt t="16273" x="2114550" y="2984500"/>
          <p14:tracePt t="16293" x="2108200" y="2984500"/>
          <p14:tracePt t="16317" x="2108200" y="2978150"/>
          <p14:tracePt t="16360" x="2101850" y="2978150"/>
          <p14:tracePt t="16457" x="2095500" y="2978150"/>
          <p14:tracePt t="16473" x="2089150" y="2978150"/>
          <p14:tracePt t="16497" x="2082800" y="2978150"/>
          <p14:tracePt t="16525" x="2082800" y="2984500"/>
          <p14:tracePt t="16549" x="2076450" y="2984500"/>
          <p14:tracePt t="16565" x="2070100" y="2984500"/>
          <p14:tracePt t="16577" x="2063750" y="2990850"/>
          <p14:tracePt t="16592" x="2057400" y="2990850"/>
          <p14:tracePt t="16609" x="2057400" y="2997200"/>
          <p14:tracePt t="16625" x="2051050" y="3003550"/>
          <p14:tracePt t="16637" x="2057400" y="3003550"/>
          <p14:tracePt t="16678" x="2063750" y="3009900"/>
          <p14:tracePt t="16697" x="2070100" y="3003550"/>
          <p14:tracePt t="16721" x="2063750" y="3009900"/>
          <p14:tracePt t="16797" x="2057400" y="3003550"/>
          <p14:tracePt t="16817" x="2051050" y="3003550"/>
          <p14:tracePt t="16841" x="2044700" y="3009900"/>
          <p14:tracePt t="16869" x="2038350" y="3009900"/>
          <p14:tracePt t="16885" x="2032000" y="3009900"/>
          <p14:tracePt t="16901" x="2025650" y="3009900"/>
          <p14:tracePt t="16929" x="2032000" y="3016250"/>
          <p14:tracePt t="16953" x="2038350" y="3009900"/>
          <p14:tracePt t="16977" x="2044700" y="3016250"/>
          <p14:tracePt t="16997" x="2051050" y="3016250"/>
          <p14:tracePt t="17020" x="2057400" y="3016250"/>
          <p14:tracePt t="17045" x="2063750" y="3016250"/>
          <p14:tracePt t="17081" x="2063750" y="3009900"/>
          <p14:tracePt t="17133" x="2057400" y="3009900"/>
          <p14:tracePt t="17169" x="2070100" y="3016250"/>
          <p14:tracePt t="17305" x="2076450" y="3016250"/>
          <p14:tracePt t="17345" x="2082800" y="3009900"/>
          <p14:tracePt t="17365" x="2089150" y="3009900"/>
          <p14:tracePt t="17381" x="2101850" y="3003550"/>
          <p14:tracePt t="17397" x="2108200" y="3003550"/>
          <p14:tracePt t="17405" x="2114550" y="2997200"/>
          <p14:tracePt t="17409" x="2120900" y="2997200"/>
          <p14:tracePt t="17409" x="2127250" y="2990850"/>
          <p14:tracePt t="17428" x="2133600" y="2984500"/>
          <p14:tracePt t="17428" x="2139950" y="2984500"/>
          <p14:tracePt t="17445" x="2146300" y="2978150"/>
          <p14:tracePt t="17445" x="2152650" y="2978150"/>
          <p14:tracePt t="17461" x="2159000" y="2971800"/>
          <p14:tracePt t="17461" x="2171700" y="2959100"/>
          <p14:tracePt t="17478" x="2178050" y="2959100"/>
          <p14:tracePt t="17478" x="2184400" y="2952750"/>
          <p14:tracePt t="17495" x="2197100" y="2946400"/>
          <p14:tracePt t="17495" x="2203450" y="2940050"/>
          <p14:tracePt t="17512" x="2209800" y="2933700"/>
          <p14:tracePt t="17512" x="2216150" y="2927350"/>
          <p14:tracePt t="17530" x="2228850" y="2927350"/>
          <p14:tracePt t="17545" x="2235200" y="2927350"/>
          <p14:tracePt t="17561" x="2241550" y="2927350"/>
          <p14:tracePt t="17577" x="2241550" y="2933700"/>
          <p14:tracePt t="17613" x="2241550" y="2940050"/>
          <p14:tracePt t="17621" x="2235200" y="2946400"/>
          <p14:tracePt t="17629" x="2235200" y="2952750"/>
          <p14:tracePt t="17629" x="2235200" y="2959100"/>
          <p14:tracePt t="17647" x="2235200" y="2965450"/>
          <p14:tracePt t="17647" x="2235200" y="2971800"/>
          <p14:tracePt t="17663" x="2235200" y="2978150"/>
          <p14:tracePt t="17663" x="2241550" y="2984500"/>
          <p14:tracePt t="17682" x="2247900" y="2990850"/>
          <p14:tracePt t="17694" x="2254250" y="2997200"/>
          <p14:tracePt t="17694" x="2279650" y="3003550"/>
          <p14:tracePt t="17713" x="2298700" y="3003550"/>
          <p14:tracePt t="17713" x="2317750" y="3009900"/>
          <p14:tracePt t="17729" x="2336800" y="3009900"/>
          <p14:tracePt t="17729" x="2355850" y="3016250"/>
          <p14:tracePt t="17746" x="2381250" y="3009900"/>
          <p14:tracePt t="17746" x="2406650" y="3003550"/>
          <p14:tracePt t="17763" x="2432050" y="3003550"/>
          <p14:tracePt t="17763" x="2489200" y="2990850"/>
          <p14:tracePt t="17779" x="2514600" y="2984500"/>
          <p14:tracePt t="17779" x="2552700" y="2978150"/>
          <p14:tracePt t="17797" x="2584450" y="2965450"/>
          <p14:tracePt t="17797" x="2622550" y="2959100"/>
          <p14:tracePt t="17813" x="2654300" y="2952750"/>
          <p14:tracePt t="17813" x="2724150" y="2940050"/>
          <p14:tracePt t="17830" x="2755900" y="2933700"/>
          <p14:tracePt t="17830" x="2787650" y="2921000"/>
          <p14:tracePt t="17846" x="2813050" y="2921000"/>
          <p14:tracePt t="17846" x="2838450" y="2908300"/>
          <p14:tracePt t="17863" x="2863850" y="2908300"/>
          <p14:tracePt t="17863" x="2882900" y="2901950"/>
          <p14:tracePt t="17880" x="2901950" y="2895600"/>
          <p14:tracePt t="17880" x="2933700" y="2882900"/>
          <p14:tracePt t="17899" x="2946400" y="2876550"/>
          <p14:tracePt t="17899" x="2959100" y="2870200"/>
          <p14:tracePt t="17913" x="2965450" y="2870200"/>
          <p14:tracePt t="17913" x="2971800" y="2863850"/>
          <p14:tracePt t="17930" x="2978150" y="2857500"/>
          <p14:tracePt t="17945" x="2984500" y="2851150"/>
          <p14:tracePt t="17962" x="2978150" y="2844800"/>
          <p14:tracePt t="17978" x="2971800" y="2844800"/>
          <p14:tracePt t="17978" x="2959100" y="2844800"/>
          <p14:tracePt t="17999" x="2952750" y="2851150"/>
          <p14:tracePt t="17999" x="2946400" y="2851150"/>
          <p14:tracePt t="18014" x="2940050" y="2851150"/>
          <p14:tracePt t="18014" x="2933700" y="2857500"/>
          <p14:tracePt t="18030" x="2927350" y="2851150"/>
          <p14:tracePt t="18030" x="2921000" y="2857500"/>
          <p14:tracePt t="18030" x="2921000" y="2851150"/>
          <p14:tracePt t="18049" x="2914650" y="2844800"/>
          <p14:tracePt t="18066" x="2921000" y="2838450"/>
          <p14:tracePt t="18078" x="2927350" y="2832100"/>
          <p14:tracePt t="18078" x="2933700" y="2825750"/>
          <p14:tracePt t="18097" x="2940050" y="2825750"/>
          <p14:tracePt t="18097" x="2946400" y="2819400"/>
          <p14:tracePt t="18114" x="2952750" y="2813050"/>
          <p14:tracePt t="18114" x="2959100" y="2806700"/>
          <p14:tracePt t="18131" x="2965450" y="2800350"/>
          <p14:tracePt t="18131" x="2971800" y="2800350"/>
          <p14:tracePt t="18147" x="2978150" y="2794000"/>
          <p14:tracePt t="18147" x="2984500" y="2787650"/>
          <p14:tracePt t="18164" x="2990850" y="2781300"/>
          <p14:tracePt t="18180" x="2997200" y="2774950"/>
          <p14:tracePt t="18180" x="3003550" y="2762250"/>
          <p14:tracePt t="18198" x="3003550" y="2755900"/>
          <p14:tracePt t="18229" x="2997200" y="2762250"/>
          <p14:tracePt t="18245" x="2990850" y="2762250"/>
          <p14:tracePt t="18250" x="2984500" y="2768600"/>
          <p14:tracePt t="18262" x="2978150" y="2774950"/>
          <p14:tracePt t="18262" x="2965450" y="2781300"/>
          <p14:tracePt t="18282" x="2959100" y="2787650"/>
          <p14:tracePt t="18282" x="2952750" y="2794000"/>
          <p14:tracePt t="18299" x="2946400" y="2800350"/>
          <p14:tracePt t="18299" x="2940050" y="2813050"/>
          <p14:tracePt t="18315" x="2933700" y="2819400"/>
          <p14:tracePt t="18315" x="2927350" y="2825750"/>
          <p14:tracePt t="18315" x="2921000" y="2838450"/>
          <p14:tracePt t="18333" x="2914650" y="2844800"/>
          <p14:tracePt t="18346" x="2914650" y="2851150"/>
          <p14:tracePt t="18346" x="2914650" y="2876550"/>
          <p14:tracePt t="18367" x="2921000" y="2882900"/>
          <p14:tracePt t="18367" x="2927350" y="2889250"/>
          <p14:tracePt t="18381" x="2927350" y="2895600"/>
          <p14:tracePt t="18381" x="2933700" y="2901950"/>
          <p14:tracePt t="18398" x="2946400" y="2908300"/>
          <p14:tracePt t="18398" x="2952750" y="2914650"/>
          <p14:tracePt t="18398" x="2959100" y="2921000"/>
          <p14:tracePt t="18418" x="2965450" y="2921000"/>
          <p14:tracePt t="18418" x="2971800" y="2927350"/>
          <p14:tracePt t="18432" x="2978150" y="2933700"/>
          <p14:tracePt t="18447" x="2984500" y="2940050"/>
          <p14:tracePt t="18447" x="2984500" y="2946400"/>
          <p14:tracePt t="18465" x="2978150" y="2959100"/>
          <p14:tracePt t="18480" x="2965450" y="2959100"/>
          <p14:tracePt t="18480" x="2959100" y="2959100"/>
          <p14:tracePt t="18499" x="2959100" y="2952750"/>
          <p14:tracePt t="18499" x="2952750" y="2946400"/>
          <p14:tracePt t="18515" x="2946400" y="2946400"/>
          <p14:tracePt t="18515" x="2940050" y="2940050"/>
          <p14:tracePt t="18532" x="2933700" y="2933700"/>
          <p14:tracePt t="18532" x="2921000" y="2933700"/>
          <p14:tracePt t="18551" x="2908300" y="2933700"/>
          <p14:tracePt t="18551" x="2901950" y="2927350"/>
          <p14:tracePt t="18566" x="2889250" y="2927350"/>
          <p14:tracePt t="18566" x="2882900" y="2933700"/>
          <p14:tracePt t="18582" x="2870200" y="2933700"/>
          <p14:tracePt t="18582" x="2863850" y="2933700"/>
          <p14:tracePt t="18599" x="2857500" y="2940050"/>
          <p14:tracePt t="18599" x="2851150" y="2940050"/>
          <p14:tracePt t="18617" x="2844800" y="2952750"/>
          <p14:tracePt t="18630" x="2844800" y="2959100"/>
          <p14:tracePt t="18630" x="2844800" y="2965450"/>
          <p14:tracePt t="18650" x="2844800" y="2978150"/>
          <p14:tracePt t="18665" x="2851150" y="2984500"/>
          <p14:tracePt t="18685" x="2857500" y="2990850"/>
          <p14:tracePt t="18697" x="2870200" y="2997200"/>
          <p14:tracePt t="18714" x="2870200" y="3003550"/>
          <p14:tracePt t="18714" x="2882900" y="3009900"/>
          <p14:tracePt t="18733" x="2889250" y="3016250"/>
          <p14:tracePt t="18748" x="2901950" y="3022600"/>
          <p14:tracePt t="18765" x="2908300" y="3028950"/>
          <p14:tracePt t="18781" x="2914650" y="3035300"/>
          <p14:tracePt t="18781" x="2914650" y="3041650"/>
          <p14:tracePt t="18800" x="2908300" y="3041650"/>
          <p14:tracePt t="18821" x="2901950" y="3041650"/>
          <p14:tracePt t="18837" x="2895600" y="3041650"/>
          <p14:tracePt t="18850" x="2882900" y="3041650"/>
          <p14:tracePt t="18866" x="2876550" y="3048000"/>
          <p14:tracePt t="18866" x="2870200" y="3041650"/>
          <p14:tracePt t="18883" x="2863850" y="3041650"/>
          <p14:tracePt t="18883" x="2857500" y="3048000"/>
          <p14:tracePt t="18900" x="2851150" y="3048000"/>
          <p14:tracePt t="18900" x="2832100" y="3041650"/>
          <p14:tracePt t="18919" x="2825750" y="3041650"/>
          <p14:tracePt t="18919" x="2819400" y="3041650"/>
          <p14:tracePt t="18934" x="2806700" y="3041650"/>
          <p14:tracePt t="18934" x="2800350" y="3035300"/>
          <p14:tracePt t="18951" x="2787650" y="3035300"/>
          <p14:tracePt t="18951" x="2781300" y="3035300"/>
          <p14:tracePt t="18951" x="2774950" y="3035300"/>
          <p14:tracePt t="18970" x="2762250" y="3028950"/>
          <p14:tracePt t="18982" x="2755900" y="3028950"/>
          <p14:tracePt t="18982" x="2749550" y="3028950"/>
          <p14:tracePt t="18982" x="2736850" y="3022600"/>
          <p14:tracePt t="19003" x="2730500" y="3022600"/>
          <p14:tracePt t="19015" x="2724150" y="3022600"/>
          <p14:tracePt t="19015" x="2705100" y="3022600"/>
          <p14:tracePt t="19034" x="2698750" y="3022600"/>
          <p14:tracePt t="19034" x="2692400" y="3022600"/>
          <p14:tracePt t="19051" x="2686050" y="3022600"/>
          <p14:tracePt t="19051" x="2679700" y="3022600"/>
          <p14:tracePt t="19051" x="2673350" y="3022600"/>
          <p14:tracePt t="19070" x="2667000" y="3022600"/>
          <p14:tracePt t="19082" x="2660650" y="3022600"/>
          <p14:tracePt t="19099" x="2660650" y="3016250"/>
          <p14:tracePt t="19116" x="2654300" y="3009900"/>
          <p14:tracePt t="19132" x="2660650" y="3003550"/>
          <p14:tracePt t="19181" x="2667000" y="3003550"/>
          <p14:tracePt t="19197" x="2673350" y="2990850"/>
          <p14:tracePt t="19218" x="2679700" y="2990850"/>
          <p14:tracePt t="19249" x="2686050" y="2990850"/>
          <p14:tracePt t="19265" x="2679700" y="2990850"/>
          <p14:tracePt t="19325" x="2686050" y="2990850"/>
          <p14:tracePt t="19390" x="2686050" y="2984500"/>
          <p14:tracePt t="19405" x="2686050" y="2978150"/>
          <p14:tracePt t="19421" x="2692400" y="2971800"/>
          <p14:tracePt t="19437" x="2698750" y="2971800"/>
          <p14:tracePt t="19446" x="2705100" y="2978150"/>
          <p14:tracePt t="19457" x="2711450" y="2971800"/>
          <p14:tracePt t="19489" x="2711450" y="2965450"/>
          <p14:tracePt t="19533" x="2717800" y="2959100"/>
          <p14:tracePt t="19549" x="2711450" y="2965450"/>
          <p14:tracePt t="19593" x="2711450" y="2959100"/>
          <p14:tracePt t="19654" x="2717800" y="2952750"/>
          <p14:tracePt t="19686" x="2711450" y="2952750"/>
          <p14:tracePt t="19730" x="2711450" y="2959100"/>
          <p14:tracePt t="19746" x="2717800" y="2959100"/>
          <p14:tracePt t="19774" x="2717800" y="2952750"/>
          <p14:tracePt t="19806" x="2711450" y="2952750"/>
          <p14:tracePt t="19894" x="2711450" y="2946400"/>
          <p14:tracePt t="19930" x="2705100" y="2952750"/>
          <p14:tracePt t="19970" x="2698750" y="2952750"/>
          <p14:tracePt t="20006" x="2692400" y="2946400"/>
          <p14:tracePt t="20038" x="2686050" y="2952750"/>
          <p14:tracePt t="20045" x="2679700" y="2952750"/>
          <p14:tracePt t="20058" x="2673350" y="2959100"/>
          <p14:tracePt t="20082" x="2673350" y="2952750"/>
          <p14:tracePt t="20090" x="2679700" y="2952750"/>
          <p14:tracePt t="20118" x="2679700" y="2959100"/>
          <p14:tracePt t="20150" x="2686050" y="2965450"/>
          <p14:tracePt t="20158" x="2692400" y="2978150"/>
          <p14:tracePt t="20170" x="2692400" y="2984500"/>
          <p14:tracePt t="20188" x="2698750" y="2990850"/>
          <p14:tracePt t="20188" x="2705100" y="2997200"/>
          <p14:tracePt t="20205" x="2711450" y="2997200"/>
          <p14:tracePt t="20205" x="2717800" y="3003550"/>
          <p14:tracePt t="20222" x="2724150" y="3003550"/>
          <p14:tracePt t="20222" x="2743200" y="3003550"/>
          <p14:tracePt t="20239" x="2749550" y="3009900"/>
          <p14:tracePt t="20239" x="2762250" y="3003550"/>
          <p14:tracePt t="20255" x="2774950" y="3009900"/>
          <p14:tracePt t="20255" x="2781300" y="3009900"/>
          <p14:tracePt t="20272" x="2794000" y="3003550"/>
          <p14:tracePt t="20272" x="2800350" y="3003550"/>
          <p14:tracePt t="20272" x="2806700" y="3003550"/>
          <p14:tracePt t="20291" x="2819400" y="3003550"/>
          <p14:tracePt t="20303" x="2825750" y="3003550"/>
          <p14:tracePt t="20303" x="2832100" y="2997200"/>
          <p14:tracePt t="20322" x="2838450" y="2997200"/>
          <p14:tracePt t="20339" x="2832100" y="2997200"/>
          <p14:tracePt t="20366" x="2825750" y="2990850"/>
          <p14:tracePt t="20374" x="2819400" y="2990850"/>
          <p14:tracePt t="20387" x="2813050" y="2984500"/>
          <p14:tracePt t="20387" x="2794000" y="2978150"/>
          <p14:tracePt t="20407" x="2787650" y="2978150"/>
          <p14:tracePt t="20407" x="2774950" y="2971800"/>
          <p14:tracePt t="20422" x="2768600" y="2965450"/>
          <p14:tracePt t="20422" x="2755900" y="2965450"/>
          <p14:tracePt t="20439" x="2749550" y="2959100"/>
          <p14:tracePt t="20439" x="2736850" y="2959100"/>
          <p14:tracePt t="20455" x="2730500" y="2952750"/>
          <p14:tracePt t="20455" x="2711450" y="2952750"/>
          <p14:tracePt t="20472" x="2705100" y="2952750"/>
          <p14:tracePt t="20472" x="2698750" y="2959100"/>
          <p14:tracePt t="20489" x="2692400" y="2959100"/>
          <p14:tracePt t="20489" x="2686050" y="2965450"/>
          <p14:tracePt t="20506" x="2679700" y="2965450"/>
          <p14:tracePt t="20521" x="2673350" y="2971800"/>
          <p14:tracePt t="20538" x="2673350" y="2978150"/>
          <p14:tracePt t="20554" x="2679700" y="2984500"/>
          <p14:tracePt t="20570" x="2686050" y="2984500"/>
          <p14:tracePt t="20587" x="2692400" y="2984500"/>
          <p14:tracePt t="20587" x="2705100" y="2984500"/>
          <p14:tracePt t="20607" x="2711450" y="2984500"/>
          <p14:tracePt t="20622" x="2717800" y="2978150"/>
          <p14:tracePt t="20622" x="2724150" y="2978150"/>
          <p14:tracePt t="20639" x="2730500" y="2971800"/>
          <p14:tracePt t="20659" x="2736850" y="2965450"/>
          <p14:tracePt t="20706" x="2736850" y="2971800"/>
          <p14:tracePt t="20778" x="2730500" y="2971800"/>
          <p14:tracePt t="20794" x="2724150" y="2978150"/>
          <p14:tracePt t="20810" x="2717800" y="2978150"/>
          <p14:tracePt t="20826" x="2711450" y="2984500"/>
          <p14:tracePt t="20837" x="2705100" y="2984500"/>
          <p14:tracePt t="20846" x="2692400" y="2984500"/>
          <p14:tracePt t="20862" x="2686050" y="2978150"/>
          <p14:tracePt t="20872" x="2679700" y="2978150"/>
          <p14:tracePt t="20872" x="2667000" y="2978150"/>
          <p14:tracePt t="20891" x="2660650" y="2978150"/>
          <p14:tracePt t="20891" x="2654300" y="2978150"/>
          <p14:tracePt t="20907" x="2641600" y="2984500"/>
          <p14:tracePt t="20930" x="2635250" y="2984500"/>
          <p14:tracePt t="20938" x="2628900" y="2984500"/>
          <p14:tracePt t="20955" x="2635250" y="2990850"/>
          <p14:tracePt t="20975" x="2641600" y="2997200"/>
          <p14:tracePt t="20991" x="2647950" y="3003550"/>
          <p14:tracePt t="20991" x="2654300" y="3003550"/>
          <p14:tracePt t="21007" x="2660650" y="3009900"/>
          <p14:tracePt t="21007" x="2673350" y="3016250"/>
          <p14:tracePt t="21007" x="2679700" y="3016250"/>
          <p14:tracePt t="21026" x="2692400" y="3022600"/>
          <p14:tracePt t="21039" x="2705100" y="3022600"/>
          <p14:tracePt t="21039" x="2730500" y="3028950"/>
          <p14:tracePt t="21059" x="2743200" y="3028950"/>
          <p14:tracePt t="21059" x="2755900" y="3028950"/>
          <p14:tracePt t="21074" x="2768600" y="3028950"/>
          <p14:tracePt t="21074" x="2781300" y="3028950"/>
          <p14:tracePt t="21091" x="2794000" y="3028950"/>
          <p14:tracePt t="21091" x="2800350" y="3035300"/>
          <p14:tracePt t="21108" x="2813050" y="3035300"/>
          <p14:tracePt t="21108" x="2819400" y="3035300"/>
          <p14:tracePt t="21108" x="2825750" y="3035300"/>
          <p14:tracePt t="21127" x="2832100" y="3041650"/>
          <p14:tracePt t="21139" x="2838450" y="3041650"/>
          <p14:tracePt t="21156" x="2832100" y="3048000"/>
          <p14:tracePt t="21186" x="2825750" y="3048000"/>
          <p14:tracePt t="21190" x="2819400" y="3048000"/>
          <p14:tracePt t="21206" x="2813050" y="3048000"/>
          <p14:tracePt t="21206" x="2806700" y="3048000"/>
          <p14:tracePt t="21225" x="2794000" y="3054350"/>
          <p14:tracePt t="21225" x="2787650" y="3054350"/>
          <p14:tracePt t="21241" x="2781300" y="3054350"/>
          <p14:tracePt t="21241" x="2768600" y="3054350"/>
          <p14:tracePt t="21260" x="2762250" y="3054350"/>
          <p14:tracePt t="21273" x="2755900" y="3054350"/>
          <p14:tracePt t="21290" x="2749550" y="3048000"/>
          <p14:tracePt t="21307" x="2749550" y="3041650"/>
          <p14:tracePt t="21323" x="2749550" y="3035300"/>
          <p14:tracePt t="21343" x="2755900" y="3028950"/>
          <p14:tracePt t="21359" x="2755900" y="3022600"/>
          <p14:tracePt t="21373" x="2762250" y="3016250"/>
          <p14:tracePt t="21390" x="2762250" y="3009900"/>
          <p14:tracePt t="21411" x="2762250" y="3003550"/>
          <p14:tracePt t="21430" x="2755900" y="3003550"/>
          <p14:tracePt t="21454" x="2755900" y="2997200"/>
          <p14:tracePt t="21470" x="2749550" y="2997200"/>
          <p14:tracePt t="21490" x="2755900" y="2990850"/>
          <p14:tracePt t="21550" x="2749550" y="2997200"/>
          <p14:tracePt t="21574" x="2749550" y="3003550"/>
          <p14:tracePt t="21606" x="2749550" y="3009900"/>
          <p14:tracePt t="21633" x="2749550" y="3016250"/>
          <p14:tracePt t="21718" x="2755900" y="3016250"/>
          <p14:tracePt t="21778" x="2762250" y="3022600"/>
          <p14:tracePt t="21798" x="2768600" y="3022600"/>
          <p14:tracePt t="21830" x="2768600" y="3016250"/>
          <p14:tracePt t="21846" x="2774950" y="3009900"/>
          <p14:tracePt t="21874" x="2768600" y="3009900"/>
          <p14:tracePt t="21986" x="2768600" y="3003550"/>
          <p14:tracePt t="22026" x="2774950" y="2997200"/>
          <p14:tracePt t="22054" x="2768600" y="2997200"/>
          <p14:tracePt t="22078" x="2768600" y="2990850"/>
          <p14:tracePt t="22098" x="2762250" y="2990850"/>
          <p14:tracePt t="22130" x="2762250" y="2997200"/>
          <p14:tracePt t="22150" x="2762250" y="3003550"/>
          <p14:tracePt t="22198" x="2762250" y="3009900"/>
          <p14:tracePt t="22218" x="2768600" y="3003550"/>
          <p14:tracePt t="22318" x="2762250" y="3003550"/>
          <p14:tracePt t="22406" x="2755900" y="3003550"/>
          <p14:tracePt t="22466" x="2762250" y="3003550"/>
          <p14:tracePt t="22550" x="2762250" y="3009900"/>
          <p14:tracePt t="22626" x="2768600" y="3016250"/>
          <p14:tracePt t="22654" x="2768600" y="3009900"/>
          <p14:tracePt t="22706" x="2768600" y="3003550"/>
          <p14:tracePt t="22730" x="2762250" y="3003550"/>
          <p14:tracePt t="22775" x="2755900" y="3003550"/>
          <p14:tracePt t="22826" x="2749550" y="3009900"/>
          <p14:tracePt t="22859" x="2755900" y="3016250"/>
          <p14:tracePt t="22886" x="2755900" y="3022600"/>
          <p14:tracePt t="22954" x="2762250" y="3022600"/>
          <p14:tracePt t="23007" x="2768600" y="3022600"/>
          <p14:tracePt t="23039" x="2774950" y="3016250"/>
          <p14:tracePt t="23111" x="2774950" y="3009900"/>
          <p14:tracePt t="23151" x="2774950" y="3003550"/>
          <p14:tracePt t="23170" x="2768600" y="3003550"/>
          <p14:tracePt t="23226" x="2762250" y="3003550"/>
          <p14:tracePt t="23270" x="2768600" y="2997200"/>
          <p14:tracePt t="23366" x="2762250" y="3003550"/>
          <p14:tracePt t="23419" x="2755900" y="3003550"/>
          <p14:tracePt t="23451" x="2762250" y="2997200"/>
          <p14:tracePt t="23563" x="2768600" y="2997200"/>
          <p14:tracePt t="23591" x="2768600" y="3003550"/>
          <p14:tracePt t="23639" x="2768600" y="3009900"/>
          <p14:tracePt t="23667" x="2774950" y="3016250"/>
          <p14:tracePt t="23758" x="2768600" y="3022600"/>
          <p14:tracePt t="23794" x="2774950" y="3028950"/>
          <p14:tracePt t="23811" x="2781300" y="3028950"/>
          <p14:tracePt t="23838" x="2774950" y="3022600"/>
          <p14:tracePt t="23947" x="2768600" y="3022600"/>
          <p14:tracePt t="23991" x="2768600" y="3028950"/>
          <p14:tracePt t="24019" x="2774950" y="3022600"/>
          <p14:tracePt t="24094" x="2768600" y="3028950"/>
          <p14:tracePt t="24163" x="2774950" y="3028950"/>
          <p14:tracePt t="24371" x="2781300" y="3035300"/>
          <p14:tracePt t="24395" x="2787650" y="3035300"/>
          <p14:tracePt t="24411" x="2787650" y="3041650"/>
          <p14:tracePt t="24427" x="2794000" y="3041650"/>
          <p14:tracePt t="24439" x="2800350" y="3041650"/>
          <p14:tracePt t="24455" x="2806700" y="3041650"/>
          <p14:tracePt t="24479" x="2813050" y="3041650"/>
          <p14:tracePt t="24514" x="2819400" y="3035300"/>
          <p14:tracePt t="24539" x="2825750" y="3041650"/>
          <p14:tracePt t="24747" x="2832100" y="3035300"/>
          <p14:tracePt t="24771" x="2825750" y="3041650"/>
          <p14:tracePt t="24867" x="2825750" y="3048000"/>
          <p14:tracePt t="24891" x="2819400" y="3041650"/>
          <p14:tracePt t="24927" x="2813050" y="3048000"/>
          <p14:tracePt t="25026" x="2806700" y="3048000"/>
          <p14:tracePt t="25055" x="2800350" y="3054350"/>
          <p14:tracePt t="25091" x="2794000" y="3060700"/>
          <p14:tracePt t="25107" x="2787650" y="3067050"/>
          <p14:tracePt t="25139" x="2781300" y="3067050"/>
          <p14:tracePt t="25167" x="2774950" y="3067050"/>
          <p14:tracePt t="25191" x="2768600" y="3067050"/>
          <p14:tracePt t="25211" x="2762250" y="3067050"/>
          <p14:tracePt t="25267" x="2768600" y="3067050"/>
          <p14:tracePt t="25363" x="2774950" y="3060700"/>
          <p14:tracePt t="25379" x="2781300" y="3060700"/>
          <p14:tracePt t="25386" x="2794000" y="3054350"/>
          <p14:tracePt t="25399" x="2800350" y="3054350"/>
          <p14:tracePt t="25408" x="2806700" y="3054350"/>
          <p14:tracePt t="25423" x="2813050" y="3054350"/>
          <p14:tracePt t="25438" x="2819400" y="3054350"/>
          <p14:tracePt t="25454" x="2825750" y="3054350"/>
          <p14:tracePt t="25471" x="2832100" y="3054350"/>
          <p14:tracePt t="25488" x="2838450" y="3054350"/>
          <p14:tracePt t="25505" x="2844800" y="3054350"/>
          <p14:tracePt t="25505" x="2851150" y="3054350"/>
          <p14:tracePt t="25523" x="2857500" y="3054350"/>
          <p14:tracePt t="25523" x="2863850" y="3054350"/>
          <p14:tracePt t="25540" x="2870200" y="3054350"/>
          <p14:tracePt t="25555" x="2876550" y="3054350"/>
          <p14:tracePt t="25555" x="2889250" y="3054350"/>
          <p14:tracePt t="25574" x="2895600" y="3054350"/>
          <p14:tracePt t="25588" x="2901950" y="3054350"/>
          <p14:tracePt t="25612" x="2901950" y="3060700"/>
          <p14:tracePt t="25627" x="2895600" y="3067050"/>
          <p14:tracePt t="25640" x="2889250" y="3073400"/>
          <p14:tracePt t="25655" x="2882900" y="3079750"/>
          <p14:tracePt t="25671" x="2876550" y="3079750"/>
          <p14:tracePt t="25688" x="2876550" y="3086100"/>
          <p14:tracePt t="25706" x="2870200" y="3092450"/>
          <p14:tracePt t="25731" x="2863850" y="3092450"/>
          <p14:tracePt t="25767" x="2863850" y="3086100"/>
          <p14:tracePt t="25783" x="2863850" y="3079750"/>
          <p14:tracePt t="25807" x="2863850" y="3073400"/>
          <p14:tracePt t="25812" x="2863850" y="3067050"/>
          <p14:tracePt t="25827" x="2870200" y="3067050"/>
          <p14:tracePt t="25871" x="2870200" y="3060700"/>
          <p14:tracePt t="25931" x="2863850" y="3060700"/>
          <p14:tracePt t="25954" x="2857500" y="3060700"/>
          <p14:tracePt t="25970" x="2851150" y="3060700"/>
          <p14:tracePt t="25986" x="2844800" y="3054350"/>
          <p14:tracePt t="26031" x="2851150" y="3054350"/>
          <p14:tracePt t="26050" x="2857500" y="3054350"/>
          <p14:tracePt t="26083" x="2857500" y="3041650"/>
          <p14:tracePt t="26107" x="2863850" y="3041650"/>
          <p14:tracePt t="26119" x="2870200" y="3041650"/>
          <p14:tracePt t="26135" x="2876550" y="3035300"/>
          <p14:tracePt t="26160" x="2882900" y="3041650"/>
          <p14:tracePt t="26171" x="2889250" y="3041650"/>
          <p14:tracePt t="26187" x="2895600" y="3041650"/>
          <p14:tracePt t="26203" x="2901950" y="3041650"/>
          <p14:tracePt t="26219" x="2908300" y="3041650"/>
          <p14:tracePt t="26231" x="2914650" y="3035300"/>
          <p14:tracePt t="26255" x="2921000" y="3035300"/>
          <p14:tracePt t="26271" x="2921000" y="3041650"/>
          <p14:tracePt t="26287" x="2933700" y="3048000"/>
          <p14:tracePt t="26299" x="2940050" y="3054350"/>
          <p14:tracePt t="26315" x="2933700" y="3060700"/>
          <p14:tracePt t="26359" x="2940050" y="3073400"/>
          <p14:tracePt t="26384" x="2940050" y="3079750"/>
          <p14:tracePt t="26407" x="2940050" y="3086100"/>
          <p14:tracePt t="26435" x="2946400" y="3086100"/>
          <p14:tracePt t="26451" x="2952750" y="3092450"/>
          <p14:tracePt t="26479" x="2959100" y="3098800"/>
          <p14:tracePt t="26503" x="2959100" y="3105150"/>
          <p14:tracePt t="26512" x="2965450" y="3117850"/>
          <p14:tracePt t="26531" x="2971800" y="3124200"/>
          <p14:tracePt t="26547" x="2971800" y="3130550"/>
          <p14:tracePt t="26558" x="2978150" y="3136900"/>
          <p14:tracePt t="26558" x="2984500" y="3143250"/>
          <p14:tracePt t="26577" x="2990850" y="3149600"/>
          <p14:tracePt t="26592" x="2997200" y="3155950"/>
          <p14:tracePt t="26609" x="3003550" y="3155950"/>
          <p14:tracePt t="26625" x="3009900" y="3155950"/>
          <p14:tracePt t="26642" x="3016250" y="3162300"/>
          <p14:tracePt t="26642" x="3022600" y="3168650"/>
          <p14:tracePt t="26661" x="3028950" y="3168650"/>
          <p14:tracePt t="26675" x="3041650" y="3175000"/>
          <p14:tracePt t="26693" x="3041650" y="3181350"/>
          <p14:tracePt t="26713" x="3048000" y="3187700"/>
          <p14:tracePt t="26735" x="3041650" y="3187700"/>
          <p14:tracePt t="26767" x="3035300" y="3187700"/>
          <p14:tracePt t="26787" x="3035300" y="3194050"/>
          <p14:tracePt t="26803" x="3028950" y="3200400"/>
          <p14:tracePt t="26819" x="3022600" y="3206750"/>
          <p14:tracePt t="26831" x="3016250" y="3213100"/>
          <p14:tracePt t="26847" x="3009900" y="3213100"/>
          <p14:tracePt t="26859" x="3003550" y="3219450"/>
          <p14:tracePt t="26859" x="3003550" y="3225800"/>
          <p14:tracePt t="26859" x="2997200" y="3225800"/>
          <p14:tracePt t="26880" x="2990850" y="3238500"/>
          <p14:tracePt t="26893" x="2984500" y="3244850"/>
          <p14:tracePt t="26909" x="2978150" y="3251200"/>
          <p14:tracePt t="26909" x="2978150" y="3257550"/>
          <p14:tracePt t="26928" x="2978150" y="3270250"/>
          <p14:tracePt t="26943" x="2978150" y="3276600"/>
          <p14:tracePt t="26943" x="2978150" y="3295650"/>
          <p14:tracePt t="26963" x="2984500" y="3308350"/>
          <p14:tracePt t="26963" x="2984500" y="3321050"/>
          <p14:tracePt t="26978" x="2984500" y="3327400"/>
          <p14:tracePt t="26978" x="2990850" y="3340100"/>
          <p14:tracePt t="26995" x="2990850" y="3346450"/>
          <p14:tracePt t="26995" x="2997200" y="3365500"/>
          <p14:tracePt t="27013" x="3003550" y="3371850"/>
          <p14:tracePt t="27013" x="3003550" y="3378200"/>
          <p14:tracePt t="27029" x="3016250" y="3384550"/>
          <p14:tracePt t="27043" x="3016250" y="3390900"/>
          <p14:tracePt t="27043" x="3016250" y="3397250"/>
          <p14:tracePt t="27062" x="3022600" y="3397250"/>
          <p14:tracePt t="27076" x="3022600" y="3403600"/>
          <p14:tracePt t="27093" x="3022600" y="3397250"/>
          <p14:tracePt t="27127" x="3028950" y="3390900"/>
          <p14:tracePt t="27139" x="3028950" y="3378200"/>
          <p14:tracePt t="27163" x="3028950" y="3371850"/>
          <p14:tracePt t="27187" x="3028950" y="3365500"/>
          <p14:tracePt t="27199" x="3028950" y="3359150"/>
          <p14:tracePt t="27207" x="3028950" y="3352800"/>
          <p14:tracePt t="27215" x="3035300" y="3346450"/>
          <p14:tracePt t="27232" x="3041650" y="3340100"/>
          <p14:tracePt t="27248" x="3041650" y="3333750"/>
          <p14:tracePt t="27261" x="3041650" y="3327400"/>
          <p14:tracePt t="27278" x="3041650" y="3321050"/>
          <p14:tracePt t="27300" x="3041650" y="3314700"/>
          <p14:tracePt t="27312" x="3041650" y="3308350"/>
          <p14:tracePt t="27327" x="3041650" y="3302000"/>
          <p14:tracePt t="27344" x="3041650" y="3295650"/>
          <p14:tracePt t="27361" x="3041650" y="3282950"/>
          <p14:tracePt t="27361" x="3041650" y="3276600"/>
          <p14:tracePt t="27381" x="3041650" y="3270250"/>
          <p14:tracePt t="27396" x="3041650" y="3263900"/>
          <p14:tracePt t="27396" x="3041650" y="3257550"/>
          <p14:tracePt t="27413" x="3041650" y="3251200"/>
          <p14:tracePt t="27413" x="3041650" y="3244850"/>
          <p14:tracePt t="27413" x="3041650" y="3238500"/>
          <p14:tracePt t="27432" x="3041650" y="3232150"/>
          <p14:tracePt t="27444" x="3035300" y="3219450"/>
          <p14:tracePt t="27444" x="3035300" y="3206750"/>
          <p14:tracePt t="27464" x="3035300" y="3200400"/>
          <p14:tracePt t="27480" x="3035300" y="3187700"/>
          <p14:tracePt t="27495" x="3035300" y="3181350"/>
          <p14:tracePt t="27512" x="3035300" y="3175000"/>
          <p14:tracePt t="27529" x="3035300" y="3168650"/>
          <p14:tracePt t="27545" x="3035300" y="3162300"/>
          <p14:tracePt t="27545" x="3048000" y="3155950"/>
          <p14:tracePt t="27564" x="3054350" y="3149600"/>
          <p14:tracePt t="27578" x="3060700" y="3149600"/>
          <p14:tracePt t="27578" x="3067050" y="3143250"/>
          <p14:tracePt t="27597" x="3073400" y="3149600"/>
          <p14:tracePt t="27597" x="3086100" y="3149600"/>
          <p14:tracePt t="27614" x="3092450" y="3149600"/>
          <p14:tracePt t="27614" x="3098800" y="3149600"/>
          <p14:tracePt t="27630" x="3105150" y="3149600"/>
          <p14:tracePt t="27630" x="3111500" y="3155950"/>
          <p14:tracePt t="27647" x="3117850" y="3155950"/>
          <p14:tracePt t="27662" x="3124200" y="3149600"/>
          <p14:tracePt t="27662" x="3130550" y="3155950"/>
          <p14:tracePt t="27680" x="3136900" y="3155950"/>
          <p14:tracePt t="27696" x="3143250" y="3155950"/>
          <p14:tracePt t="27712" x="3149600" y="3155950"/>
          <p14:tracePt t="27729" x="3155950" y="3155950"/>
          <p14:tracePt t="27729" x="3162300" y="3149600"/>
          <p14:tracePt t="27749" x="3168650" y="3149600"/>
          <p14:tracePt t="27764" x="3175000" y="3149600"/>
          <p14:tracePt t="27780" x="3181350" y="3155950"/>
          <p14:tracePt t="27796" x="3187700" y="3155950"/>
          <p14:tracePt t="27812" x="3194050" y="3162300"/>
          <p14:tracePt t="27829" x="3194050" y="3168650"/>
          <p14:tracePt t="27859" x="3200400" y="3175000"/>
          <p14:tracePt t="27884" x="3206750" y="3181350"/>
          <p14:tracePt t="27899" x="3206750" y="3187700"/>
          <p14:tracePt t="27907" x="3206750" y="3194050"/>
          <p14:tracePt t="27927" x="3206750" y="3200400"/>
          <p14:tracePt t="27943" x="3206750" y="3206750"/>
          <p14:tracePt t="27968" x="3206750" y="3213100"/>
          <p14:tracePt t="27973" x="3206750" y="3219450"/>
          <p14:tracePt t="27988" x="3206750" y="3225800"/>
          <p14:tracePt t="27996" x="3206750" y="3232150"/>
          <p14:tracePt t="28013" x="3200400" y="3244850"/>
          <p14:tracePt t="28013" x="3200400" y="3251200"/>
          <p14:tracePt t="28032" x="3200400" y="3270250"/>
          <p14:tracePt t="28032" x="3200400" y="3276600"/>
          <p14:tracePt t="28049" x="3200400" y="3282950"/>
          <p14:tracePt t="28064" x="3200400" y="3289300"/>
          <p14:tracePt t="28080" x="3206750" y="3295650"/>
          <p14:tracePt t="28097" x="3206750" y="3302000"/>
          <p14:tracePt t="28113" x="3213100" y="3302000"/>
          <p14:tracePt t="28113" x="3213100" y="3314700"/>
          <p14:tracePt t="28133" x="3213100" y="3321050"/>
          <p14:tracePt t="28133" x="3206750" y="3327400"/>
          <p14:tracePt t="28149" x="3206750" y="3333750"/>
          <p14:tracePt t="28149" x="3206750" y="3340100"/>
          <p14:tracePt t="28167" x="3200400" y="3346450"/>
          <p14:tracePt t="28181" x="3200400" y="3359150"/>
          <p14:tracePt t="28197" x="3194050" y="3359150"/>
          <p14:tracePt t="28214" x="3187700" y="3365500"/>
          <p14:tracePt t="28230" x="3181350" y="3365500"/>
          <p14:tracePt t="28247" x="3181350" y="3371850"/>
          <p14:tracePt t="28264" x="3175000" y="3384550"/>
          <p14:tracePt t="28264" x="3168650" y="3390900"/>
          <p14:tracePt t="28283" x="3168650" y="3403600"/>
          <p14:tracePt t="28297" x="3168650" y="3409950"/>
          <p14:tracePt t="28314" x="3162300" y="3409950"/>
          <p14:tracePt t="28314" x="3162300" y="3422650"/>
          <p14:tracePt t="28333" x="3155950" y="3429000"/>
          <p14:tracePt t="28348" x="3149600" y="3429000"/>
          <p14:tracePt t="28364" x="3143250" y="3435350"/>
          <p14:tracePt t="28381" x="3136900" y="3441700"/>
          <p14:tracePt t="28381" x="3130550" y="3441700"/>
          <p14:tracePt t="28401" x="3124200" y="3454400"/>
          <p14:tracePt t="28401" x="3117850" y="3454400"/>
          <p14:tracePt t="28417" x="3117850" y="3460750"/>
          <p14:tracePt t="28417" x="3111500" y="3467100"/>
          <p14:tracePt t="28433" x="3105150" y="3473450"/>
          <p14:tracePt t="28448" x="3098800" y="3479800"/>
          <p14:tracePt t="28448" x="3092450" y="3479800"/>
          <p14:tracePt t="28468" x="3086100" y="3486150"/>
          <p14:tracePt t="28481" x="3079750" y="3486150"/>
          <p14:tracePt t="28481" x="3073400" y="3486150"/>
          <p14:tracePt t="28501" x="3067050" y="3486150"/>
          <p14:tracePt t="28515" x="3060700" y="3486150"/>
          <p14:tracePt t="28532" x="3054350" y="3479800"/>
          <p14:tracePt t="28560" x="3054350" y="3473450"/>
          <p14:tracePt t="28572" x="3048000" y="3460750"/>
          <p14:tracePt t="28604" x="3054350" y="3454400"/>
          <p14:tracePt t="28612" x="3054350" y="3448050"/>
          <p14:tracePt t="28628" x="3054350" y="3441700"/>
          <p14:tracePt t="28632" x="3048000" y="3441700"/>
          <p14:tracePt t="28649" x="3048000" y="3435350"/>
          <p14:tracePt t="28665" x="3041650" y="3422650"/>
          <p14:tracePt t="28688" x="3041650" y="3416300"/>
          <p14:tracePt t="28700" x="3035300" y="3409950"/>
          <p14:tracePt t="28716" x="3035300" y="3403600"/>
          <p14:tracePt t="28733" x="3028950" y="3397250"/>
          <p14:tracePt t="28749" x="3022600" y="3384550"/>
          <p14:tracePt t="28784" x="3022600" y="3371850"/>
          <p14:tracePt t="28808" x="3028950" y="3359150"/>
          <p14:tracePt t="28820" x="3035300" y="3352800"/>
          <p14:tracePt t="28836" x="3041650" y="3346450"/>
          <p14:tracePt t="28852" x="3048000" y="3340100"/>
          <p14:tracePt t="28864" x="3048000" y="3333750"/>
          <p14:tracePt t="28872" x="3054350" y="3321050"/>
          <p14:tracePt t="28888" x="3060700" y="3314700"/>
          <p14:tracePt t="28904" x="3067050" y="3308350"/>
          <p14:tracePt t="28920" x="3073400" y="3308350"/>
          <p14:tracePt t="28920" x="3079750" y="3308350"/>
          <p14:tracePt t="28935" x="3086100" y="3308350"/>
          <p14:tracePt t="28935" x="3086100" y="3302000"/>
          <p14:tracePt t="28952" x="3092450" y="3302000"/>
          <p14:tracePt t="28952" x="3098800" y="3295650"/>
          <p14:tracePt t="28968" x="3105150" y="3295650"/>
          <p14:tracePt t="28968" x="3111500" y="3289300"/>
          <p14:tracePt t="28987" x="3117850" y="3289300"/>
          <p14:tracePt t="29000" x="3124200" y="3289300"/>
          <p14:tracePt t="29017" x="3130550" y="3295650"/>
          <p14:tracePt t="29034" x="3136900" y="3302000"/>
          <p14:tracePt t="29051" x="3143250" y="3308350"/>
          <p14:tracePt t="29092" x="3143250" y="3314700"/>
          <p14:tracePt t="29112" x="3149600" y="3314700"/>
          <p14:tracePt t="29136" x="3149600" y="3321050"/>
          <p14:tracePt t="29144" x="3143250" y="3333750"/>
          <p14:tracePt t="29160" x="3143250" y="3340100"/>
          <p14:tracePt t="29168" x="3136900" y="3346450"/>
          <p14:tracePt t="29184" x="3136900" y="3359150"/>
          <p14:tracePt t="29201" x="3130550" y="3365500"/>
          <p14:tracePt t="29201" x="3130550" y="3371850"/>
          <p14:tracePt t="29221" x="3124200" y="3378200"/>
          <p14:tracePt t="29234" x="3124200" y="3384550"/>
          <p14:tracePt t="29251" x="3117850" y="3390900"/>
          <p14:tracePt t="29268" x="3117850" y="3397250"/>
          <p14:tracePt t="29284" x="3117850" y="3403600"/>
          <p14:tracePt t="29301" x="3124200" y="3409950"/>
          <p14:tracePt t="29332" x="3130550" y="3403600"/>
          <p14:tracePt t="29360" x="3136900" y="3403600"/>
          <p14:tracePt t="29408" x="3143250" y="3397250"/>
          <p14:tracePt t="29428" x="3143250" y="3403600"/>
          <p14:tracePt t="29496" x="3136900" y="3403600"/>
          <p14:tracePt t="29527" x="3130550" y="3409950"/>
          <p14:tracePt t="29580" x="3136900" y="3409950"/>
          <p14:tracePt t="29624" x="3136900" y="3422650"/>
          <p14:tracePt t="29648" x="3136900" y="3429000"/>
          <p14:tracePt t="29668" x="3143250" y="3435350"/>
          <p14:tracePt t="29692" x="3143250" y="3441700"/>
          <p14:tracePt t="29700" x="3143250" y="3448050"/>
          <p14:tracePt t="29712" x="3143250" y="3460750"/>
          <p14:tracePt t="29728" x="3143250" y="3467100"/>
          <p14:tracePt t="29744" x="3149600" y="3467100"/>
          <p14:tracePt t="29820" x="3155950" y="3460750"/>
          <p14:tracePt t="29848" x="3162300" y="3460750"/>
          <p14:tracePt t="29864" x="3168650" y="3460750"/>
          <p14:tracePt t="29880" x="3175000" y="3454400"/>
          <p14:tracePt t="29924" x="3181350" y="3454400"/>
          <p14:tracePt t="29952" x="3187700" y="3454400"/>
          <p14:tracePt t="29976" x="3194050" y="3454400"/>
          <p14:tracePt t="30000" x="3194050" y="3460750"/>
          <p14:tracePt t="30028" x="3200400" y="3467100"/>
          <p14:tracePt t="30044" x="3200400" y="3460750"/>
          <p14:tracePt t="30052" x="3206750" y="3454400"/>
          <p14:tracePt t="30072" x="3213100" y="3454400"/>
          <p14:tracePt t="30140" x="3213100" y="3441700"/>
          <p14:tracePt t="30164" x="3213100" y="3435350"/>
          <p14:tracePt t="30180" x="3206750" y="3429000"/>
          <p14:tracePt t="30192" x="3206750" y="3422650"/>
          <p14:tracePt t="30208" x="3200400" y="3429000"/>
          <p14:tracePt t="30244" x="3194050" y="3429000"/>
          <p14:tracePt t="30261" x="3194050" y="3422650"/>
          <p14:tracePt t="30312" x="3187700" y="3416300"/>
          <p14:tracePt t="30328" x="3181350" y="3409950"/>
          <p14:tracePt t="30352" x="3181350" y="3416300"/>
          <p14:tracePt t="30420" x="3187700" y="3409950"/>
          <p14:tracePt t="30425" x="3194050" y="3416300"/>
          <p14:tracePt t="30441" x="3200400" y="3409950"/>
          <p14:tracePt t="30464" x="3200400" y="3403600"/>
          <p14:tracePt t="30492" x="3194050" y="3403600"/>
          <p14:tracePt t="30524" x="3200400" y="3403600"/>
          <p14:tracePt t="30568" x="3206750" y="3403600"/>
          <p14:tracePt t="30600" x="3213100" y="3397250"/>
          <p14:tracePt t="30605" x="3213100" y="3390900"/>
          <p14:tracePt t="30622" x="3219450" y="3384550"/>
          <p14:tracePt t="30644" x="3225800" y="3384550"/>
          <p14:tracePt t="30661" x="3232150" y="3390900"/>
          <p14:tracePt t="30672" x="3238500" y="3384550"/>
          <p14:tracePt t="30704" x="3238500" y="3378200"/>
          <p14:tracePt t="30720" x="3244850" y="3371850"/>
          <p14:tracePt t="30732" x="3244850" y="3365500"/>
          <p14:tracePt t="30748" x="3244850" y="3359150"/>
          <p14:tracePt t="30764" x="3244850" y="3352800"/>
          <p14:tracePt t="30780" x="3238500" y="3352800"/>
          <p14:tracePt t="30793" x="3232150" y="3352800"/>
          <p14:tracePt t="30824" x="3225800" y="3359150"/>
          <p14:tracePt t="30852" x="3219450" y="3365500"/>
          <p14:tracePt t="30877" x="3213100" y="3359150"/>
          <p14:tracePt t="30913" x="3213100" y="3365500"/>
          <p14:tracePt t="30952" x="3206750" y="3371850"/>
          <p14:tracePt t="30972" x="3200400" y="3365500"/>
          <p14:tracePt t="30996" x="3200400" y="3359150"/>
          <p14:tracePt t="31013" x="3200400" y="3352800"/>
          <p14:tracePt t="31020" x="3200400" y="3346450"/>
          <p14:tracePt t="31025" x="3200400" y="3333750"/>
          <p14:tracePt t="31025" x="3200400" y="3321050"/>
          <p14:tracePt t="31043" x="3200400" y="3308350"/>
          <p14:tracePt t="31043" x="3194050" y="3295650"/>
          <p14:tracePt t="31059" x="3194050" y="3282950"/>
          <p14:tracePt t="31059" x="3187700" y="3270250"/>
          <p14:tracePt t="31076" x="3187700" y="3257550"/>
          <p14:tracePt t="31076" x="3168650" y="3232150"/>
          <p14:tracePt t="31333" x="3333750" y="2990850"/>
          <p14:tracePt t="31368" x="3340100" y="2984500"/>
          <p14:tracePt t="31385" x="3340100" y="2978150"/>
          <p14:tracePt t="31392" x="3340100" y="2965450"/>
          <p14:tracePt t="31400" x="3340100" y="2959100"/>
          <p14:tracePt t="31408" x="3346450" y="2952750"/>
          <p14:tracePt t="31408" x="3346450" y="2946400"/>
          <p14:tracePt t="31408" x="3346450" y="2933700"/>
          <p14:tracePt t="31429" x="3346450" y="2927350"/>
          <p14:tracePt t="31442" x="3340100" y="2921000"/>
          <p14:tracePt t="31442" x="3340100" y="2908300"/>
          <p14:tracePt t="31461" x="3333750" y="2901950"/>
          <p14:tracePt t="31461" x="3333750" y="2895600"/>
          <p14:tracePt t="31477" x="3327400" y="2889250"/>
          <p14:tracePt t="31492" x="3314700" y="2882900"/>
          <p14:tracePt t="31492" x="3314700" y="2876550"/>
          <p14:tracePt t="31492" x="3308350" y="2876550"/>
          <p14:tracePt t="31514" x="3302000" y="2876550"/>
          <p14:tracePt t="31525" x="3295650" y="2870200"/>
          <p14:tracePt t="31525" x="3282950" y="2870200"/>
          <p14:tracePt t="31545" x="3276600" y="2870200"/>
          <p14:tracePt t="31545" x="3270250" y="2870200"/>
          <p14:tracePt t="31561" x="3263900" y="2870200"/>
          <p14:tracePt t="31561" x="3257550" y="2863850"/>
          <p14:tracePt t="31578" x="3244850" y="2863850"/>
          <p14:tracePt t="31578" x="3238500" y="2857500"/>
          <p14:tracePt t="31594" x="3232150" y="2857500"/>
          <p14:tracePt t="31594" x="3225800" y="2851150"/>
          <p14:tracePt t="31612" x="3219450" y="2844800"/>
          <p14:tracePt t="31612" x="3206750" y="2838450"/>
          <p14:tracePt t="31628" x="3200400" y="2838450"/>
          <p14:tracePt t="31628" x="3194050" y="2832100"/>
          <p14:tracePt t="31644" x="3187700" y="2825750"/>
          <p14:tracePt t="31644" x="3168650" y="2819400"/>
          <p14:tracePt t="31662" x="3155950" y="2819400"/>
          <p14:tracePt t="31662" x="3149600" y="2813050"/>
          <p14:tracePt t="31680" x="3143250" y="2813050"/>
          <p14:tracePt t="31680" x="3136900" y="2806700"/>
          <p14:tracePt t="31695" x="3130550" y="2800350"/>
          <p14:tracePt t="31695" x="3124200" y="2800350"/>
          <p14:tracePt t="31695" x="3117850" y="2800350"/>
          <p14:tracePt t="31714" x="3111500" y="2800350"/>
          <p14:tracePt t="31726" x="3105150" y="2794000"/>
          <p14:tracePt t="31726" x="3098800" y="2800350"/>
          <p14:tracePt t="31745" x="3086100" y="2800350"/>
          <p14:tracePt t="31745" x="3086100" y="2806700"/>
          <p14:tracePt t="31763" x="3086100" y="2819400"/>
          <p14:tracePt t="31763" x="3079750" y="2825750"/>
          <p14:tracePt t="31778" x="3079750" y="2838450"/>
          <p14:tracePt t="31778" x="3079750" y="2851150"/>
          <p14:tracePt t="31778" x="3079750" y="2857500"/>
          <p14:tracePt t="31798" x="3073400" y="2876550"/>
          <p14:tracePt t="31810" x="3073400" y="2889250"/>
          <p14:tracePt t="31810" x="3073400" y="2914650"/>
          <p14:tracePt t="31830" x="3067050" y="2927350"/>
          <p14:tracePt t="31830" x="3067050" y="2940050"/>
          <p14:tracePt t="31845" x="3067050" y="2952750"/>
          <p14:tracePt t="31845" x="3067050" y="2965450"/>
          <p14:tracePt t="31845" x="3067050" y="2971800"/>
          <p14:tracePt t="31865" x="3067050" y="2984500"/>
          <p14:tracePt t="31876" x="3067050" y="2997200"/>
          <p14:tracePt t="31876" x="3067050" y="3003550"/>
          <p14:tracePt t="31876" x="3067050" y="3016250"/>
          <p14:tracePt t="31898" x="3067050" y="3022600"/>
          <p14:tracePt t="31898" x="3067050" y="3028950"/>
          <p14:tracePt t="31913" x="3067050" y="3035300"/>
          <p14:tracePt t="31913" x="3067050" y="3041650"/>
          <p14:tracePt t="31929" x="3073400" y="3048000"/>
          <p14:tracePt t="31956" x="3073400" y="3054350"/>
          <p14:tracePt t="32012" x="3067050" y="3060700"/>
          <p14:tracePt t="32052" x="3060700" y="3060700"/>
          <p14:tracePt t="32073" x="3054350" y="3067050"/>
          <p14:tracePt t="32105" x="3048000" y="3067050"/>
          <p14:tracePt t="32120" x="3041650" y="3060700"/>
          <p14:tracePt t="32133" x="3028950" y="3060700"/>
          <p14:tracePt t="32149" x="3022600" y="3060700"/>
          <p14:tracePt t="32165" x="3016250" y="3067050"/>
          <p14:tracePt t="32173" x="3009900" y="3067050"/>
          <p14:tracePt t="32182" x="3003550" y="3067050"/>
          <p14:tracePt t="32195" x="2990850" y="3073400"/>
          <p14:tracePt t="32211" x="2984500" y="3073400"/>
          <p14:tracePt t="32249" x="2978150" y="3073400"/>
          <p14:tracePt t="32276" x="2978150" y="3079750"/>
          <p14:tracePt t="32321" x="2978150" y="3073400"/>
          <p14:tracePt t="32369" x="2984500" y="3073400"/>
          <p14:tracePt t="32405" x="2990850" y="3079750"/>
          <p14:tracePt t="32440" x="2990850" y="3086100"/>
          <p14:tracePt t="32472" x="2997200" y="3086100"/>
          <p14:tracePt t="32516" x="2990850" y="3092450"/>
          <p14:tracePt t="32552" x="2984500" y="3098800"/>
          <p14:tracePt t="32592" x="2984500" y="3105150"/>
          <p14:tracePt t="32613" x="2984500" y="3111500"/>
          <p14:tracePt t="32644" x="2990850" y="3117850"/>
          <p14:tracePt t="32669" x="2997200" y="3117850"/>
          <p14:tracePt t="32697" x="3003550" y="3117850"/>
          <p14:tracePt t="32713" x="3009900" y="3117850"/>
          <p14:tracePt t="32741" x="3016250" y="3130550"/>
          <p14:tracePt t="32773" x="3016250" y="3124200"/>
          <p14:tracePt t="32817" x="3009900" y="3124200"/>
          <p14:tracePt t="32869" x="3003550" y="3124200"/>
          <p14:tracePt t="32893" x="3003550" y="3130550"/>
          <p14:tracePt t="32909" x="2997200" y="3130550"/>
          <p14:tracePt t="32921" x="2990850" y="3130550"/>
          <p14:tracePt t="32945" x="2984500" y="3130550"/>
          <p14:tracePt t="32969" x="2978150" y="3130550"/>
          <p14:tracePt t="33013" x="2984500" y="3136900"/>
          <p14:tracePt t="33057" x="2984500" y="3130550"/>
          <p14:tracePt t="33089" x="2984500" y="3124200"/>
          <p14:tracePt t="33116" x="2978150" y="3124200"/>
          <p14:tracePt t="33161" x="2971800" y="3124200"/>
          <p14:tracePt t="33185" x="2971800" y="3130550"/>
          <p14:tracePt t="33209" x="2965450" y="3130550"/>
          <p14:tracePt t="33229" x="2959100" y="3130550"/>
          <p14:tracePt t="33269" x="2952750" y="3130550"/>
          <p14:tracePt t="33341" x="2946400" y="3130550"/>
          <p14:tracePt t="33373" x="2946400" y="3117850"/>
          <p14:tracePt t="33401" x="2946400" y="3111500"/>
          <p14:tracePt t="33433" x="2952750" y="3111500"/>
          <p14:tracePt t="33448" x="2959100" y="3105150"/>
          <p14:tracePt t="33462" x="2965450" y="3098800"/>
          <p14:tracePt t="33485" x="2965450" y="3105150"/>
          <p14:tracePt t="33501" x="2965450" y="3111500"/>
          <p14:tracePt t="33513" x="2965450" y="3117850"/>
          <p14:tracePt t="33528" x="2965450" y="3124200"/>
          <p14:tracePt t="33544" x="2965450" y="3130550"/>
          <p14:tracePt t="33573" x="2965450" y="3124200"/>
          <p14:tracePt t="33621" x="2971800" y="3130550"/>
          <p14:tracePt t="33641" x="2978150" y="3136900"/>
          <p14:tracePt t="33673" x="2978150" y="3143250"/>
          <p14:tracePt t="33709" x="2978150" y="3149600"/>
          <p14:tracePt t="33741" x="2978150" y="3155950"/>
          <p14:tracePt t="33761" x="2971800" y="3149600"/>
          <p14:tracePt t="33809" x="2965450" y="3149600"/>
          <p14:tracePt t="33837" x="2965450" y="3155950"/>
          <p14:tracePt t="33861" x="2959100" y="3155950"/>
          <p14:tracePt t="33921" x="2959100" y="3162300"/>
          <p14:tracePt t="33929" x="2959100" y="3155950"/>
          <p14:tracePt t="34053" x="2952750" y="3162300"/>
          <p14:tracePt t="34129" x="2952750" y="3168650"/>
          <p14:tracePt t="34213" x="2946400" y="3168650"/>
          <p14:tracePt t="34249" x="2940050" y="3168650"/>
          <p14:tracePt t="34273" x="2933700" y="3168650"/>
          <p14:tracePt t="34289" x="2927350" y="3168650"/>
          <p14:tracePt t="34317" x="2927350" y="3175000"/>
          <p14:tracePt t="34361" x="2933700" y="3181350"/>
          <p14:tracePt t="34513" x="2940050" y="3175000"/>
          <p14:tracePt t="34589" x="2946400" y="3175000"/>
          <p14:tracePt t="34609" x="2952750" y="3175000"/>
          <p14:tracePt t="34641" x="2959100" y="3168650"/>
          <p14:tracePt t="34714" x="2965450" y="3168650"/>
          <p14:tracePt t="34737" x="2971800" y="3168650"/>
          <p14:tracePt t="34781" x="2965450" y="3168650"/>
          <p14:tracePt t="34841" x="2965450" y="3175000"/>
          <p14:tracePt t="34901" x="2971800" y="3175000"/>
          <p14:tracePt t="34941" x="2978150" y="3175000"/>
          <p14:tracePt t="34969" x="2984500" y="3175000"/>
          <p14:tracePt t="35014" x="2978150" y="3175000"/>
          <p14:tracePt t="35089" x="2978150" y="3181350"/>
          <p14:tracePt t="35121" x="2971800" y="3181350"/>
          <p14:tracePt t="35173" x="2978150" y="3187700"/>
          <p14:tracePt t="35262" x="2971800" y="3194050"/>
          <p14:tracePt t="35382" x="2965450" y="3187700"/>
          <p14:tracePt t="35421" x="2965450" y="3194050"/>
          <p14:tracePt t="35449" x="2959100" y="3200400"/>
          <p14:tracePt t="35473" x="2959100" y="3206750"/>
          <p14:tracePt t="35501" x="2959100" y="3213100"/>
          <p14:tracePt t="35525" x="2959100" y="3219450"/>
          <p14:tracePt t="35541" x="2952750" y="3225800"/>
          <p14:tracePt t="35577" x="2946400" y="3232150"/>
          <p14:tracePt t="35601" x="2946400" y="3238500"/>
          <p14:tracePt t="35637" x="2940050" y="3232150"/>
          <p14:tracePt t="35653" x="2940050" y="3225800"/>
          <p14:tracePt t="35681" x="2940050" y="3219450"/>
          <p14:tracePt t="35697" x="2933700" y="3213100"/>
          <p14:tracePt t="35721" x="2927350" y="3206750"/>
          <p14:tracePt t="35741" x="2921000" y="3200400"/>
          <p14:tracePt t="35765" x="2914650" y="3194050"/>
          <p14:tracePt t="35793" x="2914650" y="3187700"/>
          <p14:tracePt t="35810" x="2914650" y="3181350"/>
          <p14:tracePt t="35841" x="2914650" y="3175000"/>
          <p14:tracePt t="35861" x="2914650" y="3162300"/>
          <p14:tracePt t="35877" x="2921000" y="3155950"/>
          <p14:tracePt t="35914" x="2927350" y="3149600"/>
          <p14:tracePt t="35929" x="2933700" y="3143250"/>
          <p14:tracePt t="35945" x="2946400" y="3143250"/>
          <p14:tracePt t="35961" x="2952750" y="3143250"/>
          <p14:tracePt t="35973" x="2959100" y="3136900"/>
          <p14:tracePt t="35989" x="2965450" y="3136900"/>
          <p14:tracePt t="36005" x="2978150" y="3136900"/>
          <p14:tracePt t="36013" x="2984500" y="3136900"/>
          <p14:tracePt t="36024" x="2990850" y="3130550"/>
          <p14:tracePt t="36024" x="3009900" y="3124200"/>
          <p14:tracePt t="36043" x="3016250" y="3117850"/>
          <p14:tracePt t="36043" x="3022600" y="3111500"/>
          <p14:tracePt t="36060" x="3035300" y="3105150"/>
          <p14:tracePt t="36060" x="3041650" y="3105150"/>
          <p14:tracePt t="36076" x="3048000" y="3098800"/>
          <p14:tracePt t="36076" x="3060700" y="3092450"/>
          <p14:tracePt t="36094" x="3067050" y="3092450"/>
          <p14:tracePt t="36094" x="3079750" y="3086100"/>
          <p14:tracePt t="36111" x="3086100" y="3092450"/>
          <p14:tracePt t="36111" x="3092450" y="3092450"/>
          <p14:tracePt t="36127" x="3098800" y="3086100"/>
          <p14:tracePt t="36141" x="3105150" y="3086100"/>
          <p14:tracePt t="36158" x="3111500" y="3092450"/>
          <p14:tracePt t="36185" x="3105150" y="3098800"/>
          <p14:tracePt t="36202" x="3105150" y="3111500"/>
          <p14:tracePt t="36222" x="3098800" y="3117850"/>
          <p14:tracePt t="36253" x="3098800" y="3124200"/>
          <p14:tracePt t="36269" x="3098800" y="3130550"/>
          <p14:tracePt t="36298" x="3098800" y="3124200"/>
          <p14:tracePt t="36322" x="3098800" y="3117850"/>
          <p14:tracePt t="36341" x="3098800" y="3111500"/>
          <p14:tracePt t="36373" x="3105150" y="3105150"/>
          <p14:tracePt t="36394" x="3098800" y="3098800"/>
          <p14:tracePt t="36425" x="3098800" y="3092450"/>
          <p14:tracePt t="36441" x="3105150" y="3098800"/>
          <p14:tracePt t="36485" x="3098800" y="3105150"/>
          <p14:tracePt t="36509" x="3092450" y="3105150"/>
          <p14:tracePt t="36538" x="3098800" y="3117850"/>
          <p14:tracePt t="36554" x="3098800" y="3124200"/>
          <p14:tracePt t="36570" x="3092450" y="3130550"/>
          <p14:tracePt t="36576" x="3092450" y="3136900"/>
          <p14:tracePt t="36593" x="3086100" y="3136900"/>
          <p14:tracePt t="36615" x="3079750" y="3143250"/>
          <p14:tracePt t="36634" x="3073400" y="3149600"/>
          <p14:tracePt t="36673" x="3073400" y="3162300"/>
          <p14:tracePt t="36689" x="3073400" y="3168650"/>
          <p14:tracePt t="36701" x="3073400" y="3175000"/>
          <p14:tracePt t="36725" x="3073400" y="3181350"/>
          <p14:tracePt t="36769" x="3079750" y="3187700"/>
          <p14:tracePt t="36793" x="3086100" y="3187700"/>
          <p14:tracePt t="36809" x="3079750" y="3194050"/>
          <p14:tracePt t="36821" x="3079750" y="3200400"/>
          <p14:tracePt t="36838" x="3079750" y="3206750"/>
          <p14:tracePt t="36853" x="3073400" y="3213100"/>
          <p14:tracePt t="36873" x="3073400" y="3219450"/>
          <p14:tracePt t="36889" x="3067050" y="3219450"/>
          <p14:tracePt t="36914" x="3067050" y="3225800"/>
          <p14:tracePt t="36929" x="3067050" y="3232150"/>
          <p14:tracePt t="36941" x="3067050" y="3238500"/>
          <p14:tracePt t="36965" x="3060700" y="3244850"/>
          <p14:tracePt t="36990" x="3054350" y="3244850"/>
          <p14:tracePt t="37010" x="3048000" y="3251200"/>
          <p14:tracePt t="37033" x="3041650" y="3251200"/>
          <p14:tracePt t="37054" x="3041650" y="3244850"/>
          <p14:tracePt t="37069" x="3035300" y="3244850"/>
          <p14:tracePt t="37086" x="3028950" y="3244850"/>
          <p14:tracePt t="37102" x="3022600" y="3244850"/>
          <p14:tracePt t="37129" x="3016250" y="3244850"/>
          <p14:tracePt t="37138" x="3009900" y="3244850"/>
          <p14:tracePt t="37161" x="3003550" y="3244850"/>
          <p14:tracePt t="37181" x="2997200" y="3251200"/>
          <p14:tracePt t="37206" x="2990850" y="3251200"/>
          <p14:tracePt t="37242" x="2984500" y="3251200"/>
          <p14:tracePt t="37282" x="2984500" y="3244850"/>
          <p14:tracePt t="37310" x="2984500" y="3238500"/>
          <p14:tracePt t="37350" x="2978150" y="3232150"/>
          <p14:tracePt t="37370" x="2971800" y="3232150"/>
          <p14:tracePt t="37386" x="2965450" y="3225800"/>
          <p14:tracePt t="37402" x="2959100" y="3225800"/>
          <p14:tracePt t="37437" x="2952750" y="3219450"/>
          <p14:tracePt t="37470" x="2952750" y="3213100"/>
          <p14:tracePt t="37482" x="2959100" y="3213100"/>
          <p14:tracePt t="37498" x="2965450" y="3206750"/>
          <p14:tracePt t="37515" x="2971800" y="3206750"/>
          <p14:tracePt t="37529" x="2978150" y="3200400"/>
          <p14:tracePt t="37542" x="2978150" y="3194050"/>
          <p14:tracePt t="37550" x="2984500" y="3194050"/>
          <p14:tracePt t="37573" x="2990850" y="3187700"/>
          <p14:tracePt t="37590" x="2997200" y="3187700"/>
          <p14:tracePt t="37602" x="3003550" y="3187700"/>
          <p14:tracePt t="37618" x="3009900" y="3181350"/>
          <p14:tracePt t="37634" x="3016250" y="3175000"/>
          <p14:tracePt t="37654" x="3016250" y="3168650"/>
          <p14:tracePt t="37670" x="3016250" y="3175000"/>
          <p14:tracePt t="37710" x="3016250" y="3187700"/>
          <p14:tracePt t="37722" x="3016250" y="3194050"/>
          <p14:tracePt t="37745" x="3016250" y="3200400"/>
          <p14:tracePt t="37822" x="3016250" y="3213100"/>
          <p14:tracePt t="37858" x="3016250" y="3219450"/>
          <p14:tracePt t="37890" x="3009900" y="3225800"/>
          <p14:tracePt t="37902" x="3003550" y="3232150"/>
          <p14:tracePt t="37962" x="2997200" y="3238500"/>
          <p14:tracePt t="38002" x="2990850" y="3244850"/>
          <p14:tracePt t="38074" x="2984500" y="3244850"/>
          <p14:tracePt t="38097" x="2978150" y="3238500"/>
          <p14:tracePt t="38122" x="2978150" y="3244850"/>
          <p14:tracePt t="38150" x="2971800" y="3244850"/>
          <p14:tracePt t="38218" x="2965450" y="3251200"/>
          <p14:tracePt t="38262" x="2959100" y="3257550"/>
          <p14:tracePt t="38294" x="2952750" y="3263900"/>
          <p14:tracePt t="38314" x="2952750" y="3270250"/>
          <p14:tracePt t="38338" x="2946400" y="3276600"/>
          <p14:tracePt t="38370" x="2946400" y="3270250"/>
          <p14:tracePt t="38434" x="2946400" y="3276600"/>
          <p14:tracePt t="38442" x="2946400" y="3282950"/>
          <p14:tracePt t="38510" x="2940050" y="3289300"/>
          <p14:tracePt t="38525" x="2933700" y="3295650"/>
          <p14:tracePt t="38562" x="2927350" y="3295650"/>
          <p14:tracePt t="38578" x="2921000" y="3302000"/>
          <p14:tracePt t="38594" x="2914650" y="3308350"/>
          <p14:tracePt t="38622" x="2914650" y="3314700"/>
          <p14:tracePt t="38654" x="2914650" y="3321050"/>
          <p14:tracePt t="38706" x="2908300" y="3327400"/>
          <p14:tracePt t="38730" x="2914650" y="3327400"/>
          <p14:tracePt t="38774" x="2921000" y="3321050"/>
          <p14:tracePt t="38790" x="2927350" y="3314700"/>
          <p14:tracePt t="38802" x="2940050" y="3321050"/>
          <p14:tracePt t="38818" x="2946400" y="3321050"/>
          <p14:tracePt t="38833" x="2946400" y="3327400"/>
          <p14:tracePt t="38854" x="2940050" y="3340100"/>
          <p14:tracePt t="38878" x="2933700" y="3346450"/>
          <p14:tracePt t="38910" x="2927350" y="3352800"/>
          <p14:tracePt t="38922" x="2921000" y="3365500"/>
          <p14:tracePt t="38946" x="2914650" y="3371850"/>
          <p14:tracePt t="38963" x="2908300" y="3378200"/>
          <p14:tracePt t="38982" x="2901950" y="3378200"/>
          <p14:tracePt t="38998" x="2901950" y="3384550"/>
          <p14:tracePt t="39014" x="2895600" y="3390900"/>
          <p14:tracePt t="39050" x="2889250" y="3390900"/>
          <p14:tracePt t="39066" x="2882900" y="3397250"/>
          <p14:tracePt t="39117" x="2876550" y="3397250"/>
          <p14:tracePt t="39134" x="2876550" y="3403600"/>
          <p14:tracePt t="39150" x="2876550" y="3416300"/>
          <p14:tracePt t="39163" x="2876550" y="3422650"/>
          <p14:tracePt t="39178" x="2870200" y="3422650"/>
          <p14:tracePt t="39202" x="2863850" y="3422650"/>
          <p14:tracePt t="39222" x="2863850" y="3429000"/>
          <p14:tracePt t="39274" x="2870200" y="3429000"/>
          <p14:tracePt t="39342" x="2876550" y="3435350"/>
          <p14:tracePt t="39382" x="2876550" y="3441700"/>
          <p14:tracePt t="39394" x="2882900" y="3448050"/>
          <p14:tracePt t="39418" x="2882900" y="3454400"/>
          <p14:tracePt t="39454" x="2882900" y="3460750"/>
          <p14:tracePt t="39462" x="2882900" y="3467100"/>
          <p14:tracePt t="39486" x="2882900" y="3473450"/>
          <p14:tracePt t="39502" x="2882900" y="3479800"/>
          <p14:tracePt t="39530" x="2876550" y="3479800"/>
          <p14:tracePt t="39634" x="2870200" y="3479800"/>
          <p14:tracePt t="39719" x="2870200" y="3486150"/>
          <p14:tracePt t="39754" x="2870200" y="3479800"/>
          <p14:tracePt t="39794" x="2876550" y="3479800"/>
          <p14:tracePt t="39815" x="2882900" y="3479800"/>
          <p14:tracePt t="39830" x="2889250" y="3486150"/>
          <p14:tracePt t="39854" x="2889250" y="3479800"/>
          <p14:tracePt t="39874" x="2882900" y="3473450"/>
          <p14:tracePt t="39922" x="2876550" y="3467100"/>
          <p14:tracePt t="39942" x="2870200" y="3467100"/>
          <p14:tracePt t="39959" x="2863850" y="3460750"/>
          <p14:tracePt t="39982" x="2851150" y="3460750"/>
          <p14:tracePt t="39994" x="2851150" y="3467100"/>
          <p14:tracePt t="40005" x="2838450" y="3467100"/>
          <p14:tracePt t="40022" x="2832100" y="3467100"/>
          <p14:tracePt t="40043" x="2844800" y="3467100"/>
          <p14:tracePt t="40079" x="2851150" y="3460750"/>
          <p14:tracePt t="40094" x="2863850" y="3460750"/>
          <p14:tracePt t="40102" x="2870200" y="3454400"/>
          <p14:tracePt t="40110" x="2882900" y="3460750"/>
          <p14:tracePt t="40110" x="2895600" y="3454400"/>
          <p14:tracePt t="40124" x="2908300" y="3448050"/>
          <p14:tracePt t="40124" x="2921000" y="3448050"/>
          <p14:tracePt t="40141" x="2940050" y="3454400"/>
          <p14:tracePt t="40141" x="2952750" y="3454400"/>
          <p14:tracePt t="40157" x="2965450" y="3448050"/>
          <p14:tracePt t="40157" x="2978150" y="3448050"/>
          <p14:tracePt t="40175" x="3003550" y="3454400"/>
          <p14:tracePt t="40175" x="3016250" y="3454400"/>
          <p14:tracePt t="40192" x="3022600" y="3454400"/>
          <p14:tracePt t="40192" x="3028950" y="3454400"/>
          <p14:tracePt t="40208" x="3041650" y="3448050"/>
          <p14:tracePt t="40208" x="3048000" y="3448050"/>
          <p14:tracePt t="40224" x="3054350" y="3448050"/>
          <p14:tracePt t="40224" x="3060700" y="3441700"/>
          <p14:tracePt t="40224" x="3073400" y="3441700"/>
          <p14:tracePt t="40243" x="3079750" y="3435350"/>
          <p14:tracePt t="40259" x="3092450" y="3429000"/>
          <p14:tracePt t="40275" x="3092450" y="3422650"/>
          <p14:tracePt t="40291" x="3092450" y="3409950"/>
          <p14:tracePt t="40306" x="3086100" y="3403600"/>
          <p14:tracePt t="40323" x="3079750" y="3397250"/>
          <p14:tracePt t="40340" x="3073400" y="3390900"/>
          <p14:tracePt t="40340" x="3067050" y="3384550"/>
          <p14:tracePt t="40358" x="3060700" y="3384550"/>
          <p14:tracePt t="40373" x="3054350" y="3384550"/>
          <p14:tracePt t="40390" x="3048000" y="3378200"/>
          <p14:tracePt t="40407" x="3048000" y="3365500"/>
          <p14:tracePt t="40423" x="3054350" y="3359150"/>
          <p14:tracePt t="40440" x="3060700" y="3359150"/>
          <p14:tracePt t="40440" x="3067050" y="3352800"/>
          <p14:tracePt t="40458" x="3073400" y="3346450"/>
          <p14:tracePt t="40458" x="3079750" y="3333750"/>
          <p14:tracePt t="40476" x="3086100" y="3333750"/>
          <p14:tracePt t="40476" x="3092450" y="3327400"/>
          <p14:tracePt t="40492" x="3098800" y="3321050"/>
          <p14:tracePt t="40492" x="3098800" y="3314700"/>
          <p14:tracePt t="40508" x="3098800" y="3302000"/>
          <p14:tracePt t="40523" x="3105150" y="3295650"/>
          <p14:tracePt t="40523" x="3105150" y="3276600"/>
          <p14:tracePt t="40544" x="3105150" y="3263900"/>
          <p14:tracePt t="40559" x="3105150" y="3257550"/>
          <p14:tracePt t="40559" x="3098800" y="3251200"/>
          <p14:tracePt t="40575" x="3098800" y="3238500"/>
          <p14:tracePt t="40575" x="3092450" y="3232150"/>
          <p14:tracePt t="40592" x="3092450" y="3225800"/>
          <p14:tracePt t="40592" x="3086100" y="3219450"/>
          <p14:tracePt t="40592" x="3086100" y="3213100"/>
          <p14:tracePt t="40611" x="3079750" y="3200400"/>
          <p14:tracePt t="40627" x="3073400" y="3194050"/>
          <p14:tracePt t="40643" x="3073400" y="3187700"/>
          <p14:tracePt t="40657" x="3067050" y="3181350"/>
          <p14:tracePt t="40657" x="3060700" y="3181350"/>
          <p14:tracePt t="40676" x="3054350" y="3181350"/>
          <p14:tracePt t="40692" x="3048000" y="3187700"/>
          <p14:tracePt t="40707" x="3048000" y="3194050"/>
          <p14:tracePt t="40724" x="3048000" y="3200400"/>
          <p14:tracePt t="40724" x="3048000" y="3206750"/>
          <p14:tracePt t="40743" x="3048000" y="3213100"/>
          <p14:tracePt t="40757" x="3048000" y="3225800"/>
          <p14:tracePt t="40775" x="3054350" y="3232150"/>
          <p14:tracePt t="40791" x="3060700" y="3238500"/>
          <p14:tracePt t="40807" x="3067050" y="3238500"/>
          <p14:tracePt t="40824" x="3073400" y="3244850"/>
          <p14:tracePt t="40850" x="3073400" y="3251200"/>
          <p14:tracePt t="40874" x="3067050" y="3257550"/>
          <p14:tracePt t="40910" x="3060700" y="3257550"/>
          <p14:tracePt t="40935" x="3054350" y="3257550"/>
          <p14:tracePt t="40954" x="3048000" y="3263900"/>
          <p14:tracePt t="40971" x="3041650" y="3270250"/>
          <p14:tracePt t="40986" x="3028950" y="3276600"/>
          <p14:tracePt t="41002" x="3022600" y="3282950"/>
          <p14:tracePt t="41014" x="3022600" y="3289300"/>
          <p14:tracePt t="41025" x="3009900" y="3289300"/>
          <p14:tracePt t="41042" x="3003550" y="3295650"/>
          <p14:tracePt t="41059" x="2997200" y="3295650"/>
          <p14:tracePt t="41075" x="2990850" y="3289300"/>
          <p14:tracePt t="41092" x="2984500" y="3282950"/>
          <p14:tracePt t="41109" x="2978150" y="3276600"/>
          <p14:tracePt t="41125" x="2971800" y="3276600"/>
          <p14:tracePt t="41142" x="2965450" y="3276600"/>
          <p14:tracePt t="41159" x="2965450" y="3270250"/>
          <p14:tracePt t="41191" x="2965450" y="3263900"/>
          <p14:tracePt t="41234" x="2959100" y="3270250"/>
          <p14:tracePt t="41242" x="2959100" y="3276600"/>
          <p14:tracePt t="41254" x="2959100" y="3282950"/>
          <p14:tracePt t="41264" x="2959100" y="3289300"/>
          <p14:tracePt t="41276" x="2952750" y="3295650"/>
          <p14:tracePt t="41276" x="2952750" y="3314700"/>
          <p14:tracePt t="41295" x="2946400" y="3327400"/>
          <p14:tracePt t="41311" x="2946400" y="3340100"/>
          <p14:tracePt t="41326" x="2946400" y="3346450"/>
          <p14:tracePt t="41343" x="2946400" y="3352800"/>
          <p14:tracePt t="41359" x="2952750" y="3359150"/>
          <p14:tracePt t="41376" x="2959100" y="3359150"/>
          <p14:tracePt t="41393" x="2965450" y="3359150"/>
          <p14:tracePt t="41410" x="2971800" y="3359150"/>
          <p14:tracePt t="41427" x="2978150" y="3359150"/>
          <p14:tracePt t="41443" x="2984500" y="3352800"/>
          <p14:tracePt t="41467" x="2990850" y="3346450"/>
          <p14:tracePt t="41483" x="2997200" y="3340100"/>
          <p14:tracePt t="41511" x="2997200" y="3333750"/>
          <p14:tracePt t="41526" x="2990850" y="3333750"/>
          <p14:tracePt t="41555" x="2984500" y="3327400"/>
          <p14:tracePt t="41587" x="2978150" y="3327400"/>
          <p14:tracePt t="41603" x="2971800" y="3333750"/>
          <p14:tracePt t="41623" x="2965450" y="3340100"/>
          <p14:tracePt t="41631" x="2965450" y="3346450"/>
          <p14:tracePt t="41644" x="2959100" y="3352800"/>
          <p14:tracePt t="41644" x="2952750" y="3359150"/>
          <p14:tracePt t="41664" x="2940050" y="3365500"/>
          <p14:tracePt t="41664" x="2933700" y="3371850"/>
          <p14:tracePt t="41679" x="2927350" y="3378200"/>
          <p14:tracePt t="41679" x="2921000" y="3384550"/>
          <p14:tracePt t="41696" x="2914650" y="3390900"/>
          <p14:tracePt t="41696" x="2901950" y="3390900"/>
          <p14:tracePt t="41696" x="2895600" y="3397250"/>
          <p14:tracePt t="41716" x="2895600" y="3403600"/>
          <p14:tracePt t="41728" x="2882900" y="3403600"/>
          <p14:tracePt t="41745" x="2876550" y="3403600"/>
          <p14:tracePt t="41761" x="2882900" y="3397250"/>
          <p14:tracePt t="41827" x="2889250" y="3397250"/>
          <p14:tracePt t="41851" x="2895600" y="3397250"/>
          <p14:tracePt t="41863" x="2901950" y="3397250"/>
          <p14:tracePt t="41871" x="2908300" y="3390900"/>
          <p14:tracePt t="41887" x="2921000" y="3390900"/>
          <p14:tracePt t="41903" x="2927350" y="3384550"/>
          <p14:tracePt t="41916" x="2933700" y="3378200"/>
          <p14:tracePt t="41932" x="2933700" y="3384550"/>
          <p14:tracePt t="41946" x="2940050" y="3384550"/>
          <p14:tracePt t="41962" x="2946400" y="3384550"/>
          <p14:tracePt t="41979" x="2952750" y="3378200"/>
          <p14:tracePt t="41995" x="2952750" y="3371850"/>
          <p14:tracePt t="42012" x="2959100" y="3371850"/>
          <p14:tracePt t="42031" x="2959100" y="3378200"/>
          <p14:tracePt t="42059" x="2952750" y="3384550"/>
          <p14:tracePt t="42075" x="2952750" y="3390900"/>
          <p14:tracePt t="42091" x="2946400" y="3397250"/>
          <p14:tracePt t="42110" x="2940050" y="3397250"/>
          <p14:tracePt t="42127" x="2933700" y="3397250"/>
          <p14:tracePt t="42143" x="2927350" y="3390900"/>
          <p14:tracePt t="42151" x="2921000" y="3384550"/>
          <p14:tracePt t="42171" x="2914650" y="3378200"/>
          <p14:tracePt t="42187" x="2914650" y="3371850"/>
          <p14:tracePt t="42203" x="2908300" y="3365500"/>
          <p14:tracePt t="42216" x="2908300" y="3359150"/>
          <p14:tracePt t="42247" x="2908300" y="3352800"/>
          <p14:tracePt t="42263" x="2908300" y="3346450"/>
          <p14:tracePt t="42283" x="2901950" y="3340100"/>
          <p14:tracePt t="42315" x="2908300" y="3340100"/>
          <p14:tracePt t="42359" x="2914650" y="3340100"/>
          <p14:tracePt t="42383" x="2921000" y="3340100"/>
          <p14:tracePt t="42395" x="2933700" y="3340100"/>
          <p14:tracePt t="42411" x="2940050" y="3340100"/>
          <p14:tracePt t="42427" x="2946400" y="3340100"/>
          <p14:tracePt t="42443" x="2952750" y="3333750"/>
          <p14:tracePt t="42451" x="2959100" y="3333750"/>
          <p14:tracePt t="42464" x="2965450" y="3327400"/>
          <p14:tracePt t="42487" x="2971800" y="3327400"/>
          <p14:tracePt t="42497" x="2984500" y="3321050"/>
          <p14:tracePt t="42516" x="2990850" y="3321050"/>
          <p14:tracePt t="42531" x="2997200" y="3321050"/>
          <p14:tracePt t="42547" x="2997200" y="3327400"/>
          <p14:tracePt t="42583" x="2990850" y="3321050"/>
          <p14:tracePt t="42643" x="2984500" y="3321050"/>
          <p14:tracePt t="42667" x="2978150" y="3321050"/>
          <p14:tracePt t="42691" x="2978150" y="3314700"/>
          <p14:tracePt t="42703" x="2965450" y="3321050"/>
          <p14:tracePt t="42719" x="2959100" y="3321050"/>
          <p14:tracePt t="42763" x="2959100" y="3314700"/>
          <p14:tracePt t="42787" x="2965450" y="3302000"/>
          <p14:tracePt t="42803" x="2971800" y="3302000"/>
          <p14:tracePt t="42815" x="2978150" y="3302000"/>
          <p14:tracePt t="42846" x="2984500" y="3302000"/>
          <p14:tracePt t="42870" x="2990850" y="3302000"/>
          <p14:tracePt t="42899" x="2990850" y="3308350"/>
          <p14:tracePt t="42958" x="2984500" y="3314700"/>
          <p14:tracePt t="42991" x="2984500" y="3321050"/>
          <p14:tracePt t="43003" x="2984500" y="3327400"/>
          <p14:tracePt t="43027" x="2978150" y="3327400"/>
          <p14:tracePt t="43079" x="2971800" y="3327400"/>
          <p14:tracePt t="43111" x="2965450" y="3327400"/>
          <p14:tracePt t="43131" x="2959100" y="3327400"/>
          <p14:tracePt t="43147" x="2952750" y="3327400"/>
          <p14:tracePt t="43163" x="2946400" y="3333750"/>
          <p14:tracePt t="43175" x="2940050" y="3340100"/>
          <p14:tracePt t="43183" x="2933700" y="3346450"/>
          <p14:tracePt t="43199" x="2927350" y="3352800"/>
          <p14:tracePt t="43216" x="2921000" y="3359150"/>
          <p14:tracePt t="43216" x="2908300" y="3359150"/>
          <p14:tracePt t="43236" x="2908300" y="3371850"/>
          <p14:tracePt t="43236" x="2901950" y="3371850"/>
          <p14:tracePt t="43252" x="2895600" y="3378200"/>
          <p14:tracePt t="43267" x="2889250" y="3384550"/>
          <p14:tracePt t="43283" x="2876550" y="3384550"/>
          <p14:tracePt t="43300" x="2870200" y="3390900"/>
          <p14:tracePt t="43320" x="2863850" y="3390900"/>
          <p14:tracePt t="43336" x="2857500" y="3390900"/>
          <p14:tracePt t="43355" x="2851150" y="3390900"/>
          <p14:tracePt t="43372" x="2844800" y="3390900"/>
          <p14:tracePt t="43388" x="2844800" y="3397250"/>
          <p14:tracePt t="43404" x="2838450" y="3397250"/>
          <p14:tracePt t="43423" x="2838450" y="3390900"/>
          <p14:tracePt t="43455" x="2844800" y="3384550"/>
          <p14:tracePt t="43475" x="2844800" y="3378200"/>
          <p14:tracePt t="43491" x="2851150" y="3378200"/>
          <p14:tracePt t="43507" x="2857500" y="3371850"/>
          <p14:tracePt t="43523" x="2863850" y="3371850"/>
          <p14:tracePt t="43543" x="2870200" y="3365500"/>
          <p14:tracePt t="43591" x="2876550" y="3365500"/>
          <p14:tracePt t="43636" x="2876550" y="3359150"/>
          <p14:tracePt t="43704" x="2876550" y="3352800"/>
          <p14:tracePt t="43739" x="2870200" y="3346450"/>
          <p14:tracePt t="43755" x="2863850" y="3340100"/>
          <p14:tracePt t="43775" x="2863850" y="3333750"/>
          <p14:tracePt t="43791" x="2863850" y="3327400"/>
          <p14:tracePt t="43807" x="2857500" y="3321050"/>
          <p14:tracePt t="43823" x="2857500" y="3314700"/>
          <p14:tracePt t="43835" x="2851150" y="3314700"/>
          <p14:tracePt t="43851" x="2844800" y="3308350"/>
          <p14:tracePt t="43867" x="2832100" y="3308350"/>
          <p14:tracePt t="43883" x="2825750" y="3308350"/>
          <p14:tracePt t="43891" x="2819400" y="3308350"/>
          <p14:tracePt t="43891" x="2813050" y="3308350"/>
          <p14:tracePt t="43904" x="2800350" y="3302000"/>
          <p14:tracePt t="43904" x="2794000" y="3302000"/>
          <p14:tracePt t="43921" x="2787650" y="3295650"/>
          <p14:tracePt t="43921" x="2774950" y="3295650"/>
          <p14:tracePt t="44512" x="2971800" y="3073400"/>
          <p14:tracePt t="44535" x="2978150" y="3067050"/>
          <p14:tracePt t="44547" x="2984500" y="3060700"/>
          <p14:tracePt t="44556" x="2990850" y="3054350"/>
          <p14:tracePt t="44556" x="2997200" y="3048000"/>
          <p14:tracePt t="44573" x="3003550" y="3041650"/>
          <p14:tracePt t="44588" x="3009900" y="3035300"/>
          <p14:tracePt t="44604" x="3022600" y="3035300"/>
          <p14:tracePt t="44621" x="3016250" y="3035300"/>
          <p14:tracePt t="44640" x="3003550" y="3035300"/>
          <p14:tracePt t="44656" x="2997200" y="3035300"/>
          <p14:tracePt t="44656" x="2990850" y="3041650"/>
          <p14:tracePt t="44656" x="2978150" y="3041650"/>
          <p14:tracePt t="44676" x="2971800" y="3041650"/>
          <p14:tracePt t="44689" x="2959100" y="3048000"/>
          <p14:tracePt t="44689" x="2946400" y="3048000"/>
          <p14:tracePt t="44689" x="2933700" y="3054350"/>
          <p14:tracePt t="44709" x="2921000" y="3054350"/>
          <p14:tracePt t="44709" x="2908300" y="3060700"/>
          <p14:tracePt t="44723" x="2901950" y="3067050"/>
          <p14:tracePt t="44723" x="2882900" y="3067050"/>
          <p14:tracePt t="44740" x="2876550" y="3073400"/>
          <p14:tracePt t="44740" x="2863850" y="3079750"/>
          <p14:tracePt t="44757" x="2857500" y="3086100"/>
          <p14:tracePt t="44757" x="2844800" y="3092450"/>
          <p14:tracePt t="44757" x="2838450" y="3098800"/>
          <p14:tracePt t="44776" x="2832100" y="3111500"/>
          <p14:tracePt t="44776" x="2825750" y="3117850"/>
          <p14:tracePt t="44790" x="2819400" y="3124200"/>
          <p14:tracePt t="44790" x="2819400" y="3130550"/>
          <p14:tracePt t="44807" x="2813050" y="3136900"/>
          <p14:tracePt t="44807" x="2813050" y="3149600"/>
          <p14:tracePt t="44824" x="2813050" y="3155950"/>
          <p14:tracePt t="44824" x="2813050" y="3168650"/>
          <p14:tracePt t="44841" x="2813050" y="3175000"/>
          <p14:tracePt t="44841" x="2819400" y="3187700"/>
          <p14:tracePt t="44857" x="2819400" y="3194050"/>
          <p14:tracePt t="44857" x="2819400" y="3206750"/>
          <p14:tracePt t="44874" x="2825750" y="3213100"/>
          <p14:tracePt t="44874" x="2832100" y="3219450"/>
          <p14:tracePt t="44890" x="2832100" y="3232150"/>
          <p14:tracePt t="44890" x="2838450" y="3238500"/>
          <p14:tracePt t="44909" x="2851150" y="3257550"/>
          <p14:tracePt t="44909" x="2857500" y="3263900"/>
          <p14:tracePt t="44925" x="2857500" y="3276600"/>
          <p14:tracePt t="44925" x="2863850" y="3276600"/>
          <p14:tracePt t="44941" x="2870200" y="3289300"/>
          <p14:tracePt t="44941" x="2876550" y="3295650"/>
          <p14:tracePt t="44958" x="2882900" y="3302000"/>
          <p14:tracePt t="44958" x="2889250" y="3302000"/>
          <p14:tracePt t="44958" x="2895600" y="3308350"/>
          <p14:tracePt t="44977" x="2901950" y="3314700"/>
          <p14:tracePt t="44989" x="2908300" y="3321050"/>
          <p14:tracePt t="45006" x="2914650" y="3327400"/>
          <p14:tracePt t="45023" x="2921000" y="3333750"/>
          <p14:tracePt t="45040" x="2914650" y="3340100"/>
          <p14:tracePt t="45056" x="2908300" y="3346450"/>
          <p14:tracePt t="45073" x="2895600" y="3352800"/>
          <p14:tracePt t="45073" x="2889250" y="3352800"/>
          <p14:tracePt t="45092" x="2882900" y="3359150"/>
          <p14:tracePt t="45106" x="2876550" y="3359150"/>
          <p14:tracePt t="45106" x="2863850" y="3365500"/>
          <p14:tracePt t="45124" x="2857500" y="3365500"/>
          <p14:tracePt t="45124" x="2844800" y="3378200"/>
          <p14:tracePt t="45142" x="2832100" y="3384550"/>
          <p14:tracePt t="45142" x="2825750" y="3390900"/>
          <p14:tracePt t="45158" x="2819400" y="3397250"/>
          <p14:tracePt t="45158" x="2813050" y="3397250"/>
          <p14:tracePt t="45175" x="2806700" y="3403600"/>
          <p14:tracePt t="45175" x="2794000" y="3409950"/>
          <p14:tracePt t="45192" x="2787650" y="3409950"/>
          <p14:tracePt t="45192" x="2774950" y="3416300"/>
          <p14:tracePt t="45208" x="2762250" y="3422650"/>
          <p14:tracePt t="45208" x="2755900" y="3422650"/>
          <p14:tracePt t="45225" x="2749550" y="3422650"/>
          <p14:tracePt t="45225" x="2743200" y="3429000"/>
          <p14:tracePt t="45242" x="2736850" y="3429000"/>
          <p14:tracePt t="45256" x="2730500" y="3429000"/>
          <p14:tracePt t="45273" x="2724150" y="3429000"/>
          <p14:tracePt t="45292" x="2730500" y="3422650"/>
          <p14:tracePt t="45380" x="2736850" y="3422650"/>
          <p14:tracePt t="45404" x="2743200" y="3422650"/>
          <p14:tracePt t="45427" x="2749550" y="3416300"/>
          <p14:tracePt t="45439" x="2755900" y="3422650"/>
          <p14:tracePt t="45456" x="2755900" y="3435350"/>
          <p14:tracePt t="45499" x="2749550" y="3435350"/>
          <p14:tracePt t="45523" x="2743200" y="3441700"/>
          <p14:tracePt t="45548" x="2736850" y="3441700"/>
          <p14:tracePt t="45556" x="2730500" y="3441700"/>
          <p14:tracePt t="45567" x="2724150" y="3441700"/>
          <p14:tracePt t="45576" x="2711450" y="3448050"/>
          <p14:tracePt t="45592" x="2705100" y="3448050"/>
          <p14:tracePt t="45608" x="2698750" y="3454400"/>
          <p14:tracePt t="45624" x="2692400" y="3454400"/>
          <p14:tracePt t="45645" x="2686050" y="3454400"/>
          <p14:tracePt t="45680" x="2692400" y="3460750"/>
          <p14:tracePt t="45720" x="2698750" y="3467100"/>
          <p14:tracePt t="45800" x="2692400" y="3473450"/>
          <p14:tracePt t="45916" x="2686050" y="3473450"/>
          <p14:tracePt t="45928" x="2679700" y="3473450"/>
          <p14:tracePt t="45936" x="2673350" y="3479800"/>
          <p14:tracePt t="45951" x="2667000" y="3486150"/>
          <p14:tracePt t="45968" x="2660650" y="3492500"/>
          <p14:tracePt t="45981" x="2660650" y="3498850"/>
          <p14:tracePt t="46004" x="2654300" y="3505200"/>
          <p14:tracePt t="46047" x="2647950" y="3505200"/>
          <p14:tracePt t="46072" x="2641600" y="3511550"/>
          <p14:tracePt t="46088" x="2635250" y="3511550"/>
          <p14:tracePt t="46100" x="2628900" y="3511550"/>
          <p14:tracePt t="46124" x="2622550" y="3505200"/>
          <p14:tracePt t="46132" x="2616200" y="3505200"/>
          <p14:tracePt t="46224" x="2609850" y="3511550"/>
          <p14:tracePt t="46340" x="2609850" y="3524250"/>
          <p14:tracePt t="46372" x="2609850" y="3530600"/>
          <p14:tracePt t="46476" x="2609850" y="3536950"/>
          <p14:tracePt t="46492" x="2603500" y="3536950"/>
          <p14:tracePt t="46596" x="2597150" y="3543300"/>
          <p14:tracePt t="46627" x="2590800" y="3549650"/>
          <p14:tracePt t="46648" x="2590800" y="3556000"/>
          <p14:tracePt t="46664" x="2590800" y="3562350"/>
          <p14:tracePt t="46672" x="2584450" y="3562350"/>
          <p14:tracePt t="46689" x="2578100" y="3568700"/>
          <p14:tracePt t="46700" x="2578100" y="3575050"/>
          <p14:tracePt t="46724" x="2578100" y="3568700"/>
          <p14:tracePt t="46784" x="2578100" y="3562350"/>
          <p14:tracePt t="46827" x="2584450" y="3562350"/>
          <p14:tracePt t="46844" x="2590800" y="3562350"/>
          <p14:tracePt t="46860" x="2597150" y="3562350"/>
          <p14:tracePt t="46876" x="2603500" y="3562350"/>
          <p14:tracePt t="46896" x="2609850" y="3562350"/>
          <p14:tracePt t="46911" x="2616200" y="3568700"/>
          <p14:tracePt t="46936" x="2616200" y="3575050"/>
          <p14:tracePt t="46941" x="2616200" y="3581400"/>
          <p14:tracePt t="46956" x="2616200" y="3594100"/>
          <p14:tracePt t="46980" x="2609850" y="3600450"/>
          <p14:tracePt t="46995" x="2609850" y="3606800"/>
          <p14:tracePt t="47008" x="2609850" y="3613150"/>
          <p14:tracePt t="47032" x="2616200" y="3606800"/>
          <p14:tracePt t="47056" x="2616200" y="3600450"/>
          <p14:tracePt t="47084" x="2609850" y="3613150"/>
          <p14:tracePt t="47128" x="2603500" y="3613150"/>
          <p14:tracePt t="47160" x="2603500" y="3619500"/>
          <p14:tracePt t="47240" x="2609850" y="3625850"/>
          <p14:tracePt t="47288" x="2609850" y="3632200"/>
          <p14:tracePt t="47324" x="2609850" y="3638550"/>
          <p14:tracePt t="47360" x="2616200" y="3644900"/>
          <p14:tracePt t="47376" x="2622550" y="3644900"/>
          <p14:tracePt t="47392" x="2628900" y="3644900"/>
          <p14:tracePt t="47408" x="2635250" y="3644900"/>
          <p14:tracePt t="47417" x="2635250" y="3638550"/>
          <p14:tracePt t="47431" x="2641600" y="3632200"/>
          <p14:tracePt t="47447" x="2647950" y="3632200"/>
          <p14:tracePt t="47464" x="2654300" y="3632200"/>
          <p14:tracePt t="47481" x="2660650" y="3632200"/>
          <p14:tracePt t="47498" x="2667000" y="3625850"/>
          <p14:tracePt t="47515" x="2673350" y="3625850"/>
          <p14:tracePt t="47531" x="2679700" y="3625850"/>
          <p14:tracePt t="47548" x="2686050" y="3625850"/>
          <p14:tracePt t="47565" x="2692400" y="3632200"/>
          <p14:tracePt t="47581" x="2698750" y="3632200"/>
          <p14:tracePt t="47640" x="2698750" y="3638550"/>
          <p14:tracePt t="47676" x="2692400" y="3638550"/>
          <p14:tracePt t="47692" x="2692400" y="3651250"/>
          <p14:tracePt t="47717" x="2686050" y="3651250"/>
          <p14:tracePt t="47760" x="2692400" y="3644900"/>
          <p14:tracePt t="47796" x="2692400" y="3638550"/>
          <p14:tracePt t="47836" x="2686050" y="3644900"/>
          <p14:tracePt t="47896" x="2686050" y="3651250"/>
          <p14:tracePt t="47908" x="2692400" y="3644900"/>
          <p14:tracePt t="47924" x="2698750" y="3644900"/>
          <p14:tracePt t="48008" x="2698750" y="3638550"/>
          <p14:tracePt t="48068" x="2698750" y="3632200"/>
          <p14:tracePt t="48088" x="2692400" y="3632200"/>
          <p14:tracePt t="48120" x="2686050" y="3638550"/>
          <p14:tracePt t="48148" x="2679700" y="3644900"/>
          <p14:tracePt t="48164" x="2667000" y="3644900"/>
          <p14:tracePt t="48196" x="2660650" y="3644900"/>
          <p14:tracePt t="48208" x="2654300" y="3644900"/>
          <p14:tracePt t="48224" x="2647950" y="3644900"/>
          <p14:tracePt t="48240" x="2654300" y="3651250"/>
          <p14:tracePt t="48316" x="2660650" y="3651250"/>
          <p14:tracePt t="48328" x="2667000" y="3651250"/>
          <p14:tracePt t="48344" x="2673350" y="3657600"/>
          <p14:tracePt t="48360" x="2679700" y="3657600"/>
          <p14:tracePt t="48368" x="2686050" y="3657600"/>
          <p14:tracePt t="48384" x="2692400" y="3651250"/>
          <p14:tracePt t="48401" x="2698750" y="3651250"/>
          <p14:tracePt t="48418" x="2705100" y="3657600"/>
          <p14:tracePt t="48435" x="2711450" y="3651250"/>
          <p14:tracePt t="48451" x="2711450" y="3657600"/>
          <p14:tracePt t="48488" x="2705100" y="3657600"/>
          <p14:tracePt t="48525" x="2692400" y="3657600"/>
          <p14:tracePt t="48540" x="2686050" y="3663950"/>
          <p14:tracePt t="48548" x="2679700" y="3670300"/>
          <p14:tracePt t="48560" x="2673350" y="3670300"/>
          <p14:tracePt t="48568" x="2667000" y="3670300"/>
          <p14:tracePt t="48585" x="2660650" y="3676650"/>
          <p14:tracePt t="48601" x="2654300" y="3676650"/>
          <p14:tracePt t="48636" x="2660650" y="3676650"/>
          <p14:tracePt t="48652" x="2660650" y="3670300"/>
          <p14:tracePt t="48668" x="2667000" y="3663950"/>
          <p14:tracePt t="48688" x="2673350" y="3670300"/>
          <p14:tracePt t="48696" x="2679700" y="3663950"/>
          <p14:tracePt t="48720" x="2686050" y="3663950"/>
          <p14:tracePt t="48764" x="2692400" y="3663950"/>
          <p14:tracePt t="48780" x="2698750" y="3670300"/>
          <p14:tracePt t="48797" x="2698750" y="3676650"/>
          <p14:tracePt t="48848" x="2698750" y="3683000"/>
          <p14:tracePt t="48900" x="2698750" y="3676650"/>
          <p14:tracePt t="48936" x="2698750" y="3689350"/>
          <p14:tracePt t="48996" x="2692400" y="3689350"/>
          <p14:tracePt t="49020" x="2679700" y="3689350"/>
          <p14:tracePt t="49056" x="2679700" y="3695700"/>
          <p14:tracePt t="49100" x="2679700" y="3689350"/>
          <p14:tracePt t="49192" x="2679700" y="3695700"/>
          <p14:tracePt t="49245" x="2686050" y="3689350"/>
          <p14:tracePt t="49329" x="2679700" y="3683000"/>
          <p14:tracePt t="49349" x="2673350" y="3683000"/>
          <p14:tracePt t="49373" x="2667000" y="3683000"/>
          <p14:tracePt t="49388" x="2667000" y="3689350"/>
          <p14:tracePt t="49417" x="2667000" y="3695700"/>
          <p14:tracePt t="49433" x="2667000" y="3702050"/>
          <p14:tracePt t="49456" x="2660650" y="3702050"/>
          <p14:tracePt t="49468" x="2660650" y="3695700"/>
          <p14:tracePt t="49657" x="2654300" y="3702050"/>
          <p14:tracePt t="49700" x="2647950" y="3708400"/>
          <p14:tracePt t="49725" x="2641600" y="3708400"/>
          <p14:tracePt t="49741" x="2635250" y="3708400"/>
          <p14:tracePt t="49756" x="2628900" y="3702050"/>
          <p14:tracePt t="49769" x="2622550" y="3695700"/>
          <p14:tracePt t="49784" x="2622550" y="3689350"/>
          <p14:tracePt t="49793" x="2622550" y="3683000"/>
          <p14:tracePt t="49817" x="2622550" y="3676650"/>
          <p14:tracePt t="49829" x="2628900" y="3676650"/>
          <p14:tracePt t="49839" x="2628900" y="3670300"/>
          <p14:tracePt t="49856" x="2635250" y="3663950"/>
          <p14:tracePt t="49873" x="2647950" y="3657600"/>
          <p14:tracePt t="49873" x="2654300" y="3644900"/>
          <p14:tracePt t="49891" x="2660650" y="3644900"/>
          <p14:tracePt t="49906" x="2667000" y="3644900"/>
          <p14:tracePt t="49923" x="2673350" y="3644900"/>
          <p14:tracePt t="49923" x="2686050" y="3644900"/>
          <p14:tracePt t="49942" x="2686050" y="3657600"/>
          <p14:tracePt t="49942" x="2692400" y="3663950"/>
          <p14:tracePt t="49958" x="2705100" y="3670300"/>
          <p14:tracePt t="49958" x="2711450" y="3676650"/>
          <p14:tracePt t="49975" x="2717800" y="3676650"/>
          <p14:tracePt t="49975" x="2724150" y="3676650"/>
          <p14:tracePt t="49992" x="2730500" y="3683000"/>
          <p14:tracePt t="49992" x="2749550" y="3695700"/>
          <p14:tracePt t="50009" x="2755900" y="3695700"/>
          <p14:tracePt t="50009" x="2762250" y="3702050"/>
          <p14:tracePt t="50025" x="2768600" y="3702050"/>
          <p14:tracePt t="50025" x="2768600" y="3708400"/>
          <p14:tracePt t="50042" x="2774950" y="3714750"/>
          <p14:tracePt t="50057" x="2781300" y="3721100"/>
          <p14:tracePt t="50085" x="2787650" y="3727450"/>
          <p14:tracePt t="50109" x="2794000" y="3727450"/>
          <p14:tracePt t="50120" x="2794000" y="3733800"/>
          <p14:tracePt t="50161" x="2794000" y="3740150"/>
          <p14:tracePt t="50181" x="2794000" y="3746500"/>
          <p14:tracePt t="50197" x="2794000" y="3740150"/>
          <p14:tracePt t="50256" x="2800350" y="3740150"/>
          <p14:tracePt t="50333" x="2806700" y="3733800"/>
          <p14:tracePt t="50356" x="2806700" y="3727450"/>
          <p14:tracePt t="50429" x="2800350" y="3733800"/>
          <p14:tracePt t="50469" x="2800350" y="3740150"/>
          <p14:tracePt t="50481" x="2800350" y="3746500"/>
          <p14:tracePt t="50505" x="2800350" y="3740150"/>
          <p14:tracePt t="50548" x="2806700" y="3733800"/>
          <p14:tracePt t="50573" x="2813050" y="3740150"/>
          <p14:tracePt t="50608" x="2819400" y="3746500"/>
          <p14:tracePt t="50633" x="2819400" y="3752850"/>
          <p14:tracePt t="50701" x="2825750" y="3752850"/>
          <p14:tracePt t="50729" x="2825750" y="3759200"/>
          <p14:tracePt t="50737" x="2819400" y="3759200"/>
          <p14:tracePt t="50789" x="2813050" y="3759200"/>
          <p14:tracePt t="50805" x="2806700" y="3765550"/>
          <p14:tracePt t="50829" x="2794000" y="3771900"/>
          <p14:tracePt t="50841" x="2787650" y="3778250"/>
          <p14:tracePt t="50857" x="2781300" y="3778250"/>
          <p14:tracePt t="50866" x="2774950" y="3784600"/>
          <p14:tracePt t="50881" x="2768600" y="3784600"/>
          <p14:tracePt t="50897" x="2768600" y="3790950"/>
          <p14:tracePt t="50909" x="2768600" y="3803650"/>
          <p14:tracePt t="50926" x="2762250" y="3810000"/>
          <p14:tracePt t="50957" x="2768600" y="3803650"/>
          <p14:tracePt t="50969" x="2768600" y="3797300"/>
          <p14:tracePt t="50985" x="2774950" y="3803650"/>
          <p14:tracePt t="51009" x="2781300" y="3790950"/>
          <p14:tracePt t="51017" x="2787650" y="3790950"/>
          <p14:tracePt t="51029" x="2794000" y="3784600"/>
          <p14:tracePt t="51069" x="2800350" y="3784600"/>
          <p14:tracePt t="51097" x="2800350" y="3790950"/>
          <p14:tracePt t="51149" x="2794000" y="3803650"/>
          <p14:tracePt t="51173" x="2787650" y="3797300"/>
          <p14:tracePt t="51209" x="2781300" y="3797300"/>
          <p14:tracePt t="51241" x="2781300" y="3803650"/>
          <p14:tracePt t="51269" x="2781300" y="3810000"/>
          <p14:tracePt t="51276" x="2781300" y="3803650"/>
          <p14:tracePt t="51300" x="2787650" y="3810000"/>
          <p14:tracePt t="51320" x="2794000" y="3810000"/>
          <p14:tracePt t="51361" x="2794000" y="3816350"/>
          <p14:tracePt t="51376" x="2800350" y="3810000"/>
          <p14:tracePt t="51396" x="2806700" y="3810000"/>
          <p14:tracePt t="51429" x="2813050" y="3810000"/>
          <p14:tracePt t="51441" x="2813050" y="3803650"/>
          <p14:tracePt t="51450" x="2819400" y="3803650"/>
          <p14:tracePt t="51473" x="2819400" y="3816350"/>
          <p14:tracePt t="51509" x="2813050" y="3816350"/>
          <p14:tracePt t="51534" x="2813050" y="3822700"/>
          <p14:tracePt t="51560" x="2813050" y="3816350"/>
          <p14:tracePt t="51569" x="2819400" y="3810000"/>
          <p14:tracePt t="51593" x="2813050" y="3810000"/>
          <p14:tracePt t="51661" x="2806700" y="3803650"/>
          <p14:tracePt t="51681" x="2806700" y="3810000"/>
          <p14:tracePt t="51713" x="2806700" y="3816350"/>
          <p14:tracePt t="51728" x="2800350" y="3822700"/>
          <p14:tracePt t="51757" x="2800350" y="3829050"/>
          <p14:tracePt t="51797" x="2800350" y="3822700"/>
          <p14:tracePt t="51833" x="2800350" y="3829050"/>
          <p14:tracePt t="51861" x="2794000" y="3835400"/>
          <p14:tracePt t="51877" x="2800350" y="3848100"/>
          <p14:tracePt t="51909" x="2800350" y="3841750"/>
          <p14:tracePt t="51921" x="2832100" y="3841750"/>
          <p14:tracePt t="51937" x="2838450" y="3848100"/>
          <p14:tracePt t="51961" x="2838450" y="3841750"/>
          <p14:tracePt t="51981" x="2806700" y="3841750"/>
          <p14:tracePt t="52005" x="2800350" y="3835400"/>
          <p14:tracePt t="52020" x="2794000" y="3841750"/>
          <p14:tracePt t="52049" x="2787650" y="3848100"/>
          <p14:tracePt t="52057" x="2781300" y="3854450"/>
          <p14:tracePt t="52066" x="2774950" y="3860800"/>
          <p14:tracePt t="52082" x="2768600" y="3860800"/>
          <p14:tracePt t="52097" x="2762250" y="3860800"/>
          <p14:tracePt t="52114" x="2755900" y="3860800"/>
          <p14:tracePt t="52131" x="2749550" y="3867150"/>
          <p14:tracePt t="52131" x="2743200" y="3860800"/>
          <p14:tracePt t="52150" x="2736850" y="3867150"/>
          <p14:tracePt t="52209" x="2743200" y="3854450"/>
          <p14:tracePt t="52281" x="2749550" y="3848100"/>
          <p14:tracePt t="52297" x="2755900" y="3841750"/>
          <p14:tracePt t="52337" x="2762250" y="3848100"/>
          <p14:tracePt t="52357" x="2768600" y="3841750"/>
          <p14:tracePt t="52373" x="2774950" y="3835400"/>
          <p14:tracePt t="52389" x="2781300" y="3835400"/>
          <p14:tracePt t="52402" x="2781300" y="3822700"/>
          <p14:tracePt t="52457" x="2781300" y="3816350"/>
          <p14:tracePt t="52485" x="2781300" y="3829050"/>
          <p14:tracePt t="52502" x="2781300" y="3835400"/>
          <p14:tracePt t="52518" x="2774950" y="3829050"/>
          <p14:tracePt t="52545" x="2768600" y="3829050"/>
          <p14:tracePt t="52561" x="2768600" y="3822700"/>
          <p14:tracePt t="52570" x="2768600" y="3816350"/>
          <p14:tracePt t="52570" x="2768600" y="3810000"/>
          <p14:tracePt t="52584" x="2762250" y="3810000"/>
          <p14:tracePt t="52599" x="2762250" y="3803650"/>
          <p14:tracePt t="52615" x="2762250" y="3797300"/>
          <p14:tracePt t="52632" x="2755900" y="3790950"/>
          <p14:tracePt t="52632" x="2749550" y="3790950"/>
          <p14:tracePt t="52651" x="2743200" y="3790950"/>
          <p14:tracePt t="52666" x="2736850" y="3797300"/>
          <p14:tracePt t="52682" x="2730500" y="3797300"/>
          <p14:tracePt t="52699" x="2724150" y="3797300"/>
          <p14:tracePt t="52718" x="2724150" y="3790950"/>
          <p14:tracePt t="52734" x="2711450" y="3797300"/>
          <p14:tracePt t="52749" x="2705100" y="3797300"/>
          <p14:tracePt t="52766" x="2698750" y="3790950"/>
          <p14:tracePt t="52766" x="2686050" y="3803650"/>
          <p14:tracePt t="52787" x="2679700" y="3810000"/>
          <p14:tracePt t="52787" x="2673350" y="3810000"/>
          <p14:tracePt t="53538" x="2692400" y="3270250"/>
          <p14:tracePt t="53546" x="2679700" y="3263900"/>
          <p14:tracePt t="53555" x="2660650" y="3251200"/>
          <p14:tracePt t="53555" x="2641600" y="3244850"/>
          <p14:tracePt t="53571" x="2609850" y="3232150"/>
          <p14:tracePt t="53571" x="2584450" y="3225800"/>
          <p14:tracePt t="53571" x="2552700" y="3213100"/>
          <p14:tracePt t="53590" x="2527300" y="3200400"/>
          <p14:tracePt t="53602" x="2495550" y="3194050"/>
          <p14:tracePt t="53602" x="2451100" y="3181350"/>
          <p14:tracePt t="53623" x="2425700" y="3175000"/>
          <p14:tracePt t="53623" x="2406650" y="3168650"/>
          <p14:tracePt t="53638" x="2387600" y="3162300"/>
          <p14:tracePt t="53638" x="2368550" y="3155950"/>
          <p14:tracePt t="53654" x="2355850" y="3149600"/>
          <p14:tracePt t="53654" x="2336800" y="3149600"/>
          <p14:tracePt t="53654" x="2324100" y="3143250"/>
          <p14:tracePt t="53674" x="2311400" y="3143250"/>
          <p14:tracePt t="53674" x="2298700" y="3136900"/>
          <p14:tracePt t="53689" x="2292350" y="3136900"/>
          <p14:tracePt t="53703" x="2286000" y="3130550"/>
          <p14:tracePt t="53719" x="2292350" y="3130550"/>
          <p14:tracePt t="53736" x="2298700" y="3130550"/>
          <p14:tracePt t="53736" x="2305050" y="3124200"/>
          <p14:tracePt t="53755" x="2311400" y="3124200"/>
          <p14:tracePt t="53755" x="2317750" y="3124200"/>
          <p14:tracePt t="53771" x="2324100" y="3124200"/>
          <p14:tracePt t="53786" x="2317750" y="3130550"/>
          <p14:tracePt t="53806" x="2311400" y="3136900"/>
          <p14:tracePt t="53806" x="2298700" y="3136900"/>
          <p14:tracePt t="53823" x="2292350" y="3143250"/>
          <p14:tracePt t="53823" x="2279650" y="3149600"/>
          <p14:tracePt t="53839" x="2260600" y="3155950"/>
          <p14:tracePt t="53839" x="2241550" y="3155950"/>
          <p14:tracePt t="53855" x="2222500" y="3162300"/>
          <p14:tracePt t="53855" x="2197100" y="3162300"/>
          <p14:tracePt t="53855" x="2171700" y="3162300"/>
          <p14:tracePt t="53874" x="2139950" y="3162300"/>
          <p14:tracePt t="53886" x="2108200" y="3155950"/>
          <p14:tracePt t="53886" x="2032000" y="3143250"/>
          <p14:tracePt t="53906" x="1993900" y="3130550"/>
          <p14:tracePt t="53906" x="1955800" y="3117850"/>
          <p14:tracePt t="53922" x="1911350" y="3105150"/>
          <p14:tracePt t="53922" x="1873250" y="3092450"/>
          <p14:tracePt t="53938" x="1835150" y="3073400"/>
          <p14:tracePt t="53938" x="1797050" y="3054350"/>
          <p14:tracePt t="53938" x="1758950" y="3035300"/>
          <p14:tracePt t="53958" x="1727200" y="3009900"/>
          <p14:tracePt t="53970" x="1701800" y="2984500"/>
          <p14:tracePt t="53970" x="1651000" y="2933700"/>
          <p14:tracePt t="53989" x="1638300" y="2908300"/>
          <p14:tracePt t="53989" x="1625600" y="2876550"/>
          <p14:tracePt t="54006" x="1612900" y="2851150"/>
          <p14:tracePt t="54006" x="1612900" y="2825750"/>
          <p14:tracePt t="54023" x="1612900" y="2800350"/>
          <p14:tracePt t="54023" x="1625600" y="2774950"/>
          <p14:tracePt t="54039" x="1638300" y="2743200"/>
          <p14:tracePt t="54039" x="1676400" y="2698750"/>
          <p14:tracePt t="54055" x="1701800" y="2673350"/>
          <p14:tracePt t="54055" x="1733550" y="2654300"/>
          <p14:tracePt t="54073" x="1771650" y="2628900"/>
          <p14:tracePt t="54073" x="1809750" y="2609850"/>
          <p14:tracePt t="54089" x="1847850" y="2597150"/>
          <p14:tracePt t="54089" x="1943100" y="2565400"/>
          <p14:tracePt t="54106" x="1993900" y="2552700"/>
          <p14:tracePt t="54106" x="2044700" y="2546350"/>
          <p14:tracePt t="54123" x="2095500" y="2540000"/>
          <p14:tracePt t="54123" x="2146300" y="2533650"/>
          <p14:tracePt t="54139" x="2197100" y="2533650"/>
          <p14:tracePt t="54139" x="2247900" y="2533650"/>
          <p14:tracePt t="54156" x="2298700" y="2540000"/>
          <p14:tracePt t="54156" x="2343150" y="2540000"/>
          <p14:tracePt t="54156" x="2393950" y="2546350"/>
          <p14:tracePt t="54175" x="2438400" y="2559050"/>
          <p14:tracePt t="54175" x="2482850" y="2565400"/>
          <p14:tracePt t="54191" x="2520950" y="2578100"/>
          <p14:tracePt t="54191" x="2559050" y="2597150"/>
          <p14:tracePt t="54206" x="2597150" y="2616200"/>
          <p14:tracePt t="54206" x="2628900" y="2635250"/>
          <p14:tracePt t="54224" x="2660650" y="2654300"/>
          <p14:tracePt t="54224" x="2686050" y="2673350"/>
          <p14:tracePt t="54224" x="2711450" y="2698750"/>
          <p14:tracePt t="54242" x="2730500" y="2717800"/>
          <p14:tracePt t="54254" x="2743200" y="2743200"/>
          <p14:tracePt t="54254" x="2755900" y="2768600"/>
          <p14:tracePt t="54275" x="2774950" y="2813050"/>
          <p14:tracePt t="54275" x="2774950" y="2838450"/>
          <p14:tracePt t="54290" x="2774950" y="2863850"/>
          <p14:tracePt t="54290" x="2774950" y="2889250"/>
          <p14:tracePt t="54307" x="2768600" y="2908300"/>
          <p14:tracePt t="54307" x="2762250" y="2933700"/>
          <p14:tracePt t="54323" x="2755900" y="2952750"/>
          <p14:tracePt t="54323" x="2749550" y="2971800"/>
          <p14:tracePt t="54323" x="2736850" y="2984500"/>
          <p14:tracePt t="54342" x="2724150" y="3003550"/>
          <p14:tracePt t="54342" x="2711450" y="3016250"/>
          <p14:tracePt t="54357" x="2692400" y="3028950"/>
          <p14:tracePt t="54357" x="2679700" y="3035300"/>
          <p14:tracePt t="54373" x="2660650" y="3048000"/>
          <p14:tracePt t="54373" x="2647950" y="3054350"/>
          <p14:tracePt t="54390" x="2628900" y="3060700"/>
          <p14:tracePt t="54390" x="2597150" y="3073400"/>
          <p14:tracePt t="54407" x="2584450" y="3079750"/>
          <p14:tracePt t="54407" x="2565400" y="3079750"/>
          <p14:tracePt t="54424" x="2552700" y="3086100"/>
          <p14:tracePt t="54424" x="2533650" y="3092450"/>
          <p14:tracePt t="54440" x="2520950" y="3092450"/>
          <p14:tracePt t="54440" x="2508250" y="3092450"/>
          <p14:tracePt t="54457" x="2489200" y="3092450"/>
          <p14:tracePt t="54457" x="2463800" y="3092450"/>
          <p14:tracePt t="54475" x="2451100" y="3092450"/>
          <p14:tracePt t="54475" x="2438400" y="3086100"/>
          <p14:tracePt t="54491" x="2425700" y="3086100"/>
          <p14:tracePt t="54491" x="2413000" y="3079750"/>
          <p14:tracePt t="54507" x="2400300" y="3079750"/>
          <p14:tracePt t="54507" x="2387600" y="3073400"/>
          <p14:tracePt t="54507" x="2368550" y="3073400"/>
          <p14:tracePt t="54526" x="2355850" y="3073400"/>
          <p14:tracePt t="54539" x="2343150" y="3067050"/>
          <p14:tracePt t="54539" x="2324100" y="3060700"/>
          <p14:tracePt t="54558" x="2311400" y="3060700"/>
          <p14:tracePt t="54558" x="2298700" y="3054350"/>
          <p14:tracePt t="54575" x="2286000" y="3054350"/>
          <p14:tracePt t="54575" x="2279650" y="3054350"/>
          <p14:tracePt t="54590" x="2273300" y="3054350"/>
          <p14:tracePt t="54590" x="2260600" y="3048000"/>
          <p14:tracePt t="54607" x="2254250" y="3048000"/>
          <p14:tracePt t="54607" x="2254250" y="3054350"/>
          <p14:tracePt t="54607" x="2247900" y="3054350"/>
          <p14:tracePt t="54627" x="2241550" y="3060700"/>
          <p14:tracePt t="54639" x="2235200" y="3067050"/>
          <p14:tracePt t="54639" x="2235200" y="3073400"/>
          <p14:tracePt t="54658" x="2228850" y="3079750"/>
          <p14:tracePt t="54658" x="2235200" y="3092450"/>
          <p14:tracePt t="54675" x="2235200" y="3098800"/>
          <p14:tracePt t="54675" x="2241550" y="3105150"/>
          <p14:tracePt t="54675" x="2241550" y="3111500"/>
          <p14:tracePt t="54695" x="2254250" y="3117850"/>
          <p14:tracePt t="54695" x="2260600" y="3124200"/>
          <p14:tracePt t="54708" x="2266950" y="3124200"/>
          <p14:tracePt t="54708" x="2273300" y="3130550"/>
          <p14:tracePt t="54725" x="2286000" y="3130550"/>
          <p14:tracePt t="54725" x="2292350" y="3136900"/>
          <p14:tracePt t="54741" x="2298700" y="3136900"/>
          <p14:tracePt t="54741" x="2305050" y="3143250"/>
          <p14:tracePt t="54758" x="2317750" y="3143250"/>
          <p14:tracePt t="54758" x="2336800" y="3149600"/>
          <p14:tracePt t="54775" x="2343150" y="3149600"/>
          <p14:tracePt t="54775" x="2349500" y="3149600"/>
          <p14:tracePt t="54792" x="2355850" y="3155950"/>
          <p14:tracePt t="54792" x="2362200" y="3155950"/>
          <p14:tracePt t="54808" x="2368550" y="3155950"/>
          <p14:tracePt t="54823" x="2355850" y="3162300"/>
          <p14:tracePt t="54873" x="2349500" y="3162300"/>
          <p14:tracePt t="54885" x="2343150" y="3162300"/>
          <p14:tracePt t="54894" x="2336800" y="3162300"/>
          <p14:tracePt t="54907" x="2330450" y="3162300"/>
          <p14:tracePt t="54907" x="2317750" y="3168650"/>
          <p14:tracePt t="54927" x="2311400" y="3168650"/>
          <p14:tracePt t="54927" x="2305050" y="3175000"/>
          <p14:tracePt t="54943" x="2298700" y="3175000"/>
          <p14:tracePt t="54943" x="2292350" y="3175000"/>
          <p14:tracePt t="54959" x="2286000" y="3175000"/>
          <p14:tracePt t="54959" x="2279650" y="3175000"/>
          <p14:tracePt t="54975" x="2273300" y="3175000"/>
          <p14:tracePt t="54975" x="2266950" y="3175000"/>
          <p14:tracePt t="54993" x="2260600" y="3175000"/>
          <p14:tracePt t="55007" x="2254250" y="3175000"/>
          <p14:tracePt t="55007" x="2247900" y="3175000"/>
          <p14:tracePt t="55026" x="2241550" y="3181350"/>
          <p14:tracePt t="55041" x="2235200" y="3181350"/>
          <p14:tracePt t="55057" x="2228850" y="3187700"/>
          <p14:tracePt t="55074" x="2235200" y="3187700"/>
          <p14:tracePt t="55150" x="2247900" y="3187700"/>
          <p14:tracePt t="55166" x="2260600" y="3187700"/>
          <p14:tracePt t="55186" x="2266950" y="3187700"/>
          <p14:tracePt t="55202" x="2273300" y="3187700"/>
          <p14:tracePt t="55211" x="2279650" y="3187700"/>
          <p14:tracePt t="55227" x="2286000" y="3187700"/>
          <p14:tracePt t="55227" x="2292350" y="3181350"/>
          <p14:tracePt t="55243" x="2298700" y="3181350"/>
          <p14:tracePt t="55243" x="2305050" y="3181350"/>
          <p14:tracePt t="55243" x="2311400" y="3181350"/>
          <p14:tracePt t="55263" x="2317750" y="3175000"/>
          <p14:tracePt t="55275" x="2324100" y="3175000"/>
          <p14:tracePt t="55275" x="2343150" y="3175000"/>
          <p14:tracePt t="55295" x="2349500" y="3175000"/>
          <p14:tracePt t="55295" x="2355850" y="3168650"/>
          <p14:tracePt t="55310" x="2362200" y="3168650"/>
          <p14:tracePt t="55325" x="2368550" y="3162300"/>
          <p14:tracePt t="55341" x="2374900" y="3155950"/>
          <p14:tracePt t="55358" x="2374900" y="3149600"/>
          <p14:tracePt t="55375" x="2368550" y="3143250"/>
          <p14:tracePt t="55398" x="2362200" y="3136900"/>
          <p14:tracePt t="55414" x="2355850" y="3136900"/>
          <p14:tracePt t="55425" x="2349500" y="3136900"/>
          <p14:tracePt t="55425" x="2330450" y="3136900"/>
          <p14:tracePt t="55444" x="2324100" y="3136900"/>
          <p14:tracePt t="55444" x="2317750" y="3130550"/>
          <p14:tracePt t="55461" x="2311400" y="3130550"/>
          <p14:tracePt t="55461" x="2298700" y="3130550"/>
          <p14:tracePt t="55477" x="2292350" y="3130550"/>
          <p14:tracePt t="55477" x="2286000" y="3130550"/>
          <p14:tracePt t="55495" x="2279650" y="3130550"/>
          <p14:tracePt t="55509" x="2273300" y="3130550"/>
          <p14:tracePt t="55526" x="2266950" y="3130550"/>
          <p14:tracePt t="55542" x="2273300" y="3136900"/>
          <p14:tracePt t="55586" x="2279650" y="3136900"/>
          <p14:tracePt t="55602" x="2279650" y="3143250"/>
          <p14:tracePt t="55614" x="2292350" y="3143250"/>
          <p14:tracePt t="55630" x="2298700" y="3143250"/>
          <p14:tracePt t="55662" x="2305050" y="3143250"/>
          <p14:tracePt t="55682" x="2298700" y="3149600"/>
          <p14:tracePt t="55714" x="2292350" y="3155950"/>
          <p14:tracePt t="55722" x="2286000" y="3155950"/>
          <p14:tracePt t="55726" x="2273300" y="3155950"/>
          <p14:tracePt t="55726" x="2266950" y="3162300"/>
          <p14:tracePt t="55745" x="2254250" y="3162300"/>
          <p14:tracePt t="55745" x="2241550" y="3168650"/>
          <p14:tracePt t="55762" x="2228850" y="3168650"/>
          <p14:tracePt t="55762" x="2216150" y="3175000"/>
          <p14:tracePt t="55779" x="2197100" y="3175000"/>
          <p14:tracePt t="55779" x="2165350" y="3181350"/>
          <p14:tracePt t="55796" x="2146300" y="3187700"/>
          <p14:tracePt t="55796" x="2127250" y="3187700"/>
          <p14:tracePt t="55812" x="2114550" y="3187700"/>
          <p14:tracePt t="55812" x="2089150" y="3194050"/>
          <p14:tracePt t="55828" x="2063750" y="3194050"/>
          <p14:tracePt t="55828" x="2044700" y="3200400"/>
          <p14:tracePt t="55828" x="2019300" y="3200400"/>
          <p14:tracePt t="55847" x="2000250" y="3200400"/>
          <p14:tracePt t="55847" x="1974850" y="3200400"/>
          <p14:tracePt t="55863" x="1949450" y="3200400"/>
          <p14:tracePt t="55863" x="1924050" y="3200400"/>
          <p14:tracePt t="55879" x="1898650" y="3194050"/>
          <p14:tracePt t="55879" x="1879600" y="3187700"/>
          <p14:tracePt t="55895" x="1854200" y="3181350"/>
          <p14:tracePt t="55895" x="1828800" y="3175000"/>
          <p14:tracePt t="55895" x="1803400" y="3162300"/>
          <p14:tracePt t="55915" x="1778000" y="3155950"/>
          <p14:tracePt t="55927" x="1758950" y="3136900"/>
          <p14:tracePt t="55927" x="1720850" y="3098800"/>
          <p14:tracePt t="55947" x="1701800" y="3079750"/>
          <p14:tracePt t="55947" x="1689100" y="3048000"/>
          <p14:tracePt t="55963" x="1676400" y="3022600"/>
          <p14:tracePt t="55963" x="1670050" y="2990850"/>
          <p14:tracePt t="55979" x="1663700" y="2959100"/>
          <p14:tracePt t="55979" x="1663700" y="2927350"/>
          <p14:tracePt t="55996" x="1657350" y="2889250"/>
          <p14:tracePt t="55996" x="1663700" y="2857500"/>
          <p14:tracePt t="55996" x="1670050" y="2825750"/>
          <p14:tracePt t="56015" x="1676400" y="2794000"/>
          <p14:tracePt t="56015" x="1689100" y="2768600"/>
          <p14:tracePt t="56029" x="1708150" y="2736850"/>
          <p14:tracePt t="56029" x="1727200" y="2705100"/>
          <p14:tracePt t="56046" x="1746250" y="2679700"/>
          <p14:tracePt t="56046" x="1771650" y="2654300"/>
          <p14:tracePt t="56063" x="1797050" y="2628900"/>
          <p14:tracePt t="56063" x="1828800" y="2603500"/>
          <p14:tracePt t="56080" x="1860550" y="2578100"/>
          <p14:tracePt t="56080" x="1930400" y="2540000"/>
          <p14:tracePt t="56096" x="1968500" y="2520950"/>
          <p14:tracePt t="56096" x="2012950" y="2501900"/>
          <p14:tracePt t="56113" x="2057400" y="2489200"/>
          <p14:tracePt t="56113" x="2095500" y="2470150"/>
          <p14:tracePt t="56130" x="2133600" y="2457450"/>
          <p14:tracePt t="56130" x="2222500" y="2425700"/>
          <p14:tracePt t="56147" x="2266950" y="2419350"/>
          <p14:tracePt t="56147" x="2311400" y="2413000"/>
          <p14:tracePt t="56163" x="2349500" y="2413000"/>
          <p14:tracePt t="56163" x="2393950" y="2413000"/>
          <p14:tracePt t="56180" x="2438400" y="2419350"/>
          <p14:tracePt t="56180" x="2476500" y="2425700"/>
          <p14:tracePt t="56197" x="2514600" y="2438400"/>
          <p14:tracePt t="56197" x="2559050" y="2457450"/>
          <p14:tracePt t="56197" x="2590800" y="2476500"/>
          <p14:tracePt t="56216" x="2628900" y="2495550"/>
          <p14:tracePt t="56228" x="2660650" y="2514600"/>
          <p14:tracePt t="56228" x="2724150" y="2571750"/>
          <p14:tracePt t="56247" x="2755900" y="2603500"/>
          <p14:tracePt t="56247" x="2781300" y="2635250"/>
          <p14:tracePt t="56263" x="2800350" y="2660650"/>
          <p14:tracePt t="56263" x="2813050" y="2692400"/>
          <p14:tracePt t="56263" x="2832100" y="2717800"/>
          <p14:tracePt t="56282" x="2838450" y="2749550"/>
          <p14:tracePt t="56295" x="2844800" y="2774950"/>
          <p14:tracePt t="56295" x="2851150" y="2832100"/>
          <p14:tracePt t="56315" x="2851150" y="2863850"/>
          <p14:tracePt t="56315" x="2844800" y="2889250"/>
          <p14:tracePt t="56331" x="2838450" y="2921000"/>
          <p14:tracePt t="56331" x="2832100" y="2946400"/>
          <p14:tracePt t="56347" x="2825750" y="2971800"/>
          <p14:tracePt t="56347" x="2813050" y="2997200"/>
          <p14:tracePt t="56347" x="2800350" y="3016250"/>
          <p14:tracePt t="56366" x="2781300" y="3028950"/>
          <p14:tracePt t="56378" x="2768600" y="3041650"/>
          <p14:tracePt t="56378" x="2736850" y="3067050"/>
          <p14:tracePt t="56397" x="2717800" y="3073400"/>
          <p14:tracePt t="56397" x="2698750" y="3079750"/>
          <p14:tracePt t="56414" x="2679700" y="3086100"/>
          <p14:tracePt t="56414" x="2667000" y="3092450"/>
          <p14:tracePt t="56431" x="2647950" y="3092450"/>
          <p14:tracePt t="56431" x="2616200" y="3098800"/>
          <p14:tracePt t="56447" x="2603500" y="3105150"/>
          <p14:tracePt t="56447" x="2584450" y="3105150"/>
          <p14:tracePt t="56464" x="2571750" y="3105150"/>
          <p14:tracePt t="56464" x="2559050" y="3111500"/>
          <p14:tracePt t="56481" x="2540000" y="3111500"/>
          <p14:tracePt t="56481" x="2533650" y="3111500"/>
          <p14:tracePt t="56497" x="2520950" y="3111500"/>
          <p14:tracePt t="56497" x="2495550" y="3117850"/>
          <p14:tracePt t="56515" x="2489200" y="3117850"/>
          <p14:tracePt t="56515" x="2482850" y="3111500"/>
          <p14:tracePt t="56531" x="2476500" y="3111500"/>
          <p14:tracePt t="56531" x="2470150" y="3111500"/>
          <p14:tracePt t="56548" x="2463800" y="3105150"/>
          <p14:tracePt t="56562" x="2463800" y="3092450"/>
          <p14:tracePt t="56579" x="2463800" y="3086100"/>
          <p14:tracePt t="56598" x="2463800" y="3079750"/>
          <p14:tracePt t="56615" x="2463800" y="3073400"/>
          <p14:tracePt t="56642" x="2457450" y="3067050"/>
          <p14:tracePt t="56666" x="2444750" y="3060700"/>
          <p14:tracePt t="56682" x="2438400" y="3060700"/>
          <p14:tracePt t="56688" x="2432050" y="3054350"/>
          <p14:tracePt t="56696" x="2425700" y="3054350"/>
          <p14:tracePt t="56696" x="2419350" y="3048000"/>
          <p14:tracePt t="56715" x="2413000" y="3048000"/>
          <p14:tracePt t="56715" x="2406650" y="3041650"/>
          <p14:tracePt t="56732" x="2400300" y="3041650"/>
          <p14:tracePt t="56732" x="2387600" y="3041650"/>
          <p14:tracePt t="56749" x="2374900" y="3041650"/>
          <p14:tracePt t="56770" x="2374900" y="3048000"/>
          <p14:tracePt t="56786" x="2368550" y="3054350"/>
          <p14:tracePt t="56802" x="2368550" y="3060700"/>
          <p14:tracePt t="56814" x="2368550" y="3067050"/>
          <p14:tracePt t="56831" x="2374900" y="3073400"/>
          <p14:tracePt t="56847" x="2381250" y="3079750"/>
          <p14:tracePt t="56847" x="2387600" y="3086100"/>
          <p14:tracePt t="56847" x="2393950" y="3086100"/>
          <p14:tracePt t="56868" x="2400300" y="3086100"/>
          <p14:tracePt t="56883" x="2406650" y="3092450"/>
          <p14:tracePt t="56883" x="2413000" y="3092450"/>
          <p14:tracePt t="56899" x="2419350" y="3092450"/>
          <p14:tracePt t="56899" x="2425700" y="3092450"/>
          <p14:tracePt t="56916" x="2432050" y="3092450"/>
          <p14:tracePt t="56931" x="2438400" y="3098800"/>
          <p14:tracePt t="56947" x="2438400" y="3105150"/>
          <p14:tracePt t="56964" x="2432050" y="3105150"/>
          <p14:tracePt t="56982" x="2425700" y="3105150"/>
          <p14:tracePt t="56997" x="2413000" y="3111500"/>
          <p14:tracePt t="57014" x="2406650" y="3111500"/>
          <p14:tracePt t="57014" x="2400300" y="3117850"/>
          <p14:tracePt t="57014" x="2393950" y="3117850"/>
          <p14:tracePt t="57034" x="2387600" y="3124200"/>
          <p14:tracePt t="57034" x="2381250" y="3124200"/>
          <p14:tracePt t="57050" x="2368550" y="3130550"/>
          <p14:tracePt t="57050" x="2362200" y="3130550"/>
          <p14:tracePt t="57066" x="2349500" y="3136900"/>
          <p14:tracePt t="57066" x="2343150" y="3143250"/>
          <p14:tracePt t="57083" x="2330450" y="3143250"/>
          <p14:tracePt t="57083" x="2317750" y="3149600"/>
          <p14:tracePt t="57100" x="2311400" y="3149600"/>
          <p14:tracePt t="57100" x="2286000" y="3162300"/>
          <p14:tracePt t="57118" x="2273300" y="3162300"/>
          <p14:tracePt t="57118" x="2260600" y="3168650"/>
          <p14:tracePt t="57133" x="2247900" y="3168650"/>
          <p14:tracePt t="57133" x="2241550" y="3175000"/>
          <p14:tracePt t="57150" x="2228850" y="3175000"/>
          <p14:tracePt t="57150" x="2203450" y="3181350"/>
          <p14:tracePt t="57168" x="2190750" y="3187700"/>
          <p14:tracePt t="57168" x="2184400" y="3187700"/>
          <p14:tracePt t="57183" x="2178050" y="3194050"/>
          <p14:tracePt t="57183" x="2165350" y="3194050"/>
          <p14:tracePt t="57201" x="2159000" y="3194050"/>
          <p14:tracePt t="57201" x="2152650" y="3194050"/>
          <p14:tracePt t="57218" x="2146300" y="3194050"/>
          <p14:tracePt t="57232" x="2139950" y="3194050"/>
          <p14:tracePt t="57232" x="2133600" y="3187700"/>
          <p14:tracePt t="57251" x="2127250" y="3181350"/>
          <p14:tracePt t="57266" x="2127250" y="3175000"/>
          <p14:tracePt t="57266" x="2127250" y="3168650"/>
          <p14:tracePt t="57284" x="2127250" y="3162300"/>
          <p14:tracePt t="57284" x="2133600" y="3155950"/>
          <p14:tracePt t="57284" x="2133600" y="3149600"/>
          <p14:tracePt t="57303" x="2139950" y="3143250"/>
          <p14:tracePt t="57315" x="2146300" y="3136900"/>
          <p14:tracePt t="57315" x="2152650" y="3124200"/>
          <p14:tracePt t="57336" x="2159000" y="3117850"/>
          <p14:tracePt t="57336" x="2165350" y="3105150"/>
          <p14:tracePt t="57350" x="2165350" y="3098800"/>
          <p14:tracePt t="57350" x="2171700" y="3086100"/>
          <p14:tracePt t="57368" x="2178050" y="3079750"/>
          <p14:tracePt t="57368" x="2184400" y="3073400"/>
          <p14:tracePt t="57384" x="2190750" y="3067050"/>
          <p14:tracePt t="57384" x="2197100" y="3067050"/>
          <p14:tracePt t="57384" x="2203450" y="3067050"/>
          <p14:tracePt t="57403" x="2216150" y="3073400"/>
          <p14:tracePt t="57403" x="2222500" y="3073400"/>
          <p14:tracePt t="57418" x="2228850" y="3073400"/>
          <p14:tracePt t="57418" x="2235200" y="3073400"/>
          <p14:tracePt t="57434" x="2241550" y="3073400"/>
          <p14:tracePt t="57434" x="2247900" y="3079750"/>
          <p14:tracePt t="57451" x="2254250" y="3086100"/>
          <p14:tracePt t="57451" x="2260600" y="3092450"/>
          <p14:tracePt t="57469" x="2266950" y="3098800"/>
          <p14:tracePt t="57469" x="2273300" y="3098800"/>
          <p14:tracePt t="57484" x="2279650" y="3105150"/>
          <p14:tracePt t="57499" x="2279650" y="3111500"/>
          <p14:tracePt t="57516" x="2273300" y="3105150"/>
          <p14:tracePt t="57574" x="2266950" y="3105150"/>
          <p14:tracePt t="57590" x="2260600" y="3105150"/>
          <p14:tracePt t="57603" x="2254250" y="3098800"/>
          <p14:tracePt t="57619" x="2247900" y="3098800"/>
          <p14:tracePt t="57634" x="2241550" y="3098800"/>
          <p14:tracePt t="57643" x="2235200" y="3092450"/>
          <p14:tracePt t="57654" x="2228850" y="3092450"/>
          <p14:tracePt t="57695" x="2222500" y="3092450"/>
          <p14:tracePt t="57730" x="2222500" y="3086100"/>
          <p14:tracePt t="57755" x="2228850" y="3086100"/>
          <p14:tracePt t="57774" x="2235200" y="3086100"/>
          <p14:tracePt t="57814" x="2241550" y="3086100"/>
          <p14:tracePt t="57842" x="2247900" y="3092450"/>
          <p14:tracePt t="57866" x="2254250" y="3098800"/>
          <p14:tracePt t="57919" x="2260600" y="3105150"/>
          <p14:tracePt t="57954" x="2266950" y="3098800"/>
          <p14:tracePt t="58007" x="2266950" y="3105150"/>
          <p14:tracePt t="58063" x="2260600" y="3098800"/>
          <p14:tracePt t="58175" x="2260600" y="3092450"/>
          <p14:tracePt t="58187" x="2254250" y="3086100"/>
          <p14:tracePt t="58226" x="2247900" y="3079750"/>
          <p14:tracePt t="58262" x="2254250" y="3079750"/>
          <p14:tracePt t="58295" x="2260600" y="3073400"/>
          <p14:tracePt t="58306" x="2266950" y="3073400"/>
          <p14:tracePt t="58323" x="2273300" y="3073400"/>
          <p14:tracePt t="58331" x="2279650" y="3067050"/>
          <p14:tracePt t="58339" x="2286000" y="3067050"/>
          <p14:tracePt t="58352" x="2292350" y="3067050"/>
          <p14:tracePt t="58352" x="2305050" y="3054350"/>
          <p14:tracePt t="58371" x="2311400" y="3048000"/>
          <p14:tracePt t="58371" x="2317750" y="3048000"/>
          <p14:tracePt t="58388" x="2324100" y="3041650"/>
          <p14:tracePt t="58388" x="2330450" y="3035300"/>
          <p14:tracePt t="58405" x="2330450" y="3028950"/>
          <p14:tracePt t="58405" x="2336800" y="3022600"/>
          <p14:tracePt t="58405" x="2343150" y="3022600"/>
          <p14:tracePt t="58423" x="2349500" y="3022600"/>
          <p14:tracePt t="58423" x="2355850" y="3016250"/>
          <p14:tracePt t="58438" x="2362200" y="3009900"/>
          <p14:tracePt t="58453" x="2368550" y="3003550"/>
          <p14:tracePt t="58469" x="2374900" y="2997200"/>
          <p14:tracePt t="58469" x="2381250" y="2984500"/>
          <p14:tracePt t="58488" x="2387600" y="2978150"/>
          <p14:tracePt t="58503" x="2393950" y="2971800"/>
          <p14:tracePt t="58520" x="2400300" y="2965450"/>
          <p14:tracePt t="58537" x="2406650" y="2965450"/>
          <p14:tracePt t="58537" x="2413000" y="2965450"/>
          <p14:tracePt t="58555" x="2413000" y="2978150"/>
          <p14:tracePt t="58579" x="2413000" y="2984500"/>
          <p14:tracePt t="58594" x="2413000" y="2990850"/>
          <p14:tracePt t="58603" x="2406650" y="2997200"/>
          <p14:tracePt t="58603" x="2406650" y="3003550"/>
          <p14:tracePt t="58603" x="2406650" y="3016250"/>
          <p14:tracePt t="58624" x="2400300" y="3022600"/>
          <p14:tracePt t="58639" x="2406650" y="3028950"/>
          <p14:tracePt t="58654" x="2400300" y="3041650"/>
          <p14:tracePt t="58671" x="2400300" y="3048000"/>
          <p14:tracePt t="58686" x="2393950" y="3054350"/>
          <p14:tracePt t="58704" x="2393950" y="3060700"/>
          <p14:tracePt t="58704" x="2387600" y="3067050"/>
          <p14:tracePt t="58724" x="2381250" y="3073400"/>
          <p14:tracePt t="58737" x="2368550" y="3073400"/>
          <p14:tracePt t="58754" x="2362200" y="3079750"/>
          <p14:tracePt t="58754" x="2355850" y="3086100"/>
          <p14:tracePt t="58772" x="2349500" y="3086100"/>
          <p14:tracePt t="58772" x="2343150" y="3086100"/>
          <p14:tracePt t="58788" x="2336800" y="3098800"/>
          <p14:tracePt t="58788" x="2330450" y="3098800"/>
          <p14:tracePt t="58806" x="2317750" y="3105150"/>
          <p14:tracePt t="58827" x="2311400" y="3111500"/>
          <p14:tracePt t="58843" x="2305050" y="3111500"/>
          <p14:tracePt t="58843" x="2298700" y="3117850"/>
          <p14:tracePt t="58857" x="2298700" y="3124200"/>
          <p14:tracePt t="58857" x="2292350" y="3124200"/>
          <p14:tracePt t="58873" x="2286000" y="3124200"/>
          <p14:tracePt t="58887" x="2279650" y="3130550"/>
          <p14:tracePt t="58904" x="2273300" y="3136900"/>
          <p14:tracePt t="58904" x="2266950" y="3136900"/>
          <p14:tracePt t="58923" x="2260600" y="3143250"/>
          <p14:tracePt t="58947" x="2254250" y="3143250"/>
          <p14:tracePt t="58999" x="2247900" y="3143250"/>
          <p14:tracePt t="59043" x="2241550" y="3143250"/>
          <p14:tracePt t="59067" x="2235200" y="3143250"/>
          <p14:tracePt t="59095" x="2228850" y="3143250"/>
          <p14:tracePt t="59127" x="2222500" y="3143250"/>
          <p14:tracePt t="59170" x="2216150" y="3136900"/>
          <p14:tracePt t="59207" x="2209800" y="3136900"/>
          <p14:tracePt t="59223" x="2209800" y="3130550"/>
          <p14:tracePt t="59238" x="2203450" y="3130550"/>
          <p14:tracePt t="59254" x="2197100" y="3130550"/>
          <p14:tracePt t="59263" x="2190750" y="3124200"/>
          <p14:tracePt t="59275" x="2184400" y="3124200"/>
          <p14:tracePt t="59292" x="2178050" y="3130550"/>
          <p14:tracePt t="59306" x="2171700" y="3117850"/>
          <p14:tracePt t="59323" x="2165350" y="3117850"/>
          <p14:tracePt t="59350" x="2165350" y="3111500"/>
          <p14:tracePt t="59359" x="2159000" y="3111500"/>
          <p14:tracePt t="59387" x="2159000" y="3117850"/>
          <p14:tracePt t="59447" x="2171700" y="3117850"/>
          <p14:tracePt t="59471" x="2178050" y="3117850"/>
          <p14:tracePt t="59495" x="2184400" y="3111500"/>
          <p14:tracePt t="59506" x="2190750" y="3111500"/>
          <p14:tracePt t="59515" x="2197100" y="3105150"/>
          <p14:tracePt t="59531" x="2203450" y="3105150"/>
          <p14:tracePt t="59539" x="2209800" y="3105150"/>
          <p14:tracePt t="59556" x="2222500" y="3105150"/>
          <p14:tracePt t="59574" x="2228850" y="3111500"/>
          <p14:tracePt t="59590" x="2228850" y="3105150"/>
          <p14:tracePt t="59615" x="2235200" y="3143250"/>
          <p14:tracePt t="59627" x="2235200" y="3175000"/>
          <p14:tracePt t="59675" x="2235200" y="3213100"/>
          <p14:tracePt t="59924" x="2197100" y="3175000"/>
          <p14:tracePt t="59963" x="2190750" y="3175000"/>
          <p14:tracePt t="59968" x="2184400" y="3181350"/>
          <p14:tracePt t="59983" x="2178050" y="3181350"/>
          <p14:tracePt t="59992" x="2171700" y="3181350"/>
          <p14:tracePt t="60009" x="2165350" y="3181350"/>
          <p14:tracePt t="60009" x="2159000" y="3181350"/>
          <p14:tracePt t="60029" x="2152650" y="3181350"/>
          <p14:tracePt t="60043" x="2146300" y="3187700"/>
          <p14:tracePt t="60059" x="2139950" y="3181350"/>
          <p14:tracePt t="60076" x="2133600" y="3181350"/>
          <p14:tracePt t="60093" x="2139950" y="3181350"/>
          <p14:tracePt t="60109" x="2127250" y="3181350"/>
          <p14:tracePt t="60144" x="2120900" y="3181350"/>
          <p14:tracePt t="60149" x="2120900" y="3187700"/>
          <p14:tracePt t="60159" x="2108200" y="3194050"/>
          <p14:tracePt t="60176" x="2101850" y="3194050"/>
          <p14:tracePt t="60193" x="2089150" y="3200400"/>
          <p14:tracePt t="60193" x="2089150" y="3206750"/>
          <p14:tracePt t="60212" x="2082800" y="3206750"/>
          <p14:tracePt t="60212" x="2082800" y="3219450"/>
          <p14:tracePt t="60228" x="2070100" y="3219450"/>
          <p14:tracePt t="60228" x="2063750" y="3225800"/>
          <p14:tracePt t="60245" x="2057400" y="3225800"/>
          <p14:tracePt t="60260" x="2051050" y="3232150"/>
          <p14:tracePt t="60260" x="2057400" y="3238500"/>
          <p14:tracePt t="60278" x="2063750" y="3232150"/>
          <p14:tracePt t="60293" x="2076450" y="3232150"/>
          <p14:tracePt t="60293" x="2089150" y="3238500"/>
          <p14:tracePt t="60312" x="2095500" y="3238500"/>
          <p14:tracePt t="60312" x="2114550" y="3238500"/>
          <p14:tracePt t="60329" x="2120900" y="3244850"/>
          <p14:tracePt t="60329" x="2127250" y="3244850"/>
          <p14:tracePt t="60345" x="2139950" y="3244850"/>
          <p14:tracePt t="60345" x="2146300" y="3238500"/>
          <p14:tracePt t="60362" x="2152650" y="3238500"/>
          <p14:tracePt t="60362" x="2159000" y="3238500"/>
          <p14:tracePt t="60379" x="2171700" y="3238500"/>
          <p14:tracePt t="60393" x="2184400" y="3232150"/>
          <p14:tracePt t="60411" x="2190750" y="3238500"/>
          <p14:tracePt t="60411" x="2197100" y="3238500"/>
          <p14:tracePt t="60429" x="2197100" y="3232150"/>
          <p14:tracePt t="60444" x="2203450" y="3232150"/>
          <p14:tracePt t="60460" x="2241550" y="3219450"/>
          <p14:tracePt t="60477" x="2247900" y="3213100"/>
          <p14:tracePt t="60477" x="2247900" y="3200400"/>
          <p14:tracePt t="60497" x="2254250" y="3194050"/>
          <p14:tracePt t="60511" x="2260600" y="3187700"/>
          <p14:tracePt t="60528" x="2228850" y="3181350"/>
          <p14:tracePt t="60544" x="2228850" y="3168650"/>
          <p14:tracePt t="60561" x="2235200" y="3162300"/>
          <p14:tracePt t="60578" x="2228850" y="3155950"/>
          <p14:tracePt t="60600" x="2222500" y="3155950"/>
          <p14:tracePt t="60624" x="2216150" y="3155950"/>
          <p14:tracePt t="60628" x="2209800" y="3162300"/>
          <p14:tracePt t="60644" x="2203450" y="3162300"/>
          <p14:tracePt t="60644" x="2197100" y="3162300"/>
          <p14:tracePt t="60663" x="2190750" y="3168650"/>
          <p14:tracePt t="60678" x="2178050" y="3168650"/>
          <p14:tracePt t="60695" x="2171700" y="3175000"/>
          <p14:tracePt t="60714" x="2165350" y="3175000"/>
          <p14:tracePt t="60728" x="2159000" y="3175000"/>
          <p14:tracePt t="60745" x="2152650" y="3175000"/>
          <p14:tracePt t="60765" x="2146300" y="3175000"/>
          <p14:tracePt t="60779" x="2139950" y="3175000"/>
          <p14:tracePt t="60796" x="2120900" y="3175000"/>
          <p14:tracePt t="60796" x="2114550" y="3181350"/>
          <p14:tracePt t="60814" x="2108200" y="3175000"/>
          <p14:tracePt t="60814" x="2101850" y="3175000"/>
          <p14:tracePt t="60830" x="2095500" y="3175000"/>
          <p14:tracePt t="60845" x="2089150" y="3175000"/>
          <p14:tracePt t="60845" x="2076450" y="3175000"/>
          <p14:tracePt t="60866" x="2070100" y="3168650"/>
          <p14:tracePt t="60866" x="2063750" y="3168650"/>
          <p14:tracePt t="60881" x="2057400" y="3162300"/>
          <p14:tracePt t="60881" x="2051050" y="3162300"/>
          <p14:tracePt t="60897" x="2044700" y="3155950"/>
          <p14:tracePt t="60897" x="2038350" y="3149600"/>
          <p14:tracePt t="60914" x="2032000" y="3143250"/>
          <p14:tracePt t="60914" x="2012950" y="3136900"/>
          <p14:tracePt t="61453" x="1981200" y="3295650"/>
          <p14:tracePt t="61476" x="1987550" y="3289300"/>
          <p14:tracePt t="61496" x="1993900" y="3282950"/>
          <p14:tracePt t="61512" x="2000250" y="3276600"/>
          <p14:tracePt t="61528" x="2006600" y="3270250"/>
          <p14:tracePt t="61545" x="2012950" y="3263900"/>
          <p14:tracePt t="61564" x="2012950" y="3257550"/>
          <p14:tracePt t="61588" x="2019300" y="3251200"/>
          <p14:tracePt t="61605" x="2025650" y="3244850"/>
          <p14:tracePt t="61617" x="2025650" y="3238500"/>
          <p14:tracePt t="61632" x="2032000" y="3232150"/>
          <p14:tracePt t="61648" x="2032000" y="3225800"/>
          <p14:tracePt t="61664" x="2038350" y="3225800"/>
          <p14:tracePt t="61669" x="2044700" y="3225800"/>
          <p14:tracePt t="61708" x="2044700" y="3219450"/>
          <p14:tracePt t="61728" x="2051050" y="3213100"/>
          <p14:tracePt t="61752" x="2051050" y="3206750"/>
          <p14:tracePt t="61760" x="2051050" y="3200400"/>
          <p14:tracePt t="61784" x="2057400" y="3200400"/>
          <p14:tracePt t="61789" x="2063750" y="3200400"/>
          <p14:tracePt t="61798" x="2070100" y="3200400"/>
          <p14:tracePt t="61844" x="2070100" y="3194050"/>
          <p14:tracePt t="61872" x="2070100" y="3187700"/>
          <p14:tracePt t="61896" x="2070100" y="3181350"/>
          <p14:tracePt t="61904" x="2063750" y="3181350"/>
          <p14:tracePt t="61916" x="2057400" y="3175000"/>
          <p14:tracePt t="61932" x="2051050" y="3175000"/>
          <p14:tracePt t="61949" x="2051050" y="3181350"/>
          <p14:tracePt t="61992" x="2063750" y="3181350"/>
          <p14:tracePt t="62009" x="2070100" y="3187700"/>
          <p14:tracePt t="62044" x="2076450" y="3187700"/>
          <p14:tracePt t="62060" x="2082800" y="3187700"/>
          <p14:tracePt t="62085" x="2089150" y="3194050"/>
          <p14:tracePt t="62104" x="2089150" y="3187700"/>
          <p14:tracePt t="62156" x="2101850" y="3187700"/>
          <p14:tracePt t="62172" x="2108200" y="3181350"/>
          <p14:tracePt t="62188" x="2114550" y="3181350"/>
          <p14:tracePt t="62205" x="2120900" y="3181350"/>
          <p14:tracePt t="62216" x="2127250" y="3187700"/>
          <p14:tracePt t="62268" x="2120900" y="3187700"/>
          <p14:tracePt t="62285" x="2114550" y="3187700"/>
          <p14:tracePt t="62300" x="2114550" y="3194050"/>
          <p14:tracePt t="62324" x="2120900" y="3200400"/>
          <p14:tracePt t="62360" x="2120900" y="3206750"/>
          <p14:tracePt t="62388" x="2114550" y="3213100"/>
          <p14:tracePt t="62428" x="2108200" y="3213100"/>
          <p14:tracePt t="62448" x="2114550" y="3200400"/>
          <p14:tracePt t="62489" x="2120900" y="3200400"/>
          <p14:tracePt t="62504" x="2133600" y="3200400"/>
          <p14:tracePt t="62540" x="2133600" y="3194050"/>
          <p14:tracePt t="62564" x="2127250" y="3194050"/>
          <p14:tracePt t="62668" x="2114550" y="3200400"/>
          <p14:tracePt t="62721" x="2114550" y="3206750"/>
          <p14:tracePt t="62728" x="2108200" y="3200400"/>
          <p14:tracePt t="62788" x="2108200" y="3194050"/>
          <p14:tracePt t="62848" x="2101850" y="3200400"/>
          <p14:tracePt t="62968" x="2108200" y="3200400"/>
          <p14:tracePt t="62996" x="2101850" y="3206750"/>
          <p14:tracePt t="63048" x="2108200" y="3206750"/>
          <p14:tracePt t="63097" x="2108200" y="3213100"/>
          <p14:tracePt t="63185" x="2114550" y="3219450"/>
          <p14:tracePt t="63289" x="2120900" y="3225800"/>
          <p14:tracePt t="63329" x="2127250" y="3219450"/>
          <p14:tracePt t="63336" x="2133600" y="3219450"/>
          <p14:tracePt t="63345" x="2139950" y="3213100"/>
          <p14:tracePt t="63357" x="2146300" y="3213100"/>
          <p14:tracePt t="63370" x="2159000" y="3213100"/>
          <p14:tracePt t="63370" x="2171700" y="3213100"/>
          <p14:tracePt t="63390" x="2178050" y="3206750"/>
          <p14:tracePt t="63405" x="2190750" y="3213100"/>
          <p14:tracePt t="63420" x="2197100" y="3206750"/>
          <p14:tracePt t="63438" x="2203450" y="3206750"/>
          <p14:tracePt t="63438" x="2209800" y="3213100"/>
          <p14:tracePt t="63458" x="2216150" y="3206750"/>
          <p14:tracePt t="63471" x="2222500" y="3206750"/>
          <p14:tracePt t="63488" x="2228850" y="3200400"/>
          <p14:tracePt t="63504" x="2222500" y="3206750"/>
          <p14:tracePt t="63528" x="2216150" y="3213100"/>
          <p14:tracePt t="63553" x="2216150" y="3219450"/>
          <p14:tracePt t="63585" x="2209800" y="3225800"/>
          <p14:tracePt t="63597" x="2209800" y="3232150"/>
          <p14:tracePt t="63621" x="2203450" y="3232150"/>
          <p14:tracePt t="63636" x="2197100" y="3232150"/>
          <p14:tracePt t="63673" x="2203450" y="3225800"/>
          <p14:tracePt t="63769" x="2197100" y="3225800"/>
          <p14:tracePt t="63825" x="2197100" y="3232150"/>
          <p14:tracePt t="63853" x="2203450" y="3238500"/>
          <p14:tracePt t="63929" x="2209800" y="3238500"/>
          <p14:tracePt t="63945" x="2216150" y="3244850"/>
          <p14:tracePt t="63972" x="2222500" y="3251200"/>
          <p14:tracePt t="63988" x="2222500" y="3257550"/>
          <p14:tracePt t="64005" x="2222500" y="3263900"/>
          <p14:tracePt t="64032" x="2222500" y="3270250"/>
          <p14:tracePt t="64069" x="2216150" y="3276600"/>
          <p14:tracePt t="64085" x="2209800" y="3276600"/>
          <p14:tracePt t="64101" x="2203450" y="3276600"/>
          <p14:tracePt t="64125" x="2197100" y="3276600"/>
          <p14:tracePt t="64137" x="2184400" y="3276600"/>
          <p14:tracePt t="64153" x="2178050" y="3276600"/>
          <p14:tracePt t="64169" x="2171700" y="3282950"/>
          <p14:tracePt t="64185" x="2165350" y="3282950"/>
          <p14:tracePt t="64190" x="2159000" y="3289300"/>
          <p14:tracePt t="64207" x="2152650" y="3295650"/>
          <p14:tracePt t="64223" x="2146300" y="3302000"/>
          <p14:tracePt t="64245" x="2152650" y="3302000"/>
          <p14:tracePt t="64309" x="2152650" y="3308350"/>
          <p14:tracePt t="64317" x="2159000" y="3308350"/>
          <p14:tracePt t="64341" x="2165350" y="3321050"/>
          <p14:tracePt t="64356" x="2171700" y="3321050"/>
          <p14:tracePt t="64369" x="2178050" y="3321050"/>
          <p14:tracePt t="64385" x="2184400" y="3321050"/>
          <p14:tracePt t="64394" x="2190750" y="3321050"/>
          <p14:tracePt t="64417" x="2203450" y="3321050"/>
          <p14:tracePt t="64429" x="2209800" y="3314700"/>
          <p14:tracePt t="64453" x="2203450" y="3308350"/>
          <p14:tracePt t="64513" x="2197100" y="3302000"/>
          <p14:tracePt t="64529" x="2190750" y="3295650"/>
          <p14:tracePt t="64545" x="2184400" y="3295650"/>
          <p14:tracePt t="64550" x="2184400" y="3289300"/>
          <p14:tracePt t="64558" x="2178050" y="3282950"/>
          <p14:tracePt t="64576" x="2171700" y="3282950"/>
          <p14:tracePt t="64576" x="2165350" y="3276600"/>
          <p14:tracePt t="64598" x="2159000" y="3276600"/>
          <p14:tracePt t="64610" x="2152650" y="3270250"/>
          <p14:tracePt t="64633" x="2159000" y="3263900"/>
          <p14:tracePt t="64657" x="2159000" y="3257550"/>
          <p14:tracePt t="64669" x="2165350" y="3251200"/>
          <p14:tracePt t="64685" x="2171700" y="3251200"/>
          <p14:tracePt t="64701" x="2178050" y="3251200"/>
          <p14:tracePt t="64725" x="2184400" y="3251200"/>
          <p14:tracePt t="64737" x="2190750" y="3251200"/>
          <p14:tracePt t="64753" x="2197100" y="3257550"/>
          <p14:tracePt t="64769" x="2203450" y="3257550"/>
          <p14:tracePt t="64785" x="2209800" y="3257550"/>
          <p14:tracePt t="64792" x="2216150" y="3257550"/>
          <p14:tracePt t="64809" x="2222500" y="3257550"/>
          <p14:tracePt t="64809" x="2228850" y="3251200"/>
          <p14:tracePt t="64809" x="2235200" y="3251200"/>
          <p14:tracePt t="64829" x="2241550" y="3251200"/>
          <p14:tracePt t="64842" x="2254250" y="3244850"/>
          <p14:tracePt t="64859" x="2260600" y="3251200"/>
          <p14:tracePt t="64876" x="2266950" y="3251200"/>
          <p14:tracePt t="64892" x="2266950" y="3244850"/>
          <p14:tracePt t="64925" x="2260600" y="3238500"/>
          <p14:tracePt t="64941" x="2260600" y="3232150"/>
          <p14:tracePt t="64949" x="2254250" y="3232150"/>
          <p14:tracePt t="64959" x="2247900" y="3225800"/>
          <p14:tracePt t="64959" x="2228850" y="3219450"/>
          <p14:tracePt t="64978" x="2222500" y="3219450"/>
          <p14:tracePt t="64978" x="2216150" y="3219450"/>
          <p14:tracePt t="64995" x="2203450" y="3219450"/>
          <p14:tracePt t="64995" x="2197100" y="3219450"/>
          <p14:tracePt t="65012" x="2190750" y="3219450"/>
          <p14:tracePt t="65012" x="2178050" y="3219450"/>
          <p14:tracePt t="65012" x="2171700" y="3219450"/>
          <p14:tracePt t="65030" x="2165350" y="3219450"/>
          <p14:tracePt t="65030" x="2159000" y="3219450"/>
          <p14:tracePt t="65045" x="2152650" y="3225800"/>
          <p14:tracePt t="65045" x="2146300" y="3225800"/>
          <p14:tracePt t="65062" x="2139950" y="3225800"/>
          <p14:tracePt t="65062" x="2133600" y="3232150"/>
          <p14:tracePt t="65079" x="2127250" y="3244850"/>
          <p14:tracePt t="65093" x="2120900" y="3244850"/>
          <p14:tracePt t="65093" x="2120900" y="3251200"/>
          <p14:tracePt t="65113" x="2114550" y="3263900"/>
          <p14:tracePt t="65126" x="2120900" y="3263900"/>
          <p14:tracePt t="65149" x="2127250" y="3270250"/>
          <p14:tracePt t="65165" x="2133600" y="3270250"/>
          <p14:tracePt t="65177" x="2139950" y="3276600"/>
          <p14:tracePt t="65193" x="2152650" y="3282950"/>
          <p14:tracePt t="65211" x="2159000" y="3282950"/>
          <p14:tracePt t="65211" x="2165350" y="3282950"/>
          <p14:tracePt t="65229" x="2178050" y="3289300"/>
          <p14:tracePt t="65244" x="2184400" y="3289300"/>
          <p14:tracePt t="65260" x="2190750" y="3289300"/>
          <p14:tracePt t="65277" x="2197100" y="3289300"/>
          <p14:tracePt t="65294" x="2203450" y="3289300"/>
          <p14:tracePt t="65310" x="2209800" y="3295650"/>
          <p14:tracePt t="65328" x="2209800" y="3302000"/>
          <p14:tracePt t="65361" x="2216150" y="3295650"/>
          <p14:tracePt t="65405" x="2216150" y="3289300"/>
          <p14:tracePt t="65429" x="2216150" y="3282950"/>
          <p14:tracePt t="65473" x="2209800" y="3282950"/>
          <p14:tracePt t="65489" x="2203450" y="3276600"/>
          <p14:tracePt t="65505" x="2197100" y="3276600"/>
          <p14:tracePt t="65533" x="2190750" y="3276600"/>
          <p14:tracePt t="65549" x="2184400" y="3270250"/>
          <p14:tracePt t="65585" x="2190750" y="3276600"/>
          <p14:tracePt t="65617" x="2197100" y="3282950"/>
          <p14:tracePt t="65637" x="2203450" y="3282950"/>
          <p14:tracePt t="65713" x="2209800" y="3276600"/>
          <p14:tracePt t="65729" x="2209800" y="3270250"/>
          <p14:tracePt t="65749" x="2216150" y="3270250"/>
          <p14:tracePt t="65805" x="2209800" y="3276600"/>
          <p14:tracePt t="65825" x="2203450" y="3276600"/>
          <p14:tracePt t="65849" x="2197100" y="3282950"/>
          <p14:tracePt t="65885" x="2190750" y="3282950"/>
          <p14:tracePt t="65925" x="2197100" y="3276600"/>
          <p14:tracePt t="65969" x="2197100" y="3282950"/>
          <p14:tracePt t="66005" x="2190750" y="3282950"/>
          <p14:tracePt t="66045" x="2190750" y="3289300"/>
          <p14:tracePt t="66073" x="2190750" y="3295650"/>
          <p14:tracePt t="66097" x="2190750" y="3302000"/>
          <p14:tracePt t="66109" x="2184400" y="3308350"/>
          <p14:tracePt t="66149" x="2178050" y="3314700"/>
          <p14:tracePt t="66209" x="2184400" y="3321050"/>
          <p14:tracePt t="66286" x="2184400" y="3327400"/>
          <p14:tracePt t="66290" x="2178050" y="3333750"/>
          <p14:tracePt t="66313" x="2178050" y="3340100"/>
          <p14:tracePt t="66322" x="2178050" y="3346450"/>
          <p14:tracePt t="66337" x="2171700" y="3352800"/>
          <p14:tracePt t="66350" x="2171700" y="3359150"/>
          <p14:tracePt t="66365" x="2165350" y="3365500"/>
          <p14:tracePt t="66381" x="2152650" y="3371850"/>
          <p14:tracePt t="66381" x="2146300" y="3378200"/>
          <p14:tracePt t="66399" x="2139950" y="3378200"/>
          <p14:tracePt t="66399" x="2133600" y="3384550"/>
          <p14:tracePt t="66417" x="2127250" y="3384550"/>
          <p14:tracePt t="66431" x="2120900" y="3390900"/>
          <p14:tracePt t="66431" x="2108200" y="3397250"/>
          <p14:tracePt t="66450" x="2095500" y="3397250"/>
          <p14:tracePt t="66450" x="2089150" y="3403600"/>
          <p14:tracePt t="66467" x="2082800" y="3409950"/>
          <p14:tracePt t="66467" x="2076450" y="3409950"/>
          <p14:tracePt t="66483" x="2070100" y="3416300"/>
          <p14:tracePt t="66483" x="2063750" y="3416300"/>
          <p14:tracePt t="66483" x="2057400" y="3422650"/>
          <p14:tracePt t="66503" x="2044700" y="3429000"/>
          <p14:tracePt t="66515" x="2038350" y="3429000"/>
          <p14:tracePt t="66515" x="2032000" y="3435350"/>
          <p14:tracePt t="66533" x="2025650" y="3441700"/>
          <p14:tracePt t="66533" x="2019300" y="3441700"/>
          <p14:tracePt t="66550" x="2012950" y="3448050"/>
          <p14:tracePt t="66565" x="2006600" y="3454400"/>
          <p14:tracePt t="66586" x="2006600" y="3448050"/>
          <p14:tracePt t="66613" x="2012950" y="3441700"/>
          <p14:tracePt t="66638" x="2019300" y="3441700"/>
          <p14:tracePt t="66649" x="2025650" y="3441700"/>
          <p14:tracePt t="66665" x="2032000" y="3435350"/>
          <p14:tracePt t="66681" x="2044700" y="3435350"/>
          <p14:tracePt t="66697" x="2051050" y="3429000"/>
          <p14:tracePt t="66710" x="2057400" y="3429000"/>
          <p14:tracePt t="66719" x="2063750" y="3429000"/>
          <p14:tracePt t="66741" x="2070100" y="3429000"/>
          <p14:tracePt t="66765" x="2076450" y="3429000"/>
          <p14:tracePt t="66770" x="2082800" y="3435350"/>
          <p14:tracePt t="66786" x="2089150" y="3429000"/>
          <p14:tracePt t="66818" x="2095500" y="3429000"/>
          <p14:tracePt t="66838" x="2095500" y="3422650"/>
          <p14:tracePt t="66861" x="2101850" y="3422650"/>
          <p14:tracePt t="66913" x="2095500" y="3422650"/>
          <p14:tracePt t="66974" x="2089150" y="3422650"/>
          <p14:tracePt t="67018" x="2095500" y="3429000"/>
          <p14:tracePt t="67117" x="2089150" y="3429000"/>
          <p14:tracePt t="67170" x="2082800" y="3422650"/>
          <p14:tracePt t="67197" x="2076450" y="3422650"/>
          <p14:tracePt t="67214" x="2070100" y="3422650"/>
          <p14:tracePt t="67229" x="2063750" y="3422650"/>
          <p14:tracePt t="67245" x="2057400" y="3416300"/>
          <p14:tracePt t="67258" x="2051050" y="3416300"/>
          <p14:tracePt t="67268" x="2044700" y="3409950"/>
          <p14:tracePt t="67289" x="2044700" y="3416300"/>
          <p14:tracePt t="67341" x="2038350" y="3422650"/>
          <p14:tracePt t="67365" x="2044700" y="3422650"/>
          <p14:tracePt t="67402" x="2051050" y="3416300"/>
          <p14:tracePt t="67426" x="2051050" y="3409950"/>
          <p14:tracePt t="67437" x="2057400" y="3409950"/>
          <p14:tracePt t="67446" x="2057400" y="3403600"/>
          <p14:tracePt t="67455" x="2063750" y="3397250"/>
          <p14:tracePt t="67470" x="2070100" y="3390900"/>
          <p14:tracePt t="67470" x="2076450" y="3384550"/>
          <p14:tracePt t="67487" x="2082800" y="3378200"/>
          <p14:tracePt t="67502" x="2089150" y="3371850"/>
          <p14:tracePt t="67518" x="2089150" y="3365500"/>
          <p14:tracePt t="67518" x="2095500" y="3359150"/>
          <p14:tracePt t="67538" x="2095500" y="3352800"/>
          <p14:tracePt t="67552" x="2101850" y="3346450"/>
          <p14:tracePt t="67568" x="2108200" y="3340100"/>
          <p14:tracePt t="67585" x="2108200" y="3333750"/>
          <p14:tracePt t="67610" x="2114550" y="3327400"/>
          <p14:tracePt t="67658" x="2120900" y="3327400"/>
          <p14:tracePt t="67670" x="2127250" y="3327400"/>
          <p14:tracePt t="67694" x="2133600" y="3333750"/>
          <p14:tracePt t="67710" x="2139950" y="3340100"/>
          <p14:tracePt t="67730" x="2146300" y="3340100"/>
          <p14:tracePt t="67746" x="2152650" y="3346450"/>
          <p14:tracePt t="67762" x="2159000" y="3346450"/>
          <p14:tracePt t="67798" x="2165350" y="3346450"/>
          <p14:tracePt t="67814" x="2171700" y="3346450"/>
          <p14:tracePt t="67830" x="2178050" y="3346450"/>
          <p14:tracePt t="67839" x="2184400" y="3352800"/>
          <p14:tracePt t="67853" x="2184400" y="3359150"/>
          <p14:tracePt t="67898" x="2184400" y="3365500"/>
          <p14:tracePt t="67926" x="2184400" y="3371850"/>
          <p14:tracePt t="67950" x="2178050" y="3371850"/>
          <p14:tracePt t="67978" x="2178050" y="3365500"/>
          <p14:tracePt t="68002" x="2171700" y="3359150"/>
          <p14:tracePt t="68026" x="2171700" y="3352800"/>
          <p14:tracePt t="68038" x="2165350" y="3346450"/>
          <p14:tracePt t="68106" x="2159000" y="3346450"/>
          <p14:tracePt t="68157" x="2152650" y="3352800"/>
          <p14:tracePt t="68249" x="2152650" y="3359150"/>
          <p14:tracePt t="68293" x="2146300" y="3365500"/>
          <p14:tracePt t="68362" x="2146300" y="3371850"/>
          <p14:tracePt t="68390" x="2146300" y="3378200"/>
          <p14:tracePt t="68398" x="2139950" y="3378200"/>
          <p14:tracePt t="68414" x="2133600" y="3378200"/>
          <p14:tracePt t="68430" x="2127250" y="3384550"/>
          <p14:tracePt t="68446" x="2114550" y="3384550"/>
          <p14:tracePt t="68459" x="2114550" y="3397250"/>
          <p14:tracePt t="68482" x="2108200" y="3397250"/>
          <p14:tracePt t="68498" x="2101850" y="3397250"/>
          <p14:tracePt t="68518" x="2095500" y="3397250"/>
          <p14:tracePt t="68533" x="2095500" y="3390900"/>
          <p14:tracePt t="68578" x="2101850" y="3384550"/>
          <p14:tracePt t="68626" x="2095500" y="3378200"/>
          <p14:tracePt t="68678" x="2089150" y="3384550"/>
          <p14:tracePt t="68746" x="2082800" y="3390900"/>
          <p14:tracePt t="68842" x="2089150" y="3384550"/>
          <p14:tracePt t="68938" x="2095500" y="3378200"/>
          <p14:tracePt t="68962" x="2101850" y="3378200"/>
          <p14:tracePt t="68978" x="2108200" y="3378200"/>
          <p14:tracePt t="68998" x="2108200" y="3371850"/>
          <p14:tracePt t="69045" x="2114550" y="3371850"/>
          <p14:tracePt t="69066" x="2114550" y="3365500"/>
          <p14:tracePt t="69098" x="2114550" y="3359150"/>
          <p14:tracePt t="69178" x="2114550" y="3352800"/>
          <p14:tracePt t="69211" x="2114550" y="3346450"/>
          <p14:tracePt t="69226" x="2108200" y="3340100"/>
          <p14:tracePt t="69246" x="2101850" y="3340100"/>
          <p14:tracePt t="69278" x="2089150" y="3340100"/>
          <p14:tracePt t="69290" x="2082800" y="3340100"/>
          <p14:tracePt t="69314" x="2076450" y="3340100"/>
          <p14:tracePt t="69323" x="2070100" y="3346450"/>
          <p14:tracePt t="69338" x="2057400" y="3346450"/>
          <p14:tracePt t="69357" x="2051050" y="3359150"/>
          <p14:tracePt t="69390" x="2063750" y="3365500"/>
          <p14:tracePt t="69426" x="2070100" y="3371850"/>
          <p14:tracePt t="69434" x="2082800" y="3371850"/>
          <p14:tracePt t="69442" x="2089150" y="3365500"/>
          <p14:tracePt t="69442" x="2095500" y="3365500"/>
          <p14:tracePt t="69460" x="2108200" y="3365500"/>
          <p14:tracePt t="69460" x="2114550" y="3365500"/>
          <p14:tracePt t="69460" x="2127250" y="3365500"/>
          <p14:tracePt t="69479" x="2133600" y="3371850"/>
          <p14:tracePt t="69492" x="2139950" y="3371850"/>
          <p14:tracePt t="69492" x="2159000" y="3371850"/>
          <p14:tracePt t="69511" x="2165350" y="3378200"/>
          <p14:tracePt t="69526" x="2171700" y="3378200"/>
          <p14:tracePt t="69542" x="2178050" y="3371850"/>
          <p14:tracePt t="69559" x="2178050" y="3365500"/>
          <p14:tracePt t="69576" x="2184400" y="3359150"/>
          <p14:tracePt t="69576" x="2178050" y="3340100"/>
          <p14:tracePt t="69594" x="2178050" y="3333750"/>
          <p14:tracePt t="69594" x="2178050" y="3327400"/>
          <p14:tracePt t="69611" x="2171700" y="3321050"/>
          <p14:tracePt t="69611" x="2171700" y="3308350"/>
          <p14:tracePt t="69628" x="2165350" y="3302000"/>
          <p14:tracePt t="69628" x="2165350" y="3289300"/>
          <p14:tracePt t="69628" x="2159000" y="3282950"/>
          <p14:tracePt t="69647" x="2152650" y="3276600"/>
          <p14:tracePt t="69647" x="2146300" y="3270250"/>
          <p14:tracePt t="69661" x="2139950" y="3263900"/>
          <p14:tracePt t="69661" x="2139950" y="3257550"/>
          <p14:tracePt t="69678" x="2133600" y="3251200"/>
          <p14:tracePt t="69693" x="2127250" y="3238500"/>
          <p14:tracePt t="69693" x="2114550" y="3232150"/>
          <p14:tracePt t="69713" x="2114550" y="3225800"/>
          <p14:tracePt t="69734" x="2114550" y="3232150"/>
          <p14:tracePt t="69758" x="2114550" y="3244850"/>
          <p14:tracePt t="69770" x="2120900" y="3251200"/>
          <p14:tracePt t="69786" x="2127250" y="3257550"/>
          <p14:tracePt t="69795" x="2133600" y="3257550"/>
          <p14:tracePt t="69795" x="2139950" y="3257550"/>
          <p14:tracePt t="69812" x="2139950" y="3263900"/>
          <p14:tracePt t="69812" x="2146300" y="3263900"/>
          <p14:tracePt t="69828" x="2159000" y="3263900"/>
          <p14:tracePt t="69843" x="2171700" y="3263900"/>
          <p14:tracePt t="69843" x="2184400" y="3263900"/>
          <p14:tracePt t="69864" x="2190750" y="3263900"/>
          <p14:tracePt t="69864" x="2203450" y="3263900"/>
          <p14:tracePt t="69879" x="2209800" y="3257550"/>
          <p14:tracePt t="69879" x="2222500" y="3257550"/>
          <p14:tracePt t="69895" x="2228850" y="3251200"/>
          <p14:tracePt t="69895" x="2241550" y="3251200"/>
          <p14:tracePt t="69895" x="2247900" y="3244850"/>
          <p14:tracePt t="69915" x="2254250" y="3244850"/>
          <p14:tracePt t="69927" x="2260600" y="3238500"/>
          <p14:tracePt t="69927" x="2266950" y="3238500"/>
          <p14:tracePt t="69927" x="2273300" y="3232150"/>
          <p14:tracePt t="69948" x="2279650" y="3225800"/>
          <p14:tracePt t="69948" x="2286000" y="3225800"/>
          <p14:tracePt t="69962" x="2292350" y="3219450"/>
          <p14:tracePt t="69962" x="2298700" y="3219450"/>
          <p14:tracePt t="69979" x="2305050" y="3213100"/>
          <p14:tracePt t="69979" x="2311400" y="3213100"/>
          <p14:tracePt t="69996" x="2317750" y="3206750"/>
          <p14:tracePt t="69996" x="2330450" y="3206750"/>
          <p14:tracePt t="70013" x="2336800" y="3206750"/>
          <p14:tracePt t="70013" x="2343150" y="3200400"/>
          <p14:tracePt t="70029" x="2355850" y="3200400"/>
          <p14:tracePt t="70029" x="2362200" y="3200400"/>
          <p14:tracePt t="70046" x="2368550" y="3194050"/>
          <p14:tracePt t="70061" x="2374900" y="3187700"/>
          <p14:tracePt t="70078" x="2368550" y="3181350"/>
          <p14:tracePt t="70110" x="2362200" y="3181350"/>
          <p14:tracePt t="70119" x="2355850" y="3181350"/>
          <p14:tracePt t="70127" x="2349500" y="3175000"/>
          <p14:tracePt t="70127" x="2343150" y="3175000"/>
          <p14:tracePt t="70148" x="2317750" y="3175000"/>
          <p14:tracePt t="70148" x="2305050" y="3175000"/>
          <p14:tracePt t="70164" x="2292350" y="3168650"/>
          <p14:tracePt t="70164" x="2273300" y="3168650"/>
          <p14:tracePt t="70180" x="2260600" y="3175000"/>
          <p14:tracePt t="70180" x="2247900" y="3175000"/>
          <p14:tracePt t="70180" x="2228850" y="3175000"/>
          <p14:tracePt t="70199" x="2216150" y="3175000"/>
          <p14:tracePt t="70212" x="2203450" y="3175000"/>
          <p14:tracePt t="70212" x="2171700" y="3181350"/>
          <p14:tracePt t="70232" x="2159000" y="3187700"/>
          <p14:tracePt t="70232" x="2146300" y="3187700"/>
          <p14:tracePt t="70247" x="2133600" y="3187700"/>
          <p14:tracePt t="70247" x="2120900" y="3194050"/>
          <p14:tracePt t="70263" x="2114550" y="3200400"/>
          <p14:tracePt t="70263" x="2101850" y="3206750"/>
          <p14:tracePt t="70280" x="2095500" y="3213100"/>
          <p14:tracePt t="70280" x="2089150" y="3219450"/>
          <p14:tracePt t="70280" x="2082800" y="3225800"/>
          <p14:tracePt t="70299" x="2076450" y="3238500"/>
          <p14:tracePt t="70299" x="2076450" y="3244850"/>
          <p14:tracePt t="70314" x="2070100" y="3257550"/>
          <p14:tracePt t="70314" x="2070100" y="3263900"/>
          <p14:tracePt t="70331" x="2063750" y="3276600"/>
          <p14:tracePt t="70331" x="2063750" y="3282950"/>
          <p14:tracePt t="70347" x="2063750" y="3289300"/>
          <p14:tracePt t="70347" x="2070100" y="3295650"/>
          <p14:tracePt t="70364" x="2070100" y="3302000"/>
          <p14:tracePt t="70364" x="2076450" y="3308350"/>
          <p14:tracePt t="70380" x="2082800" y="3314700"/>
          <p14:tracePt t="70380" x="2089150" y="3321050"/>
          <p14:tracePt t="70397" x="2095500" y="3321050"/>
          <p14:tracePt t="70397" x="2101850" y="3321050"/>
          <p14:tracePt t="70414" x="2108200" y="3327400"/>
          <p14:tracePt t="70414" x="2120900" y="3327400"/>
          <p14:tracePt t="70431" x="2127250" y="3327400"/>
          <p14:tracePt t="70431" x="2133600" y="3327400"/>
          <p14:tracePt t="70448" x="2139950" y="3327400"/>
          <p14:tracePt t="70448" x="2146300" y="3327400"/>
          <p14:tracePt t="70464" x="2152650" y="3327400"/>
          <p14:tracePt t="70464" x="2159000" y="3327400"/>
          <p14:tracePt t="70480" x="2165350" y="3327400"/>
          <p14:tracePt t="70480" x="2171700" y="3327400"/>
          <p14:tracePt t="70499" x="2178050" y="3321050"/>
          <p14:tracePt t="70512" x="2184400" y="3321050"/>
          <p14:tracePt t="70512" x="2190750" y="3321050"/>
          <p14:tracePt t="70531" x="2190750" y="3327400"/>
          <p14:tracePt t="70574" x="2184400" y="3327400"/>
          <p14:tracePt t="70590" x="2178050" y="3333750"/>
          <p14:tracePt t="70610" x="2171700" y="3340100"/>
          <p14:tracePt t="70658" x="2171700" y="3333750"/>
          <p14:tracePt t="70686" x="2171700" y="3327400"/>
          <p14:tracePt t="70702" x="2171700" y="3321050"/>
          <p14:tracePt t="70719" x="2171700" y="3308350"/>
          <p14:tracePt t="70730" x="2178050" y="3302000"/>
          <p14:tracePt t="70746" x="2178050" y="3295650"/>
          <p14:tracePt t="70754" x="2184400" y="3289300"/>
          <p14:tracePt t="70770" x="2190750" y="3276600"/>
          <p14:tracePt t="70783" x="2190750" y="3270250"/>
          <p14:tracePt t="70799" x="2197100" y="3263900"/>
          <p14:tracePt t="70799" x="2203450" y="3257550"/>
          <p14:tracePt t="70816" x="2203450" y="3251200"/>
          <p14:tracePt t="70816" x="2209800" y="3244850"/>
          <p14:tracePt t="70832" x="2209800" y="3238500"/>
          <p14:tracePt t="70832" x="2216150" y="3232150"/>
          <p14:tracePt t="70848" x="2222500" y="3225800"/>
          <p14:tracePt t="70864" x="2228850" y="3219450"/>
          <p14:tracePt t="70880" x="2228850" y="3206750"/>
          <p14:tracePt t="70880" x="2235200" y="3200400"/>
          <p14:tracePt t="70900" x="2241550" y="3194050"/>
          <p14:tracePt t="70900" x="2247900" y="3187700"/>
          <p14:tracePt t="70915" x="2247900" y="3181350"/>
          <p14:tracePt t="70915" x="2260600" y="3168650"/>
          <p14:tracePt t="70932" x="2260600" y="3162300"/>
          <p14:tracePt t="70932" x="2273300" y="3155950"/>
          <p14:tracePt t="70932" x="2279650" y="3149600"/>
          <p14:tracePt t="70951" x="2286000" y="3143250"/>
          <p14:tracePt t="70951" x="2292350" y="3130550"/>
          <p14:tracePt t="70965" x="2305050" y="3117850"/>
          <p14:tracePt t="70965" x="2311400" y="3111500"/>
          <p14:tracePt t="70983" x="2317750" y="3105150"/>
          <p14:tracePt t="70983" x="2324100" y="3098800"/>
          <p14:tracePt t="70999" x="2336800" y="3086100"/>
          <p14:tracePt t="70999" x="2343150" y="3079750"/>
          <p14:tracePt t="71016" x="2349500" y="3073400"/>
          <p14:tracePt t="71016" x="2362200" y="3060700"/>
          <p14:tracePt t="71033" x="2368550" y="3054350"/>
          <p14:tracePt t="71033" x="2374900" y="3048000"/>
          <p14:tracePt t="71049" x="2381250" y="3041650"/>
          <p14:tracePt t="71049" x="2387600" y="3041650"/>
          <p14:tracePt t="71066" x="2393950" y="3035300"/>
          <p14:tracePt t="71066" x="2406650" y="3022600"/>
          <p14:tracePt t="71083" x="2413000" y="3022600"/>
          <p14:tracePt t="71098" x="2419350" y="3022600"/>
          <p14:tracePt t="71098" x="2425700" y="3022600"/>
          <p14:tracePt t="71117" x="2432050" y="3022600"/>
          <p14:tracePt t="71117" x="2438400" y="3022600"/>
          <p14:tracePt t="71133" x="2444750" y="3022600"/>
          <p14:tracePt t="71133" x="2451100" y="3028950"/>
          <p14:tracePt t="71133" x="2451100" y="3035300"/>
          <p14:tracePt t="71152" x="2457450" y="3035300"/>
          <p14:tracePt t="71164" x="2463800" y="3048000"/>
          <p14:tracePt t="71164" x="2463800" y="3054350"/>
          <p14:tracePt t="71184" x="2463800" y="3060700"/>
          <p14:tracePt t="71184" x="2470150" y="3067050"/>
          <p14:tracePt t="71200" x="2470150" y="3073400"/>
          <p14:tracePt t="71200" x="2470150" y="3079750"/>
          <p14:tracePt t="71219" x="2470150" y="3092450"/>
          <p14:tracePt t="71235" x="2476500" y="3098800"/>
          <p14:tracePt t="71248" x="2476500" y="3105150"/>
          <p14:tracePt t="71265" x="2482850" y="3111500"/>
          <p14:tracePt t="71265" x="2489200" y="3117850"/>
          <p14:tracePt t="71284" x="2495550" y="3124200"/>
          <p14:tracePt t="71284" x="2501900" y="3124200"/>
          <p14:tracePt t="71300" x="2514600" y="3124200"/>
          <p14:tracePt t="71300" x="2520950" y="3130550"/>
          <p14:tracePt t="71300" x="2533650" y="3130550"/>
          <p14:tracePt t="71320" x="2540000" y="3136900"/>
          <p14:tracePt t="71320" x="2552700" y="3136900"/>
          <p14:tracePt t="71334" x="2565400" y="3136900"/>
          <p14:tracePt t="71334" x="2578100" y="3136900"/>
          <p14:tracePt t="71350" x="2590800" y="3136900"/>
          <p14:tracePt t="71350" x="2603500" y="3136900"/>
          <p14:tracePt t="71367" x="2616200" y="3136900"/>
          <p14:tracePt t="71367" x="2641600" y="3136900"/>
          <p14:tracePt t="71384" x="2660650" y="3143250"/>
          <p14:tracePt t="71384" x="2673350" y="3143250"/>
          <p14:tracePt t="71400" x="2686050" y="3136900"/>
          <p14:tracePt t="71400" x="2698750" y="3136900"/>
          <p14:tracePt t="71417" x="2711450" y="3136900"/>
          <p14:tracePt t="71417" x="2724150" y="3136900"/>
          <p14:tracePt t="71434" x="2736850" y="3136900"/>
          <p14:tracePt t="71434" x="2762250" y="3130550"/>
          <p14:tracePt t="71451" x="2781300" y="3130550"/>
          <p14:tracePt t="71451" x="2794000" y="3130550"/>
          <p14:tracePt t="71467" x="2813050" y="3130550"/>
          <p14:tracePt t="71467" x="2825750" y="3130550"/>
          <p14:tracePt t="71484" x="2844800" y="3130550"/>
          <p14:tracePt t="71484" x="2857500" y="3124200"/>
          <p14:tracePt t="71484" x="2870200" y="3124200"/>
          <p14:tracePt t="71503" x="2882900" y="3124200"/>
          <p14:tracePt t="71515" x="2895600" y="3124200"/>
          <p14:tracePt t="71515" x="2908300" y="3130550"/>
          <p14:tracePt t="71535" x="2927350" y="3130550"/>
          <p14:tracePt t="71535" x="2933700" y="3130550"/>
          <p14:tracePt t="71551" x="2946400" y="3130550"/>
          <p14:tracePt t="71551" x="2952750" y="3130550"/>
          <p14:tracePt t="71568" x="2959100" y="3130550"/>
          <p14:tracePt t="71568" x="2965450" y="3130550"/>
          <p14:tracePt t="71568" x="2971800" y="3130550"/>
          <p14:tracePt t="71587" x="2978150" y="3130550"/>
          <p14:tracePt t="71599" x="2984500" y="3130550"/>
          <p14:tracePt t="71616" x="2990850" y="3124200"/>
          <p14:tracePt t="71654" x="2984500" y="3117850"/>
          <p14:tracePt t="71682" x="2978150" y="3117850"/>
          <p14:tracePt t="71698" x="2971800" y="3111500"/>
          <p14:tracePt t="71714" x="2965450" y="3111500"/>
          <p14:tracePt t="71739" x="2965450" y="3105150"/>
          <p14:tracePt t="71758" x="2959100" y="3111500"/>
          <p14:tracePt t="71775" x="2952750" y="3117850"/>
          <p14:tracePt t="71790" x="2946400" y="3124200"/>
          <p14:tracePt t="71803" x="2946400" y="3130550"/>
          <p14:tracePt t="71810" x="2940050" y="3130550"/>
          <p14:tracePt t="71835" x="2933700" y="3136900"/>
          <p14:tracePt t="71851" x="2927350" y="3136900"/>
          <p14:tracePt t="71879" x="2914650" y="3143250"/>
          <p14:tracePt t="71894" x="2908300" y="3149600"/>
          <p14:tracePt t="71911" x="2901950" y="3149600"/>
          <p14:tracePt t="71919" x="2895600" y="3155950"/>
          <p14:tracePt t="71934" x="2882900" y="3155950"/>
          <p14:tracePt t="71951" x="2876550" y="3155950"/>
          <p14:tracePt t="71951" x="2870200" y="3155950"/>
          <p14:tracePt t="71951" x="2863850" y="3155950"/>
          <p14:tracePt t="71972" x="2857500" y="3155950"/>
          <p14:tracePt t="71972" x="2851150" y="3155950"/>
          <p14:tracePt t="71986" x="2844800" y="3162300"/>
          <p14:tracePt t="71986" x="2838450" y="3162300"/>
          <p14:tracePt t="72002" x="2832100" y="3168650"/>
          <p14:tracePt t="72002" x="2825750" y="3168650"/>
          <p14:tracePt t="72019" x="2813050" y="3168650"/>
          <p14:tracePt t="72019" x="2806700" y="3175000"/>
          <p14:tracePt t="72036" x="2800350" y="3175000"/>
          <p14:tracePt t="72036" x="2787650" y="3187700"/>
          <p14:tracePt t="72053" x="2781300" y="3187700"/>
          <p14:tracePt t="72053" x="2774950" y="3187700"/>
          <p14:tracePt t="72069" x="2768600" y="3194050"/>
          <p14:tracePt t="72085" x="2762250" y="3194050"/>
          <p14:tracePt t="72085" x="2755900" y="3200400"/>
          <p14:tracePt t="72104" x="2755900" y="3206750"/>
          <p14:tracePt t="72104" x="2755900" y="3219450"/>
          <p14:tracePt t="72120" x="2755900" y="3225800"/>
          <p14:tracePt t="72120" x="2755900" y="3238500"/>
          <p14:tracePt t="72136" x="2755900" y="3244850"/>
          <p14:tracePt t="72136" x="2755900" y="3263900"/>
          <p14:tracePt t="72153" x="2755900" y="3276600"/>
          <p14:tracePt t="72153" x="2762250" y="3289300"/>
          <p14:tracePt t="72153" x="2762250" y="3302000"/>
          <p14:tracePt t="72173" x="2768600" y="3321050"/>
          <p14:tracePt t="72184" x="2768600" y="3333750"/>
          <p14:tracePt t="72184" x="2768600" y="3359150"/>
          <p14:tracePt t="72204" x="2768600" y="3371850"/>
          <p14:tracePt t="72204" x="2768600" y="3384550"/>
          <p14:tracePt t="72220" x="2768600" y="3390900"/>
          <p14:tracePt t="72220" x="2774950" y="3403600"/>
          <p14:tracePt t="72237" x="2774950" y="3409950"/>
          <p14:tracePt t="72237" x="2774950" y="3422650"/>
          <p14:tracePt t="72237" x="2774950" y="3429000"/>
          <p14:tracePt t="72256" x="2781300" y="3435350"/>
          <p14:tracePt t="72268" x="2787650" y="3441700"/>
          <p14:tracePt t="72268" x="2794000" y="3454400"/>
          <p14:tracePt t="72287" x="2794000" y="3460750"/>
          <p14:tracePt t="72287" x="2800350" y="3467100"/>
          <p14:tracePt t="72304" x="2806700" y="3467100"/>
          <p14:tracePt t="72304" x="2813050" y="3473450"/>
          <p14:tracePt t="72320" x="2819400" y="3479800"/>
          <p14:tracePt t="72335" x="2825750" y="3486150"/>
          <p14:tracePt t="72335" x="2832100" y="3486150"/>
          <p14:tracePt t="72354" x="2838450" y="3486150"/>
          <p14:tracePt t="72354" x="2844800" y="3486150"/>
          <p14:tracePt t="72371" x="2851150" y="3486150"/>
          <p14:tracePt t="72371" x="2863850" y="3479800"/>
          <p14:tracePt t="72387" x="2876550" y="3479800"/>
          <p14:tracePt t="72387" x="2889250" y="3479800"/>
          <p14:tracePt t="72404" x="2901950" y="3473450"/>
          <p14:tracePt t="72404" x="2927350" y="3473450"/>
          <p14:tracePt t="72421" x="2946400" y="3473450"/>
          <p14:tracePt t="72421" x="2965450" y="3473450"/>
          <p14:tracePt t="72437" x="2984500" y="3479800"/>
          <p14:tracePt t="72437" x="2997200" y="3479800"/>
          <p14:tracePt t="72454" x="3016250" y="3486150"/>
          <p14:tracePt t="72454" x="3054350" y="3498850"/>
          <p14:tracePt t="72471" x="3073400" y="3505200"/>
          <p14:tracePt t="72471" x="3092450" y="3511550"/>
          <p14:tracePt t="72488" x="3117850" y="3517900"/>
          <p14:tracePt t="72488" x="3136900" y="3524250"/>
          <p14:tracePt t="72504" x="3162300" y="3530600"/>
          <p14:tracePt t="72504" x="3187700" y="3536950"/>
          <p14:tracePt t="72504" x="3206750" y="3543300"/>
          <p14:tracePt t="72523" x="3232150" y="3549650"/>
          <p14:tracePt t="72536" x="3257550" y="3549650"/>
          <p14:tracePt t="72536" x="3308350" y="3556000"/>
          <p14:tracePt t="72556" x="3333750" y="3556000"/>
          <p14:tracePt t="72556" x="3359150" y="3549650"/>
          <p14:tracePt t="72572" x="3384550" y="3549650"/>
          <p14:tracePt t="72572" x="3403600" y="3549650"/>
          <p14:tracePt t="72588" x="3429000" y="3543300"/>
          <p14:tracePt t="72588" x="3454400" y="3543300"/>
          <p14:tracePt t="72604" x="3479800" y="3536950"/>
          <p14:tracePt t="72604" x="3498850" y="3536950"/>
          <p14:tracePt t="72604" x="3517900" y="3536950"/>
          <p14:tracePt t="72624" x="3543300" y="3536950"/>
          <p14:tracePt t="72636" x="3556000" y="3543300"/>
          <p14:tracePt t="72636" x="3587750" y="3543300"/>
          <p14:tracePt t="72655" x="3600450" y="3543300"/>
          <p14:tracePt t="72655" x="3606800" y="3543300"/>
          <p14:tracePt t="72672" x="3613150" y="3543300"/>
          <p14:tracePt t="72686" x="3619500" y="3543300"/>
          <p14:tracePt t="72703" x="3613150" y="3549650"/>
          <p14:tracePt t="72703" x="3606800" y="3549650"/>
          <p14:tracePt t="72722" x="3600450" y="3549650"/>
          <p14:tracePt t="72722" x="3594100" y="3556000"/>
          <p14:tracePt t="72739" x="3587750" y="3556000"/>
          <p14:tracePt t="72739" x="3581400" y="3556000"/>
          <p14:tracePt t="72755" x="3568700" y="3562350"/>
          <p14:tracePt t="72755" x="3556000" y="3568700"/>
          <p14:tracePt t="72772" x="3549650" y="3568700"/>
          <p14:tracePt t="72787" x="3543300" y="3568700"/>
          <p14:tracePt t="72803" x="3536950" y="3562350"/>
          <p14:tracePt t="72824" x="3530600" y="3568700"/>
          <p14:tracePt t="72879" x="3530600" y="3575050"/>
          <p14:tracePt t="72891" x="3524250" y="3581400"/>
          <p14:tracePt t="72907" x="3524250" y="3587750"/>
          <p14:tracePt t="72915" x="3517900" y="3594100"/>
          <p14:tracePt t="72924" x="3511550" y="3600450"/>
          <p14:tracePt t="72938" x="3505200" y="3606800"/>
          <p14:tracePt t="72938" x="3498850" y="3613150"/>
          <p14:tracePt t="72956" x="3498850" y="3619500"/>
          <p14:tracePt t="72956" x="3492500" y="3625850"/>
          <p14:tracePt t="72956" x="3486150" y="3625850"/>
          <p14:tracePt t="72975" x="3479800" y="3632200"/>
          <p14:tracePt t="72992" x="3473450" y="3638550"/>
          <p14:tracePt t="73004" x="3467100" y="3638550"/>
          <p14:tracePt t="73027" x="3467100" y="3651250"/>
          <p14:tracePt t="73051" x="3460750" y="3651250"/>
          <p14:tracePt t="73119" x="3454400" y="3657600"/>
          <p14:tracePt t="73147" x="3448050" y="3657600"/>
          <p14:tracePt t="73171" x="3441700" y="3657600"/>
          <p14:tracePt t="73182" x="3435350" y="3657600"/>
          <p14:tracePt t="73208" x="3429000" y="3663950"/>
          <p14:tracePt t="73223" x="3416300" y="3670300"/>
          <p14:tracePt t="73239" x="3409950" y="3676650"/>
          <p14:tracePt t="73251" x="3403600" y="3676650"/>
          <p14:tracePt t="73260" x="3397250" y="3683000"/>
          <p14:tracePt t="73272" x="3390900" y="3683000"/>
          <p14:tracePt t="73272" x="3378200" y="3683000"/>
          <p14:tracePt t="73293" x="3371850" y="3689350"/>
          <p14:tracePt t="73305" x="3365500" y="3689350"/>
          <p14:tracePt t="73305" x="3359150" y="3695700"/>
          <p14:tracePt t="73325" x="3352800" y="3695700"/>
          <p14:tracePt t="73339" x="3346450" y="3695700"/>
          <p14:tracePt t="73339" x="3346450" y="3702050"/>
          <p14:tracePt t="73359" x="3340100" y="3708400"/>
          <p14:tracePt t="73372" x="3340100" y="3714750"/>
          <p14:tracePt t="73389" x="3340100" y="3721100"/>
          <p14:tracePt t="73406" x="3333750" y="3727450"/>
          <p14:tracePt t="73423" x="3327400" y="3727450"/>
          <p14:tracePt t="73439" x="3333750" y="3733800"/>
          <p14:tracePt t="73499" x="3340100" y="3740150"/>
          <p14:tracePt t="73523" x="3346450" y="3740150"/>
          <p14:tracePt t="73538" x="3352800" y="3746500"/>
          <p14:tracePt t="73551" x="3359150" y="3752850"/>
          <p14:tracePt t="73568" x="3359150" y="3759200"/>
          <p14:tracePt t="73603" x="3365500" y="3765550"/>
          <p14:tracePt t="73611" x="3365500" y="3771900"/>
          <p14:tracePt t="73635" x="3359150" y="3771900"/>
          <p14:tracePt t="73659" x="3352800" y="3771900"/>
          <p14:tracePt t="73671" x="3346450" y="3771900"/>
          <p14:tracePt t="73687" x="3340100" y="3771900"/>
          <p14:tracePt t="73703" x="3333750" y="3765550"/>
          <p14:tracePt t="73719" x="3333750" y="3759200"/>
          <p14:tracePt t="73723" x="3327400" y="3752850"/>
          <p14:tracePt t="73740" x="3321050" y="3752850"/>
          <p14:tracePt t="73757" x="3314700" y="3752850"/>
          <p14:tracePt t="73773" x="3308350" y="3759200"/>
          <p14:tracePt t="73790" x="3302000" y="3759200"/>
          <p14:tracePt t="73807" x="3302000" y="3765550"/>
          <p14:tracePt t="73859" x="3308350" y="3759200"/>
          <p14:tracePt t="73883" x="3308350" y="3752850"/>
          <p14:tracePt t="73903" x="3308350" y="3759200"/>
          <p14:tracePt t="73935" x="3302000" y="3765550"/>
          <p14:tracePt t="73959" x="3302000" y="3771900"/>
          <p14:tracePt t="73964" x="3295650" y="3771900"/>
          <p14:tracePt t="73979" x="3295650" y="3778250"/>
          <p14:tracePt t="73995" x="3282950" y="3778250"/>
          <p14:tracePt t="74012" x="3276600" y="3784600"/>
          <p14:tracePt t="74039" x="3270250" y="3784600"/>
          <p14:tracePt t="74055" x="3270250" y="3790950"/>
          <p14:tracePt t="74071" x="3263900" y="3803650"/>
          <p14:tracePt t="74083" x="3257550" y="3810000"/>
          <p14:tracePt t="74099" x="3257550" y="3816350"/>
          <p14:tracePt t="74108" x="3257550" y="3822700"/>
          <p14:tracePt t="74125" x="3251200" y="3829050"/>
          <p14:tracePt t="74125" x="3251200" y="3835400"/>
          <p14:tracePt t="74144" x="3251200" y="3841750"/>
          <p14:tracePt t="74158" x="3251200" y="3848100"/>
          <p14:tracePt t="74183" x="3251200" y="3854450"/>
          <p14:tracePt t="74199" x="3251200" y="3860800"/>
          <p14:tracePt t="74210" x="3251200" y="3873500"/>
          <p14:tracePt t="74225" x="3251200" y="3886200"/>
          <p14:tracePt t="74225" x="3244850" y="3892550"/>
          <p14:tracePt t="74244" x="3244850" y="3898900"/>
          <p14:tracePt t="74259" x="3238500" y="3905250"/>
          <p14:tracePt t="74275" x="3238500" y="3917950"/>
          <p14:tracePt t="74292" x="3238500" y="3924300"/>
          <p14:tracePt t="74308" x="3232150" y="3930650"/>
          <p14:tracePt t="74325" x="3232150" y="3937000"/>
          <p14:tracePt t="74325" x="3232150" y="3943350"/>
          <p14:tracePt t="74344" x="3225800" y="3956050"/>
          <p14:tracePt t="74359" x="3219450" y="3962400"/>
          <p14:tracePt t="74359" x="3219450" y="3968750"/>
          <p14:tracePt t="74379" x="3213100" y="3975100"/>
          <p14:tracePt t="74379" x="3213100" y="3981450"/>
          <p14:tracePt t="74394" x="3213100" y="3987800"/>
          <p14:tracePt t="74431" x="3206750" y="3994150"/>
          <p14:tracePt t="74467" x="3206750" y="4000500"/>
          <p14:tracePt t="74499" x="3200400" y="4006850"/>
          <p14:tracePt t="74504" x="3200400" y="4013200"/>
          <p14:tracePt t="74520" x="3194050" y="4013200"/>
          <p14:tracePt t="74535" x="3187700" y="4019550"/>
          <p14:tracePt t="74551" x="3181350" y="4025900"/>
          <p14:tracePt t="74564" x="3175000" y="4025900"/>
          <p14:tracePt t="74580" x="3175000" y="4038600"/>
          <p14:tracePt t="74593" x="3168650" y="4032250"/>
          <p14:tracePt t="74593" x="3162300" y="4032250"/>
          <p14:tracePt t="74612" x="3155950" y="4038600"/>
          <p14:tracePt t="74647" x="3149600" y="4038600"/>
          <p14:tracePt t="74691" x="3149600" y="4032250"/>
          <p14:tracePt t="74716" x="3155950" y="4032250"/>
          <p14:tracePt t="74739" x="3155950" y="4025900"/>
          <p14:tracePt t="74747" x="3162300" y="4019550"/>
          <p14:tracePt t="74767" x="3168650" y="4013200"/>
          <p14:tracePt t="74783" x="3168650" y="4019550"/>
          <p14:tracePt t="74827" x="3175000" y="4019550"/>
          <p14:tracePt t="74851" x="3181350" y="4019550"/>
          <p14:tracePt t="74879" x="3187700" y="4019550"/>
          <p14:tracePt t="74971" x="3194050" y="4019550"/>
          <p14:tracePt t="74991" x="3200400" y="4019550"/>
          <p14:tracePt t="75008" x="3206750" y="4019550"/>
          <p14:tracePt t="75039" x="3213100" y="4019550"/>
          <p14:tracePt t="75051" x="3219450" y="4025900"/>
          <p14:tracePt t="75067" x="3225800" y="4025900"/>
          <p14:tracePt t="75084" x="3232150" y="4032250"/>
          <p14:tracePt t="75094" x="3238500" y="4032250"/>
          <p14:tracePt t="75112" x="3251200" y="4032250"/>
          <p14:tracePt t="75112" x="3257550" y="4032250"/>
          <p14:tracePt t="75130" x="3257550" y="4025900"/>
          <p14:tracePt t="75145" x="3270250" y="4025900"/>
          <p14:tracePt t="75145" x="3276600" y="4019550"/>
          <p14:tracePt t="75164" x="3282950" y="4019550"/>
          <p14:tracePt t="75164" x="3282950" y="4013200"/>
          <p14:tracePt t="75181" x="3289300" y="4013200"/>
          <p14:tracePt t="75196" x="3295650" y="4006850"/>
          <p14:tracePt t="75224" x="3282950" y="4006850"/>
          <p14:tracePt t="75272" x="3276600" y="4006850"/>
          <p14:tracePt t="75316" x="3276600" y="4000500"/>
          <p14:tracePt t="75339" x="3282950" y="3994150"/>
          <p14:tracePt t="75359" x="3289300" y="3987800"/>
          <p14:tracePt t="75411" x="3289300" y="4000500"/>
          <p14:tracePt t="75460" x="3282950" y="3994150"/>
          <p14:tracePt t="75479" x="3289300" y="3994150"/>
          <p14:tracePt t="75540" x="3295650" y="3994150"/>
          <p14:tracePt t="75571" x="3295650" y="3987800"/>
          <p14:tracePt t="75583" x="3302000" y="3981450"/>
          <p14:tracePt t="75599" x="3302000" y="3975100"/>
          <p14:tracePt t="75632" x="3302000" y="3968750"/>
          <p14:tracePt t="75699" x="3302000" y="3975100"/>
          <p14:tracePt t="75719" x="3302000" y="3981450"/>
          <p14:tracePt t="75743" x="3308350" y="3975100"/>
          <p14:tracePt t="75788" x="3308350" y="3968750"/>
          <p14:tracePt t="75819" x="3308350" y="3962400"/>
          <p14:tracePt t="75871" x="3314700" y="3956050"/>
          <p14:tracePt t="75924" x="3321050" y="3949700"/>
          <p14:tracePt t="76035" x="3327400" y="3949700"/>
          <p14:tracePt t="76071" x="3321050" y="3943350"/>
          <p14:tracePt t="76131" x="3314700" y="3949700"/>
          <p14:tracePt t="76216" x="3314700" y="3956050"/>
          <p14:tracePt t="76312" x="3321050" y="3949700"/>
          <p14:tracePt t="76360" x="3321050" y="3943350"/>
          <p14:tracePt t="76380" x="3321050" y="3937000"/>
          <p14:tracePt t="76411" x="3321050" y="3930650"/>
          <p14:tracePt t="76424" x="3321050" y="3924300"/>
          <p14:tracePt t="76448" x="3321050" y="3917950"/>
          <p14:tracePt t="76464" x="3321050" y="3911600"/>
          <p14:tracePt t="76472" x="3321050" y="3905250"/>
          <p14:tracePt t="76484" x="3321050" y="3898900"/>
          <p14:tracePt t="76500" x="3327400" y="3892550"/>
          <p14:tracePt t="76516" x="3321050" y="3886200"/>
          <p14:tracePt t="76533" x="3321050" y="3879850"/>
          <p14:tracePt t="76552" x="3314700" y="3867150"/>
          <p14:tracePt t="76569" x="3308350" y="3860800"/>
          <p14:tracePt t="76584" x="3302000" y="3860800"/>
          <p14:tracePt t="76604" x="3308350" y="3867150"/>
          <p14:tracePt t="76643" x="3308350" y="3873500"/>
          <p14:tracePt t="76659" x="3314700" y="3879850"/>
          <p14:tracePt t="76679" x="3321050" y="3886200"/>
          <p14:tracePt t="76695" x="3321050" y="3892550"/>
          <p14:tracePt t="76713" x="3327400" y="3892550"/>
          <p14:tracePt t="76720" x="3333750" y="3892550"/>
          <p14:tracePt t="76734" x="3346450" y="3886200"/>
          <p14:tracePt t="76750" x="3352800" y="3886200"/>
          <p14:tracePt t="76767" x="3359150" y="3879850"/>
          <p14:tracePt t="76767" x="3371850" y="3879850"/>
          <p14:tracePt t="76786" x="3378200" y="3879850"/>
          <p14:tracePt t="76786" x="3384550" y="3879850"/>
          <p14:tracePt t="76802" x="3390900" y="3879850"/>
          <p14:tracePt t="76802" x="3397250" y="3873500"/>
          <p14:tracePt t="76819" x="3403600" y="3867150"/>
          <p14:tracePt t="76819" x="3416300" y="3873500"/>
          <p14:tracePt t="76836" x="3422650" y="3867150"/>
          <p14:tracePt t="76836" x="3441700" y="3867150"/>
          <p14:tracePt t="76853" x="3454400" y="3867150"/>
          <p14:tracePt t="76853" x="3460750" y="3867150"/>
          <p14:tracePt t="76869" x="3479800" y="3867150"/>
          <p14:tracePt t="76869" x="3492500" y="3867150"/>
          <p14:tracePt t="76886" x="3505200" y="3867150"/>
          <p14:tracePt t="76886" x="3517900" y="3867150"/>
          <p14:tracePt t="76886" x="3530600" y="3860800"/>
          <p14:tracePt t="76905" x="3543300" y="3867150"/>
          <p14:tracePt t="76905" x="3556000" y="3867150"/>
          <p14:tracePt t="76920" x="3568700" y="3860800"/>
          <p14:tracePt t="76920" x="3575050" y="3860800"/>
          <p14:tracePt t="76937" x="3587750" y="3867150"/>
          <p14:tracePt t="76937" x="3594100" y="3867150"/>
          <p14:tracePt t="76953" x="3600450" y="3867150"/>
          <p14:tracePt t="76953" x="3606800" y="3873500"/>
          <p14:tracePt t="76971" x="3613150" y="3879850"/>
          <p14:tracePt t="76984" x="3613150" y="3886200"/>
          <p14:tracePt t="77001" x="3606800" y="3892550"/>
          <p14:tracePt t="77019" x="3600450" y="3905250"/>
          <p14:tracePt t="77019" x="3594100" y="3905250"/>
          <p14:tracePt t="77036" x="3587750" y="3905250"/>
          <p14:tracePt t="77036" x="3581400" y="3911600"/>
          <p14:tracePt t="77054" x="3575050" y="3911600"/>
          <p14:tracePt t="77054" x="3568700" y="3917950"/>
          <p14:tracePt t="77054" x="3562350" y="3911600"/>
          <p14:tracePt t="77073" x="3556000" y="3911600"/>
          <p14:tracePt t="77073" x="3543300" y="3911600"/>
          <p14:tracePt t="77087" x="3536950" y="3911600"/>
          <p14:tracePt t="77087" x="3530600" y="3911600"/>
          <p14:tracePt t="77104" x="3524250" y="3911600"/>
          <p14:tracePt t="77104" x="3517900" y="3911600"/>
          <p14:tracePt t="77120" x="3511550" y="3911600"/>
          <p14:tracePt t="77120" x="3511550" y="3917950"/>
          <p14:tracePt t="77137" x="3498850" y="3917950"/>
          <p14:tracePt t="77152" x="3498850" y="3911600"/>
          <p14:tracePt t="77192" x="3492500" y="3911600"/>
          <p14:tracePt t="77251" x="3486150" y="3911600"/>
          <p14:tracePt t="77264" x="3479800" y="3911600"/>
          <p14:tracePt t="77272" x="3473450" y="3917950"/>
          <p14:tracePt t="77286" x="3467100" y="3917950"/>
          <p14:tracePt t="77286" x="3454400" y="3917950"/>
          <p14:tracePt t="77305" x="3448050" y="3917950"/>
          <p14:tracePt t="77305" x="3441700" y="3917950"/>
          <p14:tracePt t="77321" x="3435350" y="3911600"/>
          <p14:tracePt t="77321" x="3429000" y="3911600"/>
          <p14:tracePt t="77338" x="3416300" y="3911600"/>
          <p14:tracePt t="77338" x="3409950" y="3911600"/>
          <p14:tracePt t="77338" x="3403600" y="3905250"/>
          <p14:tracePt t="77357" x="3397250" y="3905250"/>
          <p14:tracePt t="77369" x="3390900" y="3898900"/>
          <p14:tracePt t="77369" x="3384550" y="3898900"/>
          <p14:tracePt t="77388" x="3378200" y="3892550"/>
          <p14:tracePt t="77403" x="3371850" y="3892550"/>
          <p14:tracePt t="77420" x="3378200" y="3898900"/>
          <p14:tracePt t="77468" x="3384550" y="3898900"/>
          <p14:tracePt t="77484" x="3390900" y="3898900"/>
          <p14:tracePt t="77500" x="3397250" y="3898900"/>
          <p14:tracePt t="77512" x="3403600" y="3892550"/>
          <p14:tracePt t="77536" x="3403600" y="3886200"/>
          <p14:tracePt t="77560" x="3397250" y="3886200"/>
          <p14:tracePt t="77604" x="3390900" y="3886200"/>
          <p14:tracePt t="77625" x="3384550" y="3886200"/>
          <p14:tracePt t="77640" x="3384550" y="3879850"/>
          <p14:tracePt t="77656" x="3378200" y="3886200"/>
          <p14:tracePt t="77680" x="3371850" y="3892550"/>
          <p14:tracePt t="77700" x="3371850" y="3898900"/>
          <p14:tracePt t="77716" x="3365500" y="3898900"/>
          <p14:tracePt t="77744" x="3359150" y="3898900"/>
          <p14:tracePt t="77768" x="3352800" y="3892550"/>
          <p14:tracePt t="77784" x="3346450" y="3892550"/>
          <p14:tracePt t="77800" x="3340100" y="3892550"/>
          <p14:tracePt t="77812" x="3333750" y="3892550"/>
          <p14:tracePt t="77828" x="3327400" y="3892550"/>
          <p14:tracePt t="77844" x="3321050" y="3892550"/>
          <p14:tracePt t="77860" x="3314700" y="3892550"/>
          <p14:tracePt t="77873" x="3308350" y="3892550"/>
          <p14:tracePt t="77888" x="3302000" y="3898900"/>
          <p14:tracePt t="77904" x="3308350" y="3898900"/>
          <p14:tracePt t="77972" x="3314700" y="3898900"/>
          <p14:tracePt t="77984" x="3321050" y="3905250"/>
          <p14:tracePt t="78000" x="3327400" y="3911600"/>
          <p14:tracePt t="78016" x="3327400" y="3917950"/>
          <p14:tracePt t="78044" x="3333750" y="3911600"/>
          <p14:tracePt t="78144" x="3340100" y="3917950"/>
          <p14:tracePt t="78164" x="3346450" y="3924300"/>
          <p14:tracePt t="78188" x="3352800" y="3924300"/>
          <p14:tracePt t="78240" x="3352800" y="3930650"/>
          <p14:tracePt t="78292" x="3346450" y="3930650"/>
          <p14:tracePt t="78316" x="3340100" y="3924300"/>
          <p14:tracePt t="78332" x="3333750" y="3924300"/>
          <p14:tracePt t="78344" x="3327400" y="3924300"/>
          <p14:tracePt t="78400" x="3327400" y="3917950"/>
          <p14:tracePt t="78412" x="3327400" y="3911600"/>
          <p14:tracePt t="78423" x="3327400" y="3905250"/>
          <p14:tracePt t="78444" x="3333750" y="3905250"/>
          <p14:tracePt t="78460" x="3333750" y="3917950"/>
          <p14:tracePt t="78473" x="3340100" y="3911600"/>
          <p14:tracePt t="78496" x="3340100" y="3905250"/>
          <p14:tracePt t="78512" x="3340100" y="3898900"/>
          <p14:tracePt t="78525" x="3346450" y="3892550"/>
          <p14:tracePt t="78540" x="3346450" y="3886200"/>
          <p14:tracePt t="78557" x="3352800" y="3886200"/>
          <p14:tracePt t="78574" x="3352800" y="3879850"/>
          <p14:tracePt t="78574" x="3359150" y="3886200"/>
          <p14:tracePt t="78593" x="3359150" y="3879850"/>
          <p14:tracePt t="78609" x="3365500" y="3886200"/>
          <p14:tracePt t="78632" x="3365500" y="3879850"/>
          <p14:tracePt t="78652" x="3365500" y="3886200"/>
          <p14:tracePt t="78668" x="3371850" y="3873500"/>
          <p14:tracePt t="78692" x="3365500" y="3879850"/>
          <p14:tracePt t="78700" x="3365500" y="3892550"/>
          <p14:tracePt t="78736" x="3365500" y="3898900"/>
          <p14:tracePt t="78752" x="3365500" y="3892550"/>
          <p14:tracePt t="78772" x="3365500" y="3886200"/>
          <p14:tracePt t="78788" x="3365500" y="3892550"/>
          <p14:tracePt t="78884" x="3365500" y="3886200"/>
          <p14:tracePt t="78992" x="3365500" y="3879850"/>
          <p14:tracePt t="80562" x="3467100" y="3727450"/>
          <p14:tracePt t="80585" x="3460750" y="3733800"/>
          <p14:tracePt t="80601" x="3454400" y="3733800"/>
          <p14:tracePt t="80617" x="3448050" y="3740150"/>
          <p14:tracePt t="80637" x="3454400" y="3733800"/>
          <p14:tracePt t="80653" x="3460750" y="3733800"/>
          <p14:tracePt t="80661" x="3467100" y="3727450"/>
          <p14:tracePt t="80669" x="3479800" y="3727450"/>
          <p14:tracePt t="80669" x="3486150" y="3727450"/>
          <p14:tracePt t="80682" x="3498850" y="3721100"/>
          <p14:tracePt t="80682" x="3505200" y="3714750"/>
          <p14:tracePt t="80699" x="3517900" y="3714750"/>
          <p14:tracePt t="80699" x="3524250" y="3708400"/>
          <p14:tracePt t="80718" x="3536950" y="3702050"/>
          <p14:tracePt t="80718" x="3549650" y="3702050"/>
          <p14:tracePt t="80733" x="3556000" y="3702050"/>
          <p14:tracePt t="80733" x="3575050" y="3702050"/>
          <p14:tracePt t="80750" x="3581400" y="3702050"/>
          <p14:tracePt t="80750" x="3594100" y="3702050"/>
          <p14:tracePt t="80766" x="3600450" y="3702050"/>
          <p14:tracePt t="80781" x="3613150" y="3695700"/>
          <p14:tracePt t="80798" x="3619500" y="3702050"/>
          <p14:tracePt t="80814" x="3625850" y="3702050"/>
          <p14:tracePt t="80832" x="3619500" y="3702050"/>
          <p14:tracePt t="80901" x="3613150" y="3708400"/>
          <p14:tracePt t="80916" x="3606800" y="3714750"/>
          <p14:tracePt t="80928" x="3600450" y="3714750"/>
          <p14:tracePt t="80937" x="3594100" y="3714750"/>
          <p14:tracePt t="80953" x="3581400" y="3721100"/>
          <p14:tracePt t="80970" x="3575050" y="3721100"/>
          <p14:tracePt t="80982" x="3562350" y="3721100"/>
          <p14:tracePt t="80998" x="3556000" y="3727450"/>
          <p14:tracePt t="81015" x="3549650" y="3727450"/>
          <p14:tracePt t="81032" x="3543300" y="3733800"/>
          <p14:tracePt t="81032" x="3536950" y="3740150"/>
          <p14:tracePt t="81051" x="3524250" y="3740150"/>
          <p14:tracePt t="81066" x="3517900" y="3740150"/>
          <p14:tracePt t="81082" x="3511550" y="3740150"/>
          <p14:tracePt t="81082" x="3505200" y="3740150"/>
          <p14:tracePt t="81102" x="3498850" y="3740150"/>
          <p14:tracePt t="81118" x="3492500" y="3740150"/>
          <p14:tracePt t="81133" x="3486150" y="3746500"/>
          <p14:tracePt t="81149" x="3479800" y="3752850"/>
          <p14:tracePt t="81166" x="3473450" y="3752850"/>
          <p14:tracePt t="81166" x="3467100" y="3765550"/>
          <p14:tracePt t="81186" x="3460750" y="3765550"/>
          <p14:tracePt t="81200" x="3460750" y="3759200"/>
          <p14:tracePt t="81219" x="3454400" y="3752850"/>
          <p14:tracePt t="81233" x="3460750" y="3752850"/>
          <p14:tracePt t="81249" x="3473450" y="3746500"/>
          <p14:tracePt t="81266" x="3479800" y="3746500"/>
          <p14:tracePt t="81283" x="3486150" y="3740150"/>
          <p14:tracePt t="81283" x="3492500" y="3733800"/>
          <p14:tracePt t="81301" x="3498850" y="3733800"/>
          <p14:tracePt t="81301" x="3505200" y="3733800"/>
          <p14:tracePt t="81318" x="3511550" y="3733800"/>
          <p14:tracePt t="81318" x="3517900" y="3733800"/>
          <p14:tracePt t="81318" x="3524250" y="3733800"/>
          <p14:tracePt t="81337" x="3530600" y="3727450"/>
          <p14:tracePt t="81350" x="3536950" y="3727450"/>
          <p14:tracePt t="81367" x="3536950" y="3721100"/>
          <p14:tracePt t="81389" x="3536950" y="3727450"/>
          <p14:tracePt t="81441" x="3536950" y="3733800"/>
          <p14:tracePt t="81477" x="3536950" y="3727450"/>
          <p14:tracePt t="81537" x="3536950" y="3733800"/>
          <p14:tracePt t="81561" x="3536950" y="3740150"/>
          <p14:tracePt t="81589" x="3530600" y="3746500"/>
          <p14:tracePt t="81621" x="3524250" y="3746500"/>
          <p14:tracePt t="81673" x="3524250" y="3752850"/>
          <p14:tracePt t="81697" x="3524250" y="3746500"/>
          <p14:tracePt t="81701" x="3517900" y="3746500"/>
          <p14:tracePt t="81785" x="3511550" y="3740150"/>
          <p14:tracePt t="81809" x="3511550" y="3733800"/>
          <p14:tracePt t="81817" x="3505200" y="3727450"/>
          <p14:tracePt t="81829" x="3498850" y="3727450"/>
          <p14:tracePt t="81845" x="3492500" y="3721100"/>
          <p14:tracePt t="81853" x="3486150" y="3727450"/>
          <p14:tracePt t="81870" x="3479800" y="3727450"/>
          <p14:tracePt t="81885" x="3486150" y="3721100"/>
          <p14:tracePt t="81948" x="3492500" y="3721100"/>
          <p14:tracePt t="81965" x="3498850" y="3714750"/>
          <p14:tracePt t="81974" x="3505200" y="3708400"/>
          <p14:tracePt t="81985" x="3505200" y="3695700"/>
          <p14:tracePt t="81985" x="3517900" y="3683000"/>
          <p14:tracePt t="82004" x="3517900" y="3676650"/>
          <p14:tracePt t="82004" x="3524250" y="3670300"/>
          <p14:tracePt t="82021" x="3524250" y="3663950"/>
          <p14:tracePt t="82036" x="3530600" y="3657600"/>
          <p14:tracePt t="82053" x="3536950" y="3651250"/>
          <p14:tracePt t="82053" x="3549650" y="3644900"/>
          <p14:tracePt t="82071" x="3549650" y="3638550"/>
          <p14:tracePt t="82086" x="3556000" y="3625850"/>
          <p14:tracePt t="82103" x="3568700" y="3619500"/>
          <p14:tracePt t="82103" x="3575050" y="3606800"/>
          <p14:tracePt t="82121" x="3581400" y="3600450"/>
          <p14:tracePt t="82121" x="3594100" y="3600450"/>
          <p14:tracePt t="82138" x="3600450" y="3594100"/>
          <p14:tracePt t="82138" x="3606800" y="3587750"/>
          <p14:tracePt t="82154" x="3619500" y="3581400"/>
          <p14:tracePt t="82154" x="3625850" y="3581400"/>
          <p14:tracePt t="82171" x="3632200" y="3575050"/>
          <p14:tracePt t="82171" x="3644900" y="3575050"/>
          <p14:tracePt t="82171" x="3651250" y="3575050"/>
          <p14:tracePt t="82191" x="3663950" y="3575050"/>
          <p14:tracePt t="82203" x="3670300" y="3575050"/>
          <p14:tracePt t="82203" x="3689350" y="3575050"/>
          <p14:tracePt t="82223" x="3695700" y="3575050"/>
          <p14:tracePt t="82223" x="3702050" y="3575050"/>
          <p14:tracePt t="82238" x="3708400" y="3581400"/>
          <p14:tracePt t="82253" x="3714750" y="3581400"/>
          <p14:tracePt t="82270" x="3714750" y="3587750"/>
          <p14:tracePt t="82270" x="3721100" y="3594100"/>
          <p14:tracePt t="82270" x="3721100" y="3600450"/>
          <p14:tracePt t="82291" x="3721100" y="3606800"/>
          <p14:tracePt t="82309" x="3721100" y="3613150"/>
          <p14:tracePt t="82325" x="3721100" y="3619500"/>
          <p14:tracePt t="82341" x="3721100" y="3625850"/>
          <p14:tracePt t="82353" x="3714750" y="3625850"/>
          <p14:tracePt t="82370" x="3702050" y="3632200"/>
          <p14:tracePt t="82370" x="3695700" y="3625850"/>
          <p14:tracePt t="82388" x="3683000" y="3625850"/>
          <p14:tracePt t="82388" x="3676650" y="3619500"/>
          <p14:tracePt t="82406" x="3663950" y="3619500"/>
          <p14:tracePt t="82406" x="3638550" y="3613150"/>
          <p14:tracePt t="82422" x="3619500" y="3606800"/>
          <p14:tracePt t="82422" x="3600450" y="3594100"/>
          <p14:tracePt t="82439" x="3581400" y="3587750"/>
          <p14:tracePt t="82439" x="3556000" y="3581400"/>
          <p14:tracePt t="82455" x="3530600" y="3568700"/>
          <p14:tracePt t="82455" x="3505200" y="3556000"/>
          <p14:tracePt t="82472" x="3486150" y="3543300"/>
          <p14:tracePt t="82472" x="3429000" y="3511550"/>
          <p14:tracePt t="82490" x="3403600" y="3492500"/>
          <p14:tracePt t="82490" x="3378200" y="3473450"/>
          <p14:tracePt t="82506" x="3352800" y="3454400"/>
          <p14:tracePt t="82506" x="3321050" y="3429000"/>
          <p14:tracePt t="82523" x="3289300" y="3409950"/>
          <p14:tracePt t="82523" x="3257550" y="3384550"/>
          <p14:tracePt t="82539" x="3225800" y="3365500"/>
          <p14:tracePt t="82539" x="3194050" y="3340100"/>
          <p14:tracePt t="82539" x="3155950" y="3314700"/>
          <p14:tracePt t="82558" x="3117850" y="3295650"/>
          <p14:tracePt t="82571" x="3079750" y="3270250"/>
          <p14:tracePt t="82571" x="3003550" y="3232150"/>
          <p14:tracePt t="82590" x="2965450" y="3213100"/>
          <p14:tracePt t="82590" x="2927350" y="3194050"/>
          <p14:tracePt t="82606" x="2882900" y="3168650"/>
          <p14:tracePt t="82606" x="2838450" y="3149600"/>
          <p14:tracePt t="82623" x="2787650" y="3130550"/>
          <p14:tracePt t="82623" x="2736850" y="3105150"/>
          <p14:tracePt t="82623" x="2686050" y="3086100"/>
          <p14:tracePt t="82642" x="2635250" y="3067050"/>
          <p14:tracePt t="82654" x="2584450" y="3048000"/>
          <p14:tracePt t="82654" x="2470150" y="2997200"/>
          <p14:tracePt t="82673" x="2419350" y="2971800"/>
          <p14:tracePt t="82673" x="2368550" y="2946400"/>
          <p14:tracePt t="82689" x="2311400" y="2921000"/>
          <p14:tracePt t="82689" x="2260600" y="2895600"/>
          <p14:tracePt t="82707" x="2203450" y="2863850"/>
          <p14:tracePt t="82707" x="2089150" y="2813050"/>
          <p14:tracePt t="82725" x="2038350" y="2787650"/>
          <p14:tracePt t="82725" x="1981200" y="2768600"/>
          <p14:tracePt t="82740" x="1924050" y="2743200"/>
          <p14:tracePt t="82740" x="1873250" y="2724150"/>
          <p14:tracePt t="82757" x="1822450" y="2705100"/>
          <p14:tracePt t="82757" x="1771650" y="2686050"/>
          <p14:tracePt t="82773" x="1720850" y="2673350"/>
          <p14:tracePt t="82773" x="1625600" y="2641600"/>
          <p14:tracePt t="82790" x="1581150" y="2628900"/>
          <p14:tracePt t="82790" x="1543050" y="2616200"/>
          <p14:tracePt t="82807" x="1504950" y="2603500"/>
          <p14:tracePt t="82807" x="1466850" y="2590800"/>
          <p14:tracePt t="82824" x="1435100" y="2578100"/>
          <p14:tracePt t="82824" x="1409700" y="2565400"/>
          <p14:tracePt t="82840" x="1377950" y="2559050"/>
          <p14:tracePt t="82840" x="1352550" y="2552700"/>
          <p14:tracePt t="82858" x="1308100" y="2540000"/>
          <p14:tracePt t="82858" x="1289050" y="2533650"/>
          <p14:tracePt t="82874" x="1263650" y="2533650"/>
          <p14:tracePt t="82874" x="1238250" y="2533650"/>
          <p14:tracePt t="82890" x="1212850" y="2533650"/>
          <p14:tracePt t="82890" x="1181100" y="2533650"/>
          <p14:tracePt t="82907" x="1155700" y="2533650"/>
          <p14:tracePt t="82907" x="1123950" y="2540000"/>
          <p14:tracePt t="82907" x="1092200" y="2540000"/>
          <p14:tracePt t="82927" x="1054100" y="2546350"/>
          <p14:tracePt t="82938" x="1022350" y="2546350"/>
          <p14:tracePt t="82938" x="946150" y="2546350"/>
          <p14:tracePt t="82958" x="901700" y="2540000"/>
          <p14:tracePt t="82958" x="857250" y="2540000"/>
          <p14:tracePt t="82974" x="812800" y="2527300"/>
          <p14:tracePt t="82974" x="768350" y="2520950"/>
          <p14:tracePt t="82974" x="717550" y="2508250"/>
          <p14:tracePt t="82994" x="673100" y="2489200"/>
          <p14:tracePt t="83005" x="622300" y="2470150"/>
          <p14:tracePt t="83005" x="533400" y="2419350"/>
          <p14:tracePt t="83025" x="495300" y="2387600"/>
          <p14:tracePt t="83025" x="457200" y="2355850"/>
          <p14:tracePt t="83041" x="419100" y="2317750"/>
          <p14:tracePt t="83041" x="387350" y="2279650"/>
          <p14:tracePt t="83058" x="361950" y="2235200"/>
          <p14:tracePt t="83058" x="336550" y="2190750"/>
          <p14:tracePt t="83074" x="317500" y="2146300"/>
          <p14:tracePt t="83074" x="298450" y="2038350"/>
          <p14:tracePt t="83091" x="298450" y="1987550"/>
          <p14:tracePt t="83091" x="304800" y="1930400"/>
          <p14:tracePt t="83108" x="323850" y="1873250"/>
          <p14:tracePt t="83108" x="342900" y="1816100"/>
          <p14:tracePt t="83125" x="368300" y="1765300"/>
          <p14:tracePt t="83125" x="393700" y="1714500"/>
          <p14:tracePt t="83141" x="425450" y="1670050"/>
          <p14:tracePt t="83141" x="501650" y="1587500"/>
          <p14:tracePt t="83158" x="546100" y="1555750"/>
          <p14:tracePt t="83158" x="584200" y="1524000"/>
          <p14:tracePt t="83175" x="635000" y="1498600"/>
          <p14:tracePt t="83175" x="679450" y="1473200"/>
          <p14:tracePt t="83191" x="730250" y="1454150"/>
          <p14:tracePt t="83191" x="781050" y="1441450"/>
          <p14:tracePt t="83191" x="838200" y="1435100"/>
          <p14:tracePt t="83211" x="889000" y="1435100"/>
          <p14:tracePt t="83223" x="939800" y="1435100"/>
          <p14:tracePt t="83223" x="1047750" y="1454150"/>
          <p14:tracePt t="83242" x="1098550" y="1473200"/>
          <p14:tracePt t="83242" x="1149350" y="1492250"/>
          <p14:tracePt t="83259" x="1200150" y="1511300"/>
          <p14:tracePt t="83259" x="1250950" y="1536700"/>
          <p14:tracePt t="83259" x="1295400" y="1562100"/>
          <p14:tracePt t="83278" x="1339850" y="1593850"/>
          <p14:tracePt t="83290" x="1384300" y="1619250"/>
          <p14:tracePt t="83290" x="1422400" y="1651000"/>
          <p14:tracePt t="83290" x="1454150" y="1682750"/>
          <p14:tracePt t="83311" x="1485900" y="1714500"/>
          <p14:tracePt t="83311" x="1511300" y="1752600"/>
          <p14:tracePt t="83326" x="1530350" y="1790700"/>
          <p14:tracePt t="83326" x="1549400" y="1828800"/>
          <p14:tracePt t="83342" x="1562100" y="1866900"/>
          <p14:tracePt t="83342" x="1568450" y="1911350"/>
          <p14:tracePt t="83359" x="1574800" y="1955800"/>
          <p14:tracePt t="83359" x="1574800" y="2000250"/>
          <p14:tracePt t="83359" x="1574800" y="2038350"/>
          <p14:tracePt t="83379" x="1574800" y="2082800"/>
          <p14:tracePt t="83379" x="1568450" y="2127250"/>
          <p14:tracePt t="83392" x="1555750" y="2165350"/>
          <p14:tracePt t="83392" x="1549400" y="2209800"/>
          <p14:tracePt t="83409" x="1530350" y="2247900"/>
          <p14:tracePt t="83409" x="1511300" y="2292350"/>
          <p14:tracePt t="83426" x="1492250" y="2330450"/>
          <p14:tracePt t="83426" x="1447800" y="2406650"/>
          <p14:tracePt t="83442" x="1422400" y="2444750"/>
          <p14:tracePt t="83442" x="1397000" y="2476500"/>
          <p14:tracePt t="83459" x="1377950" y="2508250"/>
          <p14:tracePt t="83459" x="1352550" y="2540000"/>
          <p14:tracePt t="83476" x="1333500" y="2565400"/>
          <p14:tracePt t="83476" x="1308100" y="2590800"/>
          <p14:tracePt t="83492" x="1289050" y="2609850"/>
          <p14:tracePt t="83492" x="1244600" y="2654300"/>
          <p14:tracePt t="83510" x="1225550" y="2673350"/>
          <p14:tracePt t="83510" x="1206500" y="2686050"/>
          <p14:tracePt t="83527" x="1193800" y="2705100"/>
          <p14:tracePt t="83527" x="1174750" y="2717800"/>
          <p14:tracePt t="83543" x="1162050" y="2730500"/>
          <p14:tracePt t="83543" x="1143000" y="2743200"/>
          <p14:tracePt t="83543" x="1136650" y="2749550"/>
          <p14:tracePt t="83562" x="1123950" y="2762250"/>
          <p14:tracePt t="83574" x="1117600" y="2774950"/>
          <p14:tracePt t="83574" x="1104900" y="2794000"/>
          <p14:tracePt t="83595" x="1098550" y="2806700"/>
          <p14:tracePt t="83595" x="1098550" y="2819400"/>
          <p14:tracePt t="83610" x="1098550" y="2825750"/>
          <p14:tracePt t="83610" x="1104900" y="2838450"/>
          <p14:tracePt t="83627" x="1111250" y="2851150"/>
          <p14:tracePt t="83627" x="1117600" y="2863850"/>
          <p14:tracePt t="83627" x="1130300" y="2876550"/>
          <p14:tracePt t="83646" x="1143000" y="2882900"/>
          <p14:tracePt t="83658" x="1155700" y="2895600"/>
          <p14:tracePt t="83658" x="1193800" y="2914650"/>
          <p14:tracePt t="83679" x="1212850" y="2927350"/>
          <p14:tracePt t="83679" x="1231900" y="2933700"/>
          <p14:tracePt t="83693" x="1250950" y="2946400"/>
          <p14:tracePt t="83693" x="1276350" y="2952750"/>
          <p14:tracePt t="83711" x="1301750" y="2965450"/>
          <p14:tracePt t="83711" x="1327150" y="2971800"/>
          <p14:tracePt t="83711" x="1352550" y="2984500"/>
          <p14:tracePt t="83729" x="1377950" y="2990850"/>
          <p14:tracePt t="83729" x="1403350" y="3003550"/>
          <p14:tracePt t="83743" x="1428750" y="3009900"/>
          <p14:tracePt t="83743" x="1454150" y="3016250"/>
          <p14:tracePt t="83760" x="1479550" y="3028950"/>
          <p14:tracePt t="83760" x="1504950" y="3035300"/>
          <p14:tracePt t="83777" x="1524000" y="3041650"/>
          <p14:tracePt t="83777" x="1549400" y="3054350"/>
          <p14:tracePt t="83793" x="1562100" y="3060700"/>
          <p14:tracePt t="83793" x="1600200" y="3073400"/>
          <p14:tracePt t="83811" x="1612900" y="3079750"/>
          <p14:tracePt t="83811" x="1625600" y="3086100"/>
          <p14:tracePt t="83827" x="1631950" y="3098800"/>
          <p14:tracePt t="83827" x="1644650" y="3105150"/>
          <p14:tracePt t="83844" x="1651000" y="3117850"/>
          <p14:tracePt t="83844" x="1657350" y="3124200"/>
          <p14:tracePt t="83844" x="1657350" y="3136900"/>
          <p14:tracePt t="83862" x="1663700" y="3149600"/>
          <p14:tracePt t="83875" x="1663700" y="3162300"/>
          <p14:tracePt t="83875" x="1670050" y="3194050"/>
          <p14:tracePt t="83895" x="1670050" y="3206750"/>
          <p14:tracePt t="83895" x="1676400" y="3219450"/>
          <p14:tracePt t="83911" x="1676400" y="3238500"/>
          <p14:tracePt t="83911" x="1676400" y="3251200"/>
          <p14:tracePt t="83911" x="1682750" y="3270250"/>
          <p14:tracePt t="83930" x="1682750" y="3282950"/>
          <p14:tracePt t="83942" x="1689100" y="3302000"/>
          <p14:tracePt t="83942" x="1701800" y="3333750"/>
          <p14:tracePt t="83963" x="1708150" y="3346450"/>
          <p14:tracePt t="83963" x="1720850" y="3359150"/>
          <p14:tracePt t="83978" x="1727200" y="3371850"/>
          <p14:tracePt t="83978" x="1746250" y="3384550"/>
          <p14:tracePt t="83994" x="1758950" y="3403600"/>
          <p14:tracePt t="83994" x="1771650" y="3416300"/>
          <p14:tracePt t="83994" x="1790700" y="3429000"/>
          <p14:tracePt t="84014" x="1809750" y="3441700"/>
          <p14:tracePt t="84026" x="1828800" y="3460750"/>
          <p14:tracePt t="84026" x="1866900" y="3486150"/>
          <p14:tracePt t="84044" x="1885950" y="3498850"/>
          <p14:tracePt t="84044" x="1911350" y="3517900"/>
          <p14:tracePt t="84061" x="1930400" y="3530600"/>
          <p14:tracePt t="84061" x="1955800" y="3543300"/>
          <p14:tracePt t="84079" x="1981200" y="3556000"/>
          <p14:tracePt t="84079" x="2012950" y="3568700"/>
          <p14:tracePt t="84095" x="2038350" y="3581400"/>
          <p14:tracePt t="84095" x="2095500" y="3606800"/>
          <p14:tracePt t="84111" x="2127250" y="3619500"/>
          <p14:tracePt t="84111" x="2159000" y="3625850"/>
          <p14:tracePt t="84128" x="2190750" y="3638550"/>
          <p14:tracePt t="84128" x="2222500" y="3644900"/>
          <p14:tracePt t="84145" x="2247900" y="3651250"/>
          <p14:tracePt t="84145" x="2317750" y="3663950"/>
          <p14:tracePt t="84161" x="2349500" y="3663950"/>
          <p14:tracePt t="84161" x="2381250" y="3670300"/>
          <p14:tracePt t="84179" x="2413000" y="3676650"/>
          <p14:tracePt t="84179" x="2444750" y="3676650"/>
          <p14:tracePt t="84195" x="2470150" y="3676650"/>
          <p14:tracePt t="84195" x="2501900" y="3683000"/>
          <p14:tracePt t="84213" x="2533650" y="3689350"/>
          <p14:tracePt t="84213" x="2565400" y="3689350"/>
          <p14:tracePt t="84213" x="2597150" y="3695700"/>
          <p14:tracePt t="84231" x="2628900" y="3695700"/>
          <p14:tracePt t="84243" x="2660650" y="3702050"/>
          <p14:tracePt t="84243" x="2724150" y="3702050"/>
          <p14:tracePt t="84263" x="2749550" y="3702050"/>
          <p14:tracePt t="84263" x="2781300" y="3708400"/>
          <p14:tracePt t="84278" x="2806700" y="3708400"/>
          <p14:tracePt t="84278" x="2832100" y="3714750"/>
          <p14:tracePt t="84278" x="2857500" y="3714750"/>
          <p14:tracePt t="84298" x="2882900" y="3721100"/>
          <p14:tracePt t="84310" x="2908300" y="3727450"/>
          <p14:tracePt t="84310" x="2933700" y="3733800"/>
          <p14:tracePt t="84310" x="2952750" y="3740150"/>
          <p14:tracePt t="84331" x="2978150" y="3752850"/>
          <p14:tracePt t="84331" x="3003550" y="3765550"/>
          <p14:tracePt t="84345" x="3022600" y="3778250"/>
          <p14:tracePt t="84345" x="3041650" y="3790950"/>
          <p14:tracePt t="84362" x="3060700" y="3803650"/>
          <p14:tracePt t="84362" x="3079750" y="3822700"/>
          <p14:tracePt t="84379" x="3098800" y="3835400"/>
          <p14:tracePt t="84379" x="3117850" y="3854450"/>
          <p14:tracePt t="84379" x="3130550" y="3873500"/>
          <p14:tracePt t="84398" x="3149600" y="3886200"/>
          <p14:tracePt t="84398" x="3162300" y="3898900"/>
          <p14:tracePt t="84413" x="3175000" y="3911600"/>
          <p14:tracePt t="84413" x="3194050" y="3930650"/>
          <p14:tracePt t="84429" x="3206750" y="3943350"/>
          <p14:tracePt t="84429" x="3219450" y="3956050"/>
          <p14:tracePt t="84446" x="3232150" y="3962400"/>
          <p14:tracePt t="84446" x="3251200" y="3987800"/>
          <p14:tracePt t="84463" x="3263900" y="3994150"/>
          <p14:tracePt t="84463" x="3270250" y="4000500"/>
          <p14:tracePt t="84479" x="3276600" y="4013200"/>
          <p14:tracePt t="84479" x="3282950" y="4013200"/>
          <p14:tracePt t="84496" x="3289300" y="4019550"/>
          <p14:tracePt t="84511" x="3302000" y="4032250"/>
          <p14:tracePt t="84528" x="3302000" y="4025900"/>
          <p14:tracePt t="84581" x="3302000" y="4019550"/>
          <p14:tracePt t="84598" x="3302000" y="4013200"/>
          <p14:tracePt t="84614" x="3308350" y="4006850"/>
          <p14:tracePt t="84630" x="3314700" y="4006850"/>
          <p14:tracePt t="84642" x="3327400" y="4019550"/>
          <p14:tracePt t="84658" x="3333750" y="4025900"/>
          <p14:tracePt t="84666" x="3340100" y="4044950"/>
          <p14:tracePt t="84678" x="3352800" y="4057650"/>
          <p14:tracePt t="84678" x="3365500" y="4076700"/>
          <p14:tracePt t="84678" x="3384550" y="4095750"/>
          <p14:tracePt t="84699" x="3403600" y="4121150"/>
          <p14:tracePt t="84699" x="3422650" y="4146550"/>
          <p14:tracePt t="84714" x="3448050" y="4165600"/>
          <p14:tracePt t="84714" x="3467100" y="4191000"/>
          <p14:tracePt t="84730" x="3492500" y="4210050"/>
          <p14:tracePt t="84730" x="3524250" y="4235450"/>
          <p14:tracePt t="84747" x="3549650" y="4248150"/>
          <p14:tracePt t="84747" x="3594100" y="4286250"/>
          <p14:tracePt t="84764" x="3619500" y="4305300"/>
          <p14:tracePt t="84764" x="3638550" y="4330700"/>
          <p14:tracePt t="84780" x="3663950" y="4349750"/>
          <p14:tracePt t="84780" x="3683000" y="4368800"/>
          <p14:tracePt t="84797" x="3695700" y="4387850"/>
          <p14:tracePt t="84797" x="3708400" y="4413250"/>
          <p14:tracePt t="84814" x="3721100" y="4432300"/>
          <p14:tracePt t="84814" x="3727450" y="4483100"/>
          <p14:tracePt t="84831" x="3727450" y="4502150"/>
          <p14:tracePt t="84831" x="3727450" y="4521200"/>
          <p14:tracePt t="84847" x="3721100" y="4546600"/>
          <p14:tracePt t="84847" x="3714750" y="4572000"/>
          <p14:tracePt t="84864" x="3702050" y="4591050"/>
          <p14:tracePt t="84864" x="3689350" y="4616450"/>
          <p14:tracePt t="84864" x="3676650" y="4635500"/>
          <p14:tracePt t="84883" x="3663950" y="4654550"/>
          <p14:tracePt t="84895" x="3651250" y="4673600"/>
          <p14:tracePt t="84895" x="3619500" y="4711700"/>
          <p14:tracePt t="84914" x="3606800" y="4730750"/>
          <p14:tracePt t="84914" x="3587750" y="4743450"/>
          <p14:tracePt t="84931" x="3568700" y="4756150"/>
          <p14:tracePt t="84931" x="3556000" y="4775200"/>
          <p14:tracePt t="84931" x="3536950" y="4787900"/>
          <p14:tracePt t="84950" x="3517900" y="4806950"/>
          <p14:tracePt t="84962" x="3498850" y="4813300"/>
          <p14:tracePt t="84962" x="3454400" y="4826000"/>
          <p14:tracePt t="84983" x="3435350" y="4832350"/>
          <p14:tracePt t="84983" x="3403600" y="4838700"/>
          <p14:tracePt t="84998" x="3371850" y="4845050"/>
          <p14:tracePt t="84998" x="3333750" y="4845050"/>
          <p14:tracePt t="85015" x="3295650" y="4845050"/>
          <p14:tracePt t="85015" x="3244850" y="4851400"/>
          <p14:tracePt t="85031" x="3194050" y="4851400"/>
          <p14:tracePt t="85031" x="3136900" y="4851400"/>
          <p14:tracePt t="85031" x="3073400" y="4851400"/>
          <p14:tracePt t="85050" x="3003550" y="4851400"/>
          <p14:tracePt t="85050" x="2927350" y="4851400"/>
          <p14:tracePt t="85064" x="2844800" y="4851400"/>
          <p14:tracePt t="85064" x="2762250" y="4851400"/>
          <p14:tracePt t="85081" x="2673350" y="4851400"/>
          <p14:tracePt t="85081" x="2584450" y="4857750"/>
          <p14:tracePt t="85098" x="2495550" y="4851400"/>
          <p14:tracePt t="85098" x="2413000" y="4851400"/>
          <p14:tracePt t="85114" x="2324100" y="4851400"/>
          <p14:tracePt t="85114" x="2152650" y="4832350"/>
          <p14:tracePt t="85132" x="2070100" y="4813300"/>
          <p14:tracePt t="85132" x="1987550" y="4787900"/>
          <p14:tracePt t="85148" x="1911350" y="4756150"/>
          <p14:tracePt t="85148" x="1828800" y="4724400"/>
          <p14:tracePt t="85165" x="1758950" y="4679950"/>
          <p14:tracePt t="85165" x="1619250" y="4591050"/>
          <p14:tracePt t="85182" x="1555750" y="4546600"/>
          <p14:tracePt t="85182" x="1504950" y="4495800"/>
          <p14:tracePt t="85199" x="1454150" y="4445000"/>
          <p14:tracePt t="85199" x="1416050" y="4400550"/>
          <p14:tracePt t="85217" x="1384300" y="4349750"/>
          <p14:tracePt t="85217" x="1358900" y="4298950"/>
          <p14:tracePt t="85232" x="1339850" y="4248150"/>
          <p14:tracePt t="85232" x="1333500" y="4191000"/>
          <p14:tracePt t="85232" x="1333500" y="4140200"/>
          <p14:tracePt t="85251" x="1346200" y="4089400"/>
          <p14:tracePt t="85263" x="1365250" y="4038600"/>
          <p14:tracePt t="85263" x="1428750" y="3937000"/>
          <p14:tracePt t="85282" x="1473200" y="3892550"/>
          <p14:tracePt t="85282" x="1517650" y="3854450"/>
          <p14:tracePt t="85299" x="1574800" y="3810000"/>
          <p14:tracePt t="85299" x="1644650" y="3771900"/>
          <p14:tracePt t="85315" x="1714500" y="3740150"/>
          <p14:tracePt t="85315" x="1790700" y="3702050"/>
          <p14:tracePt t="85315" x="1873250" y="3670300"/>
          <p14:tracePt t="85335" x="1962150" y="3638550"/>
          <p14:tracePt t="85347" x="2057400" y="3606800"/>
          <p14:tracePt t="85347" x="2260600" y="3549650"/>
          <p14:tracePt t="85366" x="2374900" y="3524250"/>
          <p14:tracePt t="85366" x="2495550" y="3498850"/>
          <p14:tracePt t="85383" x="2616200" y="3479800"/>
          <p14:tracePt t="85383" x="2749550" y="3460750"/>
          <p14:tracePt t="85399" x="2882900" y="3441700"/>
          <p14:tracePt t="85399" x="3016250" y="3429000"/>
          <p14:tracePt t="85399" x="3155950" y="3416300"/>
          <p14:tracePt t="85418" x="3295650" y="3403600"/>
          <p14:tracePt t="85418" x="3441700" y="3390900"/>
          <p14:tracePt t="85433" x="3587750" y="3378200"/>
          <p14:tracePt t="85433" x="3733800" y="3371850"/>
          <p14:tracePt t="85449" x="3879850" y="3365500"/>
          <p14:tracePt t="85449" x="4025900" y="3359150"/>
          <p14:tracePt t="85466" x="4178300" y="3359150"/>
          <p14:tracePt t="85466" x="4476750" y="3352800"/>
          <p14:tracePt t="85483" x="4629150" y="3359150"/>
          <p14:tracePt t="85483" x="4775200" y="3359150"/>
          <p14:tracePt t="85499" x="4921250" y="3359150"/>
          <p14:tracePt t="85499" x="5067300" y="3359150"/>
          <p14:tracePt t="85516" x="5213350" y="3365500"/>
          <p14:tracePt t="85516" x="5359400" y="3365500"/>
          <p14:tracePt t="85533" x="5505450" y="3371850"/>
          <p14:tracePt t="85533" x="5784850" y="3390900"/>
          <p14:tracePt t="85551" x="5924550" y="3403600"/>
          <p14:tracePt t="85551" x="6057900" y="3416300"/>
          <p14:tracePt t="85567" x="6184900" y="3429000"/>
          <p14:tracePt t="85567" x="6318250" y="3454400"/>
          <p14:tracePt t="85583" x="6438900" y="3479800"/>
          <p14:tracePt t="85583" x="6559550" y="3505200"/>
          <p14:tracePt t="85583" x="6667500" y="3536950"/>
          <p14:tracePt t="85602" x="6775450" y="3568700"/>
          <p14:tracePt t="85614" x="6883400" y="3600450"/>
          <p14:tracePt t="85614" x="7073900" y="3663950"/>
          <p14:tracePt t="85635" x="7162800" y="3689350"/>
          <p14:tracePt t="85635" x="7245350" y="3721100"/>
          <p14:tracePt t="85651" x="7327900" y="3752850"/>
          <p14:tracePt t="85651" x="7397750" y="3784600"/>
          <p14:tracePt t="85667" x="7467600" y="3816350"/>
          <p14:tracePt t="85667" x="7524750" y="3854450"/>
          <p14:tracePt t="85667" x="7575550" y="3892550"/>
          <p14:tracePt t="85686" x="7620000" y="3924300"/>
          <p14:tracePt t="85698" x="7658100" y="3968750"/>
          <p14:tracePt t="85698" x="7689850" y="4006850"/>
          <p14:tracePt t="85698" x="7708900" y="4051300"/>
          <p14:tracePt t="85720" x="7715250" y="4089400"/>
          <p14:tracePt t="85720" x="7721600" y="4127500"/>
          <p14:tracePt t="85734" x="7715250" y="4171950"/>
          <p14:tracePt t="85734" x="7702550" y="4210050"/>
          <p14:tracePt t="85750" x="7677150" y="4248150"/>
          <p14:tracePt t="85750" x="7645400" y="4279900"/>
          <p14:tracePt t="85767" x="7607300" y="4318000"/>
          <p14:tracePt t="85767" x="7505700" y="4375150"/>
          <p14:tracePt t="85784" x="7435850" y="4406900"/>
          <p14:tracePt t="85784" x="7366000" y="4432300"/>
          <p14:tracePt t="85801" x="7283450" y="4457700"/>
          <p14:tracePt t="85801" x="7200900" y="4483100"/>
          <p14:tracePt t="85817" x="7105650" y="4508500"/>
          <p14:tracePt t="85817" x="7004050" y="4533900"/>
          <p14:tracePt t="85834" x="6896100" y="4552950"/>
          <p14:tracePt t="85834" x="6661150" y="4597400"/>
          <p14:tracePt t="85851" x="6534150" y="4616450"/>
          <p14:tracePt t="85851" x="6407150" y="4635500"/>
          <p14:tracePt t="85867" x="6267450" y="4654550"/>
          <p14:tracePt t="85867" x="6134100" y="4667250"/>
          <p14:tracePt t="85884" x="5994400" y="4686300"/>
          <p14:tracePt t="85884" x="5854700" y="4705350"/>
          <p14:tracePt t="85884" x="5715000" y="4718050"/>
          <p14:tracePt t="85903" x="5568950" y="4737100"/>
          <p14:tracePt t="85916" x="5429250" y="4749800"/>
          <p14:tracePt t="85916" x="5149850" y="4781550"/>
          <p14:tracePt t="85935" x="5016500" y="4794250"/>
          <p14:tracePt t="85935" x="4883150" y="4806950"/>
          <p14:tracePt t="85951" x="4756150" y="4819650"/>
          <p14:tracePt t="85951" x="4629150" y="4832350"/>
          <p14:tracePt t="85951" x="4502150" y="4845050"/>
          <p14:tracePt t="85970" x="4387850" y="4857750"/>
          <p14:tracePt t="85982" x="4273550" y="4870450"/>
          <p14:tracePt t="85982" x="4057650" y="4889500"/>
          <p14:tracePt t="86003" x="3956050" y="4902200"/>
          <p14:tracePt t="86003" x="3860800" y="4914900"/>
          <p14:tracePt t="86019" x="3771900" y="4927600"/>
          <p14:tracePt t="86019" x="3689350" y="4940300"/>
          <p14:tracePt t="86035" x="3613150" y="4953000"/>
          <p14:tracePt t="86035" x="3543300" y="4959350"/>
          <p14:tracePt t="86051" x="3479800" y="4972050"/>
          <p14:tracePt t="86051" x="3429000" y="4978400"/>
          <p14:tracePt t="86051" x="3378200" y="4984750"/>
          <p14:tracePt t="86070" x="3333750" y="4991100"/>
          <p14:tracePt t="86070" x="3295650" y="4997450"/>
          <p14:tracePt t="86085" x="3257550" y="4997450"/>
          <p14:tracePt t="86085" x="3232150" y="5003800"/>
          <p14:tracePt t="86102" x="3206750" y="4997450"/>
          <p14:tracePt t="86102" x="3187700" y="4997450"/>
          <p14:tracePt t="86118" x="3168650" y="4997450"/>
          <p14:tracePt t="86118" x="3155950" y="4991100"/>
          <p14:tracePt t="86135" x="3149600" y="4984750"/>
          <p14:tracePt t="86135" x="3143250" y="4972050"/>
          <p14:tracePt t="86152" x="3143250" y="4965700"/>
          <p14:tracePt t="86152" x="3143250" y="4959350"/>
          <p14:tracePt t="86168" x="3149600" y="4959350"/>
          <p14:tracePt t="86168" x="3155950" y="4953000"/>
          <p14:tracePt t="86186" x="3168650" y="4953000"/>
          <p14:tracePt t="86186" x="3187700" y="4946650"/>
          <p14:tracePt t="86202" x="3200400" y="4946650"/>
          <p14:tracePt t="86202" x="3219450" y="4940300"/>
          <p14:tracePt t="86221" x="3232150" y="4940300"/>
          <p14:tracePt t="86221" x="3244850" y="4940300"/>
          <p14:tracePt t="86235" x="3263900" y="4946650"/>
          <p14:tracePt t="86235" x="3282950" y="4946650"/>
          <p14:tracePt t="86252" x="3302000" y="4953000"/>
          <p14:tracePt t="86252" x="3321050" y="4953000"/>
          <p14:tracePt t="86252" x="3340100" y="4959350"/>
          <p14:tracePt t="86271" x="3359150" y="4965700"/>
          <p14:tracePt t="86283" x="3378200" y="4972050"/>
          <p14:tracePt t="86283" x="3416300" y="4984750"/>
          <p14:tracePt t="86303" x="3435350" y="4991100"/>
          <p14:tracePt t="86303" x="3454400" y="4997450"/>
          <p14:tracePt t="86319" x="3473450" y="5003800"/>
          <p14:tracePt t="86319" x="3492500" y="5010150"/>
          <p14:tracePt t="86336" x="3517900" y="5010150"/>
          <p14:tracePt t="86336" x="3536950" y="5016500"/>
          <p14:tracePt t="86336" x="3556000" y="5016500"/>
          <p14:tracePt t="86355" x="3575050" y="5016500"/>
          <p14:tracePt t="86367" x="3594100" y="5016500"/>
          <p14:tracePt t="86367" x="3619500" y="5016500"/>
          <p14:tracePt t="86386" x="3632200" y="5010150"/>
          <p14:tracePt t="86386" x="3644900" y="5010150"/>
          <p14:tracePt t="86403" x="3657600" y="5003800"/>
          <p14:tracePt t="86403" x="3670300" y="4997450"/>
          <p14:tracePt t="86420" x="3676650" y="4991100"/>
          <p14:tracePt t="86420" x="3683000" y="4984750"/>
          <p14:tracePt t="86420" x="3689350" y="4972050"/>
          <p14:tracePt t="86438" x="3695700" y="4965700"/>
          <p14:tracePt t="86438" x="3695700" y="4953000"/>
          <p14:tracePt t="86453" x="3702050" y="4946650"/>
          <p14:tracePt t="86453" x="3695700" y="4940300"/>
          <p14:tracePt t="86469" x="3695700" y="4933950"/>
          <p14:tracePt t="86469" x="3689350" y="4927600"/>
          <p14:tracePt t="86486" x="3683000" y="4921250"/>
          <p14:tracePt t="86486" x="3670300" y="4914900"/>
          <p14:tracePt t="86503" x="3657600" y="4914900"/>
          <p14:tracePt t="86503" x="3644900" y="4908550"/>
          <p14:tracePt t="86519" x="3638550" y="4908550"/>
          <p14:tracePt t="86519" x="3625850" y="4908550"/>
          <p14:tracePt t="86536" x="3619500" y="4908550"/>
          <p14:tracePt t="86536" x="3606800" y="4908550"/>
          <p14:tracePt t="86553" x="3594100" y="4914900"/>
          <p14:tracePt t="86553" x="3575050" y="4914900"/>
          <p14:tracePt t="86571" x="3568700" y="4921250"/>
          <p14:tracePt t="86571" x="3562350" y="4927600"/>
          <p14:tracePt t="86587" x="3556000" y="4933950"/>
          <p14:tracePt t="86587" x="3549650" y="4940300"/>
          <p14:tracePt t="86603" x="3543300" y="4946650"/>
          <p14:tracePt t="86603" x="3543300" y="4965700"/>
          <p14:tracePt t="86603" x="3543300" y="4978400"/>
          <p14:tracePt t="86622" x="3543300" y="4991100"/>
          <p14:tracePt t="86635" x="3549650" y="5010150"/>
          <p14:tracePt t="86635" x="3556000" y="5022850"/>
          <p14:tracePt t="86635" x="3562350" y="5035550"/>
          <p14:tracePt t="86655" x="3581400" y="5048250"/>
          <p14:tracePt t="86655" x="3594100" y="5060950"/>
          <p14:tracePt t="86671" x="3613150" y="5067300"/>
          <p14:tracePt t="86671" x="3632200" y="5073650"/>
          <p14:tracePt t="86687" x="3651250" y="5080000"/>
          <p14:tracePt t="86687" x="3670300" y="5086350"/>
          <p14:tracePt t="86704" x="3695700" y="5092700"/>
          <p14:tracePt t="86704" x="3714750" y="5099050"/>
          <p14:tracePt t="86704" x="3740150" y="5105400"/>
          <p14:tracePt t="86723" x="3759200" y="5111750"/>
          <p14:tracePt t="86735" x="3784600" y="5111750"/>
          <p14:tracePt t="86735" x="3829050" y="5118100"/>
          <p14:tracePt t="86754" x="3848100" y="5118100"/>
          <p14:tracePt t="86754" x="3860800" y="5118100"/>
          <p14:tracePt t="86771" x="3879850" y="5118100"/>
          <p14:tracePt t="86771" x="3886200" y="51244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ja-JP" altLang="en-US"/>
              <a:t>量的因子の水準数</a:t>
            </a:r>
          </a:p>
        </p:txBody>
      </p:sp>
      <p:sp>
        <p:nvSpPr>
          <p:cNvPr id="389123" name="Rectangle 3"/>
          <p:cNvSpPr>
            <a:spLocks noChangeArrowheads="1"/>
          </p:cNvSpPr>
          <p:nvPr/>
        </p:nvSpPr>
        <p:spPr bwMode="auto">
          <a:xfrm>
            <a:off x="285720" y="1285860"/>
            <a:ext cx="7088188" cy="457200"/>
          </a:xfrm>
          <a:prstGeom prst="rect">
            <a:avLst/>
          </a:prstGeom>
          <a:noFill/>
          <a:ln w="38100">
            <a:noFill/>
            <a:miter lim="800000"/>
            <a:headEnd/>
            <a:tailEnd/>
          </a:ln>
          <a:effectLst/>
        </p:spPr>
        <p:txBody>
          <a:bodyPr wrap="none">
            <a:spAutoFit/>
          </a:bodyPr>
          <a:lstStyle/>
          <a:p>
            <a:r>
              <a:rPr lang="ja-JP" altLang="en-US"/>
              <a:t>量的因子の場合：予想した量的関係を説明できる程度</a:t>
            </a:r>
          </a:p>
        </p:txBody>
      </p:sp>
      <p:sp>
        <p:nvSpPr>
          <p:cNvPr id="389124" name="Rectangle 4"/>
          <p:cNvSpPr>
            <a:spLocks noChangeArrowheads="1"/>
          </p:cNvSpPr>
          <p:nvPr/>
        </p:nvSpPr>
        <p:spPr bwMode="auto">
          <a:xfrm>
            <a:off x="470079" y="2028422"/>
            <a:ext cx="8458200" cy="822325"/>
          </a:xfrm>
          <a:prstGeom prst="rect">
            <a:avLst/>
          </a:prstGeom>
          <a:noFill/>
          <a:ln w="38100">
            <a:noFill/>
            <a:miter lim="800000"/>
            <a:headEnd/>
            <a:tailEnd/>
          </a:ln>
          <a:effectLst/>
        </p:spPr>
        <p:txBody>
          <a:bodyPr>
            <a:spAutoFit/>
          </a:bodyPr>
          <a:lstStyle/>
          <a:p>
            <a:r>
              <a:rPr lang="ja-JP" altLang="en-US" dirty="0"/>
              <a:t>最初は広い範囲で</a:t>
            </a:r>
            <a:r>
              <a:rPr lang="en-US" altLang="ja-JP" dirty="0"/>
              <a:t>2</a:t>
            </a:r>
            <a:r>
              <a:rPr lang="ja-JP" altLang="en-US" dirty="0"/>
              <a:t>～</a:t>
            </a:r>
            <a:r>
              <a:rPr lang="en-US" altLang="ja-JP" dirty="0"/>
              <a:t>3</a:t>
            </a:r>
            <a:r>
              <a:rPr lang="ja-JP" altLang="en-US" dirty="0"/>
              <a:t>程度の水準で行い，次の実験で因子の範囲を絞っていくのがよい．</a:t>
            </a:r>
          </a:p>
        </p:txBody>
      </p:sp>
      <p:pic>
        <p:nvPicPr>
          <p:cNvPr id="389127" name="Picture 7"/>
          <p:cNvPicPr>
            <a:picLocks noChangeAspect="1" noChangeArrowheads="1"/>
          </p:cNvPicPr>
          <p:nvPr/>
        </p:nvPicPr>
        <p:blipFill>
          <a:blip r:embed="rId5" cstate="print"/>
          <a:srcRect b="8899"/>
          <a:stretch>
            <a:fillRect/>
          </a:stretch>
        </p:blipFill>
        <p:spPr bwMode="auto">
          <a:xfrm>
            <a:off x="1571604" y="3071810"/>
            <a:ext cx="5857916" cy="3071834"/>
          </a:xfrm>
          <a:prstGeom prst="rect">
            <a:avLst/>
          </a:prstGeom>
          <a:noFill/>
          <a:ln w="9525">
            <a:noFill/>
            <a:miter lim="800000"/>
            <a:headEnd/>
            <a:tailEnd/>
          </a:ln>
        </p:spPr>
      </p:pic>
      <p:sp>
        <p:nvSpPr>
          <p:cNvPr id="10" name="テキスト ボックス 9"/>
          <p:cNvSpPr txBox="1"/>
          <p:nvPr/>
        </p:nvSpPr>
        <p:spPr>
          <a:xfrm>
            <a:off x="2143108" y="6143644"/>
            <a:ext cx="1010213" cy="461665"/>
          </a:xfrm>
          <a:prstGeom prst="rect">
            <a:avLst/>
          </a:prstGeom>
          <a:noFill/>
        </p:spPr>
        <p:txBody>
          <a:bodyPr wrap="none" rtlCol="0">
            <a:spAutoFit/>
          </a:bodyPr>
          <a:lstStyle/>
          <a:p>
            <a:r>
              <a:rPr kumimoji="1" lang="ja-JP" altLang="en-US" dirty="0" smtClean="0"/>
              <a:t>２水準</a:t>
            </a:r>
            <a:endParaRPr kumimoji="1" lang="ja-JP" altLang="en-US" dirty="0"/>
          </a:p>
        </p:txBody>
      </p:sp>
      <p:sp>
        <p:nvSpPr>
          <p:cNvPr id="11" name="テキスト ボックス 10"/>
          <p:cNvSpPr txBox="1"/>
          <p:nvPr/>
        </p:nvSpPr>
        <p:spPr>
          <a:xfrm>
            <a:off x="4071934" y="6143644"/>
            <a:ext cx="1010213" cy="461665"/>
          </a:xfrm>
          <a:prstGeom prst="rect">
            <a:avLst/>
          </a:prstGeom>
          <a:noFill/>
        </p:spPr>
        <p:txBody>
          <a:bodyPr wrap="none" rtlCol="0">
            <a:spAutoFit/>
          </a:bodyPr>
          <a:lstStyle/>
          <a:p>
            <a:r>
              <a:rPr lang="ja-JP" altLang="en-US" dirty="0"/>
              <a:t>３</a:t>
            </a:r>
            <a:r>
              <a:rPr kumimoji="1" lang="ja-JP" altLang="en-US" dirty="0" smtClean="0"/>
              <a:t>水準</a:t>
            </a:r>
            <a:endParaRPr kumimoji="1" lang="ja-JP" altLang="en-US" dirty="0"/>
          </a:p>
        </p:txBody>
      </p:sp>
      <p:sp>
        <p:nvSpPr>
          <p:cNvPr id="12" name="テキスト ボックス 11"/>
          <p:cNvSpPr txBox="1"/>
          <p:nvPr/>
        </p:nvSpPr>
        <p:spPr>
          <a:xfrm>
            <a:off x="6072198" y="6143644"/>
            <a:ext cx="1010213" cy="461665"/>
          </a:xfrm>
          <a:prstGeom prst="rect">
            <a:avLst/>
          </a:prstGeom>
          <a:noFill/>
        </p:spPr>
        <p:txBody>
          <a:bodyPr wrap="none" rtlCol="0">
            <a:spAutoFit/>
          </a:bodyPr>
          <a:lstStyle/>
          <a:p>
            <a:r>
              <a:rPr lang="ja-JP" altLang="en-US" dirty="0"/>
              <a:t>４</a:t>
            </a:r>
            <a:r>
              <a:rPr kumimoji="1" lang="ja-JP" altLang="en-US" dirty="0" smtClean="0"/>
              <a:t>水準</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695023504"/>
      </p:ext>
    </p:extLst>
  </p:cSld>
  <p:clrMapOvr>
    <a:masterClrMapping/>
  </p:clrMapOvr>
  <mc:AlternateContent xmlns:mc="http://schemas.openxmlformats.org/markup-compatibility/2006" xmlns:p14="http://schemas.microsoft.com/office/powerpoint/2010/main">
    <mc:Choice Requires="p14">
      <p:transition spd="slow" p14:dur="2000" advTm="88829"/>
    </mc:Choice>
    <mc:Fallback xmlns="">
      <p:transition spd="slow" advTm="88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6" x="1187450" y="1638300"/>
          <p14:tracePt t="1966" x="1485900" y="1803400"/>
          <p14:tracePt t="1984" x="1485900" y="1797050"/>
          <p14:tracePt t="1992" x="1492250" y="1784350"/>
          <p14:tracePt t="2008" x="1504950" y="1778000"/>
          <p14:tracePt t="2019" x="1511300" y="1771650"/>
          <p14:tracePt t="2019" x="1524000" y="1758950"/>
          <p14:tracePt t="2037" x="1530350" y="1752600"/>
          <p14:tracePt t="2037" x="1543050" y="1746250"/>
          <p14:tracePt t="2056" x="1549400" y="1739900"/>
          <p14:tracePt t="2333" x="2540000" y="1536700"/>
          <p14:tracePt t="2341" x="2546350" y="1536700"/>
          <p14:tracePt t="2341" x="2552700" y="1543050"/>
          <p14:tracePt t="2355" x="2565400" y="1555750"/>
          <p14:tracePt t="2355" x="2578100" y="1562100"/>
          <p14:tracePt t="2372" x="2584450" y="1574800"/>
          <p14:tracePt t="2372" x="2597150" y="1587500"/>
          <p14:tracePt t="2388" x="2603500" y="1593850"/>
          <p14:tracePt t="2388" x="2609850" y="1619250"/>
          <p14:tracePt t="2405" x="2609850" y="1631950"/>
          <p14:tracePt t="2405" x="2609850" y="1638300"/>
          <p14:tracePt t="2421" x="2603500" y="1651000"/>
          <p14:tracePt t="2421" x="2603500" y="1663700"/>
          <p14:tracePt t="2438" x="2597150" y="1676400"/>
          <p14:tracePt t="2438" x="2597150" y="1689100"/>
          <p14:tracePt t="2455" x="2590800" y="1701800"/>
          <p14:tracePt t="2455" x="2584450" y="1714500"/>
          <p14:tracePt t="2455" x="2578100" y="1720850"/>
          <p14:tracePt t="2473" x="2578100" y="1733550"/>
          <p14:tracePt t="2473" x="2571750" y="1746250"/>
          <p14:tracePt t="2489" x="2571750" y="1752600"/>
          <p14:tracePt t="2503" x="2571750" y="1765300"/>
          <p14:tracePt t="2503" x="2571750" y="1771650"/>
          <p14:tracePt t="2503" x="2571750" y="1778000"/>
          <p14:tracePt t="2524" x="2578100" y="1784350"/>
          <p14:tracePt t="2536" x="2578100" y="1797050"/>
          <p14:tracePt t="2536" x="2584450" y="1803400"/>
          <p14:tracePt t="2536" x="2597150" y="1816100"/>
          <p14:tracePt t="2558" x="2603500" y="1816100"/>
          <p14:tracePt t="2570" x="2616200" y="1822450"/>
          <p14:tracePt t="2570" x="2641600" y="1828800"/>
          <p14:tracePt t="2588" x="2660650" y="1835150"/>
          <p14:tracePt t="2588" x="2673350" y="1828800"/>
          <p14:tracePt t="2605" x="2692400" y="1828800"/>
          <p14:tracePt t="2605" x="2705100" y="1822450"/>
          <p14:tracePt t="2605" x="2724150" y="1822450"/>
          <p14:tracePt t="2624" x="2736850" y="1822450"/>
          <p14:tracePt t="2636" x="2755900" y="1822450"/>
          <p14:tracePt t="2636" x="2787650" y="1816100"/>
          <p14:tracePt t="2655" x="2800350" y="1822450"/>
          <p14:tracePt t="2655" x="2819400" y="1816100"/>
          <p14:tracePt t="2672" x="2832100" y="1816100"/>
          <p14:tracePt t="2672" x="2844800" y="1816100"/>
          <p14:tracePt t="2689" x="2863850" y="1816100"/>
          <p14:tracePt t="2689" x="2895600" y="1809750"/>
          <p14:tracePt t="2705" x="2908300" y="1809750"/>
          <p14:tracePt t="2705" x="2927350" y="1803400"/>
          <p14:tracePt t="2722" x="2940050" y="1803400"/>
          <p14:tracePt t="2722" x="2959100" y="1803400"/>
          <p14:tracePt t="2739" x="2971800" y="1803400"/>
          <p14:tracePt t="2739" x="2990850" y="1803400"/>
          <p14:tracePt t="2756" x="3003550" y="1803400"/>
          <p14:tracePt t="2756" x="3028950" y="1803400"/>
          <p14:tracePt t="2772" x="3041650" y="1803400"/>
          <p14:tracePt t="2772" x="3048000" y="1803400"/>
          <p14:tracePt t="2789" x="3060700" y="1809750"/>
          <p14:tracePt t="2789" x="3067050" y="1809750"/>
          <p14:tracePt t="2806" x="3073400" y="1816100"/>
          <p14:tracePt t="2806" x="3073400" y="1822450"/>
          <p14:tracePt t="2806" x="3079750" y="1822450"/>
          <p14:tracePt t="2825" x="3086100" y="1828800"/>
          <p14:tracePt t="2841" x="3079750" y="1835150"/>
          <p14:tracePt t="2880" x="3067050" y="1841500"/>
          <p14:tracePt t="2900" x="3060700" y="1841500"/>
          <p14:tracePt t="2908" x="3054350" y="1841500"/>
          <p14:tracePt t="2921" x="3048000" y="1841500"/>
          <p14:tracePt t="2921" x="3035300" y="1841500"/>
          <p14:tracePt t="2941" x="3028950" y="1841500"/>
          <p14:tracePt t="2941" x="3016250" y="1847850"/>
          <p14:tracePt t="2956" x="3009900" y="1847850"/>
          <p14:tracePt t="2956" x="2997200" y="1847850"/>
          <p14:tracePt t="2973" x="2990850" y="1847850"/>
          <p14:tracePt t="2973" x="2978150" y="1847850"/>
          <p14:tracePt t="2990" x="2971800" y="1847850"/>
          <p14:tracePt t="2990" x="2946400" y="1847850"/>
          <p14:tracePt t="3007" x="2933700" y="1847850"/>
          <p14:tracePt t="3007" x="2914650" y="1847850"/>
          <p14:tracePt t="3023" x="2901950" y="1854200"/>
          <p14:tracePt t="3023" x="2882900" y="1854200"/>
          <p14:tracePt t="3040" x="2863850" y="1854200"/>
          <p14:tracePt t="3040" x="2851150" y="1854200"/>
          <p14:tracePt t="3040" x="2832100" y="1854200"/>
          <p14:tracePt t="3060" x="2813050" y="1854200"/>
          <p14:tracePt t="3060" x="2800350" y="1860550"/>
          <p14:tracePt t="3074" x="2781300" y="1866900"/>
          <p14:tracePt t="3074" x="2768600" y="1866900"/>
          <p14:tracePt t="3090" x="2755900" y="1866900"/>
          <p14:tracePt t="3090" x="2743200" y="1873250"/>
          <p14:tracePt t="3107" x="2730500" y="1873250"/>
          <p14:tracePt t="3107" x="2711450" y="1873250"/>
          <p14:tracePt t="3126" x="2705100" y="1873250"/>
          <p14:tracePt t="3126" x="2698750" y="1873250"/>
          <p14:tracePt t="3141" x="2692400" y="1873250"/>
          <p14:tracePt t="3155" x="2686050" y="1866900"/>
          <p14:tracePt t="3172" x="2692400" y="1860550"/>
          <p14:tracePt t="3200" x="2698750" y="1860550"/>
          <p14:tracePt t="3216" x="2705100" y="1860550"/>
          <p14:tracePt t="3232" x="2711450" y="1866900"/>
          <p14:tracePt t="3244" x="2717800" y="1860550"/>
          <p14:tracePt t="3260" x="2724150" y="1860550"/>
          <p14:tracePt t="3292" x="2724150" y="1854200"/>
          <p14:tracePt t="3304" x="2724150" y="1860550"/>
          <p14:tracePt t="3328" x="2717800" y="1854200"/>
          <p14:tracePt t="3344" x="2711450" y="1854200"/>
          <p14:tracePt t="3360" x="2705100" y="1860550"/>
          <p14:tracePt t="3365" x="2692400" y="1860550"/>
          <p14:tracePt t="3380" x="2686050" y="1860550"/>
          <p14:tracePt t="3396" x="2679700" y="1866900"/>
          <p14:tracePt t="3406" x="2673350" y="1866900"/>
          <p14:tracePt t="3406" x="2667000" y="1866900"/>
          <p14:tracePt t="3425" x="2660650" y="1866900"/>
          <p14:tracePt t="3448" x="2660650" y="1860550"/>
          <p14:tracePt t="3472" x="2654300" y="1854200"/>
          <p14:tracePt t="3492" x="2647950" y="1854200"/>
          <p14:tracePt t="3540" x="2641600" y="1854200"/>
          <p14:tracePt t="3552" x="2635250" y="1854200"/>
          <p14:tracePt t="3568" x="2628900" y="1854200"/>
          <p14:tracePt t="3577" x="2622550" y="1854200"/>
          <p14:tracePt t="3593" x="2616200" y="1854200"/>
          <p14:tracePt t="3606" x="2609850" y="1860550"/>
          <p14:tracePt t="3623" x="2603500" y="1860550"/>
          <p14:tracePt t="3640" x="2597150" y="1860550"/>
          <p14:tracePt t="3640" x="2590800" y="1860550"/>
          <p14:tracePt t="3660" x="2584450" y="1860550"/>
          <p14:tracePt t="3674" x="2578100" y="1860550"/>
          <p14:tracePt t="3690" x="2571750" y="1860550"/>
          <p14:tracePt t="3707" x="2565400" y="1866900"/>
          <p14:tracePt t="3724" x="2559050" y="1860550"/>
          <p14:tracePt t="3756" x="2552700" y="1866900"/>
          <p14:tracePt t="3809" x="2559050" y="1860550"/>
          <p14:tracePt t="3892" x="2565400" y="1854200"/>
          <p14:tracePt t="3904" x="2571750" y="1860550"/>
          <p14:tracePt t="3936" x="2565400" y="1866900"/>
          <p14:tracePt t="3965" x="2565400" y="1873250"/>
          <p14:tracePt t="3981" x="2559050" y="1873250"/>
          <p14:tracePt t="4080" x="2559050" y="1866900"/>
          <p14:tracePt t="4093" x="2559050" y="1860550"/>
          <p14:tracePt t="4161" x="2565400" y="1854200"/>
          <p14:tracePt t="4177" x="2559050" y="1860550"/>
          <p14:tracePt t="4264" x="2565400" y="1860550"/>
          <p14:tracePt t="4340" x="2571750" y="1860550"/>
          <p14:tracePt t="4373" x="2578100" y="1866900"/>
          <p14:tracePt t="4392" x="2584450" y="1873250"/>
          <p14:tracePt t="4417" x="2590800" y="1866900"/>
          <p14:tracePt t="4444" x="2590800" y="1873250"/>
          <p14:tracePt t="4589" x="2590800" y="1866900"/>
          <p14:tracePt t="4724" x="2590800" y="1860550"/>
          <p14:tracePt t="4744" x="2597150" y="1866900"/>
          <p14:tracePt t="4776" x="2603500" y="1866900"/>
          <p14:tracePt t="4821" x="2609850" y="1866900"/>
          <p14:tracePt t="4844" x="2609850" y="1873250"/>
          <p14:tracePt t="4852" x="2603500" y="1879600"/>
          <p14:tracePt t="4880" x="2609850" y="1885950"/>
          <p14:tracePt t="4897" x="2603500" y="1885950"/>
          <p14:tracePt t="4921" x="2609850" y="1879600"/>
          <p14:tracePt t="4973" x="2609850" y="1873250"/>
          <p14:tracePt t="5016" x="2603500" y="1866900"/>
          <p14:tracePt t="5044" x="2597150" y="1873250"/>
          <p14:tracePt t="5069" x="2584450" y="1873250"/>
          <p14:tracePt t="5093" x="2578100" y="1873250"/>
          <p14:tracePt t="5112" x="2571750" y="1866900"/>
          <p14:tracePt t="5128" x="2565400" y="1873250"/>
          <p14:tracePt t="5136" x="2559050" y="1866900"/>
          <p14:tracePt t="5156" x="2552700" y="1873250"/>
          <p14:tracePt t="5172" x="2559050" y="1879600"/>
          <p14:tracePt t="5188" x="2559050" y="1885950"/>
          <p14:tracePt t="5216" x="2559050" y="1879600"/>
          <p14:tracePt t="5256" x="2565400" y="1873250"/>
          <p14:tracePt t="5273" x="2571750" y="1873250"/>
          <p14:tracePt t="5301" x="2578100" y="1873250"/>
          <p14:tracePt t="5316" x="2584450" y="1873250"/>
          <p14:tracePt t="5337" x="2590800" y="1879600"/>
          <p14:tracePt t="5361" x="2597150" y="1879600"/>
          <p14:tracePt t="5377" x="2603500" y="1885950"/>
          <p14:tracePt t="5393" x="2609850" y="1885950"/>
          <p14:tracePt t="5397" x="2616200" y="1885950"/>
          <p14:tracePt t="5397" x="2622550" y="1885950"/>
          <p14:tracePt t="5415" x="2628900" y="1892300"/>
          <p14:tracePt t="5697" x="2774950" y="5219700"/>
          <p14:tracePt t="5697" x="2730500" y="5283200"/>
          <p14:tracePt t="5718" x="2698750" y="5321300"/>
          <p14:tracePt t="5718" x="2660650" y="5359400"/>
          <p14:tracePt t="5733" x="2616200" y="5403850"/>
          <p14:tracePt t="5733" x="2571750" y="5435600"/>
          <p14:tracePt t="5750" x="2527300" y="5461000"/>
          <p14:tracePt t="5750" x="2482850" y="5473700"/>
          <p14:tracePt t="5766" x="2438400" y="5480050"/>
          <p14:tracePt t="5766" x="2393950" y="5473700"/>
          <p14:tracePt t="5783" x="2349500" y="5461000"/>
          <p14:tracePt t="5783" x="2305050" y="5441950"/>
          <p14:tracePt t="5783" x="2260600" y="5416550"/>
          <p14:tracePt t="5802" x="2216150" y="5391150"/>
          <p14:tracePt t="5814" x="2171700" y="5359400"/>
          <p14:tracePt t="5814" x="2095500" y="5289550"/>
          <p14:tracePt t="5833" x="2057400" y="5251450"/>
          <p14:tracePt t="5833" x="2025650" y="5213350"/>
          <p14:tracePt t="5850" x="1993900" y="5175250"/>
          <p14:tracePt t="5850" x="1962150" y="5137150"/>
          <p14:tracePt t="5866" x="1936750" y="5099050"/>
          <p14:tracePt t="5866" x="1885950" y="5029200"/>
          <p14:tracePt t="5883" x="1860550" y="4997450"/>
          <p14:tracePt t="5883" x="1835150" y="4978400"/>
          <p14:tracePt t="5900" x="1816100" y="4953000"/>
          <p14:tracePt t="5900" x="1797050" y="4933950"/>
          <p14:tracePt t="5917" x="1778000" y="4921250"/>
          <p14:tracePt t="5917" x="1758950" y="4908550"/>
          <p14:tracePt t="5933" x="1746250" y="4902200"/>
          <p14:tracePt t="5933" x="1720850" y="4889500"/>
          <p14:tracePt t="5950" x="1714500" y="4883150"/>
          <p14:tracePt t="5950" x="1708150" y="4876800"/>
          <p14:tracePt t="5967" x="1701800" y="4870450"/>
          <p14:tracePt t="5967" x="1695450" y="4864100"/>
          <p14:tracePt t="5983" x="1695450" y="4857750"/>
          <p14:tracePt t="5983" x="1695450" y="4845050"/>
          <p14:tracePt t="6002" x="1701800" y="4838700"/>
          <p14:tracePt t="6002" x="1708150" y="4826000"/>
          <p14:tracePt t="6018" x="1720850" y="4813300"/>
          <p14:tracePt t="6018" x="1733550" y="4800600"/>
          <p14:tracePt t="6033" x="1752600" y="4787900"/>
          <p14:tracePt t="6033" x="1771650" y="4768850"/>
          <p14:tracePt t="6051" x="1790700" y="4749800"/>
          <p14:tracePt t="6051" x="1816100" y="4724400"/>
          <p14:tracePt t="6051" x="1847850" y="4705350"/>
          <p14:tracePt t="6070" x="1873250" y="4679950"/>
          <p14:tracePt t="6082" x="1911350" y="4648200"/>
          <p14:tracePt t="6082" x="1943100" y="4622800"/>
          <p14:tracePt t="6102" x="2025650" y="4552950"/>
          <p14:tracePt t="6102" x="2076450" y="4514850"/>
          <p14:tracePt t="6102" x="2120900" y="4470400"/>
          <p14:tracePt t="6121" x="2178050" y="4425950"/>
          <p14:tracePt t="6132" x="2235200" y="4375150"/>
          <p14:tracePt t="6132" x="2298700" y="4324350"/>
          <p14:tracePt t="6132" x="2362200" y="4267200"/>
          <p14:tracePt t="6153" x="2438400" y="4210050"/>
          <p14:tracePt t="6165" x="2514600" y="4146550"/>
          <p14:tracePt t="6165" x="2679700" y="4006850"/>
          <p14:tracePt t="6184" x="2762250" y="3937000"/>
          <p14:tracePt t="6184" x="2851150" y="3860800"/>
          <p14:tracePt t="6201" x="2946400" y="3784600"/>
          <p14:tracePt t="6201" x="3035300" y="3708400"/>
          <p14:tracePt t="6201" x="3130550" y="3632200"/>
          <p14:tracePt t="6221" x="3213100" y="3556000"/>
          <p14:tracePt t="6232" x="3302000" y="3486150"/>
          <p14:tracePt t="6232" x="3467100" y="3365500"/>
          <p14:tracePt t="6251" x="3536950" y="3308350"/>
          <p14:tracePt t="6251" x="3606800" y="3263900"/>
          <p14:tracePt t="6268" x="3670300" y="3219450"/>
          <p14:tracePt t="6268" x="3733800" y="3187700"/>
          <p14:tracePt t="6284" x="3784600" y="3155950"/>
          <p14:tracePt t="6284" x="3860800" y="3111500"/>
          <p14:tracePt t="6302" x="3892550" y="3092450"/>
          <p14:tracePt t="6302" x="3911600" y="3079750"/>
          <p14:tracePt t="6319" x="3924300" y="3073400"/>
          <p14:tracePt t="6319" x="3937000" y="3067050"/>
          <p14:tracePt t="6334" x="3924300" y="3073400"/>
          <p14:tracePt t="6360" x="3911600" y="3079750"/>
          <p14:tracePt t="6370" x="3892550" y="3086100"/>
          <p14:tracePt t="6370" x="3879850" y="3098800"/>
          <p14:tracePt t="6386" x="3860800" y="3105150"/>
          <p14:tracePt t="6386" x="3835400" y="3117850"/>
          <p14:tracePt t="6402" x="3816350" y="3130550"/>
          <p14:tracePt t="6402" x="3797300" y="3136900"/>
          <p14:tracePt t="6402" x="3784600" y="3149600"/>
          <p14:tracePt t="6421" x="3765550" y="3155950"/>
          <p14:tracePt t="6433" x="3752850" y="3162300"/>
          <p14:tracePt t="6433" x="3746500" y="3162300"/>
          <p14:tracePt t="6433" x="3733800" y="3168650"/>
          <p14:tracePt t="6454" x="3727450" y="3168650"/>
          <p14:tracePt t="6466" x="3721100" y="3168650"/>
          <p14:tracePt t="6483" x="3727450" y="3168650"/>
          <p14:tracePt t="6505" x="3733800" y="3162300"/>
          <p14:tracePt t="6522" x="3740150" y="3155950"/>
          <p14:tracePt t="6537" x="3746500" y="3155950"/>
          <p14:tracePt t="6550" x="3752850" y="3162300"/>
          <p14:tracePt t="6573" x="3752850" y="3168650"/>
          <p14:tracePt t="6589" x="3746500" y="3181350"/>
          <p14:tracePt t="6589" x="3740150" y="3194050"/>
          <p14:tracePt t="6603" x="3733800" y="3206750"/>
          <p14:tracePt t="6603" x="3727450" y="3232150"/>
          <p14:tracePt t="6620" x="3721100" y="3257550"/>
          <p14:tracePt t="6620" x="3708400" y="3295650"/>
          <p14:tracePt t="6636" x="3695700" y="3346450"/>
          <p14:tracePt t="6636" x="3683000" y="3409950"/>
          <p14:tracePt t="6653" x="3670300" y="3479800"/>
          <p14:tracePt t="6653" x="3644900" y="3657600"/>
          <p14:tracePt t="6670" x="3632200" y="3759200"/>
          <p14:tracePt t="6670" x="3625850" y="3867150"/>
          <p14:tracePt t="6686" x="3619500" y="3968750"/>
          <p14:tracePt t="6686" x="3613150" y="4070350"/>
          <p14:tracePt t="6703" x="3606800" y="4165600"/>
          <p14:tracePt t="6703" x="3600450" y="4254500"/>
          <p14:tracePt t="6703" x="3594100" y="4337050"/>
          <p14:tracePt t="6722" x="3594100" y="4413250"/>
          <p14:tracePt t="6734" x="3587750" y="4483100"/>
          <p14:tracePt t="6734" x="3575050" y="4610100"/>
          <p14:tracePt t="6754" x="3568700" y="4673600"/>
          <p14:tracePt t="6754" x="3562350" y="4730750"/>
          <p14:tracePt t="6771" x="3556000" y="4781550"/>
          <p14:tracePt t="6771" x="3549650" y="4832350"/>
          <p14:tracePt t="6786" x="3543300" y="4870450"/>
          <p14:tracePt t="6786" x="3530600" y="4908550"/>
          <p14:tracePt t="6786" x="3524250" y="4933950"/>
          <p14:tracePt t="6805" x="3517900" y="4959350"/>
          <p14:tracePt t="6818" x="3511550" y="4978400"/>
          <p14:tracePt t="6818" x="3505200" y="5010150"/>
          <p14:tracePt t="6838" x="3498850" y="5022850"/>
          <p14:tracePt t="6838" x="3492500" y="5029200"/>
          <p14:tracePt t="6853" x="3492500" y="5035550"/>
          <p14:tracePt t="6853" x="3486150" y="5048250"/>
          <p14:tracePt t="6871" x="3479800" y="5048250"/>
          <p14:tracePt t="6885" x="3473450" y="5048250"/>
          <p14:tracePt t="6901" x="3467100" y="5041900"/>
          <p14:tracePt t="6901" x="3467100" y="5029200"/>
          <p14:tracePt t="6921" x="3460750" y="5022850"/>
          <p14:tracePt t="6921" x="3460750" y="5010150"/>
          <p14:tracePt t="6937" x="3460750" y="4997450"/>
          <p14:tracePt t="6937" x="3460750" y="4978400"/>
          <p14:tracePt t="6953" x="3460750" y="4953000"/>
          <p14:tracePt t="6953" x="3460750" y="4902200"/>
          <p14:tracePt t="6970" x="3460750" y="4870450"/>
          <p14:tracePt t="6970" x="3467100" y="4832350"/>
          <p14:tracePt t="6987" x="3473450" y="4787900"/>
          <p14:tracePt t="6987" x="3479800" y="4743450"/>
          <p14:tracePt t="7003" x="3492500" y="4686300"/>
          <p14:tracePt t="7003" x="3517900" y="4565650"/>
          <p14:tracePt t="7021" x="3536950" y="4495800"/>
          <p14:tracePt t="7021" x="3556000" y="4425950"/>
          <p14:tracePt t="7037" x="3575050" y="4356100"/>
          <p14:tracePt t="7037" x="3600450" y="4279900"/>
          <p14:tracePt t="7054" x="3619500" y="4203700"/>
          <p14:tracePt t="7054" x="3644900" y="4121150"/>
          <p14:tracePt t="7071" x="3676650" y="4038600"/>
          <p14:tracePt t="7071" x="3708400" y="3956050"/>
          <p14:tracePt t="7071" x="3740150" y="3873500"/>
          <p14:tracePt t="7089" x="3778250" y="3797300"/>
          <p14:tracePt t="7102" x="3816350" y="3721100"/>
          <p14:tracePt t="7102" x="3898900" y="3587750"/>
          <p14:tracePt t="7122" x="3943350" y="3524250"/>
          <p14:tracePt t="7122" x="3987800" y="3473450"/>
          <p14:tracePt t="7138" x="4038600" y="3422650"/>
          <p14:tracePt t="7138" x="4083050" y="3378200"/>
          <p14:tracePt t="7155" x="4127500" y="3340100"/>
          <p14:tracePt t="7155" x="4178300" y="3302000"/>
          <p14:tracePt t="7155" x="4222750" y="3270250"/>
          <p14:tracePt t="7174" x="4273550" y="3244850"/>
          <p14:tracePt t="7186" x="4318000" y="3219450"/>
          <p14:tracePt t="7186" x="4406900" y="3187700"/>
          <p14:tracePt t="7205" x="4451350" y="3175000"/>
          <p14:tracePt t="7205" x="4495800" y="3175000"/>
          <p14:tracePt t="7221" x="4540250" y="3168650"/>
          <p14:tracePt t="7221" x="4584700" y="3175000"/>
          <p14:tracePt t="7238" x="4629150" y="3187700"/>
          <p14:tracePt t="7238" x="4673600" y="3206750"/>
          <p14:tracePt t="7254" x="4718050" y="3232150"/>
          <p14:tracePt t="7254" x="4800600" y="3308350"/>
          <p14:tracePt t="7271" x="4845050" y="3359150"/>
          <p14:tracePt t="7271" x="4883150" y="3422650"/>
          <p14:tracePt t="7288" x="4921250" y="3492500"/>
          <p14:tracePt t="7288" x="4953000" y="3575050"/>
          <p14:tracePt t="7305" x="4991100" y="3657600"/>
          <p14:tracePt t="7305" x="5048250" y="3854450"/>
          <p14:tracePt t="7322" x="5080000" y="3956050"/>
          <p14:tracePt t="7322" x="5105400" y="4057650"/>
          <p14:tracePt t="7338" x="5130800" y="4165600"/>
          <p14:tracePt t="7338" x="5149850" y="4273550"/>
          <p14:tracePt t="7355" x="5175250" y="4381500"/>
          <p14:tracePt t="7355" x="5194300" y="4483100"/>
          <p14:tracePt t="7372" x="5219700" y="4591050"/>
          <p14:tracePt t="7372" x="5232400" y="4692650"/>
          <p14:tracePt t="7372" x="5251450" y="4794250"/>
          <p14:tracePt t="7391" x="5264150" y="4889500"/>
          <p14:tracePt t="7391" x="5276850" y="4978400"/>
          <p14:tracePt t="7406" x="5289550" y="5067300"/>
          <p14:tracePt t="7406" x="5295900" y="5149850"/>
          <p14:tracePt t="7422" x="5308600" y="5219700"/>
          <p14:tracePt t="7422" x="5308600" y="5289550"/>
          <p14:tracePt t="7438" x="5314950" y="5353050"/>
          <p14:tracePt t="7438" x="5321300" y="5410200"/>
          <p14:tracePt t="7438" x="5327650" y="5461000"/>
          <p14:tracePt t="7458" x="5327650" y="5499100"/>
          <p14:tracePt t="7470" x="5327650" y="5537200"/>
          <p14:tracePt t="7470" x="5334000" y="5588000"/>
          <p14:tracePt t="7490" x="5334000" y="5607050"/>
          <p14:tracePt t="7490" x="5334000" y="5619750"/>
          <p14:tracePt t="7505" x="5334000" y="5626100"/>
          <p14:tracePt t="7505" x="5334000" y="5632450"/>
          <p14:tracePt t="7522" x="5334000" y="5626100"/>
          <p14:tracePt t="7561" x="5334000" y="5619750"/>
          <p14:tracePt t="7577" x="5340350" y="5613400"/>
          <p14:tracePt t="7593" x="5340350" y="5600700"/>
          <p14:tracePt t="7609" x="5340350" y="5594350"/>
          <p14:tracePt t="7617" x="5340350" y="5588000"/>
          <p14:tracePt t="7622" x="5346700" y="5581650"/>
          <p14:tracePt t="7637" x="5346700" y="5575300"/>
          <p14:tracePt t="7654" x="5346700" y="5568950"/>
          <p14:tracePt t="7671" x="5346700" y="5562600"/>
          <p14:tracePt t="7671" x="5346700" y="5549900"/>
          <p14:tracePt t="7690" x="5346700" y="5543550"/>
          <p14:tracePt t="7706" x="5346700" y="5537200"/>
          <p14:tracePt t="7721" x="5346700" y="5530850"/>
          <p14:tracePt t="7721" x="5346700" y="5524500"/>
          <p14:tracePt t="7721" x="5346700" y="5511800"/>
          <p14:tracePt t="7742" x="5346700" y="5505450"/>
          <p14:tracePt t="7754" x="5346700" y="5492750"/>
          <p14:tracePt t="7754" x="5340350" y="5480050"/>
          <p14:tracePt t="7774" x="5334000" y="5467350"/>
          <p14:tracePt t="7774" x="5334000" y="5461000"/>
          <p14:tracePt t="7791" x="5327650" y="5454650"/>
          <p14:tracePt t="7791" x="5321300" y="5448300"/>
          <p14:tracePt t="7807" x="5314950" y="5435600"/>
          <p14:tracePt t="7807" x="5308600" y="5429250"/>
          <p14:tracePt t="7807" x="5302250" y="5422900"/>
          <p14:tracePt t="7826" x="5289550" y="5416550"/>
          <p14:tracePt t="7838" x="5283200" y="5403850"/>
          <p14:tracePt t="7838" x="5264150" y="5391150"/>
          <p14:tracePt t="7858" x="5257800" y="5378450"/>
          <p14:tracePt t="7858" x="5251450" y="5372100"/>
          <p14:tracePt t="7873" x="5238750" y="5365750"/>
          <p14:tracePt t="7873" x="5232400" y="5353050"/>
          <p14:tracePt t="7890" x="5226050" y="5346700"/>
          <p14:tracePt t="7890" x="5213350" y="5340350"/>
          <p14:tracePt t="7907" x="5207000" y="5334000"/>
          <p14:tracePt t="7907" x="5194300" y="5321300"/>
          <p14:tracePt t="7924" x="5187950" y="5314950"/>
          <p14:tracePt t="7924" x="5181600" y="5308600"/>
          <p14:tracePt t="7941" x="5175250" y="5308600"/>
          <p14:tracePt t="7955" x="5162550" y="5302250"/>
          <p14:tracePt t="7972" x="5162550" y="5308600"/>
          <p14:tracePt t="7989" x="5156200" y="5308600"/>
          <p14:tracePt t="8012" x="5149850" y="5308600"/>
          <p14:tracePt t="8073" x="5143500" y="5308600"/>
          <p14:tracePt t="8098" x="5137150" y="5314950"/>
          <p14:tracePt t="8110" x="5130800" y="5314950"/>
          <p14:tracePt t="8125" x="5124450" y="5314950"/>
          <p14:tracePt t="8141" x="5118100" y="5321300"/>
          <p14:tracePt t="8157" x="5111750" y="5327650"/>
          <p14:tracePt t="8169" x="5105400" y="5327650"/>
          <p14:tracePt t="8177" x="5099050" y="5334000"/>
          <p14:tracePt t="8194" x="5092700" y="5340350"/>
          <p14:tracePt t="8206" x="5086350" y="5340350"/>
          <p14:tracePt t="8206" x="5080000" y="5340350"/>
          <p14:tracePt t="8225" x="5073650" y="5340350"/>
          <p14:tracePt t="8240" x="5067300" y="5346700"/>
          <p14:tracePt t="8256" x="5060950" y="5346700"/>
          <p14:tracePt t="8273" x="5054600" y="5353050"/>
          <p14:tracePt t="8290" x="5048250" y="5359400"/>
          <p14:tracePt t="8314" x="5048250" y="5353050"/>
          <p14:tracePt t="8342" x="5048250" y="5346700"/>
          <p14:tracePt t="8357" x="5048250" y="5340350"/>
          <p14:tracePt t="8373" x="5041900" y="5334000"/>
          <p14:tracePt t="8397" x="5035550" y="5327650"/>
          <p14:tracePt t="8433" x="5029200" y="5314950"/>
          <p14:tracePt t="8470" x="5022850" y="5308600"/>
          <p14:tracePt t="8477" x="5016500" y="5302250"/>
          <p14:tracePt t="8502" x="5010150" y="5289550"/>
          <p14:tracePt t="8517" x="5003800" y="5289550"/>
          <p14:tracePt t="8529" x="4997450" y="5283200"/>
          <p14:tracePt t="8546" x="4991100" y="5283200"/>
          <p14:tracePt t="8578" x="4984750" y="5289550"/>
          <p14:tracePt t="8605" x="4991100" y="5289550"/>
          <p14:tracePt t="8641" x="4997450" y="5295900"/>
          <p14:tracePt t="8657" x="5003800" y="5308600"/>
          <p14:tracePt t="8681" x="5010150" y="5308600"/>
          <p14:tracePt t="8689" x="5010150" y="5314950"/>
          <p14:tracePt t="8697" x="5016500" y="5321300"/>
          <p14:tracePt t="8717" x="5022850" y="5334000"/>
          <p14:tracePt t="14002" x="5257800" y="5816600"/>
          <p14:tracePt t="14322" x="5264150" y="5816600"/>
          <p14:tracePt t="14338" x="5264150" y="5810250"/>
          <p14:tracePt t="14359" x="5264150" y="5803900"/>
          <p14:tracePt t="14374" x="5264150" y="5797550"/>
          <p14:tracePt t="14382" x="5264150" y="5791200"/>
          <p14:tracePt t="14399" x="5264150" y="5784850"/>
          <p14:tracePt t="14411" x="5264150" y="5778500"/>
          <p14:tracePt t="14411" x="5264150" y="5772150"/>
          <p14:tracePt t="14430" x="5264150" y="5759450"/>
          <p14:tracePt t="14445" x="5270500" y="5753100"/>
          <p14:tracePt t="14461" x="5276850" y="5746750"/>
          <p14:tracePt t="14461" x="5283200" y="5740400"/>
          <p14:tracePt t="14480" x="5283200" y="5734050"/>
          <p14:tracePt t="14495" x="5289550" y="5734050"/>
          <p14:tracePt t="14518" x="5295900" y="5734050"/>
          <p14:tracePt t="14555" x="5302250" y="5740400"/>
          <p14:tracePt t="14578" x="5308600" y="5746750"/>
          <p14:tracePt t="14607" x="5308600" y="5753100"/>
          <p14:tracePt t="14631" x="5314950" y="5759450"/>
          <p14:tracePt t="14655" x="5314950" y="5765800"/>
          <p14:tracePt t="14675" x="5314950" y="5759450"/>
          <p14:tracePt t="14743" x="5314950" y="5753100"/>
          <p14:tracePt t="14794" x="5314950" y="5746750"/>
          <p14:tracePt t="14811" x="5321300" y="5740400"/>
          <p14:tracePt t="14827" x="5321300" y="5734050"/>
          <p14:tracePt t="14839" x="5327650" y="5727700"/>
          <p14:tracePt t="14863" x="5334000" y="5721350"/>
          <p14:tracePt t="14887" x="5334000" y="5715000"/>
          <p14:tracePt t="14898" x="5334000" y="5708650"/>
          <p14:tracePt t="14906" x="5334000" y="5702300"/>
          <p14:tracePt t="14923" x="5327650" y="5695950"/>
          <p14:tracePt t="14939" x="5327650" y="5689600"/>
          <p14:tracePt t="14955" x="5327650" y="5683250"/>
          <p14:tracePt t="14974" x="5327650" y="5676900"/>
          <p14:tracePt t="14999" x="5327650" y="5670550"/>
          <p14:tracePt t="15019" x="5327650" y="5664200"/>
          <p14:tracePt t="15043" x="5327650" y="5657850"/>
          <p14:tracePt t="15078" x="5327650" y="5651500"/>
          <p14:tracePt t="15103" x="5321300" y="5651500"/>
          <p14:tracePt t="15134" x="5314950" y="5651500"/>
          <p14:tracePt t="15171" x="5308600" y="5651500"/>
          <p14:tracePt t="15223" x="5302250" y="5651500"/>
          <p14:tracePt t="15267" x="5295900" y="5657850"/>
          <p14:tracePt t="15283" x="5289550" y="5664200"/>
          <p14:tracePt t="15299" x="5289550" y="5670550"/>
          <p14:tracePt t="15315" x="5283200" y="5676900"/>
          <p14:tracePt t="15335" x="5289550" y="5683250"/>
          <p14:tracePt t="15403" x="5289550" y="5689600"/>
          <p14:tracePt t="15463" x="5289550" y="5695950"/>
          <p14:tracePt t="15479" x="5283200" y="5702300"/>
          <p14:tracePt t="15499" x="5276850" y="5708650"/>
          <p14:tracePt t="15555" x="5270500" y="5708650"/>
          <p14:tracePt t="15614" x="5270500" y="5721350"/>
          <p14:tracePt t="15627" x="5264150" y="5727700"/>
          <p14:tracePt t="15643" x="5257800" y="5727700"/>
          <p14:tracePt t="15667" x="5257800" y="5734050"/>
          <p14:tracePt t="15679" x="5251450" y="5740400"/>
          <p14:tracePt t="15703" x="5251450" y="5746750"/>
          <p14:tracePt t="15719" x="5245100" y="5753100"/>
          <p14:tracePt t="15739" x="5245100" y="5759450"/>
          <p14:tracePt t="15747" x="5238750" y="5765800"/>
          <p14:tracePt t="15772" x="5245100" y="5772150"/>
          <p14:tracePt t="15799" x="5238750" y="5772150"/>
          <p14:tracePt t="15883" x="5232400" y="5778500"/>
          <p14:tracePt t="15915" x="5232400" y="5772150"/>
          <p14:tracePt t="15975" x="5232400" y="5778500"/>
          <p14:tracePt t="16003" x="5232400" y="5784850"/>
          <p14:tracePt t="16026" x="5232400" y="5791200"/>
          <p14:tracePt t="16036" x="5232400" y="5784850"/>
          <p14:tracePt t="16147" x="5232400" y="5791200"/>
          <p14:tracePt t="16183" x="5232400" y="5797550"/>
          <p14:tracePt t="16235" x="5226050" y="5803900"/>
          <p14:tracePt t="16319" x="5226050" y="5810250"/>
          <p14:tracePt t="16327" x="5226050" y="5816600"/>
          <p14:tracePt t="16355" x="5226050" y="5810250"/>
          <p14:tracePt t="16387" x="5219700" y="5803900"/>
          <p14:tracePt t="16399" x="5219700" y="5797550"/>
          <p14:tracePt t="16415" x="5226050" y="5803900"/>
          <p14:tracePt t="16455" x="5226050" y="5797550"/>
          <p14:tracePt t="16491" x="5232400" y="5797550"/>
          <p14:tracePt t="16543" x="5232400" y="5784850"/>
          <p14:tracePt t="16575" x="5238750" y="5784850"/>
          <p14:tracePt t="16587" x="5245100" y="5778500"/>
          <p14:tracePt t="16639" x="5251450" y="5778500"/>
          <p14:tracePt t="16655" x="5257800" y="5765800"/>
          <p14:tracePt t="16679" x="5264150" y="5759450"/>
          <p14:tracePt t="16732" x="5264150" y="5753100"/>
          <p14:tracePt t="16843" x="5264150" y="5746750"/>
          <p14:tracePt t="16851" x="5264150" y="5740400"/>
          <p14:tracePt t="16860" x="5264150" y="5734050"/>
          <p14:tracePt t="16879" x="5270500" y="5734050"/>
          <p14:tracePt t="16911" x="5270500" y="5727700"/>
          <p14:tracePt t="16935" x="5270500" y="5721350"/>
          <p14:tracePt t="16948" x="5270500" y="5715000"/>
          <p14:tracePt t="16964" x="5270500" y="5708650"/>
          <p14:tracePt t="16973" x="5270500" y="5702300"/>
          <p14:tracePt t="16987" x="5270500" y="5695950"/>
          <p14:tracePt t="17003" x="5270500" y="5683250"/>
          <p14:tracePt t="17020" x="5270500" y="5676900"/>
          <p14:tracePt t="17037" x="5270500" y="5664200"/>
          <p14:tracePt t="17054" x="5264150" y="5657850"/>
          <p14:tracePt t="17054" x="5264150" y="5651500"/>
          <p14:tracePt t="17073" x="5264150" y="5645150"/>
          <p14:tracePt t="17073" x="5264150" y="5638800"/>
          <p14:tracePt t="17990" x="3511550" y="5588000"/>
          <p14:tracePt t="17990" x="3454400" y="5588000"/>
          <p14:tracePt t="18012" x="3384550" y="5588000"/>
          <p14:tracePt t="18024" x="3314700" y="5581650"/>
          <p14:tracePt t="18024" x="3143250" y="5575300"/>
          <p14:tracePt t="18042" x="3048000" y="5568950"/>
          <p14:tracePt t="18042" x="2984500" y="5562600"/>
          <p14:tracePt t="18060" x="2921000" y="5562600"/>
          <p14:tracePt t="18060" x="2857500" y="5556250"/>
          <p14:tracePt t="18076" x="2794000" y="5549900"/>
          <p14:tracePt t="18076" x="2679700" y="5543550"/>
          <p14:tracePt t="18093" x="2628900" y="5530850"/>
          <p14:tracePt t="18093" x="2578100" y="5524500"/>
          <p14:tracePt t="18109" x="2533650" y="5518150"/>
          <p14:tracePt t="18109" x="2489200" y="5511800"/>
          <p14:tracePt t="18126" x="2444750" y="5499100"/>
          <p14:tracePt t="18126" x="2406650" y="5486400"/>
          <p14:tracePt t="18142" x="2368550" y="5473700"/>
          <p14:tracePt t="18142" x="2298700" y="5441950"/>
          <p14:tracePt t="18161" x="2266950" y="5429250"/>
          <p14:tracePt t="18161" x="2235200" y="5410200"/>
          <p14:tracePt t="18177" x="2209800" y="5391150"/>
          <p14:tracePt t="18177" x="2184400" y="5378450"/>
          <p14:tracePt t="18193" x="2159000" y="5359400"/>
          <p14:tracePt t="18193" x="2139950" y="5340350"/>
          <p14:tracePt t="18209" x="2114550" y="5321300"/>
          <p14:tracePt t="18209" x="2101850" y="5295900"/>
          <p14:tracePt t="18209" x="2082800" y="5276850"/>
          <p14:tracePt t="18228" x="2063750" y="5251450"/>
          <p14:tracePt t="18241" x="2051050" y="5226050"/>
          <p14:tracePt t="18241" x="2019300" y="5181600"/>
          <p14:tracePt t="18260" x="2006600" y="5162550"/>
          <p14:tracePt t="18260" x="1993900" y="5137150"/>
          <p14:tracePt t="18276" x="1981200" y="5118100"/>
          <p14:tracePt t="18276" x="1974850" y="5099050"/>
          <p14:tracePt t="18293" x="1962150" y="5073650"/>
          <p14:tracePt t="18293" x="1949450" y="5054600"/>
          <p14:tracePt t="18293" x="1943100" y="5041900"/>
          <p14:tracePt t="18311" x="1936750" y="5029200"/>
          <p14:tracePt t="18324" x="1924050" y="5010150"/>
          <p14:tracePt t="18324" x="1911350" y="4991100"/>
          <p14:tracePt t="18343" x="1905000" y="4984750"/>
          <p14:tracePt t="18343" x="1898650" y="4978400"/>
          <p14:tracePt t="18360" x="1892300" y="4972050"/>
          <p14:tracePt t="18360" x="1892300" y="4965700"/>
          <p14:tracePt t="18377" x="1885950" y="4959350"/>
          <p14:tracePt t="18377" x="1885950" y="4953000"/>
          <p14:tracePt t="18394" x="1892300" y="4953000"/>
          <p14:tracePt t="18408" x="1898650" y="4953000"/>
          <p14:tracePt t="18408" x="1905000" y="4953000"/>
          <p14:tracePt t="18427" x="1917700" y="4959350"/>
          <p14:tracePt t="18427" x="1936750" y="4959350"/>
          <p14:tracePt t="18444" x="1955800" y="4965700"/>
          <p14:tracePt t="18444" x="2006600" y="4978400"/>
          <p14:tracePt t="18461" x="2038350" y="4984750"/>
          <p14:tracePt t="18461" x="2070100" y="4991100"/>
          <p14:tracePt t="18477" x="2108200" y="4997450"/>
          <p14:tracePt t="18477" x="2152650" y="5010150"/>
          <p14:tracePt t="18494" x="2197100" y="5022850"/>
          <p14:tracePt t="18494" x="2241550" y="5029200"/>
          <p14:tracePt t="18494" x="2292350" y="5041900"/>
          <p14:tracePt t="18513" x="2349500" y="5048250"/>
          <p14:tracePt t="18525" x="2406650" y="5054600"/>
          <p14:tracePt t="18525" x="2546350" y="5067300"/>
          <p14:tracePt t="18544" x="2622550" y="5073650"/>
          <p14:tracePt t="18544" x="2698750" y="5073650"/>
          <p14:tracePt t="18561" x="2781300" y="5073650"/>
          <p14:tracePt t="18561" x="2863850" y="5073650"/>
          <p14:tracePt t="18577" x="2952750" y="5073650"/>
          <p14:tracePt t="18577" x="3035300" y="5073650"/>
          <p14:tracePt t="18577" x="3117850" y="5073650"/>
          <p14:tracePt t="18597" x="3200400" y="5073650"/>
          <p14:tracePt t="18609" x="3282950" y="5073650"/>
          <p14:tracePt t="18609" x="3441700" y="5073650"/>
          <p14:tracePt t="18628" x="3524250" y="5073650"/>
          <p14:tracePt t="18628" x="3600450" y="5080000"/>
          <p14:tracePt t="18644" x="3676650" y="5080000"/>
          <p14:tracePt t="18644" x="3752850" y="5086350"/>
          <p14:tracePt t="18661" x="3829050" y="5086350"/>
          <p14:tracePt t="18661" x="3898900" y="5086350"/>
          <p14:tracePt t="18661" x="3962400" y="5086350"/>
          <p14:tracePt t="18681" x="4025900" y="5092700"/>
          <p14:tracePt t="18681" x="4083050" y="5092700"/>
          <p14:tracePt t="18695" x="4140200" y="5092700"/>
          <p14:tracePt t="18695" x="4191000" y="5092700"/>
          <p14:tracePt t="18711" x="4235450" y="5092700"/>
          <p14:tracePt t="18711" x="4279900" y="5092700"/>
          <p14:tracePt t="18728" x="4318000" y="5092700"/>
          <p14:tracePt t="18728" x="4343400" y="5092700"/>
          <p14:tracePt t="18745" x="4375150" y="5092700"/>
          <p14:tracePt t="18745" x="4406900" y="5086350"/>
          <p14:tracePt t="18762" x="4419600" y="5086350"/>
          <p14:tracePt t="18776" x="4413250" y="5080000"/>
          <p14:tracePt t="18793" x="4400550" y="5080000"/>
          <p14:tracePt t="18793" x="4387850" y="5080000"/>
          <p14:tracePt t="18813" x="4343400" y="5073650"/>
          <p14:tracePt t="18813" x="4318000" y="5073650"/>
          <p14:tracePt t="18829" x="4286250" y="5067300"/>
          <p14:tracePt t="18829" x="4254500" y="5067300"/>
          <p14:tracePt t="18845" x="4222750" y="5060950"/>
          <p14:tracePt t="18845" x="4184650" y="5060950"/>
          <p14:tracePt t="18862" x="4146550" y="5060950"/>
          <p14:tracePt t="18862" x="4114800" y="5054600"/>
          <p14:tracePt t="18862" x="4070350" y="5054600"/>
          <p14:tracePt t="18881" x="4032250" y="5054600"/>
          <p14:tracePt t="18893" x="3987800" y="5054600"/>
          <p14:tracePt t="18893" x="3905250" y="5054600"/>
          <p14:tracePt t="18912" x="3867150" y="5054600"/>
          <p14:tracePt t="18912" x="3822700" y="5054600"/>
          <p14:tracePt t="18929" x="3784600" y="5054600"/>
          <p14:tracePt t="18929" x="3746500" y="5054600"/>
          <p14:tracePt t="18945" x="3708400" y="5054600"/>
          <p14:tracePt t="18945" x="3670300" y="5054600"/>
          <p14:tracePt t="18945" x="3638550" y="5060950"/>
          <p14:tracePt t="18964" x="3606800" y="5060950"/>
          <p14:tracePt t="18977" x="3581400" y="5060950"/>
          <p14:tracePt t="18977" x="3530600" y="5067300"/>
          <p14:tracePt t="18996" x="3511550" y="5067300"/>
          <p14:tracePt t="18996" x="3492500" y="5073650"/>
          <p14:tracePt t="19013" x="3479800" y="5073650"/>
          <p14:tracePt t="19013" x="3460750" y="5073650"/>
          <p14:tracePt t="19029" x="3454400" y="5080000"/>
          <p14:tracePt t="19029" x="3441700" y="5086350"/>
          <p14:tracePt t="19045" x="3435350" y="5092700"/>
          <p14:tracePt t="19045" x="3422650" y="5099050"/>
          <p14:tracePt t="19064" x="3422650" y="5111750"/>
          <p14:tracePt t="19077" x="3429000" y="5118100"/>
          <p14:tracePt t="19094" x="3429000" y="5124450"/>
          <p14:tracePt t="19094" x="3435350" y="5130800"/>
          <p14:tracePt t="19113" x="3435350" y="5143500"/>
          <p14:tracePt t="19135" x="3435350" y="5149850"/>
          <p14:tracePt t="19144" x="3435350" y="5162550"/>
          <p14:tracePt t="19144" x="3429000" y="5175250"/>
          <p14:tracePt t="19163" x="3429000" y="5187950"/>
          <p14:tracePt t="19163" x="3416300" y="5213350"/>
          <p14:tracePt t="19181" x="3409950" y="5238750"/>
          <p14:tracePt t="19181" x="3403600" y="5251450"/>
          <p14:tracePt t="19196" x="3397250" y="5276850"/>
          <p14:tracePt t="19196" x="3384550" y="5295900"/>
          <p14:tracePt t="19212" x="3371850" y="5321300"/>
          <p14:tracePt t="19212" x="3359150" y="5353050"/>
          <p14:tracePt t="19230" x="3340100" y="5372100"/>
          <p14:tracePt t="19230" x="3321050" y="5403850"/>
          <p14:tracePt t="19230" x="3302000" y="5435600"/>
          <p14:tracePt t="19248" x="3282950" y="5467350"/>
          <p14:tracePt t="19261" x="3263900" y="5499100"/>
          <p14:tracePt t="19261" x="3219450" y="5562600"/>
          <p14:tracePt t="19280" x="3194050" y="5594350"/>
          <p14:tracePt t="19280" x="3168650" y="5626100"/>
          <p14:tracePt t="19296" x="3143250" y="5657850"/>
          <p14:tracePt t="19296" x="3117850" y="5676900"/>
          <p14:tracePt t="19313" x="3092450" y="5708650"/>
          <p14:tracePt t="19313" x="3067050" y="5734050"/>
          <p14:tracePt t="19330" x="3041650" y="5765800"/>
          <p14:tracePt t="19330" x="3016250" y="5791200"/>
          <p14:tracePt t="19330" x="2990850" y="5816600"/>
          <p14:tracePt t="19349" x="2971800" y="5842000"/>
          <p14:tracePt t="19349" x="2952750" y="5867400"/>
          <p14:tracePt t="19363" x="2927350" y="5886450"/>
          <p14:tracePt t="19363" x="2908300" y="5911850"/>
          <p14:tracePt t="19380" x="2889250" y="5930900"/>
          <p14:tracePt t="19380" x="2870200" y="5943600"/>
          <p14:tracePt t="19397" x="2857500" y="5956300"/>
          <p14:tracePt t="19397" x="2832100" y="5975350"/>
          <p14:tracePt t="19414" x="2819400" y="5975350"/>
          <p14:tracePt t="19414" x="2813050" y="5981700"/>
          <p14:tracePt t="19430" x="2806700" y="5981700"/>
          <p14:tracePt t="19430" x="2800350" y="5981700"/>
          <p14:tracePt t="19447" x="2794000" y="5975350"/>
          <p14:tracePt t="19468" x="2800350" y="5969000"/>
          <p14:tracePt t="19468" x="2800350" y="5962650"/>
          <p14:tracePt t="19481" x="2806700" y="5956300"/>
          <p14:tracePt t="19495" x="2813050" y="5943600"/>
          <p14:tracePt t="19495" x="2819400" y="5937250"/>
          <p14:tracePt t="19514" x="2825750" y="5930900"/>
          <p14:tracePt t="19514" x="2832100" y="5918200"/>
          <p14:tracePt t="19514" x="2832100" y="5911850"/>
          <p14:tracePt t="19533" x="2838450" y="5905500"/>
          <p14:tracePt t="19545" x="2838450" y="5892800"/>
          <p14:tracePt t="19545" x="2838450" y="5861050"/>
          <p14:tracePt t="19565" x="2838450" y="5848350"/>
          <p14:tracePt t="19565" x="2832100" y="5835650"/>
          <p14:tracePt t="19581" x="2832100" y="5822950"/>
          <p14:tracePt t="19581" x="2825750" y="5803900"/>
          <p14:tracePt t="19598" x="2825750" y="5791200"/>
          <p14:tracePt t="19598" x="2819400" y="5778500"/>
          <p14:tracePt t="19598" x="2819400" y="5765800"/>
          <p14:tracePt t="19617" x="2813050" y="5746750"/>
          <p14:tracePt t="19629" x="2806700" y="5734050"/>
          <p14:tracePt t="19629" x="2800350" y="5721350"/>
          <p14:tracePt t="19649" x="2787650" y="5695950"/>
          <p14:tracePt t="19649" x="2781300" y="5689600"/>
          <p14:tracePt t="19664" x="2774950" y="5676900"/>
          <p14:tracePt t="19664" x="2768600" y="5664200"/>
          <p14:tracePt t="19681" x="2762250" y="5657850"/>
          <p14:tracePt t="19681" x="2755900" y="5651500"/>
          <p14:tracePt t="19698" x="2755900" y="5645150"/>
          <p14:tracePt t="19698" x="2749550" y="5638800"/>
          <p14:tracePt t="19715" x="2743200" y="5626100"/>
          <p14:tracePt t="19730" x="2743200" y="5619750"/>
          <p14:tracePt t="19746" x="2743200" y="5607050"/>
          <p14:tracePt t="19763" x="2743200" y="5600700"/>
          <p14:tracePt t="19763" x="2749550" y="5594350"/>
          <p14:tracePt t="19781" x="2755900" y="5594350"/>
          <p14:tracePt t="19812" x="2755900" y="5588000"/>
          <p14:tracePt t="19848" x="2749550" y="5581650"/>
          <p14:tracePt t="19888" x="2743200" y="5581650"/>
          <p14:tracePt t="19952" x="2743200" y="5575300"/>
          <p14:tracePt t="19968" x="2743200" y="5562600"/>
          <p14:tracePt t="19984" x="2736850" y="5556250"/>
          <p14:tracePt t="20000" x="2736850" y="5549900"/>
          <p14:tracePt t="20008" x="2736850" y="5537200"/>
          <p14:tracePt t="20019" x="2730500" y="5530850"/>
          <p14:tracePt t="20035" x="2724150" y="5524500"/>
          <p14:tracePt t="20061" x="2724150" y="5518150"/>
          <p14:tracePt t="20072" x="2730500" y="5518150"/>
          <p14:tracePt t="20088" x="2743200" y="5511800"/>
          <p14:tracePt t="20104" x="2749550" y="5511800"/>
          <p14:tracePt t="20114" x="2755900" y="5511800"/>
          <p14:tracePt t="20114" x="2774950" y="5511800"/>
          <p14:tracePt t="20133" x="2787650" y="5511800"/>
          <p14:tracePt t="20133" x="2800350" y="5511800"/>
          <p14:tracePt t="20149" x="2819400" y="5511800"/>
          <p14:tracePt t="20149" x="2832100" y="5511800"/>
          <p14:tracePt t="20166" x="2851150" y="5511800"/>
          <p14:tracePt t="20166" x="2870200" y="5511800"/>
          <p14:tracePt t="20183" x="2895600" y="5511800"/>
          <p14:tracePt t="20183" x="2946400" y="5511800"/>
          <p14:tracePt t="20202" x="2978150" y="5511800"/>
          <p14:tracePt t="20202" x="3009900" y="5505450"/>
          <p14:tracePt t="20216" x="3041650" y="5505450"/>
          <p14:tracePt t="20216" x="3073400" y="5505450"/>
          <p14:tracePt t="20233" x="3111500" y="5505450"/>
          <p14:tracePt t="20233" x="3149600" y="5505450"/>
          <p14:tracePt t="20250" x="3187700" y="5499100"/>
          <p14:tracePt t="20250" x="3232150" y="5492750"/>
          <p14:tracePt t="20250" x="3276600" y="5486400"/>
          <p14:tracePt t="20268" x="3314700" y="5486400"/>
          <p14:tracePt t="20281" x="3365500" y="5480050"/>
          <p14:tracePt t="20281" x="3460750" y="5467350"/>
          <p14:tracePt t="20301" x="3505200" y="5461000"/>
          <p14:tracePt t="20301" x="3562350" y="5461000"/>
          <p14:tracePt t="20316" x="3613150" y="5454650"/>
          <p14:tracePt t="20316" x="3670300" y="5448300"/>
          <p14:tracePt t="20334" x="3727450" y="5448300"/>
          <p14:tracePt t="20334" x="3790950" y="5441950"/>
          <p14:tracePt t="20350" x="3848100" y="5435600"/>
          <p14:tracePt t="20350" x="3911600" y="5435600"/>
          <p14:tracePt t="20350" x="3975100" y="5429250"/>
          <p14:tracePt t="20370" x="4038600" y="5429250"/>
          <p14:tracePt t="20370" x="4102100" y="5429250"/>
          <p14:tracePt t="20383" x="4165600" y="5422900"/>
          <p14:tracePt t="20383" x="4229100" y="5422900"/>
          <p14:tracePt t="20400" x="4286250" y="5416550"/>
          <p14:tracePt t="20400" x="4343400" y="5416550"/>
          <p14:tracePt t="20417" x="4406900" y="5410200"/>
          <p14:tracePt t="20417" x="4514850" y="5403850"/>
          <p14:tracePt t="20434" x="4572000" y="5397500"/>
          <p14:tracePt t="20434" x="4622800" y="5391150"/>
          <p14:tracePt t="20450" x="4679950" y="5391150"/>
          <p14:tracePt t="20450" x="4730750" y="5384800"/>
          <p14:tracePt t="20467" x="4781550" y="5378450"/>
          <p14:tracePt t="20467" x="4832350" y="5378450"/>
          <p14:tracePt t="20484" x="4883150" y="5372100"/>
          <p14:tracePt t="20484" x="4978400" y="5372100"/>
          <p14:tracePt t="20501" x="5022850" y="5372100"/>
          <p14:tracePt t="20501" x="5067300" y="5365750"/>
          <p14:tracePt t="20517" x="5105400" y="5359400"/>
          <p14:tracePt t="20517" x="5143500" y="5359400"/>
          <p14:tracePt t="20534" x="5181600" y="5353050"/>
          <p14:tracePt t="20534" x="5219700" y="5346700"/>
          <p14:tracePt t="20534" x="5251450" y="5340350"/>
          <p14:tracePt t="20553" x="5283200" y="5340350"/>
          <p14:tracePt t="20565" x="5308600" y="5334000"/>
          <p14:tracePt t="20565" x="5359400" y="5327650"/>
          <p14:tracePt t="20585" x="5384800" y="5321300"/>
          <p14:tracePt t="20585" x="5403850" y="5321300"/>
          <p14:tracePt t="20601" x="5416550" y="5321300"/>
          <p14:tracePt t="20601" x="5435600" y="5321300"/>
          <p14:tracePt t="20618" x="5448300" y="5314950"/>
          <p14:tracePt t="20618" x="5461000" y="5314950"/>
          <p14:tracePt t="20618" x="5467350" y="5314950"/>
          <p14:tracePt t="20637" x="5473700" y="5314950"/>
          <p14:tracePt t="20649" x="5480050" y="5314950"/>
          <p14:tracePt t="20668" x="5486400" y="5314950"/>
          <p14:tracePt t="20683" x="5480050" y="5314950"/>
          <p14:tracePt t="20704" x="5473700" y="5314950"/>
          <p14:tracePt t="20720" x="5473700" y="5308600"/>
          <p14:tracePt t="20733" x="5480050" y="5302250"/>
          <p14:tracePt t="20764" x="5492750" y="5302250"/>
          <p14:tracePt t="20780" x="5499100" y="5302250"/>
          <p14:tracePt t="20788" x="5505450" y="5302250"/>
          <p14:tracePt t="20788" x="5511800" y="5295900"/>
          <p14:tracePt t="20802" x="5518150" y="5295900"/>
          <p14:tracePt t="20802" x="5524500" y="5295900"/>
          <p14:tracePt t="20818" x="5530850" y="5295900"/>
          <p14:tracePt t="20818" x="5537200" y="5295900"/>
          <p14:tracePt t="20835" x="5543550" y="5295900"/>
          <p14:tracePt t="20850" x="5537200" y="5295900"/>
          <p14:tracePt t="20892" x="5530850" y="5302250"/>
          <p14:tracePt t="20908" x="5518150" y="5308600"/>
          <p14:tracePt t="20920" x="5511800" y="5314950"/>
          <p14:tracePt t="20936" x="5505450" y="5314950"/>
          <p14:tracePt t="20952" x="5499100" y="5321300"/>
          <p14:tracePt t="20960" x="5492750" y="5321300"/>
          <p14:tracePt t="20969" x="5486400" y="5327650"/>
          <p14:tracePt t="20984" x="5480050" y="5327650"/>
          <p14:tracePt t="20984" x="5473700" y="5327650"/>
          <p14:tracePt t="21004" x="5467350" y="5327650"/>
          <p14:tracePt t="21017" x="5461000" y="5334000"/>
          <p14:tracePt t="21017" x="5448300" y="5334000"/>
          <p14:tracePt t="21036" x="5441950" y="5340350"/>
          <p14:tracePt t="21036" x="5429250" y="5346700"/>
          <p14:tracePt t="21053" x="5422900" y="5353050"/>
          <p14:tracePt t="21053" x="5416550" y="5359400"/>
          <p14:tracePt t="21053" x="5410200" y="5365750"/>
          <p14:tracePt t="21073" x="5403850" y="5365750"/>
          <p14:tracePt t="21084" x="5397500" y="5372100"/>
          <p14:tracePt t="21084" x="5384800" y="5384800"/>
          <p14:tracePt t="21103" x="5378450" y="5391150"/>
          <p14:tracePt t="21118" x="5372100" y="5397500"/>
          <p14:tracePt t="21134" x="5372100" y="5403850"/>
          <p14:tracePt t="21152" x="5384800" y="5410200"/>
          <p14:tracePt t="21168" x="5391150" y="5410200"/>
          <p14:tracePt t="21184" x="5397500" y="5410200"/>
          <p14:tracePt t="21201" x="5403850" y="5410200"/>
          <p14:tracePt t="21201" x="5410200" y="5410200"/>
          <p14:tracePt t="21221" x="5416550" y="5410200"/>
          <p14:tracePt t="21235" x="5422900" y="5410200"/>
          <p14:tracePt t="21252" x="5435600" y="5416550"/>
          <p14:tracePt t="21268" x="5441950" y="5416550"/>
          <p14:tracePt t="21285" x="5448300" y="5416550"/>
          <p14:tracePt t="21301" x="5448300" y="5410200"/>
          <p14:tracePt t="21356" x="5435600" y="5403850"/>
          <p14:tracePt t="21380" x="5435600" y="5397500"/>
          <p14:tracePt t="21388" x="5429250" y="5397500"/>
          <p14:tracePt t="21402" x="5422900" y="5391150"/>
          <p14:tracePt t="21402" x="5416550" y="5391150"/>
          <p14:tracePt t="21420" x="5410200" y="5391150"/>
          <p14:tracePt t="21435" x="5403850" y="5384800"/>
          <p14:tracePt t="21435" x="5391150" y="5391150"/>
          <p14:tracePt t="21454" x="5384800" y="5391150"/>
          <p14:tracePt t="21454" x="5378450" y="5391150"/>
          <p14:tracePt t="21470" x="5372100" y="5397500"/>
          <p14:tracePt t="21485" x="5365750" y="5397500"/>
          <p14:tracePt t="21485" x="5359400" y="5397500"/>
          <p14:tracePt t="21504" x="5353050" y="5403850"/>
          <p14:tracePt t="21519" x="5346700" y="5410200"/>
          <p14:tracePt t="21536" x="5340350" y="5416550"/>
          <p14:tracePt t="21552" x="5346700" y="5416550"/>
          <p14:tracePt t="21589" x="5353050" y="5416550"/>
          <p14:tracePt t="21604" x="5359400" y="5416550"/>
          <p14:tracePt t="21620" x="5365750" y="5410200"/>
          <p14:tracePt t="21632" x="5372100" y="5410200"/>
          <p14:tracePt t="21649" x="5378450" y="5403850"/>
          <p14:tracePt t="21689" x="5372100" y="5403850"/>
          <p14:tracePt t="21716" x="5365750" y="5403850"/>
          <p14:tracePt t="21740" x="5359400" y="5403850"/>
          <p14:tracePt t="21752" x="5353050" y="5397500"/>
          <p14:tracePt t="21776" x="5353050" y="5391150"/>
          <p14:tracePt t="21793" x="5353050" y="5384800"/>
          <p14:tracePt t="21808" x="5353050" y="5378450"/>
          <p14:tracePt t="21828" x="5353050" y="5372100"/>
          <p14:tracePt t="21860" x="5353050" y="5365750"/>
          <p14:tracePt t="21912" x="5359400" y="5359400"/>
          <p14:tracePt t="22024" x="5359400" y="5353050"/>
          <p14:tracePt t="22077" x="5353050" y="5359400"/>
          <p14:tracePt t="22128" x="5353050" y="5365750"/>
          <p14:tracePt t="22136" x="5353050" y="5372100"/>
          <p14:tracePt t="22173" x="5353050" y="5378450"/>
          <p14:tracePt t="22288" x="5346700" y="5384800"/>
          <p14:tracePt t="22420" x="5346700" y="5391150"/>
          <p14:tracePt t="22444" x="5340350" y="5391150"/>
          <p14:tracePt t="22480" x="5340350" y="5397500"/>
          <p14:tracePt t="22529" x="5334000" y="5403850"/>
          <p14:tracePt t="22549" x="5340350" y="5410200"/>
          <p14:tracePt t="22573" x="5340350" y="5416550"/>
          <p14:tracePt t="22617" x="5346700" y="5416550"/>
          <p14:tracePt t="22736" x="5340350" y="5422900"/>
          <p14:tracePt t="22840" x="5340350" y="5416550"/>
          <p14:tracePt t="22888" x="5346700" y="5416550"/>
          <p14:tracePt t="22917" x="5346700" y="5410200"/>
          <p14:tracePt t="22948" x="5340350" y="5416550"/>
          <p14:tracePt t="23088" x="5334000" y="5416550"/>
          <p14:tracePt t="23120" x="5334000" y="5422900"/>
          <p14:tracePt t="23157" x="5340350" y="5422900"/>
          <p14:tracePt t="23232" x="5334000" y="5429250"/>
          <p14:tracePt t="23329" x="5340350" y="5429250"/>
          <p14:tracePt t="23373" x="5346700" y="5422900"/>
          <p14:tracePt t="23397" x="5346700" y="5416550"/>
          <p14:tracePt t="23433" x="5353050" y="5410200"/>
          <p14:tracePt t="23465" x="5359400" y="5403850"/>
          <p14:tracePt t="23485" x="5365750" y="5403850"/>
          <p14:tracePt t="23500" x="5365750" y="5397500"/>
          <p14:tracePt t="23532" x="5372100" y="5384800"/>
          <p14:tracePt t="23549" x="5372100" y="5378450"/>
          <p14:tracePt t="23561" x="5378450" y="5372100"/>
          <p14:tracePt t="23585" x="5384800" y="5372100"/>
          <p14:tracePt t="23621" x="5391150" y="5365750"/>
          <p14:tracePt t="23681" x="5391150" y="5372100"/>
          <p14:tracePt t="23741" x="5391150" y="5365750"/>
          <p14:tracePt t="23825" x="5397500" y="5359400"/>
          <p14:tracePt t="23833" x="5403850" y="5359400"/>
          <p14:tracePt t="23901" x="5410200" y="5353050"/>
          <p14:tracePt t="23937" x="5410200" y="5346700"/>
          <p14:tracePt t="23953" x="5410200" y="5340350"/>
          <p14:tracePt t="23973" x="5410200" y="5334000"/>
          <p14:tracePt t="23989" x="5416550" y="5327650"/>
          <p14:tracePt t="24021" x="5422900" y="5327650"/>
          <p14:tracePt t="24041" x="5422900" y="5321300"/>
          <p14:tracePt t="24074" x="5429250" y="5314950"/>
          <p14:tracePt t="24085" x="5429250" y="5308600"/>
          <p14:tracePt t="24133" x="5422900" y="5308600"/>
          <p14:tracePt t="24229" x="5422900" y="5295900"/>
          <p14:tracePt t="24265" x="5429250" y="5295900"/>
          <p14:tracePt t="24297" x="5435600" y="5289550"/>
          <p14:tracePt t="24322" x="5435600" y="5283200"/>
          <p14:tracePt t="24349" x="5441950" y="5283200"/>
          <p14:tracePt t="24393" x="5441950" y="5289550"/>
          <p14:tracePt t="24501" x="5435600" y="5295900"/>
          <p14:tracePt t="24545" x="5441950" y="5295900"/>
          <p14:tracePt t="24649" x="5448300" y="5283200"/>
          <p14:tracePt t="24753" x="5454650" y="5283200"/>
          <p14:tracePt t="24777" x="5461000" y="5276850"/>
          <p14:tracePt t="24801" x="5467350" y="5270500"/>
          <p14:tracePt t="24845" x="5467350" y="5264150"/>
          <p14:tracePt t="24869" x="5473700" y="5257800"/>
          <p14:tracePt t="24889" x="5473700" y="5251450"/>
          <p14:tracePt t="24921" x="5480050" y="5245100"/>
          <p14:tracePt t="24933" x="5486400" y="5245100"/>
          <p14:tracePt t="24949" x="5492750" y="5238750"/>
          <p14:tracePt t="24965" x="5499100" y="5238750"/>
          <p14:tracePt t="24981" x="5505450" y="5232400"/>
          <p14:tracePt t="24993" x="5511800" y="5232400"/>
          <p14:tracePt t="25002" x="5518150" y="5219700"/>
          <p14:tracePt t="25017" x="5530850" y="5219700"/>
          <p14:tracePt t="25033" x="5530850" y="5213350"/>
          <p14:tracePt t="25049" x="5543550" y="5213350"/>
          <p14:tracePt t="25067" x="5549900" y="5207000"/>
          <p14:tracePt t="25082" x="5556250" y="5207000"/>
          <p14:tracePt t="25098" x="5556250" y="5200650"/>
          <p14:tracePt t="25098" x="5562600" y="5187950"/>
          <p14:tracePt t="25117" x="5562600" y="5181600"/>
          <p14:tracePt t="25137" x="5562600" y="5175250"/>
          <p14:tracePt t="25153" x="5562600" y="5168900"/>
          <p14:tracePt t="25181" x="5568950" y="5162550"/>
          <p14:tracePt t="25225" x="5575300" y="5156200"/>
          <p14:tracePt t="25241" x="5575300" y="5149850"/>
          <p14:tracePt t="25257" x="5581650" y="5149850"/>
          <p14:tracePt t="25285" x="5588000" y="5149850"/>
          <p14:tracePt t="25317" x="5594350" y="5149850"/>
          <p14:tracePt t="25341" x="5600700" y="5156200"/>
          <p14:tracePt t="25361" x="5600700" y="5149850"/>
          <p14:tracePt t="25405" x="5600700" y="5156200"/>
          <p14:tracePt t="25497" x="5594350" y="5162550"/>
          <p14:tracePt t="25533" x="5588000" y="5162550"/>
          <p14:tracePt t="25582" x="5594350" y="5156200"/>
          <p14:tracePt t="25593" x="5594350" y="5162550"/>
          <p14:tracePt t="25633" x="5594350" y="5156200"/>
          <p14:tracePt t="25661" x="5600700" y="5143500"/>
          <p14:tracePt t="25685" x="5607050" y="5143500"/>
          <p14:tracePt t="25701" x="5613400" y="5137150"/>
          <p14:tracePt t="25721" x="5613400" y="5143500"/>
          <p14:tracePt t="25746" x="5607050" y="5143500"/>
          <p14:tracePt t="25774" x="5607050" y="5149850"/>
          <p14:tracePt t="25781" x="5600700" y="5143500"/>
          <p14:tracePt t="25821" x="5600700" y="5137150"/>
          <p14:tracePt t="25849" x="5600700" y="5143500"/>
          <p14:tracePt t="25882" x="5600700" y="5149850"/>
          <p14:tracePt t="25893" x="5600700" y="5156200"/>
          <p14:tracePt t="25917" x="5600700" y="5162550"/>
          <p14:tracePt t="25933" x="5600700" y="5194300"/>
          <p14:tracePt t="26029" x="5600700" y="5232400"/>
          <p14:tracePt t="30479" x="3613150" y="5588000"/>
          <p14:tracePt t="30494" x="3619500" y="5575300"/>
          <p14:tracePt t="30538" x="3625850" y="5575300"/>
          <p14:tracePt t="30546" x="3638550" y="5575300"/>
          <p14:tracePt t="30554" x="3651250" y="5581650"/>
          <p14:tracePt t="30567" x="3663950" y="5581650"/>
          <p14:tracePt t="30567" x="3702050" y="5588000"/>
          <p14:tracePt t="30586" x="3721100" y="5588000"/>
          <p14:tracePt t="30586" x="3746500" y="5594350"/>
          <p14:tracePt t="30602" x="3771900" y="5594350"/>
          <p14:tracePt t="30602" x="3797300" y="5594350"/>
          <p14:tracePt t="30619" x="3829050" y="5588000"/>
          <p14:tracePt t="30619" x="3898900" y="5581650"/>
          <p14:tracePt t="30635" x="3937000" y="5575300"/>
          <p14:tracePt t="30635" x="3981450" y="5568950"/>
          <p14:tracePt t="30652" x="4019550" y="5562600"/>
          <p14:tracePt t="30652" x="4064000" y="5556250"/>
          <p14:tracePt t="30669" x="4114800" y="5549900"/>
          <p14:tracePt t="30669" x="4159250" y="5543550"/>
          <p14:tracePt t="30686" x="4210050" y="5530850"/>
          <p14:tracePt t="30686" x="4311650" y="5524500"/>
          <p14:tracePt t="30703" x="4362450" y="5518150"/>
          <p14:tracePt t="30703" x="4413250" y="5511800"/>
          <p14:tracePt t="30720" x="4457700" y="5505450"/>
          <p14:tracePt t="30720" x="4502150" y="5505450"/>
          <p14:tracePt t="30737" x="4546600" y="5505450"/>
          <p14:tracePt t="30737" x="4584700" y="5505450"/>
          <p14:tracePt t="30737" x="4622800" y="5505450"/>
          <p14:tracePt t="30755" x="4660900" y="5505450"/>
          <p14:tracePt t="30768" x="4692650" y="5505450"/>
          <p14:tracePt t="30768" x="4756150" y="5505450"/>
          <p14:tracePt t="30787" x="4787900" y="5499100"/>
          <p14:tracePt t="30787" x="4813300" y="5505450"/>
          <p14:tracePt t="30804" x="4832350" y="5499100"/>
          <p14:tracePt t="30804" x="4857750" y="5499100"/>
          <p14:tracePt t="30820" x="4870450" y="5499100"/>
          <p14:tracePt t="30820" x="4889500" y="5505450"/>
          <p14:tracePt t="30820" x="4902200" y="5505450"/>
          <p14:tracePt t="30839" x="4908550" y="5511800"/>
          <p14:tracePt t="30852" x="4914900" y="5518150"/>
          <p14:tracePt t="30852" x="4921250" y="5518150"/>
          <p14:tracePt t="30871" x="4921250" y="5530850"/>
          <p14:tracePt t="30871" x="4921250" y="5537200"/>
          <p14:tracePt t="30887" x="4921250" y="5543550"/>
          <p14:tracePt t="30887" x="4914900" y="5549900"/>
          <p14:tracePt t="30904" x="4908550" y="5556250"/>
          <p14:tracePt t="30904" x="4902200" y="5556250"/>
          <p14:tracePt t="30920" x="4889500" y="5562600"/>
          <p14:tracePt t="30920" x="4870450" y="5568950"/>
          <p14:tracePt t="30937" x="4857750" y="5575300"/>
          <p14:tracePt t="30937" x="4845050" y="5581650"/>
          <p14:tracePt t="30954" x="4832350" y="5581650"/>
          <p14:tracePt t="30954" x="4826000" y="5581650"/>
          <p14:tracePt t="30970" x="4813300" y="5581650"/>
          <p14:tracePt t="30970" x="4806950" y="5581650"/>
          <p14:tracePt t="30987" x="4800600" y="5588000"/>
          <p14:tracePt t="30987" x="4794250" y="5588000"/>
          <p14:tracePt t="31004" x="4781550" y="5588000"/>
          <p14:tracePt t="31019" x="4775200" y="5594350"/>
          <p14:tracePt t="31094" x="4775200" y="5600700"/>
          <p14:tracePt t="31110" x="4775200" y="5607050"/>
          <p14:tracePt t="31115" x="4775200" y="5613400"/>
          <p14:tracePt t="31124" x="4781550" y="5613400"/>
          <p14:tracePt t="31136" x="4781550" y="5619750"/>
          <p14:tracePt t="31136" x="4781550" y="5638800"/>
          <p14:tracePt t="31155" x="4787900" y="5645150"/>
          <p14:tracePt t="31155" x="4787900" y="5651500"/>
          <p14:tracePt t="31171" x="4794250" y="5657850"/>
          <p14:tracePt t="31171" x="4794250" y="5664200"/>
          <p14:tracePt t="31188" x="4794250" y="5670550"/>
          <p14:tracePt t="31203" x="4787900" y="5676900"/>
          <p14:tracePt t="31220" x="4787900" y="5683250"/>
          <p14:tracePt t="31220" x="4775200" y="5689600"/>
          <p14:tracePt t="31238" x="4768850" y="5689600"/>
          <p14:tracePt t="31238" x="4756150" y="5695950"/>
          <p14:tracePt t="31255" x="4749800" y="5695950"/>
          <p14:tracePt t="31255" x="4730750" y="5702300"/>
          <p14:tracePt t="31271" x="4718050" y="5708650"/>
          <p14:tracePt t="31271" x="4699000" y="5715000"/>
          <p14:tracePt t="31288" x="4679950" y="5721350"/>
          <p14:tracePt t="31288" x="4622800" y="5734050"/>
          <p14:tracePt t="31305" x="4597400" y="5746750"/>
          <p14:tracePt t="31305" x="4559300" y="5759450"/>
          <p14:tracePt t="31321" x="4521200" y="5765800"/>
          <p14:tracePt t="31321" x="4476750" y="5778500"/>
          <p14:tracePt t="31338" x="4425950" y="5791200"/>
          <p14:tracePt t="31338" x="4311650" y="5822950"/>
          <p14:tracePt t="31356" x="4248150" y="5842000"/>
          <p14:tracePt t="31356" x="4178300" y="5854700"/>
          <p14:tracePt t="31372" x="4102100" y="5867400"/>
          <p14:tracePt t="31372" x="4025900" y="5880100"/>
          <p14:tracePt t="31389" x="3949700" y="5892800"/>
          <p14:tracePt t="31389" x="3867150" y="5905500"/>
          <p14:tracePt t="31405" x="3784600" y="5911850"/>
          <p14:tracePt t="31405" x="3619500" y="5918200"/>
          <p14:tracePt t="31423" x="3536950" y="5924550"/>
          <p14:tracePt t="31423" x="3454400" y="5924550"/>
          <p14:tracePt t="31439" x="3378200" y="5924550"/>
          <p14:tracePt t="31439" x="3295650" y="5924550"/>
          <p14:tracePt t="31456" x="3219450" y="5924550"/>
          <p14:tracePt t="31456" x="3143250" y="5930900"/>
          <p14:tracePt t="31456" x="3060700" y="5930900"/>
          <p14:tracePt t="31475" x="2984500" y="5937250"/>
          <p14:tracePt t="31487" x="2895600" y="5937250"/>
          <p14:tracePt t="31504" x="2813050" y="5943600"/>
          <p14:tracePt t="31504" x="2647950" y="5956300"/>
          <p14:tracePt t="31523" x="2571750" y="5969000"/>
          <p14:tracePt t="31523" x="2501900" y="5969000"/>
          <p14:tracePt t="31540" x="2444750" y="5975350"/>
          <p14:tracePt t="31540" x="2387600" y="5981700"/>
          <p14:tracePt t="31556" x="2343150" y="5981700"/>
          <p14:tracePt t="31556" x="2305050" y="5981700"/>
          <p14:tracePt t="31556" x="2273300" y="5981700"/>
          <p14:tracePt t="31575" x="2241550" y="5981700"/>
          <p14:tracePt t="31587" x="2216150" y="5981700"/>
          <p14:tracePt t="31587" x="2178050" y="5988050"/>
          <p14:tracePt t="31606" x="2165350" y="5994400"/>
          <p14:tracePt t="31606" x="2152650" y="5994400"/>
          <p14:tracePt t="31623" x="2146300" y="6000750"/>
          <p14:tracePt t="31638" x="2139950" y="6007100"/>
          <p14:tracePt t="31655" x="2146300" y="6000750"/>
          <p14:tracePt t="31655" x="2152650" y="6007100"/>
          <p14:tracePt t="31673" x="2159000" y="6000750"/>
          <p14:tracePt t="31673" x="2171700" y="6000750"/>
          <p14:tracePt t="31690" x="2178050" y="6000750"/>
          <p14:tracePt t="31690" x="2184400" y="5994400"/>
          <p14:tracePt t="31706" x="2197100" y="5988050"/>
          <p14:tracePt t="31706" x="2216150" y="5988050"/>
          <p14:tracePt t="31724" x="2228850" y="5988050"/>
          <p14:tracePt t="31724" x="2235200" y="5988050"/>
          <p14:tracePt t="31740" x="2241550" y="5988050"/>
          <p14:tracePt t="31740" x="2254250" y="5988050"/>
          <p14:tracePt t="31757" x="2260600" y="5988050"/>
          <p14:tracePt t="31757" x="2273300" y="5988050"/>
          <p14:tracePt t="31757" x="2279650" y="5994400"/>
          <p14:tracePt t="31776" x="2286000" y="5994400"/>
          <p14:tracePt t="31788" x="2292350" y="5994400"/>
          <p14:tracePt t="31788" x="2311400" y="5994400"/>
          <p14:tracePt t="31807" x="2317750" y="6000750"/>
          <p14:tracePt t="31807" x="2324100" y="6000750"/>
          <p14:tracePt t="31824" x="2330450" y="6000750"/>
          <p14:tracePt t="31824" x="2343150" y="6000750"/>
          <p14:tracePt t="31840" x="2355850" y="6000750"/>
          <p14:tracePt t="31840" x="2368550" y="6000750"/>
          <p14:tracePt t="31840" x="2381250" y="6000750"/>
          <p14:tracePt t="31859" x="2400300" y="5994400"/>
          <p14:tracePt t="31872" x="2419350" y="5994400"/>
          <p14:tracePt t="31872" x="2438400" y="5988050"/>
          <p14:tracePt t="31891" x="2495550" y="5981700"/>
          <p14:tracePt t="31891" x="2527300" y="5981700"/>
          <p14:tracePt t="31908" x="2571750" y="5981700"/>
          <p14:tracePt t="31908" x="2622550" y="5981700"/>
          <p14:tracePt t="31924" x="2686050" y="5981700"/>
          <p14:tracePt t="31924" x="2755900" y="5981700"/>
          <p14:tracePt t="31941" x="2838450" y="5981700"/>
          <p14:tracePt t="31941" x="3009900" y="5988050"/>
          <p14:tracePt t="31957" x="3105150" y="5994400"/>
          <p14:tracePt t="31957" x="3206750" y="5994400"/>
          <p14:tracePt t="31974" x="3308350" y="5994400"/>
          <p14:tracePt t="31974" x="3416300" y="5988050"/>
          <p14:tracePt t="31990" x="3524250" y="5988050"/>
          <p14:tracePt t="31990" x="3638550" y="5981700"/>
          <p14:tracePt t="32007" x="3752850" y="5981700"/>
          <p14:tracePt t="32007" x="4000500" y="5981700"/>
          <p14:tracePt t="32024" x="4127500" y="5981700"/>
          <p14:tracePt t="32024" x="4254500" y="5981700"/>
          <p14:tracePt t="32041" x="4381500" y="5975350"/>
          <p14:tracePt t="32041" x="4508500" y="5975350"/>
          <p14:tracePt t="32058" x="4629150" y="5975350"/>
          <p14:tracePt t="32058" x="4870450" y="5969000"/>
          <p14:tracePt t="32076" x="4984750" y="5962650"/>
          <p14:tracePt t="32076" x="5092700" y="5956300"/>
          <p14:tracePt t="32092" x="5194300" y="5949950"/>
          <p14:tracePt t="32092" x="5289550" y="5943600"/>
          <p14:tracePt t="32108" x="5378450" y="5930900"/>
          <p14:tracePt t="32108" x="5461000" y="5924550"/>
          <p14:tracePt t="32125" x="5537200" y="5918200"/>
          <p14:tracePt t="32125" x="5607050" y="5905500"/>
          <p14:tracePt t="32125" x="5670550" y="5899150"/>
          <p14:tracePt t="32143" x="5734050" y="5886450"/>
          <p14:tracePt t="32156" x="5784850" y="5873750"/>
          <p14:tracePt t="32156" x="5880100" y="5854700"/>
          <p14:tracePt t="32175" x="5911850" y="5842000"/>
          <p14:tracePt t="32175" x="5943600" y="5842000"/>
          <p14:tracePt t="32192" x="5969000" y="5829300"/>
          <p14:tracePt t="32192" x="5988050" y="5829300"/>
          <p14:tracePt t="32208" x="6000750" y="5822950"/>
          <p14:tracePt t="32208" x="6007100" y="5816600"/>
          <p14:tracePt t="32226" x="6013450" y="5810250"/>
          <p14:tracePt t="32240" x="6007100" y="5810250"/>
          <p14:tracePt t="32240" x="6000750" y="5803900"/>
          <p14:tracePt t="32258" x="5994400" y="5803900"/>
          <p14:tracePt t="32258" x="5988050" y="5803900"/>
          <p14:tracePt t="32276" x="5975350" y="5797550"/>
          <p14:tracePt t="32276" x="5969000" y="5791200"/>
          <p14:tracePt t="32292" x="5962650" y="5791200"/>
          <p14:tracePt t="32292" x="5949950" y="5791200"/>
          <p14:tracePt t="32308" x="5943600" y="5784850"/>
          <p14:tracePt t="32308" x="5924550" y="5778500"/>
          <p14:tracePt t="32326" x="5918200" y="5778500"/>
          <p14:tracePt t="32326" x="5911850" y="5772150"/>
          <p14:tracePt t="32342" x="5905500" y="5765800"/>
          <p14:tracePt t="32363" x="5905500" y="5759450"/>
          <p14:tracePt t="32383" x="5911850" y="5753100"/>
          <p14:tracePt t="32406" x="5918200" y="5753100"/>
          <p14:tracePt t="32423" x="5924550" y="5753100"/>
          <p14:tracePt t="32435" x="5930900" y="5753100"/>
          <p14:tracePt t="32451" x="5937250" y="5753100"/>
          <p14:tracePt t="32475" x="5930900" y="5759450"/>
          <p14:tracePt t="32518" x="5918200" y="5759450"/>
          <p14:tracePt t="32534" x="5911850" y="5765800"/>
          <p14:tracePt t="32551" x="5905500" y="5765800"/>
          <p14:tracePt t="32557" x="5899150" y="5765800"/>
          <p14:tracePt t="32557" x="5892800" y="5772150"/>
          <p14:tracePt t="32576" x="5886450" y="5772150"/>
          <p14:tracePt t="32576" x="5880100" y="5778500"/>
          <p14:tracePt t="32576" x="5867400" y="5778500"/>
          <p14:tracePt t="32596" x="5861050" y="5784850"/>
          <p14:tracePt t="32607" x="5854700" y="5784850"/>
          <p14:tracePt t="32607" x="5842000" y="5791200"/>
          <p14:tracePt t="32626" x="5829300" y="5791200"/>
          <p14:tracePt t="32626" x="5822950" y="5791200"/>
          <p14:tracePt t="32643" x="5810250" y="5791200"/>
          <p14:tracePt t="32643" x="5803900" y="5791200"/>
          <p14:tracePt t="32660" x="5791200" y="5797550"/>
          <p14:tracePt t="32660" x="5765800" y="5803900"/>
          <p14:tracePt t="32677" x="5746750" y="5803900"/>
          <p14:tracePt t="32677" x="5734050" y="5810250"/>
          <p14:tracePt t="32693" x="5715000" y="5816600"/>
          <p14:tracePt t="32693" x="5695950" y="5822950"/>
          <p14:tracePt t="32710" x="5670550" y="5829300"/>
          <p14:tracePt t="32710" x="5651500" y="5835650"/>
          <p14:tracePt t="32727" x="5626100" y="5842000"/>
          <p14:tracePt t="32727" x="5575300" y="5861050"/>
          <p14:tracePt t="32744" x="5543550" y="5867400"/>
          <p14:tracePt t="32744" x="5518150" y="5880100"/>
          <p14:tracePt t="32760" x="5492750" y="5886450"/>
          <p14:tracePt t="32760" x="5473700" y="5892800"/>
          <p14:tracePt t="32776" x="5448300" y="5905500"/>
          <p14:tracePt t="32776" x="5422900" y="5911850"/>
          <p14:tracePt t="32776" x="5403850" y="5918200"/>
          <p14:tracePt t="32796" x="5384800" y="5924550"/>
          <p14:tracePt t="32808" x="5365750" y="5924550"/>
          <p14:tracePt t="32808" x="5327650" y="5930900"/>
          <p14:tracePt t="32828" x="5308600" y="5937250"/>
          <p14:tracePt t="32828" x="5295900" y="5937250"/>
          <p14:tracePt t="32844" x="5276850" y="5943600"/>
          <p14:tracePt t="32844" x="5264150" y="5943600"/>
          <p14:tracePt t="32860" x="5251450" y="5943600"/>
          <p14:tracePt t="32860" x="5238750" y="5943600"/>
          <p14:tracePt t="32860" x="5226050" y="5943600"/>
          <p14:tracePt t="32879" x="5219700" y="5943600"/>
          <p14:tracePt t="32892" x="5213350" y="5937250"/>
          <p14:tracePt t="32892" x="5200650" y="5937250"/>
          <p14:tracePt t="32892" x="5194300" y="5937250"/>
          <p14:tracePt t="32915" x="5187950" y="5930900"/>
          <p14:tracePt t="32925" x="5181600" y="5930900"/>
          <p14:tracePt t="32942" x="5175250" y="5930900"/>
          <p14:tracePt t="32942" x="5168900" y="5930900"/>
          <p14:tracePt t="32961" x="5162550" y="5930900"/>
          <p14:tracePt t="32961" x="5149850" y="5930900"/>
          <p14:tracePt t="32977" x="5143500" y="5930900"/>
          <p14:tracePt t="32977" x="5137150" y="5930900"/>
          <p14:tracePt t="32994" x="5124450" y="5930900"/>
          <p14:tracePt t="32994" x="5111750" y="5930900"/>
          <p14:tracePt t="33011" x="5099050" y="5937250"/>
          <p14:tracePt t="33011" x="5086350" y="5937250"/>
          <p14:tracePt t="33028" x="5073650" y="5937250"/>
          <p14:tracePt t="33028" x="5041900" y="5943600"/>
          <p14:tracePt t="33045" x="5022850" y="5949950"/>
          <p14:tracePt t="33045" x="5003800" y="5956300"/>
          <p14:tracePt t="33061" x="4978400" y="5956300"/>
          <p14:tracePt t="33061" x="4959350" y="5956300"/>
          <p14:tracePt t="33079" x="4940300" y="5956300"/>
          <p14:tracePt t="33079" x="4895850" y="5956300"/>
          <p14:tracePt t="33096" x="4870450" y="5956300"/>
          <p14:tracePt t="33096" x="4851400" y="5962650"/>
          <p14:tracePt t="33112" x="4826000" y="5956300"/>
          <p14:tracePt t="33112" x="4806950" y="5962650"/>
          <p14:tracePt t="33128" x="4787900" y="5962650"/>
          <p14:tracePt t="33128" x="4768850" y="5962650"/>
          <p14:tracePt t="33145" x="4756150" y="5962650"/>
          <p14:tracePt t="33145" x="4737100" y="5956300"/>
          <p14:tracePt t="33145" x="4724400" y="5956300"/>
          <p14:tracePt t="33164" x="4711700" y="5956300"/>
          <p14:tracePt t="33176" x="4705350" y="5956300"/>
          <p14:tracePt t="33176" x="4686300" y="5949950"/>
          <p14:tracePt t="33195" x="4679950" y="5949950"/>
          <p14:tracePt t="33215" x="4686300" y="5956300"/>
          <p14:tracePt t="33263" x="4692650" y="5956300"/>
          <p14:tracePt t="33275" x="4699000" y="5956300"/>
          <p14:tracePt t="33283" x="4705350" y="5949950"/>
          <p14:tracePt t="33293" x="4711700" y="5949950"/>
          <p14:tracePt t="33293" x="4718050" y="5949950"/>
          <p14:tracePt t="33312" x="4730750" y="5943600"/>
          <p14:tracePt t="33312" x="4737100" y="5937250"/>
          <p14:tracePt t="33329" x="4743450" y="5937250"/>
          <p14:tracePt t="33329" x="4762500" y="5924550"/>
          <p14:tracePt t="33346" x="4768850" y="5918200"/>
          <p14:tracePt t="33346" x="4775200" y="5911850"/>
          <p14:tracePt t="33362" x="4781550" y="5905500"/>
          <p14:tracePt t="33362" x="4787900" y="5899150"/>
          <p14:tracePt t="33379" x="4794250" y="5899150"/>
          <p14:tracePt t="33379" x="4800600" y="5892800"/>
          <p14:tracePt t="33396" x="4794250" y="5892800"/>
          <p14:tracePt t="33419" x="4787900" y="5899150"/>
          <p14:tracePt t="33427" x="4775200" y="5899150"/>
          <p14:tracePt t="33427" x="4768850" y="5899150"/>
          <p14:tracePt t="33446" x="4762500" y="5905500"/>
          <p14:tracePt t="33446" x="4737100" y="5911850"/>
          <p14:tracePt t="33464" x="4724400" y="5918200"/>
          <p14:tracePt t="33464" x="4711700" y="5924550"/>
          <p14:tracePt t="33480" x="4699000" y="5924550"/>
          <p14:tracePt t="33480" x="4679950" y="5930900"/>
          <p14:tracePt t="33496" x="4667250" y="5937250"/>
          <p14:tracePt t="33496" x="4648200" y="5943600"/>
          <p14:tracePt t="33496" x="4629150" y="5943600"/>
          <p14:tracePt t="33515" x="4616450" y="5949950"/>
          <p14:tracePt t="33528" x="4597400" y="5956300"/>
          <p14:tracePt t="33528" x="4559300" y="5969000"/>
          <p14:tracePt t="33548" x="4546600" y="5969000"/>
          <p14:tracePt t="33561" x="4527550" y="5975350"/>
          <p14:tracePt t="33561" x="4495800" y="5981700"/>
          <p14:tracePt t="33580" x="4483100" y="5981700"/>
          <p14:tracePt t="33580" x="4470400" y="5988050"/>
          <p14:tracePt t="33596" x="4457700" y="5988050"/>
          <p14:tracePt t="33596" x="4445000" y="5988050"/>
          <p14:tracePt t="33596" x="4438650" y="5988050"/>
          <p14:tracePt t="33616" x="4425950" y="5988050"/>
          <p14:tracePt t="33628" x="4419600" y="5988050"/>
          <p14:tracePt t="33628" x="4406900" y="5981700"/>
          <p14:tracePt t="33647" x="4406900" y="5975350"/>
          <p14:tracePt t="33661" x="4413250" y="5975350"/>
          <p14:tracePt t="33691" x="4425950" y="5969000"/>
          <p14:tracePt t="33704" x="4432300" y="5969000"/>
          <p14:tracePt t="33719" x="4438650" y="5969000"/>
          <p14:tracePt t="33728" x="4445000" y="5969000"/>
          <p14:tracePt t="33728" x="4451350" y="5969000"/>
          <p14:tracePt t="33747" x="4457700" y="5969000"/>
          <p14:tracePt t="33747" x="4464050" y="5962650"/>
          <p14:tracePt t="33764" x="4470400" y="5962650"/>
          <p14:tracePt t="33778" x="4464050" y="5962650"/>
          <p14:tracePt t="33823" x="4457700" y="5962650"/>
          <p14:tracePt t="33839" x="4451350" y="5969000"/>
          <p14:tracePt t="33848" x="4445000" y="5969000"/>
          <p14:tracePt t="33848" x="4438650" y="5969000"/>
          <p14:tracePt t="33864" x="4432300" y="5975350"/>
          <p14:tracePt t="33864" x="4425950" y="5975350"/>
          <p14:tracePt t="33880" x="4419600" y="5981700"/>
          <p14:tracePt t="33880" x="4413250" y="5981700"/>
          <p14:tracePt t="33899" x="4406900" y="5988050"/>
          <p14:tracePt t="33912" x="4400550" y="5988050"/>
          <p14:tracePt t="33912" x="4387850" y="5988050"/>
          <p14:tracePt t="33932" x="4375150" y="5988050"/>
          <p14:tracePt t="33932" x="4368800" y="5988050"/>
          <p14:tracePt t="33947" x="4356100" y="5988050"/>
          <p14:tracePt t="33947" x="4349750" y="5988050"/>
          <p14:tracePt t="33964" x="4337050" y="5981700"/>
          <p14:tracePt t="33964" x="4324350" y="5981700"/>
          <p14:tracePt t="33981" x="4311650" y="5975350"/>
          <p14:tracePt t="33981" x="4279900" y="5975350"/>
          <p14:tracePt t="33998" x="4260850" y="5969000"/>
          <p14:tracePt t="33998" x="4235450" y="5969000"/>
          <p14:tracePt t="34014" x="4210050" y="5962650"/>
          <p14:tracePt t="34014" x="4184650" y="5956300"/>
          <p14:tracePt t="34031" x="4152900" y="5956300"/>
          <p14:tracePt t="34031" x="4114800" y="5949950"/>
          <p14:tracePt t="34048" x="4076700" y="5943600"/>
          <p14:tracePt t="34048" x="4000500" y="5930900"/>
          <p14:tracePt t="34065" x="3956050" y="5924550"/>
          <p14:tracePt t="34065" x="3911600" y="5924550"/>
          <p14:tracePt t="34082" x="3867150" y="5924550"/>
          <p14:tracePt t="34082" x="3816350" y="5918200"/>
          <p14:tracePt t="34098" x="3771900" y="5911850"/>
          <p14:tracePt t="34098" x="3670300" y="5905500"/>
          <p14:tracePt t="34117" x="3619500" y="5905500"/>
          <p14:tracePt t="34117" x="3568700" y="5905500"/>
          <p14:tracePt t="34132" x="3517900" y="5899150"/>
          <p14:tracePt t="34132" x="3473450" y="5899150"/>
          <p14:tracePt t="34148" x="3422650" y="5899150"/>
          <p14:tracePt t="34148" x="3378200" y="5899150"/>
          <p14:tracePt t="34165" x="3327400" y="5899150"/>
          <p14:tracePt t="34179" x="3308350" y="5899150"/>
          <p14:tracePt t="34196" x="3251200" y="5899150"/>
          <p14:tracePt t="34213" x="3187700" y="5899150"/>
          <p14:tracePt t="34230" x="3124200" y="5905500"/>
          <p14:tracePt t="34230" x="3060700" y="5899150"/>
          <p14:tracePt t="34249" x="3003550" y="5905500"/>
          <p14:tracePt t="34249" x="2940050" y="5905500"/>
          <p14:tracePt t="34249" x="2889250" y="5905500"/>
          <p14:tracePt t="34267" x="2806700" y="5911850"/>
          <p14:tracePt t="34280" x="2768600" y="5911850"/>
          <p14:tracePt t="34280" x="2717800" y="5918200"/>
          <p14:tracePt t="34299" x="2698750" y="5918200"/>
          <p14:tracePt t="34299" x="2679700" y="5918200"/>
          <p14:tracePt t="34315" x="2667000" y="5924550"/>
          <p14:tracePt t="34315" x="2654300" y="5924550"/>
          <p14:tracePt t="34332" x="2647950" y="5924550"/>
          <p14:tracePt t="34347" x="2654300" y="5924550"/>
          <p14:tracePt t="34364" x="2667000" y="5924550"/>
          <p14:tracePt t="34364" x="2679700" y="5918200"/>
          <p14:tracePt t="34382" x="2698750" y="5918200"/>
          <p14:tracePt t="34382" x="2717800" y="5918200"/>
          <p14:tracePt t="34399" x="2743200" y="5918200"/>
          <p14:tracePt t="34399" x="2806700" y="5918200"/>
          <p14:tracePt t="34416" x="2844800" y="5911850"/>
          <p14:tracePt t="34430" x="2851150" y="5918200"/>
          <p14:tracePt t="34447" x="2908300" y="5918200"/>
          <p14:tracePt t="34464" x="2965450" y="5924550"/>
          <p14:tracePt t="34492" x="3073400" y="5924550"/>
          <p14:tracePt t="34500" x="3175000" y="5924550"/>
          <p14:tracePt t="34500" x="3276600" y="5930900"/>
          <p14:tracePt t="34517" x="3384550" y="5930900"/>
          <p14:tracePt t="34517" x="3492500" y="5937250"/>
          <p14:tracePt t="34533" x="3638550" y="5937250"/>
          <p14:tracePt t="34533" x="3740150" y="5937250"/>
          <p14:tracePt t="34533" x="3848100" y="5937250"/>
          <p14:tracePt t="34552" x="3911600" y="5937250"/>
          <p14:tracePt t="34564" x="3981450" y="5937250"/>
          <p14:tracePt t="34564" x="4133850" y="5930900"/>
          <p14:tracePt t="34584" x="4210050" y="5924550"/>
          <p14:tracePt t="34584" x="4279900" y="5911850"/>
          <p14:tracePt t="34599" x="4356100" y="5905500"/>
          <p14:tracePt t="34599" x="4425950" y="5892800"/>
          <p14:tracePt t="34616" x="4495800" y="5886450"/>
          <p14:tracePt t="34616" x="4565650" y="5873750"/>
          <p14:tracePt t="34616" x="4635500" y="5867400"/>
          <p14:tracePt t="34636" x="4705350" y="5854700"/>
          <p14:tracePt t="34648" x="4768850" y="5848350"/>
          <p14:tracePt t="34648" x="4895850" y="5842000"/>
          <p14:tracePt t="34667" x="4959350" y="5835650"/>
          <p14:tracePt t="34667" x="5016500" y="5829300"/>
          <p14:tracePt t="34684" x="5073650" y="5822950"/>
          <p14:tracePt t="34684" x="5124450" y="5816600"/>
          <p14:tracePt t="34700" x="5168900" y="5810250"/>
          <p14:tracePt t="34700" x="5257800" y="5797550"/>
          <p14:tracePt t="34717" x="5295900" y="5784850"/>
          <p14:tracePt t="34717" x="5334000" y="5784850"/>
          <p14:tracePt t="34733" x="5359400" y="5772150"/>
          <p14:tracePt t="34733" x="5391150" y="5765800"/>
          <p14:tracePt t="34751" x="5410200" y="5765800"/>
          <p14:tracePt t="34751" x="5429250" y="5759450"/>
          <p14:tracePt t="34767" x="5448300" y="5753100"/>
          <p14:tracePt t="34767" x="5473700" y="5740400"/>
          <p14:tracePt t="34784" x="5480050" y="5734050"/>
          <p14:tracePt t="34784" x="5486400" y="5734050"/>
          <p14:tracePt t="34800" x="5486400" y="5727700"/>
          <p14:tracePt t="34831" x="5473700" y="5734050"/>
          <p14:tracePt t="34844" x="5467350" y="5734050"/>
          <p14:tracePt t="34852" x="5461000" y="5734050"/>
          <p14:tracePt t="34866" x="5454650" y="5734050"/>
          <p14:tracePt t="34866" x="5448300" y="5740400"/>
          <p14:tracePt t="34885" x="5441950" y="5740400"/>
          <p14:tracePt t="34899" x="5435600" y="5740400"/>
          <p14:tracePt t="34916" x="5435600" y="5734050"/>
          <p14:tracePt t="34943" x="5441950" y="5727700"/>
          <p14:tracePt t="34979" x="5435600" y="5734050"/>
          <p14:tracePt t="35115" x="5429250" y="5734050"/>
          <p14:tracePt t="35151" x="5422900" y="5740400"/>
          <p14:tracePt t="35195" x="5416550" y="5740400"/>
          <p14:tracePt t="35311" x="5410200" y="5740400"/>
          <p14:tracePt t="35340" x="5416550" y="5740400"/>
          <p14:tracePt t="35415" x="5410200" y="5740400"/>
          <p14:tracePt t="35483" x="5403850" y="5746750"/>
          <p14:tracePt t="35512" x="5410200" y="5746750"/>
          <p14:tracePt t="35555" x="5416550" y="5746750"/>
          <p14:tracePt t="35580" x="5422900" y="5753100"/>
          <p14:tracePt t="35647" x="5422900" y="5759450"/>
          <p14:tracePt t="35671" x="5416550" y="5759450"/>
          <p14:tracePt t="35723" x="5410200" y="5759450"/>
          <p14:tracePt t="35776" x="5403850" y="5765800"/>
          <p14:tracePt t="35795" x="5397500" y="5765800"/>
          <p14:tracePt t="35812" x="5391150" y="5765800"/>
          <p14:tracePt t="35820" x="5384800" y="5765800"/>
          <p14:tracePt t="35827" x="5378450" y="5772150"/>
          <p14:tracePt t="35836" x="5372100" y="5772150"/>
          <p14:tracePt t="35836" x="5365750" y="5772150"/>
          <p14:tracePt t="35836" x="5359400" y="5772150"/>
          <p14:tracePt t="35857" x="5353050" y="5772150"/>
          <p14:tracePt t="35869" x="5346700" y="5778500"/>
          <p14:tracePt t="35869" x="5340350" y="5778500"/>
          <p14:tracePt t="35889" x="5321300" y="5778500"/>
          <p14:tracePt t="35889" x="5308600" y="5778500"/>
          <p14:tracePt t="35905" x="5302250" y="5778500"/>
          <p14:tracePt t="35905" x="5295900" y="5778500"/>
          <p14:tracePt t="35921" x="5283200" y="5772150"/>
          <p14:tracePt t="35921" x="5276850" y="5772150"/>
          <p14:tracePt t="35921" x="5264150" y="5772150"/>
          <p14:tracePt t="35940" x="5257800" y="5772150"/>
          <p14:tracePt t="35953" x="5251450" y="5772150"/>
          <p14:tracePt t="35953" x="5226050" y="5772150"/>
          <p14:tracePt t="35973" x="5219700" y="5772150"/>
          <p14:tracePt t="35973" x="5207000" y="5772150"/>
          <p14:tracePt t="35987" x="5200650" y="5772150"/>
          <p14:tracePt t="35987" x="5187950" y="5772150"/>
          <p14:tracePt t="36005" x="5175250" y="5772150"/>
          <p14:tracePt t="36005" x="5162550" y="5772150"/>
          <p14:tracePt t="36021" x="5149850" y="5772150"/>
          <p14:tracePt t="36021" x="5118100" y="5772150"/>
          <p14:tracePt t="36038" x="5099050" y="5765800"/>
          <p14:tracePt t="36038" x="5086350" y="5772150"/>
          <p14:tracePt t="36054" x="5067300" y="5772150"/>
          <p14:tracePt t="36054" x="5048250" y="5772150"/>
          <p14:tracePt t="36072" x="5022850" y="5772150"/>
          <p14:tracePt t="36072" x="4984750" y="5772150"/>
          <p14:tracePt t="36090" x="4959350" y="5772150"/>
          <p14:tracePt t="36090" x="4933950" y="5772150"/>
          <p14:tracePt t="36105" x="4908550" y="5772150"/>
          <p14:tracePt t="36105" x="4883150" y="5778500"/>
          <p14:tracePt t="36122" x="4857750" y="5778500"/>
          <p14:tracePt t="36122" x="4826000" y="5778500"/>
          <p14:tracePt t="36139" x="4794250" y="5784850"/>
          <p14:tracePt t="36153" x="4762500" y="5784850"/>
          <p14:tracePt t="40322" x="2508250" y="5956300"/>
          <p14:tracePt t="40349" x="2495550" y="5956300"/>
          <p14:tracePt t="40364" x="2489200" y="5956300"/>
          <p14:tracePt t="40381" x="2482850" y="5956300"/>
          <p14:tracePt t="40390" x="2470150" y="5956300"/>
          <p14:tracePt t="40390" x="2470150" y="5962650"/>
          <p14:tracePt t="40403" x="2463800" y="5962650"/>
          <p14:tracePt t="40403" x="2457450" y="5969000"/>
          <p14:tracePt t="40420" x="2451100" y="5969000"/>
          <p14:tracePt t="40420" x="2444750" y="5969000"/>
          <p14:tracePt t="40437" x="2438400" y="5975350"/>
          <p14:tracePt t="40437" x="2432050" y="5975350"/>
          <p14:tracePt t="40454" x="2425700" y="5975350"/>
          <p14:tracePt t="40468" x="2419350" y="5981700"/>
          <p14:tracePt t="40500" x="2413000" y="5981700"/>
          <p14:tracePt t="40521" x="2406650" y="5988050"/>
          <p14:tracePt t="40545" x="2400300" y="5988050"/>
          <p14:tracePt t="40561" x="2393950" y="5994400"/>
          <p14:tracePt t="40577" x="2381250" y="6000750"/>
          <p14:tracePt t="40589" x="2374900" y="6007100"/>
          <p14:tracePt t="40604" x="2368550" y="6019800"/>
          <p14:tracePt t="40621" x="2368550" y="6026150"/>
          <p14:tracePt t="40629" x="2362200" y="6032500"/>
          <p14:tracePt t="40638" x="2355850" y="6038850"/>
          <p14:tracePt t="40638" x="2349500" y="6038850"/>
          <p14:tracePt t="40654" x="2343150" y="6038850"/>
          <p14:tracePt t="40654" x="2336800" y="6045200"/>
          <p14:tracePt t="40654" x="2330450" y="6051550"/>
          <p14:tracePt t="40673" x="2324100" y="6051550"/>
          <p14:tracePt t="40686" x="2317750" y="6051550"/>
          <p14:tracePt t="40686" x="2305050" y="6057900"/>
          <p14:tracePt t="40704" x="2298700" y="6064250"/>
          <p14:tracePt t="40704" x="2286000" y="6064250"/>
          <p14:tracePt t="40721" x="2279650" y="6064250"/>
          <p14:tracePt t="40721" x="2273300" y="6070600"/>
          <p14:tracePt t="40738" x="2266950" y="6070600"/>
          <p14:tracePt t="40738" x="2260600" y="6070600"/>
          <p14:tracePt t="40755" x="2254250" y="6076950"/>
          <p14:tracePt t="40755" x="2241550" y="6083300"/>
          <p14:tracePt t="40771" x="2228850" y="6083300"/>
          <p14:tracePt t="40771" x="2222500" y="6083300"/>
          <p14:tracePt t="40788" x="2216150" y="6083300"/>
          <p14:tracePt t="40788" x="2209800" y="6083300"/>
          <p14:tracePt t="40805" x="2203450" y="6083300"/>
          <p14:tracePt t="40805" x="2190750" y="6083300"/>
          <p14:tracePt t="40822" x="2184400" y="6083300"/>
          <p14:tracePt t="40822" x="2178050" y="6083300"/>
          <p14:tracePt t="40838" x="2171700" y="6083300"/>
          <p14:tracePt t="40838" x="2165350" y="6083300"/>
          <p14:tracePt t="40855" x="2159000" y="6076950"/>
          <p14:tracePt t="40870" x="2146300" y="6070600"/>
          <p14:tracePt t="40886" x="2139950" y="6070600"/>
          <p14:tracePt t="40886" x="2127250" y="6070600"/>
          <p14:tracePt t="40906" x="2120900" y="6070600"/>
          <p14:tracePt t="40906" x="2114550" y="6070600"/>
          <p14:tracePt t="40922" x="2101850" y="6070600"/>
          <p14:tracePt t="40922" x="2095500" y="6070600"/>
          <p14:tracePt t="40938" x="2089150" y="6070600"/>
          <p14:tracePt t="40938" x="2076450" y="6076950"/>
          <p14:tracePt t="40938" x="2070100" y="6076950"/>
          <p14:tracePt t="40957" x="2063750" y="6070600"/>
          <p14:tracePt t="40970" x="2057400" y="6070600"/>
          <p14:tracePt t="40970" x="2044700" y="6070600"/>
          <p14:tracePt t="40990" x="2032000" y="6064250"/>
          <p14:tracePt t="40990" x="2025650" y="6057900"/>
          <p14:tracePt t="41006" x="2019300" y="6057900"/>
          <p14:tracePt t="41006" x="2006600" y="6051550"/>
          <p14:tracePt t="41022" x="2000250" y="6045200"/>
          <p14:tracePt t="41037" x="1993900" y="6045200"/>
          <p14:tracePt t="41037" x="1987550" y="6045200"/>
          <p14:tracePt t="41037" x="1981200" y="6038850"/>
          <p14:tracePt t="41058" x="1974850" y="6038850"/>
          <p14:tracePt t="41070" x="1968500" y="6038850"/>
          <p14:tracePt t="41090" x="1955800" y="6032500"/>
          <p14:tracePt t="41104" x="1943100" y="6026150"/>
          <p14:tracePt t="41121" x="1936750" y="6026150"/>
          <p14:tracePt t="41121" x="1930400" y="6026150"/>
          <p14:tracePt t="41139" x="1924050" y="6026150"/>
          <p14:tracePt t="41154" x="1911350" y="6026150"/>
          <p14:tracePt t="41171" x="1905000" y="6032500"/>
          <p14:tracePt t="41189" x="1892300" y="6038850"/>
          <p14:tracePt t="41205" x="1885950" y="6038850"/>
          <p14:tracePt t="41237" x="1879600" y="6038850"/>
          <p14:tracePt t="41249" x="1873250" y="6038850"/>
          <p14:tracePt t="41281" x="1866900" y="6038850"/>
          <p14:tracePt t="41309" x="1860550" y="6038850"/>
          <p14:tracePt t="41369" x="1860550" y="6032500"/>
          <p14:tracePt t="41409" x="1866900" y="6026150"/>
          <p14:tracePt t="41445" x="1866900" y="6019800"/>
          <p14:tracePt t="41481" x="1860550" y="6026150"/>
          <p14:tracePt t="41513" x="1854200" y="6019800"/>
          <p14:tracePt t="41536" x="1854200" y="6007100"/>
          <p14:tracePt t="41565" x="1854200" y="6000750"/>
          <p14:tracePt t="41588" x="1854200" y="5994400"/>
          <p14:tracePt t="41601" x="1854200" y="5981700"/>
          <p14:tracePt t="41617" x="1860550" y="5988050"/>
          <p14:tracePt t="41685" x="1866900" y="5988050"/>
          <p14:tracePt t="41701" x="1873250" y="5988050"/>
          <p14:tracePt t="41717" x="1879600" y="5994400"/>
          <p14:tracePt t="41737" x="1885950" y="6000750"/>
          <p14:tracePt t="41761" x="1892300" y="6007100"/>
          <p14:tracePt t="41797" x="1892300" y="6019800"/>
          <p14:tracePt t="41813" x="1892300" y="6026150"/>
          <p14:tracePt t="41829" x="1898650" y="6032500"/>
          <p14:tracePt t="41841" x="1905000" y="6032500"/>
          <p14:tracePt t="41857" x="1911350" y="6038850"/>
          <p14:tracePt t="41888" x="1917700" y="6038850"/>
          <p14:tracePt t="41901" x="1924050" y="6045200"/>
          <p14:tracePt t="41917" x="1930400" y="6051550"/>
          <p14:tracePt t="41933" x="1930400" y="6064250"/>
          <p14:tracePt t="41942" x="1936750" y="6070600"/>
          <p14:tracePt t="41957" x="1943100" y="6076950"/>
          <p14:tracePt t="41957" x="1943100" y="6083300"/>
          <p14:tracePt t="41957" x="1943100" y="6096000"/>
          <p14:tracePt t="41978" x="1949450" y="6102350"/>
          <p14:tracePt t="41994" x="1955800" y="6115050"/>
          <p14:tracePt t="42010" x="1955800" y="6121400"/>
          <p14:tracePt t="42024" x="1955800" y="6127750"/>
          <p14:tracePt t="42040" x="1955800" y="6134100"/>
          <p14:tracePt t="42057" x="1962150" y="6140450"/>
          <p14:tracePt t="42074" x="1962150" y="6146800"/>
          <p14:tracePt t="42074" x="1962150" y="6159500"/>
          <p14:tracePt t="42094" x="1962150" y="6165850"/>
          <p14:tracePt t="42107" x="1962150" y="6178550"/>
          <p14:tracePt t="42124" x="1955800" y="6178550"/>
          <p14:tracePt t="42141" x="1949450" y="6184900"/>
          <p14:tracePt t="42157" x="1943100" y="6184900"/>
          <p14:tracePt t="42174" x="1936750" y="6191250"/>
          <p14:tracePt t="42197" x="1936750" y="6197600"/>
          <p14:tracePt t="42225" x="1930400" y="6203950"/>
          <p14:tracePt t="42257" x="1930400" y="6210300"/>
          <p14:tracePt t="42269" x="1924050" y="6216650"/>
          <p14:tracePt t="42285" x="1917700" y="6223000"/>
          <p14:tracePt t="42301" x="1911350" y="6229350"/>
          <p14:tracePt t="42317" x="1905000" y="6229350"/>
          <p14:tracePt t="42329" x="1898650" y="6229350"/>
          <p14:tracePt t="42346" x="1898650" y="6235700"/>
          <p14:tracePt t="42369" x="1898650" y="6242050"/>
          <p14:tracePt t="42389" x="1898650" y="6235700"/>
          <p14:tracePt t="42429" x="1898650" y="6223000"/>
          <p14:tracePt t="42441" x="1905000" y="6216650"/>
          <p14:tracePt t="42465" x="1905000" y="6210300"/>
          <p14:tracePt t="42473" x="1905000" y="6203950"/>
          <p14:tracePt t="42481" x="1911350" y="6197600"/>
          <p14:tracePt t="42497" x="1911350" y="6191250"/>
          <p14:tracePt t="42509" x="1911350" y="6184900"/>
          <p14:tracePt t="42526" x="1911350" y="6178550"/>
          <p14:tracePt t="42542" x="1917700" y="6172200"/>
          <p14:tracePt t="42542" x="1911350" y="6159500"/>
          <p14:tracePt t="42563" x="1911350" y="6153150"/>
          <p14:tracePt t="42563" x="1911350" y="6146800"/>
          <p14:tracePt t="42579" x="1917700" y="6134100"/>
          <p14:tracePt t="42579" x="1911350" y="6134100"/>
          <p14:tracePt t="42594" x="1911350" y="6121400"/>
          <p14:tracePt t="42594" x="1911350" y="6115050"/>
          <p14:tracePt t="42611" x="1917700" y="6108700"/>
          <p14:tracePt t="42626" x="1917700" y="6102350"/>
          <p14:tracePt t="42643" x="1911350" y="6096000"/>
          <p14:tracePt t="42660" x="1911350" y="6089650"/>
          <p14:tracePt t="42689" x="1911350" y="6083300"/>
          <p14:tracePt t="42705" x="1917700" y="6076950"/>
          <p14:tracePt t="42721" x="1917700" y="6070600"/>
          <p14:tracePt t="42730" x="1917700" y="6064250"/>
          <p14:tracePt t="42743" x="1924050" y="6057900"/>
          <p14:tracePt t="42759" x="1924050" y="6051550"/>
          <p14:tracePt t="42777" x="1917700" y="6051550"/>
          <p14:tracePt t="42801" x="1917700" y="6045200"/>
          <p14:tracePt t="42825" x="1924050" y="6038850"/>
          <p14:tracePt t="42849" x="1930400" y="6038850"/>
          <p14:tracePt t="42878" x="1924050" y="6032500"/>
          <p14:tracePt t="42901" x="1917700" y="6026150"/>
          <p14:tracePt t="42917" x="1911350" y="6019800"/>
          <p14:tracePt t="42953" x="1911350" y="6013450"/>
          <p14:tracePt t="42977" x="1905000" y="6007100"/>
          <p14:tracePt t="42989" x="1898650" y="6000750"/>
          <p14:tracePt t="43021" x="1892300" y="6000750"/>
          <p14:tracePt t="43029" x="1885950" y="5994400"/>
          <p14:tracePt t="43037" x="1879600" y="5994400"/>
          <p14:tracePt t="43044" x="1879600" y="6000750"/>
          <p14:tracePt t="43061" x="1866900" y="6000750"/>
          <p14:tracePt t="43061" x="1866900" y="6013450"/>
          <p14:tracePt t="43082" x="1860550" y="6019800"/>
          <p14:tracePt t="43098" x="1860550" y="6026150"/>
          <p14:tracePt t="43117" x="1854200" y="6026150"/>
          <p14:tracePt t="43133" x="1847850" y="6026150"/>
          <p14:tracePt t="43157" x="1841500" y="6026150"/>
          <p14:tracePt t="43170" x="1841500" y="6019800"/>
          <p14:tracePt t="43178" x="1835150" y="6013450"/>
          <p14:tracePt t="43194" x="1828800" y="6007100"/>
          <p14:tracePt t="43221" x="1822450" y="6007100"/>
          <p14:tracePt t="43237" x="1816100" y="6007100"/>
          <p14:tracePt t="43254" x="1809750" y="6007100"/>
          <p14:tracePt t="43269" x="1803400" y="6007100"/>
          <p14:tracePt t="43282" x="1803400" y="6013450"/>
          <p14:tracePt t="43298" x="1797050" y="6019800"/>
          <p14:tracePt t="43314" x="1790700" y="6026150"/>
          <p14:tracePt t="43338" x="1790700" y="6032500"/>
          <p14:tracePt t="43345" x="1784350" y="6032500"/>
          <p14:tracePt t="43361" x="1778000" y="6038850"/>
          <p14:tracePt t="43409" x="1778000" y="6045200"/>
          <p14:tracePt t="43449" x="1771650" y="6051550"/>
          <p14:tracePt t="43461" x="1771650" y="6045200"/>
          <p14:tracePt t="43521" x="1771650" y="6051550"/>
          <p14:tracePt t="43553" x="1765300" y="6057900"/>
          <p14:tracePt t="43577" x="1758950" y="6057900"/>
          <p14:tracePt t="43589" x="1752600" y="6057900"/>
          <p14:tracePt t="43605" x="1752600" y="6064250"/>
          <p14:tracePt t="43621" x="1752600" y="6057900"/>
          <p14:tracePt t="43673" x="1752600" y="6051550"/>
          <p14:tracePt t="43689" x="1746250" y="6038850"/>
          <p14:tracePt t="43702" x="1739900" y="6032500"/>
          <p14:tracePt t="43717" x="1733550" y="6026150"/>
          <p14:tracePt t="43726" x="1727200" y="6032500"/>
          <p14:tracePt t="43734" x="1720850" y="6026150"/>
          <p14:tracePt t="43746" x="1714500" y="6026150"/>
          <p14:tracePt t="43763" x="1708150" y="6019800"/>
          <p14:tracePt t="43780" x="1708150" y="6013450"/>
          <p14:tracePt t="43796" x="1701800" y="6007100"/>
          <p14:tracePt t="43813" x="1701800" y="6000750"/>
          <p14:tracePt t="43813" x="1695450" y="5994400"/>
          <p14:tracePt t="43832" x="1689100" y="5988050"/>
          <p14:tracePt t="43832" x="1682750" y="5975350"/>
          <p14:tracePt t="43849" x="1676400" y="5975350"/>
          <p14:tracePt t="43863" x="1682750" y="5962650"/>
          <p14:tracePt t="44790" x="1765300" y="6102350"/>
          <p14:tracePt t="44810" x="1758950" y="6096000"/>
          <p14:tracePt t="44841" x="1765300" y="6096000"/>
          <p14:tracePt t="44894" x="1765300" y="6089650"/>
          <p14:tracePt t="44978" x="1765300" y="6083300"/>
          <p14:tracePt t="45030" x="1765300" y="6089650"/>
          <p14:tracePt t="45058" x="1771650" y="6089650"/>
          <p14:tracePt t="45083" x="1765300" y="6089650"/>
          <p14:tracePt t="45110" x="1758950" y="6083300"/>
          <p14:tracePt t="45142" x="1758950" y="6076950"/>
          <p14:tracePt t="45226" x="1758950" y="6083300"/>
          <p14:tracePt t="45246" x="1765300" y="6083300"/>
          <p14:tracePt t="45350" x="1765300" y="6089650"/>
          <p14:tracePt t="45382" x="1771650" y="6089650"/>
          <p14:tracePt t="45398" x="1771650" y="6083300"/>
          <p14:tracePt t="45426" x="1778000" y="6083300"/>
          <p14:tracePt t="45442" x="1784350" y="6089650"/>
          <p14:tracePt t="45470" x="1790700" y="6089650"/>
          <p14:tracePt t="45485" x="1790700" y="6083300"/>
          <p14:tracePt t="45546" x="1797050" y="6083300"/>
          <p14:tracePt t="45598" x="1790700" y="6083300"/>
          <p14:tracePt t="45638" x="1784350" y="6076950"/>
          <p14:tracePt t="45726" x="1784350" y="6070600"/>
          <p14:tracePt t="45758" x="1784350" y="6064250"/>
          <p14:tracePt t="45766" x="1778000" y="6057900"/>
          <p14:tracePt t="45794" x="1778000" y="6051550"/>
          <p14:tracePt t="45818" x="1778000" y="6045200"/>
          <p14:tracePt t="45830" x="1778000" y="6038850"/>
          <p14:tracePt t="45838" x="1778000" y="6026150"/>
          <p14:tracePt t="45862" x="1771650" y="6019800"/>
          <p14:tracePt t="45879" x="1765300" y="6013450"/>
          <p14:tracePt t="45894" x="1758950" y="6007100"/>
          <p14:tracePt t="45907" x="1752600" y="6000750"/>
          <p14:tracePt t="45907" x="1752600" y="5994400"/>
          <p14:tracePt t="45923" x="1752600" y="5988050"/>
          <p14:tracePt t="45937" x="1752600" y="5981700"/>
          <p14:tracePt t="45954" x="1752600" y="5988050"/>
          <p14:tracePt t="45990" x="1758950" y="5988050"/>
          <p14:tracePt t="46006" x="1765300" y="6000750"/>
          <p14:tracePt t="46018" x="1771650" y="6007100"/>
          <p14:tracePt t="46025" x="1778000" y="6013450"/>
          <p14:tracePt t="46038" x="1784350" y="6019800"/>
          <p14:tracePt t="46055" x="1790700" y="6032500"/>
          <p14:tracePt t="46055" x="1803400" y="6045200"/>
          <p14:tracePt t="46073" x="1809750" y="6051550"/>
          <p14:tracePt t="46073" x="1816100" y="6057900"/>
          <p14:tracePt t="46091" x="1822450" y="6064250"/>
          <p14:tracePt t="46091" x="1828800" y="6070600"/>
          <p14:tracePt t="46106" x="1835150" y="6076950"/>
          <p14:tracePt t="46106" x="1841500" y="6083300"/>
          <p14:tracePt t="46123" x="1847850" y="6089650"/>
          <p14:tracePt t="46123" x="1866900" y="6108700"/>
          <p14:tracePt t="46140" x="1873250" y="6115050"/>
          <p14:tracePt t="46140" x="1885950" y="6121400"/>
          <p14:tracePt t="46156" x="1898650" y="6121400"/>
          <p14:tracePt t="46156" x="1911350" y="6127750"/>
          <p14:tracePt t="46173" x="1924050" y="6127750"/>
          <p14:tracePt t="46173" x="1949450" y="6115050"/>
          <p14:tracePt t="46191" x="1962150" y="6108700"/>
          <p14:tracePt t="46191" x="1981200" y="6096000"/>
          <p14:tracePt t="46207" x="2000250" y="6089650"/>
          <p14:tracePt t="46207" x="2025650" y="6070600"/>
          <p14:tracePt t="46223" x="2051050" y="6057900"/>
          <p14:tracePt t="46223" x="2076450" y="6038850"/>
          <p14:tracePt t="46240" x="2114550" y="6019800"/>
          <p14:tracePt t="46240" x="2146300" y="6000750"/>
          <p14:tracePt t="46240" x="2184400" y="5981700"/>
          <p14:tracePt t="46259" x="2222500" y="5956300"/>
          <p14:tracePt t="46272" x="2260600" y="5930900"/>
          <p14:tracePt t="46272" x="2336800" y="5886450"/>
          <p14:tracePt t="46291" x="2374900" y="5861050"/>
          <p14:tracePt t="46291" x="2413000" y="5835650"/>
          <p14:tracePt t="46307" x="2444750" y="5816600"/>
          <p14:tracePt t="46307" x="2476500" y="5797550"/>
          <p14:tracePt t="46324" x="2508250" y="5784850"/>
          <p14:tracePt t="46324" x="2533650" y="5772150"/>
          <p14:tracePt t="46324" x="2559050" y="5765800"/>
          <p14:tracePt t="46343" x="2578100" y="5759450"/>
          <p14:tracePt t="46355" x="2597150" y="5753100"/>
          <p14:tracePt t="46355" x="2622550" y="5753100"/>
          <p14:tracePt t="46374" x="2628900" y="5753100"/>
          <p14:tracePt t="46389" x="2628900" y="5759450"/>
          <p14:tracePt t="46389" x="2622550" y="5765800"/>
          <p14:tracePt t="46407" x="2616200" y="5772150"/>
          <p14:tracePt t="46407" x="2609850" y="5784850"/>
          <p14:tracePt t="46407" x="2597150" y="5791200"/>
          <p14:tracePt t="46427" x="2584450" y="5803900"/>
          <p14:tracePt t="46427" x="2571750" y="5816600"/>
          <p14:tracePt t="46441" x="2565400" y="5822950"/>
          <p14:tracePt t="46441" x="2552700" y="5835650"/>
          <p14:tracePt t="46458" x="2540000" y="5842000"/>
          <p14:tracePt t="46458" x="2527300" y="5848350"/>
          <p14:tracePt t="46474" x="2520950" y="5861050"/>
          <p14:tracePt t="46474" x="2508250" y="5873750"/>
          <p14:tracePt t="46491" x="2501900" y="5880100"/>
          <p14:tracePt t="46491" x="2495550" y="5886450"/>
          <p14:tracePt t="46508" x="2489200" y="5892800"/>
          <p14:tracePt t="46523" x="2482850" y="5905500"/>
          <p14:tracePt t="46547" x="2476500" y="5911850"/>
          <p14:tracePt t="46574" x="2470150" y="5918200"/>
          <p14:tracePt t="46590" x="2470150" y="5924550"/>
          <p14:tracePt t="46606" x="2457450" y="5924550"/>
          <p14:tracePt t="46618" x="2451100" y="5930900"/>
          <p14:tracePt t="46634" x="2444750" y="5930900"/>
          <p14:tracePt t="46650" x="2432050" y="5937250"/>
          <p14:tracePt t="46666" x="2425700" y="5937250"/>
          <p14:tracePt t="46673" x="2425700" y="5943600"/>
          <p14:tracePt t="46673" x="2419350" y="5943600"/>
          <p14:tracePt t="46692" x="2406650" y="5949950"/>
          <p14:tracePt t="46706" x="2400300" y="5949950"/>
          <p14:tracePt t="46723" x="2393950" y="5956300"/>
          <p14:tracePt t="46723" x="2381250" y="5956300"/>
          <p14:tracePt t="46742" x="2374900" y="5962650"/>
          <p14:tracePt t="46757" x="2368550" y="5969000"/>
          <p14:tracePt t="46773" x="2362200" y="5975350"/>
          <p14:tracePt t="46790" x="2355850" y="5988050"/>
          <p14:tracePt t="46807" x="2343150" y="5994400"/>
          <p14:tracePt t="46824" x="2336800" y="5994400"/>
          <p14:tracePt t="46842" x="2330450" y="6000750"/>
          <p14:tracePt t="46858" x="2324100" y="6007100"/>
          <p14:tracePt t="46875" x="2317750" y="6013450"/>
          <p14:tracePt t="46891" x="2317750" y="6019800"/>
          <p14:tracePt t="46908" x="2311400" y="6026150"/>
          <p14:tracePt t="46927" x="2311400" y="6032500"/>
          <p14:tracePt t="46942" x="2311400" y="6038850"/>
          <p14:tracePt t="46967" x="2311400" y="6032500"/>
          <p14:tracePt t="47039" x="2305050" y="6032500"/>
          <p14:tracePt t="47071" x="2298700" y="6032500"/>
          <p14:tracePt t="47091" x="2298700" y="6026150"/>
          <p14:tracePt t="47116" x="2292350" y="6026150"/>
          <p14:tracePt t="47139" x="2286000" y="6019800"/>
          <p14:tracePt t="47151" x="2279650" y="6019800"/>
          <p14:tracePt t="47175" x="2273300" y="6019800"/>
          <p14:tracePt t="47191" x="2266950" y="6013450"/>
          <p14:tracePt t="47211" x="2266950" y="6007100"/>
          <p14:tracePt t="47235" x="2260600" y="6000750"/>
          <p14:tracePt t="47259" x="2254250" y="6000750"/>
          <p14:tracePt t="47287" x="2247900" y="6000750"/>
          <p14:tracePt t="47303" x="2235200" y="6007100"/>
          <p14:tracePt t="47319" x="2228850" y="6007100"/>
          <p14:tracePt t="47332" x="2222500" y="6013450"/>
          <p14:tracePt t="47343" x="2216150" y="6013450"/>
          <p14:tracePt t="47360" x="2209800" y="6013450"/>
          <p14:tracePt t="47377" x="2203450" y="6019800"/>
          <p14:tracePt t="47377" x="2197100" y="6019800"/>
          <p14:tracePt t="47396" x="2190750" y="6019800"/>
          <p14:tracePt t="47410" x="2184400" y="6019800"/>
          <p14:tracePt t="47427" x="2184400" y="6026150"/>
          <p14:tracePt t="47444" x="2178050" y="6026150"/>
          <p14:tracePt t="47467" x="2178050" y="6032500"/>
          <p14:tracePt t="47511" x="2171700" y="6032500"/>
          <p14:tracePt t="47567" x="2165350" y="6038850"/>
          <p14:tracePt t="47627" x="2159000" y="6038850"/>
          <p14:tracePt t="47647" x="2152650" y="6038850"/>
          <p14:tracePt t="47663" x="2146300" y="6038850"/>
          <p14:tracePt t="47687" x="2146300" y="6032500"/>
          <p14:tracePt t="47699" x="2139950" y="6026150"/>
          <p14:tracePt t="47715" x="2133600" y="6026150"/>
          <p14:tracePt t="47731" x="2127250" y="6019800"/>
          <p14:tracePt t="47748" x="2120900" y="6019800"/>
          <p14:tracePt t="47759" x="2114550" y="6019800"/>
          <p14:tracePt t="47775" x="2114550" y="6013450"/>
          <p14:tracePt t="47791" x="2108200" y="6007100"/>
          <p14:tracePt t="47807" x="2101850" y="6007100"/>
          <p14:tracePt t="47836" x="2101850" y="6013450"/>
          <p14:tracePt t="47867" x="2101850" y="6026150"/>
          <p14:tracePt t="47931" x="2095500" y="6026150"/>
          <p14:tracePt t="48023" x="2089150" y="6032500"/>
          <p14:tracePt t="48052" x="2089150" y="6038850"/>
          <p14:tracePt t="48099" x="2082800" y="6045200"/>
          <p14:tracePt t="48120" x="2076450" y="6045200"/>
          <p14:tracePt t="48151" x="2076450" y="6051550"/>
          <p14:tracePt t="48187" x="2070100" y="6051550"/>
          <p14:tracePt t="48220" x="2063750" y="6045200"/>
          <p14:tracePt t="48247" x="2063750" y="6038850"/>
          <p14:tracePt t="48376" x="2057400" y="6032500"/>
          <p14:tracePt t="48391" x="2051050" y="6026150"/>
          <p14:tracePt t="48412" x="2051050" y="6019800"/>
          <p14:tracePt t="48427" x="2044700" y="6013450"/>
          <p14:tracePt t="48443" x="2038350" y="6013450"/>
          <p14:tracePt t="48452" x="2038350" y="6007100"/>
          <p14:tracePt t="48464" x="2038350" y="6000750"/>
          <p14:tracePt t="48464" x="2025650" y="5994400"/>
          <p14:tracePt t="48482" x="2019300" y="5994400"/>
          <p14:tracePt t="48482" x="2019300" y="5988050"/>
          <p14:tracePt t="48499" x="2012950" y="5988050"/>
          <p14:tracePt t="48514" x="2006600" y="5988050"/>
          <p14:tracePt t="48514" x="2000250" y="5981700"/>
          <p14:tracePt t="48532" x="1993900" y="5975350"/>
          <p14:tracePt t="48532" x="1993900" y="5969000"/>
          <p14:tracePt t="48549" x="1987550" y="5956300"/>
          <p14:tracePt t="48549" x="1987550" y="5943600"/>
          <p14:tracePt t="48566" x="1981200" y="5924550"/>
          <p14:tracePt t="48566" x="1981200" y="5905500"/>
          <p14:tracePt t="48583" x="1974850" y="5880100"/>
          <p14:tracePt t="48583" x="1968500" y="5816600"/>
          <p14:tracePt t="48600" x="1962150" y="5778500"/>
          <p14:tracePt t="48600" x="1962150" y="5740400"/>
          <p14:tracePt t="48617" x="1955800" y="5702300"/>
          <p14:tracePt t="48617" x="1949450" y="5657850"/>
          <p14:tracePt t="48633" x="1943100" y="5613400"/>
          <p14:tracePt t="48633" x="1943100" y="5568950"/>
          <p14:tracePt t="48633" x="1936750" y="5524500"/>
          <p14:tracePt t="48652" x="1936750" y="5480050"/>
          <p14:tracePt t="48664" x="1936750" y="5435600"/>
          <p14:tracePt t="48664" x="1936750" y="5353050"/>
          <p14:tracePt t="48685" x="1943100" y="5314950"/>
          <p14:tracePt t="48685" x="1949450" y="5276850"/>
          <p14:tracePt t="48700" x="1962150" y="5245100"/>
          <p14:tracePt t="48700" x="1974850" y="5213350"/>
          <p14:tracePt t="48716" x="1987550" y="5187950"/>
          <p14:tracePt t="48716" x="2000250" y="5162550"/>
          <p14:tracePt t="48733" x="2012950" y="5137150"/>
          <p14:tracePt t="48733" x="2032000" y="5118100"/>
          <p14:tracePt t="48750" x="2044700" y="5099050"/>
          <p14:tracePt t="48750" x="2063750" y="5080000"/>
          <p14:tracePt t="48750" x="2076450" y="5067300"/>
          <p14:tracePt t="48769" x="2095500" y="5048250"/>
          <p14:tracePt t="48769" x="2108200" y="5035550"/>
          <p14:tracePt t="48784" x="2120900" y="5022850"/>
          <p14:tracePt t="48784" x="2139950" y="5010150"/>
          <p14:tracePt t="48800" x="2152650" y="4991100"/>
          <p14:tracePt t="48800" x="2165350" y="4978400"/>
          <p14:tracePt t="48817" x="2184400" y="4965700"/>
          <p14:tracePt t="48817" x="2203450" y="4940300"/>
          <p14:tracePt t="48834" x="2216150" y="4933950"/>
          <p14:tracePt t="48834" x="2228850" y="4921250"/>
          <p14:tracePt t="48850" x="2235200" y="4914900"/>
          <p14:tracePt t="48850" x="2241550" y="4902200"/>
          <p14:tracePt t="48867" x="2247900" y="4895850"/>
          <p14:tracePt t="48867" x="2247900" y="4883150"/>
          <p14:tracePt t="48884" x="2247900" y="4876800"/>
          <p14:tracePt t="48884" x="2254250" y="4857750"/>
          <p14:tracePt t="48900" x="2247900" y="4845050"/>
          <p14:tracePt t="48900" x="2247900" y="4838700"/>
          <p14:tracePt t="48918" x="2241550" y="4826000"/>
          <p14:tracePt t="48918" x="2241550" y="4819650"/>
          <p14:tracePt t="48934" x="2235200" y="4806950"/>
          <p14:tracePt t="48934" x="2228850" y="4800600"/>
          <p14:tracePt t="48934" x="2216150" y="4794250"/>
          <p14:tracePt t="48953" x="2209800" y="4794250"/>
          <p14:tracePt t="48965" x="2203450" y="4787900"/>
          <p14:tracePt t="48965" x="2184400" y="4775200"/>
          <p14:tracePt t="48984" x="2178050" y="4768850"/>
          <p14:tracePt t="48984" x="2165350" y="4762500"/>
          <p14:tracePt t="49001" x="2159000" y="4749800"/>
          <p14:tracePt t="49001" x="2146300" y="4743450"/>
          <p14:tracePt t="49018" x="2133600" y="4737100"/>
          <p14:tracePt t="49018" x="2127250" y="4724400"/>
          <p14:tracePt t="49018" x="2114550" y="4718050"/>
          <p14:tracePt t="49036" x="2101850" y="4705350"/>
          <p14:tracePt t="49049" x="2089150" y="4699000"/>
          <p14:tracePt t="49049" x="2063750" y="4686300"/>
          <p14:tracePt t="49069" x="2051050" y="4679950"/>
          <p14:tracePt t="49069" x="2044700" y="4673600"/>
          <p14:tracePt t="49069" x="2032000" y="4667250"/>
          <p14:tracePt t="49088" x="2025650" y="4667250"/>
          <p14:tracePt t="49099" x="2012950" y="4667250"/>
          <p14:tracePt t="49099" x="2006600" y="4667250"/>
          <p14:tracePt t="49099" x="2000250" y="4667250"/>
          <p14:tracePt t="49120" x="1993900" y="4667250"/>
          <p14:tracePt t="49120" x="1987550" y="4673600"/>
          <p14:tracePt t="49135" x="1981200" y="4679950"/>
          <p14:tracePt t="49135" x="1974850" y="4679950"/>
          <p14:tracePt t="49151" x="1968500" y="4686300"/>
          <p14:tracePt t="49166" x="1962150" y="4692650"/>
          <p14:tracePt t="49183" x="1955800" y="4686300"/>
          <p14:tracePt t="49200" x="1949450" y="4692650"/>
          <p14:tracePt t="49223" x="1943100" y="4699000"/>
          <p14:tracePt t="49252" x="1936750" y="4692650"/>
          <p14:tracePt t="49292" x="1943100" y="4679950"/>
          <p14:tracePt t="49308" x="1943100" y="4673600"/>
          <p14:tracePt t="49320" x="1949450" y="4667250"/>
          <p14:tracePt t="49327" x="1955800" y="4654550"/>
          <p14:tracePt t="49336" x="1962150" y="4648200"/>
          <p14:tracePt t="49336" x="1974850" y="4635500"/>
          <p14:tracePt t="49353" x="1987550" y="4616450"/>
          <p14:tracePt t="49353" x="2012950" y="4597400"/>
          <p14:tracePt t="49369" x="2038350" y="4572000"/>
          <p14:tracePt t="49369" x="2070100" y="4540250"/>
          <p14:tracePt t="49385" x="2114550" y="4502150"/>
          <p14:tracePt t="49385" x="2159000" y="4457700"/>
          <p14:tracePt t="49385" x="2216150" y="4406900"/>
          <p14:tracePt t="49404" x="2273300" y="4356100"/>
          <p14:tracePt t="49417" x="2336800" y="4298950"/>
          <p14:tracePt t="49417" x="2476500" y="4171950"/>
          <p14:tracePt t="49436" x="2552700" y="4108450"/>
          <p14:tracePt t="49436" x="2628900" y="4038600"/>
          <p14:tracePt t="49453" x="2705100" y="3968750"/>
          <p14:tracePt t="49453" x="2781300" y="3898900"/>
          <p14:tracePt t="49469" x="2857500" y="3835400"/>
          <p14:tracePt t="49469" x="2927350" y="3771900"/>
          <p14:tracePt t="49469" x="2997200" y="3708400"/>
          <p14:tracePt t="49489" x="3060700" y="3651250"/>
          <p14:tracePt t="49489" x="3117850" y="3600450"/>
          <p14:tracePt t="49502" x="3168650" y="3556000"/>
          <p14:tracePt t="49502" x="3219450" y="3517900"/>
          <p14:tracePt t="49519" x="3257550" y="3479800"/>
          <p14:tracePt t="49519" x="3295650" y="3448050"/>
          <p14:tracePt t="49535" x="3327400" y="3416300"/>
          <p14:tracePt t="49535" x="3384550" y="3371850"/>
          <p14:tracePt t="49553" x="3403600" y="3352800"/>
          <p14:tracePt t="49553" x="3422650" y="3333750"/>
          <p14:tracePt t="49569" x="3441700" y="3314700"/>
          <p14:tracePt t="49569" x="3454400" y="3302000"/>
          <p14:tracePt t="49587" x="3473450" y="3289300"/>
          <p14:tracePt t="49587" x="3479800" y="3276600"/>
          <p14:tracePt t="49603" x="3492500" y="3270250"/>
          <p14:tracePt t="49603" x="3505200" y="3257550"/>
          <p14:tracePt t="49620" x="3511550" y="3251200"/>
          <p14:tracePt t="49635" x="3511550" y="3244850"/>
          <p14:tracePt t="49651" x="3505200" y="3244850"/>
          <p14:tracePt t="49651" x="3498850" y="3244850"/>
          <p14:tracePt t="49670" x="3492500" y="3244850"/>
          <p14:tracePt t="49670" x="3486150" y="3251200"/>
          <p14:tracePt t="49670" x="3473450" y="3257550"/>
          <p14:tracePt t="49688" x="3460750" y="3263900"/>
          <p14:tracePt t="49701" x="3454400" y="3270250"/>
          <p14:tracePt t="49701" x="3429000" y="3289300"/>
          <p14:tracePt t="49721" x="3416300" y="3295650"/>
          <p14:tracePt t="49721" x="3403600" y="3302000"/>
          <p14:tracePt t="49737" x="3390900" y="3308350"/>
          <p14:tracePt t="49737" x="3378200" y="3321050"/>
          <p14:tracePt t="49753" x="3365500" y="3327400"/>
          <p14:tracePt t="49753" x="3359150" y="3333750"/>
          <p14:tracePt t="49753" x="3346450" y="3340100"/>
          <p14:tracePt t="49772" x="3333750" y="3346450"/>
          <p14:tracePt t="49785" x="3327400" y="3352800"/>
          <p14:tracePt t="49785" x="3308350" y="3365500"/>
          <p14:tracePt t="49804" x="3302000" y="3371850"/>
          <p14:tracePt t="49804" x="3295650" y="3378200"/>
          <p14:tracePt t="49820" x="3295650" y="3384550"/>
          <p14:tracePt t="49820" x="3289300" y="3384550"/>
          <p14:tracePt t="49837" x="3282950" y="3397250"/>
          <p14:tracePt t="49852" x="3270250" y="3403600"/>
          <p14:tracePt t="49852" x="3270250" y="3409950"/>
          <p14:tracePt t="49871" x="3257550" y="3416300"/>
          <p14:tracePt t="49885" x="3251200" y="3422650"/>
          <p14:tracePt t="49902" x="3244850" y="3429000"/>
          <p14:tracePt t="49919" x="3244850" y="3435350"/>
          <p14:tracePt t="49936" x="3244850" y="3441700"/>
          <p14:tracePt t="49952" x="3244850" y="3448050"/>
          <p14:tracePt t="49973" x="3244850" y="3454400"/>
          <p14:tracePt t="50004" x="3244850" y="3460750"/>
          <p14:tracePt t="50132" x="3238500" y="3454400"/>
          <p14:tracePt t="50152" x="3232150" y="3454400"/>
          <p14:tracePt t="50168" x="3225800" y="3454400"/>
          <p14:tracePt t="50184" x="3219450" y="3454400"/>
          <p14:tracePt t="50208" x="3219450" y="3448050"/>
          <p14:tracePt t="50272" x="3225800" y="3448050"/>
          <p14:tracePt t="50304" x="3238500" y="3448050"/>
          <p14:tracePt t="50328" x="3244850" y="3441700"/>
          <p14:tracePt t="50408" x="3238500" y="3441700"/>
          <p14:tracePt t="50484" x="3232150" y="3448050"/>
          <p14:tracePt t="50508" x="3225800" y="3448050"/>
          <p14:tracePt t="50520" x="3219450" y="3448050"/>
          <p14:tracePt t="50536" x="3219450" y="3454400"/>
          <p14:tracePt t="50560" x="3213100" y="3460750"/>
          <p14:tracePt t="50581" x="3213100" y="3467100"/>
          <p14:tracePt t="50603" x="3206750" y="3473450"/>
          <p14:tracePt t="50632" x="3200400" y="3473450"/>
          <p14:tracePt t="50648" x="3194050" y="3473450"/>
          <p14:tracePt t="50672" x="3187700" y="3479800"/>
          <p14:tracePt t="50693" x="3187700" y="3486150"/>
          <p14:tracePt t="50716" x="3181350" y="3486150"/>
          <p14:tracePt t="50784" x="3181350" y="3492500"/>
          <p14:tracePt t="50812" x="3175000" y="3498850"/>
          <p14:tracePt t="50844" x="3181350" y="3498850"/>
          <p14:tracePt t="50888" x="3187700" y="3498850"/>
          <p14:tracePt t="50904" x="3200400" y="3492500"/>
          <p14:tracePt t="50920" x="3206750" y="3492500"/>
          <p14:tracePt t="50928" x="3213100" y="3492500"/>
          <p14:tracePt t="50940" x="3219450" y="3492500"/>
          <p14:tracePt t="50956" x="3225800" y="3486150"/>
          <p14:tracePt t="50972" x="3232150" y="3492500"/>
          <p14:tracePt t="50989" x="3238500" y="3492500"/>
          <p14:tracePt t="51006" x="3232150" y="3492500"/>
          <p14:tracePt t="51068" x="3225800" y="3498850"/>
          <p14:tracePt t="51084" x="3219450" y="3498850"/>
          <p14:tracePt t="51100" x="3213100" y="3498850"/>
          <p14:tracePt t="51109" x="3206750" y="3505200"/>
          <p14:tracePt t="51123" x="3200400" y="3505200"/>
          <p14:tracePt t="51140" x="3194050" y="3511550"/>
          <p14:tracePt t="51156" x="3187700" y="3517900"/>
          <p14:tracePt t="51173" x="3181350" y="3517900"/>
          <p14:tracePt t="51190" x="3175000" y="3524250"/>
          <p14:tracePt t="51207" x="3181350" y="3517900"/>
          <p14:tracePt t="51292" x="3181350" y="3511550"/>
          <p14:tracePt t="51352" x="3187700" y="3505200"/>
          <p14:tracePt t="51384" x="3181350" y="3511550"/>
          <p14:tracePt t="51472" x="3175000" y="3511550"/>
          <p14:tracePt t="51572" x="3168650" y="3511550"/>
          <p14:tracePt t="51616" x="3175000" y="3517900"/>
          <p14:tracePt t="51676" x="3181350" y="3517900"/>
          <p14:tracePt t="51692" x="3187700" y="3524250"/>
          <p14:tracePt t="51700" x="3194050" y="3524250"/>
          <p14:tracePt t="51708" x="3206750" y="3530600"/>
          <p14:tracePt t="51708" x="3219450" y="3536950"/>
          <p14:tracePt t="51708" x="3225800" y="3543300"/>
          <p14:tracePt t="51730" x="3238500" y="3549650"/>
          <p14:tracePt t="51742" x="3257550" y="3556000"/>
          <p14:tracePt t="51742" x="3302000" y="3568700"/>
          <p14:tracePt t="51761" x="3321050" y="3575050"/>
          <p14:tracePt t="51761" x="3346450" y="3581400"/>
          <p14:tracePt t="51777" x="3371850" y="3594100"/>
          <p14:tracePt t="51777" x="3409950" y="3600450"/>
          <p14:tracePt t="51794" x="3441700" y="3613150"/>
          <p14:tracePt t="51794" x="3479800" y="3632200"/>
          <p14:tracePt t="51794" x="3524250" y="3651250"/>
          <p14:tracePt t="51813" x="3568700" y="3670300"/>
          <p14:tracePt t="51825" x="3613150" y="3689350"/>
          <p14:tracePt t="51825" x="3721100" y="3746500"/>
          <p14:tracePt t="51844" x="3746500" y="3778250"/>
          <p14:tracePt t="51859" x="3797300" y="3816350"/>
          <p14:tracePt t="51875" x="3816350" y="3810000"/>
          <p14:tracePt t="51875" x="3911600" y="3841750"/>
          <p14:tracePt t="51894" x="4000500" y="3873500"/>
          <p14:tracePt t="51894" x="4083050" y="3905250"/>
          <p14:tracePt t="51911" x="4165600" y="3937000"/>
          <p14:tracePt t="51911" x="4248150" y="3968750"/>
          <p14:tracePt t="51927" x="4356100" y="3994150"/>
          <p14:tracePt t="51927" x="4438650" y="4025900"/>
          <p14:tracePt t="51944" x="4540250" y="4089400"/>
          <p14:tracePt t="51944" x="4603750" y="4152900"/>
          <p14:tracePt t="51961" x="4635500" y="4184650"/>
          <p14:tracePt t="51961" x="4660900" y="4216400"/>
          <p14:tracePt t="51978" x="4679950" y="4254500"/>
          <p14:tracePt t="51978" x="4699000" y="4286250"/>
          <p14:tracePt t="51994" x="4718050" y="4318000"/>
          <p14:tracePt t="51994" x="4730750" y="4356100"/>
          <p14:tracePt t="51994" x="4737100" y="4387850"/>
          <p14:tracePt t="52013" x="4743450" y="4419600"/>
          <p14:tracePt t="52026" x="4743450" y="4445000"/>
          <p14:tracePt t="52026" x="4730750" y="4508500"/>
          <p14:tracePt t="52044" x="4718050" y="4540250"/>
          <p14:tracePt t="52044" x="4699000" y="4565650"/>
          <p14:tracePt t="52061" x="4673600" y="4591050"/>
          <p14:tracePt t="52061" x="4641850" y="4622800"/>
          <p14:tracePt t="52061" x="4603750" y="4648200"/>
          <p14:tracePt t="52082" x="4572000" y="4673600"/>
          <p14:tracePt t="52093" x="4527550" y="4699000"/>
          <p14:tracePt t="52093" x="4445000" y="4749800"/>
          <p14:tracePt t="52113" x="4400550" y="4775200"/>
          <p14:tracePt t="52113" x="4356100" y="4800600"/>
          <p14:tracePt t="52129" x="4311650" y="4826000"/>
          <p14:tracePt t="52129" x="4267200" y="4851400"/>
          <p14:tracePt t="52146" x="4222750" y="4876800"/>
          <p14:tracePt t="52146" x="4178300" y="4902200"/>
          <p14:tracePt t="52162" x="4133850" y="4927600"/>
          <p14:tracePt t="52162" x="4095750" y="4953000"/>
          <p14:tracePt t="52178" x="4057650" y="4972050"/>
          <p14:tracePt t="52178" x="3987800" y="5016500"/>
          <p14:tracePt t="52196" x="3962400" y="5035550"/>
          <p14:tracePt t="52196" x="3937000" y="5048250"/>
          <p14:tracePt t="52212" x="3911600" y="5054600"/>
          <p14:tracePt t="52212" x="3892550" y="5060950"/>
          <p14:tracePt t="52228" x="3879850" y="5060950"/>
          <p14:tracePt t="52228" x="3867150" y="5054600"/>
          <p14:tracePt t="52245" x="3854450" y="5041900"/>
          <p14:tracePt t="52245" x="3835400" y="5003800"/>
          <p14:tracePt t="52262" x="3835400" y="4972050"/>
          <p14:tracePt t="52262" x="3829050" y="4933950"/>
          <p14:tracePt t="52279" x="3829050" y="4883150"/>
          <p14:tracePt t="52279" x="3829050" y="4832350"/>
          <p14:tracePt t="52295" x="3835400" y="4775200"/>
          <p14:tracePt t="52295" x="3848100" y="4648200"/>
          <p14:tracePt t="52313" x="3860800" y="4578350"/>
          <p14:tracePt t="52313" x="3879850" y="4508500"/>
          <p14:tracePt t="52330" x="3898900" y="4432300"/>
          <p14:tracePt t="52330" x="3930650" y="4356100"/>
          <p14:tracePt t="52346" x="3962400" y="4286250"/>
          <p14:tracePt t="52346" x="4000500" y="4210050"/>
          <p14:tracePt t="52362" x="4038600" y="4140200"/>
          <p14:tracePt t="52362" x="4083050" y="4064000"/>
          <p14:tracePt t="52362" x="4127500" y="3994150"/>
          <p14:tracePt t="52382" x="4171950" y="3924300"/>
          <p14:tracePt t="52394" x="4222750" y="3854450"/>
          <p14:tracePt t="52394" x="4311650" y="3727450"/>
          <p14:tracePt t="52413" x="4356100" y="3670300"/>
          <p14:tracePt t="52413" x="4400550" y="3619500"/>
          <p14:tracePt t="52430" x="4445000" y="3568700"/>
          <p14:tracePt t="52430" x="4489450" y="3524250"/>
          <p14:tracePt t="52446" x="4533900" y="3492500"/>
          <p14:tracePt t="52446" x="4572000" y="3460750"/>
          <p14:tracePt t="52446" x="4610100" y="3435350"/>
          <p14:tracePt t="52465" x="4641850" y="3416300"/>
          <p14:tracePt t="52478" x="4673600" y="3403600"/>
          <p14:tracePt t="52478" x="4730750" y="3390900"/>
          <p14:tracePt t="52496" x="4749800" y="3397250"/>
          <p14:tracePt t="52496" x="4768850" y="3403600"/>
          <p14:tracePt t="52513" x="4781550" y="3422650"/>
          <p14:tracePt t="52513" x="4794250" y="3454400"/>
          <p14:tracePt t="52529" x="4806950" y="3486150"/>
          <p14:tracePt t="52529" x="4819650" y="3530600"/>
          <p14:tracePt t="52529" x="4832350" y="3581400"/>
          <p14:tracePt t="52549" x="4845050" y="3638550"/>
          <p14:tracePt t="52549" x="4857750" y="3702050"/>
          <p14:tracePt t="52563" x="4870450" y="3765550"/>
          <p14:tracePt t="52563" x="4883150" y="3835400"/>
          <p14:tracePt t="52581" x="4895850" y="3898900"/>
          <p14:tracePt t="52581" x="4908550" y="3968750"/>
          <p14:tracePt t="52597" x="4927600" y="4038600"/>
          <p14:tracePt t="52597" x="4959350" y="4178300"/>
          <p14:tracePt t="52614" x="4972050" y="4260850"/>
          <p14:tracePt t="52614" x="4991100" y="4343400"/>
          <p14:tracePt t="52630" x="5010150" y="4425950"/>
          <p14:tracePt t="52630" x="5029200" y="4521200"/>
          <p14:tracePt t="52647" x="5048250" y="4610100"/>
          <p14:tracePt t="52647" x="5073650" y="4692650"/>
          <p14:tracePt t="52663" x="5092700" y="4781550"/>
          <p14:tracePt t="52663" x="5111750" y="4864100"/>
          <p14:tracePt t="52682" x="5143500" y="5003800"/>
          <p14:tracePt t="52682" x="5156200" y="5067300"/>
          <p14:tracePt t="52697" x="5168900" y="5118100"/>
          <p14:tracePt t="52697" x="5175250" y="5168900"/>
          <p14:tracePt t="52714" x="5181600" y="5213350"/>
          <p14:tracePt t="52714" x="5187950" y="5257800"/>
          <p14:tracePt t="52714" x="5194300" y="5289550"/>
          <p14:tracePt t="52734" x="5200650" y="5321300"/>
          <p14:tracePt t="52745" x="5200650" y="5346700"/>
          <p14:tracePt t="52745" x="5207000" y="5391150"/>
          <p14:tracePt t="52766" x="5207000" y="5410200"/>
          <p14:tracePt t="52766" x="5213350" y="5416550"/>
          <p14:tracePt t="52782" x="5213350" y="5429250"/>
          <p14:tracePt t="52782" x="5213350" y="5435600"/>
          <p14:tracePt t="52797" x="5213350" y="5441950"/>
          <p14:tracePt t="52812" x="5219700" y="5448300"/>
          <p14:tracePt t="52829" x="5219700" y="5441950"/>
          <p14:tracePt t="52852" x="5219700" y="5435600"/>
          <p14:tracePt t="52892" x="5219700" y="5429250"/>
          <p14:tracePt t="52912" x="5213350" y="5422900"/>
          <p14:tracePt t="52937" x="5207000" y="5422900"/>
          <p14:tracePt t="52953" x="5200650" y="5416550"/>
          <p14:tracePt t="52968" x="5194300" y="5416550"/>
          <p14:tracePt t="52981" x="5181600" y="5410200"/>
          <p14:tracePt t="52996" x="5175250" y="5403850"/>
          <p14:tracePt t="53012" x="5168900" y="5397500"/>
          <p14:tracePt t="53028" x="5168900" y="5391150"/>
          <p14:tracePt t="53040" x="5162550" y="5384800"/>
          <p14:tracePt t="53057" x="5156200" y="5378450"/>
          <p14:tracePt t="53082" x="5149850" y="5378450"/>
          <p14:tracePt t="53101" x="5143500" y="5378450"/>
          <p14:tracePt t="53133" x="5143500" y="5384800"/>
          <p14:tracePt t="53185" x="5149850" y="5384800"/>
          <p14:tracePt t="53237" x="5156200" y="5384800"/>
          <p14:tracePt t="53269" x="5156200" y="5378450"/>
          <p14:tracePt t="53328" x="5162550" y="5378450"/>
          <p14:tracePt t="53381" x="5162550" y="5372100"/>
          <p14:tracePt t="53509" x="5156200" y="5378450"/>
          <p14:tracePt t="53748" x="5149850" y="5378450"/>
          <p14:tracePt t="53821" x="5149850" y="5384800"/>
          <p14:tracePt t="53881" x="5143500" y="5391150"/>
          <p14:tracePt t="53913" x="5143500" y="5397500"/>
          <p14:tracePt t="53941" x="5137150" y="5403850"/>
          <p14:tracePt t="54145" x="5137150" y="5410200"/>
          <p14:tracePt t="54173" x="5130800" y="5410200"/>
          <p14:tracePt t="54213" x="5124450" y="5416550"/>
          <p14:tracePt t="54257" x="5124450" y="5422900"/>
          <p14:tracePt t="54413" x="5130800" y="5422900"/>
          <p14:tracePt t="54549" x="5137150" y="5429250"/>
          <p14:tracePt t="55089" x="5143500" y="5435600"/>
          <p14:tracePt t="55189" x="5137150" y="5435600"/>
          <p14:tracePt t="55329" x="5130800" y="5435600"/>
          <p14:tracePt t="55353" x="5130800" y="5441950"/>
          <p14:tracePt t="55373" x="5124450" y="5441950"/>
          <p14:tracePt t="55397" x="5118100" y="5448300"/>
          <p14:tracePt t="55473" x="5111750" y="5448300"/>
          <p14:tracePt t="55541" x="5118100" y="5454650"/>
          <p14:tracePt t="55669" x="5118100" y="5448300"/>
          <p14:tracePt t="55853" x="5124450" y="5448300"/>
          <p14:tracePt t="55885" x="5130800" y="5441950"/>
          <p14:tracePt t="55921" x="5130800" y="5435600"/>
          <p14:tracePt t="55961" x="5137150" y="5435600"/>
          <p14:tracePt t="55997" x="5143500" y="5429250"/>
          <p14:tracePt t="56029" x="5143500" y="5422900"/>
          <p14:tracePt t="56141" x="5149850" y="5416550"/>
          <p14:tracePt t="56169" x="5156200" y="5416550"/>
          <p14:tracePt t="56201" x="5162550" y="5422900"/>
          <p14:tracePt t="56289" x="5168900" y="5422900"/>
          <p14:tracePt t="56341" x="5162550" y="5422900"/>
          <p14:tracePt t="56453" x="5156200" y="5422900"/>
          <p14:tracePt t="56478" x="5149850" y="5429250"/>
          <p14:tracePt t="56502" x="5143500" y="5435600"/>
          <p14:tracePt t="56562" x="5137150" y="5435600"/>
          <p14:tracePt t="56614" x="5130800" y="5435600"/>
          <p14:tracePt t="56693" x="5124450" y="5435600"/>
          <p14:tracePt t="56717" x="5124450" y="5441950"/>
          <p14:tracePt t="56741" x="5118100" y="5441950"/>
          <p14:tracePt t="56770" x="5111750" y="5441950"/>
          <p14:tracePt t="56802" x="5105400" y="5441950"/>
          <p14:tracePt t="56829" x="5099050" y="5441950"/>
          <p14:tracePt t="56861" x="5099050" y="5448300"/>
          <p14:tracePt t="56889" x="5105400" y="5441950"/>
          <p14:tracePt t="57042" x="5111750" y="5441950"/>
          <p14:tracePt t="57069" x="5118100" y="5448300"/>
          <p14:tracePt t="57101" x="5124450" y="5441950"/>
          <p14:tracePt t="57162" x="5130800" y="5441950"/>
          <p14:tracePt t="57182" x="5137150" y="5435600"/>
          <p14:tracePt t="57205" x="5143500" y="5435600"/>
          <p14:tracePt t="57234" x="5149850" y="5435600"/>
          <p14:tracePt t="57266" x="5156200" y="5435600"/>
          <p14:tracePt t="57293" x="5156200" y="5429250"/>
          <p14:tracePt t="57318" x="5162550" y="5429250"/>
          <p14:tracePt t="57345" x="5149850" y="5435600"/>
          <p14:tracePt t="57505" x="5143500" y="5435600"/>
          <p14:tracePt t="57534" x="5137150" y="5441950"/>
          <p14:tracePt t="57549" x="5130800" y="5441950"/>
          <p14:tracePt t="57574" x="5124450" y="5435600"/>
          <p14:tracePt t="57602" x="5118100" y="5441950"/>
          <p14:tracePt t="57669" x="5111750" y="5448300"/>
          <p14:tracePt t="57694" x="5105400" y="5448300"/>
          <p14:tracePt t="57721" x="5099050" y="5454650"/>
          <p14:tracePt t="57814" x="5092700" y="5454650"/>
          <p14:tracePt t="57825" x="5086350" y="5461000"/>
          <p14:tracePt t="57850" x="5080000" y="5461000"/>
          <p14:tracePt t="57873" x="5073650" y="5461000"/>
          <p14:tracePt t="57890" x="5067300" y="5461000"/>
          <p14:tracePt t="57902" x="5060950" y="5461000"/>
          <p14:tracePt t="57918" x="5060950" y="5467350"/>
          <p14:tracePt t="57934" x="5054600" y="5473700"/>
          <p14:tracePt t="57945" x="5048250" y="5480050"/>
          <p14:tracePt t="57962" x="5041900" y="5480050"/>
          <p14:tracePt t="58002" x="5035550" y="5486400"/>
          <p14:tracePt t="58029" x="5035550" y="5492750"/>
          <p14:tracePt t="58045" x="5029200" y="5499100"/>
          <p14:tracePt t="58062" x="5022850" y="5505450"/>
          <p14:tracePt t="58074" x="5016500" y="5505450"/>
          <p14:tracePt t="58098" x="5016500" y="5511800"/>
          <p14:tracePt t="58113" x="5016500" y="5518150"/>
          <p14:tracePt t="58142" x="5022850" y="5511800"/>
          <p14:tracePt t="58201" x="5029200" y="5511800"/>
          <p14:tracePt t="58254" x="5035550" y="5505450"/>
          <p14:tracePt t="58338" x="5041900" y="5505450"/>
          <p14:tracePt t="58366" x="5048250" y="5505450"/>
          <p14:tracePt t="58382" x="5054600" y="5505450"/>
          <p14:tracePt t="58397" x="5060950" y="5505450"/>
          <p14:tracePt t="58426" x="5067300" y="5505450"/>
          <p14:tracePt t="58450" x="5067300" y="5518150"/>
          <p14:tracePt t="58482" x="5060950" y="5524500"/>
          <p14:tracePt t="58502" x="5054600" y="5530850"/>
          <p14:tracePt t="58518" x="5041900" y="5537200"/>
          <p14:tracePt t="58542" x="5035550" y="5549900"/>
          <p14:tracePt t="58546" x="5029200" y="5556250"/>
          <p14:tracePt t="58562" x="5022850" y="5562600"/>
          <p14:tracePt t="58570" x="5016500" y="5562600"/>
          <p14:tracePt t="58583" x="5016500" y="5568950"/>
          <p14:tracePt t="58583" x="5003800" y="5581650"/>
          <p14:tracePt t="58603" x="4991100" y="5588000"/>
          <p14:tracePt t="58622" x="4984750" y="5588000"/>
          <p14:tracePt t="58638" x="4978400" y="5594350"/>
          <p14:tracePt t="58654" x="4972050" y="5588000"/>
          <p14:tracePt t="58666" x="4965700" y="5588000"/>
          <p14:tracePt t="58683" x="4959350" y="5588000"/>
          <p14:tracePt t="58699" x="4953000" y="5581650"/>
          <p14:tracePt t="58716" x="4953000" y="5575300"/>
          <p14:tracePt t="58742" x="4946650" y="5575300"/>
          <p14:tracePt t="58765" x="4946650" y="5568950"/>
          <p14:tracePt t="58782" x="4946650" y="5562600"/>
          <p14:tracePt t="58794" x="4946650" y="5556250"/>
          <p14:tracePt t="58810" x="4940300" y="5549900"/>
          <p14:tracePt t="58842" x="4933950" y="5543550"/>
          <p14:tracePt t="58878" x="4927600" y="5549900"/>
          <p14:tracePt t="58962" x="4921250" y="5549900"/>
          <p14:tracePt t="59110" x="4914900" y="5549900"/>
          <p14:tracePt t="59162" x="4908550" y="5556250"/>
          <p14:tracePt t="59194" x="4908550" y="5562600"/>
          <p14:tracePt t="59205" x="4908550" y="5568950"/>
          <p14:tracePt t="59237" x="4908550" y="5575300"/>
          <p14:tracePt t="59262" x="4908550" y="5581650"/>
          <p14:tracePt t="59274" x="4914900" y="5588000"/>
          <p14:tracePt t="59290" x="4921250" y="5594350"/>
          <p14:tracePt t="59306" x="4927600" y="5600700"/>
          <p14:tracePt t="59326" x="4933950" y="5600700"/>
          <p14:tracePt t="59386" x="4940300" y="5600700"/>
          <p14:tracePt t="59426" x="4940300" y="5594350"/>
          <p14:tracePt t="59462" x="4946650" y="5588000"/>
          <p14:tracePt t="59545" x="4953000" y="5581650"/>
          <p14:tracePt t="59574" x="4953000" y="5575300"/>
          <p14:tracePt t="59590" x="4953000" y="5568950"/>
          <p14:tracePt t="59606" x="4959350" y="5562600"/>
          <p14:tracePt t="59626" x="4965700" y="5562600"/>
          <p14:tracePt t="59650" x="4972050" y="5562600"/>
          <p14:tracePt t="59666" x="4978400" y="5562600"/>
          <p14:tracePt t="59685" x="4984750" y="5562600"/>
          <p14:tracePt t="59702" x="4991100" y="5562600"/>
          <p14:tracePt t="59726" x="4997450" y="5562600"/>
          <p14:tracePt t="59778" x="4997450" y="5568950"/>
          <p14:tracePt t="59794" x="5003800" y="5575300"/>
          <p14:tracePt t="59806" x="5003800" y="5581650"/>
          <p14:tracePt t="59823" x="5010150" y="5588000"/>
          <p14:tracePt t="59838" x="5010150" y="5594350"/>
          <p14:tracePt t="59854" x="5016500" y="5594350"/>
          <p14:tracePt t="59874" x="5022850" y="5600700"/>
          <p14:tracePt t="59898" x="5029200" y="5600700"/>
          <p14:tracePt t="59934" x="5035550" y="5600700"/>
          <p14:tracePt t="59950" x="5041900" y="5600700"/>
          <p14:tracePt t="59974" x="5048250" y="5600700"/>
          <p14:tracePt t="59994" x="5054600" y="5594350"/>
          <p14:tracePt t="60042" x="5054600" y="5588000"/>
          <p14:tracePt t="60122" x="5054600" y="5581650"/>
          <p14:tracePt t="60154" x="5048250" y="5575300"/>
          <p14:tracePt t="60174" x="5041900" y="5575300"/>
          <p14:tracePt t="60198" x="5035550" y="5575300"/>
          <p14:tracePt t="60222" x="5029200" y="5575300"/>
          <p14:tracePt t="60242" x="5029200" y="5568950"/>
          <p14:tracePt t="60326" x="5029200" y="5562600"/>
          <p14:tracePt t="60346" x="5035550" y="5556250"/>
          <p14:tracePt t="60362" x="5035550" y="5549900"/>
          <p14:tracePt t="60378" x="5041900" y="5543550"/>
          <p14:tracePt t="60406" x="5035550" y="5549900"/>
          <p14:tracePt t="60446" x="5029200" y="5549900"/>
          <p14:tracePt t="60466" x="5022850" y="5549900"/>
          <p14:tracePt t="60482" x="5016500" y="5556250"/>
          <p14:tracePt t="60506" x="5010150" y="5556250"/>
          <p14:tracePt t="60526" x="5010150" y="5562600"/>
          <p14:tracePt t="60550" x="5003800" y="5562600"/>
          <p14:tracePt t="60586" x="5003800" y="5568950"/>
          <p14:tracePt t="60694" x="5010150" y="5568950"/>
          <p14:tracePt t="60798" x="5010150" y="5562600"/>
          <p14:tracePt t="60822" x="5010150" y="5556250"/>
          <p14:tracePt t="60866" x="5010150" y="5549900"/>
          <p14:tracePt t="60911" x="5010150" y="5543550"/>
          <p14:tracePt t="60934" x="5016500" y="5537200"/>
          <p14:tracePt t="61014" x="5016500" y="5530850"/>
          <p14:tracePt t="61054" x="5022850" y="5524500"/>
          <p14:tracePt t="61098" x="5016500" y="5524500"/>
          <p14:tracePt t="61142" x="5010150" y="5524500"/>
          <p14:tracePt t="61174" x="5003800" y="5524500"/>
          <p14:tracePt t="61194" x="4997450" y="5530850"/>
          <p14:tracePt t="61218" x="4991100" y="5530850"/>
          <p14:tracePt t="61247" x="4984750" y="5530850"/>
          <p14:tracePt t="61263" x="4978400" y="5524500"/>
          <p14:tracePt t="61278" x="4978400" y="5518150"/>
          <p14:tracePt t="61338" x="4978400" y="5511800"/>
          <p14:tracePt t="61475" x="4978400" y="5518150"/>
          <p14:tracePt t="61570" x="4972050" y="5524500"/>
          <p14:tracePt t="61638" x="4978400" y="5518150"/>
          <p14:tracePt t="61735" x="4972050" y="5524500"/>
          <p14:tracePt t="61819" x="4972050" y="5530850"/>
          <p14:tracePt t="61967" x="4965700" y="5530850"/>
          <p14:tracePt t="61990" x="4959350" y="5543550"/>
          <p14:tracePt t="62006" x="4953000" y="5543550"/>
          <p14:tracePt t="62023" x="4953000" y="5549900"/>
          <p14:tracePt t="62035" x="4946650" y="5556250"/>
          <p14:tracePt t="62044" x="4940300" y="5562600"/>
          <p14:tracePt t="62061" x="4940300" y="5568950"/>
          <p14:tracePt t="62084" x="4933950" y="5562600"/>
          <p14:tracePt t="62135" x="4933950" y="5556250"/>
          <p14:tracePt t="62163" x="4933950" y="5549900"/>
          <p14:tracePt t="62267" x="4933950" y="5543550"/>
          <p14:tracePt t="62290" x="4933950" y="5549900"/>
          <p14:tracePt t="62343" x="4933950" y="5556250"/>
          <p14:tracePt t="62462" x="4933950" y="5549900"/>
          <p14:tracePt t="62523" x="4933950" y="5543550"/>
          <p14:tracePt t="62711" x="4933950" y="5537200"/>
          <p14:tracePt t="62755" x="4933950" y="5530850"/>
          <p14:tracePt t="62795" x="4927600" y="5524500"/>
          <p14:tracePt t="62855" x="4921250" y="5524500"/>
          <p14:tracePt t="62891" x="4914900" y="5524500"/>
          <p14:tracePt t="62907" x="4908550" y="5524500"/>
          <p14:tracePt t="62923" x="4902200" y="5518150"/>
          <p14:tracePt t="62935" x="4895850" y="5518150"/>
          <p14:tracePt t="62951" x="4889500" y="5511800"/>
          <p14:tracePt t="62974" x="4883150" y="5505450"/>
          <p14:tracePt t="63003" x="4883150" y="5499100"/>
          <p14:tracePt t="63026" x="4883150" y="5492750"/>
          <p14:tracePt t="63055" x="4876800" y="5492750"/>
          <p14:tracePt t="63095" x="4870450" y="5492750"/>
          <p14:tracePt t="63131" x="4864100" y="5486400"/>
          <p14:tracePt t="63167" x="4857750" y="5480050"/>
          <p14:tracePt t="63191" x="4851400" y="5480050"/>
          <p14:tracePt t="63223" x="4845050" y="5480050"/>
          <p14:tracePt t="63227" x="4832350" y="5473700"/>
          <p14:tracePt t="63243" x="4826000" y="5473700"/>
          <p14:tracePt t="63252" x="4819650" y="5473700"/>
          <p14:tracePt t="63252" x="4806950" y="5467350"/>
          <p14:tracePt t="63268" x="4800600" y="5461000"/>
          <p14:tracePt t="63268" x="4781550" y="5461000"/>
          <p14:tracePt t="63268" x="4768850" y="5454650"/>
          <p14:tracePt t="63287" x="4749800" y="5448300"/>
          <p14:tracePt t="63299" x="4730750" y="5441950"/>
          <p14:tracePt t="63299" x="4711700" y="5435600"/>
          <p14:tracePt t="63299" x="4686300" y="5429250"/>
          <p14:tracePt t="63319" x="4660900" y="5422900"/>
          <p14:tracePt t="63332" x="4635500" y="5416550"/>
          <p14:tracePt t="63332" x="4578350" y="5403850"/>
          <p14:tracePt t="63351" x="4546600" y="5391150"/>
          <p14:tracePt t="63351" x="4508500" y="5384800"/>
          <p14:tracePt t="63368" x="4470400" y="5372100"/>
          <p14:tracePt t="63368" x="4432300" y="5359400"/>
          <p14:tracePt t="63368" x="4394200" y="5353050"/>
          <p14:tracePt t="63387" x="4349750" y="5340350"/>
          <p14:tracePt t="63399" x="4305300" y="5327650"/>
          <p14:tracePt t="63399" x="4222750" y="5314950"/>
          <p14:tracePt t="63417" x="4178300" y="5314950"/>
          <p14:tracePt t="63417" x="4133850" y="5314950"/>
          <p14:tracePt t="63435" x="4089400" y="5314950"/>
          <p14:tracePt t="63435" x="4044950" y="5321300"/>
          <p14:tracePt t="63451" x="4000500" y="5321300"/>
          <p14:tracePt t="63451" x="3905250" y="5334000"/>
          <p14:tracePt t="63468" x="3860800" y="5340350"/>
          <p14:tracePt t="63468" x="3810000" y="5346700"/>
          <p14:tracePt t="63485" x="3759200" y="5353050"/>
          <p14:tracePt t="63485" x="3708400" y="5365750"/>
          <p14:tracePt t="63501" x="3651250" y="5372100"/>
          <p14:tracePt t="63501" x="3587750" y="5384800"/>
          <p14:tracePt t="63518" x="3530600" y="5391150"/>
          <p14:tracePt t="63518" x="3397250" y="5416550"/>
          <p14:tracePt t="63536" x="3327400" y="5435600"/>
          <p14:tracePt t="63536" x="3263900" y="5454650"/>
          <p14:tracePt t="63552" x="3194050" y="5473700"/>
          <p14:tracePt t="63552" x="3124200" y="5499100"/>
          <p14:tracePt t="63568" x="3060700" y="5524500"/>
          <p14:tracePt t="63568" x="2990850" y="5549900"/>
          <p14:tracePt t="63568" x="2921000" y="5581650"/>
          <p14:tracePt t="63588" x="2857500" y="5607050"/>
          <p14:tracePt t="63600" x="2794000" y="5626100"/>
          <p14:tracePt t="63600" x="2667000" y="5676900"/>
          <p14:tracePt t="63621" x="2609850" y="5689600"/>
          <p14:tracePt t="63621" x="2559050" y="5708650"/>
          <p14:tracePt t="63636" x="2508250" y="5721350"/>
          <p14:tracePt t="63636" x="2457450" y="5734050"/>
          <p14:tracePt t="63652" x="2413000" y="5746750"/>
          <p14:tracePt t="63652" x="2368550" y="5759450"/>
          <p14:tracePt t="63668" x="2324100" y="5765800"/>
          <p14:tracePt t="63668" x="2286000" y="5778500"/>
          <p14:tracePt t="63668" x="2247900" y="5784850"/>
          <p14:tracePt t="63688" x="2209800" y="5797550"/>
          <p14:tracePt t="63700" x="2178050" y="5803900"/>
          <p14:tracePt t="63700" x="2108200" y="5816600"/>
          <p14:tracePt t="63718" x="2076450" y="5822950"/>
          <p14:tracePt t="63718" x="2044700" y="5829300"/>
          <p14:tracePt t="63735" x="2012950" y="5835650"/>
          <p14:tracePt t="63735" x="1981200" y="5835650"/>
          <p14:tracePt t="63752" x="1949450" y="5842000"/>
          <p14:tracePt t="63752" x="1885950" y="5854700"/>
          <p14:tracePt t="63769" x="1860550" y="5861050"/>
          <p14:tracePt t="63769" x="1835150" y="5867400"/>
          <p14:tracePt t="63785" x="1816100" y="5867400"/>
          <p14:tracePt t="63785" x="1797050" y="5867400"/>
          <p14:tracePt t="63802" x="1784350" y="5873750"/>
          <p14:tracePt t="63802" x="1771650" y="5873750"/>
          <p14:tracePt t="63819" x="1765300" y="5873750"/>
          <p14:tracePt t="63834" x="1778000" y="5867400"/>
          <p14:tracePt t="63834" x="1784350" y="5867400"/>
          <p14:tracePt t="63853" x="1803400" y="5867400"/>
          <p14:tracePt t="63853" x="1822450" y="5867400"/>
          <p14:tracePt t="63869" x="1847850" y="5867400"/>
          <p14:tracePt t="63869" x="1873250" y="5867400"/>
          <p14:tracePt t="63869" x="1911350" y="5873750"/>
          <p14:tracePt t="63889" x="1949450" y="5873750"/>
          <p14:tracePt t="63901" x="1993900" y="5873750"/>
          <p14:tracePt t="63901" x="2101850" y="5880100"/>
          <p14:tracePt t="63920" x="2159000" y="5886450"/>
          <p14:tracePt t="63920" x="2222500" y="5892800"/>
          <p14:tracePt t="63936" x="2292350" y="5899150"/>
          <p14:tracePt t="63936" x="2362200" y="5905500"/>
          <p14:tracePt t="63953" x="2438400" y="5918200"/>
          <p14:tracePt t="63953" x="2520950" y="5924550"/>
          <p14:tracePt t="63953" x="2609850" y="5937250"/>
          <p14:tracePt t="63972" x="2705100" y="5943600"/>
          <p14:tracePt t="63984" x="2800350" y="5956300"/>
          <p14:tracePt t="63984" x="3003550" y="5969000"/>
          <p14:tracePt t="64004" x="3098800" y="5969000"/>
          <p14:tracePt t="64004" x="3200400" y="5969000"/>
          <p14:tracePt t="64020" x="3302000" y="5962650"/>
          <p14:tracePt t="64020" x="3403600" y="5962650"/>
          <p14:tracePt t="64036" x="3498850" y="5956300"/>
          <p14:tracePt t="64036" x="3600450" y="5949950"/>
          <p14:tracePt t="64036" x="3695700" y="5949950"/>
          <p14:tracePt t="64055" x="3790950" y="5943600"/>
          <p14:tracePt t="64055" x="3886200" y="5943600"/>
          <p14:tracePt t="64070" x="3981450" y="5937250"/>
          <p14:tracePt t="64070" x="4064000" y="5937250"/>
          <p14:tracePt t="64088" x="4152900" y="5930900"/>
          <p14:tracePt t="64088" x="4235450" y="5930900"/>
          <p14:tracePt t="64104" x="4311650" y="5930900"/>
          <p14:tracePt t="64104" x="4381500" y="5924550"/>
          <p14:tracePt t="64121" x="4451350" y="5924550"/>
          <p14:tracePt t="64121" x="4565650" y="5911850"/>
          <p14:tracePt t="64137" x="4622800" y="5911850"/>
          <p14:tracePt t="64137" x="4667250" y="5905500"/>
          <p14:tracePt t="64153" x="4711700" y="5905500"/>
          <p14:tracePt t="64153" x="4749800" y="5905500"/>
          <p14:tracePt t="64170" x="4787900" y="5899150"/>
          <p14:tracePt t="64170" x="4845050" y="5899150"/>
          <p14:tracePt t="64188" x="4864100" y="5905500"/>
          <p14:tracePt t="64188" x="4876800" y="5905500"/>
          <p14:tracePt t="64204" x="4889500" y="5905500"/>
          <p14:tracePt t="64204" x="4895850" y="5911850"/>
          <p14:tracePt t="64220" x="4883150" y="5911850"/>
          <p14:tracePt t="64247" x="4876800" y="5911850"/>
          <p14:tracePt t="64256" x="4864100" y="5911850"/>
          <p14:tracePt t="64269" x="4851400" y="5918200"/>
          <p14:tracePt t="64269" x="4832350" y="5918200"/>
          <p14:tracePt t="64288" x="4819650" y="5918200"/>
          <p14:tracePt t="64288" x="4806950" y="5918200"/>
          <p14:tracePt t="64304" x="4794250" y="5918200"/>
          <p14:tracePt t="64304" x="4781550" y="5924550"/>
          <p14:tracePt t="64321" x="4768850" y="5924550"/>
          <p14:tracePt t="64321" x="4756150" y="5924550"/>
          <p14:tracePt t="64321" x="4743450" y="5924550"/>
          <p14:tracePt t="64340" x="4730750" y="5924550"/>
          <p14:tracePt t="64352" x="4718050" y="5924550"/>
          <p14:tracePt t="64352" x="4686300" y="5924550"/>
          <p14:tracePt t="64371" x="4673600" y="5924550"/>
          <p14:tracePt t="64371" x="4660900" y="5924550"/>
          <p14:tracePt t="64388" x="4641850" y="5918200"/>
          <p14:tracePt t="64388" x="4629150" y="5918200"/>
          <p14:tracePt t="64405" x="4610100" y="5918200"/>
          <p14:tracePt t="64405" x="4591050" y="5918200"/>
          <p14:tracePt t="64405" x="4572000" y="5918200"/>
          <p14:tracePt t="64424" x="4552950" y="5918200"/>
          <p14:tracePt t="64424" x="4527550" y="5918200"/>
          <p14:tracePt t="64438" x="4508500" y="5911850"/>
          <p14:tracePt t="64438" x="4476750" y="5918200"/>
          <p14:tracePt t="64455" x="4451350" y="5918200"/>
          <p14:tracePt t="64455" x="4419600" y="5918200"/>
          <p14:tracePt t="64471" x="4394200" y="5918200"/>
          <p14:tracePt t="64471" x="4324350" y="5924550"/>
          <p14:tracePt t="64488" x="4292600" y="5924550"/>
          <p14:tracePt t="64488" x="4260850" y="5924550"/>
          <p14:tracePt t="64505" x="4222750" y="5924550"/>
          <p14:tracePt t="64505" x="4184650" y="5924550"/>
          <p14:tracePt t="64522" x="4152900" y="5924550"/>
          <p14:tracePt t="64522" x="4114800" y="5924550"/>
          <p14:tracePt t="64539" x="4076700" y="5924550"/>
          <p14:tracePt t="64539" x="4006850" y="5924550"/>
          <p14:tracePt t="64556" x="3975100" y="5924550"/>
          <p14:tracePt t="64556" x="3937000" y="5918200"/>
          <p14:tracePt t="64573" x="3911600" y="5918200"/>
          <p14:tracePt t="64573" x="3879850" y="5911850"/>
          <p14:tracePt t="64589" x="3854450" y="5911850"/>
          <p14:tracePt t="64589" x="3822700" y="5905500"/>
          <p14:tracePt t="64589" x="3803650" y="5899150"/>
          <p14:tracePt t="64607" x="3778250" y="5892800"/>
          <p14:tracePt t="64620" x="3752850" y="5886450"/>
          <p14:tracePt t="64620" x="3714750" y="5873750"/>
          <p14:tracePt t="64641" x="3695700" y="5867400"/>
          <p14:tracePt t="64641" x="3676650" y="5861050"/>
          <p14:tracePt t="64656" x="3663950" y="5854700"/>
          <p14:tracePt t="64656" x="3644900" y="5848350"/>
          <p14:tracePt t="64672" x="3632200" y="5842000"/>
          <p14:tracePt t="64672" x="3619500" y="5842000"/>
          <p14:tracePt t="64688" x="3613150" y="5835650"/>
          <p14:tracePt t="64688" x="3600450" y="5835650"/>
          <p14:tracePt t="64688" x="3594100" y="5829300"/>
          <p14:tracePt t="64708" x="3581400" y="5829300"/>
          <p14:tracePt t="64720" x="3575050" y="5822950"/>
          <p14:tracePt t="64720" x="3562350" y="5816600"/>
          <p14:tracePt t="64739" x="3562350" y="5810250"/>
          <p14:tracePt t="64739" x="3556000" y="5803900"/>
          <p14:tracePt t="64756" x="3549650" y="5791200"/>
          <p14:tracePt t="64770" x="3549650" y="5784850"/>
          <p14:tracePt t="64770" x="3549650" y="5772150"/>
          <p14:tracePt t="64789" x="3549650" y="5765800"/>
          <p14:tracePt t="64804" x="3543300" y="5759450"/>
          <p14:tracePt t="64804" x="3543300" y="5753100"/>
          <p14:tracePt t="64823" x="3543300" y="5746750"/>
          <p14:tracePt t="64823" x="3536950" y="5740400"/>
          <p14:tracePt t="64840" x="3536950" y="5734050"/>
          <p14:tracePt t="64855" x="3530600" y="5727700"/>
          <p14:tracePt t="64871" x="3524250" y="5721350"/>
          <p14:tracePt t="64888" x="3517900" y="5721350"/>
          <p14:tracePt t="64904" x="3511550" y="5721350"/>
          <p14:tracePt t="64921" x="3505200" y="5727700"/>
          <p14:tracePt t="64991" x="3505200" y="5734050"/>
          <p14:tracePt t="65007" x="3498850" y="5740400"/>
          <p14:tracePt t="65027" x="3492500" y="5740400"/>
          <p14:tracePt t="65084" x="3486150" y="5740400"/>
          <p14:tracePt t="65111" x="3479800" y="5746750"/>
          <p14:tracePt t="65143" x="3473450" y="5746750"/>
          <p14:tracePt t="65179" x="3467100" y="5746750"/>
          <p14:tracePt t="65264" x="3460750" y="5740400"/>
          <p14:tracePt t="65307" x="3467100" y="5740400"/>
          <p14:tracePt t="65359" x="3460750" y="5740400"/>
          <p14:tracePt t="65428" x="3454400" y="5746750"/>
          <p14:tracePt t="65503" x="3448050" y="5746750"/>
          <p14:tracePt t="65539" x="3448050" y="5753100"/>
          <p14:tracePt t="65563" x="3441700" y="5759450"/>
          <p14:tracePt t="65584" x="3435350" y="5759450"/>
          <p14:tracePt t="65623" x="3441700" y="5765800"/>
          <p14:tracePt t="65703" x="3441700" y="5772150"/>
          <p14:tracePt t="65804" x="3441700" y="5778500"/>
          <p14:tracePt t="65823" x="3448050" y="5784850"/>
          <p14:tracePt t="65875" x="3448050" y="5791200"/>
          <p14:tracePt t="65967" x="3448050" y="5797550"/>
          <p14:tracePt t="66012" x="3448050" y="5791200"/>
          <p14:tracePt t="66072" x="3454400" y="5797550"/>
          <p14:tracePt t="66096" x="3448050" y="5803900"/>
          <p14:tracePt t="66164" x="3441700" y="5797550"/>
          <p14:tracePt t="66184" x="3441700" y="5791200"/>
          <p14:tracePt t="66328" x="3441700" y="5797550"/>
          <p14:tracePt t="66448" x="3435350" y="5797550"/>
          <p14:tracePt t="66515" x="3435350" y="5803900"/>
          <p14:tracePt t="66708" x="3435350" y="5797550"/>
          <p14:tracePt t="66756" x="3435350" y="5791200"/>
          <p14:tracePt t="66784" x="3429000" y="5791200"/>
          <p14:tracePt t="66876" x="3429000" y="5797550"/>
          <p14:tracePt t="66912" x="3429000" y="5803900"/>
          <p14:tracePt t="67055" x="3422650" y="5810250"/>
          <p14:tracePt t="67160" x="3422650" y="5816600"/>
          <p14:tracePt t="67188" x="3422650" y="5822950"/>
          <p14:tracePt t="67211" x="3416300" y="5822950"/>
          <p14:tracePt t="67272" x="3409950" y="5829300"/>
          <p14:tracePt t="67288" x="3403600" y="5829300"/>
          <p14:tracePt t="67356" x="3403600" y="5835650"/>
          <p14:tracePt t="67400" x="3409950" y="5829300"/>
          <p14:tracePt t="67460" x="3416300" y="5829300"/>
          <p14:tracePt t="67484" x="3416300" y="5822950"/>
          <p14:tracePt t="67504" x="3422650" y="5816600"/>
          <p14:tracePt t="67520" x="3429000" y="5810250"/>
          <p14:tracePt t="67535" x="3429000" y="5803900"/>
          <p14:tracePt t="67543" x="3435350" y="5797550"/>
          <p14:tracePt t="67556" x="3441700" y="5791200"/>
          <p14:tracePt t="67572" x="3441700" y="5784850"/>
          <p14:tracePt t="67837" x="3441700" y="5778500"/>
          <p14:tracePt t="67872" x="3441700" y="5772150"/>
          <p14:tracePt t="67888" x="3441700" y="5765800"/>
          <p14:tracePt t="67924" x="3441700" y="5759450"/>
          <p14:tracePt t="67968" x="3441700" y="5753100"/>
          <p14:tracePt t="67992" x="3435350" y="5753100"/>
          <p14:tracePt t="68428" x="3429000" y="5759450"/>
          <p14:tracePt t="68472" x="3429000" y="5765800"/>
          <p14:tracePt t="68736" x="3429000" y="5772150"/>
          <p14:tracePt t="68868" x="3422650" y="5778500"/>
          <p14:tracePt t="68988" x="3416300" y="5778500"/>
          <p14:tracePt t="69012" x="3416300" y="5784850"/>
          <p14:tracePt t="69028" x="3403600" y="5791200"/>
          <p14:tracePt t="69044" x="3397250" y="5791200"/>
          <p14:tracePt t="69052" x="3384550" y="5797550"/>
          <p14:tracePt t="69069" x="3378200" y="5803900"/>
          <p14:tracePt t="69069" x="3371850" y="5810250"/>
          <p14:tracePt t="69069" x="3365500" y="5816600"/>
          <p14:tracePt t="69091" x="3359150" y="5822950"/>
          <p14:tracePt t="69091" x="3352800" y="5829300"/>
          <p14:tracePt t="69105" x="3346450" y="5835650"/>
          <p14:tracePt t="69105" x="3333750" y="5842000"/>
          <p14:tracePt t="69121" x="3327400" y="5848350"/>
          <p14:tracePt t="69121" x="3321050" y="5854700"/>
          <p14:tracePt t="69121" x="3314700" y="5861050"/>
          <p14:tracePt t="69140" x="3302000" y="5861050"/>
          <p14:tracePt t="69152" x="3295650" y="5867400"/>
          <p14:tracePt t="69152" x="3276600" y="5873750"/>
          <p14:tracePt t="69171" x="3270250" y="5880100"/>
          <p14:tracePt t="69171" x="3257550" y="5880100"/>
          <p14:tracePt t="69188" x="3251200" y="5886450"/>
          <p14:tracePt t="69188" x="3238500" y="5892800"/>
          <p14:tracePt t="69204" x="3225800" y="5899150"/>
          <p14:tracePt t="69204" x="3219450" y="5905500"/>
          <p14:tracePt t="69221" x="3206750" y="5911850"/>
          <p14:tracePt t="69221" x="3181350" y="5918200"/>
          <p14:tracePt t="69238" x="3168650" y="5924550"/>
          <p14:tracePt t="69238" x="3162300" y="5930900"/>
          <p14:tracePt t="69255" x="3149600" y="5937250"/>
          <p14:tracePt t="69255" x="3136900" y="5937250"/>
          <p14:tracePt t="69272" x="3124200" y="5943600"/>
          <p14:tracePt t="69272" x="3111500" y="5949950"/>
          <p14:tracePt t="69289" x="3086100" y="5956300"/>
          <p14:tracePt t="69289" x="3073400" y="5956300"/>
          <p14:tracePt t="69305" x="3060700" y="5962650"/>
          <p14:tracePt t="69305" x="3048000" y="5962650"/>
          <p14:tracePt t="69322" x="3035300" y="5969000"/>
          <p14:tracePt t="69322" x="3022600" y="5969000"/>
          <p14:tracePt t="69338" x="3009900" y="5975350"/>
          <p14:tracePt t="69338" x="2997200" y="5975350"/>
          <p14:tracePt t="69338" x="2990850" y="5981700"/>
          <p14:tracePt t="69357" x="2978150" y="5981700"/>
          <p14:tracePt t="69370" x="2965450" y="5988050"/>
          <p14:tracePt t="69370" x="2952750" y="5988050"/>
          <p14:tracePt t="69389" x="2946400" y="5988050"/>
          <p14:tracePt t="69389" x="2940050" y="5988050"/>
          <p14:tracePt t="69406" x="2933700" y="5988050"/>
          <p14:tracePt t="69420" x="2927350" y="5981700"/>
          <p14:tracePt t="69448" x="2933700" y="5975350"/>
          <p14:tracePt t="69476" x="2940050" y="5975350"/>
          <p14:tracePt t="69493" x="2946400" y="5969000"/>
          <p14:tracePt t="69516" x="2952750" y="5975350"/>
          <p14:tracePt t="69528" x="2959100" y="5975350"/>
          <p14:tracePt t="69544" x="2965450" y="5975350"/>
          <p14:tracePt t="69561" x="2971800" y="5969000"/>
          <p14:tracePt t="69570" x="2978150" y="5969000"/>
          <p14:tracePt t="69570" x="2997200" y="5969000"/>
          <p14:tracePt t="69590" x="3003550" y="5962650"/>
          <p14:tracePt t="69590" x="3009900" y="5962650"/>
          <p14:tracePt t="69606" x="3022600" y="5962650"/>
          <p14:tracePt t="69606" x="3028950" y="5956300"/>
          <p14:tracePt t="69623" x="3035300" y="5956300"/>
          <p14:tracePt t="69623" x="3048000" y="5949950"/>
          <p14:tracePt t="69640" x="3054350" y="5949950"/>
          <p14:tracePt t="69640" x="3067050" y="5949950"/>
          <p14:tracePt t="69657" x="3073400" y="5943600"/>
          <p14:tracePt t="69657" x="3079750" y="5943600"/>
          <p14:tracePt t="69673" x="3086100" y="5943600"/>
          <p14:tracePt t="69673" x="3092450" y="5943600"/>
          <p14:tracePt t="69690" x="3098800" y="5943600"/>
          <p14:tracePt t="69704" x="3105150" y="5943600"/>
          <p14:tracePt t="69721" x="3111500" y="5943600"/>
          <p14:tracePt t="69738" x="3117850" y="5943600"/>
          <p14:tracePt t="69755" x="3124200" y="5943600"/>
          <p14:tracePt t="69771" x="3130550" y="5943600"/>
          <p14:tracePt t="69788" x="3136900" y="5943600"/>
          <p14:tracePt t="69817" x="3143250" y="5943600"/>
          <p14:tracePt t="69829" x="3136900" y="5949950"/>
          <p14:tracePt t="69904" x="3130550" y="5956300"/>
          <p14:tracePt t="69964" x="3124200" y="5956300"/>
          <p14:tracePt t="69997" x="3130550" y="5956300"/>
          <p14:tracePt t="70116" x="3124200" y="5962650"/>
          <p14:tracePt t="70188" x="3117850" y="5969000"/>
          <p14:tracePt t="70221" x="3111500" y="5975350"/>
          <p14:tracePt t="70245" x="3111500" y="5981700"/>
          <p14:tracePt t="70256" x="3105150" y="5981700"/>
          <p14:tracePt t="70272" x="3098800" y="5981700"/>
          <p14:tracePt t="70288" x="3092450" y="5988050"/>
          <p14:tracePt t="70304" x="3079750" y="5988050"/>
          <p14:tracePt t="70317" x="3073400" y="5994400"/>
          <p14:tracePt t="70332" x="3067050" y="5994400"/>
          <p14:tracePt t="70348" x="3060700" y="5994400"/>
          <p14:tracePt t="70364" x="3048000" y="5994400"/>
          <p14:tracePt t="70377" x="3041650" y="5994400"/>
          <p14:tracePt t="70393" x="3035300" y="5988050"/>
          <p14:tracePt t="70452" x="3041650" y="5981700"/>
          <p14:tracePt t="70496" x="3048000" y="5981700"/>
          <p14:tracePt t="70529" x="3048000" y="5975350"/>
          <p14:tracePt t="70549" x="3054350" y="5975350"/>
          <p14:tracePt t="70572" x="3060700" y="5969000"/>
          <p14:tracePt t="70605" x="3067050" y="5962650"/>
          <p14:tracePt t="70624" x="3067050" y="5969000"/>
          <p14:tracePt t="70664" x="3067050" y="5975350"/>
          <p14:tracePt t="70677" x="3067050" y="5981700"/>
          <p14:tracePt t="70693" x="3060700" y="5988050"/>
          <p14:tracePt t="70717" x="3048000" y="5988050"/>
          <p14:tracePt t="70745" x="3041650" y="5994400"/>
          <p14:tracePt t="70753" x="3035300" y="5994400"/>
          <p14:tracePt t="70762" x="3028950" y="5994400"/>
          <p14:tracePt t="70762" x="3022600" y="5994400"/>
          <p14:tracePt t="70777" x="3016250" y="5994400"/>
          <p14:tracePt t="70777" x="3009900" y="6000750"/>
          <p14:tracePt t="70793" x="3003550" y="6000750"/>
          <p14:tracePt t="70793" x="2997200" y="6007100"/>
          <p14:tracePt t="70793" x="2990850" y="6007100"/>
          <p14:tracePt t="70813" x="2984500" y="6013450"/>
          <p14:tracePt t="70825" x="2978150" y="6013450"/>
          <p14:tracePt t="70841" x="2971800" y="6019800"/>
          <p14:tracePt t="70841" x="2965450" y="6019800"/>
          <p14:tracePt t="70860" x="2959100" y="6013450"/>
          <p14:tracePt t="70881" x="2959100" y="6019800"/>
          <p14:tracePt t="70916" x="2965450" y="6026150"/>
          <p14:tracePt t="70933" x="2965450" y="6032500"/>
          <p14:tracePt t="70957" x="2959100" y="6038850"/>
          <p14:tracePt t="70993" x="2952750" y="6038850"/>
          <p14:tracePt t="71089" x="2946400" y="6038850"/>
          <p14:tracePt t="71113" x="2940050" y="6038850"/>
          <p14:tracePt t="71137" x="2933700" y="6045200"/>
          <p14:tracePt t="71157" x="2927350" y="6045200"/>
          <p14:tracePt t="71173" x="2921000" y="6051550"/>
          <p14:tracePt t="71197" x="2921000" y="6057900"/>
          <p14:tracePt t="71208" x="2927350" y="6057900"/>
          <p14:tracePt t="71276" x="2933700" y="6051550"/>
          <p14:tracePt t="71292" x="2946400" y="6051550"/>
          <p14:tracePt t="71325" x="2952750" y="6045200"/>
          <p14:tracePt t="71337" x="2959100" y="6045200"/>
          <p14:tracePt t="71353" x="2959100" y="6038850"/>
          <p14:tracePt t="71369" x="2965450" y="6038850"/>
          <p14:tracePt t="71397" x="2971800" y="6038850"/>
          <p14:tracePt t="71437" x="2971800" y="6032500"/>
          <p14:tracePt t="71449" x="2978150" y="6026150"/>
          <p14:tracePt t="71473" x="2978150" y="6019800"/>
          <p14:tracePt t="71505" x="2978150" y="6026150"/>
          <p14:tracePt t="71593" x="2971800" y="6026150"/>
          <p14:tracePt t="71637" x="2965450" y="6026150"/>
          <p14:tracePt t="71669" x="2959100" y="6032500"/>
          <p14:tracePt t="71697" x="2959100" y="6038850"/>
          <p14:tracePt t="71721" x="2952750" y="6038850"/>
          <p14:tracePt t="71797" x="2946400" y="6045200"/>
          <p14:tracePt t="71833" x="2946400" y="6051550"/>
          <p14:tracePt t="71869" x="2940050" y="6051550"/>
          <p14:tracePt t="72109" x="2933700" y="6057900"/>
          <p14:tracePt t="72165" x="2940050" y="6051550"/>
          <p14:tracePt t="72253" x="2946400" y="6051550"/>
          <p14:tracePt t="72305" x="2940050" y="6051550"/>
          <p14:tracePt t="72417" x="2946400" y="6051550"/>
          <p14:tracePt t="72477" x="2952750" y="6045200"/>
          <p14:tracePt t="72509" x="2959100" y="6051550"/>
          <p14:tracePt t="72597" x="2952750" y="6051550"/>
          <p14:tracePt t="72749" x="2946400" y="6051550"/>
          <p14:tracePt t="72777" x="2952750" y="6045200"/>
          <p14:tracePt t="72877" x="2959100" y="6045200"/>
          <p14:tracePt t="72929" x="2952750" y="6045200"/>
          <p14:tracePt t="73145" x="2959100" y="6045200"/>
          <p14:tracePt t="73221" x="2952750" y="6045200"/>
          <p14:tracePt t="73573" x="2959100" y="6051550"/>
          <p14:tracePt t="73686" x="2965450" y="6045200"/>
          <p14:tracePt t="73745" x="2971800" y="6045200"/>
          <p14:tracePt t="73841" x="2971800" y="6051550"/>
          <p14:tracePt t="73889" x="2965450" y="6051550"/>
          <p14:tracePt t="73977" x="2965450" y="6057900"/>
          <p14:tracePt t="74141" x="2965450" y="6051550"/>
          <p14:tracePt t="74173" x="2971800" y="6045200"/>
          <p14:tracePt t="74202" x="2978150" y="6038850"/>
          <p14:tracePt t="74489" x="2978150" y="6032500"/>
          <p14:tracePt t="74525" x="2978150" y="6038850"/>
          <p14:tracePt t="74849" x="2971800" y="6038850"/>
          <p14:tracePt t="74910" x="2971800" y="6045200"/>
          <p14:tracePt t="75126" x="2978150" y="6038850"/>
          <p14:tracePt t="75322" x="2984500" y="6038850"/>
          <p14:tracePt t="75357" x="2990850" y="6032500"/>
          <p14:tracePt t="75478" x="2997200" y="6038850"/>
          <p14:tracePt t="75518" x="3003550" y="6038850"/>
          <p14:tracePt t="75578" x="3009900" y="6045200"/>
          <p14:tracePt t="75657" x="3003550" y="6038850"/>
          <p14:tracePt t="75718" x="3009900" y="6038850"/>
          <p14:tracePt t="75810" x="3003550" y="6032500"/>
          <p14:tracePt t="75990" x="3003550" y="6026150"/>
          <p14:tracePt t="76041" x="2997200" y="6026150"/>
          <p14:tracePt t="76102" x="3003550" y="6019800"/>
          <p14:tracePt t="76237" x="2997200" y="6013450"/>
          <p14:tracePt t="76350" x="2990850" y="6019800"/>
          <p14:tracePt t="76430" x="2990850" y="6026150"/>
          <p14:tracePt t="76482" x="2990850" y="6032500"/>
          <p14:tracePt t="76530" x="2984500" y="6026150"/>
          <p14:tracePt t="76598" x="2984500" y="6032500"/>
          <p14:tracePt t="76678" x="2978150" y="6038850"/>
          <p14:tracePt t="76718" x="2971800" y="6045200"/>
          <p14:tracePt t="76745" x="2965450" y="6051550"/>
          <p14:tracePt t="76778" x="2959100" y="6057900"/>
          <p14:tracePt t="76830" x="2959100" y="6064250"/>
          <p14:tracePt t="76866" x="2959100" y="6057900"/>
          <p14:tracePt t="76910" x="2965450" y="6057900"/>
          <p14:tracePt t="76950" x="2971800" y="6057900"/>
          <p14:tracePt t="76986" x="2978150" y="6064250"/>
          <p14:tracePt t="77142" x="2984500" y="6057900"/>
          <p14:tracePt t="77182" x="2990850" y="6057900"/>
          <p14:tracePt t="77210" x="2990850" y="6051550"/>
          <p14:tracePt t="77234" x="2997200" y="6051550"/>
          <p14:tracePt t="77258" x="3003550" y="6051550"/>
          <p14:tracePt t="77294" x="3009900" y="6051550"/>
          <p14:tracePt t="77338" x="3016250" y="6051550"/>
          <p14:tracePt t="77378" x="3022600" y="6051550"/>
          <p14:tracePt t="77422" x="3022600" y="6057900"/>
          <p14:tracePt t="77442" x="3028950" y="6057900"/>
          <p14:tracePt t="77458" x="3035300" y="6051550"/>
          <p14:tracePt t="77474" x="3041650" y="6057900"/>
          <p14:tracePt t="77498" x="3048000" y="6057900"/>
          <p14:tracePt t="77586" x="3048000" y="6051550"/>
          <p14:tracePt t="77678" x="3048000" y="6045200"/>
          <p14:tracePt t="77798" x="3041650" y="6045200"/>
          <p14:tracePt t="77870" x="3035300" y="6045200"/>
          <p14:tracePt t="77962" x="3041650" y="6038850"/>
          <p14:tracePt t="78082" x="3041650" y="6045200"/>
          <p14:tracePt t="78170" x="3035300" y="6051550"/>
          <p14:tracePt t="78219" x="3035300" y="6057900"/>
          <p14:tracePt t="78262" x="3041650" y="6057900"/>
          <p14:tracePt t="78470" x="3048000" y="6057900"/>
          <p14:tracePt t="78503" x="3048000" y="6051550"/>
          <p14:tracePt t="78530" x="3054350" y="6045200"/>
          <p14:tracePt t="78571" x="3054350" y="6038850"/>
          <p14:tracePt t="78623" x="3060700" y="6045200"/>
          <p14:tracePt t="78943" x="3067050" y="6045200"/>
          <p14:tracePt t="78982" x="3073400" y="6045200"/>
          <p14:tracePt t="79042" x="3079750" y="6045200"/>
          <p14:tracePt t="79058" x="3092450" y="6051550"/>
          <p14:tracePt t="79070" x="3098800" y="6057900"/>
          <p14:tracePt t="79088" x="3105150" y="6057900"/>
          <p14:tracePt t="79095" x="3111500" y="6064250"/>
          <p14:tracePt t="79111" x="3117850" y="6064250"/>
          <p14:tracePt t="79120" x="3124200" y="6064250"/>
          <p14:tracePt t="79120" x="3130550" y="6070600"/>
          <p14:tracePt t="79139" x="3136900" y="6070600"/>
          <p14:tracePt t="79155" x="3143250" y="6070600"/>
          <p14:tracePt t="79171" x="3155950" y="6076950"/>
          <p14:tracePt t="79187" x="3162300" y="6076950"/>
          <p14:tracePt t="79204" x="3168650" y="6076950"/>
          <p14:tracePt t="79204" x="3175000" y="6083300"/>
          <p14:tracePt t="79224" x="3168650" y="6089650"/>
          <p14:tracePt t="79403" x="3168650" y="6096000"/>
          <p14:tracePt t="79423" x="3162300" y="6096000"/>
          <p14:tracePt t="79463" x="3155950" y="6102350"/>
          <p14:tracePt t="79539" x="3149600" y="6102350"/>
          <p14:tracePt t="79591" x="3143250" y="6096000"/>
          <p14:tracePt t="79619" x="3136900" y="6096000"/>
          <p14:tracePt t="79687" x="3130550" y="6096000"/>
          <p14:tracePt t="79722" x="3124200" y="6096000"/>
          <p14:tracePt t="79747" x="3117850" y="6096000"/>
          <p14:tracePt t="79771" x="3117850" y="6102350"/>
          <p14:tracePt t="79791" x="3111500" y="6102350"/>
          <p14:tracePt t="79822" x="3105150" y="6108700"/>
          <p14:tracePt t="79859" x="3098800" y="6108700"/>
          <p14:tracePt t="79918" x="3098800" y="6115050"/>
          <p14:tracePt t="80003" x="3098800" y="6121400"/>
          <p14:tracePt t="80031" x="3098800" y="6115050"/>
          <p14:tracePt t="80083" x="3098800" y="6121400"/>
          <p14:tracePt t="80106" x="3092450" y="6121400"/>
          <p14:tracePt t="80131" x="3092450" y="6127750"/>
          <p14:tracePt t="80175" x="3086100" y="6127750"/>
          <p14:tracePt t="80235" x="3086100" y="6134100"/>
          <p14:tracePt t="80259" x="3079750" y="6140450"/>
          <p14:tracePt t="80287" x="3079750" y="6146800"/>
          <p14:tracePt t="80319" x="3073400" y="6153150"/>
          <p14:tracePt t="80355" x="3067050" y="6153150"/>
          <p14:tracePt t="80379" x="3060700" y="6165850"/>
          <p14:tracePt t="80390" x="3054350" y="6165850"/>
          <p14:tracePt t="80407" x="3054350" y="6172200"/>
          <p14:tracePt t="80415" x="3048000" y="6178550"/>
          <p14:tracePt t="80431" x="3041650" y="6178550"/>
          <p14:tracePt t="80442" x="3035300" y="6178550"/>
          <p14:tracePt t="80442" x="3028950" y="6178550"/>
          <p14:tracePt t="80461" x="3022600" y="6178550"/>
          <p14:tracePt t="80461" x="3022600" y="6172200"/>
          <p14:tracePt t="80477" x="3016250" y="6172200"/>
          <p14:tracePt t="80477" x="3009900" y="6172200"/>
          <p14:tracePt t="80494" x="3003550" y="6165850"/>
          <p14:tracePt t="80508" x="2997200" y="6159500"/>
          <p14:tracePt t="80526" x="2990850" y="6153150"/>
          <p14:tracePt t="80542" x="2984500" y="6146800"/>
          <p14:tracePt t="80559" x="2978150" y="6146800"/>
          <p14:tracePt t="80576" x="2971800" y="6146800"/>
          <p14:tracePt t="80592" x="2971800" y="6153150"/>
          <p14:tracePt t="80679" x="2978150" y="6146800"/>
          <p14:tracePt t="80691" x="2978150" y="6140450"/>
          <p14:tracePt t="80707" x="2984500" y="6127750"/>
          <p14:tracePt t="80731" x="2984500" y="6134100"/>
          <p14:tracePt t="80758" x="2990850" y="6140450"/>
          <p14:tracePt t="80775" x="2990850" y="6153150"/>
          <p14:tracePt t="80791" x="2990850" y="6159500"/>
          <p14:tracePt t="80819" x="2984500" y="6165850"/>
          <p14:tracePt t="80955" x="2978150" y="6159500"/>
          <p14:tracePt t="81023" x="2971800" y="6165850"/>
          <p14:tracePt t="81039" x="2965450" y="6178550"/>
          <p14:tracePt t="81067" x="2959100" y="6178550"/>
          <p14:tracePt t="81092" x="2952750" y="6184900"/>
          <p14:tracePt t="81111" x="2946400" y="6184900"/>
          <p14:tracePt t="81143" x="2940050" y="6178550"/>
          <p14:tracePt t="81188" x="2933700" y="6178550"/>
          <p14:tracePt t="81279" x="2927350" y="6178550"/>
          <p14:tracePt t="81307" x="2921000" y="6184900"/>
          <p14:tracePt t="81403" x="2914650" y="6184900"/>
          <p14:tracePt t="81471" x="2908300" y="6184900"/>
          <p14:tracePt t="81519" x="2908300" y="6191250"/>
          <p14:tracePt t="81579" x="2901950" y="6191250"/>
          <p14:tracePt t="81615" x="2895600" y="6191250"/>
          <p14:tracePt t="81667" x="2889250" y="6191250"/>
          <p14:tracePt t="81699" x="2882900" y="6191250"/>
          <p14:tracePt t="81719" x="2876550" y="6191250"/>
          <p14:tracePt t="81743" x="2876550" y="6197600"/>
          <p14:tracePt t="81779" x="2882900" y="6197600"/>
          <p14:tracePt t="82011" x="2889250" y="6191250"/>
          <p14:tracePt t="82051" x="2895600" y="6184900"/>
          <p14:tracePt t="82079" x="2901950" y="6184900"/>
          <p14:tracePt t="82131" x="2908300" y="6178550"/>
          <p14:tracePt t="82155" x="2914650" y="6178550"/>
          <p14:tracePt t="82171" x="2921000" y="6172200"/>
          <p14:tracePt t="82183" x="2927350" y="6165850"/>
          <p14:tracePt t="82199" x="2933700" y="6165850"/>
          <p14:tracePt t="82223" x="2933700" y="6172200"/>
          <p14:tracePt t="82251" x="2933700" y="6178550"/>
          <p14:tracePt t="82284" x="2927350" y="6172200"/>
          <p14:tracePt t="82335" x="2921000" y="6172200"/>
          <p14:tracePt t="82359" x="2914650" y="6178550"/>
          <p14:tracePt t="82379" x="2908300" y="6178550"/>
          <p14:tracePt t="82395" x="2908300" y="6184900"/>
          <p14:tracePt t="82411" x="2901950" y="6184900"/>
          <p14:tracePt t="82423" x="2895600" y="6191250"/>
          <p14:tracePt t="82439" x="2889250" y="6197600"/>
          <p14:tracePt t="82455" x="2882900" y="6197600"/>
          <p14:tracePt t="82479" x="2876550" y="6197600"/>
          <p14:tracePt t="82523" x="2870200" y="6197600"/>
          <p14:tracePt t="82540" x="2863850" y="6197600"/>
          <p14:tracePt t="82551" x="2857500" y="6197600"/>
          <p14:tracePt t="82575" x="2851150" y="6197600"/>
          <p14:tracePt t="82599" x="2851150" y="6191250"/>
          <p14:tracePt t="82635" x="2857500" y="6191250"/>
          <p14:tracePt t="82723" x="2863850" y="6191250"/>
          <p14:tracePt t="82772" x="2870200" y="6191250"/>
          <p14:tracePt t="82783" x="2876550" y="6191250"/>
          <p14:tracePt t="82799" x="2882900" y="6184900"/>
          <p14:tracePt t="82815" x="2889250" y="6184900"/>
          <p14:tracePt t="82852" x="2895600" y="6184900"/>
          <p14:tracePt t="82891" x="2901950" y="6184900"/>
          <p14:tracePt t="82911" x="2908300" y="6178550"/>
          <p14:tracePt t="82935" x="2914650" y="6172200"/>
          <p14:tracePt t="82952" x="2921000" y="6165850"/>
          <p14:tracePt t="82964" x="2927350" y="6165850"/>
          <p14:tracePt t="82979" x="2933700" y="6159500"/>
          <p14:tracePt t="82995" x="2940050" y="6153150"/>
          <p14:tracePt t="83012" x="2946400" y="6153150"/>
          <p14:tracePt t="83023" x="2952750" y="6153150"/>
          <p14:tracePt t="83039" x="2959100" y="6153150"/>
          <p14:tracePt t="83055" x="2965450" y="6153150"/>
          <p14:tracePt t="83072" x="2971800" y="6153150"/>
          <p14:tracePt t="83084" x="2978150" y="6146800"/>
          <p14:tracePt t="83101" x="2984500" y="6140450"/>
          <p14:tracePt t="83117" x="2990850" y="6140450"/>
          <p14:tracePt t="83135" x="2997200" y="6134100"/>
          <p14:tracePt t="83151" x="3003550" y="6140450"/>
          <p14:tracePt t="83168" x="3009900" y="6134100"/>
          <p14:tracePt t="83168" x="3009900" y="6127750"/>
          <p14:tracePt t="83187" x="3016250" y="6127750"/>
          <p14:tracePt t="83201" x="3022600" y="6127750"/>
          <p14:tracePt t="83201" x="3028950" y="6115050"/>
          <p14:tracePt t="83220" x="3035300" y="6102350"/>
          <p14:tracePt t="83236" x="3035300" y="6096000"/>
          <p14:tracePt t="83252" x="3041650" y="6096000"/>
          <p14:tracePt t="83268" x="3048000" y="6089650"/>
          <p14:tracePt t="83289" x="3054350" y="6083300"/>
          <p14:tracePt t="83304" x="3060700" y="6083300"/>
          <p14:tracePt t="83320" x="3060700" y="6076950"/>
          <p14:tracePt t="83335" x="3067050" y="6076950"/>
          <p14:tracePt t="83352" x="3079750" y="6070600"/>
          <p14:tracePt t="83368" x="3086100" y="6070600"/>
          <p14:tracePt t="83368" x="3092450" y="6064250"/>
          <p14:tracePt t="83387" x="3098800" y="6057900"/>
          <p14:tracePt t="83387" x="3105150" y="6051550"/>
          <p14:tracePt t="83404" x="3111500" y="6051550"/>
          <p14:tracePt t="83404" x="3117850" y="6045200"/>
          <p14:tracePt t="83421" x="3124200" y="6038850"/>
          <p14:tracePt t="83421" x="3136900" y="6032500"/>
          <p14:tracePt t="83421" x="3143250" y="6026150"/>
          <p14:tracePt t="83440" x="3155950" y="6019800"/>
          <p14:tracePt t="83440" x="3162300" y="6013450"/>
          <p14:tracePt t="83454" x="3175000" y="6007100"/>
          <p14:tracePt t="83454" x="3181350" y="6000750"/>
          <p14:tracePt t="83471" x="3187700" y="5994400"/>
          <p14:tracePt t="83471" x="3194050" y="5988050"/>
          <p14:tracePt t="83488" x="3200400" y="5988050"/>
          <p14:tracePt t="83488" x="3206750" y="5975350"/>
          <p14:tracePt t="83505" x="3206750" y="5969000"/>
          <p14:tracePt t="83520" x="3200400" y="5969000"/>
          <p14:tracePt t="83563" x="3194050" y="5975350"/>
          <p14:tracePt t="83579" x="3187700" y="5975350"/>
          <p14:tracePt t="83589" x="3181350" y="5975350"/>
          <p14:tracePt t="83589" x="3175000" y="5975350"/>
          <p14:tracePt t="83605" x="3168650" y="5981700"/>
          <p14:tracePt t="83605" x="3162300" y="5981700"/>
          <p14:tracePt t="83621" x="3155950" y="5981700"/>
          <p14:tracePt t="83621" x="3149600" y="5981700"/>
          <p14:tracePt t="83621" x="3143250" y="5975350"/>
          <p14:tracePt t="83641" x="3136900" y="5975350"/>
          <p14:tracePt t="83653" x="3130550" y="5975350"/>
          <p14:tracePt t="83653" x="3124200" y="5969000"/>
          <p14:tracePt t="83673" x="3111500" y="5962650"/>
          <p14:tracePt t="83673" x="3105150" y="5956300"/>
          <p14:tracePt t="83689" x="3098800" y="5956300"/>
          <p14:tracePt t="83689" x="3092450" y="5949950"/>
          <p14:tracePt t="83705" x="3086100" y="5949950"/>
          <p14:tracePt t="83720" x="3079750" y="5949950"/>
          <p14:tracePt t="83736" x="3086100" y="5962650"/>
          <p14:tracePt t="83760" x="3098800" y="5969000"/>
          <p14:tracePt t="83770" x="3105150" y="5975350"/>
          <p14:tracePt t="83770" x="3117850" y="5981700"/>
          <p14:tracePt t="83789" x="3124200" y="5994400"/>
          <p14:tracePt t="83789" x="3149600" y="6007100"/>
          <p14:tracePt t="83805" x="3162300" y="6019800"/>
          <p14:tracePt t="83805" x="3175000" y="6026150"/>
          <p14:tracePt t="83822" x="3194050" y="6032500"/>
          <p14:tracePt t="83822" x="3206750" y="6038850"/>
          <p14:tracePt t="83840" x="3219450" y="6045200"/>
          <p14:tracePt t="83840" x="3238500" y="6051550"/>
          <p14:tracePt t="83856" x="3251200" y="6057900"/>
          <p14:tracePt t="83856" x="3282950" y="6064250"/>
          <p14:tracePt t="83873" x="3295650" y="6064250"/>
          <p14:tracePt t="83873" x="3308350" y="6064250"/>
          <p14:tracePt t="83890" x="3314700" y="6064250"/>
          <p14:tracePt t="83890" x="3327400" y="6064250"/>
          <p14:tracePt t="83906" x="3333750" y="6057900"/>
          <p14:tracePt t="83906" x="3340100" y="6057900"/>
          <p14:tracePt t="83906" x="3346450" y="6057900"/>
          <p14:tracePt t="83925" x="3359150" y="6051550"/>
          <p14:tracePt t="83940" x="3359150" y="6045200"/>
          <p14:tracePt t="83956" x="3365500" y="6038850"/>
          <p14:tracePt t="83972" x="3371850" y="6038850"/>
          <p14:tracePt t="83972" x="3378200" y="6038850"/>
          <p14:tracePt t="83972" x="3384550" y="6038850"/>
          <p14:tracePt t="83992" x="3390900" y="6038850"/>
          <p14:tracePt t="84004" x="3397250" y="6038850"/>
          <p14:tracePt t="84021" x="3403600" y="6038850"/>
          <p14:tracePt t="84037" x="3409950" y="6038850"/>
          <p14:tracePt t="84054" x="3416300" y="6045200"/>
          <p14:tracePt t="84092" x="3416300" y="6038850"/>
          <p14:tracePt t="84164" x="3409950" y="6038850"/>
          <p14:tracePt t="84180" x="3403600" y="6038850"/>
          <p14:tracePt t="84196" x="3397250" y="6038850"/>
          <p14:tracePt t="84212" x="3384550" y="6032500"/>
          <p14:tracePt t="84224" x="3384550" y="6026150"/>
          <p14:tracePt t="84232" x="3378200" y="6019800"/>
          <p14:tracePt t="84241" x="3371850" y="6013450"/>
          <p14:tracePt t="84241" x="3365500" y="6013450"/>
          <p14:tracePt t="84257" x="3365500" y="6000750"/>
          <p14:tracePt t="84257" x="3359150" y="5994400"/>
          <p14:tracePt t="84273" x="3352800" y="5988050"/>
          <p14:tracePt t="84273" x="3352800" y="5975350"/>
          <p14:tracePt t="84273" x="3346450" y="5969000"/>
          <p14:tracePt t="84293" x="3346450" y="5956300"/>
          <p14:tracePt t="84305" x="3340100" y="59436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ja-JP" altLang="en-US"/>
              <a:t>データを集めたら</a:t>
            </a:r>
          </a:p>
        </p:txBody>
      </p:sp>
      <p:sp>
        <p:nvSpPr>
          <p:cNvPr id="431108" name="Rectangle 4"/>
          <p:cNvSpPr>
            <a:spLocks noChangeArrowheads="1"/>
          </p:cNvSpPr>
          <p:nvPr/>
        </p:nvSpPr>
        <p:spPr bwMode="auto">
          <a:xfrm>
            <a:off x="642910" y="1285860"/>
            <a:ext cx="3546475" cy="457200"/>
          </a:xfrm>
          <a:prstGeom prst="rect">
            <a:avLst/>
          </a:prstGeom>
          <a:noFill/>
          <a:ln w="38100">
            <a:noFill/>
            <a:miter lim="800000"/>
            <a:headEnd/>
            <a:tailEnd/>
          </a:ln>
          <a:effectLst/>
        </p:spPr>
        <p:txBody>
          <a:bodyPr wrap="none">
            <a:spAutoFit/>
          </a:bodyPr>
          <a:lstStyle/>
          <a:p>
            <a:pPr>
              <a:spcBef>
                <a:spcPct val="50000"/>
              </a:spcBef>
            </a:pPr>
            <a:r>
              <a:rPr lang="ja-JP" altLang="en-US"/>
              <a:t>１．基礎統計量を計算する</a:t>
            </a:r>
          </a:p>
        </p:txBody>
      </p:sp>
      <p:sp>
        <p:nvSpPr>
          <p:cNvPr id="2" name="テキスト ボックス 1"/>
          <p:cNvSpPr txBox="1"/>
          <p:nvPr/>
        </p:nvSpPr>
        <p:spPr>
          <a:xfrm>
            <a:off x="625972" y="2046039"/>
            <a:ext cx="3206327" cy="461665"/>
          </a:xfrm>
          <a:prstGeom prst="rect">
            <a:avLst/>
          </a:prstGeom>
          <a:noFill/>
        </p:spPr>
        <p:txBody>
          <a:bodyPr wrap="none" rtlCol="0">
            <a:spAutoFit/>
          </a:bodyPr>
          <a:lstStyle/>
          <a:p>
            <a:r>
              <a:rPr kumimoji="1" lang="ja-JP" altLang="en-US" dirty="0" smtClean="0"/>
              <a:t>①　データが少ないとき</a:t>
            </a:r>
            <a:endParaRPr kumimoji="1" lang="ja-JP" altLang="en-US" dirty="0"/>
          </a:p>
        </p:txBody>
      </p:sp>
      <p:sp>
        <p:nvSpPr>
          <p:cNvPr id="3" name="テキスト ボックス 2"/>
          <p:cNvSpPr txBox="1"/>
          <p:nvPr/>
        </p:nvSpPr>
        <p:spPr>
          <a:xfrm>
            <a:off x="1403647" y="2823319"/>
            <a:ext cx="4222631" cy="461665"/>
          </a:xfrm>
          <a:prstGeom prst="rect">
            <a:avLst/>
          </a:prstGeom>
          <a:noFill/>
        </p:spPr>
        <p:txBody>
          <a:bodyPr wrap="none" rtlCol="0">
            <a:spAutoFit/>
          </a:bodyPr>
          <a:lstStyle/>
          <a:p>
            <a:r>
              <a:rPr kumimoji="1" lang="ja-JP" altLang="en-US" dirty="0" smtClean="0"/>
              <a:t>平均，標準偏差，標準誤差など</a:t>
            </a:r>
            <a:endParaRPr kumimoji="1" lang="ja-JP" altLang="en-US" dirty="0"/>
          </a:p>
        </p:txBody>
      </p:sp>
      <p:sp>
        <p:nvSpPr>
          <p:cNvPr id="13" name="テキスト ボックス 12"/>
          <p:cNvSpPr txBox="1"/>
          <p:nvPr/>
        </p:nvSpPr>
        <p:spPr>
          <a:xfrm>
            <a:off x="643112" y="3717032"/>
            <a:ext cx="2929007" cy="461665"/>
          </a:xfrm>
          <a:prstGeom prst="rect">
            <a:avLst/>
          </a:prstGeom>
          <a:noFill/>
        </p:spPr>
        <p:txBody>
          <a:bodyPr wrap="none" rtlCol="0">
            <a:spAutoFit/>
          </a:bodyPr>
          <a:lstStyle/>
          <a:p>
            <a:r>
              <a:rPr lang="ja-JP" altLang="en-US" dirty="0"/>
              <a:t>②</a:t>
            </a:r>
            <a:r>
              <a:rPr kumimoji="1" lang="ja-JP" altLang="en-US" dirty="0" smtClean="0"/>
              <a:t>　データが多いとき</a:t>
            </a:r>
            <a:endParaRPr kumimoji="1" lang="ja-JP" altLang="en-US" dirty="0"/>
          </a:p>
        </p:txBody>
      </p:sp>
      <p:sp>
        <p:nvSpPr>
          <p:cNvPr id="14" name="テキスト ボックス 13"/>
          <p:cNvSpPr txBox="1"/>
          <p:nvPr/>
        </p:nvSpPr>
        <p:spPr>
          <a:xfrm>
            <a:off x="1420787" y="4494312"/>
            <a:ext cx="5580374" cy="1200329"/>
          </a:xfrm>
          <a:prstGeom prst="rect">
            <a:avLst/>
          </a:prstGeom>
          <a:noFill/>
        </p:spPr>
        <p:txBody>
          <a:bodyPr wrap="none" rtlCol="0">
            <a:spAutoFit/>
          </a:bodyPr>
          <a:lstStyle/>
          <a:p>
            <a:r>
              <a:rPr kumimoji="1" lang="ja-JP" altLang="en-US" dirty="0" smtClean="0"/>
              <a:t>平均，標準偏差，標準誤差などに加えて，</a:t>
            </a:r>
            <a:endParaRPr kumimoji="1" lang="en-US" altLang="ja-JP" dirty="0" smtClean="0"/>
          </a:p>
          <a:p>
            <a:endParaRPr lang="en-US" altLang="ja-JP" dirty="0"/>
          </a:p>
          <a:p>
            <a:r>
              <a:rPr kumimoji="1" lang="ja-JP" altLang="en-US" dirty="0" smtClean="0"/>
              <a:t>度数分布，ヒストグラムも作成</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66497133"/>
      </p:ext>
    </p:extLst>
  </p:cSld>
  <p:clrMapOvr>
    <a:masterClrMapping/>
  </p:clrMapOvr>
  <mc:AlternateContent xmlns:mc="http://schemas.openxmlformats.org/markup-compatibility/2006" xmlns:p14="http://schemas.microsoft.com/office/powerpoint/2010/main">
    <mc:Choice Requires="p14">
      <p:transition spd="slow" p14:dur="2000" advTm="87690"/>
    </mc:Choice>
    <mc:Fallback xmlns="">
      <p:transition spd="slow" advTm="87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892" x="3898900" y="1047750"/>
          <p14:tracePt t="939" x="3905250" y="1035050"/>
          <p14:tracePt t="946" x="3917950" y="1028700"/>
          <p14:tracePt t="955" x="3930650" y="1016000"/>
          <p14:tracePt t="967" x="3949700" y="1009650"/>
          <p14:tracePt t="967" x="3994150" y="996950"/>
          <p14:tracePt t="987" x="4013200" y="990600"/>
          <p14:tracePt t="987" x="4038600" y="996950"/>
          <p14:tracePt t="1003" x="4070350" y="1003300"/>
          <p14:tracePt t="1003" x="4095750" y="1009650"/>
          <p14:tracePt t="1019" x="4121150" y="1028700"/>
          <p14:tracePt t="1019" x="4146550" y="1041400"/>
          <p14:tracePt t="1036" x="4178300" y="1054100"/>
          <p14:tracePt t="1036" x="4210050" y="1073150"/>
          <p14:tracePt t="1036" x="4241800" y="1092200"/>
          <p14:tracePt t="1055" x="4273550" y="1104900"/>
          <p14:tracePt t="1055" x="4311650" y="1117600"/>
          <p14:tracePt t="1069" x="4349750" y="1123950"/>
          <p14:tracePt t="1069" x="4394200" y="1136650"/>
          <p14:tracePt t="1086" x="4432300" y="1136650"/>
          <p14:tracePt t="1086" x="4476750" y="1143000"/>
          <p14:tracePt t="1102" x="4521200" y="1149350"/>
          <p14:tracePt t="1102" x="4610100" y="1149350"/>
          <p14:tracePt t="1119" x="4654550" y="1155700"/>
          <p14:tracePt t="1119" x="4705350" y="1155700"/>
          <p14:tracePt t="1137" x="4749800" y="1162050"/>
          <p14:tracePt t="1137" x="4794250" y="1162050"/>
          <p14:tracePt t="1153" x="4845050" y="1168400"/>
          <p14:tracePt t="1153" x="4895850" y="1168400"/>
          <p14:tracePt t="1169" x="4940300" y="1174750"/>
          <p14:tracePt t="1169" x="5035550" y="1174750"/>
          <p14:tracePt t="1186" x="5073650" y="1181100"/>
          <p14:tracePt t="1186" x="5118100" y="1181100"/>
          <p14:tracePt t="1202" x="5156200" y="1187450"/>
          <p14:tracePt t="1202" x="5187950" y="1187450"/>
          <p14:tracePt t="1219" x="5219700" y="1187450"/>
          <p14:tracePt t="1219" x="5245100" y="1193800"/>
          <p14:tracePt t="1219" x="5270500" y="1193800"/>
          <p14:tracePt t="1238" x="5289550" y="1200150"/>
          <p14:tracePt t="1251" x="5308600" y="1200150"/>
          <p14:tracePt t="1251" x="5321300" y="1212850"/>
          <p14:tracePt t="1270" x="5308600" y="1225550"/>
          <p14:tracePt t="1286" x="5295900" y="1231900"/>
          <p14:tracePt t="1286" x="5276850" y="1244600"/>
          <p14:tracePt t="1286" x="5257800" y="1257300"/>
          <p14:tracePt t="1305" x="5232400" y="1263650"/>
          <p14:tracePt t="1317" x="5200650" y="1276350"/>
          <p14:tracePt t="1317" x="5168900" y="1289050"/>
          <p14:tracePt t="1317" x="5137150" y="1301750"/>
          <p14:tracePt t="1339" x="5105400" y="1314450"/>
          <p14:tracePt t="1351" x="5073650" y="1327150"/>
          <p14:tracePt t="1351" x="5003800" y="1352550"/>
          <p14:tracePt t="1369" x="4965700" y="1365250"/>
          <p14:tracePt t="1369" x="4933950" y="1377950"/>
          <p14:tracePt t="1714" x="4184650" y="1574800"/>
          <p14:tracePt t="1734" x="4184650" y="1581150"/>
          <p14:tracePt t="1741" x="4171950" y="1587500"/>
          <p14:tracePt t="1758" x="4165600" y="1587500"/>
          <p14:tracePt t="1769" x="4159250" y="1593850"/>
          <p14:tracePt t="1786" x="4146550" y="1600200"/>
          <p14:tracePt t="3722" x="3048000" y="1873250"/>
          <p14:tracePt t="3738" x="3041650" y="1873250"/>
          <p14:tracePt t="3747" x="3035300" y="1866900"/>
          <p14:tracePt t="3747" x="3028950" y="1866900"/>
          <p14:tracePt t="3761" x="3022600" y="1866900"/>
          <p14:tracePt t="3761" x="3016250" y="1860550"/>
          <p14:tracePt t="3778" x="3003550" y="1854200"/>
          <p14:tracePt t="3778" x="2997200" y="1847850"/>
          <p14:tracePt t="3795" x="2984500" y="1841500"/>
          <p14:tracePt t="3795" x="2971800" y="1835150"/>
          <p14:tracePt t="3812" x="2965450" y="1835150"/>
          <p14:tracePt t="3812" x="2952750" y="1822450"/>
          <p14:tracePt t="3828" x="2940050" y="1822450"/>
          <p14:tracePt t="3828" x="2940050" y="1809750"/>
          <p14:tracePt t="3845" x="2940050" y="1797050"/>
          <p14:tracePt t="3860" x="2940050" y="1784350"/>
          <p14:tracePt t="3860" x="2965450" y="1771650"/>
          <p14:tracePt t="3879" x="2971800" y="1758950"/>
          <p14:tracePt t="3879" x="2990850" y="1752600"/>
          <p14:tracePt t="3895" x="3009900" y="1746250"/>
          <p14:tracePt t="3895" x="3035300" y="1733550"/>
          <p14:tracePt t="3912" x="3060700" y="1733550"/>
          <p14:tracePt t="3912" x="3086100" y="1727200"/>
          <p14:tracePt t="3928" x="3111500" y="1727200"/>
          <p14:tracePt t="3928" x="3168650" y="1720850"/>
          <p14:tracePt t="3948" x="3200400" y="1720850"/>
          <p14:tracePt t="3948" x="3225800" y="1727200"/>
          <p14:tracePt t="3963" x="3257550" y="1727200"/>
          <p14:tracePt t="3963" x="3289300" y="1720850"/>
          <p14:tracePt t="3979" x="3321050" y="1720850"/>
          <p14:tracePt t="3979" x="3352800" y="1720850"/>
          <p14:tracePt t="3996" x="3384550" y="1727200"/>
          <p14:tracePt t="3996" x="3422650" y="1720850"/>
          <p14:tracePt t="3996" x="3454400" y="1720850"/>
          <p14:tracePt t="4015" x="3486150" y="1720850"/>
          <p14:tracePt t="4027" x="3511550" y="1720850"/>
          <p14:tracePt t="4027" x="3543300" y="1714500"/>
          <p14:tracePt t="4047" x="3600450" y="1708150"/>
          <p14:tracePt t="4047" x="3625850" y="1708150"/>
          <p14:tracePt t="4062" x="3644900" y="1708150"/>
          <p14:tracePt t="4062" x="3670300" y="1701800"/>
          <p14:tracePt t="4079" x="3689350" y="1701800"/>
          <p14:tracePt t="4079" x="3708400" y="1701800"/>
          <p14:tracePt t="4096" x="3727450" y="1695450"/>
          <p14:tracePt t="4096" x="3746500" y="1695450"/>
          <p14:tracePt t="4096" x="3759200" y="1695450"/>
          <p14:tracePt t="4115" x="3771900" y="1695450"/>
          <p14:tracePt t="4115" x="3778250" y="1695450"/>
          <p14:tracePt t="4129" x="3790950" y="1695450"/>
          <p14:tracePt t="4129" x="3797300" y="1701800"/>
          <p14:tracePt t="4146" x="3797300" y="1708150"/>
          <p14:tracePt t="4177" x="3790950" y="1708150"/>
          <p14:tracePt t="4193" x="3784600" y="1708150"/>
          <p14:tracePt t="4202" x="3778250" y="1714500"/>
          <p14:tracePt t="4211" x="3765550" y="1714500"/>
          <p14:tracePt t="4211" x="3759200" y="1720850"/>
          <p14:tracePt t="4230" x="3752850" y="1720850"/>
          <p14:tracePt t="4230" x="3733800" y="1727200"/>
          <p14:tracePt t="4247" x="3727450" y="1733550"/>
          <p14:tracePt t="4247" x="3721100" y="1733550"/>
          <p14:tracePt t="4263" x="3708400" y="1733550"/>
          <p14:tracePt t="4286" x="3708400" y="1739900"/>
          <p14:tracePt t="4330" x="3714750" y="1746250"/>
          <p14:tracePt t="4346" x="3721100" y="1752600"/>
          <p14:tracePt t="4358" x="3727450" y="1752600"/>
          <p14:tracePt t="4374" x="3733800" y="1758950"/>
          <p14:tracePt t="4390" x="3733800" y="1765300"/>
          <p14:tracePt t="4406" x="3740150" y="1771650"/>
          <p14:tracePt t="4426" x="3740150" y="1778000"/>
          <p14:tracePt t="4434" x="3740150" y="1784350"/>
          <p14:tracePt t="4450" x="3733800" y="1790700"/>
          <p14:tracePt t="4467" x="3727450" y="1797050"/>
          <p14:tracePt t="4467" x="3721100" y="1797050"/>
          <p14:tracePt t="4481" x="3714750" y="1803400"/>
          <p14:tracePt t="4481" x="3708400" y="1803400"/>
          <p14:tracePt t="4498" x="3702050" y="1803400"/>
          <p14:tracePt t="4498" x="3695700" y="1809750"/>
          <p14:tracePt t="4514" x="3683000" y="1809750"/>
          <p14:tracePt t="4514" x="3676650" y="1809750"/>
          <p14:tracePt t="4531" x="3663950" y="1809750"/>
          <p14:tracePt t="4531" x="3644900" y="1816100"/>
          <p14:tracePt t="4548" x="3632200" y="1816100"/>
          <p14:tracePt t="4548" x="3619500" y="1816100"/>
          <p14:tracePt t="4564" x="3606800" y="1822450"/>
          <p14:tracePt t="4564" x="3600450" y="1822450"/>
          <p14:tracePt t="4582" x="3587750" y="1822450"/>
          <p14:tracePt t="4582" x="3568700" y="1822450"/>
          <p14:tracePt t="4600" x="3556000" y="1828800"/>
          <p14:tracePt t="4600" x="3549650" y="1828800"/>
          <p14:tracePt t="4616" x="3543300" y="1835150"/>
          <p14:tracePt t="4616" x="3543300" y="1841500"/>
          <p14:tracePt t="4633" x="3536950" y="1847850"/>
          <p14:tracePt t="4633" x="3536950" y="1854200"/>
          <p14:tracePt t="4649" x="3536950" y="1860550"/>
          <p14:tracePt t="4649" x="3536950" y="1866900"/>
          <p14:tracePt t="4649" x="3536950" y="1873250"/>
          <p14:tracePt t="4668" x="3536950" y="1879600"/>
          <p14:tracePt t="4680" x="3543300" y="1885950"/>
          <p14:tracePt t="4680" x="3549650" y="1898650"/>
          <p14:tracePt t="4699" x="3556000" y="1905000"/>
          <p14:tracePt t="4699" x="3562350" y="1911350"/>
          <p14:tracePt t="4717" x="3562350" y="1924050"/>
          <p14:tracePt t="4717" x="3568700" y="1930400"/>
          <p14:tracePt t="4733" x="3568700" y="1936750"/>
          <p14:tracePt t="4733" x="3575050" y="1943100"/>
          <p14:tracePt t="4749" x="3581400" y="1949450"/>
          <p14:tracePt t="4749" x="3581400" y="1955800"/>
          <p14:tracePt t="4749" x="3581400" y="1962150"/>
          <p14:tracePt t="4768" x="3581400" y="1968500"/>
          <p14:tracePt t="4768" x="3581400" y="1974850"/>
          <p14:tracePt t="4782" x="3587750" y="1981200"/>
          <p14:tracePt t="4782" x="3581400" y="1987550"/>
          <p14:tracePt t="4798" x="3575050" y="1993900"/>
          <p14:tracePt t="4813" x="3568700" y="2000250"/>
          <p14:tracePt t="4813" x="3568700" y="2006600"/>
          <p14:tracePt t="4813" x="3562350" y="2006600"/>
          <p14:tracePt t="4834" x="3556000" y="2012950"/>
          <p14:tracePt t="4834" x="3543300" y="2012950"/>
          <p14:tracePt t="4848" x="3530600" y="2019300"/>
          <p14:tracePt t="4848" x="3524250" y="2025650"/>
          <p14:tracePt t="4866" x="3511550" y="2032000"/>
          <p14:tracePt t="4866" x="3492500" y="2038350"/>
          <p14:tracePt t="4883" x="3479800" y="2044700"/>
          <p14:tracePt t="4883" x="3441700" y="2063750"/>
          <p14:tracePt t="4900" x="3422650" y="2076450"/>
          <p14:tracePt t="4900" x="3403600" y="2082800"/>
          <p14:tracePt t="4917" x="3378200" y="2095500"/>
          <p14:tracePt t="4917" x="3359150" y="2108200"/>
          <p14:tracePt t="4933" x="3333750" y="2120900"/>
          <p14:tracePt t="4933" x="3308350" y="2133600"/>
          <p14:tracePt t="4950" x="3282950" y="2146300"/>
          <p14:tracePt t="4950" x="3232150" y="2171700"/>
          <p14:tracePt t="4969" x="3200400" y="2184400"/>
          <p14:tracePt t="4969" x="3175000" y="2197100"/>
          <p14:tracePt t="4984" x="3149600" y="2209800"/>
          <p14:tracePt t="4984" x="3124200" y="2228850"/>
          <p14:tracePt t="5000" x="3098800" y="2241550"/>
          <p14:tracePt t="5000" x="3079750" y="2247900"/>
          <p14:tracePt t="5017" x="3060700" y="2260600"/>
          <p14:tracePt t="5017" x="3041650" y="2266950"/>
          <p14:tracePt t="5017" x="3028950" y="2279650"/>
          <p14:tracePt t="5036" x="3016250" y="2286000"/>
          <p14:tracePt t="5048" x="3003550" y="2292350"/>
          <p14:tracePt t="5048" x="2990850" y="2298700"/>
          <p14:tracePt t="5068" x="2978150" y="2311400"/>
          <p14:tracePt t="5068" x="2971800" y="2317750"/>
          <p14:tracePt t="5083" x="2965450" y="2324100"/>
          <p14:tracePt t="5083" x="2965450" y="2330450"/>
          <p14:tracePt t="5101" x="2965450" y="2336800"/>
          <p14:tracePt t="5101" x="2965450" y="2343150"/>
          <p14:tracePt t="5118" x="2965450" y="2349500"/>
          <p14:tracePt t="5133" x="2971800" y="2355850"/>
          <p14:tracePt t="5133" x="2978150" y="2368550"/>
          <p14:tracePt t="5151" x="2978150" y="2374900"/>
          <p14:tracePt t="5151" x="2984500" y="2381250"/>
          <p14:tracePt t="5167" x="2984500" y="2387600"/>
          <p14:tracePt t="5167" x="2990850" y="2393950"/>
          <p14:tracePt t="5184" x="2990850" y="2400300"/>
          <p14:tracePt t="5184" x="2997200" y="2413000"/>
          <p14:tracePt t="5201" x="2997200" y="2419350"/>
          <p14:tracePt t="5201" x="2997200" y="2432050"/>
          <p14:tracePt t="5217" x="2997200" y="2438400"/>
          <p14:tracePt t="5217" x="2997200" y="2444750"/>
          <p14:tracePt t="5234" x="3003550" y="2451100"/>
          <p14:tracePt t="5234" x="3003550" y="2457450"/>
          <p14:tracePt t="5251" x="3003550" y="2463800"/>
          <p14:tracePt t="5251" x="3003550" y="2470150"/>
          <p14:tracePt t="5268" x="3009900" y="2476500"/>
          <p14:tracePt t="5283" x="3009900" y="2482850"/>
          <p14:tracePt t="5299" x="3016250" y="2482850"/>
          <p14:tracePt t="5316" x="3022600" y="2482850"/>
          <p14:tracePt t="5336" x="3016250" y="2476500"/>
          <p14:tracePt t="5379" x="3009900" y="2476500"/>
          <p14:tracePt t="5395" x="3003550" y="2476500"/>
          <p14:tracePt t="5411" x="2997200" y="2476500"/>
          <p14:tracePt t="5427" x="2990850" y="2476500"/>
          <p14:tracePt t="5439" x="2984500" y="2482850"/>
          <p14:tracePt t="5455" x="2978150" y="2489200"/>
          <p14:tracePt t="5472" x="2971800" y="2495550"/>
          <p14:tracePt t="5488" x="2971800" y="2501900"/>
          <p14:tracePt t="5500" x="2971800" y="2508250"/>
          <p14:tracePt t="5523" x="2971800" y="2514600"/>
          <p14:tracePt t="5547" x="2971800" y="2520950"/>
          <p14:tracePt t="5575" x="2971800" y="2527300"/>
          <p14:tracePt t="5591" x="2965450" y="2533650"/>
          <p14:tracePt t="5607" x="2959100" y="2540000"/>
          <p14:tracePt t="5619" x="2959100" y="2546350"/>
          <p14:tracePt t="5627" x="2952750" y="2546350"/>
          <p14:tracePt t="5636" x="2946400" y="2552700"/>
          <p14:tracePt t="5636" x="2940050" y="2559050"/>
          <p14:tracePt t="5652" x="2933700" y="2565400"/>
          <p14:tracePt t="5652" x="2927350" y="2565400"/>
          <p14:tracePt t="5669" x="2914650" y="2571750"/>
          <p14:tracePt t="5669" x="2908300" y="2578100"/>
          <p14:tracePt t="5669" x="2901950" y="2578100"/>
          <p14:tracePt t="5689" x="2889250" y="2584450"/>
          <p14:tracePt t="5700" x="2882900" y="2590800"/>
          <p14:tracePt t="5700" x="2863850" y="2597150"/>
          <p14:tracePt t="5720" x="2857500" y="2603500"/>
          <p14:tracePt t="5720" x="2844800" y="2609850"/>
          <p14:tracePt t="5737" x="2838450" y="2609850"/>
          <p14:tracePt t="5737" x="2832100" y="2616200"/>
          <p14:tracePt t="5753" x="2825750" y="2616200"/>
          <p14:tracePt t="5753" x="2819400" y="2616200"/>
          <p14:tracePt t="5769" x="2813050" y="2622550"/>
          <p14:tracePt t="5784" x="2806700" y="2622550"/>
          <p14:tracePt t="5801" x="2813050" y="2622550"/>
          <p14:tracePt t="5859" x="2825750" y="2622550"/>
          <p14:tracePt t="5875" x="2832100" y="2622550"/>
          <p14:tracePt t="5892" x="2838450" y="2622550"/>
          <p14:tracePt t="5899" x="2844800" y="2622550"/>
          <p14:tracePt t="5907" x="2851150" y="2616200"/>
          <p14:tracePt t="5927" x="2863850" y="2622550"/>
          <p14:tracePt t="5943" x="2870200" y="2622550"/>
          <p14:tracePt t="5959" x="2876550" y="2622550"/>
          <p14:tracePt t="5976" x="2882900" y="2628900"/>
          <p14:tracePt t="5988" x="2882900" y="2635250"/>
          <p14:tracePt t="6010" x="2889250" y="2635250"/>
          <p14:tracePt t="6034" x="2895600" y="2641600"/>
          <p14:tracePt t="6055" x="2889250" y="2647950"/>
          <p14:tracePt t="6078" x="2889250" y="2654300"/>
          <p14:tracePt t="6098" x="2882900" y="2660650"/>
          <p14:tracePt t="6122" x="2876550" y="2660650"/>
          <p14:tracePt t="6146" x="2870200" y="2654300"/>
          <p14:tracePt t="6198" x="2876550" y="2647950"/>
          <p14:tracePt t="6279" x="2870200" y="2641600"/>
          <p14:tracePt t="6303" x="2870200" y="2635250"/>
          <p14:tracePt t="6318" x="2870200" y="2628900"/>
          <p14:tracePt t="6334" x="2863850" y="2622550"/>
          <p14:tracePt t="6346" x="2863850" y="2616200"/>
          <p14:tracePt t="6355" x="2863850" y="2609850"/>
          <p14:tracePt t="6355" x="2863850" y="2603500"/>
          <p14:tracePt t="6371" x="2863850" y="2597150"/>
          <p14:tracePt t="6371" x="2863850" y="2590800"/>
          <p14:tracePt t="6388" x="2863850" y="2584450"/>
          <p14:tracePt t="6388" x="2863850" y="2578100"/>
          <p14:tracePt t="6404" x="2870200" y="2565400"/>
          <p14:tracePt t="6423" x="2876550" y="2559050"/>
          <p14:tracePt t="6439" x="2882900" y="2559050"/>
          <p14:tracePt t="6452" x="2895600" y="2552700"/>
          <p14:tracePt t="6452" x="2908300" y="2546350"/>
          <p14:tracePt t="6471" x="2921000" y="2546350"/>
          <p14:tracePt t="6471" x="2933700" y="2540000"/>
          <p14:tracePt t="6487" x="2940050" y="2540000"/>
          <p14:tracePt t="6487" x="2952750" y="2533650"/>
          <p14:tracePt t="6504" x="2965450" y="2533650"/>
          <p14:tracePt t="6504" x="2984500" y="2527300"/>
          <p14:tracePt t="6521" x="2997200" y="2527300"/>
          <p14:tracePt t="6521" x="3003550" y="2527300"/>
          <p14:tracePt t="6539" x="3016250" y="2520950"/>
          <p14:tracePt t="6539" x="3022600" y="2527300"/>
          <p14:tracePt t="6555" x="3028950" y="2527300"/>
          <p14:tracePt t="6555" x="3041650" y="2527300"/>
          <p14:tracePt t="6572" x="3048000" y="2533650"/>
          <p14:tracePt t="6572" x="3048000" y="2540000"/>
          <p14:tracePt t="6589" x="3054350" y="2546350"/>
          <p14:tracePt t="6604" x="3054350" y="2540000"/>
          <p14:tracePt t="6639" x="3048000" y="2527300"/>
          <p14:tracePt t="6655" x="3041650" y="2527300"/>
          <p14:tracePt t="6664" x="3035300" y="2520950"/>
          <p14:tracePt t="6672" x="3028950" y="2520950"/>
          <p14:tracePt t="6672" x="3022600" y="2520950"/>
          <p14:tracePt t="6689" x="3009900" y="2514600"/>
          <p14:tracePt t="6689" x="3003550" y="2514600"/>
          <p14:tracePt t="6689" x="2990850" y="2514600"/>
          <p14:tracePt t="6708" x="2984500" y="2514600"/>
          <p14:tracePt t="6721" x="2971800" y="2508250"/>
          <p14:tracePt t="6721" x="2959100" y="2508250"/>
          <p14:tracePt t="6741" x="2946400" y="2508250"/>
          <p14:tracePt t="6741" x="2940050" y="2501900"/>
          <p14:tracePt t="6756" x="2933700" y="2501900"/>
          <p14:tracePt t="6756" x="2933700" y="2508250"/>
          <p14:tracePt t="6773" x="2927350" y="2508250"/>
          <p14:tracePt t="6788" x="2927350" y="2514600"/>
          <p14:tracePt t="6808" x="2933700" y="2520950"/>
          <p14:tracePt t="6821" x="2940050" y="2520950"/>
          <p14:tracePt t="6821" x="2946400" y="2527300"/>
          <p14:tracePt t="6838" x="2959100" y="2533650"/>
          <p14:tracePt t="6838" x="2965450" y="2540000"/>
          <p14:tracePt t="6856" x="2978150" y="2546350"/>
          <p14:tracePt t="6856" x="3003550" y="2559050"/>
          <p14:tracePt t="6873" x="3016250" y="2565400"/>
          <p14:tracePt t="6873" x="3028950" y="2571750"/>
          <p14:tracePt t="6890" x="3035300" y="2578100"/>
          <p14:tracePt t="6890" x="3048000" y="2578100"/>
          <p14:tracePt t="6906" x="3060700" y="2584450"/>
          <p14:tracePt t="6906" x="3067050" y="2590800"/>
          <p14:tracePt t="6924" x="3073400" y="2590800"/>
          <p14:tracePt t="6924" x="3092450" y="2597150"/>
          <p14:tracePt t="6941" x="3098800" y="2603500"/>
          <p14:tracePt t="6963" x="3098800" y="2609850"/>
          <p14:tracePt t="6979" x="3092450" y="2616200"/>
          <p14:tracePt t="6996" x="3086100" y="2622550"/>
          <p14:tracePt t="7005" x="3079750" y="2622550"/>
          <p14:tracePt t="7005" x="3067050" y="2635250"/>
          <p14:tracePt t="7024" x="3060700" y="2641600"/>
          <p14:tracePt t="7040" x="3054350" y="2641600"/>
          <p14:tracePt t="7056" x="3048000" y="2647950"/>
          <p14:tracePt t="7072" x="3041650" y="2654300"/>
          <p14:tracePt t="7089" x="3041650" y="2660650"/>
          <p14:tracePt t="7108" x="3041650" y="2667000"/>
          <p14:tracePt t="7122" x="3048000" y="2673350"/>
          <p14:tracePt t="7140" x="3054350" y="2673350"/>
          <p14:tracePt t="7156" x="3067050" y="2673350"/>
          <p14:tracePt t="7172" x="3073400" y="2673350"/>
          <p14:tracePt t="7189" x="3079750" y="2673350"/>
          <p14:tracePt t="7189" x="3086100" y="2679700"/>
          <p14:tracePt t="7207" x="3092450" y="2679700"/>
          <p14:tracePt t="7207" x="3098800" y="2679700"/>
          <p14:tracePt t="7224" x="3105150" y="2679700"/>
          <p14:tracePt t="7224" x="3111500" y="2679700"/>
          <p14:tracePt t="7241" x="3117850" y="2679700"/>
          <p14:tracePt t="7241" x="3124200" y="2679700"/>
          <p14:tracePt t="7258" x="3130550" y="2673350"/>
          <p14:tracePt t="7273" x="3136900" y="2667000"/>
          <p14:tracePt t="7308" x="3136900" y="2660650"/>
          <p14:tracePt t="7323" x="3130550" y="2654300"/>
          <p14:tracePt t="7339" x="3124200" y="2647950"/>
          <p14:tracePt t="7352" x="3117850" y="2647950"/>
          <p14:tracePt t="7360" x="3111500" y="2641600"/>
          <p14:tracePt t="7373" x="3105150" y="2635250"/>
          <p14:tracePt t="7373" x="3092450" y="2628900"/>
          <p14:tracePt t="7392" x="3086100" y="2628900"/>
          <p14:tracePt t="7392" x="3073400" y="2628900"/>
          <p14:tracePt t="7409" x="3067050" y="2622550"/>
          <p14:tracePt t="7409" x="3060700" y="2622550"/>
          <p14:tracePt t="7425" x="3054350" y="2616200"/>
          <p14:tracePt t="7425" x="3048000" y="2616200"/>
          <p14:tracePt t="7425" x="3041650" y="2616200"/>
          <p14:tracePt t="7445" x="3028950" y="2616200"/>
          <p14:tracePt t="7457" x="3022600" y="2616200"/>
          <p14:tracePt t="7457" x="3016250" y="2616200"/>
          <p14:tracePt t="7475" x="3009900" y="2622550"/>
          <p14:tracePt t="7490" x="3016250" y="2628900"/>
          <p14:tracePt t="7519" x="3022600" y="2635250"/>
          <p14:tracePt t="7531" x="3028950" y="2641600"/>
          <p14:tracePt t="7540" x="3035300" y="2641600"/>
          <p14:tracePt t="7540" x="3041650" y="2647950"/>
          <p14:tracePt t="7559" x="3048000" y="2654300"/>
          <p14:tracePt t="7574" x="3054350" y="2660650"/>
          <p14:tracePt t="7574" x="3060700" y="2667000"/>
          <p14:tracePt t="7593" x="3067050" y="2673350"/>
          <p14:tracePt t="7607" x="3067050" y="2679700"/>
          <p14:tracePt t="7624" x="3067050" y="2686050"/>
          <p14:tracePt t="7648" x="3060700" y="2686050"/>
          <p14:tracePt t="7657" x="3054350" y="2686050"/>
          <p14:tracePt t="7657" x="3041650" y="2692400"/>
          <p14:tracePt t="7677" x="3028950" y="2692400"/>
          <p14:tracePt t="7677" x="3022600" y="2692400"/>
          <p14:tracePt t="7693" x="3009900" y="2698750"/>
          <p14:tracePt t="7693" x="2997200" y="2705100"/>
          <p14:tracePt t="7709" x="2990850" y="2705100"/>
          <p14:tracePt t="7709" x="2978150" y="2711450"/>
          <p14:tracePt t="7709" x="2965450" y="2717800"/>
          <p14:tracePt t="7729" x="2952750" y="2724150"/>
          <p14:tracePt t="7741" x="2940050" y="2724150"/>
          <p14:tracePt t="7741" x="2908300" y="2736850"/>
          <p14:tracePt t="7760" x="2901950" y="2743200"/>
          <p14:tracePt t="7760" x="2882900" y="2749550"/>
          <p14:tracePt t="7776" x="2870200" y="2755900"/>
          <p14:tracePt t="7776" x="2857500" y="2762250"/>
          <p14:tracePt t="7793" x="2844800" y="2768600"/>
          <p14:tracePt t="7793" x="2832100" y="2774950"/>
          <p14:tracePt t="7793" x="2819400" y="2781300"/>
          <p14:tracePt t="7812" x="2806700" y="2794000"/>
          <p14:tracePt t="7824" x="2794000" y="2794000"/>
          <p14:tracePt t="7824" x="2768600" y="2813050"/>
          <p14:tracePt t="7843" x="2762250" y="2819400"/>
          <p14:tracePt t="7843" x="2749550" y="2825750"/>
          <p14:tracePt t="7860" x="2743200" y="2832100"/>
          <p14:tracePt t="7860" x="2736850" y="2838450"/>
          <p14:tracePt t="7876" x="2730500" y="2844800"/>
          <p14:tracePt t="7876" x="2730500" y="2851150"/>
          <p14:tracePt t="7893" x="2724150" y="2851150"/>
          <p14:tracePt t="7893" x="2717800" y="2857500"/>
          <p14:tracePt t="7910" x="2711450" y="2863850"/>
          <p14:tracePt t="7925" x="2711450" y="2870200"/>
          <p14:tracePt t="7942" x="2705100" y="2876550"/>
          <p14:tracePt t="7961" x="2705100" y="2882900"/>
          <p14:tracePt t="7984" x="2705100" y="2889250"/>
          <p14:tracePt t="8000" x="2705100" y="2895600"/>
          <p14:tracePt t="8016" x="2711450" y="2895600"/>
          <p14:tracePt t="8036" x="2717800" y="2895600"/>
          <p14:tracePt t="8060" x="2724150" y="2889250"/>
          <p14:tracePt t="8072" x="2730500" y="2889250"/>
          <p14:tracePt t="8104" x="2736850" y="2889250"/>
          <p14:tracePt t="8140" x="2743200" y="2889250"/>
          <p14:tracePt t="8156" x="2749550" y="2889250"/>
          <p14:tracePt t="8172" x="2755900" y="2882900"/>
          <p14:tracePt t="8200" x="2749550" y="2876550"/>
          <p14:tracePt t="8284" x="2743200" y="2876550"/>
          <p14:tracePt t="8312" x="2736850" y="2870200"/>
          <p14:tracePt t="8380" x="2736850" y="2863850"/>
          <p14:tracePt t="8464" x="2743200" y="2857500"/>
          <p14:tracePt t="8480" x="2743200" y="2851150"/>
          <p14:tracePt t="8500" x="2743200" y="2844800"/>
          <p14:tracePt t="8515" x="2749550" y="2844800"/>
          <p14:tracePt t="8539" x="2749550" y="2838450"/>
          <p14:tracePt t="8559" x="2749550" y="2832100"/>
          <p14:tracePt t="8575" x="2755900" y="2825750"/>
          <p14:tracePt t="8600" x="2768600" y="2819400"/>
          <p14:tracePt t="8612" x="2774950" y="2819400"/>
          <p14:tracePt t="8620" x="2781300" y="2819400"/>
          <p14:tracePt t="8636" x="2787650" y="2813050"/>
          <p14:tracePt t="8643" x="2794000" y="2813050"/>
          <p14:tracePt t="8643" x="2800350" y="2813050"/>
          <p14:tracePt t="8662" x="2806700" y="2813050"/>
          <p14:tracePt t="8662" x="2825750" y="2819400"/>
          <p14:tracePt t="8681" x="2832100" y="2819400"/>
          <p14:tracePt t="8694" x="2838450" y="2819400"/>
          <p14:tracePt t="8694" x="2844800" y="2819400"/>
          <p14:tracePt t="8713" x="2857500" y="2819400"/>
          <p14:tracePt t="8728" x="2857500" y="2813050"/>
          <p14:tracePt t="8744" x="2863850" y="2806700"/>
          <p14:tracePt t="8761" x="2863850" y="2800350"/>
          <p14:tracePt t="8761" x="2870200" y="2787650"/>
          <p14:tracePt t="8780" x="2870200" y="2781300"/>
          <p14:tracePt t="8780" x="2870200" y="2768600"/>
          <p14:tracePt t="8796" x="2870200" y="2755900"/>
          <p14:tracePt t="8796" x="2870200" y="2749550"/>
          <p14:tracePt t="8812" x="2870200" y="2736850"/>
          <p14:tracePt t="8812" x="2876550" y="2724150"/>
          <p14:tracePt t="8812" x="2876550" y="2711450"/>
          <p14:tracePt t="8832" x="2882900" y="2692400"/>
          <p14:tracePt t="8844" x="2889250" y="2679700"/>
          <p14:tracePt t="8844" x="2895600" y="2647950"/>
          <p14:tracePt t="8863" x="2901950" y="2628900"/>
          <p14:tracePt t="8863" x="2914650" y="2616200"/>
          <p14:tracePt t="8879" x="2921000" y="2597150"/>
          <p14:tracePt t="8879" x="2927350" y="2578100"/>
          <p14:tracePt t="8896" x="2933700" y="2565400"/>
          <p14:tracePt t="8896" x="2952750" y="2540000"/>
          <p14:tracePt t="8913" x="2965450" y="2527300"/>
          <p14:tracePt t="8913" x="2971800" y="2514600"/>
          <p14:tracePt t="8929" x="2984500" y="2508250"/>
          <p14:tracePt t="8929" x="2990850" y="2501900"/>
          <p14:tracePt t="8946" x="3003550" y="2495550"/>
          <p14:tracePt t="8946" x="3009900" y="2495550"/>
          <p14:tracePt t="8963" x="3022600" y="2489200"/>
          <p14:tracePt t="8963" x="3035300" y="2489200"/>
          <p14:tracePt t="8980" x="3041650" y="2489200"/>
          <p14:tracePt t="8980" x="3048000" y="2482850"/>
          <p14:tracePt t="8996" x="3054350" y="2489200"/>
          <p14:tracePt t="8996" x="3060700" y="2489200"/>
          <p14:tracePt t="9013" x="3067050" y="2489200"/>
          <p14:tracePt t="9028" x="3073400" y="2482850"/>
          <p14:tracePt t="9079" x="3067050" y="2476500"/>
          <p14:tracePt t="9099" x="3060700" y="2476500"/>
          <p14:tracePt t="9115" x="3054350" y="2476500"/>
          <p14:tracePt t="9133" x="3041650" y="2476500"/>
          <p14:tracePt t="9147" x="3041650" y="2482850"/>
          <p14:tracePt t="9152" x="3035300" y="2482850"/>
          <p14:tracePt t="9161" x="3028950" y="2489200"/>
          <p14:tracePt t="9161" x="3022600" y="2489200"/>
          <p14:tracePt t="9181" x="3016250" y="2489200"/>
          <p14:tracePt t="9181" x="3009900" y="2495550"/>
          <p14:tracePt t="9198" x="3003550" y="2495550"/>
          <p14:tracePt t="9198" x="2997200" y="2501900"/>
          <p14:tracePt t="9214" x="2990850" y="2501900"/>
          <p14:tracePt t="9214" x="2984500" y="2501900"/>
          <p14:tracePt t="9230" x="2978150" y="2508250"/>
          <p14:tracePt t="9245" x="2971800" y="2508250"/>
          <p14:tracePt t="9245" x="2965450" y="2508250"/>
          <p14:tracePt t="9264" x="2959100" y="2508250"/>
          <p14:tracePt t="9264" x="2952750" y="2508250"/>
          <p14:tracePt t="9282" x="2940050" y="2508250"/>
          <p14:tracePt t="9295" x="2933700" y="2514600"/>
          <p14:tracePt t="9312" x="2927350" y="2508250"/>
          <p14:tracePt t="9329" x="2914650" y="2514600"/>
          <p14:tracePt t="9346" x="2908300" y="2514600"/>
          <p14:tracePt t="9362" x="2901950" y="2514600"/>
          <p14:tracePt t="9379" x="2895600" y="2514600"/>
          <p14:tracePt t="9396" x="2882900" y="2514600"/>
          <p14:tracePt t="9413" x="2876550" y="2520950"/>
          <p14:tracePt t="9413" x="2870200" y="2520950"/>
          <p14:tracePt t="9433" x="2863850" y="2527300"/>
          <p14:tracePt t="9448" x="2857500" y="2533650"/>
          <p14:tracePt t="9462" x="2851150" y="2540000"/>
          <p14:tracePt t="9479" x="2851150" y="2546350"/>
          <p14:tracePt t="9496" x="2844800" y="2546350"/>
          <p14:tracePt t="9519" x="2838450" y="2552700"/>
          <p14:tracePt t="9567" x="2832100" y="2559050"/>
          <p14:tracePt t="9587" x="2825750" y="2565400"/>
          <p14:tracePt t="9603" x="2819400" y="2571750"/>
          <p14:tracePt t="9611" x="2813050" y="2571750"/>
          <p14:tracePt t="9619" x="2800350" y="2578100"/>
          <p14:tracePt t="9619" x="2794000" y="2584450"/>
          <p14:tracePt t="9633" x="2787650" y="2590800"/>
          <p14:tracePt t="9633" x="2774950" y="2597150"/>
          <p14:tracePt t="9649" x="2762250" y="2603500"/>
          <p14:tracePt t="9649" x="2749550" y="2609850"/>
          <p14:tracePt t="9665" x="2736850" y="2616200"/>
          <p14:tracePt t="9665" x="2724150" y="2622550"/>
          <p14:tracePt t="9684" x="2711450" y="2635250"/>
          <p14:tracePt t="9684" x="2679700" y="2654300"/>
          <p14:tracePt t="9700" x="2667000" y="2667000"/>
          <p14:tracePt t="9700" x="2647950" y="2673350"/>
          <p14:tracePt t="9716" x="2635250" y="2686050"/>
          <p14:tracePt t="9716" x="2616200" y="2692400"/>
          <p14:tracePt t="9733" x="2603500" y="2705100"/>
          <p14:tracePt t="9733" x="2584450" y="2711450"/>
          <p14:tracePt t="9733" x="2571750" y="2717800"/>
          <p14:tracePt t="9752" x="2559050" y="2730500"/>
          <p14:tracePt t="9764" x="2546350" y="2730500"/>
          <p14:tracePt t="9764" x="2540000" y="2736850"/>
          <p14:tracePt t="9764" x="2527300" y="2736850"/>
          <p14:tracePt t="9785" x="2520950" y="2736850"/>
          <p14:tracePt t="9797" x="2514600" y="2736850"/>
          <p14:tracePt t="9797" x="2508250" y="2736850"/>
          <p14:tracePt t="9816" x="2508250" y="2730500"/>
          <p14:tracePt t="9830" x="2514600" y="2724150"/>
          <p14:tracePt t="9830" x="2514600" y="2717800"/>
          <p14:tracePt t="9850" x="2527300" y="2711450"/>
          <p14:tracePt t="9864" x="2527300" y="2705100"/>
          <p14:tracePt t="9864" x="2540000" y="2692400"/>
          <p14:tracePt t="9884" x="2540000" y="2686050"/>
          <p14:tracePt t="9884" x="2540000" y="2679700"/>
          <p14:tracePt t="9900" x="2546350" y="2673350"/>
          <p14:tracePt t="9900" x="2546350" y="2660650"/>
          <p14:tracePt t="9916" x="2546350" y="2654300"/>
          <p14:tracePt t="9916" x="2546350" y="2641600"/>
          <p14:tracePt t="9934" x="2546350" y="2635250"/>
          <p14:tracePt t="9934" x="2540000" y="2628900"/>
          <p14:tracePt t="9949" x="2540000" y="2622550"/>
          <p14:tracePt t="9949" x="2533650" y="2616200"/>
          <p14:tracePt t="9966" x="2527300" y="2616200"/>
          <p14:tracePt t="9966" x="2520950" y="2609850"/>
          <p14:tracePt t="9984" x="2514600" y="2603500"/>
          <p14:tracePt t="9984" x="2495550" y="2597150"/>
          <p14:tracePt t="10000" x="2489200" y="2590800"/>
          <p14:tracePt t="10000" x="2476500" y="2584450"/>
          <p14:tracePt t="10016" x="2470150" y="2584450"/>
          <p14:tracePt t="10016" x="2457450" y="2584450"/>
          <p14:tracePt t="10033" x="2451100" y="2578100"/>
          <p14:tracePt t="10033" x="2438400" y="2578100"/>
          <p14:tracePt t="10033" x="2432050" y="2571750"/>
          <p14:tracePt t="10053" x="2425700" y="2571750"/>
          <p14:tracePt t="10065" x="2419350" y="2571750"/>
          <p14:tracePt t="10065" x="2413000" y="2571750"/>
          <p14:tracePt t="10085" x="2406650" y="2571750"/>
          <p14:tracePt t="10099" x="2406650" y="2578100"/>
          <p14:tracePt t="10115" x="2413000" y="2584450"/>
          <p14:tracePt t="10115" x="2419350" y="2584450"/>
          <p14:tracePt t="10115" x="2425700" y="2590800"/>
          <p14:tracePt t="10137" x="2438400" y="2597150"/>
          <p14:tracePt t="10148" x="2444750" y="2597150"/>
          <p14:tracePt t="10148" x="2470150" y="2603500"/>
          <p14:tracePt t="10168" x="2482850" y="2603500"/>
          <p14:tracePt t="10168" x="2501900" y="2603500"/>
          <p14:tracePt t="10184" x="2514600" y="2603500"/>
          <p14:tracePt t="10184" x="2533650" y="2603500"/>
          <p14:tracePt t="10201" x="2552700" y="2603500"/>
          <p14:tracePt t="10201" x="2578100" y="2603500"/>
          <p14:tracePt t="10201" x="2597150" y="2603500"/>
          <p14:tracePt t="10220" x="2622550" y="2603500"/>
          <p14:tracePt t="10220" x="2647950" y="2597150"/>
          <p14:tracePt t="10234" x="2673350" y="2597150"/>
          <p14:tracePt t="10234" x="2698750" y="2597150"/>
          <p14:tracePt t="10251" x="2724150" y="2590800"/>
          <p14:tracePt t="10251" x="2755900" y="2590800"/>
          <p14:tracePt t="10268" x="2781300" y="2584450"/>
          <p14:tracePt t="10268" x="2806700" y="2578100"/>
          <p14:tracePt t="10284" x="2838450" y="2578100"/>
          <p14:tracePt t="10284" x="2889250" y="2565400"/>
          <p14:tracePt t="10301" x="2921000" y="2565400"/>
          <p14:tracePt t="10301" x="2946400" y="2559050"/>
          <p14:tracePt t="10318" x="2965450" y="2552700"/>
          <p14:tracePt t="10318" x="2990850" y="2546350"/>
          <p14:tracePt t="10335" x="3016250" y="2540000"/>
          <p14:tracePt t="10335" x="3048000" y="2520950"/>
          <p14:tracePt t="10353" x="3067050" y="2514600"/>
          <p14:tracePt t="10353" x="3079750" y="2514600"/>
          <p14:tracePt t="10368" x="3092450" y="2508250"/>
          <p14:tracePt t="10368" x="3098800" y="2501900"/>
          <p14:tracePt t="10385" x="3111500" y="2501900"/>
          <p14:tracePt t="10385" x="3111500" y="2495550"/>
          <p14:tracePt t="10401" x="3105150" y="2501900"/>
          <p14:tracePt t="10435" x="3098800" y="2508250"/>
          <p14:tracePt t="10443" x="3086100" y="2508250"/>
          <p14:tracePt t="10452" x="3079750" y="2514600"/>
          <p14:tracePt t="10452" x="3067050" y="2520950"/>
          <p14:tracePt t="10468" x="3060700" y="2527300"/>
          <p14:tracePt t="10468" x="3048000" y="2533650"/>
          <p14:tracePt t="10485" x="3035300" y="2540000"/>
          <p14:tracePt t="10485" x="3022600" y="2546350"/>
          <p14:tracePt t="10485" x="3016250" y="2552700"/>
          <p14:tracePt t="10504" x="3003550" y="2559050"/>
          <p14:tracePt t="10516" x="2990850" y="2565400"/>
          <p14:tracePt t="10516" x="2971800" y="2571750"/>
          <p14:tracePt t="10535" x="2959100" y="2578100"/>
          <p14:tracePt t="10535" x="2952750" y="2578100"/>
          <p14:tracePt t="10552" x="2940050" y="2584450"/>
          <p14:tracePt t="10552" x="2927350" y="2590800"/>
          <p14:tracePt t="10569" x="2921000" y="2590800"/>
          <p14:tracePt t="10569" x="2908300" y="2597150"/>
          <p14:tracePt t="10585" x="2901950" y="2597150"/>
          <p14:tracePt t="10585" x="2889250" y="2597150"/>
          <p14:tracePt t="10602" x="2882900" y="2603500"/>
          <p14:tracePt t="10602" x="2876550" y="2603500"/>
          <p14:tracePt t="10619" x="2870200" y="2597150"/>
          <p14:tracePt t="10635" x="2863850" y="2603500"/>
          <p14:tracePt t="10635" x="2851150" y="2603500"/>
          <p14:tracePt t="10652" x="2844800" y="2603500"/>
          <p14:tracePt t="10668" x="2838450" y="2603500"/>
          <p14:tracePt t="10684" x="2832100" y="2603500"/>
          <p14:tracePt t="10700" x="2825750" y="2603500"/>
          <p14:tracePt t="10700" x="2819400" y="2603500"/>
          <p14:tracePt t="10721" x="2806700" y="2609850"/>
          <p14:tracePt t="10736" x="2806700" y="2616200"/>
          <p14:tracePt t="10736" x="2800350" y="2616200"/>
          <p14:tracePt t="10752" x="2794000" y="2622550"/>
          <p14:tracePt t="10752" x="2787650" y="2622550"/>
          <p14:tracePt t="10769" x="2781300" y="2628900"/>
          <p14:tracePt t="10769" x="2768600" y="2628900"/>
          <p14:tracePt t="10769" x="2762250" y="2635250"/>
          <p14:tracePt t="10788" x="2755900" y="2641600"/>
          <p14:tracePt t="10800" x="2743200" y="2647950"/>
          <p14:tracePt t="10800" x="2730500" y="2654300"/>
          <p14:tracePt t="10820" x="2705100" y="2667000"/>
          <p14:tracePt t="10820" x="2692400" y="2673350"/>
          <p14:tracePt t="10837" x="2673350" y="2686050"/>
          <p14:tracePt t="10837" x="2654300" y="2692400"/>
          <p14:tracePt t="10853" x="2641600" y="2698750"/>
          <p14:tracePt t="10853" x="2622550" y="2711450"/>
          <p14:tracePt t="10853" x="2603500" y="2717800"/>
          <p14:tracePt t="10872" x="2584450" y="2730500"/>
          <p14:tracePt t="10884" x="2565400" y="2743200"/>
          <p14:tracePt t="10884" x="2520950" y="2755900"/>
          <p14:tracePt t="10903" x="2508250" y="2768600"/>
          <p14:tracePt t="10903" x="2489200" y="2774950"/>
          <p14:tracePt t="10919" x="2470150" y="2781300"/>
          <p14:tracePt t="10919" x="2457450" y="2787650"/>
          <p14:tracePt t="10937" x="2438400" y="2794000"/>
          <p14:tracePt t="10937" x="2413000" y="2806700"/>
          <p14:tracePt t="10953" x="2400300" y="2813050"/>
          <p14:tracePt t="10953" x="2387600" y="2813050"/>
          <p14:tracePt t="10970" x="2381250" y="2819400"/>
          <p14:tracePt t="10970" x="2368550" y="2819400"/>
          <p14:tracePt t="10986" x="2362200" y="2819400"/>
          <p14:tracePt t="10986" x="2355850" y="2819400"/>
          <p14:tracePt t="11003" x="2349500" y="2825750"/>
          <p14:tracePt t="11003" x="2336800" y="2825750"/>
          <p14:tracePt t="11021" x="2330450" y="2825750"/>
          <p14:tracePt t="11021" x="2324100" y="2825750"/>
          <p14:tracePt t="11037" x="2317750" y="2825750"/>
          <p14:tracePt t="11037" x="2311400" y="2832100"/>
          <p14:tracePt t="11054" x="2305050" y="2832100"/>
          <p14:tracePt t="11068" x="2298700" y="2832100"/>
          <p14:tracePt t="11085" x="2286000" y="2838450"/>
          <p14:tracePt t="11102" x="2279650" y="2844800"/>
          <p14:tracePt t="11128" x="2273300" y="2851150"/>
          <p14:tracePt t="11140" x="2273300" y="2857500"/>
          <p14:tracePt t="11156" x="2266950" y="2870200"/>
          <p14:tracePt t="11172" x="2266950" y="2876550"/>
          <p14:tracePt t="11185" x="2260600" y="2882900"/>
          <p14:tracePt t="11202" x="2254250" y="2882900"/>
          <p14:tracePt t="11219" x="2254250" y="2889250"/>
          <p14:tracePt t="11235" x="2247900" y="2895600"/>
          <p14:tracePt t="11252" x="2241550" y="2901950"/>
          <p14:tracePt t="11269" x="2228850" y="2908300"/>
          <p14:tracePt t="11285" x="2222500" y="2914650"/>
          <p14:tracePt t="11302" x="2216150" y="2914650"/>
          <p14:tracePt t="11302" x="2203450" y="2921000"/>
          <p14:tracePt t="11321" x="2197100" y="2927350"/>
          <p14:tracePt t="11321" x="2190750" y="2927350"/>
          <p14:tracePt t="11338" x="2184400" y="2940050"/>
          <p14:tracePt t="11352" x="2178050" y="2940050"/>
          <p14:tracePt t="11352" x="2165350" y="2952750"/>
          <p14:tracePt t="11373" x="2165350" y="2959100"/>
          <p14:tracePt t="11373" x="2159000" y="2959100"/>
          <p14:tracePt t="11388" x="2152650" y="2965450"/>
          <p14:tracePt t="11403" x="2146300" y="2971800"/>
          <p14:tracePt t="11403" x="2139950" y="2978150"/>
          <p14:tracePt t="11422" x="2133600" y="2990850"/>
          <p14:tracePt t="11436" x="2127250" y="2997200"/>
          <p14:tracePt t="11456" x="2127250" y="3003550"/>
          <p14:tracePt t="11470" x="2133600" y="3009900"/>
          <p14:tracePt t="11487" x="2139950" y="3009900"/>
          <p14:tracePt t="11487" x="2146300" y="3016250"/>
          <p14:tracePt t="11505" x="2152650" y="3016250"/>
          <p14:tracePt t="11520" x="2159000" y="3016250"/>
          <p14:tracePt t="11520" x="2165350" y="3016250"/>
          <p14:tracePt t="11520" x="2171700" y="3016250"/>
          <p14:tracePt t="11540" x="2178050" y="3016250"/>
          <p14:tracePt t="11540" x="2184400" y="3016250"/>
          <p14:tracePt t="11555" x="2190750" y="3009900"/>
          <p14:tracePt t="11555" x="2203450" y="3009900"/>
          <p14:tracePt t="11572" x="2209800" y="3009900"/>
          <p14:tracePt t="11572" x="2216150" y="3009900"/>
          <p14:tracePt t="11588" x="2222500" y="3009900"/>
          <p14:tracePt t="11588" x="2228850" y="3009900"/>
          <p14:tracePt t="11605" x="2235200" y="3009900"/>
          <p14:tracePt t="11605" x="2241550" y="3009900"/>
          <p14:tracePt t="11622" x="2247900" y="3009900"/>
          <p14:tracePt t="11639" x="2254250" y="3009900"/>
          <p14:tracePt t="11654" x="2266950" y="3003550"/>
          <p14:tracePt t="11654" x="2273300" y="2997200"/>
          <p14:tracePt t="11673" x="2279650" y="2990850"/>
          <p14:tracePt t="11688" x="2286000" y="2990850"/>
          <p14:tracePt t="11727" x="2286000" y="2984500"/>
          <p14:tracePt t="11748" x="2286000" y="2978150"/>
          <p14:tracePt t="11772" x="2286000" y="2965450"/>
          <p14:tracePt t="11787" x="2292350" y="2959100"/>
          <p14:tracePt t="11823" x="2298700" y="2952750"/>
          <p14:tracePt t="11860" x="2305050" y="2946400"/>
          <p14:tracePt t="11892" x="2311400" y="2933700"/>
          <p14:tracePt t="11908" x="2317750" y="2927350"/>
          <p14:tracePt t="11919" x="2324100" y="2921000"/>
          <p14:tracePt t="11928" x="2330450" y="2908300"/>
          <p14:tracePt t="11960" x="2336800" y="2908300"/>
          <p14:tracePt t="11968" x="2336800" y="2901950"/>
          <p14:tracePt t="11987" x="2343150" y="2901950"/>
          <p14:tracePt t="12003" x="2336800" y="2895600"/>
          <p14:tracePt t="12019" x="2336800" y="2889250"/>
          <p14:tracePt t="12032" x="2330450" y="2882900"/>
          <p14:tracePt t="12064" x="2324100" y="2882900"/>
          <p14:tracePt t="12087" x="2317750" y="2870200"/>
          <p14:tracePt t="12108" x="2311400" y="2870200"/>
          <p14:tracePt t="12124" x="2305050" y="2870200"/>
          <p14:tracePt t="12140" x="2305050" y="2863850"/>
          <p14:tracePt t="12148" x="2298700" y="2863850"/>
          <p14:tracePt t="12160" x="2292350" y="2863850"/>
          <p14:tracePt t="12177" x="2286000" y="2857500"/>
          <p14:tracePt t="12192" x="2286000" y="2851150"/>
          <p14:tracePt t="12209" x="2279650" y="2844800"/>
          <p14:tracePt t="12209" x="2273300" y="2838450"/>
          <p14:tracePt t="12224" x="2273300" y="2825750"/>
          <p14:tracePt t="12224" x="2279650" y="2819400"/>
          <p14:tracePt t="12241" x="2279650" y="2806700"/>
          <p14:tracePt t="12241" x="2279650" y="2794000"/>
          <p14:tracePt t="12257" x="2286000" y="2787650"/>
          <p14:tracePt t="12257" x="2298700" y="2768600"/>
          <p14:tracePt t="12275" x="2305050" y="2762250"/>
          <p14:tracePt t="12275" x="2317750" y="2749550"/>
          <p14:tracePt t="12857" x="2692400" y="2813050"/>
          <p14:tracePt t="12880" x="2686050" y="2813050"/>
          <p14:tracePt t="12896" x="2673350" y="2825750"/>
          <p14:tracePt t="12907" x="2667000" y="2825750"/>
          <p14:tracePt t="12916" x="2660650" y="2832100"/>
          <p14:tracePt t="12924" x="2654300" y="2838450"/>
          <p14:tracePt t="12924" x="2647950" y="2838450"/>
          <p14:tracePt t="12943" x="2641600" y="2844800"/>
          <p14:tracePt t="12943" x="2628900" y="2851150"/>
          <p14:tracePt t="12961" x="2622550" y="2857500"/>
          <p14:tracePt t="12961" x="2609850" y="2863850"/>
          <p14:tracePt t="12977" x="2609850" y="2870200"/>
          <p14:tracePt t="12977" x="2603500" y="2870200"/>
          <p14:tracePt t="12993" x="2597150" y="2870200"/>
          <p14:tracePt t="13008" x="2590800" y="2876550"/>
          <p14:tracePt t="13025" x="2584450" y="2870200"/>
          <p14:tracePt t="13044" x="2578100" y="2863850"/>
          <p14:tracePt t="13061" x="2578100" y="2857500"/>
          <p14:tracePt t="13077" x="2571750" y="2851150"/>
          <p14:tracePt t="13077" x="2571750" y="2844800"/>
          <p14:tracePt t="13094" x="2565400" y="2838450"/>
          <p14:tracePt t="13094" x="2559050" y="2832100"/>
          <p14:tracePt t="13094" x="2552700" y="2825750"/>
          <p14:tracePt t="13112" x="2546350" y="2813050"/>
          <p14:tracePt t="13125" x="2540000" y="2806700"/>
          <p14:tracePt t="13125" x="2527300" y="2787650"/>
          <p14:tracePt t="13145" x="2514600" y="2774950"/>
          <p14:tracePt t="13145" x="2508250" y="2768600"/>
          <p14:tracePt t="13145" x="2495550" y="2755900"/>
          <p14:tracePt t="13165" x="2489200" y="2749550"/>
          <p14:tracePt t="13176" x="2476500" y="2743200"/>
          <p14:tracePt t="13176" x="2470150" y="2736850"/>
          <p14:tracePt t="13176" x="2457450" y="2724150"/>
          <p14:tracePt t="13197" x="2451100" y="2717800"/>
          <p14:tracePt t="13197" x="2438400" y="2711450"/>
          <p14:tracePt t="13211" x="2432050" y="2711450"/>
          <p14:tracePt t="13211" x="2425700" y="2705100"/>
          <p14:tracePt t="13228" x="2413000" y="2705100"/>
          <p14:tracePt t="13228" x="2406650" y="2705100"/>
          <p14:tracePt t="13244" x="2400300" y="2705100"/>
          <p14:tracePt t="13244" x="2393950" y="2698750"/>
          <p14:tracePt t="13261" x="2387600" y="2705100"/>
          <p14:tracePt t="13261" x="2381250" y="2705100"/>
          <p14:tracePt t="13278" x="2374900" y="2711450"/>
          <p14:tracePt t="13293" x="2368550" y="2717800"/>
          <p14:tracePt t="13310" x="2368550" y="2730500"/>
          <p14:tracePt t="13310" x="2368550" y="2743200"/>
          <p14:tracePt t="13329" x="2368550" y="2749550"/>
          <p14:tracePt t="13329" x="2368550" y="2755900"/>
          <p14:tracePt t="13345" x="2368550" y="2762250"/>
          <p14:tracePt t="13345" x="2368550" y="2768600"/>
          <p14:tracePt t="13361" x="2368550" y="2774950"/>
          <p14:tracePt t="13376" x="2368550" y="2781300"/>
          <p14:tracePt t="13393" x="2368550" y="2794000"/>
          <p14:tracePt t="13410" x="2368550" y="2800350"/>
          <p14:tracePt t="13436" x="2362200" y="2800350"/>
          <p14:tracePt t="13464" x="2355850" y="2794000"/>
          <p14:tracePt t="13480" x="2349500" y="2794000"/>
          <p14:tracePt t="13488" x="2343150" y="2787650"/>
          <p14:tracePt t="13497" x="2336800" y="2787650"/>
          <p14:tracePt t="13497" x="2330450" y="2787650"/>
          <p14:tracePt t="13512" x="2324100" y="2787650"/>
          <p14:tracePt t="13512" x="2311400" y="2787650"/>
          <p14:tracePt t="13529" x="2305050" y="2787650"/>
          <p14:tracePt t="13529" x="2292350" y="2787650"/>
          <p14:tracePt t="13545" x="2279650" y="2787650"/>
          <p14:tracePt t="13545" x="2266950" y="2794000"/>
          <p14:tracePt t="13545" x="2254250" y="2794000"/>
          <p14:tracePt t="13565" x="2241550" y="2800350"/>
          <p14:tracePt t="13565" x="2228850" y="2806700"/>
          <p14:tracePt t="13579" x="2209800" y="2813050"/>
          <p14:tracePt t="13579" x="2197100" y="2819400"/>
          <p14:tracePt t="13595" x="2178050" y="2819400"/>
          <p14:tracePt t="13595" x="2165350" y="2832100"/>
          <p14:tracePt t="13612" x="2146300" y="2832100"/>
          <p14:tracePt t="13612" x="2108200" y="2844800"/>
          <p14:tracePt t="13629" x="2095500" y="2851150"/>
          <p14:tracePt t="13629" x="2076450" y="2851150"/>
          <p14:tracePt t="13646" x="2057400" y="2857500"/>
          <p14:tracePt t="13646" x="2044700" y="2857500"/>
          <p14:tracePt t="13663" x="2032000" y="2857500"/>
          <p14:tracePt t="13663" x="2019300" y="2857500"/>
          <p14:tracePt t="13679" x="2006600" y="2857500"/>
          <p14:tracePt t="13679" x="1987550" y="2857500"/>
          <p14:tracePt t="13697" x="1981200" y="2851150"/>
          <p14:tracePt t="13697" x="1974850" y="2851150"/>
          <p14:tracePt t="13713" x="1968500" y="2851150"/>
          <p14:tracePt t="13728" x="1962150" y="2844800"/>
          <p14:tracePt t="13744" x="1955800" y="2844800"/>
          <p14:tracePt t="13765" x="1962150" y="2838450"/>
          <p14:tracePt t="13796" x="1968500" y="2838450"/>
          <p14:tracePt t="13816" x="1974850" y="2838450"/>
          <p14:tracePt t="13833" x="1981200" y="2832100"/>
          <p14:tracePt t="13840" x="1987550" y="2832100"/>
          <p14:tracePt t="13856" x="2000250" y="2832100"/>
          <p14:tracePt t="13868" x="2006600" y="2825750"/>
          <p14:tracePt t="13884" x="2012950" y="2825750"/>
          <p14:tracePt t="13895" x="2025650" y="2825750"/>
          <p14:tracePt t="13911" x="2032000" y="2819400"/>
          <p14:tracePt t="13911" x="2038350" y="2813050"/>
          <p14:tracePt t="13930" x="2044700" y="2813050"/>
          <p14:tracePt t="13945" x="2044700" y="2806700"/>
          <p14:tracePt t="13968" x="2044700" y="2800350"/>
          <p14:tracePt t="13996" x="2032000" y="2794000"/>
          <p14:tracePt t="14012" x="2025650" y="2787650"/>
          <p14:tracePt t="14028" x="2019300" y="2781300"/>
          <p14:tracePt t="14044" x="2012950" y="2781300"/>
          <p14:tracePt t="14049" x="2006600" y="2781300"/>
          <p14:tracePt t="14062" x="2000250" y="2781300"/>
          <p14:tracePt t="14062" x="1987550" y="2781300"/>
          <p14:tracePt t="14081" x="1981200" y="2787650"/>
          <p14:tracePt t="14081" x="1974850" y="2781300"/>
          <p14:tracePt t="14098" x="1968500" y="2787650"/>
          <p14:tracePt t="14112" x="1962150" y="2787650"/>
          <p14:tracePt t="14129" x="1962150" y="2781300"/>
          <p14:tracePt t="14150" x="1968500" y="2781300"/>
          <p14:tracePt t="14150" x="1974850" y="2781300"/>
          <p14:tracePt t="14166" x="1981200" y="2774950"/>
          <p14:tracePt t="14166" x="1993900" y="2774950"/>
          <p14:tracePt t="14181" x="2006600" y="2768600"/>
          <p14:tracePt t="14181" x="2019300" y="2768600"/>
          <p14:tracePt t="14197" x="2032000" y="2768600"/>
          <p14:tracePt t="14197" x="2051050" y="2762250"/>
          <p14:tracePt t="14197" x="2070100" y="2755900"/>
          <p14:tracePt t="14217" x="2089150" y="2755900"/>
          <p14:tracePt t="14217" x="2108200" y="2749550"/>
          <p14:tracePt t="14231" x="2133600" y="2749550"/>
          <p14:tracePt t="14231" x="2152650" y="2743200"/>
          <p14:tracePt t="14248" x="2178050" y="2736850"/>
          <p14:tracePt t="14248" x="2203450" y="2736850"/>
          <p14:tracePt t="14265" x="2228850" y="2736850"/>
          <p14:tracePt t="14265" x="2254250" y="2724150"/>
          <p14:tracePt t="14281" x="2286000" y="2717800"/>
          <p14:tracePt t="14281" x="2336800" y="2711450"/>
          <p14:tracePt t="14298" x="2362200" y="2705100"/>
          <p14:tracePt t="14298" x="2393950" y="2698750"/>
          <p14:tracePt t="14315" x="2419350" y="2692400"/>
          <p14:tracePt t="14315" x="2444750" y="2679700"/>
          <p14:tracePt t="14332" x="2470150" y="2686050"/>
          <p14:tracePt t="14332" x="2514600" y="2673350"/>
          <p14:tracePt t="14349" x="2540000" y="2673350"/>
          <p14:tracePt t="14349" x="2559050" y="2660650"/>
          <p14:tracePt t="14366" x="2584450" y="2667000"/>
          <p14:tracePt t="14366" x="2603500" y="2660650"/>
          <p14:tracePt t="14382" x="2622550" y="2660650"/>
          <p14:tracePt t="14382" x="2635250" y="2647950"/>
          <p14:tracePt t="14399" x="2654300" y="2641600"/>
          <p14:tracePt t="14399" x="2673350" y="2635250"/>
          <p14:tracePt t="14399" x="2686050" y="2628900"/>
          <p14:tracePt t="14418" x="2698750" y="2628900"/>
          <p14:tracePt t="14430" x="2705100" y="2622550"/>
          <p14:tracePt t="14430" x="2724150" y="2616200"/>
          <p14:tracePt t="14449" x="2730500" y="2616200"/>
          <p14:tracePt t="14465" x="2730500" y="2622550"/>
          <p14:tracePt t="14485" x="2736850" y="2622550"/>
          <p14:tracePt t="14508" x="2730500" y="2628900"/>
          <p14:tracePt t="14524" x="2730500" y="2622550"/>
          <p14:tracePt t="14536" x="2724150" y="2622550"/>
          <p14:tracePt t="14552" x="2717800" y="2616200"/>
          <p14:tracePt t="14569" x="2711450" y="2616200"/>
          <p14:tracePt t="14580" x="2705100" y="2622550"/>
          <p14:tracePt t="14580" x="2686050" y="2622550"/>
          <p14:tracePt t="14599" x="2679700" y="2622550"/>
          <p14:tracePt t="14599" x="2673350" y="2622550"/>
          <p14:tracePt t="14616" x="2660650" y="2616200"/>
          <p14:tracePt t="14616" x="2647950" y="2616200"/>
          <p14:tracePt t="14633" x="2635250" y="2609850"/>
          <p14:tracePt t="14633" x="2609850" y="2616200"/>
          <p14:tracePt t="14650" x="2597150" y="2616200"/>
          <p14:tracePt t="14650" x="2578100" y="2609850"/>
          <p14:tracePt t="14666" x="2565400" y="2616200"/>
          <p14:tracePt t="14666" x="2552700" y="2616200"/>
          <p14:tracePt t="14684" x="2540000" y="2616200"/>
          <p14:tracePt t="14684" x="2520950" y="2622550"/>
          <p14:tracePt t="14700" x="2508250" y="2622550"/>
          <p14:tracePt t="14700" x="2482850" y="2616200"/>
          <p14:tracePt t="14717" x="2470150" y="2616200"/>
          <p14:tracePt t="14717" x="2463800" y="2616200"/>
          <p14:tracePt t="14734" x="2451100" y="2616200"/>
          <p14:tracePt t="14734" x="2438400" y="2616200"/>
          <p14:tracePt t="14750" x="2432050" y="2616200"/>
          <p14:tracePt t="14750" x="2425700" y="2616200"/>
          <p14:tracePt t="14750" x="2419350" y="2609850"/>
          <p14:tracePt t="14769" x="2413000" y="2609850"/>
          <p14:tracePt t="14781" x="2406650" y="2609850"/>
          <p14:tracePt t="14798" x="2406650" y="2603500"/>
          <p14:tracePt t="14815" x="2413000" y="2597150"/>
          <p14:tracePt t="14831" x="2419350" y="2590800"/>
          <p14:tracePt t="14848" x="2425700" y="2584450"/>
          <p14:tracePt t="14865" x="2432050" y="2584450"/>
          <p14:tracePt t="14882" x="2438400" y="2590800"/>
          <p14:tracePt t="14882" x="2451100" y="2590800"/>
          <p14:tracePt t="14900" x="2457450" y="2597150"/>
          <p14:tracePt t="14900" x="2463800" y="2597150"/>
          <p14:tracePt t="14917" x="2476500" y="2597150"/>
          <p14:tracePt t="14917" x="2482850" y="2597150"/>
          <p14:tracePt t="14917" x="2489200" y="2603500"/>
          <p14:tracePt t="14937" x="2495550" y="2603500"/>
          <p14:tracePt t="14937" x="2501900" y="2603500"/>
          <p14:tracePt t="14950" x="2514600" y="2609850"/>
          <p14:tracePt t="14950" x="2520950" y="2609850"/>
          <p14:tracePt t="14967" x="2527300" y="2616200"/>
          <p14:tracePt t="14967" x="2540000" y="2616200"/>
          <p14:tracePt t="14985" x="2546350" y="2616200"/>
          <p14:tracePt t="14985" x="2552700" y="2622550"/>
          <p14:tracePt t="15001" x="2559050" y="2622550"/>
          <p14:tracePt t="15001" x="2578100" y="2622550"/>
          <p14:tracePt t="15018" x="2584450" y="2622550"/>
          <p14:tracePt t="15032" x="2597150" y="2628900"/>
          <p14:tracePt t="15049" x="2597150" y="2635250"/>
          <p14:tracePt t="15084" x="2590800" y="2635250"/>
          <p14:tracePt t="15101" x="2590800" y="2641600"/>
          <p14:tracePt t="15108" x="2584450" y="2641600"/>
          <p14:tracePt t="15124" x="2578100" y="2641600"/>
          <p14:tracePt t="15132" x="2571750" y="2641600"/>
          <p14:tracePt t="15132" x="2565400" y="2647950"/>
          <p14:tracePt t="15132" x="2559050" y="2647950"/>
          <p14:tracePt t="15155" x="2552700" y="2641600"/>
          <p14:tracePt t="15170" x="2546350" y="2641600"/>
          <p14:tracePt t="15188" x="2540000" y="2647950"/>
          <p14:tracePt t="15212" x="2533650" y="2654300"/>
          <p14:tracePt t="15228" x="2527300" y="2660650"/>
          <p14:tracePt t="15244" x="2527300" y="2667000"/>
          <p14:tracePt t="15249" x="2520950" y="2673350"/>
          <p14:tracePt t="15249" x="2520950" y="2679700"/>
          <p14:tracePt t="15268" x="2514600" y="2686050"/>
          <p14:tracePt t="15268" x="2514600" y="2692400"/>
          <p14:tracePt t="15285" x="2508250" y="2698750"/>
          <p14:tracePt t="15285" x="2508250" y="2705100"/>
          <p14:tracePt t="15302" x="2508250" y="2711450"/>
          <p14:tracePt t="15302" x="2501900" y="2717800"/>
          <p14:tracePt t="15318" x="2495550" y="2724150"/>
          <p14:tracePt t="15333" x="2489200" y="2730500"/>
          <p14:tracePt t="15350" x="2489200" y="2736850"/>
          <p14:tracePt t="15350" x="2476500" y="2749550"/>
          <p14:tracePt t="15369" x="2470150" y="2755900"/>
          <p14:tracePt t="15385" x="2463800" y="2762250"/>
          <p14:tracePt t="15385" x="2457450" y="2768600"/>
          <p14:tracePt t="15402" x="2451100" y="2774950"/>
          <p14:tracePt t="15402" x="2444750" y="2781300"/>
          <p14:tracePt t="15418" x="2438400" y="2787650"/>
          <p14:tracePt t="15418" x="2432050" y="2800350"/>
          <p14:tracePt t="15418" x="2425700" y="2806700"/>
          <p14:tracePt t="15438" x="2419350" y="2819400"/>
          <p14:tracePt t="15450" x="2406650" y="2825750"/>
          <p14:tracePt t="15450" x="2387600" y="2857500"/>
          <p14:tracePt t="15470" x="2374900" y="2876550"/>
          <p14:tracePt t="15470" x="2368550" y="2895600"/>
          <p14:tracePt t="15486" x="2355850" y="2914650"/>
          <p14:tracePt t="15486" x="2336800" y="2940050"/>
          <p14:tracePt t="15486" x="2324100" y="2965450"/>
          <p14:tracePt t="15505" x="2311400" y="2990850"/>
          <p14:tracePt t="15517" x="2298700" y="3022600"/>
          <p14:tracePt t="15517" x="2286000" y="3048000"/>
          <p14:tracePt t="15517" x="2273300" y="3073400"/>
          <p14:tracePt t="15538" x="2260600" y="3098800"/>
          <p14:tracePt t="15538" x="2247900" y="3124200"/>
          <p14:tracePt t="15553" x="2235200" y="3149600"/>
          <p14:tracePt t="15553" x="2228850" y="3168650"/>
          <p14:tracePt t="15569" x="2216150" y="3194050"/>
          <p14:tracePt t="15569" x="2203450" y="3213100"/>
          <p14:tracePt t="15586" x="2197100" y="3232150"/>
          <p14:tracePt t="15586" x="2184400" y="3251200"/>
          <p14:tracePt t="15586" x="2171700" y="3270250"/>
          <p14:tracePt t="15605" x="2165350" y="3282950"/>
          <p14:tracePt t="15605" x="2159000" y="3302000"/>
          <p14:tracePt t="15619" x="2146300" y="3308350"/>
          <p14:tracePt t="15619" x="2139950" y="3321050"/>
          <p14:tracePt t="15636" x="2133600" y="3327400"/>
          <p14:tracePt t="15636" x="2120900" y="3333750"/>
          <p14:tracePt t="15653" x="2114550" y="3340100"/>
          <p14:tracePt t="15653" x="2095500" y="3352800"/>
          <p14:tracePt t="15670" x="2089150" y="3359150"/>
          <p14:tracePt t="15670" x="2076450" y="3359150"/>
          <p14:tracePt t="15687" x="2070100" y="3359150"/>
          <p14:tracePt t="15687" x="2063750" y="3359150"/>
          <p14:tracePt t="15703" x="2051050" y="3365500"/>
          <p14:tracePt t="15703" x="2044700" y="3365500"/>
          <p14:tracePt t="15720" x="2038350" y="3359150"/>
          <p14:tracePt t="15720" x="2032000" y="3359150"/>
          <p14:tracePt t="15737" x="2019300" y="3359150"/>
          <p14:tracePt t="15737" x="2012950" y="3352800"/>
          <p14:tracePt t="15754" x="2006600" y="3352800"/>
          <p14:tracePt t="15754" x="2000250" y="3346450"/>
          <p14:tracePt t="15770" x="1993900" y="3346450"/>
          <p14:tracePt t="15770" x="1981200" y="3346450"/>
          <p14:tracePt t="15786" x="1974850" y="3340100"/>
          <p14:tracePt t="15786" x="1968500" y="3340100"/>
          <p14:tracePt t="15786" x="1962150" y="3333750"/>
          <p14:tracePt t="15806" x="1955800" y="3333750"/>
          <p14:tracePt t="15818" x="1949450" y="3333750"/>
          <p14:tracePt t="15818" x="1930400" y="3333750"/>
          <p14:tracePt t="15838" x="1917700" y="3333750"/>
          <p14:tracePt t="15838" x="1911350" y="3333750"/>
          <p14:tracePt t="15854" x="1905000" y="3333750"/>
          <p14:tracePt t="15854" x="1898650" y="3333750"/>
          <p14:tracePt t="15870" x="1892300" y="3333750"/>
          <p14:tracePt t="15870" x="1885950" y="3333750"/>
          <p14:tracePt t="15870" x="1879600" y="3340100"/>
          <p14:tracePt t="15889" x="1873250" y="3340100"/>
          <p14:tracePt t="15902" x="1866900" y="3346450"/>
          <p14:tracePt t="15902" x="1860550" y="3352800"/>
          <p14:tracePt t="15921" x="1860550" y="3359150"/>
          <p14:tracePt t="15949" x="1860550" y="3365500"/>
          <p14:tracePt t="15965" x="1866900" y="3371850"/>
          <p14:tracePt t="15977" x="1873250" y="3378200"/>
          <p14:tracePt t="15993" x="1873250" y="3384550"/>
          <p14:tracePt t="16002" x="1885950" y="3390900"/>
          <p14:tracePt t="16019" x="1892300" y="3397250"/>
          <p14:tracePt t="16019" x="1898650" y="3403600"/>
          <p14:tracePt t="16038" x="1898650" y="3409950"/>
          <p14:tracePt t="16052" x="1905000" y="3416300"/>
          <p14:tracePt t="16052" x="1911350" y="3422650"/>
          <p14:tracePt t="16070" x="1911350" y="3429000"/>
          <p14:tracePt t="16070" x="1917700" y="3435350"/>
          <p14:tracePt t="16090" x="1924050" y="3441700"/>
          <p14:tracePt t="16102" x="1924050" y="3448050"/>
          <p14:tracePt t="16102" x="1930400" y="3448050"/>
          <p14:tracePt t="16121" x="1930400" y="3460750"/>
          <p14:tracePt t="16136" x="1930400" y="3467100"/>
          <p14:tracePt t="16136" x="1930400" y="3473450"/>
          <p14:tracePt t="16157" x="1924050" y="3479800"/>
          <p14:tracePt t="16173" x="1924050" y="3486150"/>
          <p14:tracePt t="16189" x="1917700" y="3486150"/>
          <p14:tracePt t="16205" x="1911350" y="3492500"/>
          <p14:tracePt t="16219" x="1905000" y="3492500"/>
          <p14:tracePt t="16236" x="1898650" y="3498850"/>
          <p14:tracePt t="16236" x="1892300" y="3498850"/>
          <p14:tracePt t="16255" x="1885950" y="3505200"/>
          <p14:tracePt t="16255" x="1866900" y="3511550"/>
          <p14:tracePt t="16272" x="1860550" y="3511550"/>
          <p14:tracePt t="16272" x="1847850" y="3517900"/>
          <p14:tracePt t="16288" x="1841500" y="3517900"/>
          <p14:tracePt t="16288" x="1828800" y="3524250"/>
          <p14:tracePt t="16305" x="1816100" y="3524250"/>
          <p14:tracePt t="16305" x="1797050" y="3524250"/>
          <p14:tracePt t="16322" x="1778000" y="3530600"/>
          <p14:tracePt t="16322" x="1739900" y="3536950"/>
          <p14:tracePt t="16339" x="1720850" y="3536950"/>
          <p14:tracePt t="16339" x="1701800" y="3536950"/>
          <p14:tracePt t="16355" x="1676400" y="3536950"/>
          <p14:tracePt t="16355" x="1651000" y="3543300"/>
          <p14:tracePt t="16372" x="1631950" y="3543300"/>
          <p14:tracePt t="16372" x="1581150" y="3536950"/>
          <p14:tracePt t="16390" x="1549400" y="3536950"/>
          <p14:tracePt t="16390" x="1524000" y="3530600"/>
          <p14:tracePt t="16405" x="1498600" y="3517900"/>
          <p14:tracePt t="16405" x="1466850" y="3505200"/>
          <p14:tracePt t="16422" x="1441450" y="3492500"/>
          <p14:tracePt t="16422" x="1416050" y="3473450"/>
          <p14:tracePt t="16422" x="1397000" y="3454400"/>
          <p14:tracePt t="16441" x="1371600" y="3429000"/>
          <p14:tracePt t="16453" x="1352550" y="3403600"/>
          <p14:tracePt t="16453" x="1327150" y="3340100"/>
          <p14:tracePt t="16474" x="1314450" y="3302000"/>
          <p14:tracePt t="16474" x="1308100" y="3263900"/>
          <p14:tracePt t="16489" x="1308100" y="3225800"/>
          <p14:tracePt t="16489" x="1301750" y="3187700"/>
          <p14:tracePt t="16506" x="1308100" y="3143250"/>
          <p14:tracePt t="16506" x="1314450" y="3105150"/>
          <p14:tracePt t="16522" x="1320800" y="3067050"/>
          <p14:tracePt t="16522" x="1333500" y="3035300"/>
          <p14:tracePt t="16522" x="1352550" y="2997200"/>
          <p14:tracePt t="16542" x="1371600" y="2965450"/>
          <p14:tracePt t="16554" x="1397000" y="2933700"/>
          <p14:tracePt t="16554" x="1454150" y="2882900"/>
          <p14:tracePt t="16573" x="1492250" y="2857500"/>
          <p14:tracePt t="16573" x="1524000" y="2838450"/>
          <p14:tracePt t="16590" x="1568450" y="2819400"/>
          <p14:tracePt t="16590" x="1606550" y="2800350"/>
          <p14:tracePt t="16606" x="1651000" y="2787650"/>
          <p14:tracePt t="16606" x="1739900" y="2781300"/>
          <p14:tracePt t="16623" x="1790700" y="2787650"/>
          <p14:tracePt t="16623" x="1841500" y="2794000"/>
          <p14:tracePt t="16639" x="1892300" y="2813050"/>
          <p14:tracePt t="16639" x="1943100" y="2838450"/>
          <p14:tracePt t="16656" x="1987550" y="2863850"/>
          <p14:tracePt t="16656" x="2038350" y="2895600"/>
          <p14:tracePt t="16673" x="2082800" y="2927350"/>
          <p14:tracePt t="16673" x="2165350" y="2990850"/>
          <p14:tracePt t="16690" x="2203450" y="3028950"/>
          <p14:tracePt t="16690" x="2241550" y="3060700"/>
          <p14:tracePt t="16707" x="2266950" y="3092450"/>
          <p14:tracePt t="16707" x="2298700" y="3130550"/>
          <p14:tracePt t="16723" x="2317750" y="3162300"/>
          <p14:tracePt t="16723" x="2336800" y="3200400"/>
          <p14:tracePt t="16723" x="2349500" y="3232150"/>
          <p14:tracePt t="16742" x="2362200" y="3270250"/>
          <p14:tracePt t="16755" x="2362200" y="3302000"/>
          <p14:tracePt t="16755" x="2355850" y="3365500"/>
          <p14:tracePt t="16774" x="2343150" y="3397250"/>
          <p14:tracePt t="16774" x="2324100" y="3422650"/>
          <p14:tracePt t="16790" x="2311400" y="3454400"/>
          <p14:tracePt t="16790" x="2286000" y="3479800"/>
          <p14:tracePt t="16806" x="2260600" y="3498850"/>
          <p14:tracePt t="16806" x="2235200" y="3524250"/>
          <p14:tracePt t="16806" x="2209800" y="3543300"/>
          <p14:tracePt t="16826" x="2184400" y="3562350"/>
          <p14:tracePt t="16838" x="2152650" y="3575050"/>
          <p14:tracePt t="16838" x="2095500" y="3600450"/>
          <p14:tracePt t="16858" x="2070100" y="3606800"/>
          <p14:tracePt t="16858" x="2038350" y="3606800"/>
          <p14:tracePt t="16874" x="2019300" y="3613150"/>
          <p14:tracePt t="16874" x="1993900" y="3613150"/>
          <p14:tracePt t="16890" x="1974850" y="3613150"/>
          <p14:tracePt t="16890" x="1962150" y="3613150"/>
          <p14:tracePt t="16890" x="1949450" y="3606800"/>
          <p14:tracePt t="16910" x="1936750" y="3600450"/>
          <p14:tracePt t="16922" x="1930400" y="3594100"/>
          <p14:tracePt t="16922" x="1917700" y="3581400"/>
          <p14:tracePt t="16940" x="1917700" y="3575050"/>
          <p14:tracePt t="16940" x="1917700" y="3568700"/>
          <p14:tracePt t="16958" x="1917700" y="3562350"/>
          <p14:tracePt t="16958" x="1924050" y="3562350"/>
          <p14:tracePt t="16974" x="1924050" y="3556000"/>
          <p14:tracePt t="16974" x="1936750" y="3549650"/>
          <p14:tracePt t="16991" x="1943100" y="3543300"/>
          <p14:tracePt t="16991" x="1949450" y="3536950"/>
          <p14:tracePt t="17008" x="1962150" y="3530600"/>
          <p14:tracePt t="17008" x="1968500" y="3530600"/>
          <p14:tracePt t="17024" x="1974850" y="3524250"/>
          <p14:tracePt t="17024" x="2000250" y="3517900"/>
          <p14:tracePt t="17042" x="2012950" y="3511550"/>
          <p14:tracePt t="17042" x="2019300" y="3505200"/>
          <p14:tracePt t="17059" x="2032000" y="3498850"/>
          <p14:tracePt t="17059" x="2051050" y="3498850"/>
          <p14:tracePt t="17074" x="2063750" y="3492500"/>
          <p14:tracePt t="17074" x="2076450" y="3486150"/>
          <p14:tracePt t="17091" x="2095500" y="3479800"/>
          <p14:tracePt t="17091" x="2114550" y="3473450"/>
          <p14:tracePt t="17091" x="2127250" y="3467100"/>
          <p14:tracePt t="17111" x="2152650" y="3467100"/>
          <p14:tracePt t="17122" x="2171700" y="3460750"/>
          <p14:tracePt t="17122" x="2222500" y="3448050"/>
          <p14:tracePt t="17142" x="2247900" y="3441700"/>
          <p14:tracePt t="17142" x="2279650" y="3441700"/>
          <p14:tracePt t="17159" x="2311400" y="3435350"/>
          <p14:tracePt t="17159" x="2349500" y="3429000"/>
          <p14:tracePt t="17159" x="2387600" y="3429000"/>
          <p14:tracePt t="17177" x="2432050" y="3422650"/>
          <p14:tracePt t="17189" x="2476500" y="3422650"/>
          <p14:tracePt t="17189" x="2527300" y="3422650"/>
          <p14:tracePt t="17189" x="2578100" y="3416300"/>
          <p14:tracePt t="17211" x="2635250" y="3416300"/>
          <p14:tracePt t="17211" x="2698750" y="3416300"/>
          <p14:tracePt t="17225" x="2755900" y="3416300"/>
          <p14:tracePt t="17225" x="2819400" y="3416300"/>
          <p14:tracePt t="17242" x="2882900" y="3416300"/>
          <p14:tracePt t="17242" x="2946400" y="3416300"/>
          <p14:tracePt t="17258" x="3003550" y="3416300"/>
          <p14:tracePt t="17258" x="3060700" y="3422650"/>
          <p14:tracePt t="17258" x="3117850" y="3422650"/>
          <p14:tracePt t="17278" x="3168650" y="3429000"/>
          <p14:tracePt t="17278" x="3213100" y="3435350"/>
          <p14:tracePt t="17292" x="3251200" y="3435350"/>
          <p14:tracePt t="17292" x="3289300" y="3441700"/>
          <p14:tracePt t="17309" x="3321050" y="3448050"/>
          <p14:tracePt t="17309" x="3346450" y="3454400"/>
          <p14:tracePt t="17325" x="3371850" y="3460750"/>
          <p14:tracePt t="17325" x="3403600" y="3473450"/>
          <p14:tracePt t="17342" x="3416300" y="3486150"/>
          <p14:tracePt t="17342" x="3422650" y="3492500"/>
          <p14:tracePt t="17359" x="3422650" y="3498850"/>
          <p14:tracePt t="17359" x="3422650" y="3511550"/>
          <p14:tracePt t="17375" x="3416300" y="3524250"/>
          <p14:tracePt t="17375" x="3403600" y="3530600"/>
          <p14:tracePt t="17392" x="3390900" y="3543300"/>
          <p14:tracePt t="17392" x="3352800" y="3562350"/>
          <p14:tracePt t="17409" x="3327400" y="3575050"/>
          <p14:tracePt t="17409" x="3295650" y="3581400"/>
          <p14:tracePt t="17426" x="3263900" y="3587750"/>
          <p14:tracePt t="17426" x="3232150" y="3587750"/>
          <p14:tracePt t="17443" x="3187700" y="3594100"/>
          <p14:tracePt t="17443" x="3149600" y="3594100"/>
          <p14:tracePt t="17459" x="3105150" y="3587750"/>
          <p14:tracePt t="17459" x="3054350" y="3581400"/>
          <p14:tracePt t="17459" x="3009900" y="3568700"/>
          <p14:tracePt t="17478" x="2959100" y="3549650"/>
          <p14:tracePt t="17490" x="2908300" y="3530600"/>
          <p14:tracePt t="17490" x="2813050" y="3486150"/>
          <p14:tracePt t="17510" x="2762250" y="3460750"/>
          <p14:tracePt t="17510" x="2717800" y="3429000"/>
          <p14:tracePt t="17526" x="2679700" y="3397250"/>
          <p14:tracePt t="17526" x="2641600" y="3365500"/>
          <p14:tracePt t="17543" x="2603500" y="3333750"/>
          <p14:tracePt t="17543" x="2578100" y="3295650"/>
          <p14:tracePt t="17543" x="2552700" y="3263900"/>
          <p14:tracePt t="17562" x="2533650" y="3232150"/>
          <p14:tracePt t="17574" x="2520950" y="3200400"/>
          <p14:tracePt t="17574" x="2508250" y="3136900"/>
          <p14:tracePt t="17592" x="2508250" y="3105150"/>
          <p14:tracePt t="17592" x="2514600" y="3079750"/>
          <p14:tracePt t="17610" x="2533650" y="3054350"/>
          <p14:tracePt t="17610" x="2552700" y="3028950"/>
          <p14:tracePt t="17626" x="2578100" y="3003550"/>
          <p14:tracePt t="17626" x="2647950" y="2952750"/>
          <p14:tracePt t="17643" x="2686050" y="2933700"/>
          <p14:tracePt t="17643" x="2730500" y="2914650"/>
          <p14:tracePt t="17661" x="2774950" y="2895600"/>
          <p14:tracePt t="17661" x="2825750" y="2876550"/>
          <p14:tracePt t="17677" x="2876550" y="2863850"/>
          <p14:tracePt t="17677" x="2927350" y="2857500"/>
          <p14:tracePt t="17693" x="2978150" y="2857500"/>
          <p14:tracePt t="17693" x="3079750" y="2870200"/>
          <p14:tracePt t="17710" x="3136900" y="2889250"/>
          <p14:tracePt t="17710" x="3187700" y="2908300"/>
          <p14:tracePt t="17727" x="3238500" y="2933700"/>
          <p14:tracePt t="17727" x="3282950" y="2965450"/>
          <p14:tracePt t="17743" x="3333750" y="2990850"/>
          <p14:tracePt t="17743" x="3378200" y="3022600"/>
          <p14:tracePt t="17743" x="3416300" y="3054350"/>
          <p14:tracePt t="17762" x="3454400" y="3086100"/>
          <p14:tracePt t="17775" x="3479800" y="3111500"/>
          <p14:tracePt t="17775" x="3530600" y="3175000"/>
          <p14:tracePt t="17794" x="3549650" y="3206750"/>
          <p14:tracePt t="17794" x="3562350" y="3244850"/>
          <p14:tracePt t="17811" x="3568700" y="3276600"/>
          <p14:tracePt t="17811" x="3575050" y="3314700"/>
          <p14:tracePt t="17811" x="3568700" y="3346450"/>
          <p14:tracePt t="17830" x="3562350" y="3384550"/>
          <p14:tracePt t="17842" x="3549650" y="3416300"/>
          <p14:tracePt t="17842" x="3517900" y="3473450"/>
          <p14:tracePt t="17862" x="3498850" y="3498850"/>
          <p14:tracePt t="17862" x="3479800" y="3517900"/>
          <p14:tracePt t="17878" x="3460750" y="3530600"/>
          <p14:tracePt t="17878" x="3441700" y="3543300"/>
          <p14:tracePt t="17894" x="3422650" y="3556000"/>
          <p14:tracePt t="17894" x="3409950" y="3562350"/>
          <p14:tracePt t="17910" x="3397250" y="3562350"/>
          <p14:tracePt t="17910" x="3384550" y="3562350"/>
          <p14:tracePt t="17910" x="3378200" y="3556000"/>
          <p14:tracePt t="17929" x="3371850" y="3549650"/>
          <p14:tracePt t="17929" x="3371850" y="3536950"/>
          <p14:tracePt t="17944" x="3378200" y="3524250"/>
          <p14:tracePt t="17944" x="3384550" y="3505200"/>
          <p14:tracePt t="17961" x="3397250" y="3486150"/>
          <p14:tracePt t="17961" x="3416300" y="3467100"/>
          <p14:tracePt t="17977" x="3441700" y="3441700"/>
          <p14:tracePt t="17977" x="3473450" y="3422650"/>
          <p14:tracePt t="17995" x="3505200" y="3403600"/>
          <p14:tracePt t="17995" x="3587750" y="3359150"/>
          <p14:tracePt t="18010" x="3632200" y="3340100"/>
          <p14:tracePt t="18010" x="3683000" y="3321050"/>
          <p14:tracePt t="18028" x="3727450" y="3308350"/>
          <p14:tracePt t="18028" x="3784600" y="3295650"/>
          <p14:tracePt t="18045" x="3835400" y="3289300"/>
          <p14:tracePt t="18045" x="3937000" y="3282950"/>
          <p14:tracePt t="18062" x="3987800" y="3282950"/>
          <p14:tracePt t="18062" x="4032250" y="3289300"/>
          <p14:tracePt t="18079" x="4083050" y="3302000"/>
          <p14:tracePt t="18079" x="4121150" y="3308350"/>
          <p14:tracePt t="18095" x="4159250" y="3314700"/>
          <p14:tracePt t="18095" x="4197350" y="3327400"/>
          <p14:tracePt t="18111" x="4229100" y="3340100"/>
          <p14:tracePt t="18111" x="4254500" y="3352800"/>
          <p14:tracePt t="18111" x="4273550" y="3359150"/>
          <p14:tracePt t="18130" x="4292600" y="3378200"/>
          <p14:tracePt t="18143" x="4298950" y="3384550"/>
          <p14:tracePt t="18143" x="4305300" y="3416300"/>
          <p14:tracePt t="18163" x="4298950" y="3429000"/>
          <p14:tracePt t="18163" x="4286250" y="3441700"/>
          <p14:tracePt t="18179" x="4273550" y="3448050"/>
          <p14:tracePt t="18179" x="4260850" y="3460750"/>
          <p14:tracePt t="18179" x="4235450" y="3473450"/>
          <p14:tracePt t="18197" x="4216400" y="3479800"/>
          <p14:tracePt t="18210" x="4184650" y="3486150"/>
          <p14:tracePt t="18210" x="4152900" y="3492500"/>
          <p14:tracePt t="18210" x="4121150" y="3492500"/>
          <p14:tracePt t="18231" x="4089400" y="3486150"/>
          <p14:tracePt t="18231" x="4051300" y="3486150"/>
          <p14:tracePt t="18245" x="4013200" y="3473450"/>
          <p14:tracePt t="18245" x="3981450" y="3467100"/>
          <p14:tracePt t="18262" x="3949700" y="3448050"/>
          <p14:tracePt t="18262" x="3917950" y="3435350"/>
          <p14:tracePt t="18279" x="3892550" y="3409950"/>
          <p14:tracePt t="18279" x="3867150" y="3390900"/>
          <p14:tracePt t="18279" x="3848100" y="3359150"/>
          <p14:tracePt t="18298" x="3835400" y="3333750"/>
          <p14:tracePt t="18298" x="3822700" y="3302000"/>
          <p14:tracePt t="18312" x="3816350" y="3270250"/>
          <p14:tracePt t="18312" x="3816350" y="3238500"/>
          <p14:tracePt t="18329" x="3816350" y="3200400"/>
          <p14:tracePt t="18329" x="3829050" y="3168650"/>
          <p14:tracePt t="18345" x="3835400" y="3136900"/>
          <p14:tracePt t="18345" x="3873500" y="3073400"/>
          <p14:tracePt t="18362" x="3898900" y="3048000"/>
          <p14:tracePt t="18362" x="3930650" y="3016250"/>
          <p14:tracePt t="18379" x="3962400" y="2990850"/>
          <p14:tracePt t="18379" x="3994150" y="2965450"/>
          <p14:tracePt t="18395" x="4032250" y="2940050"/>
          <p14:tracePt t="18395" x="4070350" y="2914650"/>
          <p14:tracePt t="18412" x="4108450" y="2895600"/>
          <p14:tracePt t="18412" x="4146550" y="2876550"/>
          <p14:tracePt t="18430" x="4222750" y="2851150"/>
          <p14:tracePt t="18430" x="4260850" y="2844800"/>
          <p14:tracePt t="18446" x="4298950" y="2844800"/>
          <p14:tracePt t="18446" x="4337050" y="2844800"/>
          <p14:tracePt t="18462" x="4375150" y="2851150"/>
          <p14:tracePt t="18462" x="4406900" y="2857500"/>
          <p14:tracePt t="18462" x="4438650" y="2870200"/>
          <p14:tracePt t="18481" x="4470400" y="2882900"/>
          <p14:tracePt t="18494" x="4502150" y="2895600"/>
          <p14:tracePt t="18494" x="4552950" y="2933700"/>
          <p14:tracePt t="18515" x="4578350" y="2952750"/>
          <p14:tracePt t="18515" x="4597400" y="2978150"/>
          <p14:tracePt t="18530" x="4610100" y="2997200"/>
          <p14:tracePt t="18530" x="4629150" y="3022600"/>
          <p14:tracePt t="18546" x="4635500" y="3048000"/>
          <p14:tracePt t="18546" x="4641850" y="3073400"/>
          <p14:tracePt t="18563" x="4648200" y="3092450"/>
          <p14:tracePt t="18563" x="4648200" y="3117850"/>
          <p14:tracePt t="18563" x="4648200" y="3143250"/>
          <p14:tracePt t="18582" x="4641850" y="3168650"/>
          <p14:tracePt t="18594" x="4629150" y="3187700"/>
          <p14:tracePt t="18594" x="4603750" y="3232150"/>
          <p14:tracePt t="18613" x="4591050" y="3251200"/>
          <p14:tracePt t="18613" x="4572000" y="3270250"/>
          <p14:tracePt t="18630" x="4552950" y="3289300"/>
          <p14:tracePt t="18630" x="4533900" y="3302000"/>
          <p14:tracePt t="18647" x="4514850" y="3314700"/>
          <p14:tracePt t="18647" x="4464050" y="3333750"/>
          <p14:tracePt t="18664" x="4438650" y="3340100"/>
          <p14:tracePt t="18664" x="4413250" y="3346450"/>
          <p14:tracePt t="18680" x="4387850" y="3352800"/>
          <p14:tracePt t="18680" x="4362450" y="3359150"/>
          <p14:tracePt t="18697" x="4337050" y="3365500"/>
          <p14:tracePt t="18697" x="4311650" y="3365500"/>
          <p14:tracePt t="18714" x="4292600" y="3371850"/>
          <p14:tracePt t="18714" x="4248150" y="3378200"/>
          <p14:tracePt t="18731" x="4235450" y="3384550"/>
          <p14:tracePt t="18731" x="4216400" y="3384550"/>
          <p14:tracePt t="18747" x="4203700" y="3390900"/>
          <p14:tracePt t="18747" x="4191000" y="3390900"/>
          <p14:tracePt t="18764" x="4178300" y="3397250"/>
          <p14:tracePt t="18764" x="4171950" y="3397250"/>
          <p14:tracePt t="18764" x="4159250" y="3397250"/>
          <p14:tracePt t="18783" x="4152900" y="3397250"/>
          <p14:tracePt t="18795" x="4146550" y="3403600"/>
          <p14:tracePt t="18814" x="4146550" y="3397250"/>
          <p14:tracePt t="18849" x="4146550" y="3390900"/>
          <p14:tracePt t="18865" x="4152900" y="3384550"/>
          <p14:tracePt t="18881" x="4152900" y="3378200"/>
          <p14:tracePt t="18925" x="4146550" y="3371850"/>
          <p14:tracePt t="18993" x="4146550" y="3378200"/>
          <p14:tracePt t="19106" x="4152900" y="3384550"/>
          <p14:tracePt t="19181" x="4159250" y="3384550"/>
          <p14:tracePt t="19201" x="4159250" y="3390900"/>
          <p14:tracePt t="19269" x="4152900" y="3397250"/>
          <p14:tracePt t="19293" x="4146550" y="3403600"/>
          <p14:tracePt t="19309" x="4140200" y="3409950"/>
          <p14:tracePt t="19322" x="4133850" y="3416300"/>
          <p14:tracePt t="19338" x="4127500" y="3422650"/>
          <p14:tracePt t="19353" x="4121150" y="3435350"/>
          <p14:tracePt t="19381" x="4121150" y="3441700"/>
          <p14:tracePt t="19413" x="4121150" y="3448050"/>
          <p14:tracePt t="19429" x="4121150" y="3454400"/>
          <p14:tracePt t="19441" x="4127500" y="3460750"/>
          <p14:tracePt t="19457" x="4127500" y="3467100"/>
          <p14:tracePt t="19509" x="4133850" y="3473450"/>
          <p14:tracePt t="19541" x="4133850" y="3479800"/>
          <p14:tracePt t="19561" x="4133850" y="3486150"/>
          <p14:tracePt t="19593" x="4133850" y="3492500"/>
          <p14:tracePt t="19618" x="4127500" y="3498850"/>
          <p14:tracePt t="19638" x="4121150" y="3498850"/>
          <p14:tracePt t="19654" x="4114800" y="3505200"/>
          <p14:tracePt t="19677" x="4108450" y="3505200"/>
          <p14:tracePt t="19690" x="4102100" y="3505200"/>
          <p14:tracePt t="19737" x="4102100" y="3498850"/>
          <p14:tracePt t="19781" x="4108450" y="3498850"/>
          <p14:tracePt t="19810" x="4114800" y="3492500"/>
          <p14:tracePt t="19834" x="4121150" y="3486150"/>
          <p14:tracePt t="19850" x="4127500" y="3479800"/>
          <p14:tracePt t="19877" x="4133850" y="3473450"/>
          <p14:tracePt t="19901" x="4140200" y="3473450"/>
          <p14:tracePt t="19917" x="4140200" y="3467100"/>
          <p14:tracePt t="19937" x="4146550" y="3460750"/>
          <p14:tracePt t="19954" x="4152900" y="3454400"/>
          <p14:tracePt t="19978" x="4159250" y="3448050"/>
          <p14:tracePt t="20049" x="4159250" y="3441700"/>
          <p14:tracePt t="20089" x="4159250" y="3435350"/>
          <p14:tracePt t="20118" x="4165600" y="3429000"/>
          <p14:tracePt t="20142" x="4171950" y="3429000"/>
          <p14:tracePt t="20157" x="4178300" y="3422650"/>
          <p14:tracePt t="20169" x="4184650" y="3429000"/>
          <p14:tracePt t="20193" x="4191000" y="3429000"/>
          <p14:tracePt t="20218" x="4191000" y="3435350"/>
          <p14:tracePt t="20229" x="4191000" y="3441700"/>
          <p14:tracePt t="20254" x="4184650" y="3448050"/>
          <p14:tracePt t="20277" x="4178300" y="3454400"/>
          <p14:tracePt t="20298" x="4171950" y="3454400"/>
          <p14:tracePt t="20330" x="4165600" y="3454400"/>
          <p14:tracePt t="20342" x="4159250" y="3454400"/>
          <p14:tracePt t="20358" x="4152900" y="3460750"/>
          <p14:tracePt t="20374" x="4146550" y="3454400"/>
          <p14:tracePt t="20390" x="4140200" y="3454400"/>
          <p14:tracePt t="20402" x="4133850" y="3460750"/>
          <p14:tracePt t="20426" x="4133850" y="3454400"/>
          <p14:tracePt t="20494" x="4127500" y="3448050"/>
          <p14:tracePt t="20530" x="4127500" y="3441700"/>
          <p14:tracePt t="20545" x="4121150" y="3435350"/>
          <p14:tracePt t="20570" x="4121150" y="3429000"/>
          <p14:tracePt t="20578" x="4114800" y="3422650"/>
          <p14:tracePt t="20590" x="4121150" y="3422650"/>
          <p14:tracePt t="20606" x="4121150" y="3416300"/>
          <p14:tracePt t="20630" x="4127500" y="3416300"/>
          <p14:tracePt t="20642" x="4140200" y="3409950"/>
          <p14:tracePt t="20658" x="4146550" y="3409950"/>
          <p14:tracePt t="20668" x="4146550" y="3403600"/>
          <p14:tracePt t="20668" x="4159250" y="3403600"/>
          <p14:tracePt t="20687" x="4165600" y="3397250"/>
          <p14:tracePt t="20687" x="4178300" y="3397250"/>
          <p14:tracePt t="20704" x="4191000" y="3390900"/>
          <p14:tracePt t="20704" x="4197350" y="3384550"/>
          <p14:tracePt t="20720" x="4203700" y="3384550"/>
          <p14:tracePt t="20720" x="4216400" y="3384550"/>
          <p14:tracePt t="20737" x="4222750" y="3384550"/>
          <p14:tracePt t="20737" x="4229100" y="3384550"/>
          <p14:tracePt t="20754" x="4235450" y="3378200"/>
          <p14:tracePt t="20754" x="4241800" y="3378200"/>
          <p14:tracePt t="20770" x="4248150" y="3384550"/>
          <p14:tracePt t="20786" x="4254500" y="3378200"/>
          <p14:tracePt t="20802" x="4260850" y="3378200"/>
          <p14:tracePt t="20819" x="4267200" y="3371850"/>
          <p14:tracePt t="20835" x="4267200" y="3365500"/>
          <p14:tracePt t="20854" x="4267200" y="3359150"/>
          <p14:tracePt t="20854" x="4267200" y="3352800"/>
          <p14:tracePt t="20871" x="4267200" y="3346450"/>
          <p14:tracePt t="20886" x="4267200" y="3340100"/>
          <p14:tracePt t="20903" x="4267200" y="3333750"/>
          <p14:tracePt t="20919" x="4260850" y="3327400"/>
          <p14:tracePt t="20919" x="4260850" y="3314700"/>
          <p14:tracePt t="20939" x="4254500" y="3308350"/>
          <p14:tracePt t="20953" x="4254500" y="3302000"/>
          <p14:tracePt t="20969" x="4254500" y="3308350"/>
          <p14:tracePt t="20991" x="4260850" y="3321050"/>
          <p14:tracePt t="20991" x="4267200" y="3327400"/>
          <p14:tracePt t="21005" x="4267200" y="3333750"/>
          <p14:tracePt t="21005" x="4273550" y="3346450"/>
          <p14:tracePt t="21021" x="4279900" y="3352800"/>
          <p14:tracePt t="21021" x="4286250" y="3359150"/>
          <p14:tracePt t="21038" x="4286250" y="3371850"/>
          <p14:tracePt t="21038" x="4292600" y="3378200"/>
          <p14:tracePt t="21055" x="4292600" y="3390900"/>
          <p14:tracePt t="21070" x="4298950" y="3397250"/>
          <p14:tracePt t="21087" x="4305300" y="3403600"/>
          <p14:tracePt t="21110" x="4311650" y="3409950"/>
          <p14:tracePt t="21130" x="4318000" y="3409950"/>
          <p14:tracePt t="21169" x="4324350" y="3409950"/>
          <p14:tracePt t="21182" x="4330700" y="3403600"/>
          <p14:tracePt t="21198" x="4337050" y="3409950"/>
          <p14:tracePt t="21214" x="4343400" y="3409950"/>
          <p14:tracePt t="21230" x="4356100" y="3416300"/>
          <p14:tracePt t="21246" x="4356100" y="3422650"/>
          <p14:tracePt t="21253" x="4362450" y="3429000"/>
          <p14:tracePt t="21271" x="4362450" y="3441700"/>
          <p14:tracePt t="21271" x="4368800" y="3448050"/>
          <p14:tracePt t="21290" x="4368800" y="3454400"/>
          <p14:tracePt t="21290" x="4362450" y="3460750"/>
          <p14:tracePt t="21305" x="4362450" y="3467100"/>
          <p14:tracePt t="21320" x="4356100" y="3473450"/>
          <p14:tracePt t="21338" x="4349750" y="3479800"/>
          <p14:tracePt t="21338" x="4349750" y="3486150"/>
          <p14:tracePt t="21338" x="4343400" y="3492500"/>
          <p14:tracePt t="21358" x="4337050" y="3498850"/>
          <p14:tracePt t="21371" x="4324350" y="3511550"/>
          <p14:tracePt t="21388" x="4318000" y="3517900"/>
          <p14:tracePt t="21410" x="4311650" y="3524250"/>
          <p14:tracePt t="21423" x="4311650" y="3530600"/>
          <p14:tracePt t="21438" x="4305300" y="3543300"/>
          <p14:tracePt t="21438" x="4298950" y="3549650"/>
          <p14:tracePt t="21456" x="4292600" y="3556000"/>
          <p14:tracePt t="21456" x="4292600" y="3568700"/>
          <p14:tracePt t="21473" x="4286250" y="3575050"/>
          <p14:tracePt t="21473" x="4286250" y="3587750"/>
          <p14:tracePt t="21491" x="4279900" y="3606800"/>
          <p14:tracePt t="21491" x="4273550" y="3613150"/>
          <p14:tracePt t="21507" x="4273550" y="3625850"/>
          <p14:tracePt t="21507" x="4267200" y="3632200"/>
          <p14:tracePt t="21523" x="4267200" y="3644900"/>
          <p14:tracePt t="21538" x="4260850" y="3651250"/>
          <p14:tracePt t="21538" x="4260850" y="3657600"/>
          <p14:tracePt t="21538" x="4260850" y="3663950"/>
          <p14:tracePt t="21559" x="4260850" y="3670300"/>
          <p14:tracePt t="21571" x="4260850" y="3676650"/>
          <p14:tracePt t="21571" x="4260850" y="3689350"/>
          <p14:tracePt t="21591" x="4260850" y="3695700"/>
          <p14:tracePt t="21610" x="4260850" y="3702050"/>
          <p14:tracePt t="21633" x="4260850" y="3695700"/>
          <p14:tracePt t="21657" x="4260850" y="3689350"/>
          <p14:tracePt t="21662" x="4260850" y="3683000"/>
          <p14:tracePt t="21672" x="4260850" y="3676650"/>
          <p14:tracePt t="21672" x="4260850" y="3663950"/>
          <p14:tracePt t="21691" x="4254500" y="3651250"/>
          <p14:tracePt t="21705" x="4260850" y="3651250"/>
          <p14:tracePt t="21723" x="4267200" y="3638550"/>
          <p14:tracePt t="21739" x="4267200" y="3632200"/>
          <p14:tracePt t="21755" x="4273550" y="3619500"/>
          <p14:tracePt t="21772" x="4267200" y="3625850"/>
          <p14:tracePt t="21822" x="4260850" y="3625850"/>
          <p14:tracePt t="21850" x="4254500" y="3638550"/>
          <p14:tracePt t="21866" x="4248150" y="3638550"/>
          <p14:tracePt t="21882" x="4248150" y="3644900"/>
          <p14:tracePt t="21898" x="4241800" y="3657600"/>
          <p14:tracePt t="21910" x="4235450" y="3663950"/>
          <p14:tracePt t="21923" x="4229100" y="3676650"/>
          <p14:tracePt t="21939" x="4222750" y="3683000"/>
          <p14:tracePt t="21957" x="4216400" y="3689350"/>
          <p14:tracePt t="21957" x="4210050" y="3695700"/>
          <p14:tracePt t="21975" x="4203700" y="3689350"/>
          <p14:tracePt t="21990" x="4191000" y="3689350"/>
          <p14:tracePt t="22006" x="4184650" y="3689350"/>
          <p14:tracePt t="22006" x="4171950" y="3683000"/>
          <p14:tracePt t="22025" x="4165600" y="3676650"/>
          <p14:tracePt t="22025" x="4152900" y="3670300"/>
          <p14:tracePt t="22042" x="4146550" y="3670300"/>
          <p14:tracePt t="22042" x="4140200" y="3663950"/>
          <p14:tracePt t="22059" x="4133850" y="3657600"/>
          <p14:tracePt t="22059" x="4127500" y="3657600"/>
          <p14:tracePt t="22075" x="4114800" y="3651250"/>
          <p14:tracePt t="22075" x="4102100" y="3644900"/>
          <p14:tracePt t="22092" x="4095750" y="3638550"/>
          <p14:tracePt t="22092" x="4089400" y="3638550"/>
          <p14:tracePt t="22109" x="4083050" y="3632200"/>
          <p14:tracePt t="22109" x="4076700" y="3632200"/>
          <p14:tracePt t="22126" x="4076700" y="3625850"/>
          <p14:tracePt t="22141" x="4083050" y="3625850"/>
          <p14:tracePt t="22174" x="4089400" y="3625850"/>
          <p14:tracePt t="22182" x="4095750" y="3625850"/>
          <p14:tracePt t="22190" x="4102100" y="3625850"/>
          <p14:tracePt t="22190" x="4108450" y="3632200"/>
          <p14:tracePt t="22190" x="4121150" y="3632200"/>
          <p14:tracePt t="22212" x="4133850" y="3644900"/>
          <p14:tracePt t="22224" x="4140200" y="3644900"/>
          <p14:tracePt t="22224" x="4159250" y="3651250"/>
          <p14:tracePt t="22243" x="4171950" y="3657600"/>
          <p14:tracePt t="22243" x="4184650" y="3663950"/>
          <p14:tracePt t="22259" x="4197350" y="3670300"/>
          <p14:tracePt t="22259" x="4203700" y="3670300"/>
          <p14:tracePt t="22276" x="4210050" y="3676650"/>
          <p14:tracePt t="22276" x="4216400" y="3683000"/>
          <p14:tracePt t="22276" x="4222750" y="3683000"/>
          <p14:tracePt t="22295" x="4229100" y="3689350"/>
          <p14:tracePt t="22311" x="4216400" y="3695700"/>
          <p14:tracePt t="22330" x="4210050" y="3695700"/>
          <p14:tracePt t="22341" x="4197350" y="3695700"/>
          <p14:tracePt t="22341" x="4184650" y="3695700"/>
          <p14:tracePt t="22359" x="4171950" y="3695700"/>
          <p14:tracePt t="22359" x="4152900" y="3695700"/>
          <p14:tracePt t="22376" x="4127500" y="3695700"/>
          <p14:tracePt t="22376" x="4076700" y="3695700"/>
          <p14:tracePt t="22393" x="4044950" y="3695700"/>
          <p14:tracePt t="22393" x="4006850" y="3689350"/>
          <p14:tracePt t="22410" x="3968750" y="3689350"/>
          <p14:tracePt t="22410" x="3924300" y="3689350"/>
          <p14:tracePt t="22426" x="3873500" y="3683000"/>
          <p14:tracePt t="22426" x="3759200" y="3676650"/>
          <p14:tracePt t="22443" x="3702050" y="3670300"/>
          <p14:tracePt t="22443" x="3638550" y="3663950"/>
          <p14:tracePt t="22460" x="3575050" y="3657600"/>
          <p14:tracePt t="22460" x="3505200" y="3651250"/>
          <p14:tracePt t="22477" x="3435350" y="3644900"/>
          <p14:tracePt t="22477" x="3371850" y="3638550"/>
          <p14:tracePt t="22493" x="3295650" y="3632200"/>
          <p14:tracePt t="22493" x="3149600" y="3613150"/>
          <p14:tracePt t="22510" x="3067050" y="3606800"/>
          <p14:tracePt t="22510" x="2984500" y="3600450"/>
          <p14:tracePt t="22527" x="2895600" y="3594100"/>
          <p14:tracePt t="22527" x="2806700" y="3581400"/>
          <p14:tracePt t="22544" x="2724150" y="3575050"/>
          <p14:tracePt t="22544" x="2635250" y="3568700"/>
          <p14:tracePt t="22560" x="2552700" y="3556000"/>
          <p14:tracePt t="22560" x="2476500" y="3549650"/>
          <p14:tracePt t="22560" x="2400300" y="3536950"/>
          <p14:tracePt t="22579" x="2330450" y="3536950"/>
          <p14:tracePt t="22592" x="2266950" y="3530600"/>
          <p14:tracePt t="22592" x="2146300" y="3524250"/>
          <p14:tracePt t="22611" x="2095500" y="3517900"/>
          <p14:tracePt t="22611" x="2044700" y="3511550"/>
          <p14:tracePt t="22627" x="2000250" y="3511550"/>
          <p14:tracePt t="22627" x="1962150" y="3505200"/>
          <p14:tracePt t="22644" x="1924050" y="3498850"/>
          <p14:tracePt t="22644" x="1892300" y="3498850"/>
          <p14:tracePt t="22644" x="1866900" y="3492500"/>
          <p14:tracePt t="22664" x="1847850" y="3486150"/>
          <p14:tracePt t="22675" x="1828800" y="3486150"/>
          <p14:tracePt t="22675" x="1803400" y="3479800"/>
          <p14:tracePt t="22694" x="1797050" y="3473450"/>
          <p14:tracePt t="22694" x="1790700" y="3473450"/>
          <p14:tracePt t="22711" x="1797050" y="3479800"/>
          <p14:tracePt t="22738" x="1803400" y="3492500"/>
          <p14:tracePt t="22751" x="1809750" y="3498850"/>
          <p14:tracePt t="22759" x="1809750" y="3505200"/>
          <p14:tracePt t="22759" x="1816100" y="3511550"/>
          <p14:tracePt t="22778" x="1816100" y="3517900"/>
          <p14:tracePt t="22778" x="1816100" y="3524250"/>
          <p14:tracePt t="22794" x="1816100" y="3536950"/>
          <p14:tracePt t="22794" x="1803400" y="3549650"/>
          <p14:tracePt t="22811" x="1790700" y="3556000"/>
          <p14:tracePt t="22811" x="1778000" y="3562350"/>
          <p14:tracePt t="22828" x="1752600" y="3562350"/>
          <p14:tracePt t="22828" x="1727200" y="3568700"/>
          <p14:tracePt t="22844" x="1701800" y="3568700"/>
          <p14:tracePt t="22844" x="1663700" y="3568700"/>
          <p14:tracePt t="22844" x="1625600" y="3562350"/>
          <p14:tracePt t="22863" x="1587500" y="3556000"/>
          <p14:tracePt t="22876" x="1536700" y="3549650"/>
          <p14:tracePt t="22876" x="1447800" y="3524250"/>
          <p14:tracePt t="22895" x="1397000" y="3505200"/>
          <p14:tracePt t="22895" x="1352550" y="3479800"/>
          <p14:tracePt t="22912" x="1301750" y="3454400"/>
          <p14:tracePt t="22912" x="1263650" y="3422650"/>
          <p14:tracePt t="22912" x="1225550" y="3384550"/>
          <p14:tracePt t="22931" x="1193800" y="3340100"/>
          <p14:tracePt t="22943" x="1162050" y="3295650"/>
          <p14:tracePt t="22943" x="1143000" y="3238500"/>
          <p14:tracePt t="22943" x="1123950" y="3175000"/>
          <p14:tracePt t="22964" x="1117600" y="3117850"/>
          <p14:tracePt t="22964" x="1111250" y="3054350"/>
          <p14:tracePt t="22979" x="1111250" y="2990850"/>
          <p14:tracePt t="22979" x="1117600" y="2933700"/>
          <p14:tracePt t="22995" x="1123950" y="2876550"/>
          <p14:tracePt t="22995" x="1136650" y="2825750"/>
          <p14:tracePt t="23012" x="1155700" y="2774950"/>
          <p14:tracePt t="23012" x="1187450" y="2730500"/>
          <p14:tracePt t="23012" x="1212850" y="2686050"/>
          <p14:tracePt t="23031" x="1250950" y="2647950"/>
          <p14:tracePt t="23031" x="1295400" y="2609850"/>
          <p14:tracePt t="23046" x="1346200" y="2571750"/>
          <p14:tracePt t="23046" x="1397000" y="2540000"/>
          <p14:tracePt t="23062" x="1454150" y="2514600"/>
          <p14:tracePt t="23062" x="1511300" y="2489200"/>
          <p14:tracePt t="23078" x="1574800" y="2476500"/>
          <p14:tracePt t="23078" x="1638300" y="2470150"/>
          <p14:tracePt t="23095" x="1708150" y="2476500"/>
          <p14:tracePt t="23095" x="1835150" y="2508250"/>
          <p14:tracePt t="23112" x="1898650" y="2540000"/>
          <p14:tracePt t="23112" x="1955800" y="2571750"/>
          <p14:tracePt t="23129" x="2012950" y="2609850"/>
          <p14:tracePt t="23129" x="2070100" y="2654300"/>
          <p14:tracePt t="23146" x="2120900" y="2705100"/>
          <p14:tracePt t="23146" x="2165350" y="2749550"/>
          <p14:tracePt t="23165" x="2241550" y="2857500"/>
          <p14:tracePt t="23165" x="2273300" y="2908300"/>
          <p14:tracePt t="23179" x="2298700" y="2959100"/>
          <p14:tracePt t="23179" x="2324100" y="3009900"/>
          <p14:tracePt t="23196" x="2336800" y="3067050"/>
          <p14:tracePt t="23196" x="2349500" y="3124200"/>
          <p14:tracePt t="23213" x="2349500" y="3175000"/>
          <p14:tracePt t="23213" x="2349500" y="3225800"/>
          <p14:tracePt t="23213" x="2336800" y="3282950"/>
          <p14:tracePt t="23232" x="2324100" y="3333750"/>
          <p14:tracePt t="23244" x="2305050" y="3378200"/>
          <p14:tracePt t="23244" x="2254250" y="3473450"/>
          <p14:tracePt t="23263" x="2216150" y="3511550"/>
          <p14:tracePt t="23263" x="2178050" y="3549650"/>
          <p14:tracePt t="23279" x="2139950" y="3581400"/>
          <p14:tracePt t="23279" x="2101850" y="3613150"/>
          <p14:tracePt t="23296" x="2057400" y="3638550"/>
          <p14:tracePt t="23296" x="2019300" y="3657600"/>
          <p14:tracePt t="23296" x="1987550" y="3670300"/>
          <p14:tracePt t="23315" x="1955800" y="3683000"/>
          <p14:tracePt t="23327" x="1924050" y="3689350"/>
          <p14:tracePt t="23327" x="1885950" y="3689350"/>
          <p14:tracePt t="23346" x="1866900" y="3689350"/>
          <p14:tracePt t="23346" x="1854200" y="3683000"/>
          <p14:tracePt t="23363" x="1841500" y="3676650"/>
          <p14:tracePt t="23363" x="1835150" y="3670300"/>
          <p14:tracePt t="23380" x="1828800" y="3657600"/>
          <p14:tracePt t="23380" x="1822450" y="3651250"/>
          <p14:tracePt t="23380" x="1822450" y="3644900"/>
          <p14:tracePt t="23399" x="1822450" y="3632200"/>
          <p14:tracePt t="23399" x="1828800" y="3625850"/>
          <p14:tracePt t="23413" x="1828800" y="3613150"/>
          <p14:tracePt t="23413" x="1835150" y="3600450"/>
          <p14:tracePt t="23430" x="1847850" y="3594100"/>
          <p14:tracePt t="23430" x="1854200" y="3587750"/>
          <p14:tracePt t="23446" x="1866900" y="3581400"/>
          <p14:tracePt t="23446" x="1885950" y="3575050"/>
          <p14:tracePt t="23463" x="1892300" y="3575050"/>
          <p14:tracePt t="23463" x="1905000" y="3575050"/>
          <p14:tracePt t="23480" x="1917700" y="3581400"/>
          <p14:tracePt t="23480" x="1930400" y="3587750"/>
          <p14:tracePt t="23497" x="1943100" y="3587750"/>
          <p14:tracePt t="23497" x="1949450" y="3594100"/>
          <p14:tracePt t="23513" x="1962150" y="3600450"/>
          <p14:tracePt t="23513" x="1974850" y="3600450"/>
          <p14:tracePt t="23531" x="1987550" y="3613150"/>
          <p14:tracePt t="23531" x="1993900" y="3613150"/>
          <p14:tracePt t="23547" x="2000250" y="3613150"/>
          <p14:tracePt t="23547" x="2006600" y="3619500"/>
          <p14:tracePt t="23564" x="2012950" y="3619500"/>
          <p14:tracePt t="23579" x="2006600" y="3619500"/>
          <p14:tracePt t="23622" x="2000250" y="3613150"/>
          <p14:tracePt t="23639" x="2000250" y="3606800"/>
          <p14:tracePt t="23643" x="1993900" y="3600450"/>
          <p14:tracePt t="23650" x="1987550" y="3594100"/>
          <p14:tracePt t="23662" x="1987550" y="3587750"/>
          <p14:tracePt t="23662" x="1981200" y="3581400"/>
          <p14:tracePt t="23662" x="1974850" y="3575050"/>
          <p14:tracePt t="23683" x="1968500" y="3568700"/>
          <p14:tracePt t="23695" x="1955800" y="3562350"/>
          <p14:tracePt t="23695" x="1943100" y="3543300"/>
          <p14:tracePt t="23714" x="1930400" y="3536950"/>
          <p14:tracePt t="23714" x="1924050" y="3530600"/>
          <p14:tracePt t="23731" x="1911350" y="3524250"/>
          <p14:tracePt t="23731" x="1905000" y="3517900"/>
          <p14:tracePt t="23748" x="1898650" y="3511550"/>
          <p14:tracePt t="23748" x="1885950" y="3505200"/>
          <p14:tracePt t="23764" x="1879600" y="3505200"/>
          <p14:tracePt t="23764" x="1873250" y="3505200"/>
          <p14:tracePt t="23781" x="1866900" y="3511550"/>
          <p14:tracePt t="23796" x="1860550" y="3517900"/>
          <p14:tracePt t="23812" x="1860550" y="3524250"/>
          <p14:tracePt t="23812" x="1860550" y="3530600"/>
          <p14:tracePt t="23832" x="1866900" y="3536950"/>
          <p14:tracePt t="23846" x="1873250" y="3549650"/>
          <p14:tracePt t="23846" x="1879600" y="3549650"/>
          <p14:tracePt t="23864" x="1885950" y="3556000"/>
          <p14:tracePt t="23879" x="1892300" y="3562350"/>
          <p14:tracePt t="23879" x="1905000" y="3568700"/>
          <p14:tracePt t="23900" x="1911350" y="3568700"/>
          <p14:tracePt t="23900" x="1917700" y="3575050"/>
          <p14:tracePt t="23915" x="1924050" y="3581400"/>
          <p14:tracePt t="23915" x="1930400" y="3581400"/>
          <p14:tracePt t="23931" x="1936750" y="3587750"/>
          <p14:tracePt t="23931" x="1943100" y="3594100"/>
          <p14:tracePt t="23948" x="1949450" y="3594100"/>
          <p14:tracePt t="23948" x="1962150" y="3600450"/>
          <p14:tracePt t="23948" x="1968500" y="3600450"/>
          <p14:tracePt t="23967" x="1968500" y="3606800"/>
          <p14:tracePt t="23980" x="1974850" y="3606800"/>
          <p14:tracePt t="23980" x="1981200" y="3600450"/>
          <p14:tracePt t="23999" x="1981200" y="3594100"/>
          <p14:tracePt t="24013" x="1974850" y="3587750"/>
          <p14:tracePt t="24030" x="1968500" y="3581400"/>
          <p14:tracePt t="24047" x="1962150" y="3581400"/>
          <p14:tracePt t="24047" x="1955800" y="3575050"/>
          <p14:tracePt t="24065" x="1943100" y="3575050"/>
          <p14:tracePt t="24065" x="1936750" y="3575050"/>
          <p14:tracePt t="24083" x="1930400" y="3575050"/>
          <p14:tracePt t="24083" x="1917700" y="3575050"/>
          <p14:tracePt t="24099" x="1905000" y="3575050"/>
          <p14:tracePt t="24099" x="1892300" y="3575050"/>
          <p14:tracePt t="24116" x="1879600" y="3575050"/>
          <p14:tracePt t="24116" x="1854200" y="3581400"/>
          <p14:tracePt t="24133" x="1835150" y="3581400"/>
          <p14:tracePt t="24133" x="1822450" y="3581400"/>
          <p14:tracePt t="24149" x="1803400" y="3581400"/>
          <p14:tracePt t="24149" x="1784350" y="3581400"/>
          <p14:tracePt t="24167" x="1771650" y="3581400"/>
          <p14:tracePt t="24167" x="1733550" y="3581400"/>
          <p14:tracePt t="24184" x="1714500" y="3587750"/>
          <p14:tracePt t="24184" x="1701800" y="3581400"/>
          <p14:tracePt t="24200" x="1689100" y="3581400"/>
          <p14:tracePt t="24200" x="1676400" y="3581400"/>
          <p14:tracePt t="24216" x="1663700" y="3575050"/>
          <p14:tracePt t="24216" x="1651000" y="3575050"/>
          <p14:tracePt t="24233" x="1644650" y="3568700"/>
          <p14:tracePt t="24233" x="1631950" y="3568700"/>
          <p14:tracePt t="24233" x="1625600" y="3562350"/>
          <p14:tracePt t="24252" x="1619250" y="3556000"/>
          <p14:tracePt t="24264" x="1612900" y="3549650"/>
          <p14:tracePt t="24264" x="1606550" y="3536950"/>
          <p14:tracePt t="24284" x="1606550" y="3530600"/>
          <p14:tracePt t="24284" x="1606550" y="3524250"/>
          <p14:tracePt t="24299" x="1612900" y="3517900"/>
          <p14:tracePt t="24314" x="1612900" y="3505200"/>
          <p14:tracePt t="24331" x="1619250" y="3498850"/>
          <p14:tracePt t="24348" x="1625600" y="3498850"/>
          <p14:tracePt t="24348" x="1631950" y="3492500"/>
          <p14:tracePt t="24366" x="1638300" y="3492500"/>
          <p14:tracePt t="24381" x="1644650" y="3492500"/>
          <p14:tracePt t="24381" x="1651000" y="3486150"/>
          <p14:tracePt t="24400" x="1657350" y="3486150"/>
          <p14:tracePt t="24414" x="1663700" y="3486150"/>
          <p14:tracePt t="24432" x="1670050" y="3486150"/>
          <p14:tracePt t="24448" x="1676400" y="3492500"/>
          <p14:tracePt t="24543" x="1676400" y="3498850"/>
          <p14:tracePt t="24567" x="1670050" y="3505200"/>
          <p14:tracePt t="24598" x="1663700" y="3505200"/>
          <p14:tracePt t="24611" x="1657350" y="3511550"/>
          <p14:tracePt t="24626" x="1651000" y="3511550"/>
          <p14:tracePt t="24636" x="1644650" y="3511550"/>
          <p14:tracePt t="24636" x="1638300" y="3511550"/>
          <p14:tracePt t="24652" x="1625600" y="3511550"/>
          <p14:tracePt t="24652" x="1619250" y="3511550"/>
          <p14:tracePt t="24668" x="1606550" y="3517900"/>
          <p14:tracePt t="24668" x="1593850" y="3517900"/>
          <p14:tracePt t="24668" x="1581150" y="3517900"/>
          <p14:tracePt t="24687" x="1568450" y="3517900"/>
          <p14:tracePt t="24699" x="1555750" y="3517900"/>
          <p14:tracePt t="24699" x="1543050" y="3517900"/>
          <p14:tracePt t="24699" x="1530350" y="3517900"/>
          <p14:tracePt t="24720" x="1517650" y="3511550"/>
          <p14:tracePt t="24720" x="1498600" y="3511550"/>
          <p14:tracePt t="24734" x="1485900" y="3505200"/>
          <p14:tracePt t="24734" x="1473200" y="3505200"/>
          <p14:tracePt t="24751" x="1460500" y="3498850"/>
          <p14:tracePt t="24751" x="1447800" y="3492500"/>
          <p14:tracePt t="24768" x="1435100" y="3492500"/>
          <p14:tracePt t="24768" x="1416050" y="3479800"/>
          <p14:tracePt t="24785" x="1409700" y="3473450"/>
          <p14:tracePt t="24785" x="1403350" y="3467100"/>
          <p14:tracePt t="24801" x="1397000" y="3460750"/>
          <p14:tracePt t="24801" x="1397000" y="3454400"/>
          <p14:tracePt t="24818" x="1390650" y="3448050"/>
          <p14:tracePt t="24833" x="1397000" y="3441700"/>
          <p14:tracePt t="24833" x="1403350" y="3435350"/>
          <p14:tracePt t="24852" x="1409700" y="3429000"/>
          <p14:tracePt t="24867" x="1409700" y="3422650"/>
          <p14:tracePt t="24891" x="1416050" y="3422650"/>
          <p14:tracePt t="24903" x="1422400" y="3422650"/>
          <p14:tracePt t="24916" x="1422400" y="3429000"/>
          <p14:tracePt t="24934" x="1428750" y="3435350"/>
          <p14:tracePt t="24934" x="1435100" y="3441700"/>
          <p14:tracePt t="24952" x="1435100" y="3448050"/>
          <p14:tracePt t="24952" x="1435100" y="3454400"/>
          <p14:tracePt t="24968" x="1435100" y="3460750"/>
          <p14:tracePt t="24968" x="1441450" y="3467100"/>
          <p14:tracePt t="24968" x="1441450" y="3473450"/>
          <p14:tracePt t="24988" x="1447800" y="3479800"/>
          <p14:tracePt t="25000" x="1454150" y="3486150"/>
          <p14:tracePt t="25000" x="1466850" y="3498850"/>
          <p14:tracePt t="25019" x="1473200" y="3505200"/>
          <p14:tracePt t="25019" x="1485900" y="3511550"/>
          <p14:tracePt t="25036" x="1492250" y="3517900"/>
          <p14:tracePt t="25036" x="1504950" y="3517900"/>
          <p14:tracePt t="25052" x="1517650" y="3524250"/>
          <p14:tracePt t="25052" x="1530350" y="3524250"/>
          <p14:tracePt t="25052" x="1543050" y="3524250"/>
          <p14:tracePt t="25071" x="1549400" y="3530600"/>
          <p14:tracePt t="25071" x="1568450" y="3530600"/>
          <p14:tracePt t="25086" x="1581150" y="3524250"/>
          <p14:tracePt t="25086" x="1593850" y="3524250"/>
          <p14:tracePt t="25102" x="1612900" y="3524250"/>
          <p14:tracePt t="25102" x="1631950" y="3517900"/>
          <p14:tracePt t="25119" x="1644650" y="3517900"/>
          <p14:tracePt t="25119" x="1663700" y="3511550"/>
          <p14:tracePt t="25119" x="1682750" y="3505200"/>
          <p14:tracePt t="25139" x="1701800" y="3505200"/>
          <p14:tracePt t="25139" x="1720850" y="3498850"/>
          <p14:tracePt t="25154" x="1733550" y="3492500"/>
          <p14:tracePt t="25154" x="1752600" y="3492500"/>
          <p14:tracePt t="25169" x="1765300" y="3486150"/>
          <p14:tracePt t="25169" x="1778000" y="3486150"/>
          <p14:tracePt t="25187" x="1784350" y="3479800"/>
          <p14:tracePt t="25187" x="1797050" y="3473450"/>
          <p14:tracePt t="25204" x="1803400" y="3473450"/>
          <p14:tracePt t="25218" x="1797050" y="3473450"/>
          <p14:tracePt t="25250" x="1784350" y="3467100"/>
          <p14:tracePt t="25259" x="1778000" y="3467100"/>
          <p14:tracePt t="25267" x="1765300" y="3467100"/>
          <p14:tracePt t="25267" x="1746250" y="3467100"/>
          <p14:tracePt t="25288" x="1733550" y="3467100"/>
          <p14:tracePt t="25288" x="1720850" y="3467100"/>
          <p14:tracePt t="25303" x="1708150" y="3467100"/>
          <p14:tracePt t="25303" x="1701800" y="3467100"/>
          <p14:tracePt t="25321" x="1695450" y="3460750"/>
          <p14:tracePt t="25321" x="1689100" y="3460750"/>
          <p14:tracePt t="25337" x="1682750" y="3460750"/>
          <p14:tracePt t="25351" x="1689100" y="3467100"/>
          <p14:tracePt t="25379" x="1695450" y="3467100"/>
          <p14:tracePt t="25385" x="1701800" y="3473450"/>
          <p14:tracePt t="25385" x="1708150" y="3479800"/>
          <p14:tracePt t="25403" x="1727200" y="3486150"/>
          <p14:tracePt t="25403" x="1739900" y="3498850"/>
          <p14:tracePt t="25420" x="1752600" y="3505200"/>
          <p14:tracePt t="25420" x="1765300" y="3511550"/>
          <p14:tracePt t="25420" x="1784350" y="3517900"/>
          <p14:tracePt t="25439" x="1797050" y="3524250"/>
          <p14:tracePt t="25439" x="1816100" y="3536950"/>
          <p14:tracePt t="25453" x="1828800" y="3543300"/>
          <p14:tracePt t="25453" x="1841500" y="3549650"/>
          <p14:tracePt t="25471" x="1854200" y="3556000"/>
          <p14:tracePt t="25471" x="1866900" y="3562350"/>
          <p14:tracePt t="25487" x="1873250" y="3562350"/>
          <p14:tracePt t="25487" x="1898650" y="3575050"/>
          <p14:tracePt t="25504" x="1905000" y="3581400"/>
          <p14:tracePt t="25504" x="1917700" y="3587750"/>
          <p14:tracePt t="25520" x="1930400" y="3594100"/>
          <p14:tracePt t="25520" x="1943100" y="3594100"/>
          <p14:tracePt t="25537" x="1949450" y="3600450"/>
          <p14:tracePt t="25537" x="1962150" y="3606800"/>
          <p14:tracePt t="25554" x="1974850" y="3606800"/>
          <p14:tracePt t="25554" x="1993900" y="3606800"/>
          <p14:tracePt t="25571" x="2000250" y="3613150"/>
          <p14:tracePt t="25571" x="2006600" y="3613150"/>
          <p14:tracePt t="25588" x="2012950" y="3613150"/>
          <p14:tracePt t="25588" x="2019300" y="3613150"/>
          <p14:tracePt t="25605" x="2032000" y="3613150"/>
          <p14:tracePt t="25605" x="2038350" y="3619500"/>
          <p14:tracePt t="25621" x="2044700" y="3619500"/>
          <p14:tracePt t="25621" x="2051050" y="3619500"/>
          <p14:tracePt t="25621" x="2057400" y="3625850"/>
          <p14:tracePt t="25640" x="2070100" y="3625850"/>
          <p14:tracePt t="25640" x="2076450" y="3625850"/>
          <p14:tracePt t="25656" x="2076450" y="3632200"/>
          <p14:tracePt t="25656" x="2082800" y="3632200"/>
          <p14:tracePt t="25671" x="2089150" y="3638550"/>
          <p14:tracePt t="25686" x="2095500" y="3638550"/>
          <p14:tracePt t="25702" x="2101850" y="3644900"/>
          <p14:tracePt t="25719" x="2108200" y="3644900"/>
          <p14:tracePt t="25743" x="2108200" y="3638550"/>
          <p14:tracePt t="25791" x="2101850" y="3632200"/>
          <p14:tracePt t="25802" x="2101850" y="3625850"/>
          <p14:tracePt t="25818" x="2095500" y="3619500"/>
          <p14:tracePt t="25827" x="2089150" y="3613150"/>
          <p14:tracePt t="25843" x="2089150" y="3600450"/>
          <p14:tracePt t="25853" x="2082800" y="3594100"/>
          <p14:tracePt t="25853" x="2076450" y="3581400"/>
          <p14:tracePt t="25872" x="2070100" y="3575050"/>
          <p14:tracePt t="25872" x="2063750" y="3568700"/>
          <p14:tracePt t="25889" x="2057400" y="3562350"/>
          <p14:tracePt t="25889" x="2051050" y="3556000"/>
          <p14:tracePt t="25905" x="2044700" y="3549650"/>
          <p14:tracePt t="25905" x="2032000" y="3543300"/>
          <p14:tracePt t="25905" x="2025650" y="3536950"/>
          <p14:tracePt t="25924" x="2012950" y="3530600"/>
          <p14:tracePt t="25937" x="2006600" y="3524250"/>
          <p14:tracePt t="25937" x="1987550" y="3511550"/>
          <p14:tracePt t="25955" x="1981200" y="3505200"/>
          <p14:tracePt t="25955" x="1968500" y="3498850"/>
          <p14:tracePt t="25972" x="1962150" y="3498850"/>
          <p14:tracePt t="25972" x="1955800" y="3492500"/>
          <p14:tracePt t="25988" x="1949450" y="3492500"/>
          <p14:tracePt t="26004" x="1943100" y="3492500"/>
          <p14:tracePt t="26020" x="1936750" y="3492500"/>
          <p14:tracePt t="26038" x="1943100" y="3505200"/>
          <p14:tracePt t="26038" x="1943100" y="3511550"/>
          <p14:tracePt t="26056" x="1949450" y="3517900"/>
          <p14:tracePt t="26056" x="1955800" y="3530600"/>
          <p14:tracePt t="26072" x="1962150" y="3536950"/>
          <p14:tracePt t="26072" x="1974850" y="3549650"/>
          <p14:tracePt t="26072" x="1981200" y="3556000"/>
          <p14:tracePt t="26092" x="1987550" y="3562350"/>
          <p14:tracePt t="26092" x="2000250" y="3575050"/>
          <p14:tracePt t="26106" x="2006600" y="3581400"/>
          <p14:tracePt t="26106" x="2019300" y="3587750"/>
          <p14:tracePt t="26123" x="2025650" y="3594100"/>
          <p14:tracePt t="26123" x="2038350" y="3600450"/>
          <p14:tracePt t="26139" x="2044700" y="3606800"/>
          <p14:tracePt t="26139" x="2057400" y="3606800"/>
          <p14:tracePt t="26156" x="2063750" y="3613150"/>
          <p14:tracePt t="26156" x="2082800" y="3613150"/>
          <p14:tracePt t="26174" x="2089150" y="3613150"/>
          <p14:tracePt t="26174" x="2095500" y="3619500"/>
          <p14:tracePt t="26189" x="2101850" y="3619500"/>
          <p14:tracePt t="26204" x="2108200" y="3613150"/>
          <p14:tracePt t="26221" x="2114550" y="3606800"/>
          <p14:tracePt t="26238" x="2120900" y="3594100"/>
          <p14:tracePt t="26238" x="2120900" y="3587750"/>
          <p14:tracePt t="26256" x="2120900" y="3581400"/>
          <p14:tracePt t="26271" x="2120900" y="3575050"/>
          <p14:tracePt t="26271" x="2120900" y="3568700"/>
          <p14:tracePt t="26291" x="2120900" y="3562350"/>
          <p14:tracePt t="26304" x="2120900" y="3556000"/>
          <p14:tracePt t="26322" x="2120900" y="3549650"/>
          <p14:tracePt t="26338" x="2127250" y="3543300"/>
          <p14:tracePt t="26359" x="2127250" y="3530600"/>
          <p14:tracePt t="26376" x="2133600" y="3530600"/>
          <p14:tracePt t="26392" x="2139950" y="3517900"/>
          <p14:tracePt t="26405" x="2146300" y="3511550"/>
          <p14:tracePt t="26422" x="2152650" y="3505200"/>
          <p14:tracePt t="26422" x="2159000" y="3505200"/>
          <p14:tracePt t="26440" x="2165350" y="3498850"/>
          <p14:tracePt t="26440" x="2171700" y="3498850"/>
          <p14:tracePt t="26440" x="2178050" y="3492500"/>
          <p14:tracePt t="26460" x="2190750" y="3486150"/>
          <p14:tracePt t="26460" x="2197100" y="3486150"/>
          <p14:tracePt t="26474" x="2203450" y="3479800"/>
          <p14:tracePt t="26474" x="2216150" y="3473450"/>
          <p14:tracePt t="26491" x="2228850" y="3467100"/>
          <p14:tracePt t="26491" x="2241550" y="3460750"/>
          <p14:tracePt t="26507" x="2254250" y="3448050"/>
          <p14:tracePt t="26507" x="2279650" y="3441700"/>
          <p14:tracePt t="26524" x="2292350" y="3435350"/>
          <p14:tracePt t="26524" x="2311400" y="3429000"/>
          <p14:tracePt t="26541" x="2324100" y="3422650"/>
          <p14:tracePt t="26541" x="2336800" y="3416300"/>
          <p14:tracePt t="26557" x="2355850" y="3409950"/>
          <p14:tracePt t="26557" x="2368550" y="3403600"/>
          <p14:tracePt t="26574" x="2381250" y="3397250"/>
          <p14:tracePt t="26574" x="2393950" y="3390900"/>
          <p14:tracePt t="26592" x="2425700" y="3384550"/>
          <p14:tracePt t="26592" x="2444750" y="3378200"/>
          <p14:tracePt t="26608" x="2457450" y="3371850"/>
          <p14:tracePt t="26608" x="2470150" y="3371850"/>
          <p14:tracePt t="26625" x="2482850" y="3365500"/>
          <p14:tracePt t="26625" x="2495550" y="3365500"/>
          <p14:tracePt t="26625" x="2508250" y="3359150"/>
          <p14:tracePt t="26644" x="2514600" y="3359150"/>
          <p14:tracePt t="26656" x="2527300" y="3352800"/>
          <p14:tracePt t="26656" x="2546350" y="3352800"/>
          <p14:tracePt t="26677" x="2552700" y="3346450"/>
          <p14:tracePt t="26677" x="2565400" y="3346450"/>
          <p14:tracePt t="26692" x="2571750" y="3346450"/>
          <p14:tracePt t="26692" x="2584450" y="3346450"/>
          <p14:tracePt t="26708" x="2590800" y="3346450"/>
          <p14:tracePt t="26708" x="2603500" y="3352800"/>
          <p14:tracePt t="26725" x="2609850" y="3352800"/>
          <p14:tracePt t="26725" x="2616200" y="3352800"/>
          <p14:tracePt t="26725" x="2622550" y="3352800"/>
          <p14:tracePt t="26744" x="2635250" y="3359150"/>
          <p14:tracePt t="26756" x="2641600" y="3359150"/>
          <p14:tracePt t="26756" x="2647950" y="3359150"/>
          <p14:tracePt t="26775" x="2654300" y="3365500"/>
          <p14:tracePt t="26790" x="2660650" y="3371850"/>
          <p14:tracePt t="26811" x="2654300" y="3365500"/>
          <p14:tracePt t="26891" x="2654300" y="3359150"/>
          <p14:tracePt t="26931" x="2647950" y="3359150"/>
          <p14:tracePt t="26959" x="2641600" y="3359150"/>
          <p14:tracePt t="26975" x="2635250" y="3352800"/>
          <p14:tracePt t="26991" x="2628900" y="3352800"/>
          <p14:tracePt t="26999" x="2622550" y="3352800"/>
          <p14:tracePt t="27007" x="2616200" y="3352800"/>
          <p14:tracePt t="27024" x="2609850" y="3352800"/>
          <p14:tracePt t="27024" x="2603500" y="3359150"/>
          <p14:tracePt t="27024" x="2597150" y="3359150"/>
          <p14:tracePt t="27045" x="2590800" y="3359150"/>
          <p14:tracePt t="27045" x="2584450" y="3359150"/>
          <p14:tracePt t="27060" x="2578100" y="3359150"/>
          <p14:tracePt t="27060" x="2571750" y="3359150"/>
          <p14:tracePt t="27076" x="2565400" y="3359150"/>
          <p14:tracePt t="27076" x="2559050" y="3365500"/>
          <p14:tracePt t="27094" x="2552700" y="3365500"/>
          <p14:tracePt t="27107" x="2552700" y="3371850"/>
          <p14:tracePt t="27124" x="2552700" y="3378200"/>
          <p14:tracePt t="27147" x="2552700" y="3384550"/>
          <p14:tracePt t="27171" x="2559050" y="3384550"/>
          <p14:tracePt t="27191" x="2559050" y="3390900"/>
          <p14:tracePt t="27223" x="2552700" y="3397250"/>
          <p14:tracePt t="27243" x="2552700" y="3403600"/>
          <p14:tracePt t="27259" x="2546350" y="3409950"/>
          <p14:tracePt t="27336" x="2540000" y="3416300"/>
          <p14:tracePt t="27360" x="2533650" y="3416300"/>
          <p14:tracePt t="27371" x="2527300" y="3416300"/>
          <p14:tracePt t="27380" x="2520950" y="3422650"/>
          <p14:tracePt t="27396" x="2514600" y="3429000"/>
          <p14:tracePt t="27408" x="2508250" y="3429000"/>
          <p14:tracePt t="27408" x="2495550" y="3435350"/>
          <p14:tracePt t="27427" x="2482850" y="3441700"/>
          <p14:tracePt t="27427" x="2476500" y="3441700"/>
          <p14:tracePt t="27444" x="2463800" y="3441700"/>
          <p14:tracePt t="27444" x="2457450" y="3441700"/>
          <p14:tracePt t="27461" x="2444750" y="3441700"/>
          <p14:tracePt t="27461" x="2438400" y="3441700"/>
          <p14:tracePt t="27477" x="2432050" y="3435350"/>
          <p14:tracePt t="27477" x="2419350" y="3429000"/>
          <p14:tracePt t="27494" x="2413000" y="3429000"/>
          <p14:tracePt t="27494" x="2406650" y="3422650"/>
          <p14:tracePt t="27511" x="2406650" y="3416300"/>
          <p14:tracePt t="27511" x="2400300" y="3409950"/>
          <p14:tracePt t="27527" x="2393950" y="3403600"/>
          <p14:tracePt t="27527" x="2381250" y="3397250"/>
          <p14:tracePt t="27544" x="2374900" y="3384550"/>
          <p14:tracePt t="27559" x="2368550" y="3384550"/>
          <p14:tracePt t="27559" x="2362200" y="3371850"/>
          <p14:tracePt t="27577" x="2355850" y="3371850"/>
          <p14:tracePt t="27577" x="2349500" y="3359150"/>
          <p14:tracePt t="27594" x="2349500" y="3352800"/>
          <p14:tracePt t="27594" x="2349500" y="3340100"/>
          <p14:tracePt t="27612" x="2343150" y="3321050"/>
          <p14:tracePt t="27612" x="2343150" y="3308350"/>
          <p14:tracePt t="27628" x="2349500" y="3302000"/>
          <p14:tracePt t="27628" x="2355850" y="3282950"/>
          <p14:tracePt t="27644" x="2362200" y="3276600"/>
          <p14:tracePt t="27660" x="2381250" y="3257550"/>
          <p14:tracePt t="27724" x="2444750" y="3238500"/>
          <p14:tracePt t="27731" x="2470150" y="3219450"/>
          <p14:tracePt t="27755" x="2540000" y="3194050"/>
          <p14:tracePt t="27764" x="2616200" y="3181350"/>
          <p14:tracePt t="27776" x="2692400" y="3155950"/>
          <p14:tracePt t="27776" x="2863850" y="3117850"/>
          <p14:tracePt t="27795" x="2933700" y="3111500"/>
          <p14:tracePt t="27795" x="2978150" y="3105150"/>
          <p14:tracePt t="27812" x="3054350" y="3092450"/>
          <p14:tracePt t="27812" x="3092450" y="3086100"/>
          <p14:tracePt t="27829" x="3130550" y="3073400"/>
          <p14:tracePt t="27829" x="3187700" y="3073400"/>
          <p14:tracePt t="27845" x="3219450" y="3067050"/>
          <p14:tracePt t="27845" x="3244850" y="3067050"/>
          <p14:tracePt t="27862" x="3270250" y="3067050"/>
          <p14:tracePt t="27862" x="3289300" y="3067050"/>
          <p14:tracePt t="27878" x="3308350" y="3073400"/>
          <p14:tracePt t="27878" x="3321050" y="3073400"/>
          <p14:tracePt t="27895" x="3327400" y="3079750"/>
          <p14:tracePt t="27895" x="3340100" y="3092450"/>
          <p14:tracePt t="27912" x="3340100" y="3105150"/>
          <p14:tracePt t="27912" x="3340100" y="3111500"/>
          <p14:tracePt t="27929" x="3333750" y="3124200"/>
          <p14:tracePt t="27929" x="3327400" y="3130550"/>
          <p14:tracePt t="27945" x="3321050" y="3136900"/>
          <p14:tracePt t="27945" x="3314700" y="3149600"/>
          <p14:tracePt t="27945" x="3308350" y="3155950"/>
          <p14:tracePt t="27965" x="3295650" y="3162300"/>
          <p14:tracePt t="27977" x="3289300" y="3168650"/>
          <p14:tracePt t="27977" x="3270250" y="3181350"/>
          <p14:tracePt t="27996" x="3263900" y="3187700"/>
          <p14:tracePt t="27996" x="3257550" y="3187700"/>
          <p14:tracePt t="28013" x="3251200" y="3194050"/>
          <p14:tracePt t="28013" x="3244850" y="3194050"/>
          <p14:tracePt t="28029" x="3238500" y="3200400"/>
          <p14:tracePt t="28064" x="3238500" y="3206750"/>
          <p14:tracePt t="28080" x="3238500" y="3213100"/>
          <p14:tracePt t="28092" x="3225800" y="3219450"/>
          <p14:tracePt t="28107" x="3219450" y="3225800"/>
          <p14:tracePt t="28115" x="3213100" y="3232150"/>
          <p14:tracePt t="28127" x="3200400" y="3238500"/>
          <p14:tracePt t="28127" x="3175000" y="3251200"/>
          <p14:tracePt t="28146" x="3155950" y="3263900"/>
          <p14:tracePt t="28146" x="3136900" y="3270250"/>
          <p14:tracePt t="28165" x="3111500" y="3282950"/>
          <p14:tracePt t="28165" x="3086100" y="3289300"/>
          <p14:tracePt t="28180" x="3060700" y="3302000"/>
          <p14:tracePt t="28180" x="3028950" y="3308350"/>
          <p14:tracePt t="28196" x="2990850" y="3321050"/>
          <p14:tracePt t="28196" x="2914650" y="3346450"/>
          <p14:tracePt t="28213" x="2870200" y="3359150"/>
          <p14:tracePt t="28213" x="2825750" y="3371850"/>
          <p14:tracePt t="28230" x="2781300" y="3384550"/>
          <p14:tracePt t="28230" x="2730500" y="3390900"/>
          <p14:tracePt t="28247" x="2686050" y="3403600"/>
          <p14:tracePt t="28247" x="2635250" y="3409950"/>
          <p14:tracePt t="28265" x="2540000" y="3409950"/>
          <p14:tracePt t="28265" x="2489200" y="3403600"/>
          <p14:tracePt t="28281" x="2444750" y="3397250"/>
          <p14:tracePt t="28281" x="2406650" y="3384550"/>
          <p14:tracePt t="28297" x="2368550" y="3371850"/>
          <p14:tracePt t="28297" x="2330450" y="3359150"/>
          <p14:tracePt t="28313" x="2298700" y="3333750"/>
          <p14:tracePt t="28313" x="2266950" y="3308350"/>
          <p14:tracePt t="28313" x="2241550" y="3282950"/>
          <p14:tracePt t="28333" x="2222500" y="3251200"/>
          <p14:tracePt t="28345" x="2203450" y="3219450"/>
          <p14:tracePt t="28345" x="2178050" y="3143250"/>
          <p14:tracePt t="28364" x="2178050" y="3105150"/>
          <p14:tracePt t="28364" x="2184400" y="3067050"/>
          <p14:tracePt t="28380" x="2190750" y="3022600"/>
          <p14:tracePt t="28380" x="2209800" y="2978150"/>
          <p14:tracePt t="28380" x="2228850" y="2940050"/>
          <p14:tracePt t="28400" x="2254250" y="2901950"/>
          <p14:tracePt t="28412" x="2286000" y="2857500"/>
          <p14:tracePt t="28412" x="2324100" y="2819400"/>
          <p14:tracePt t="28412" x="2368550" y="2787650"/>
          <p14:tracePt t="28433" x="2406650" y="2755900"/>
          <p14:tracePt t="28433" x="2457450" y="2724150"/>
          <p14:tracePt t="28447" x="2514600" y="2698750"/>
          <p14:tracePt t="28447" x="2565400" y="2667000"/>
          <p14:tracePt t="28464" x="2622550" y="2647950"/>
          <p14:tracePt t="28464" x="2686050" y="2622550"/>
          <p14:tracePt t="28481" x="2743200" y="2609850"/>
          <p14:tracePt t="28481" x="2806700" y="2597150"/>
          <p14:tracePt t="28497" x="2863850" y="2590800"/>
          <p14:tracePt t="28497" x="2984500" y="2603500"/>
          <p14:tracePt t="28514" x="3041650" y="2616200"/>
          <p14:tracePt t="28514" x="3098800" y="2635250"/>
          <p14:tracePt t="28531" x="3155950" y="2654300"/>
          <p14:tracePt t="28531" x="3213100" y="2679700"/>
          <p14:tracePt t="28548" x="3263900" y="2705100"/>
          <p14:tracePt t="28548" x="3359150" y="2762250"/>
          <p14:tracePt t="28565" x="3409950" y="2794000"/>
          <p14:tracePt t="28565" x="3448050" y="2819400"/>
          <p14:tracePt t="28581" x="3486150" y="2857500"/>
          <p14:tracePt t="28581" x="3517900" y="2889250"/>
          <p14:tracePt t="28598" x="3543300" y="2921000"/>
          <p14:tracePt t="28598" x="3568700" y="2952750"/>
          <p14:tracePt t="28614" x="3587750" y="2984500"/>
          <p14:tracePt t="28614" x="3619500" y="3048000"/>
          <p14:tracePt t="28633" x="3619500" y="3079750"/>
          <p14:tracePt t="28633" x="3625850" y="3105150"/>
          <p14:tracePt t="28648" x="3619500" y="3136900"/>
          <p14:tracePt t="28648" x="3613150" y="3168650"/>
          <p14:tracePt t="28666" x="3600450" y="3194050"/>
          <p14:tracePt t="28666" x="3581400" y="3225800"/>
          <p14:tracePt t="28666" x="3562350" y="3257550"/>
          <p14:tracePt t="28684" x="3536950" y="3282950"/>
          <p14:tracePt t="28696" x="3505200" y="3314700"/>
          <p14:tracePt t="28696" x="3441700" y="3365500"/>
          <p14:tracePt t="28717" x="3403600" y="3390900"/>
          <p14:tracePt t="28717" x="3371850" y="3409950"/>
          <p14:tracePt t="28732" x="3327400" y="3429000"/>
          <p14:tracePt t="28732" x="3289300" y="3448050"/>
          <p14:tracePt t="28749" x="3251200" y="3467100"/>
          <p14:tracePt t="28749" x="3206750" y="3479800"/>
          <p14:tracePt t="28765" x="3162300" y="3492500"/>
          <p14:tracePt t="28765" x="3124200" y="3505200"/>
          <p14:tracePt t="28765" x="3079750" y="3511550"/>
          <p14:tracePt t="28784" x="3041650" y="3517900"/>
          <p14:tracePt t="28796" x="3003550" y="3517900"/>
          <p14:tracePt t="28796" x="2933700" y="3517900"/>
          <p14:tracePt t="28815" x="2901950" y="3511550"/>
          <p14:tracePt t="28815" x="2870200" y="3511550"/>
          <p14:tracePt t="28832" x="2844800" y="3505200"/>
          <p14:tracePt t="28832" x="2825750" y="3498850"/>
          <p14:tracePt t="28848" x="2806700" y="3492500"/>
          <p14:tracePt t="28848" x="2781300" y="3479800"/>
          <p14:tracePt t="28865" x="2774950" y="3473450"/>
          <p14:tracePt t="28865" x="2768600" y="3467100"/>
          <p14:tracePt t="28882" x="2762250" y="3460750"/>
          <p14:tracePt t="28882" x="2762250" y="3454400"/>
          <p14:tracePt t="28899" x="2762250" y="3448050"/>
          <p14:tracePt t="28913" x="2762250" y="3441700"/>
          <p14:tracePt t="28913" x="2774950" y="3435350"/>
          <p14:tracePt t="28933" x="2781300" y="3429000"/>
          <p14:tracePt t="28933" x="2787650" y="3429000"/>
          <p14:tracePt t="28949" x="2794000" y="3422650"/>
          <p14:tracePt t="28949" x="2806700" y="3422650"/>
          <p14:tracePt t="28966" x="2819400" y="3416300"/>
          <p14:tracePt t="28966" x="2825750" y="3416300"/>
          <p14:tracePt t="28966" x="2838450" y="3416300"/>
          <p14:tracePt t="28985" x="2857500" y="3416300"/>
          <p14:tracePt t="28997" x="2870200" y="3409950"/>
          <p14:tracePt t="28997" x="2901950" y="3409950"/>
          <p14:tracePt t="29017" x="2921000" y="3403600"/>
          <p14:tracePt t="29017" x="2940050" y="3403600"/>
          <p14:tracePt t="29033" x="2959100" y="3403600"/>
          <p14:tracePt t="29033" x="2978150" y="3397250"/>
          <p14:tracePt t="29049" x="2990850" y="3397250"/>
          <p14:tracePt t="29049" x="3009900" y="3397250"/>
          <p14:tracePt t="29049" x="3028950" y="3390900"/>
          <p14:tracePt t="29068" x="3041650" y="3390900"/>
          <p14:tracePt t="29081" x="3054350" y="3390900"/>
          <p14:tracePt t="29081" x="3073400" y="3390900"/>
          <p14:tracePt t="29101" x="3098800" y="3390900"/>
          <p14:tracePt t="29101" x="3105150" y="3390900"/>
          <p14:tracePt t="29116" x="3117850" y="3384550"/>
          <p14:tracePt t="29116" x="3130550" y="3384550"/>
          <p14:tracePt t="29133" x="3143250" y="3384550"/>
          <p14:tracePt t="29133" x="3155950" y="3384550"/>
          <p14:tracePt t="29133" x="3162300" y="3378200"/>
          <p14:tracePt t="29152" x="3168650" y="3378200"/>
          <p14:tracePt t="29152" x="3181350" y="3378200"/>
          <p14:tracePt t="29167" x="3187700" y="3371850"/>
          <p14:tracePt t="29181" x="3187700" y="3365500"/>
          <p14:tracePt t="29204" x="3181350" y="3365500"/>
          <p14:tracePt t="29215" x="3168650" y="3359150"/>
          <p14:tracePt t="29215" x="3143250" y="3359150"/>
          <p14:tracePt t="29233" x="3124200" y="3352800"/>
          <p14:tracePt t="29233" x="3105150" y="3346450"/>
          <p14:tracePt t="29251" x="3086100" y="3346450"/>
          <p14:tracePt t="29251" x="3067050" y="3340100"/>
          <p14:tracePt t="29267" x="3048000" y="3333750"/>
          <p14:tracePt t="29267" x="3035300" y="3327400"/>
          <p14:tracePt t="29284" x="3009900" y="3321050"/>
          <p14:tracePt t="29284" x="3003550" y="3314700"/>
          <p14:tracePt t="29301" x="3003550" y="3308350"/>
          <p14:tracePt t="29316" x="3016250" y="3302000"/>
          <p14:tracePt t="29332" x="3028950" y="3302000"/>
          <p14:tracePt t="29332" x="3048000" y="3302000"/>
          <p14:tracePt t="29332" x="3067050" y="3302000"/>
          <p14:tracePt t="29353" x="3092450" y="3302000"/>
          <p14:tracePt t="29365" x="3124200" y="3302000"/>
          <p14:tracePt t="29365" x="3194050" y="3302000"/>
          <p14:tracePt t="29385" x="3238500" y="3302000"/>
          <p14:tracePt t="29385" x="3276600" y="3302000"/>
          <p14:tracePt t="29401" x="3327400" y="3302000"/>
          <p14:tracePt t="29401" x="3378200" y="3302000"/>
          <p14:tracePt t="29417" x="3429000" y="3302000"/>
          <p14:tracePt t="29417" x="3486150" y="3295650"/>
          <p14:tracePt t="29417" x="3543300" y="3295650"/>
          <p14:tracePt t="29437" x="3600450" y="3295650"/>
          <p14:tracePt t="29449" x="3663950" y="3295650"/>
          <p14:tracePt t="29449" x="3790950" y="3289300"/>
          <p14:tracePt t="29468" x="3848100" y="3289300"/>
          <p14:tracePt t="29468" x="3911600" y="3289300"/>
          <p14:tracePt t="29484" x="3968750" y="3282950"/>
          <p14:tracePt t="29484" x="4019550" y="3282950"/>
          <p14:tracePt t="29501" x="4070350" y="3276600"/>
          <p14:tracePt t="29501" x="4114800" y="3276600"/>
          <p14:tracePt t="29517" x="4159250" y="3270250"/>
          <p14:tracePt t="29517" x="4235450" y="3263900"/>
          <p14:tracePt t="29534" x="4267200" y="3263900"/>
          <p14:tracePt t="29534" x="4298950" y="3263900"/>
          <p14:tracePt t="29551" x="4324350" y="3257550"/>
          <p14:tracePt t="29551" x="4349750" y="3257550"/>
          <p14:tracePt t="29568" x="4368800" y="3251200"/>
          <p14:tracePt t="29568" x="4406900" y="3244850"/>
          <p14:tracePt t="29585" x="4419600" y="3251200"/>
          <p14:tracePt t="29585" x="4432300" y="3244850"/>
          <p14:tracePt t="29601" x="4438650" y="3244850"/>
          <p14:tracePt t="29601" x="4445000" y="3244850"/>
          <p14:tracePt t="29618" x="4445000" y="3251200"/>
          <p14:tracePt t="29640" x="4438650" y="3251200"/>
          <p14:tracePt t="29653" x="4432300" y="3257550"/>
          <p14:tracePt t="29653" x="4425950" y="3263900"/>
          <p14:tracePt t="29669" x="4413250" y="3263900"/>
          <p14:tracePt t="29669" x="4406900" y="3263900"/>
          <p14:tracePt t="29686" x="4394200" y="3263900"/>
          <p14:tracePt t="29686" x="4387850" y="3263900"/>
          <p14:tracePt t="29686" x="4375150" y="3270250"/>
          <p14:tracePt t="29705" x="4368800" y="3270250"/>
          <p14:tracePt t="29716" x="4356100" y="3270250"/>
          <p14:tracePt t="29716" x="4349750" y="3270250"/>
          <p14:tracePt t="29716" x="4343400" y="3270250"/>
          <p14:tracePt t="29737" x="4337050" y="3270250"/>
          <p14:tracePt t="29737" x="4330700" y="3270250"/>
          <p14:tracePt t="29752" x="4324350" y="3270250"/>
          <p14:tracePt t="29752" x="4318000" y="3270250"/>
          <p14:tracePt t="29768" x="4311650" y="3270250"/>
          <p14:tracePt t="29783" x="4305300" y="3270250"/>
          <p14:tracePt t="29804" x="4305300" y="3276600"/>
          <p14:tracePt t="29817" x="4305300" y="3282950"/>
          <p14:tracePt t="29848" x="4298950" y="3289300"/>
          <p14:tracePt t="29864" x="4298950" y="3295650"/>
          <p14:tracePt t="29880" x="4298950" y="3302000"/>
          <p14:tracePt t="29892" x="4298950" y="3308350"/>
          <p14:tracePt t="29916" x="4292600" y="3314700"/>
          <p14:tracePt t="29940" x="4286250" y="3321050"/>
          <p14:tracePt t="29952" x="4279900" y="3321050"/>
          <p14:tracePt t="29960" x="4273550" y="3321050"/>
          <p14:tracePt t="29968" x="4267200" y="3327400"/>
          <p14:tracePt t="29968" x="4260850" y="3327400"/>
          <p14:tracePt t="29987" x="4254500" y="3327400"/>
          <p14:tracePt t="29987" x="4248150" y="3327400"/>
          <p14:tracePt t="29987" x="4235450" y="3327400"/>
          <p14:tracePt t="30006" x="4229100" y="3327400"/>
          <p14:tracePt t="30017" x="4222750" y="3333750"/>
          <p14:tracePt t="30017" x="4203700" y="3333750"/>
          <p14:tracePt t="30037" x="4197350" y="3333750"/>
          <p14:tracePt t="30037" x="4184650" y="3333750"/>
          <p14:tracePt t="30053" x="4178300" y="3333750"/>
          <p14:tracePt t="30053" x="4171950" y="3333750"/>
          <p14:tracePt t="30069" x="4165600" y="3333750"/>
          <p14:tracePt t="30069" x="4159250" y="3340100"/>
          <p14:tracePt t="30069" x="4152900" y="3340100"/>
          <p14:tracePt t="30088" x="4146550" y="3340100"/>
          <p14:tracePt t="30104" x="4140200" y="3346450"/>
          <p14:tracePt t="30120" x="4133850" y="3346450"/>
          <p14:tracePt t="30135" x="4127500" y="3346450"/>
          <p14:tracePt t="30151" x="4121150" y="3352800"/>
          <p14:tracePt t="30169" x="4114800" y="3352800"/>
          <p14:tracePt t="30185" x="4114800" y="3359150"/>
          <p14:tracePt t="30201" x="4114800" y="3365500"/>
          <p14:tracePt t="30224" x="4121150" y="3371850"/>
          <p14:tracePt t="30244" x="4127500" y="3371850"/>
          <p14:tracePt t="30276" x="4127500" y="3378200"/>
          <p14:tracePt t="30292" x="4127500" y="3384550"/>
          <p14:tracePt t="30304" x="4133850" y="3390900"/>
          <p14:tracePt t="30328" x="4127500" y="3384550"/>
          <p14:tracePt t="30389" x="4121150" y="3384550"/>
          <p14:tracePt t="30412" x="4121150" y="3378200"/>
          <p14:tracePt t="30432" x="4114800" y="3371850"/>
          <p14:tracePt t="30448" x="4108450" y="3365500"/>
          <p14:tracePt t="30464" x="4102100" y="3359150"/>
          <p14:tracePt t="30480" x="4095750" y="3359150"/>
          <p14:tracePt t="30486" x="4095750" y="3352800"/>
          <p14:tracePt t="30486" x="4089400" y="3352800"/>
          <p14:tracePt t="30504" x="4083050" y="3346450"/>
          <p14:tracePt t="30504" x="4076700" y="3340100"/>
          <p14:tracePt t="30521" x="4070350" y="3340100"/>
          <p14:tracePt t="30521" x="4064000" y="3333750"/>
          <p14:tracePt t="30521" x="4057650" y="3333750"/>
          <p14:tracePt t="30541" x="4051300" y="3327400"/>
          <p14:tracePt t="30541" x="4044950" y="3327400"/>
          <p14:tracePt t="30554" x="4038600" y="3321050"/>
          <p14:tracePt t="30554" x="4038600" y="3314700"/>
          <p14:tracePt t="30571" x="4032250" y="3314700"/>
          <p14:tracePt t="30571" x="4025900" y="3308350"/>
          <p14:tracePt t="30588" x="4019550" y="3302000"/>
          <p14:tracePt t="30588" x="4006850" y="3289300"/>
          <p14:tracePt t="30605" x="4000500" y="3282950"/>
          <p14:tracePt t="30605" x="4000500" y="3276600"/>
          <p14:tracePt t="30622" x="3994150" y="3270250"/>
          <p14:tracePt t="30622" x="3987800" y="3263900"/>
          <p14:tracePt t="30639" x="3981450" y="3257550"/>
          <p14:tracePt t="30639" x="3981450" y="3251200"/>
          <p14:tracePt t="30655" x="3975100" y="3244850"/>
          <p14:tracePt t="30655" x="3968750" y="3238500"/>
          <p14:tracePt t="30673" x="3962400" y="3232150"/>
          <p14:tracePt t="30689" x="3956050" y="3238500"/>
          <p14:tracePt t="30703" x="3949700" y="3238500"/>
          <p14:tracePt t="30720" x="3943350" y="3244850"/>
          <p14:tracePt t="30737" x="3937000" y="3257550"/>
          <p14:tracePt t="30737" x="3930650" y="3263900"/>
          <p14:tracePt t="30737" x="3930650" y="3270250"/>
          <p14:tracePt t="30757" x="3930650" y="3276600"/>
          <p14:tracePt t="30757" x="3930650" y="3282950"/>
          <p14:tracePt t="30772" x="3930650" y="3289300"/>
          <p14:tracePt t="30772" x="3930650" y="3295650"/>
          <p14:tracePt t="30789" x="3930650" y="3302000"/>
          <p14:tracePt t="30789" x="3930650" y="3308350"/>
          <p14:tracePt t="30805" x="3930650" y="3314700"/>
          <p14:tracePt t="30805" x="3937000" y="3321050"/>
          <p14:tracePt t="30823" x="3937000" y="3327400"/>
          <p14:tracePt t="30837" x="3943350" y="3333750"/>
          <p14:tracePt t="30854" x="3949700" y="3333750"/>
          <p14:tracePt t="30871" x="3956050" y="3333750"/>
          <p14:tracePt t="30888" x="3962400" y="3333750"/>
          <p14:tracePt t="30888" x="3968750" y="3340100"/>
          <p14:tracePt t="30906" x="3975100" y="3333750"/>
          <p14:tracePt t="30920" x="3981450" y="3333750"/>
          <p14:tracePt t="30944" x="3981450" y="3327400"/>
          <p14:tracePt t="30960" x="3994150" y="3333750"/>
          <p14:tracePt t="30973" x="3994150" y="3340100"/>
          <p14:tracePt t="30988" x="4000500" y="3346450"/>
          <p14:tracePt t="31004" x="4006850" y="3352800"/>
          <p14:tracePt t="31021" x="4013200" y="3365500"/>
          <p14:tracePt t="31038" x="4013200" y="3371850"/>
          <p14:tracePt t="31038" x="4013200" y="3378200"/>
          <p14:tracePt t="31057" x="4013200" y="3384550"/>
          <p14:tracePt t="31057" x="4013200" y="3390900"/>
          <p14:tracePt t="31074" x="4013200" y="3397250"/>
          <p14:tracePt t="31074" x="4006850" y="3403600"/>
          <p14:tracePt t="31090" x="4000500" y="3409950"/>
          <p14:tracePt t="31105" x="3994150" y="3409950"/>
          <p14:tracePt t="31105" x="3987800" y="3416300"/>
          <p14:tracePt t="31105" x="3975100" y="3416300"/>
          <p14:tracePt t="31126" x="3968750" y="3416300"/>
          <p14:tracePt t="31138" x="3956050" y="3416300"/>
          <p14:tracePt t="31138" x="3924300" y="3409950"/>
          <p14:tracePt t="31138" x="3905250" y="3409950"/>
          <p14:tracePt t="31161" x="3886200" y="3403600"/>
          <p14:tracePt t="31171" x="3860800" y="3397250"/>
          <p14:tracePt t="31171" x="3841750" y="3390900"/>
          <p14:tracePt t="31171" x="3816350" y="3384550"/>
          <p14:tracePt t="31193" x="3790950" y="3378200"/>
          <p14:tracePt t="31193" x="3759200" y="3371850"/>
          <p14:tracePt t="31207" x="3733800" y="3359150"/>
          <p14:tracePt t="31207" x="3702050" y="3346450"/>
          <p14:tracePt t="31224" x="3670300" y="3333750"/>
          <p14:tracePt t="31224" x="3638550" y="3321050"/>
          <p14:tracePt t="31241" x="3613150" y="3302000"/>
          <p14:tracePt t="31241" x="3581400" y="3282950"/>
          <p14:tracePt t="31257" x="3549650" y="3257550"/>
          <p14:tracePt t="31257" x="3498850" y="3213100"/>
          <p14:tracePt t="31274" x="3473450" y="3181350"/>
          <p14:tracePt t="31274" x="3454400" y="3155950"/>
          <p14:tracePt t="31290" x="3435350" y="3124200"/>
          <p14:tracePt t="31290" x="3422650" y="3098800"/>
          <p14:tracePt t="31307" x="3409950" y="3067050"/>
          <p14:tracePt t="31307" x="3397250" y="3035300"/>
          <p14:tracePt t="31325" x="3384550" y="2965450"/>
          <p14:tracePt t="31325" x="3384550" y="2940050"/>
          <p14:tracePt t="31342" x="3384550" y="2908300"/>
          <p14:tracePt t="31342" x="3390900" y="2876550"/>
          <p14:tracePt t="31357" x="3403600" y="2851150"/>
          <p14:tracePt t="31357" x="3416300" y="2825750"/>
          <p14:tracePt t="31374" x="3429000" y="2800350"/>
          <p14:tracePt t="31374" x="3448050" y="2774950"/>
          <p14:tracePt t="31374" x="3473450" y="2755900"/>
          <p14:tracePt t="31393" x="3498850" y="2730500"/>
          <p14:tracePt t="31405" x="3524250" y="2705100"/>
          <p14:tracePt t="31405" x="3587750" y="2673350"/>
          <p14:tracePt t="31425" x="3619500" y="2654300"/>
          <p14:tracePt t="31425" x="3651250" y="2635250"/>
          <p14:tracePt t="31442" x="3689350" y="2616200"/>
          <p14:tracePt t="31442" x="3727450" y="2603500"/>
          <p14:tracePt t="31442" x="3765550" y="2590800"/>
          <p14:tracePt t="31460" x="3810000" y="2578100"/>
          <p14:tracePt t="31472" x="3848100" y="2565400"/>
          <p14:tracePt t="31472" x="3892550" y="2559050"/>
          <p14:tracePt t="31472" x="3930650" y="2546350"/>
          <p14:tracePt t="31494" x="3975100" y="2540000"/>
          <p14:tracePt t="31494" x="4019550" y="2533650"/>
          <p14:tracePt t="31508" x="4064000" y="2527300"/>
          <p14:tracePt t="31508" x="4108450" y="2527300"/>
          <p14:tracePt t="31524" x="4152900" y="2520950"/>
          <p14:tracePt t="31524" x="4197350" y="2520950"/>
          <p14:tracePt t="31541" x="4241800" y="2527300"/>
          <p14:tracePt t="31541" x="4286250" y="2527300"/>
          <p14:tracePt t="31558" x="4330700" y="2533650"/>
          <p14:tracePt t="31558" x="4413250" y="2546350"/>
          <p14:tracePt t="31575" x="4457700" y="2559050"/>
          <p14:tracePt t="31575" x="4502150" y="2565400"/>
          <p14:tracePt t="31592" x="4546600" y="2578100"/>
          <p14:tracePt t="31592" x="4591050" y="2590800"/>
          <p14:tracePt t="31608" x="4635500" y="2603500"/>
          <p14:tracePt t="31608" x="4724400" y="2635250"/>
          <p14:tracePt t="31625" x="4762500" y="2660650"/>
          <p14:tracePt t="31625" x="4800600" y="2679700"/>
          <p14:tracePt t="31642" x="4838700" y="2705100"/>
          <p14:tracePt t="31642" x="4876800" y="2730500"/>
          <p14:tracePt t="31659" x="4908550" y="2755900"/>
          <p14:tracePt t="31659" x="4940300" y="2781300"/>
          <p14:tracePt t="31676" x="4972050" y="2806700"/>
          <p14:tracePt t="31676" x="5022850" y="2863850"/>
          <p14:tracePt t="31692" x="5048250" y="2889250"/>
          <p14:tracePt t="31692" x="5067300" y="2914650"/>
          <p14:tracePt t="31709" x="5080000" y="2940050"/>
          <p14:tracePt t="31709" x="5092700" y="2965450"/>
          <p14:tracePt t="31725" x="5099050" y="2990850"/>
          <p14:tracePt t="31725" x="5105400" y="3016250"/>
          <p14:tracePt t="31742" x="5105400" y="3035300"/>
          <p14:tracePt t="31742" x="5105400" y="3060700"/>
          <p14:tracePt t="31742" x="5099050" y="3079750"/>
          <p14:tracePt t="31761" x="5099050" y="3098800"/>
          <p14:tracePt t="31773" x="5086350" y="3117850"/>
          <p14:tracePt t="31773" x="5060950" y="3155950"/>
          <p14:tracePt t="31793" x="5048250" y="3175000"/>
          <p14:tracePt t="31793" x="5029200" y="3194050"/>
          <p14:tracePt t="31809" x="5010150" y="3206750"/>
          <p14:tracePt t="31809" x="4984750" y="3225800"/>
          <p14:tracePt t="31826" x="4959350" y="3244850"/>
          <p14:tracePt t="31826" x="4933950" y="3257550"/>
          <p14:tracePt t="31826" x="4902200" y="3276600"/>
          <p14:tracePt t="31845" x="4870450" y="3289300"/>
          <p14:tracePt t="31857" x="4832350" y="3302000"/>
          <p14:tracePt t="31857" x="4762500" y="3333750"/>
          <p14:tracePt t="31876" x="4718050" y="3346450"/>
          <p14:tracePt t="31876" x="4679950" y="3359150"/>
          <p14:tracePt t="31892" x="4635500" y="3371850"/>
          <p14:tracePt t="31892" x="4591050" y="3384550"/>
          <p14:tracePt t="31909" x="4546600" y="3397250"/>
          <p14:tracePt t="31909" x="4451350" y="3429000"/>
          <p14:tracePt t="31926" x="4406900" y="3441700"/>
          <p14:tracePt t="31926" x="4356100" y="3454400"/>
          <p14:tracePt t="31943" x="4311650" y="3467100"/>
          <p14:tracePt t="31943" x="4260850" y="3473450"/>
          <p14:tracePt t="31960" x="4210050" y="3486150"/>
          <p14:tracePt t="31960" x="4121150" y="3492500"/>
          <p14:tracePt t="31977" x="4083050" y="3498850"/>
          <p14:tracePt t="31977" x="4038600" y="3498850"/>
          <p14:tracePt t="31994" x="4000500" y="3498850"/>
          <p14:tracePt t="31994" x="3962400" y="3492500"/>
          <p14:tracePt t="32009" x="3924300" y="3492500"/>
          <p14:tracePt t="32009" x="3892550" y="3486150"/>
          <p14:tracePt t="32026" x="3860800" y="3479800"/>
          <p14:tracePt t="32026" x="3835400" y="3473450"/>
          <p14:tracePt t="32026" x="3810000" y="3460750"/>
          <p14:tracePt t="32046" x="3784600" y="3454400"/>
          <p14:tracePt t="32058" x="3765550" y="3441700"/>
          <p14:tracePt t="32058" x="3733800" y="3429000"/>
          <p14:tracePt t="32078" x="3721100" y="3422650"/>
          <p14:tracePt t="32078" x="3714750" y="3416300"/>
          <p14:tracePt t="32093" x="3708400" y="3403600"/>
          <p14:tracePt t="32093" x="3702050" y="3397250"/>
          <p14:tracePt t="32093" x="3702050" y="3390900"/>
          <p14:tracePt t="32113" x="3702050" y="3384550"/>
          <p14:tracePt t="32125" x="3702050" y="3378200"/>
          <p14:tracePt t="32142" x="3708400" y="3371850"/>
          <p14:tracePt t="32142" x="3708400" y="3365500"/>
          <p14:tracePt t="32162" x="3721100" y="3359150"/>
          <p14:tracePt t="32162" x="3733800" y="3352800"/>
          <p14:tracePt t="32177" x="3740150" y="3346450"/>
          <p14:tracePt t="32177" x="3746500" y="3346450"/>
          <p14:tracePt t="32193" x="3752850" y="3346450"/>
          <p14:tracePt t="32193" x="3765550" y="3346450"/>
          <p14:tracePt t="32193" x="3771900" y="3340100"/>
          <p14:tracePt t="32213" x="3784600" y="3346450"/>
          <p14:tracePt t="32213" x="3790950" y="3346450"/>
          <p14:tracePt t="32227" x="3803650" y="3346450"/>
          <p14:tracePt t="32227" x="3810000" y="3346450"/>
          <p14:tracePt t="32243" x="3816350" y="3352800"/>
          <p14:tracePt t="32243" x="3829050" y="3352800"/>
          <p14:tracePt t="32260" x="3835400" y="3352800"/>
          <p14:tracePt t="32260" x="3841750" y="3359150"/>
          <p14:tracePt t="32277" x="3848100" y="3359150"/>
          <p14:tracePt t="32277" x="3867150" y="3365500"/>
          <p14:tracePt t="32294" x="3879850" y="3371850"/>
          <p14:tracePt t="32294" x="3886200" y="3371850"/>
          <p14:tracePt t="32311" x="3898900" y="3378200"/>
          <p14:tracePt t="32311" x="3905250" y="3384550"/>
          <p14:tracePt t="32327" x="3917950" y="3384550"/>
          <p14:tracePt t="32327" x="3924300" y="3390900"/>
          <p14:tracePt t="32345" x="3943350" y="3397250"/>
          <p14:tracePt t="32345" x="3949700" y="3403600"/>
          <p14:tracePt t="32361" x="3956050" y="3403600"/>
          <p14:tracePt t="32361" x="3962400" y="3409950"/>
          <p14:tracePt t="32378" x="3968750" y="3409950"/>
          <p14:tracePt t="32378" x="3975100" y="3409950"/>
          <p14:tracePt t="32396" x="3987800" y="3416300"/>
          <p14:tracePt t="32409" x="3994150" y="3416300"/>
          <p14:tracePt t="32426" x="4000500" y="3422650"/>
          <p14:tracePt t="32444" x="4006850" y="3422650"/>
          <p14:tracePt t="32459" x="4006850" y="3429000"/>
          <p14:tracePt t="32488" x="4013200" y="3435350"/>
          <p14:tracePt t="32504" x="4006850" y="3441700"/>
          <p14:tracePt t="32524" x="4006850" y="3448050"/>
          <p14:tracePt t="32549" x="4000500" y="3454400"/>
          <p14:tracePt t="32572" x="3994150" y="3454400"/>
          <p14:tracePt t="32584" x="3987800" y="3454400"/>
          <p14:tracePt t="32601" x="3981450" y="3454400"/>
          <p14:tracePt t="32616" x="3981450" y="3460750"/>
          <p14:tracePt t="32632" x="3975100" y="3460750"/>
          <p14:tracePt t="32653" x="3968750" y="3467100"/>
          <p14:tracePt t="32668" x="3962400" y="3467100"/>
          <p14:tracePt t="32692" x="3956050" y="3473450"/>
          <p14:tracePt t="32712" x="3956050" y="3479800"/>
          <p14:tracePt t="32737" x="3956050" y="3486150"/>
          <p14:tracePt t="32753" x="3949700" y="3492500"/>
          <p14:tracePt t="32758" x="3949700" y="3498850"/>
          <p14:tracePt t="32772" x="3949700" y="3505200"/>
          <p14:tracePt t="32781" x="3949700" y="3511550"/>
          <p14:tracePt t="32794" x="3949700" y="3517900"/>
          <p14:tracePt t="32794" x="3949700" y="3530600"/>
          <p14:tracePt t="32813" x="3949700" y="3536950"/>
          <p14:tracePt t="32813" x="3943350" y="3543300"/>
          <p14:tracePt t="32829" x="3943350" y="3549650"/>
          <p14:tracePt t="32829" x="3943350" y="3556000"/>
          <p14:tracePt t="32846" x="3937000" y="3562350"/>
          <p14:tracePt t="32846" x="3937000" y="3568700"/>
          <p14:tracePt t="32846" x="3937000" y="3575050"/>
          <p14:tracePt t="32865" x="3930650" y="3581400"/>
          <p14:tracePt t="32878" x="3924300" y="3587750"/>
          <p14:tracePt t="32878" x="3917950" y="3587750"/>
          <p14:tracePt t="32896" x="3911600" y="3594100"/>
          <p14:tracePt t="32896" x="3905250" y="3600450"/>
          <p14:tracePt t="32913" x="3898900" y="3600450"/>
          <p14:tracePt t="32913" x="3892550" y="3600450"/>
          <p14:tracePt t="32929" x="3886200" y="3606800"/>
          <p14:tracePt t="32929" x="3867150" y="3606800"/>
          <p14:tracePt t="32946" x="3860800" y="3613150"/>
          <p14:tracePt t="32946" x="3848100" y="3613150"/>
          <p14:tracePt t="32963" x="3835400" y="3613150"/>
          <p14:tracePt t="32963" x="3822700" y="3613150"/>
          <p14:tracePt t="32980" x="3810000" y="3613150"/>
          <p14:tracePt t="32980" x="3784600" y="3613150"/>
          <p14:tracePt t="32997" x="3771900" y="3613150"/>
          <p14:tracePt t="32997" x="3759200" y="3613150"/>
          <p14:tracePt t="33013" x="3752850" y="3606800"/>
          <p14:tracePt t="33013" x="3740150" y="3600450"/>
          <p14:tracePt t="33030" x="3733800" y="3600450"/>
          <p14:tracePt t="33030" x="3721100" y="3594100"/>
          <p14:tracePt t="33046" x="3714750" y="3587750"/>
          <p14:tracePt t="33046" x="3708400" y="3581400"/>
          <p14:tracePt t="33046" x="3702050" y="3575050"/>
          <p14:tracePt t="33065" x="3695700" y="3568700"/>
          <p14:tracePt t="33081" x="3683000" y="3562350"/>
          <p14:tracePt t="33097" x="3689350" y="3556000"/>
          <p14:tracePt t="33125" x="3695700" y="3556000"/>
          <p14:tracePt t="33141" x="3702050" y="3549650"/>
          <p14:tracePt t="33149" x="3714750" y="3556000"/>
          <p14:tracePt t="33162" x="3721100" y="3556000"/>
          <p14:tracePt t="33162" x="3746500" y="3549650"/>
          <p14:tracePt t="33181" x="3759200" y="3549650"/>
          <p14:tracePt t="33181" x="3778250" y="3549650"/>
          <p14:tracePt t="33197" x="3790950" y="3543300"/>
          <p14:tracePt t="33197" x="3816350" y="3536950"/>
          <p14:tracePt t="33214" x="3835400" y="3536950"/>
          <p14:tracePt t="33214" x="3854450" y="3536950"/>
          <p14:tracePt t="33230" x="3879850" y="3530600"/>
          <p14:tracePt t="33230" x="3924300" y="3530600"/>
          <p14:tracePt t="33247" x="3949700" y="3530600"/>
          <p14:tracePt t="33247" x="3975100" y="3530600"/>
          <p14:tracePt t="33264" x="4000500" y="3530600"/>
          <p14:tracePt t="33264" x="4019550" y="3530600"/>
          <p14:tracePt t="33281" x="4044950" y="3530600"/>
          <p14:tracePt t="33281" x="4070350" y="3530600"/>
          <p14:tracePt t="33298" x="4095750" y="3530600"/>
          <p14:tracePt t="33298" x="4140200" y="3536950"/>
          <p14:tracePt t="33314" x="4159250" y="3530600"/>
          <p14:tracePt t="33314" x="4178300" y="3536950"/>
          <p14:tracePt t="33331" x="4197350" y="3536950"/>
          <p14:tracePt t="33331" x="4216400" y="3543300"/>
          <p14:tracePt t="33348" x="4235450" y="3536950"/>
          <p14:tracePt t="33348" x="4260850" y="3543300"/>
          <p14:tracePt t="33365" x="4279900" y="3549650"/>
          <p14:tracePt t="33365" x="4292600" y="3549650"/>
          <p14:tracePt t="33381" x="4305300" y="3556000"/>
          <p14:tracePt t="33381" x="4318000" y="3562350"/>
          <p14:tracePt t="33397" x="4330700" y="3562350"/>
          <p14:tracePt t="33397" x="4337050" y="3568700"/>
          <p14:tracePt t="33414" x="4349750" y="3575050"/>
          <p14:tracePt t="33414" x="4356100" y="3575050"/>
          <p14:tracePt t="33432" x="4362450" y="3581400"/>
          <p14:tracePt t="33446" x="4362450" y="3587750"/>
          <p14:tracePt t="33493" x="4356100" y="3587750"/>
          <p14:tracePt t="33509" x="4349750" y="3594100"/>
          <p14:tracePt t="33524" x="4343400" y="3594100"/>
          <p14:tracePt t="33553" x="4349750" y="3587750"/>
          <p14:tracePt t="33585" x="4356100" y="3587750"/>
          <p14:tracePt t="33601" x="4362450" y="3587750"/>
          <p14:tracePt t="33612" x="4368800" y="3587750"/>
          <p14:tracePt t="33628" x="4375150" y="3587750"/>
          <p14:tracePt t="33638" x="4381500" y="3587750"/>
          <p14:tracePt t="33647" x="4387850" y="3587750"/>
          <p14:tracePt t="33647" x="4400550" y="3587750"/>
          <p14:tracePt t="33666" x="4406900" y="3587750"/>
          <p14:tracePt t="33666" x="4413250" y="3587750"/>
          <p14:tracePt t="33682" x="4425950" y="3594100"/>
          <p14:tracePt t="33682" x="4432300" y="3594100"/>
          <p14:tracePt t="33699" x="4438650" y="3600450"/>
          <p14:tracePt t="33699" x="4445000" y="3600450"/>
          <p14:tracePt t="33699" x="4457700" y="3600450"/>
          <p14:tracePt t="33718" x="4464050" y="3606800"/>
          <p14:tracePt t="33730" x="4470400" y="3606800"/>
          <p14:tracePt t="33730" x="4489450" y="3613150"/>
          <p14:tracePt t="33749" x="4495800" y="3613150"/>
          <p14:tracePt t="33749" x="4502150" y="3613150"/>
          <p14:tracePt t="33766" x="4508500" y="3613150"/>
          <p14:tracePt t="33766" x="4514850" y="3619500"/>
          <p14:tracePt t="33766" x="4521200" y="3619500"/>
          <p14:tracePt t="33785" x="4527550" y="3619500"/>
          <p14:tracePt t="33797" x="4540250" y="3625850"/>
          <p14:tracePt t="33797" x="4546600" y="3625850"/>
          <p14:tracePt t="33797" x="4552950" y="3632200"/>
          <p14:tracePt t="33818" x="4559300" y="3632200"/>
          <p14:tracePt t="33818" x="4565650" y="3638550"/>
          <p14:tracePt t="33834" x="4572000" y="3638550"/>
          <p14:tracePt t="33834" x="4578350" y="3638550"/>
          <p14:tracePt t="33849" x="4584700" y="3638550"/>
          <p14:tracePt t="33849" x="4584700" y="3644900"/>
          <p14:tracePt t="33866" x="4597400" y="3644900"/>
          <p14:tracePt t="33881" x="4603750" y="3651250"/>
          <p14:tracePt t="33898" x="4610100" y="3644900"/>
          <p14:tracePt t="33914" x="4616450" y="3651250"/>
          <p14:tracePt t="33931" x="4622800" y="3644900"/>
          <p14:tracePt t="33948" x="4622800" y="3632200"/>
          <p14:tracePt t="34012" x="4622800" y="3619500"/>
          <p14:tracePt t="34049" x="4622800" y="3613150"/>
          <p14:tracePt t="34085" x="4616450" y="3606800"/>
          <p14:tracePt t="34117" x="4616450" y="3613150"/>
          <p14:tracePt t="34161" x="4610100" y="3619500"/>
          <p14:tracePt t="34177" x="4610100" y="3625850"/>
          <p14:tracePt t="34197" x="4610100" y="3619500"/>
          <p14:tracePt t="34273" x="4603750" y="3619500"/>
          <p14:tracePt t="34325" x="4597400" y="3613150"/>
          <p14:tracePt t="34401" x="4597400" y="3606800"/>
          <p14:tracePt t="34409" x="4597400" y="3600450"/>
          <p14:tracePt t="34417" x="4603750" y="3594100"/>
          <p14:tracePt t="34433" x="4610100" y="3594100"/>
          <p14:tracePt t="34433" x="4616450" y="3594100"/>
          <p14:tracePt t="34433" x="4622800" y="3587750"/>
          <p14:tracePt t="34454" x="4635500" y="3587750"/>
          <p14:tracePt t="34466" x="4648200" y="3587750"/>
          <p14:tracePt t="34466" x="4667250" y="3587750"/>
          <p14:tracePt t="34485" x="4679950" y="3587750"/>
          <p14:tracePt t="34485" x="4692650" y="3587750"/>
          <p14:tracePt t="34502" x="4705350" y="3581400"/>
          <p14:tracePt t="34502" x="4718050" y="3581400"/>
          <p14:tracePt t="34518" x="4730750" y="3581400"/>
          <p14:tracePt t="34518" x="4743450" y="3575050"/>
          <p14:tracePt t="34518" x="4756150" y="3575050"/>
          <p14:tracePt t="34538" x="4768850" y="3581400"/>
          <p14:tracePt t="34550" x="4781550" y="3575050"/>
          <p14:tracePt t="34550" x="4813300" y="3568700"/>
          <p14:tracePt t="34569" x="4819650" y="3575050"/>
          <p14:tracePt t="34569" x="4832350" y="3575050"/>
          <p14:tracePt t="34585" x="4845050" y="3581400"/>
          <p14:tracePt t="34585" x="4851400" y="3575050"/>
          <p14:tracePt t="34602" x="4864100" y="3575050"/>
          <p14:tracePt t="34602" x="4870450" y="3575050"/>
          <p14:tracePt t="34619" x="4870450" y="3568700"/>
          <p14:tracePt t="34641" x="4864100" y="3575050"/>
          <p14:tracePt t="34657" x="4864100" y="3568700"/>
          <p14:tracePt t="34667" x="4857750" y="3568700"/>
          <p14:tracePt t="34667" x="4845050" y="3575050"/>
          <p14:tracePt t="34686" x="4838700" y="3575050"/>
          <p14:tracePt t="34686" x="4838700" y="3568700"/>
          <p14:tracePt t="34703" x="4832350" y="3568700"/>
          <p14:tracePt t="34717" x="4826000" y="3568700"/>
          <p14:tracePt t="34734" x="4819650" y="3556000"/>
          <p14:tracePt t="34750" x="4819650" y="3549650"/>
          <p14:tracePt t="34777" x="4819650" y="3543300"/>
          <p14:tracePt t="34805" x="4826000" y="3536950"/>
          <p14:tracePt t="34821" x="4826000" y="3530600"/>
          <p14:tracePt t="34845" x="4826000" y="3524250"/>
          <p14:tracePt t="34881" x="4819650" y="3524250"/>
          <p14:tracePt t="34973" x="4819650" y="3530600"/>
          <p14:tracePt t="34981" x="4813300" y="3530600"/>
          <p14:tracePt t="34993" x="4806950" y="3524250"/>
          <p14:tracePt t="35009" x="4800600" y="3524250"/>
          <p14:tracePt t="35032" x="4794250" y="3524250"/>
          <p14:tracePt t="35053" x="4794250" y="3530600"/>
          <p14:tracePt t="35061" x="4787900" y="3524250"/>
          <p14:tracePt t="35084" x="4787900" y="3517900"/>
          <p14:tracePt t="35106" x="4787900" y="3511550"/>
          <p14:tracePt t="35121" x="4781550" y="3517900"/>
          <p14:tracePt t="35157" x="4781550" y="3524250"/>
          <p14:tracePt t="35181" x="4781550" y="3530600"/>
          <p14:tracePt t="35197" x="4781550" y="3536950"/>
          <p14:tracePt t="35213" x="4781550" y="3543300"/>
          <p14:tracePt t="35219" x="4775200" y="3549650"/>
          <p14:tracePt t="35235" x="4775200" y="3556000"/>
          <p14:tracePt t="35257" x="4775200" y="3562350"/>
          <p14:tracePt t="35269" x="4768850" y="3568700"/>
          <p14:tracePt t="35286" x="4768850" y="3575050"/>
          <p14:tracePt t="35309" x="4756150" y="3581400"/>
          <p14:tracePt t="35333" x="4743450" y="3581400"/>
          <p14:tracePt t="35361" x="4737100" y="3575050"/>
          <p14:tracePt t="35377" x="4737100" y="3581400"/>
          <p14:tracePt t="35385" x="4724400" y="3581400"/>
          <p14:tracePt t="35393" x="4724400" y="3575050"/>
          <p14:tracePt t="35403" x="4711700" y="3575050"/>
          <p14:tracePt t="35403" x="4699000" y="3581400"/>
          <p14:tracePt t="35422" x="4686300" y="3575050"/>
          <p14:tracePt t="35422" x="4679950" y="3575050"/>
          <p14:tracePt t="35439" x="4667250" y="3562350"/>
          <p14:tracePt t="35439" x="4654550" y="3562350"/>
          <p14:tracePt t="35439" x="4641850" y="3562350"/>
          <p14:tracePt t="35458" x="4629150" y="3549650"/>
          <p14:tracePt t="35470" x="4610100" y="3543300"/>
          <p14:tracePt t="35470" x="4591050" y="3536950"/>
          <p14:tracePt t="35470" x="4572000" y="3536950"/>
          <p14:tracePt t="35491" x="4559300" y="3530600"/>
          <p14:tracePt t="35491" x="4540250" y="3524250"/>
          <p14:tracePt t="35506" x="4521200" y="3517900"/>
          <p14:tracePt t="35506" x="4508500" y="3511550"/>
          <p14:tracePt t="35521" x="4489450" y="3511550"/>
          <p14:tracePt t="35521" x="4483100" y="3498850"/>
          <p14:tracePt t="35521" x="4464050" y="3492500"/>
          <p14:tracePt t="35542" x="4457700" y="3486150"/>
          <p14:tracePt t="35553" x="4445000" y="3479800"/>
          <p14:tracePt t="35553" x="4438650" y="3479800"/>
          <p14:tracePt t="35553" x="4425950" y="3473450"/>
          <p14:tracePt t="35574" x="4419600" y="3473450"/>
          <p14:tracePt t="35574" x="4413250" y="3467100"/>
          <p14:tracePt t="35590" x="4406900" y="3460750"/>
          <p14:tracePt t="35590" x="4400550" y="3460750"/>
          <p14:tracePt t="35606" x="4394200" y="3454400"/>
          <p14:tracePt t="35620" x="4387850" y="3448050"/>
          <p14:tracePt t="36194" x="2889250" y="3568700"/>
          <p14:tracePt t="36207" x="2857500" y="3568700"/>
          <p14:tracePt t="36207" x="2825750" y="3568700"/>
          <p14:tracePt t="36207" x="2787650" y="3575050"/>
          <p14:tracePt t="36226" x="2743200" y="3568700"/>
          <p14:tracePt t="36239" x="2686050" y="3568700"/>
          <p14:tracePt t="36239" x="2578100" y="3562350"/>
          <p14:tracePt t="36257" x="2527300" y="3556000"/>
          <p14:tracePt t="36257" x="2482850" y="3536950"/>
          <p14:tracePt t="36274" x="2438400" y="3524250"/>
          <p14:tracePt t="36274" x="2400300" y="3505200"/>
          <p14:tracePt t="36291" x="2362200" y="3479800"/>
          <p14:tracePt t="36291" x="2330450" y="3454400"/>
          <p14:tracePt t="36291" x="2298700" y="3429000"/>
          <p14:tracePt t="36310" x="2273300" y="3397250"/>
          <p14:tracePt t="36310" x="2247900" y="3365500"/>
          <p14:tracePt t="36325" x="2228850" y="3333750"/>
          <p14:tracePt t="36325" x="2203450" y="3302000"/>
          <p14:tracePt t="36341" x="2190750" y="3270250"/>
          <p14:tracePt t="36341" x="2178050" y="3238500"/>
          <p14:tracePt t="36358" x="2171700" y="3200400"/>
          <p14:tracePt t="36358" x="2159000" y="3143250"/>
          <p14:tracePt t="36375" x="2165350" y="3111500"/>
          <p14:tracePt t="36375" x="2171700" y="3086100"/>
          <p14:tracePt t="36391" x="2184400" y="3060700"/>
          <p14:tracePt t="36391" x="2197100" y="3035300"/>
          <p14:tracePt t="36409" x="2216150" y="3003550"/>
          <p14:tracePt t="36409" x="2241550" y="2978150"/>
          <p14:tracePt t="36425" x="2266950" y="2952750"/>
          <p14:tracePt t="36425" x="2336800" y="2901950"/>
          <p14:tracePt t="36442" x="2374900" y="2876550"/>
          <p14:tracePt t="36442" x="2413000" y="2857500"/>
          <p14:tracePt t="36458" x="2457450" y="2838450"/>
          <p14:tracePt t="36458" x="2508250" y="2819400"/>
          <p14:tracePt t="36475" x="2559050" y="2800350"/>
          <p14:tracePt t="36475" x="2609850" y="2787650"/>
          <p14:tracePt t="36475" x="2667000" y="2774950"/>
          <p14:tracePt t="36494" x="2724150" y="2768600"/>
          <p14:tracePt t="36507" x="2781300" y="2768600"/>
          <p14:tracePt t="36507" x="2895600" y="2768600"/>
          <p14:tracePt t="36526" x="2952750" y="2781300"/>
          <p14:tracePt t="36526" x="3009900" y="2787650"/>
          <p14:tracePt t="36542" x="3060700" y="2806700"/>
          <p14:tracePt t="36542" x="3111500" y="2825750"/>
          <p14:tracePt t="36559" x="3162300" y="2851150"/>
          <p14:tracePt t="36559" x="3200400" y="2876550"/>
          <p14:tracePt t="36559" x="3244850" y="2908300"/>
          <p14:tracePt t="36578" x="3282950" y="2933700"/>
          <p14:tracePt t="36590" x="3321050" y="2965450"/>
          <p14:tracePt t="36590" x="3378200" y="3035300"/>
          <p14:tracePt t="36609" x="3403600" y="3067050"/>
          <p14:tracePt t="36609" x="3422650" y="3098800"/>
          <p14:tracePt t="36626" x="3435350" y="3124200"/>
          <p14:tracePt t="36626" x="3448050" y="3155950"/>
          <p14:tracePt t="36643" x="3454400" y="3187700"/>
          <p14:tracePt t="36643" x="3460750" y="3219450"/>
          <p14:tracePt t="36643" x="3460750" y="3251200"/>
          <p14:tracePt t="36663" x="3454400" y="3276600"/>
          <p14:tracePt t="36663" x="3448050" y="3308350"/>
          <p14:tracePt t="36676" x="3435350" y="3333750"/>
          <p14:tracePt t="36676" x="3422650" y="3359150"/>
          <p14:tracePt t="36693" x="3403600" y="3378200"/>
          <p14:tracePt t="36693" x="3384550" y="3397250"/>
          <p14:tracePt t="36709" x="3365500" y="3416300"/>
          <p14:tracePt t="36709" x="3340100" y="3435350"/>
          <p14:tracePt t="36726" x="3314700" y="3448050"/>
          <p14:tracePt t="36726" x="3257550" y="3473450"/>
          <p14:tracePt t="36743" x="3225800" y="3486150"/>
          <p14:tracePt t="36743" x="3194050" y="3492500"/>
          <p14:tracePt t="36759" x="3155950" y="3505200"/>
          <p14:tracePt t="36759" x="3124200" y="3511550"/>
          <p14:tracePt t="36776" x="3092450" y="3517900"/>
          <p14:tracePt t="36776" x="3028950" y="3524250"/>
          <p14:tracePt t="36795" x="3003550" y="3530600"/>
          <p14:tracePt t="36795" x="2971800" y="3530600"/>
          <p14:tracePt t="36810" x="2946400" y="3530600"/>
          <p14:tracePt t="36810" x="2921000" y="3530600"/>
          <p14:tracePt t="36827" x="2895600" y="3530600"/>
          <p14:tracePt t="36827" x="2876550" y="3524250"/>
          <p14:tracePt t="36843" x="2857500" y="3524250"/>
          <p14:tracePt t="36843" x="2838450" y="3517900"/>
          <p14:tracePt t="36843" x="2819400" y="3517900"/>
          <p14:tracePt t="36862" x="2806700" y="3517900"/>
          <p14:tracePt t="36875" x="2794000" y="3511550"/>
          <p14:tracePt t="36875" x="2781300" y="3511550"/>
          <p14:tracePt t="36894" x="2762250" y="3511550"/>
          <p14:tracePt t="36894" x="2755900" y="3511550"/>
          <p14:tracePt t="36910" x="2749550" y="3511550"/>
          <p14:tracePt t="36925" x="2743200" y="3517900"/>
          <p14:tracePt t="36925" x="2743200" y="3524250"/>
          <p14:tracePt t="36945" x="2736850" y="3530600"/>
          <p14:tracePt t="36958" x="2743200" y="3536950"/>
          <p14:tracePt t="36958" x="2743200" y="3549650"/>
          <p14:tracePt t="36977" x="2749550" y="3556000"/>
          <p14:tracePt t="36992" x="2755900" y="3556000"/>
          <p14:tracePt t="36992" x="2762250" y="3562350"/>
          <p14:tracePt t="37010" x="2768600" y="3562350"/>
          <p14:tracePt t="37010" x="2787650" y="3568700"/>
          <p14:tracePt t="37027" x="2794000" y="3575050"/>
          <p14:tracePt t="37027" x="2800350" y="3575050"/>
          <p14:tracePt t="37044" x="2806700" y="3575050"/>
          <p14:tracePt t="37044" x="2819400" y="3581400"/>
          <p14:tracePt t="37061" x="2825750" y="3581400"/>
          <p14:tracePt t="37061" x="2832100" y="3581400"/>
          <p14:tracePt t="37077" x="2838450" y="3581400"/>
          <p14:tracePt t="37077" x="2851150" y="3587750"/>
          <p14:tracePt t="37095" x="2857500" y="3587750"/>
          <p14:tracePt t="37109" x="2863850" y="3587750"/>
          <p14:tracePt t="37126" x="2863850" y="3594100"/>
          <p14:tracePt t="37170" x="2857500" y="3587750"/>
          <p14:tracePt t="37194" x="2857500" y="3581400"/>
          <p14:tracePt t="37213" x="2851150" y="3575050"/>
          <p14:tracePt t="37229" x="2857500" y="3568700"/>
          <p14:tracePt t="37246" x="2857500" y="3562350"/>
          <p14:tracePt t="37253" x="2851150" y="3556000"/>
          <p14:tracePt t="37265" x="2857500" y="3549650"/>
          <p14:tracePt t="37276" x="2857500" y="3543300"/>
          <p14:tracePt t="37293" x="2857500" y="3536950"/>
          <p14:tracePt t="37309" x="2863850" y="3536950"/>
          <p14:tracePt t="37366" x="2870200" y="3530600"/>
          <p14:tracePt t="37382" x="2876550" y="3530600"/>
          <p14:tracePt t="37393" x="2882900" y="3524250"/>
          <p14:tracePt t="37402" x="2889250" y="3517900"/>
          <p14:tracePt t="37410" x="2895600" y="3511550"/>
          <p14:tracePt t="37426" x="2901950" y="3505200"/>
          <p14:tracePt t="37426" x="2908300" y="3498850"/>
          <p14:tracePt t="37446" x="2914650" y="3498850"/>
          <p14:tracePt t="37446" x="2921000" y="3498850"/>
          <p14:tracePt t="37462" x="2927350" y="3498850"/>
          <p14:tracePt t="37462" x="2933700" y="3492500"/>
          <p14:tracePt t="37479" x="2940050" y="3492500"/>
          <p14:tracePt t="37494" x="2946400" y="3492500"/>
          <p14:tracePt t="37510" x="2959100" y="3492500"/>
          <p14:tracePt t="37530" x="2952750" y="3498850"/>
          <p14:tracePt t="37574" x="2946400" y="3498850"/>
          <p14:tracePt t="37590" x="2940050" y="3498850"/>
          <p14:tracePt t="37605" x="2933700" y="3492500"/>
          <p14:tracePt t="37622" x="2921000" y="3492500"/>
          <p14:tracePt t="37634" x="2921000" y="3486150"/>
          <p14:tracePt t="37650" x="2908300" y="3479800"/>
          <p14:tracePt t="37665" x="2901950" y="3473450"/>
          <p14:tracePt t="37682" x="2895600" y="3467100"/>
          <p14:tracePt t="37694" x="2889250" y="3460750"/>
          <p14:tracePt t="37734" x="2889250" y="3454400"/>
          <p14:tracePt t="37762" x="2895600" y="3448050"/>
          <p14:tracePt t="37794" x="2901950" y="3448050"/>
          <p14:tracePt t="37813" x="2908300" y="3448050"/>
          <p14:tracePt t="37838" x="2908300" y="3441700"/>
          <p14:tracePt t="37861" x="2914650" y="3441700"/>
          <p14:tracePt t="37874" x="2921000" y="3435350"/>
          <p14:tracePt t="37890" x="2921000" y="3429000"/>
          <p14:tracePt t="37914" x="2927350" y="3422650"/>
          <p14:tracePt t="37934" x="2933700" y="3416300"/>
          <p14:tracePt t="37958" x="2940050" y="3416300"/>
          <p14:tracePt t="37974" x="2946400" y="3416300"/>
          <p14:tracePt t="37986" x="2952750" y="3409950"/>
          <p14:tracePt t="38010" x="2959100" y="3409950"/>
          <p14:tracePt t="38017" x="2965450" y="3409950"/>
          <p14:tracePt t="38029" x="2971800" y="3403600"/>
          <p14:tracePt t="38029" x="2984500" y="3403600"/>
          <p14:tracePt t="38048" x="2997200" y="3397250"/>
          <p14:tracePt t="38048" x="3009900" y="3397250"/>
          <p14:tracePt t="38064" x="3022600" y="3397250"/>
          <p14:tracePt t="38064" x="3028950" y="3397250"/>
          <p14:tracePt t="38081" x="3041650" y="3397250"/>
          <p14:tracePt t="38081" x="3054350" y="3390900"/>
          <p14:tracePt t="38098" x="3060700" y="3390900"/>
          <p14:tracePt t="38098" x="3079750" y="3397250"/>
          <p14:tracePt t="38115" x="3092450" y="3397250"/>
          <p14:tracePt t="38115" x="3098800" y="3397250"/>
          <p14:tracePt t="38131" x="3105150" y="3403600"/>
          <p14:tracePt t="38146" x="3111500" y="3409950"/>
          <p14:tracePt t="38162" x="3111500" y="3416300"/>
          <p14:tracePt t="38162" x="3111500" y="3422650"/>
          <p14:tracePt t="38182" x="3111500" y="3429000"/>
          <p14:tracePt t="38196" x="3105150" y="3435350"/>
          <p14:tracePt t="38213" x="3098800" y="3441700"/>
          <p14:tracePt t="38229" x="3092450" y="3441700"/>
          <p14:tracePt t="38229" x="3086100" y="3435350"/>
          <p14:tracePt t="38229" x="3079750" y="3435350"/>
          <p14:tracePt t="38251" x="3073400" y="3429000"/>
          <p14:tracePt t="38263" x="3067050" y="3422650"/>
          <p14:tracePt t="38279" x="3060700" y="3416300"/>
          <p14:tracePt t="38279" x="3054350" y="3403600"/>
          <p14:tracePt t="38298" x="3048000" y="3397250"/>
          <p14:tracePt t="38298" x="3041650" y="3390900"/>
          <p14:tracePt t="38315" x="3041650" y="3384550"/>
          <p14:tracePt t="38315" x="3035300" y="3378200"/>
          <p14:tracePt t="38332" x="3028950" y="3371850"/>
          <p14:tracePt t="38332" x="3022600" y="3359150"/>
          <p14:tracePt t="38348" x="3016250" y="3359150"/>
          <p14:tracePt t="38348" x="3016250" y="3352800"/>
          <p14:tracePt t="38365" x="3009900" y="3346450"/>
          <p14:tracePt t="38365" x="3003550" y="3346450"/>
          <p14:tracePt t="38382" x="2997200" y="3346450"/>
          <p14:tracePt t="38382" x="2990850" y="3346450"/>
          <p14:tracePt t="38399" x="2978150" y="3346450"/>
          <p14:tracePt t="38399" x="2965450" y="3346450"/>
          <p14:tracePt t="38416" x="2959100" y="3346450"/>
          <p14:tracePt t="38416" x="2952750" y="3346450"/>
          <p14:tracePt t="38432" x="2946400" y="3346450"/>
          <p14:tracePt t="38432" x="2940050" y="3352800"/>
          <p14:tracePt t="38449" x="2933700" y="3352800"/>
          <p14:tracePt t="38449" x="2927350" y="3352800"/>
          <p14:tracePt t="38467" x="2921000" y="3352800"/>
          <p14:tracePt t="38481" x="2927350" y="3352800"/>
          <p14:tracePt t="38525" x="2940050" y="3352800"/>
          <p14:tracePt t="38541" x="2946400" y="3359150"/>
          <p14:tracePt t="38550" x="2952750" y="3365500"/>
          <p14:tracePt t="38566" x="2959100" y="3365500"/>
          <p14:tracePt t="38566" x="2965450" y="3365500"/>
          <p14:tracePt t="38583" x="2971800" y="3371850"/>
          <p14:tracePt t="38583" x="2984500" y="3371850"/>
          <p14:tracePt t="38599" x="2990850" y="3378200"/>
          <p14:tracePt t="38599" x="2997200" y="3378200"/>
          <p14:tracePt t="38616" x="3003550" y="3384550"/>
          <p14:tracePt t="38616" x="3009900" y="3384550"/>
          <p14:tracePt t="38616" x="3016250" y="3390900"/>
          <p14:tracePt t="38635" x="3022600" y="3397250"/>
          <p14:tracePt t="38635" x="3028950" y="3397250"/>
          <p14:tracePt t="38649" x="3035300" y="3403600"/>
          <p14:tracePt t="38664" x="3041650" y="3403600"/>
          <p14:tracePt t="38681" x="3035300" y="3409950"/>
          <p14:tracePt t="38706" x="3028950" y="3416300"/>
          <p14:tracePt t="38722" x="3022600" y="3416300"/>
          <p14:tracePt t="38731" x="3016250" y="3416300"/>
          <p14:tracePt t="38731" x="3009900" y="3409950"/>
          <p14:tracePt t="38750" x="3003550" y="3409950"/>
          <p14:tracePt t="38750" x="2990850" y="3409950"/>
          <p14:tracePt t="38767" x="2984500" y="3409950"/>
          <p14:tracePt t="38767" x="2978150" y="3409950"/>
          <p14:tracePt t="38784" x="2971800" y="3403600"/>
          <p14:tracePt t="38784" x="2965450" y="3403600"/>
          <p14:tracePt t="38800" x="2959100" y="3403600"/>
          <p14:tracePt t="38815" x="2952750" y="3403600"/>
          <p14:tracePt t="38832" x="2946400" y="3403600"/>
          <p14:tracePt t="38832" x="2940050" y="3409950"/>
          <p14:tracePt t="38850" x="2940050" y="3416300"/>
          <p14:tracePt t="38867" x="2933700" y="3422650"/>
          <p14:tracePt t="38882" x="2940050" y="3429000"/>
          <p14:tracePt t="38882" x="2940050" y="3435350"/>
          <p14:tracePt t="38901" x="2940050" y="3441700"/>
          <p14:tracePt t="38915" x="2940050" y="3448050"/>
          <p14:tracePt t="38915" x="2940050" y="3460750"/>
          <p14:tracePt t="38935" x="2946400" y="3473450"/>
          <p14:tracePt t="38935" x="2946400" y="3486150"/>
          <p14:tracePt t="38951" x="2946400" y="3492500"/>
          <p14:tracePt t="38951" x="2946400" y="3498850"/>
          <p14:tracePt t="38967" x="2946400" y="3505200"/>
          <p14:tracePt t="38982" x="2946400" y="3517900"/>
          <p14:tracePt t="38999" x="2946400" y="3524250"/>
          <p14:tracePt t="38999" x="2940050" y="3530600"/>
          <p14:tracePt t="39017" x="2933700" y="3530600"/>
          <p14:tracePt t="39032" x="2927350" y="3536950"/>
          <p14:tracePt t="39049" x="2921000" y="3536950"/>
          <p14:tracePt t="39049" x="2914650" y="3536950"/>
          <p14:tracePt t="39068" x="2908300" y="3536950"/>
          <p14:tracePt t="39068" x="2901950" y="3536950"/>
          <p14:tracePt t="39084" x="2895600" y="3536950"/>
          <p14:tracePt t="39084" x="2889250" y="3536950"/>
          <p14:tracePt t="39101" x="2876550" y="3536950"/>
          <p14:tracePt t="39116" x="2870200" y="3530600"/>
          <p14:tracePt t="39116" x="2857500" y="3530600"/>
          <p14:tracePt t="39135" x="2857500" y="3524250"/>
          <p14:tracePt t="39194" x="2863850" y="3517900"/>
          <p14:tracePt t="39218" x="2870200" y="3511550"/>
          <p14:tracePt t="39234" x="2876550" y="3511550"/>
          <p14:tracePt t="39246" x="2889250" y="3511550"/>
          <p14:tracePt t="39278" x="2895600" y="3505200"/>
          <p14:tracePt t="39306" x="2901950" y="3505200"/>
          <p14:tracePt t="39322" x="2908300" y="3498850"/>
          <p14:tracePt t="39338" x="2914650" y="3492500"/>
          <p14:tracePt t="39362" x="2908300" y="3492500"/>
          <p14:tracePt t="39426" x="2908300" y="3486150"/>
          <p14:tracePt t="39458" x="2901950" y="3479800"/>
          <p14:tracePt t="39486" x="2895600" y="3479800"/>
          <p14:tracePt t="39502" x="2895600" y="3473450"/>
          <p14:tracePt t="39518" x="2895600" y="3460750"/>
          <p14:tracePt t="39554" x="2889250" y="3460750"/>
          <p14:tracePt t="39570" x="2889250" y="3454400"/>
          <p14:tracePt t="39586" x="2882900" y="3448050"/>
          <p14:tracePt t="39595" x="2882900" y="3441700"/>
          <p14:tracePt t="39606" x="2876550" y="3435350"/>
          <p14:tracePt t="39622" x="2876550" y="3422650"/>
          <p14:tracePt t="39639" x="2876550" y="3416300"/>
          <p14:tracePt t="39655" x="2876550" y="3409950"/>
          <p14:tracePt t="39668" x="2870200" y="3403600"/>
          <p14:tracePt t="39684" x="2870200" y="3397250"/>
          <p14:tracePt t="39706" x="2863850" y="3397250"/>
          <p14:tracePt t="39726" x="2857500" y="3403600"/>
          <p14:tracePt t="39794" x="2851150" y="3409950"/>
          <p14:tracePt t="39834" x="2857500" y="3416300"/>
          <p14:tracePt t="39870" x="2863850" y="3416300"/>
          <p14:tracePt t="39902" x="2870200" y="3416300"/>
          <p14:tracePt t="39914" x="2876550" y="3416300"/>
          <p14:tracePt t="39930" x="2882900" y="3422650"/>
          <p14:tracePt t="39954" x="2889250" y="3422650"/>
          <p14:tracePt t="39966" x="2895600" y="3429000"/>
          <p14:tracePt t="39982" x="2908300" y="3429000"/>
          <p14:tracePt t="39998" x="2914650" y="3435350"/>
          <p14:tracePt t="40014" x="2921000" y="3429000"/>
          <p14:tracePt t="40022" x="2927350" y="3429000"/>
          <p14:tracePt t="40036" x="2933700" y="3429000"/>
          <p14:tracePt t="40052" x="2940050" y="3429000"/>
          <p14:tracePt t="40069" x="2946400" y="3435350"/>
          <p14:tracePt t="40086" x="2946400" y="3441700"/>
          <p14:tracePt t="40103" x="2946400" y="3448050"/>
          <p14:tracePt t="40154" x="2946400" y="3454400"/>
          <p14:tracePt t="40162" x="2940050" y="3454400"/>
          <p14:tracePt t="40186" x="2940050" y="3460750"/>
          <p14:tracePt t="40202" x="2946400" y="3460750"/>
          <p14:tracePt t="40239" x="2952750" y="3467100"/>
          <p14:tracePt t="40274" x="2959100" y="3467100"/>
          <p14:tracePt t="40343" x="2965450" y="3467100"/>
          <p14:tracePt t="40366" x="2971800" y="3460750"/>
          <p14:tracePt t="40386" x="2965450" y="3467100"/>
          <p14:tracePt t="40426" x="2959100" y="3473450"/>
          <p14:tracePt t="40442" x="2959100" y="3479800"/>
          <p14:tracePt t="40447" x="2952750" y="3486150"/>
          <p14:tracePt t="40462" x="2940050" y="3486150"/>
          <p14:tracePt t="40478" x="2933700" y="3492500"/>
          <p14:tracePt t="40487" x="2927350" y="3498850"/>
          <p14:tracePt t="40504" x="2914650" y="3505200"/>
          <p14:tracePt t="40504" x="2908300" y="3511550"/>
          <p14:tracePt t="40523" x="2901950" y="3524250"/>
          <p14:tracePt t="40523" x="2895600" y="3524250"/>
          <p14:tracePt t="40541" x="2889250" y="3524250"/>
          <p14:tracePt t="40541" x="2889250" y="3530600"/>
          <p14:tracePt t="40557" x="2882900" y="3536950"/>
          <p14:tracePt t="40557" x="2876550" y="3543300"/>
          <p14:tracePt t="40557" x="2876550" y="3549650"/>
          <p14:tracePt t="40575" x="2870200" y="3549650"/>
          <p14:tracePt t="40587" x="2863850" y="3562350"/>
          <p14:tracePt t="40605" x="2857500" y="3568700"/>
          <p14:tracePt t="40622" x="2851150" y="3575050"/>
          <p14:tracePt t="40638" x="2844800" y="3581400"/>
          <p14:tracePt t="40655" x="2851150" y="3575050"/>
          <p14:tracePt t="40727" x="2857500" y="3568700"/>
          <p14:tracePt t="40747" x="2857500" y="3562350"/>
          <p14:tracePt t="40754" x="2863850" y="3556000"/>
          <p14:tracePt t="40770" x="2870200" y="3556000"/>
          <p14:tracePt t="40786" x="2876550" y="3543300"/>
          <p14:tracePt t="40807" x="2882900" y="3536950"/>
          <p14:tracePt t="40838" x="2882900" y="3530600"/>
          <p14:tracePt t="40854" x="2889250" y="3530600"/>
          <p14:tracePt t="40891" x="2889250" y="3524250"/>
          <p14:tracePt t="40922" x="2895600" y="3517900"/>
          <p14:tracePt t="40943" x="2895600" y="3511550"/>
          <p14:tracePt t="40975" x="2889250" y="3505200"/>
          <p14:tracePt t="40986" x="2889250" y="3498850"/>
          <p14:tracePt t="41002" x="2882900" y="3498850"/>
          <p14:tracePt t="41018" x="2889250" y="3505200"/>
          <p14:tracePt t="41079" x="2895600" y="3498850"/>
          <p14:tracePt t="41094" x="2895600" y="3505200"/>
          <p14:tracePt t="41103" x="2901950" y="3505200"/>
          <p14:tracePt t="41114" x="2908300" y="3505200"/>
          <p14:tracePt t="41130" x="2914650" y="3505200"/>
          <p14:tracePt t="41140" x="2921000" y="3511550"/>
          <p14:tracePt t="41157" x="2927350" y="3511550"/>
          <p14:tracePt t="41173" x="2933700" y="3511550"/>
          <p14:tracePt t="41190" x="2927350" y="3511550"/>
          <p14:tracePt t="41242" x="2921000" y="3517900"/>
          <p14:tracePt t="41251" x="2914650" y="3517900"/>
          <p14:tracePt t="41266" x="2901950" y="3517900"/>
          <p14:tracePt t="41282" x="2895600" y="3524250"/>
          <p14:tracePt t="41290" x="2889250" y="3524250"/>
          <p14:tracePt t="41290" x="2882900" y="3530600"/>
          <p14:tracePt t="41290" x="2876550" y="3530600"/>
          <p14:tracePt t="41311" x="2870200" y="3530600"/>
          <p14:tracePt t="41327" x="2863850" y="3536950"/>
          <p14:tracePt t="41340" x="2857500" y="3536950"/>
          <p14:tracePt t="41340" x="2851150" y="3536950"/>
          <p14:tracePt t="41359" x="2844800" y="3536950"/>
          <p14:tracePt t="41374" x="2838450" y="3543300"/>
          <p14:tracePt t="41395" x="2832100" y="3543300"/>
          <p14:tracePt t="41414" x="2832100" y="3549650"/>
          <p14:tracePt t="41430" x="2844800" y="3556000"/>
          <p14:tracePt t="41454" x="2851150" y="3556000"/>
          <p14:tracePt t="41491" x="2857500" y="3549650"/>
          <p14:tracePt t="41506" x="2863850" y="3543300"/>
          <p14:tracePt t="41515" x="2870200" y="3543300"/>
          <p14:tracePt t="41524" x="2870200" y="3536950"/>
          <p14:tracePt t="41524" x="2882900" y="3536950"/>
          <p14:tracePt t="41543" x="2889250" y="3530600"/>
          <p14:tracePt t="41543" x="2895600" y="3530600"/>
          <p14:tracePt t="41559" x="2901950" y="3524250"/>
          <p14:tracePt t="41559" x="2908300" y="3524250"/>
          <p14:tracePt t="41577" x="2921000" y="3517900"/>
          <p14:tracePt t="41577" x="2927350" y="3517900"/>
          <p14:tracePt t="41577" x="2933700" y="3511550"/>
          <p14:tracePt t="41596" x="2940050" y="3505200"/>
          <p14:tracePt t="41608" x="2946400" y="3498850"/>
          <p14:tracePt t="41608" x="2959100" y="3498850"/>
          <p14:tracePt t="41628" x="2965450" y="3492500"/>
          <p14:tracePt t="41642" x="2978150" y="3492500"/>
          <p14:tracePt t="41642" x="2984500" y="3492500"/>
          <p14:tracePt t="41660" x="2990850" y="3492500"/>
          <p14:tracePt t="41675" x="2997200" y="3492500"/>
          <p14:tracePt t="41692" x="3003550" y="3498850"/>
          <p14:tracePt t="41692" x="3009900" y="3498850"/>
          <p14:tracePt t="41710" x="3009900" y="3511550"/>
          <p14:tracePt t="41725" x="3016250" y="3517900"/>
          <p14:tracePt t="41741" x="3016250" y="3524250"/>
          <p14:tracePt t="41758" x="3016250" y="3536950"/>
          <p14:tracePt t="41775" x="3009900" y="3536950"/>
          <p14:tracePt t="41775" x="3009900" y="3543300"/>
          <p14:tracePt t="41794" x="3003550" y="3549650"/>
          <p14:tracePt t="41809" x="2997200" y="3549650"/>
          <p14:tracePt t="41809" x="2997200" y="3556000"/>
          <p14:tracePt t="41828" x="2990850" y="3562350"/>
          <p14:tracePt t="41858" x="2990850" y="3568700"/>
          <p14:tracePt t="41874" x="2990850" y="3575050"/>
          <p14:tracePt t="41895" x="2990850" y="3581400"/>
          <p14:tracePt t="41903" x="2997200" y="3581400"/>
          <p14:tracePt t="41919" x="3003550" y="3581400"/>
          <p14:tracePt t="41935" x="3009900" y="3581400"/>
          <p14:tracePt t="41943" x="3016250" y="3581400"/>
          <p14:tracePt t="41943" x="3022600" y="3581400"/>
          <p14:tracePt t="41943" x="3028950" y="3575050"/>
          <p14:tracePt t="41963" x="3035300" y="3575050"/>
          <p14:tracePt t="41976" x="3048000" y="3575050"/>
          <p14:tracePt t="41976" x="3054350" y="3581400"/>
          <p14:tracePt t="41996" x="3073400" y="3581400"/>
          <p14:tracePt t="41996" x="3079750" y="3581400"/>
          <p14:tracePt t="42011" x="3092450" y="3581400"/>
          <p14:tracePt t="42011" x="3098800" y="3587750"/>
          <p14:tracePt t="42028" x="3105150" y="3587750"/>
          <p14:tracePt t="42028" x="3111500" y="3594100"/>
          <p14:tracePt t="42044" x="3117850" y="3594100"/>
          <p14:tracePt t="42044" x="3124200" y="3600450"/>
          <p14:tracePt t="42044" x="3130550" y="3600450"/>
          <p14:tracePt t="42064" x="3136900" y="3600450"/>
          <p14:tracePt t="42064" x="3149600" y="3600450"/>
          <p14:tracePt t="42078" x="3162300" y="3600450"/>
          <p14:tracePt t="42093" x="3168650" y="3600450"/>
          <p14:tracePt t="42093" x="3175000" y="3606800"/>
          <p14:tracePt t="42093" x="3181350" y="3606800"/>
          <p14:tracePt t="42115" x="3187700" y="3606800"/>
          <p14:tracePt t="42115" x="3194050" y="3613150"/>
          <p14:tracePt t="42128" x="3206750" y="3619500"/>
          <p14:tracePt t="42128" x="3213100" y="3625850"/>
          <p14:tracePt t="42145" x="3225800" y="3632200"/>
          <p14:tracePt t="42145" x="3232150" y="3632200"/>
          <p14:tracePt t="42163" x="3244850" y="3638550"/>
          <p14:tracePt t="42163" x="3257550" y="3644900"/>
          <p14:tracePt t="42178" x="3263900" y="3651250"/>
          <p14:tracePt t="42178" x="3282950" y="3663950"/>
          <p14:tracePt t="42196" x="3289300" y="3676650"/>
          <p14:tracePt t="42196" x="3295650" y="3676650"/>
          <p14:tracePt t="42212" x="3302000" y="3683000"/>
          <p14:tracePt t="42212" x="3308350" y="3689350"/>
          <p14:tracePt t="42229" x="3314700" y="3695700"/>
          <p14:tracePt t="42229" x="3321050" y="3702050"/>
          <p14:tracePt t="42229" x="3327400" y="3708400"/>
          <p14:tracePt t="42248" x="3333750" y="3721100"/>
          <p14:tracePt t="42260" x="3340100" y="3727450"/>
          <p14:tracePt t="42260" x="3346450" y="3746500"/>
          <p14:tracePt t="42279" x="3346450" y="3752850"/>
          <p14:tracePt t="42279" x="3346450" y="3759200"/>
          <p14:tracePt t="42296" x="3352800" y="3765550"/>
          <p14:tracePt t="42296" x="3352800" y="3778250"/>
          <p14:tracePt t="42312" x="3352800" y="3784600"/>
          <p14:tracePt t="42327" x="3352800" y="3790950"/>
          <p14:tracePt t="42344" x="3352800" y="3797300"/>
          <p14:tracePt t="42344" x="3346450" y="3803650"/>
          <p14:tracePt t="42363" x="3340100" y="3803650"/>
          <p14:tracePt t="42377" x="3333750" y="3810000"/>
          <p14:tracePt t="42394" x="3327400" y="3810000"/>
          <p14:tracePt t="42411" x="3321050" y="3810000"/>
          <p14:tracePt t="42427" x="3314700" y="3810000"/>
          <p14:tracePt t="42444" x="3302000" y="3810000"/>
          <p14:tracePt t="42444" x="3295650" y="3810000"/>
          <p14:tracePt t="42463" x="3295650" y="3803650"/>
          <p14:tracePt t="42463" x="3282950" y="3803650"/>
          <p14:tracePt t="42479" x="3276600" y="3803650"/>
          <p14:tracePt t="42479" x="3263900" y="3803650"/>
          <p14:tracePt t="42496" x="3257550" y="3810000"/>
          <p14:tracePt t="42496" x="3251200" y="3816350"/>
          <p14:tracePt t="42513" x="3244850" y="3822700"/>
          <p14:tracePt t="42513" x="3238500" y="3829050"/>
          <p14:tracePt t="42529" x="3238500" y="3835400"/>
          <p14:tracePt t="42529" x="3232150" y="3841750"/>
          <p14:tracePt t="42548" x="3225800" y="3854450"/>
          <p14:tracePt t="42562" x="3225800" y="3860800"/>
          <p14:tracePt t="42562" x="3225800" y="3867150"/>
          <p14:tracePt t="42580" x="3219450" y="3873500"/>
          <p14:tracePt t="42595" x="3213100" y="3879850"/>
          <p14:tracePt t="42623" x="3213100" y="3886200"/>
          <p14:tracePt t="42647" x="3206750" y="3892550"/>
          <p14:tracePt t="42667" x="3200400" y="3892550"/>
          <p14:tracePt t="42707" x="3194050" y="3892550"/>
          <p14:tracePt t="42723" x="3187700" y="3892550"/>
          <p14:tracePt t="42735" x="3181350" y="3892550"/>
          <p14:tracePt t="42751" x="3175000" y="3892550"/>
          <p14:tracePt t="42767" x="3175000" y="3898900"/>
          <p14:tracePt t="42778" x="3162300" y="3898900"/>
          <p14:tracePt t="42778" x="3162300" y="3905250"/>
          <p14:tracePt t="42797" x="3149600" y="3898900"/>
          <p14:tracePt t="42812" x="3143250" y="3898900"/>
          <p14:tracePt t="42812" x="3136900" y="3898900"/>
          <p14:tracePt t="42831" x="3130550" y="3892550"/>
          <p14:tracePt t="42831" x="3117850" y="3892550"/>
          <p14:tracePt t="42848" x="3111500" y="3892550"/>
          <p14:tracePt t="42848" x="3105150" y="3898900"/>
          <p14:tracePt t="42865" x="3098800" y="3898900"/>
          <p14:tracePt t="42865" x="3092450" y="3898900"/>
          <p14:tracePt t="42881" x="3086100" y="3898900"/>
          <p14:tracePt t="42881" x="3079750" y="3905250"/>
          <p14:tracePt t="42897" x="3073400" y="3905250"/>
          <p14:tracePt t="42897" x="3060700" y="3911600"/>
          <p14:tracePt t="42916" x="3054350" y="3917950"/>
          <p14:tracePt t="42931" x="3048000" y="3917950"/>
          <p14:tracePt t="42931" x="3041650" y="3924300"/>
          <p14:tracePt t="42948" x="3035300" y="3924300"/>
          <p14:tracePt t="42948" x="3028950" y="3930650"/>
          <p14:tracePt t="42948" x="3022600" y="3930650"/>
          <p14:tracePt t="42967" x="3016250" y="3930650"/>
          <p14:tracePt t="42979" x="3009900" y="3937000"/>
          <p14:tracePt t="42979" x="3003550" y="3937000"/>
          <p14:tracePt t="42979" x="2997200" y="3937000"/>
          <p14:tracePt t="43000" x="2990850" y="3943350"/>
          <p14:tracePt t="43013" x="2984500" y="3943350"/>
          <p14:tracePt t="43013" x="2971800" y="3943350"/>
          <p14:tracePt t="43031" x="2965450" y="3937000"/>
          <p14:tracePt t="43031" x="2952750" y="3937000"/>
          <p14:tracePt t="43048" x="2946400" y="3937000"/>
          <p14:tracePt t="43048" x="2940050" y="3937000"/>
          <p14:tracePt t="43048" x="2933700" y="3930650"/>
          <p14:tracePt t="43067" x="2927350" y="3930650"/>
          <p14:tracePt t="43080" x="2914650" y="3924300"/>
          <p14:tracePt t="43080" x="2901950" y="3917950"/>
          <p14:tracePt t="43098" x="2895600" y="3917950"/>
          <p14:tracePt t="43098" x="2889250" y="3911600"/>
          <p14:tracePt t="43115" x="2876550" y="3905250"/>
          <p14:tracePt t="43115" x="2870200" y="3898900"/>
          <p14:tracePt t="43132" x="2863850" y="3898900"/>
          <p14:tracePt t="43132" x="2851150" y="3886200"/>
          <p14:tracePt t="43149" x="2844800" y="3886200"/>
          <p14:tracePt t="43149" x="2838450" y="3879850"/>
          <p14:tracePt t="43167" x="2832100" y="3873500"/>
          <p14:tracePt t="43180" x="2825750" y="3867150"/>
          <p14:tracePt t="43180" x="2819400" y="3867150"/>
          <p14:tracePt t="43198" x="2813050" y="3867150"/>
          <p14:tracePt t="43223" x="2813050" y="3860800"/>
          <p14:tracePt t="43240" x="2819400" y="3860800"/>
          <p14:tracePt t="43255" x="2825750" y="3854450"/>
          <p14:tracePt t="43263" x="2832100" y="3841750"/>
          <p14:tracePt t="43280" x="2844800" y="3841750"/>
          <p14:tracePt t="43280" x="2857500" y="3822700"/>
          <p14:tracePt t="43300" x="2870200" y="3816350"/>
          <p14:tracePt t="43300" x="2882900" y="3810000"/>
          <p14:tracePt t="43316" x="2889250" y="3803650"/>
          <p14:tracePt t="43316" x="2901950" y="3797300"/>
          <p14:tracePt t="43333" x="2908300" y="3790950"/>
          <p14:tracePt t="43333" x="2921000" y="3784600"/>
          <p14:tracePt t="43333" x="2927350" y="3778250"/>
          <p14:tracePt t="43352" x="2933700" y="3778250"/>
          <p14:tracePt t="43364" x="2940050" y="3778250"/>
          <p14:tracePt t="43364" x="2959100" y="3765550"/>
          <p14:tracePt t="43384" x="2965450" y="3765550"/>
          <p14:tracePt t="43384" x="2971800" y="3759200"/>
          <p14:tracePt t="43400" x="2978150" y="3752850"/>
          <p14:tracePt t="43400" x="2984500" y="3752850"/>
          <p14:tracePt t="43416" x="2990850" y="3746500"/>
          <p14:tracePt t="43416" x="2997200" y="3746500"/>
          <p14:tracePt t="43433" x="3003550" y="3740150"/>
          <p14:tracePt t="43433" x="3016250" y="3727450"/>
          <p14:tracePt t="43450" x="3022600" y="3721100"/>
          <p14:tracePt t="43450" x="3022600" y="3714750"/>
          <p14:tracePt t="43466" x="3028950" y="3714750"/>
          <p14:tracePt t="43466" x="3035300" y="3708400"/>
          <p14:tracePt t="43483" x="3035300" y="3702050"/>
          <p14:tracePt t="43483" x="3041650" y="3695700"/>
          <p14:tracePt t="43500" x="3048000" y="3689350"/>
          <p14:tracePt t="45556" x="2470150" y="3390900"/>
          <p14:tracePt t="45571" x="2482850" y="3390900"/>
          <p14:tracePt t="45580" x="2489200" y="3384550"/>
          <p14:tracePt t="45588" x="2495550" y="3384550"/>
          <p14:tracePt t="45588" x="2514600" y="3384550"/>
          <p14:tracePt t="45607" x="2520950" y="3378200"/>
          <p14:tracePt t="45607" x="2552700" y="3371850"/>
          <p14:tracePt t="45624" x="2565400" y="3371850"/>
          <p14:tracePt t="45624" x="2590800" y="3365500"/>
          <p14:tracePt t="45641" x="2609850" y="3359150"/>
          <p14:tracePt t="45641" x="2635250" y="3359150"/>
          <p14:tracePt t="45659" x="2660650" y="3352800"/>
          <p14:tracePt t="45659" x="2692400" y="3346450"/>
          <p14:tracePt t="45659" x="2724150" y="3340100"/>
          <p14:tracePt t="45676" x="2755900" y="3333750"/>
          <p14:tracePt t="45689" x="2781300" y="3327400"/>
          <p14:tracePt t="45689" x="2838450" y="3327400"/>
          <p14:tracePt t="45708" x="2863850" y="3321050"/>
          <p14:tracePt t="45708" x="2889250" y="3321050"/>
          <p14:tracePt t="45724" x="2914650" y="3314700"/>
          <p14:tracePt t="45724" x="2940050" y="3314700"/>
          <p14:tracePt t="45724" x="2965450" y="3308350"/>
          <p14:tracePt t="45744" x="2990850" y="3308350"/>
          <p14:tracePt t="45755" x="3016250" y="3308350"/>
          <p14:tracePt t="45755" x="3035300" y="3308350"/>
          <p14:tracePt t="45755" x="3054350" y="3308350"/>
          <p14:tracePt t="45776" x="3073400" y="3308350"/>
          <p14:tracePt t="45789" x="3092450" y="3308350"/>
          <p14:tracePt t="45789" x="3117850" y="3314700"/>
          <p14:tracePt t="45808" x="3130550" y="3314700"/>
          <p14:tracePt t="45808" x="3136900" y="3314700"/>
          <p14:tracePt t="45825" x="3149600" y="3314700"/>
          <p14:tracePt t="45825" x="3149600" y="3321050"/>
          <p14:tracePt t="45843" x="3162300" y="3321050"/>
          <p14:tracePt t="45856" x="3162300" y="3333750"/>
          <p14:tracePt t="45873" x="3155950" y="3340100"/>
          <p14:tracePt t="45873" x="3155950" y="3346450"/>
          <p14:tracePt t="45892" x="3149600" y="3352800"/>
          <p14:tracePt t="45892" x="3143250" y="3359150"/>
          <p14:tracePt t="45908" x="3136900" y="3359150"/>
          <p14:tracePt t="45908" x="3130550" y="3378200"/>
          <p14:tracePt t="45925" x="3117850" y="3384550"/>
          <p14:tracePt t="45925" x="3111500" y="3390900"/>
          <p14:tracePt t="45942" x="3105150" y="3390900"/>
          <p14:tracePt t="45942" x="3098800" y="3397250"/>
          <p14:tracePt t="45958" x="3086100" y="3403600"/>
          <p14:tracePt t="45958" x="3073400" y="3409950"/>
          <p14:tracePt t="45976" x="3060700" y="3416300"/>
          <p14:tracePt t="45976" x="3048000" y="3422650"/>
          <p14:tracePt t="45992" x="3041650" y="3429000"/>
          <p14:tracePt t="45992" x="3028950" y="3429000"/>
          <p14:tracePt t="46009" x="3016250" y="3435350"/>
          <p14:tracePt t="46009" x="3003550" y="3435350"/>
          <p14:tracePt t="46025" x="2990850" y="3441700"/>
          <p14:tracePt t="46025" x="2971800" y="3441700"/>
          <p14:tracePt t="46025" x="2959100" y="3448050"/>
          <p14:tracePt t="46045" x="2940050" y="3448050"/>
          <p14:tracePt t="46057" x="2921000" y="3448050"/>
          <p14:tracePt t="46057" x="2882900" y="3454400"/>
          <p14:tracePt t="46076" x="2863850" y="3454400"/>
          <p14:tracePt t="46076" x="2838450" y="3460750"/>
          <p14:tracePt t="46093" x="2819400" y="3460750"/>
          <p14:tracePt t="46093" x="2794000" y="3460750"/>
          <p14:tracePt t="46109" x="2768600" y="3460750"/>
          <p14:tracePt t="46109" x="2743200" y="3467100"/>
          <p14:tracePt t="46125" x="2717800" y="3467100"/>
          <p14:tracePt t="46125" x="2692400" y="3473450"/>
          <p14:tracePt t="46125" x="2667000" y="3473450"/>
          <p14:tracePt t="46144" x="2641600" y="3473450"/>
          <p14:tracePt t="46144" x="2622550" y="3473450"/>
          <p14:tracePt t="46161" x="2597150" y="3473450"/>
          <p14:tracePt t="46161" x="2578100" y="3479800"/>
          <p14:tracePt t="46176" x="2559050" y="3479800"/>
          <p14:tracePt t="46176" x="2540000" y="3479800"/>
          <p14:tracePt t="46192" x="2527300" y="3486150"/>
          <p14:tracePt t="46192" x="2514600" y="3486150"/>
          <p14:tracePt t="46209" x="2501900" y="3486150"/>
          <p14:tracePt t="46209" x="2476500" y="3498850"/>
          <p14:tracePt t="46226" x="2470150" y="3505200"/>
          <p14:tracePt t="46226" x="2463800" y="3505200"/>
          <p14:tracePt t="46243" x="2463800" y="3511550"/>
          <p14:tracePt t="46243" x="2463800" y="3517900"/>
          <p14:tracePt t="46259" x="2463800" y="3524250"/>
          <p14:tracePt t="46259" x="2476500" y="3530600"/>
          <p14:tracePt t="46276" x="2482850" y="3536950"/>
          <p14:tracePt t="46276" x="2489200" y="3536950"/>
          <p14:tracePt t="46293" x="2501900" y="3536950"/>
          <p14:tracePt t="46293" x="2520950" y="3536950"/>
          <p14:tracePt t="46309" x="2533650" y="3536950"/>
          <p14:tracePt t="46309" x="2552700" y="3536950"/>
          <p14:tracePt t="46326" x="2565400" y="3536950"/>
          <p14:tracePt t="46326" x="2590800" y="3536950"/>
          <p14:tracePt t="46326" x="2609850" y="3530600"/>
          <p14:tracePt t="46345" x="2635250" y="3530600"/>
          <p14:tracePt t="46345" x="2660650" y="3530600"/>
          <p14:tracePt t="46360" x="2679700" y="3524250"/>
          <p14:tracePt t="46360" x="2705100" y="3517900"/>
          <p14:tracePt t="46377" x="2730500" y="3511550"/>
          <p14:tracePt t="46377" x="2755900" y="3511550"/>
          <p14:tracePt t="46393" x="2781300" y="3505200"/>
          <p14:tracePt t="46393" x="2806700" y="3505200"/>
          <p14:tracePt t="46409" x="2832100" y="3498850"/>
          <p14:tracePt t="46409" x="2857500" y="3498850"/>
          <p14:tracePt t="46409" x="2882900" y="3498850"/>
          <p14:tracePt t="46429" x="2901950" y="3498850"/>
          <p14:tracePt t="46441" x="2927350" y="3492500"/>
          <p14:tracePt t="46441" x="2959100" y="3498850"/>
          <p14:tracePt t="46460" x="2978150" y="3498850"/>
          <p14:tracePt t="46460" x="2990850" y="3492500"/>
          <p14:tracePt t="46477" x="2997200" y="3492500"/>
          <p14:tracePt t="46477" x="3009900" y="3486150"/>
          <p14:tracePt t="46494" x="3016250" y="3486150"/>
          <p14:tracePt t="46494" x="3022600" y="3486150"/>
          <p14:tracePt t="46512" x="3028950" y="3479800"/>
          <p14:tracePt t="46525" x="3028950" y="3473450"/>
          <p14:tracePt t="46542" x="3022600" y="3467100"/>
          <p14:tracePt t="46564" x="3009900" y="3467100"/>
          <p14:tracePt t="46592" x="3003550" y="3467100"/>
          <p14:tracePt t="46607" x="2997200" y="3467100"/>
          <p14:tracePt t="46624" x="2990850" y="3467100"/>
          <p14:tracePt t="46635" x="2990850" y="3473450"/>
          <p14:tracePt t="46660" x="2984500" y="3467100"/>
          <p14:tracePt t="46675" x="2990850" y="3460750"/>
          <p14:tracePt t="46695" x="3003550" y="3454400"/>
          <p14:tracePt t="46728" x="3009900" y="3454400"/>
          <p14:tracePt t="46736" x="3016250" y="3454400"/>
          <p14:tracePt t="46752" x="3022600" y="3454400"/>
          <p14:tracePt t="46759" x="3028950" y="3454400"/>
          <p14:tracePt t="46776" x="3035300" y="3454400"/>
          <p14:tracePt t="46793" x="3041650" y="3460750"/>
          <p14:tracePt t="46809" x="3054350" y="3460750"/>
          <p14:tracePt t="46809" x="3067050" y="3460750"/>
          <p14:tracePt t="46828" x="3073400" y="3467100"/>
          <p14:tracePt t="46843" x="3079750" y="3460750"/>
          <p14:tracePt t="46843" x="3086100" y="3460750"/>
          <p14:tracePt t="46843" x="3092450" y="3467100"/>
          <p14:tracePt t="46864" x="3098800" y="3467100"/>
          <p14:tracePt t="46864" x="3105150" y="3467100"/>
          <p14:tracePt t="46878" x="3111500" y="3467100"/>
          <p14:tracePt t="46878" x="3117850" y="3467100"/>
          <p14:tracePt t="46895" x="3124200" y="3467100"/>
          <p14:tracePt t="46910" x="3130550" y="3467100"/>
          <p14:tracePt t="46910" x="3136900" y="3467100"/>
          <p14:tracePt t="46928" x="3143250" y="3467100"/>
          <p14:tracePt t="46943" x="3155950" y="3467100"/>
          <p14:tracePt t="46960" x="3162300" y="3467100"/>
          <p14:tracePt t="46977" x="3168650" y="3467100"/>
          <p14:tracePt t="46994" x="3175000" y="3460750"/>
          <p14:tracePt t="46994" x="3181350" y="3460750"/>
          <p14:tracePt t="47012" x="3187700" y="3460750"/>
          <p14:tracePt t="47028" x="3194050" y="3454400"/>
          <p14:tracePt t="47044" x="3200400" y="3454400"/>
          <p14:tracePt t="47060" x="3206750" y="3448050"/>
          <p14:tracePt t="47077" x="3213100" y="3448050"/>
          <p14:tracePt t="47132" x="3219450" y="3441700"/>
          <p14:tracePt t="47192" x="3213100" y="3441700"/>
          <p14:tracePt t="47259" x="3206750" y="3441700"/>
          <p14:tracePt t="47268" x="3200400" y="3435350"/>
          <p14:tracePt t="47284" x="3194050" y="3429000"/>
          <p14:tracePt t="47296" x="3187700" y="3435350"/>
          <p14:tracePt t="47312" x="3181350" y="3429000"/>
          <p14:tracePt t="47328" x="3175000" y="3429000"/>
          <p14:tracePt t="47344" x="3168650" y="3429000"/>
          <p14:tracePt t="47361" x="3162300" y="3429000"/>
          <p14:tracePt t="47379" x="3155950" y="3429000"/>
          <p14:tracePt t="47395" x="3149600" y="3429000"/>
          <p14:tracePt t="47416" x="3155950" y="3429000"/>
          <p14:tracePt t="47448" x="3168650" y="3429000"/>
          <p14:tracePt t="47464" x="3175000" y="3429000"/>
          <p14:tracePt t="47472" x="3181350" y="3429000"/>
          <p14:tracePt t="47478" x="3187700" y="3429000"/>
          <p14:tracePt t="47478" x="3194050" y="3429000"/>
          <p14:tracePt t="47497" x="3200400" y="3429000"/>
          <p14:tracePt t="47497" x="3206750" y="3429000"/>
          <p14:tracePt t="47514" x="3219450" y="3429000"/>
          <p14:tracePt t="47514" x="3225800" y="3429000"/>
          <p14:tracePt t="47514" x="3232150" y="3429000"/>
          <p14:tracePt t="47533" x="3244850" y="3429000"/>
          <p14:tracePt t="47533" x="3251200" y="3429000"/>
          <p14:tracePt t="47547" x="3263900" y="3429000"/>
          <p14:tracePt t="47547" x="3270250" y="3429000"/>
          <p14:tracePt t="47564" x="3276600" y="3429000"/>
          <p14:tracePt t="47564" x="3289300" y="3429000"/>
          <p14:tracePt t="47580" x="3295650" y="3429000"/>
          <p14:tracePt t="47580" x="3308350" y="3435350"/>
          <p14:tracePt t="47597" x="3314700" y="3435350"/>
          <p14:tracePt t="47597" x="3327400" y="3435350"/>
          <p14:tracePt t="47614" x="3327400" y="3441700"/>
          <p14:tracePt t="47614" x="3333750" y="3441700"/>
          <p14:tracePt t="47631" x="3340100" y="3441700"/>
          <p14:tracePt t="47646" x="3352800" y="3441700"/>
          <p14:tracePt t="47646" x="3359150" y="3448050"/>
          <p14:tracePt t="47665" x="3365500" y="3448050"/>
          <p14:tracePt t="47688" x="3365500" y="3454400"/>
          <p14:tracePt t="47712" x="3359150" y="3448050"/>
          <p14:tracePt t="47732" x="3359150" y="3454400"/>
          <p14:tracePt t="47756" x="3352800" y="3460750"/>
          <p14:tracePt t="47776" x="3340100" y="3473450"/>
          <p14:tracePt t="47808" x="3333750" y="3479800"/>
          <p14:tracePt t="47824" x="3327400" y="3479800"/>
          <p14:tracePt t="47833" x="3321050" y="3486150"/>
          <p14:tracePt t="47852" x="3314700" y="3492500"/>
          <p14:tracePt t="47863" x="3308350" y="3492500"/>
          <p14:tracePt t="47880" x="3308350" y="3498850"/>
          <p14:tracePt t="47897" x="3302000" y="3498850"/>
          <p14:tracePt t="47913" x="3295650" y="3498850"/>
          <p14:tracePt t="47930" x="3289300" y="3505200"/>
          <p14:tracePt t="47956" x="3282950" y="3498850"/>
          <p14:tracePt t="47988" x="3282950" y="3505200"/>
          <p14:tracePt t="48015" x="3276600" y="3498850"/>
          <p14:tracePt t="48032" x="3270250" y="3505200"/>
          <p14:tracePt t="48064" x="3270250" y="3498850"/>
          <p14:tracePt t="48116" x="3263900" y="3505200"/>
          <p14:tracePt t="48136" x="3257550" y="3505200"/>
          <p14:tracePt t="48152" x="3251200" y="3511550"/>
          <p14:tracePt t="53918" x="1225550" y="2901950"/>
          <p14:tracePt t="53918" x="1244600" y="2870200"/>
          <p14:tracePt t="53918" x="1263650" y="2832100"/>
          <p14:tracePt t="53939" x="1282700" y="2800350"/>
          <p14:tracePt t="53951" x="1314450" y="2774950"/>
          <p14:tracePt t="53951" x="1377950" y="2717800"/>
          <p14:tracePt t="53969" x="1416050" y="2692400"/>
          <p14:tracePt t="53969" x="1460500" y="2673350"/>
          <p14:tracePt t="53986" x="1498600" y="2647950"/>
          <p14:tracePt t="53986" x="1543050" y="2635250"/>
          <p14:tracePt t="54003" x="1587500" y="2616200"/>
          <p14:tracePt t="54003" x="1631950" y="2603500"/>
          <p14:tracePt t="54019" x="1676400" y="2597150"/>
          <p14:tracePt t="54019" x="1771650" y="2603500"/>
          <p14:tracePt t="54036" x="1816100" y="2609850"/>
          <p14:tracePt t="54036" x="1854200" y="2622550"/>
          <p14:tracePt t="54053" x="1898650" y="2641600"/>
          <p14:tracePt t="54053" x="1943100" y="2660650"/>
          <p14:tracePt t="54069" x="1981200" y="2686050"/>
          <p14:tracePt t="54069" x="2051050" y="2736850"/>
          <p14:tracePt t="54087" x="2082800" y="2768600"/>
          <p14:tracePt t="54087" x="2114550" y="2794000"/>
          <p14:tracePt t="54103" x="2139950" y="2819400"/>
          <p14:tracePt t="54103" x="2165350" y="2844800"/>
          <p14:tracePt t="54120" x="2190750" y="2876550"/>
          <p14:tracePt t="54120" x="2209800" y="2901950"/>
          <p14:tracePt t="54136" x="2222500" y="2927350"/>
          <p14:tracePt t="54136" x="2254250" y="2978150"/>
          <p14:tracePt t="54154" x="2266950" y="3003550"/>
          <p14:tracePt t="54154" x="2279650" y="3022600"/>
          <p14:tracePt t="54172" x="2286000" y="3048000"/>
          <p14:tracePt t="54172" x="2292350" y="3067050"/>
          <p14:tracePt t="54187" x="2292350" y="3086100"/>
          <p14:tracePt t="54187" x="2298700" y="3105150"/>
          <p14:tracePt t="54203" x="2298700" y="3124200"/>
          <p14:tracePt t="54203" x="2298700" y="3143250"/>
          <p14:tracePt t="54203" x="2292350" y="3162300"/>
          <p14:tracePt t="54223" x="2286000" y="3181350"/>
          <p14:tracePt t="54235" x="2279650" y="3200400"/>
          <p14:tracePt t="54235" x="2260600" y="3232150"/>
          <p14:tracePt t="54254" x="2241550" y="3251200"/>
          <p14:tracePt t="54254" x="2228850" y="3270250"/>
          <p14:tracePt t="54271" x="2209800" y="3289300"/>
          <p14:tracePt t="54271" x="2190750" y="3302000"/>
          <p14:tracePt t="54287" x="2171700" y="3321050"/>
          <p14:tracePt t="54287" x="2159000" y="3333750"/>
          <p14:tracePt t="54287" x="2133600" y="3346450"/>
          <p14:tracePt t="54307" x="2114550" y="3359150"/>
          <p14:tracePt t="54319" x="2095500" y="3371850"/>
          <p14:tracePt t="54319" x="2057400" y="3390900"/>
          <p14:tracePt t="54337" x="2038350" y="3403600"/>
          <p14:tracePt t="54337" x="2025650" y="3409950"/>
          <p14:tracePt t="54354" x="2012950" y="3416300"/>
          <p14:tracePt t="54354" x="2000250" y="3422650"/>
          <p14:tracePt t="54371" x="1987550" y="3429000"/>
          <p14:tracePt t="54371" x="1968500" y="3435350"/>
          <p14:tracePt t="54388" x="1955800" y="3441700"/>
          <p14:tracePt t="54388" x="1949450" y="3441700"/>
          <p14:tracePt t="54404" x="1943100" y="3441700"/>
          <p14:tracePt t="54419" x="1936750" y="3441700"/>
          <p14:tracePt t="54436" x="1930400" y="3435350"/>
          <p14:tracePt t="54461" x="1924050" y="3429000"/>
          <p14:tracePt t="54485" x="1917700" y="3429000"/>
          <p14:tracePt t="54501" x="1911350" y="3422650"/>
          <p14:tracePt t="54513" x="1905000" y="3422650"/>
          <p14:tracePt t="54529" x="1898650" y="3422650"/>
          <p14:tracePt t="54539" x="1892300" y="3422650"/>
          <p14:tracePt t="54539" x="1885950" y="3422650"/>
          <p14:tracePt t="54555" x="1879600" y="3429000"/>
          <p14:tracePt t="54569" x="1873250" y="3429000"/>
          <p14:tracePt t="54587" x="1860550" y="3435350"/>
          <p14:tracePt t="54603" x="1854200" y="3441700"/>
          <p14:tracePt t="54603" x="1847850" y="3448050"/>
          <p14:tracePt t="54622" x="1847850" y="3454400"/>
          <p14:tracePt t="54636" x="1847850" y="3460750"/>
          <p14:tracePt t="54653" x="1847850" y="3467100"/>
          <p14:tracePt t="54670" x="1854200" y="3473450"/>
          <p14:tracePt t="54687" x="1860550" y="3479800"/>
          <p14:tracePt t="54687" x="1866900" y="3486150"/>
          <p14:tracePt t="54706" x="1873250" y="3486150"/>
          <p14:tracePt t="54706" x="1879600" y="3486150"/>
          <p14:tracePt t="54722" x="1885950" y="3492500"/>
          <p14:tracePt t="54722" x="1892300" y="3492500"/>
          <p14:tracePt t="54739" x="1905000" y="3492500"/>
          <p14:tracePt t="54739" x="1917700" y="3492500"/>
          <p14:tracePt t="54756" x="1930400" y="3492500"/>
          <p14:tracePt t="54756" x="1936750" y="3492500"/>
          <p14:tracePt t="54773" x="1949450" y="3492500"/>
          <p14:tracePt t="54773" x="1962150" y="3492500"/>
          <p14:tracePt t="54789" x="1968500" y="3492500"/>
          <p14:tracePt t="54789" x="1987550" y="3498850"/>
          <p14:tracePt t="54806" x="2000250" y="3498850"/>
          <p14:tracePt t="54806" x="2012950" y="3498850"/>
          <p14:tracePt t="54823" x="2019300" y="3498850"/>
          <p14:tracePt t="54823" x="2025650" y="3498850"/>
          <p14:tracePt t="54839" x="2032000" y="3505200"/>
          <p14:tracePt t="54854" x="2038350" y="3505200"/>
          <p14:tracePt t="54871" x="2032000" y="3505200"/>
          <p14:tracePt t="54891" x="2025650" y="3505200"/>
          <p14:tracePt t="54891" x="2019300" y="3505200"/>
          <p14:tracePt t="54907" x="2012950" y="3511550"/>
          <p14:tracePt t="54907" x="2006600" y="3511550"/>
          <p14:tracePt t="54923" x="1993900" y="3511550"/>
          <p14:tracePt t="54923" x="1981200" y="3511550"/>
          <p14:tracePt t="54939" x="1968500" y="3511550"/>
          <p14:tracePt t="54939" x="1962150" y="3511550"/>
          <p14:tracePt t="54939" x="1949450" y="3511550"/>
          <p14:tracePt t="54959" x="1943100" y="3511550"/>
          <p14:tracePt t="54971" x="1930400" y="3511550"/>
          <p14:tracePt t="54971" x="1911350" y="3511550"/>
          <p14:tracePt t="54990" x="1905000" y="3511550"/>
          <p14:tracePt t="54990" x="1898650" y="3511550"/>
          <p14:tracePt t="55006" x="1892300" y="3511550"/>
          <p14:tracePt t="55021" x="1898650" y="3511550"/>
          <p14:tracePt t="55053" x="1905000" y="3511550"/>
          <p14:tracePt t="55062" x="1917700" y="3505200"/>
          <p14:tracePt t="55071" x="1924050" y="3505200"/>
          <p14:tracePt t="55071" x="1936750" y="3505200"/>
          <p14:tracePt t="55090" x="1949450" y="3498850"/>
          <p14:tracePt t="55090" x="1987550" y="3492500"/>
          <p14:tracePt t="55107" x="2006600" y="3486150"/>
          <p14:tracePt t="55107" x="2025650" y="3486150"/>
          <p14:tracePt t="55123" x="2051050" y="3479800"/>
          <p14:tracePt t="55123" x="2076450" y="3473450"/>
          <p14:tracePt t="55140" x="2101850" y="3473450"/>
          <p14:tracePt t="55140" x="2133600" y="3467100"/>
          <p14:tracePt t="55157" x="2159000" y="3454400"/>
          <p14:tracePt t="55157" x="2222500" y="3441700"/>
          <p14:tracePt t="55176" x="2254250" y="3441700"/>
          <p14:tracePt t="55176" x="2286000" y="3435350"/>
          <p14:tracePt t="55191" x="2324100" y="3429000"/>
          <p14:tracePt t="55191" x="2355850" y="3422650"/>
          <p14:tracePt t="55207" x="2393950" y="3416300"/>
          <p14:tracePt t="55207" x="2432050" y="3409950"/>
          <p14:tracePt t="55207" x="2476500" y="3409950"/>
          <p14:tracePt t="55227" x="2514600" y="3409950"/>
          <p14:tracePt t="55238" x="2559050" y="3403600"/>
          <p14:tracePt t="55238" x="2647950" y="3403600"/>
          <p14:tracePt t="55259" x="2698750" y="3403600"/>
          <p14:tracePt t="55259" x="2743200" y="3403600"/>
          <p14:tracePt t="55274" x="2794000" y="3403600"/>
          <p14:tracePt t="55274" x="2838450" y="3403600"/>
          <p14:tracePt t="55291" x="2882900" y="3409950"/>
          <p14:tracePt t="55291" x="2927350" y="3409950"/>
          <p14:tracePt t="55307" x="2971800" y="3416300"/>
          <p14:tracePt t="55307" x="3009900" y="3416300"/>
          <p14:tracePt t="55307" x="3048000" y="3422650"/>
          <p14:tracePt t="55327" x="3079750" y="3429000"/>
          <p14:tracePt t="55339" x="3111500" y="3435350"/>
          <p14:tracePt t="55339" x="3162300" y="3441700"/>
          <p14:tracePt t="55358" x="3187700" y="3448050"/>
          <p14:tracePt t="55358" x="3206750" y="3454400"/>
          <p14:tracePt t="55374" x="3219450" y="3454400"/>
          <p14:tracePt t="55374" x="3232150" y="3454400"/>
          <p14:tracePt t="55391" x="3244850" y="3454400"/>
          <p14:tracePt t="55391" x="3257550" y="3460750"/>
          <p14:tracePt t="55408" x="3251200" y="3454400"/>
          <p14:tracePt t="55445" x="3244850" y="3448050"/>
          <p14:tracePt t="55461" x="3238500" y="3441700"/>
          <p14:tracePt t="55466" x="3225800" y="3441700"/>
          <p14:tracePt t="55474" x="3219450" y="3441700"/>
          <p14:tracePt t="59171" x="2355850" y="4445000"/>
          <p14:tracePt t="59192" x="2362200" y="4445000"/>
          <p14:tracePt t="59199" x="2368550" y="4445000"/>
          <p14:tracePt t="59207" x="2374900" y="4438650"/>
          <p14:tracePt t="59219" x="2381250" y="4432300"/>
          <p14:tracePt t="59219" x="2393950" y="4432300"/>
          <p14:tracePt t="59219" x="2406650" y="4425950"/>
          <p14:tracePt t="59240" x="2419350" y="4425950"/>
          <p14:tracePt t="59240" x="2425700" y="4419600"/>
          <p14:tracePt t="59254" x="2438400" y="4419600"/>
          <p14:tracePt t="59254" x="2444750" y="4419600"/>
          <p14:tracePt t="59272" x="2451100" y="4425950"/>
          <p14:tracePt t="59286" x="2451100" y="4432300"/>
          <p14:tracePt t="59286" x="2451100" y="4445000"/>
          <p14:tracePt t="59305" x="2444750" y="4451350"/>
          <p14:tracePt t="59305" x="2432050" y="4457700"/>
          <p14:tracePt t="59321" x="2425700" y="4457700"/>
          <p14:tracePt t="59321" x="2413000" y="4464050"/>
          <p14:tracePt t="59339" x="2400300" y="4464050"/>
          <p14:tracePt t="59339" x="2387600" y="4464050"/>
          <p14:tracePt t="59355" x="2374900" y="4464050"/>
          <p14:tracePt t="59355" x="2343150" y="4457700"/>
          <p14:tracePt t="59372" x="2324100" y="4451350"/>
          <p14:tracePt t="59372" x="2305050" y="4438650"/>
          <p14:tracePt t="59388" x="2286000" y="4432300"/>
          <p14:tracePt t="59388" x="2266950" y="4419600"/>
          <p14:tracePt t="59405" x="2254250" y="4413250"/>
          <p14:tracePt t="59405" x="2235200" y="4400550"/>
          <p14:tracePt t="59405" x="2216150" y="4381500"/>
          <p14:tracePt t="59424" x="2203450" y="4362450"/>
          <p14:tracePt t="59436" x="2190750" y="4343400"/>
          <p14:tracePt t="59436" x="2178050" y="4292600"/>
          <p14:tracePt t="59456" x="2184400" y="4254500"/>
          <p14:tracePt t="59456" x="2190750" y="4222750"/>
          <p14:tracePt t="59472" x="2203450" y="4184650"/>
          <p14:tracePt t="59472" x="2216150" y="4146550"/>
          <p14:tracePt t="59472" x="2241550" y="4102100"/>
          <p14:tracePt t="59491" x="2266950" y="4064000"/>
          <p14:tracePt t="59503" x="2298700" y="4025900"/>
          <p14:tracePt t="59503" x="2368550" y="3949700"/>
          <p14:tracePt t="59524" x="2413000" y="3917950"/>
          <p14:tracePt t="59524" x="2457450" y="3892550"/>
          <p14:tracePt t="59539" x="2501900" y="3867150"/>
          <p14:tracePt t="59539" x="2552700" y="3841750"/>
          <p14:tracePt t="59555" x="2603500" y="3829050"/>
          <p14:tracePt t="59555" x="2654300" y="3816350"/>
          <p14:tracePt t="59572" x="2711450" y="3816350"/>
          <p14:tracePt t="59572" x="2768600" y="3822700"/>
          <p14:tracePt t="59572" x="2825750" y="3841750"/>
          <p14:tracePt t="59591" x="2882900" y="3867150"/>
          <p14:tracePt t="59591" x="2927350" y="3898900"/>
          <p14:tracePt t="59606" x="2978150" y="3937000"/>
          <p14:tracePt t="59606" x="3016250" y="3975100"/>
          <p14:tracePt t="59622" x="3054350" y="4013200"/>
          <p14:tracePt t="59622" x="3079750" y="4051300"/>
          <p14:tracePt t="59639" x="3105150" y="4089400"/>
          <p14:tracePt t="59639" x="3117850" y="4127500"/>
          <p14:tracePt t="59656" x="3124200" y="4165600"/>
          <p14:tracePt t="59656" x="3124200" y="4229100"/>
          <p14:tracePt t="59673" x="3117850" y="4254500"/>
          <p14:tracePt t="59673" x="3105150" y="4279900"/>
          <p14:tracePt t="59690" x="3092450" y="4305300"/>
          <p14:tracePt t="59690" x="3073400" y="4330700"/>
          <p14:tracePt t="59707" x="3048000" y="4356100"/>
          <p14:tracePt t="59707" x="2997200" y="4394200"/>
          <p14:tracePt t="59724" x="2971800" y="4413250"/>
          <p14:tracePt t="59724" x="2940050" y="4425950"/>
          <p14:tracePt t="59740" x="2908300" y="4438650"/>
          <p14:tracePt t="59740" x="2876550" y="4451350"/>
          <p14:tracePt t="59756" x="2844800" y="4457700"/>
          <p14:tracePt t="59756" x="2813050" y="4464050"/>
          <p14:tracePt t="59773" x="2781300" y="4470400"/>
          <p14:tracePt t="59773" x="2749550" y="4470400"/>
          <p14:tracePt t="59773" x="2717800" y="4470400"/>
          <p14:tracePt t="59791" x="2692400" y="4470400"/>
          <p14:tracePt t="59805" x="2667000" y="4470400"/>
          <p14:tracePt t="59805" x="2616200" y="4470400"/>
          <p14:tracePt t="59823" x="2590800" y="4470400"/>
          <p14:tracePt t="59823" x="2571750" y="4470400"/>
          <p14:tracePt t="59840" x="2552700" y="4470400"/>
          <p14:tracePt t="59840" x="2540000" y="4470400"/>
          <p14:tracePt t="59856" x="2527300" y="4470400"/>
          <p14:tracePt t="59856" x="2514600" y="4470400"/>
          <p14:tracePt t="59856" x="2501900" y="4476750"/>
          <p14:tracePt t="59876" x="2495550" y="4483100"/>
          <p14:tracePt t="59888" x="2482850" y="4483100"/>
          <p14:tracePt t="59888" x="2476500" y="4495800"/>
          <p14:tracePt t="59907" x="2470150" y="4495800"/>
          <p14:tracePt t="59922" x="2463800" y="4508500"/>
          <p14:tracePt t="59938" x="2463800" y="4514850"/>
          <p14:tracePt t="59955" x="2463800" y="4521200"/>
          <p14:tracePt t="59972" x="2470150" y="4521200"/>
          <p14:tracePt t="59989" x="2476500" y="4521200"/>
          <p14:tracePt t="60005" x="2482850" y="4521200"/>
          <p14:tracePt t="60005" x="2489200" y="4514850"/>
          <p14:tracePt t="60024" x="2495550" y="4514850"/>
          <p14:tracePt t="60047" x="2501900" y="4514850"/>
          <p14:tracePt t="60071" x="2501900" y="4508500"/>
          <p14:tracePt t="60107" x="2501900" y="4502150"/>
          <p14:tracePt t="60191" x="2495550" y="4495800"/>
          <p14:tracePt t="60211" x="2489200" y="4495800"/>
          <p14:tracePt t="60251" x="2482850" y="4495800"/>
          <p14:tracePt t="60295" x="2482850" y="4502150"/>
          <p14:tracePt t="60339" x="2476500" y="4502150"/>
          <p14:tracePt t="60371" x="2470150" y="4508500"/>
          <p14:tracePt t="60399" x="2476500" y="4508500"/>
          <p14:tracePt t="60451" x="2482850" y="4502150"/>
          <p14:tracePt t="60467" x="2489200" y="4495800"/>
          <p14:tracePt t="60503" x="2489200" y="4489450"/>
          <p14:tracePt t="60611" x="2489200" y="4483100"/>
          <p14:tracePt t="60647" x="2482850" y="4489450"/>
          <p14:tracePt t="60683" x="2482850" y="4495800"/>
          <p14:tracePt t="60699" x="2489200" y="4502150"/>
          <p14:tracePt t="60715" x="2489200" y="4514850"/>
          <p14:tracePt t="60731" x="2495550" y="4521200"/>
          <p14:tracePt t="60743" x="2495550" y="4527550"/>
          <p14:tracePt t="60759" x="2489200" y="4527550"/>
          <p14:tracePt t="60799" x="2482850" y="4521200"/>
          <p14:tracePt t="60819" x="2482850" y="4514850"/>
          <p14:tracePt t="60851" x="2482850" y="4508500"/>
          <p14:tracePt t="60895" x="2476500" y="4508500"/>
          <p14:tracePt t="60931" x="2470150" y="4508500"/>
          <p14:tracePt t="60955" x="2463800" y="4514850"/>
          <p14:tracePt t="60971" x="2451100" y="4521200"/>
          <p14:tracePt t="60983" x="2444750" y="4527550"/>
          <p14:tracePt t="60999" x="2438400" y="4527550"/>
          <p14:tracePt t="61008" x="2432050" y="4533900"/>
          <p14:tracePt t="61026" x="2425700" y="4540250"/>
          <p14:tracePt t="61026" x="2419350" y="4540250"/>
          <p14:tracePt t="61045" x="2413000" y="4546600"/>
          <p14:tracePt t="61045" x="2406650" y="4546600"/>
          <p14:tracePt t="61061" x="2400300" y="4552950"/>
          <p14:tracePt t="61061" x="2393950" y="4552950"/>
          <p14:tracePt t="61077" x="2387600" y="4552950"/>
          <p14:tracePt t="61077" x="2381250" y="4559300"/>
          <p14:tracePt t="61095" x="2374900" y="4559300"/>
          <p14:tracePt t="61095" x="2362200" y="4565650"/>
          <p14:tracePt t="61112" x="2355850" y="4572000"/>
          <p14:tracePt t="61112" x="2349500" y="4572000"/>
          <p14:tracePt t="61128" x="2336800" y="4578350"/>
          <p14:tracePt t="61128" x="2330450" y="4584700"/>
          <p14:tracePt t="61145" x="2324100" y="4597400"/>
          <p14:tracePt t="61145" x="2311400" y="4610100"/>
          <p14:tracePt t="61145" x="2305050" y="4616450"/>
          <p14:tracePt t="61164" x="2298700" y="4635500"/>
          <p14:tracePt t="61176" x="2292350" y="4641850"/>
          <p14:tracePt t="61176" x="2279650" y="4679950"/>
          <p14:tracePt t="61197" x="2273300" y="4699000"/>
          <p14:tracePt t="61197" x="2266950" y="4718050"/>
          <p14:tracePt t="61212" x="2260600" y="4737100"/>
          <p14:tracePt t="61212" x="2247900" y="4762500"/>
          <p14:tracePt t="61228" x="2241550" y="4781550"/>
          <p14:tracePt t="61228" x="2235200" y="4806950"/>
          <p14:tracePt t="61228" x="2228850" y="4826000"/>
          <p14:tracePt t="61248" x="2216150" y="4845050"/>
          <p14:tracePt t="61259" x="2209800" y="4864100"/>
          <p14:tracePt t="61259" x="2209800" y="4883150"/>
          <p14:tracePt t="61259" x="2203450" y="4908550"/>
          <p14:tracePt t="61280" x="2197100" y="4921250"/>
          <p14:tracePt t="61280" x="2190750" y="4940300"/>
          <p14:tracePt t="61296" x="2184400" y="4959350"/>
          <p14:tracePt t="61296" x="2178050" y="4978400"/>
          <p14:tracePt t="61311" x="2171700" y="4997450"/>
          <p14:tracePt t="61311" x="2165350" y="5010150"/>
          <p14:tracePt t="61329" x="2159000" y="5022850"/>
          <p14:tracePt t="61329" x="2146300" y="5048250"/>
          <p14:tracePt t="61346" x="2133600" y="5060950"/>
          <p14:tracePt t="61346" x="2120900" y="5067300"/>
          <p14:tracePt t="61362" x="2114550" y="5073650"/>
          <p14:tracePt t="61362" x="2101850" y="5080000"/>
          <p14:tracePt t="61379" x="2095500" y="5086350"/>
          <p14:tracePt t="61379" x="2082800" y="5086350"/>
          <p14:tracePt t="61396" x="2070100" y="5086350"/>
          <p14:tracePt t="61396" x="2044700" y="5086350"/>
          <p14:tracePt t="61412" x="2038350" y="5080000"/>
          <p14:tracePt t="61412" x="2025650" y="5080000"/>
          <p14:tracePt t="61429" x="2019300" y="5073650"/>
          <p14:tracePt t="61429" x="2006600" y="5067300"/>
          <p14:tracePt t="61446" x="2000250" y="5067300"/>
          <p14:tracePt t="61446" x="1987550" y="5060950"/>
          <p14:tracePt t="61446" x="1981200" y="5060950"/>
          <p14:tracePt t="61464" x="1968500" y="5060950"/>
          <p14:tracePt t="61477" x="1955800" y="5060950"/>
          <p14:tracePt t="61477" x="1936750" y="5067300"/>
          <p14:tracePt t="61496" x="1924050" y="5067300"/>
          <p14:tracePt t="61496" x="1917700" y="5073650"/>
          <p14:tracePt t="61513" x="1905000" y="5080000"/>
          <p14:tracePt t="61513" x="1892300" y="5086350"/>
          <p14:tracePt t="61529" x="1885950" y="5092700"/>
          <p14:tracePt t="61529" x="1873250" y="5099050"/>
          <p14:tracePt t="61529" x="1866900" y="5105400"/>
          <p14:tracePt t="61549" x="1854200" y="5105400"/>
          <p14:tracePt t="61560" x="1847850" y="5111750"/>
          <p14:tracePt t="61560" x="1822450" y="5124450"/>
          <p14:tracePt t="61580" x="1809750" y="5130800"/>
          <p14:tracePt t="61580" x="1803400" y="5137150"/>
          <p14:tracePt t="61596" x="1784350" y="5143500"/>
          <p14:tracePt t="61596" x="1771650" y="5143500"/>
          <p14:tracePt t="61613" x="1758950" y="5149850"/>
          <p14:tracePt t="61613" x="1746250" y="5156200"/>
          <p14:tracePt t="61613" x="1733550" y="5162550"/>
          <p14:tracePt t="61632" x="1714500" y="5168900"/>
          <p14:tracePt t="61632" x="1701800" y="5175250"/>
          <p14:tracePt t="61646" x="1689100" y="5175250"/>
          <p14:tracePt t="61646" x="1670050" y="5181600"/>
          <p14:tracePt t="61663" x="1651000" y="5187950"/>
          <p14:tracePt t="61663" x="1631950" y="5187950"/>
          <p14:tracePt t="61680" x="1612900" y="5194300"/>
          <p14:tracePt t="61680" x="1600200" y="5194300"/>
          <p14:tracePt t="61697" x="1581150" y="5194300"/>
          <p14:tracePt t="61697" x="1543050" y="5194300"/>
          <p14:tracePt t="61713" x="1524000" y="5194300"/>
          <p14:tracePt t="61713" x="1504950" y="5194300"/>
          <p14:tracePt t="61730" x="1485900" y="5194300"/>
          <p14:tracePt t="61730" x="1466850" y="5187950"/>
          <p14:tracePt t="61746" x="1447800" y="5187950"/>
          <p14:tracePt t="61746" x="1416050" y="5181600"/>
          <p14:tracePt t="61764" x="1397000" y="5175250"/>
          <p14:tracePt t="61764" x="1384300" y="5168900"/>
          <p14:tracePt t="61780" x="1365250" y="5162550"/>
          <p14:tracePt t="61780" x="1352550" y="5162550"/>
          <p14:tracePt t="61796" x="1333500" y="5156200"/>
          <p14:tracePt t="61796" x="1320800" y="5149850"/>
          <p14:tracePt t="61813" x="1308100" y="5143500"/>
          <p14:tracePt t="61813" x="1295400" y="5137150"/>
          <p14:tracePt t="61813" x="1282700" y="5130800"/>
          <p14:tracePt t="61832" x="1270000" y="5124450"/>
          <p14:tracePt t="61845" x="1257300" y="5118100"/>
          <p14:tracePt t="61845" x="1238250" y="5111750"/>
          <p14:tracePt t="61864" x="1231900" y="5105400"/>
          <p14:tracePt t="61864" x="1225550" y="5099050"/>
          <p14:tracePt t="61880" x="1212850" y="5099050"/>
          <p14:tracePt t="61895" x="1206500" y="5086350"/>
          <p14:tracePt t="61912" x="1206500" y="5080000"/>
          <p14:tracePt t="61912" x="1212850" y="5060950"/>
          <p14:tracePt t="61933" x="1212850" y="5054600"/>
          <p14:tracePt t="61933" x="1212850" y="5041900"/>
          <p14:tracePt t="61947" x="1219200" y="5029200"/>
          <p14:tracePt t="61947" x="1219200" y="5016500"/>
          <p14:tracePt t="61964" x="1225550" y="5003800"/>
          <p14:tracePt t="61964" x="1225550" y="4984750"/>
          <p14:tracePt t="61981" x="1225550" y="4965700"/>
          <p14:tracePt t="61981" x="1225550" y="4946650"/>
          <p14:tracePt t="61981" x="1225550" y="4921250"/>
          <p14:tracePt t="62000" x="1225550" y="4902200"/>
          <p14:tracePt t="62000" x="1225550" y="4876800"/>
          <p14:tracePt t="62014" x="1225550" y="4857750"/>
          <p14:tracePt t="62014" x="1225550" y="4832350"/>
          <p14:tracePt t="62031" x="1219200" y="4800600"/>
          <p14:tracePt t="62031" x="1219200" y="4775200"/>
          <p14:tracePt t="62047" x="1219200" y="4743450"/>
          <p14:tracePt t="62047" x="1219200" y="4679950"/>
          <p14:tracePt t="62065" x="1225550" y="4648200"/>
          <p14:tracePt t="62065" x="1225550" y="4610100"/>
          <p14:tracePt t="62081" x="1231900" y="4578350"/>
          <p14:tracePt t="62081" x="1244600" y="4540250"/>
          <p14:tracePt t="62098" x="1250950" y="4502150"/>
          <p14:tracePt t="62098" x="1270000" y="4470400"/>
          <p14:tracePt t="62115" x="1282700" y="4438650"/>
          <p14:tracePt t="62115" x="1320800" y="4381500"/>
          <p14:tracePt t="62132" x="1339850" y="4356100"/>
          <p14:tracePt t="62132" x="1365250" y="4330700"/>
          <p14:tracePt t="62149" x="1397000" y="4311650"/>
          <p14:tracePt t="62149" x="1428750" y="4298950"/>
          <p14:tracePt t="62166" x="1454150" y="4286250"/>
          <p14:tracePt t="62166" x="1492250" y="4273550"/>
          <p14:tracePt t="62181" x="1524000" y="4267200"/>
          <p14:tracePt t="62181" x="1555750" y="4260850"/>
          <p14:tracePt t="62181" x="1593850" y="4260850"/>
          <p14:tracePt t="62201" x="1625600" y="4260850"/>
          <p14:tracePt t="62213" x="1657350" y="4267200"/>
          <p14:tracePt t="62213" x="1727200" y="4286250"/>
          <p14:tracePt t="62232" x="1758950" y="4305300"/>
          <p14:tracePt t="62232" x="1790700" y="4318000"/>
          <p14:tracePt t="62248" x="1822450" y="4343400"/>
          <p14:tracePt t="62248" x="1854200" y="4362450"/>
          <p14:tracePt t="62265" x="1885950" y="4387850"/>
          <p14:tracePt t="62265" x="1917700" y="4413250"/>
          <p14:tracePt t="62265" x="1943100" y="4432300"/>
          <p14:tracePt t="62284" x="1968500" y="4457700"/>
          <p14:tracePt t="62284" x="1993900" y="4483100"/>
          <p14:tracePt t="62298" x="2012950" y="4508500"/>
          <p14:tracePt t="62298" x="2038350" y="4533900"/>
          <p14:tracePt t="62315" x="2057400" y="4559300"/>
          <p14:tracePt t="62315" x="2076450" y="4591050"/>
          <p14:tracePt t="62332" x="2089150" y="4616450"/>
          <p14:tracePt t="62332" x="2101850" y="4641850"/>
          <p14:tracePt t="62349" x="2120900" y="4673600"/>
          <p14:tracePt t="62349" x="2139950" y="4730750"/>
          <p14:tracePt t="62367" x="2146300" y="4756150"/>
          <p14:tracePt t="62367" x="2146300" y="4787900"/>
          <p14:tracePt t="62382" x="2152650" y="4813300"/>
          <p14:tracePt t="62382" x="2146300" y="4838700"/>
          <p14:tracePt t="62400" x="2146300" y="4864100"/>
          <p14:tracePt t="62400" x="2133600" y="4914900"/>
          <p14:tracePt t="62418" x="2120900" y="4940300"/>
          <p14:tracePt t="62418" x="2108200" y="4965700"/>
          <p14:tracePt t="62433" x="2095500" y="4997450"/>
          <p14:tracePt t="62433" x="2082800" y="5022850"/>
          <p14:tracePt t="62450" x="2063750" y="5041900"/>
          <p14:tracePt t="62450" x="2051050" y="5067300"/>
          <p14:tracePt t="62467" x="2038350" y="5086350"/>
          <p14:tracePt t="62467" x="2025650" y="5111750"/>
          <p14:tracePt t="62467" x="2012950" y="5124450"/>
          <p14:tracePt t="62486" x="2000250" y="5143500"/>
          <p14:tracePt t="62498" x="1987550" y="5156200"/>
          <p14:tracePt t="62498" x="1962150" y="5175250"/>
          <p14:tracePt t="62517" x="1949450" y="5187950"/>
          <p14:tracePt t="62517" x="1943100" y="5194300"/>
          <p14:tracePt t="62534" x="1930400" y="5207000"/>
          <p14:tracePt t="62534" x="1924050" y="5219700"/>
          <p14:tracePt t="62550" x="1911350" y="5226050"/>
          <p14:tracePt t="62550" x="1905000" y="5232400"/>
          <p14:tracePt t="62550" x="1898650" y="5238750"/>
          <p14:tracePt t="62570" x="1892300" y="5245100"/>
          <p14:tracePt t="62582" x="1885950" y="5251450"/>
          <p14:tracePt t="62582" x="1879600" y="5257800"/>
          <p14:tracePt t="62601" x="1873250" y="5264150"/>
          <p14:tracePt t="62601" x="1866900" y="5270500"/>
          <p14:tracePt t="62618" x="1860550" y="5276850"/>
          <p14:tracePt t="62632" x="1854200" y="5283200"/>
          <p14:tracePt t="62661" x="1860550" y="5276850"/>
          <p14:tracePt t="62721" x="1854200" y="5276850"/>
          <p14:tracePt t="62741" x="1847850" y="5276850"/>
          <p14:tracePt t="62756" x="1841500" y="5270500"/>
          <p14:tracePt t="62772" x="1835150" y="5270500"/>
          <p14:tracePt t="62785" x="1835150" y="5264150"/>
          <p14:tracePt t="62809" x="1828800" y="5264150"/>
          <p14:tracePt t="62832" x="1828800" y="5257800"/>
          <p14:tracePt t="62860" x="1828800" y="5251450"/>
          <p14:tracePt t="62905" x="1822450" y="5245100"/>
          <p14:tracePt t="62972" x="1828800" y="5245100"/>
          <p14:tracePt t="63116" x="1822450" y="5238750"/>
          <p14:tracePt t="63161" x="1816100" y="5232400"/>
          <p14:tracePt t="63204" x="1816100" y="5226050"/>
          <p14:tracePt t="63229" x="1809750" y="5226050"/>
          <p14:tracePt t="63244" x="1797050" y="5226050"/>
          <p14:tracePt t="63264" x="1790700" y="5219700"/>
          <p14:tracePt t="63280" x="1784350" y="5213350"/>
          <p14:tracePt t="63297" x="1778000" y="5207000"/>
          <p14:tracePt t="63313" x="1771650" y="5200650"/>
          <p14:tracePt t="63324" x="1765300" y="5200650"/>
          <p14:tracePt t="63334" x="1765300" y="5194300"/>
          <p14:tracePt t="63351" x="1765300" y="5187950"/>
          <p14:tracePt t="63351" x="1758950" y="5187950"/>
          <p14:tracePt t="63369" x="1752600" y="5181600"/>
          <p14:tracePt t="63385" x="1758950" y="5175250"/>
          <p14:tracePt t="63401" x="1752600" y="5168900"/>
          <p14:tracePt t="63401" x="1746250" y="5175250"/>
          <p14:tracePt t="63420" x="1739900" y="5168900"/>
          <p14:tracePt t="63453" x="1739900" y="5162550"/>
          <p14:tracePt t="63477" x="1739900" y="5156200"/>
          <p14:tracePt t="63497" x="1739900" y="5149850"/>
          <p14:tracePt t="63505" x="1746250" y="5137150"/>
          <p14:tracePt t="63528" x="1746250" y="5130800"/>
          <p14:tracePt t="63545" x="1758950" y="5124450"/>
          <p14:tracePt t="63564" x="1765300" y="5118100"/>
          <p14:tracePt t="63580" x="1771650" y="5111750"/>
          <p14:tracePt t="63597" x="1771650" y="5105400"/>
          <p14:tracePt t="63613" x="1778000" y="5099050"/>
          <p14:tracePt t="63625" x="1784350" y="5092700"/>
          <p14:tracePt t="63641" x="1784350" y="5086350"/>
          <p14:tracePt t="63652" x="1797050" y="5080000"/>
          <p14:tracePt t="63673" x="1797050" y="5073650"/>
          <p14:tracePt t="63685" x="1803400" y="5067300"/>
          <p14:tracePt t="63685" x="1809750" y="5067300"/>
          <p14:tracePt t="63705" x="1816100" y="5060950"/>
          <p14:tracePt t="63719" x="1822450" y="5054600"/>
          <p14:tracePt t="63719" x="1828800" y="5054600"/>
          <p14:tracePt t="63738" x="1835150" y="5048250"/>
          <p14:tracePt t="63738" x="1854200" y="5041900"/>
          <p14:tracePt t="63754" x="1860550" y="5035550"/>
          <p14:tracePt t="63754" x="1866900" y="5029200"/>
          <p14:tracePt t="63771" x="1873250" y="5022850"/>
          <p14:tracePt t="63771" x="1885950" y="5022850"/>
          <p14:tracePt t="63788" x="1892300" y="5010150"/>
          <p14:tracePt t="63788" x="1917700" y="5003800"/>
          <p14:tracePt t="63806" x="1924050" y="4997450"/>
          <p14:tracePt t="63806" x="1936750" y="4991100"/>
          <p14:tracePt t="63822" x="1949450" y="4984750"/>
          <p14:tracePt t="63822" x="1962150" y="4978400"/>
          <p14:tracePt t="63838" x="1974850" y="4978400"/>
          <p14:tracePt t="63838" x="1987550" y="4978400"/>
          <p14:tracePt t="63854" x="2000250" y="4978400"/>
          <p14:tracePt t="63854" x="2012950" y="4984750"/>
          <p14:tracePt t="63854" x="2019300" y="4984750"/>
          <p14:tracePt t="63874" x="2038350" y="4984750"/>
          <p14:tracePt t="63874" x="2051050" y="4991100"/>
          <p14:tracePt t="63889" x="2057400" y="4997450"/>
          <p14:tracePt t="63889" x="2070100" y="4997450"/>
          <p14:tracePt t="63905" x="2082800" y="4997450"/>
          <p14:tracePt t="63905" x="2089150" y="5003800"/>
          <p14:tracePt t="63922" x="2101850" y="5003800"/>
          <p14:tracePt t="63922" x="2108200" y="5003800"/>
          <p14:tracePt t="63939" x="2114550" y="5003800"/>
          <p14:tracePt t="63939" x="2127250" y="5003800"/>
          <p14:tracePt t="63939" x="2133600" y="5003800"/>
          <p14:tracePt t="63958" x="2139950" y="5003800"/>
          <p14:tracePt t="63970" x="2146300" y="5003800"/>
          <p14:tracePt t="63970" x="2159000" y="4997450"/>
          <p14:tracePt t="63989" x="2165350" y="4991100"/>
          <p14:tracePt t="63989" x="2171700" y="4997450"/>
          <p14:tracePt t="64005" x="2178050" y="4991100"/>
          <p14:tracePt t="64020" x="2184400" y="4991100"/>
          <p14:tracePt t="64037" x="2190750" y="4984750"/>
          <p14:tracePt t="64054" x="2190750" y="4978400"/>
          <p14:tracePt t="64070" x="2184400" y="4972050"/>
          <p14:tracePt t="64087" x="2178050" y="4965700"/>
          <p14:tracePt t="64104" x="2171700" y="4965700"/>
          <p14:tracePt t="64104" x="2165350" y="4959350"/>
          <p14:tracePt t="64122" x="2159000" y="4959350"/>
          <p14:tracePt t="64137" x="2146300" y="4959350"/>
          <p14:tracePt t="64154" x="2133600" y="4959350"/>
          <p14:tracePt t="64171" x="2133600" y="4953000"/>
          <p14:tracePt t="64212" x="2139950" y="4953000"/>
          <p14:tracePt t="64225" x="2146300" y="4946650"/>
          <p14:tracePt t="64233" x="2159000" y="4946650"/>
          <p14:tracePt t="64241" x="2165350" y="4940300"/>
          <p14:tracePt t="64254" x="2171700" y="4940300"/>
          <p14:tracePt t="64254" x="2184400" y="4927600"/>
          <p14:tracePt t="64273" x="2197100" y="4927600"/>
          <p14:tracePt t="64273" x="2209800" y="4927600"/>
          <p14:tracePt t="64289" x="2216150" y="4921250"/>
          <p14:tracePt t="64289" x="2222500" y="4921250"/>
          <p14:tracePt t="64307" x="2235200" y="4921250"/>
          <p14:tracePt t="64307" x="2241550" y="4921250"/>
          <p14:tracePt t="64307" x="2254250" y="4914900"/>
          <p14:tracePt t="64325" x="2266950" y="4914900"/>
          <p14:tracePt t="64325" x="2273300" y="4914900"/>
          <p14:tracePt t="64340" x="2279650" y="4902200"/>
          <p14:tracePt t="64340" x="2292350" y="4902200"/>
          <p14:tracePt t="64357" x="2298700" y="4895850"/>
          <p14:tracePt t="64357" x="2305050" y="4895850"/>
          <p14:tracePt t="64373" x="2311400" y="4889500"/>
          <p14:tracePt t="64388" x="2317750" y="4895850"/>
          <p14:tracePt t="64405" x="2311400" y="4895850"/>
          <p14:tracePt t="64422" x="2305050" y="4895850"/>
          <p14:tracePt t="64422" x="2298700" y="4902200"/>
          <p14:tracePt t="64440" x="2292350" y="4902200"/>
          <p14:tracePt t="64440" x="2266950" y="4908550"/>
          <p14:tracePt t="64458" x="2260600" y="4908550"/>
          <p14:tracePt t="64458" x="2247900" y="4908550"/>
          <p14:tracePt t="64474" x="2235200" y="4914900"/>
          <p14:tracePt t="64474" x="2222500" y="4914900"/>
          <p14:tracePt t="64491" x="2203450" y="4914900"/>
          <p14:tracePt t="64491" x="2190750" y="4914900"/>
          <p14:tracePt t="64507" x="2178050" y="4914900"/>
          <p14:tracePt t="64507" x="2165350" y="4921250"/>
          <p14:tracePt t="64507" x="2146300" y="4921250"/>
          <p14:tracePt t="64526" x="2133600" y="4921250"/>
          <p14:tracePt t="64539" x="2120900" y="4927600"/>
          <p14:tracePt t="64539" x="2101850" y="4933950"/>
          <p14:tracePt t="64558" x="2089150" y="4933950"/>
          <p14:tracePt t="64558" x="2082800" y="4940300"/>
          <p14:tracePt t="64574" x="2070100" y="4940300"/>
          <p14:tracePt t="64574" x="2063750" y="4946650"/>
          <p14:tracePt t="64590" x="2057400" y="4946650"/>
          <p14:tracePt t="64590" x="2051050" y="4940300"/>
          <p14:tracePt t="64608" x="2044700" y="4940300"/>
          <p14:tracePt t="64625" x="2044700" y="4933950"/>
          <p14:tracePt t="64639" x="2044700" y="4927600"/>
          <p14:tracePt t="64656" x="2044700" y="4921250"/>
          <p14:tracePt t="64672" x="2044700" y="4914900"/>
          <p14:tracePt t="64689" x="2044700" y="4908550"/>
          <p14:tracePt t="64706" x="2038350" y="4902200"/>
          <p14:tracePt t="64723" x="2038350" y="4895850"/>
          <p14:tracePt t="64740" x="2032000" y="4883150"/>
          <p14:tracePt t="64740" x="2019300" y="4870450"/>
          <p14:tracePt t="64758" x="2019300" y="4857750"/>
          <p14:tracePt t="64758" x="2012950" y="4845050"/>
          <p14:tracePt t="64775" x="2006600" y="4832350"/>
          <p14:tracePt t="64775" x="2000250" y="4819650"/>
          <p14:tracePt t="64791" x="1993900" y="4800600"/>
          <p14:tracePt t="64791" x="1987550" y="4787900"/>
          <p14:tracePt t="64808" x="1981200" y="4768850"/>
          <p14:tracePt t="64808" x="1962150" y="4730750"/>
          <p14:tracePt t="64826" x="1955800" y="4711700"/>
          <p14:tracePt t="64826" x="1943100" y="4692650"/>
          <p14:tracePt t="64842" x="1930400" y="4673600"/>
          <p14:tracePt t="64842" x="1924050" y="4654550"/>
          <p14:tracePt t="64858" x="1911350" y="4641850"/>
          <p14:tracePt t="64858" x="1905000" y="4622800"/>
          <p14:tracePt t="64858" x="1892300" y="4610100"/>
          <p14:tracePt t="64877" x="1885950" y="4603750"/>
          <p14:tracePt t="64890" x="1873250" y="4591050"/>
          <p14:tracePt t="64890" x="1860550" y="4572000"/>
          <p14:tracePt t="64910" x="1854200" y="4565650"/>
          <p14:tracePt t="64910" x="1847850" y="4565650"/>
          <p14:tracePt t="64926" x="1841500" y="4559300"/>
          <p14:tracePt t="64926" x="1835150" y="4559300"/>
          <p14:tracePt t="64942" x="1828800" y="4559300"/>
          <p14:tracePt t="64961" x="1822450" y="4565650"/>
          <p14:tracePt t="64978" x="1822450" y="4572000"/>
          <p14:tracePt t="64994" x="1822450" y="4578350"/>
          <p14:tracePt t="65007" x="1822450" y="4584700"/>
          <p14:tracePt t="65024" x="1828800" y="4597400"/>
          <p14:tracePt t="65040" x="1835150" y="4610100"/>
          <p14:tracePt t="65065" x="1841500" y="4616450"/>
          <p14:tracePt t="65081" x="1847850" y="4616450"/>
          <p14:tracePt t="65090" x="1854200" y="4629150"/>
          <p14:tracePt t="65107" x="1860550" y="4635500"/>
          <p14:tracePt t="65124" x="1873250" y="4648200"/>
          <p14:tracePt t="65141" x="1879600" y="4654550"/>
          <p14:tracePt t="65141" x="1879600" y="4660900"/>
          <p14:tracePt t="65159" x="1879600" y="4673600"/>
          <p14:tracePt t="65174" x="1866900" y="4679950"/>
          <p14:tracePt t="65191" x="1860550" y="4686300"/>
          <p14:tracePt t="65191" x="1854200" y="4692650"/>
          <p14:tracePt t="65210" x="1847850" y="4699000"/>
          <p14:tracePt t="65210" x="1835150" y="4699000"/>
          <p14:tracePt t="65226" x="1828800" y="4699000"/>
          <p14:tracePt t="65226" x="1822450" y="4705350"/>
          <p14:tracePt t="65226" x="1816100" y="4705350"/>
          <p14:tracePt t="65246" x="1803400" y="4711700"/>
          <p14:tracePt t="65258" x="1797050" y="4705350"/>
          <p14:tracePt t="65258" x="1771650" y="4705350"/>
          <p14:tracePt t="65278" x="1765300" y="4705350"/>
          <p14:tracePt t="65278" x="1752600" y="4705350"/>
          <p14:tracePt t="65294" x="1739900" y="4699000"/>
          <p14:tracePt t="65294" x="1733550" y="4699000"/>
          <p14:tracePt t="65310" x="1720850" y="4692650"/>
          <p14:tracePt t="65310" x="1714500" y="4692650"/>
          <p14:tracePt t="65326" x="1701800" y="4692650"/>
          <p14:tracePt t="65342" x="1695450" y="4699000"/>
          <p14:tracePt t="65342" x="1682750" y="4711700"/>
          <p14:tracePt t="65360" x="1676400" y="4718050"/>
          <p14:tracePt t="65375" x="1676400" y="4724400"/>
          <p14:tracePt t="65375" x="1676400" y="4737100"/>
          <p14:tracePt t="65394" x="1676400" y="4743450"/>
          <p14:tracePt t="65394" x="1682750" y="4749800"/>
          <p14:tracePt t="65410" x="1682750" y="4756150"/>
          <p14:tracePt t="65410" x="1695450" y="4768850"/>
          <p14:tracePt t="65427" x="1701800" y="4781550"/>
          <p14:tracePt t="65427" x="1708150" y="4787900"/>
          <p14:tracePt t="65443" x="1714500" y="4794250"/>
          <p14:tracePt t="65443" x="1720850" y="4800600"/>
          <p14:tracePt t="65461" x="1727200" y="4806950"/>
          <p14:tracePt t="65461" x="1739900" y="4819650"/>
          <p14:tracePt t="65478" x="1746250" y="4826000"/>
          <p14:tracePt t="65478" x="1752600" y="4832350"/>
          <p14:tracePt t="65494" x="1758950" y="4838700"/>
          <p14:tracePt t="65494" x="1765300" y="4845050"/>
          <p14:tracePt t="65511" x="1771650" y="4845050"/>
          <p14:tracePt t="65511" x="1778000" y="4845050"/>
          <p14:tracePt t="65527" x="1784350" y="4857750"/>
          <p14:tracePt t="65542" x="1790700" y="4857750"/>
          <p14:tracePt t="65559" x="1784350" y="4851400"/>
          <p14:tracePt t="65598" x="1778000" y="4851400"/>
          <p14:tracePt t="65613" x="1771650" y="4851400"/>
          <p14:tracePt t="65629" x="1765300" y="4845050"/>
          <p14:tracePt t="65653" x="1758950" y="4845050"/>
          <p14:tracePt t="65665" x="1765300" y="4851400"/>
          <p14:tracePt t="65749" x="1778000" y="4851400"/>
          <p14:tracePt t="65765" x="1784350" y="4857750"/>
          <p14:tracePt t="65777" x="1797050" y="4857750"/>
          <p14:tracePt t="65785" x="1803400" y="4857750"/>
          <p14:tracePt t="65793" x="1809750" y="4857750"/>
          <p14:tracePt t="65793" x="1822450" y="4857750"/>
          <p14:tracePt t="65811" x="1828800" y="4857750"/>
          <p14:tracePt t="65811" x="1841500" y="4857750"/>
          <p14:tracePt t="65829" x="1854200" y="4851400"/>
          <p14:tracePt t="65829" x="1879600" y="4851400"/>
          <p14:tracePt t="65846" x="1892300" y="4851400"/>
          <p14:tracePt t="65846" x="1911350" y="4851400"/>
          <p14:tracePt t="65862" x="1924050" y="4851400"/>
          <p14:tracePt t="65862" x="1943100" y="4851400"/>
          <p14:tracePt t="65879" x="1962150" y="4857750"/>
          <p14:tracePt t="65879" x="1987550" y="4857750"/>
          <p14:tracePt t="65895" x="2012950" y="4864100"/>
          <p14:tracePt t="65895" x="2038350" y="4864100"/>
          <p14:tracePt t="65895" x="2063750" y="4864100"/>
          <p14:tracePt t="65914" x="2089150" y="4864100"/>
          <p14:tracePt t="65927" x="2120900" y="4864100"/>
          <p14:tracePt t="65927" x="2171700" y="4864100"/>
          <p14:tracePt t="65947" x="2203450" y="4864100"/>
          <p14:tracePt t="65947" x="2228850" y="4864100"/>
          <p14:tracePt t="65962" x="2254250" y="4864100"/>
          <p14:tracePt t="65962" x="2279650" y="4870450"/>
          <p14:tracePt t="65979" x="2305050" y="4864100"/>
          <p14:tracePt t="65979" x="2330450" y="4870450"/>
          <p14:tracePt t="65979" x="2355850" y="4864100"/>
          <p14:tracePt t="65998" x="2374900" y="4870450"/>
          <p14:tracePt t="66010" x="2393950" y="4870450"/>
          <p14:tracePt t="66010" x="2425700" y="4864100"/>
          <p14:tracePt t="66029" x="2438400" y="4857750"/>
          <p14:tracePt t="66029" x="2444750" y="4864100"/>
          <p14:tracePt t="66046" x="2457450" y="4857750"/>
          <p14:tracePt t="66061" x="2463800" y="4851400"/>
          <p14:tracePt t="66078" x="2457450" y="4845050"/>
          <p14:tracePt t="66094" x="2451100" y="4845050"/>
          <p14:tracePt t="66094" x="2444750" y="4845050"/>
          <p14:tracePt t="66113" x="2438400" y="4845050"/>
          <p14:tracePt t="66127" x="2432050" y="4845050"/>
          <p14:tracePt t="66127" x="2419350" y="4845050"/>
          <p14:tracePt t="66147" x="2413000" y="4845050"/>
          <p14:tracePt t="66164" x="2406650" y="4845050"/>
          <p14:tracePt t="66178" x="2400300" y="4845050"/>
          <p14:tracePt t="66195" x="2400300" y="4838700"/>
          <p14:tracePt t="66237" x="2406650" y="4838700"/>
          <p14:tracePt t="66265" x="2413000" y="4845050"/>
          <p14:tracePt t="66305" x="2406650" y="4851400"/>
          <p14:tracePt t="66325" x="2406650" y="4857750"/>
          <p14:tracePt t="66349" x="2400300" y="4857750"/>
          <p14:tracePt t="66409" x="2393950" y="4857750"/>
          <p14:tracePt t="66453" x="2387600" y="4851400"/>
          <p14:tracePt t="66529" x="2381250" y="4857750"/>
          <p14:tracePt t="66634" x="2381250" y="4851400"/>
          <p14:tracePt t="66650" x="2374900" y="4845050"/>
          <p14:tracePt t="66665" x="2368550" y="4845050"/>
          <p14:tracePt t="66693" x="2362200" y="4851400"/>
          <p14:tracePt t="66725" x="2368550" y="4851400"/>
          <p14:tracePt t="66777" x="2374900" y="4845050"/>
          <p14:tracePt t="66793" x="2381250" y="4845050"/>
          <p14:tracePt t="66822" x="2387600" y="4838700"/>
          <p14:tracePt t="66837" x="2393950" y="4845050"/>
          <p14:tracePt t="66873" x="2393950" y="4851400"/>
          <p14:tracePt t="66898" x="2393950" y="4857750"/>
          <p14:tracePt t="66917" x="2387600" y="4864100"/>
          <p14:tracePt t="66941" x="2393950" y="4857750"/>
          <p14:tracePt t="67045" x="2400300" y="4851400"/>
          <p14:tracePt t="67070" x="2400300" y="4845050"/>
          <p14:tracePt t="67086" x="2406650" y="4838700"/>
          <p14:tracePt t="67097" x="2413000" y="4838700"/>
          <p14:tracePt t="67113" x="2419350" y="4832350"/>
          <p14:tracePt t="67122" x="2425700" y="4832350"/>
          <p14:tracePt t="67131" x="2425700" y="4826000"/>
          <p14:tracePt t="67154" x="2425700" y="4819650"/>
          <p14:tracePt t="67181" x="2432050" y="4819650"/>
          <p14:tracePt t="67217" x="2425700" y="4819650"/>
          <p14:tracePt t="67241" x="2432050" y="4806950"/>
          <p14:tracePt t="67258" x="2438400" y="4800600"/>
          <p14:tracePt t="67265" x="2438400" y="4794250"/>
          <p14:tracePt t="67274" x="2444750" y="4787900"/>
          <p14:tracePt t="67281" x="2451100" y="4781550"/>
          <p14:tracePt t="67281" x="2457450" y="4775200"/>
          <p14:tracePt t="67281" x="2463800" y="4768850"/>
          <p14:tracePt t="67303" x="2470150" y="4762500"/>
          <p14:tracePt t="67315" x="2476500" y="4756150"/>
          <p14:tracePt t="67315" x="2489200" y="4749800"/>
          <p14:tracePt t="67334" x="2495550" y="4749800"/>
          <p14:tracePt t="67334" x="2501900" y="4749800"/>
          <p14:tracePt t="67350" x="2508250" y="4749800"/>
          <p14:tracePt t="67350" x="2514600" y="4756150"/>
          <p14:tracePt t="67367" x="2527300" y="4756150"/>
          <p14:tracePt t="67367" x="2533650" y="4762500"/>
          <p14:tracePt t="67367" x="2540000" y="4762500"/>
          <p14:tracePt t="67386" x="2546350" y="4768850"/>
          <p14:tracePt t="67386" x="2552700" y="4768850"/>
          <p14:tracePt t="67400" x="2559050" y="4775200"/>
          <p14:tracePt t="67400" x="2565400" y="4781550"/>
          <p14:tracePt t="67417" x="2571750" y="4794250"/>
          <p14:tracePt t="67417" x="2578100" y="4806950"/>
          <p14:tracePt t="67434" x="2578100" y="4813300"/>
          <p14:tracePt t="67434" x="2584450" y="4832350"/>
          <p14:tracePt t="67451" x="2584450" y="4845050"/>
          <p14:tracePt t="67451" x="2590800" y="4870450"/>
          <p14:tracePt t="67467" x="2590800" y="4889500"/>
          <p14:tracePt t="67467" x="2597150" y="4902200"/>
          <p14:tracePt t="67484" x="2597150" y="4914900"/>
          <p14:tracePt t="67484" x="2590800" y="4927600"/>
          <p14:tracePt t="67501" x="2590800" y="4946650"/>
          <p14:tracePt t="67501" x="2578100" y="4972050"/>
          <p14:tracePt t="67518" x="2571750" y="4984750"/>
          <p14:tracePt t="67518" x="2559050" y="4997450"/>
          <p14:tracePt t="67535" x="2546350" y="5010150"/>
          <p14:tracePt t="67535" x="2533650" y="5022850"/>
          <p14:tracePt t="67551" x="2520950" y="5029200"/>
          <p14:tracePt t="67551" x="2501900" y="5041900"/>
          <p14:tracePt t="67568" x="2482850" y="5048250"/>
          <p14:tracePt t="67568" x="2463800" y="5060950"/>
          <p14:tracePt t="67568" x="2438400" y="5067300"/>
          <p14:tracePt t="67586" x="2413000" y="5080000"/>
          <p14:tracePt t="67599" x="2387600" y="5086350"/>
          <p14:tracePt t="67599" x="2330450" y="5105400"/>
          <p14:tracePt t="67618" x="2298700" y="5111750"/>
          <p14:tracePt t="67618" x="2266950" y="5118100"/>
          <p14:tracePt t="67635" x="2235200" y="5130800"/>
          <p14:tracePt t="67635" x="2197100" y="5137150"/>
          <p14:tracePt t="67635" x="2159000" y="5137150"/>
          <p14:tracePt t="67654" x="2120900" y="5143500"/>
          <p14:tracePt t="67666" x="2082800" y="5143500"/>
          <p14:tracePt t="67666" x="2000250" y="5143500"/>
          <p14:tracePt t="67687" x="1955800" y="5143500"/>
          <p14:tracePt t="67687" x="1911350" y="5137150"/>
          <p14:tracePt t="67702" x="1873250" y="5137150"/>
          <p14:tracePt t="67702" x="1828800" y="5130800"/>
          <p14:tracePt t="67718" x="1784350" y="5124450"/>
          <p14:tracePt t="67718" x="1746250" y="5118100"/>
          <p14:tracePt t="67735" x="1701800" y="5105400"/>
          <p14:tracePt t="67735" x="1663700" y="5099050"/>
          <p14:tracePt t="67751" x="1631950" y="5086350"/>
          <p14:tracePt t="67751" x="1562100" y="5054600"/>
          <p14:tracePt t="67769" x="1536700" y="5035550"/>
          <p14:tracePt t="67769" x="1511300" y="5016500"/>
          <p14:tracePt t="67785" x="1485900" y="4991100"/>
          <p14:tracePt t="67785" x="1466850" y="4972050"/>
          <p14:tracePt t="67802" x="1447800" y="4946650"/>
          <p14:tracePt t="67802" x="1422400" y="4889500"/>
          <p14:tracePt t="67819" x="1409700" y="4857750"/>
          <p14:tracePt t="67819" x="1409700" y="4826000"/>
          <p14:tracePt t="67835" x="1403350" y="4794250"/>
          <p14:tracePt t="67835" x="1409700" y="4762500"/>
          <p14:tracePt t="67852" x="1409700" y="4730750"/>
          <p14:tracePt t="67852" x="1422400" y="4699000"/>
          <p14:tracePt t="67869" x="1435100" y="4667250"/>
          <p14:tracePt t="67869" x="1473200" y="4603750"/>
          <p14:tracePt t="67886" x="1498600" y="4578350"/>
          <p14:tracePt t="67886" x="1524000" y="4546600"/>
          <p14:tracePt t="67902" x="1555750" y="4521200"/>
          <p14:tracePt t="67902" x="1593850" y="4495800"/>
          <p14:tracePt t="67919" x="1631950" y="4470400"/>
          <p14:tracePt t="67919" x="1676400" y="4451350"/>
          <p14:tracePt t="67919" x="1720850" y="4432300"/>
          <p14:tracePt t="67938" x="1771650" y="4413250"/>
          <p14:tracePt t="67950" x="1822450" y="4394200"/>
          <p14:tracePt t="67950" x="1936750" y="4362450"/>
          <p14:tracePt t="67971" x="2000250" y="4343400"/>
          <p14:tracePt t="67971" x="2070100" y="4337050"/>
          <p14:tracePt t="67986" x="2139950" y="4324350"/>
          <p14:tracePt t="67986" x="2209800" y="4318000"/>
          <p14:tracePt t="68002" x="2286000" y="4311650"/>
          <p14:tracePt t="68002" x="2368550" y="4311650"/>
          <p14:tracePt t="68019" x="2457450" y="4311650"/>
          <p14:tracePt t="68019" x="2546350" y="4318000"/>
          <p14:tracePt t="68019" x="2641600" y="4324350"/>
          <p14:tracePt t="68038" x="2736850" y="4330700"/>
          <p14:tracePt t="68051" x="2832100" y="4343400"/>
          <p14:tracePt t="68051" x="3035300" y="4362450"/>
          <p14:tracePt t="68069" x="3136900" y="4381500"/>
          <p14:tracePt t="68069" x="3232150" y="4394200"/>
          <p14:tracePt t="68087" x="3327400" y="4413250"/>
          <p14:tracePt t="68087" x="3422650" y="4438650"/>
          <p14:tracePt t="68103" x="3511550" y="4457700"/>
          <p14:tracePt t="68103" x="3676650" y="4508500"/>
          <p14:tracePt t="68119" x="3759200" y="4533900"/>
          <p14:tracePt t="68119" x="3829050" y="4559300"/>
          <p14:tracePt t="68137" x="3892550" y="4584700"/>
          <p14:tracePt t="68137" x="3956050" y="4616450"/>
          <p14:tracePt t="68153" x="4000500" y="4648200"/>
          <p14:tracePt t="68153" x="4038600" y="4679950"/>
          <p14:tracePt t="68171" x="4070350" y="4718050"/>
          <p14:tracePt t="68171" x="4089400" y="4800600"/>
          <p14:tracePt t="68187" x="4083050" y="4851400"/>
          <p14:tracePt t="68187" x="4064000" y="4902200"/>
          <p14:tracePt t="68203" x="4032250" y="4953000"/>
          <p14:tracePt t="68203" x="3994150" y="5010150"/>
          <p14:tracePt t="68220" x="3943350" y="5067300"/>
          <p14:tracePt t="68220" x="3892550" y="5124450"/>
          <p14:tracePt t="68220" x="3829050" y="5181600"/>
          <p14:tracePt t="68239" x="3759200" y="5245100"/>
          <p14:tracePt t="68251" x="3683000" y="5302250"/>
          <p14:tracePt t="68251" x="3524250" y="5422900"/>
          <p14:tracePt t="68271" x="3441700" y="5480050"/>
          <p14:tracePt t="68271" x="3352800" y="5537200"/>
          <p14:tracePt t="68287" x="3257550" y="5588000"/>
          <p14:tracePt t="68287" x="3155950" y="5638800"/>
          <p14:tracePt t="68287" x="3054350" y="5683250"/>
          <p14:tracePt t="68306" x="2952750" y="5721350"/>
          <p14:tracePt t="68318" x="2844800" y="5759450"/>
          <p14:tracePt t="68318" x="2641600" y="5810250"/>
          <p14:tracePt t="68339" x="2546350" y="5829300"/>
          <p14:tracePt t="68339" x="2451100" y="5842000"/>
          <p14:tracePt t="68355" x="2368550" y="5848350"/>
          <p14:tracePt t="68355" x="2286000" y="5854700"/>
          <p14:tracePt t="68371" x="2209800" y="5854700"/>
          <p14:tracePt t="68371" x="2133600" y="5848350"/>
          <p14:tracePt t="68387" x="2063750" y="5842000"/>
          <p14:tracePt t="68387" x="1993900" y="5835650"/>
          <p14:tracePt t="68387" x="1930400" y="5822950"/>
          <p14:tracePt t="68407" x="1866900" y="5810250"/>
          <p14:tracePt t="68407" x="1809750" y="5797550"/>
          <p14:tracePt t="68421" x="1758950" y="5778500"/>
          <p14:tracePt t="68421" x="1714500" y="5765800"/>
          <p14:tracePt t="68437" x="1670050" y="5746750"/>
          <p14:tracePt t="68437" x="1638300" y="5727700"/>
          <p14:tracePt t="68454" x="1612900" y="5708650"/>
          <p14:tracePt t="68454" x="1593850" y="5683250"/>
          <p14:tracePt t="68471" x="1581150" y="5664200"/>
          <p14:tracePt t="68471" x="1568450" y="5613400"/>
          <p14:tracePt t="68488" x="1574800" y="5588000"/>
          <p14:tracePt t="68488" x="1587500" y="5562600"/>
          <p14:tracePt t="68504" x="1606550" y="5537200"/>
          <p14:tracePt t="68504" x="1631950" y="5511800"/>
          <p14:tracePt t="68521" x="1657350" y="5486400"/>
          <p14:tracePt t="68521" x="1733550" y="5448300"/>
          <p14:tracePt t="68538" x="1778000" y="5429250"/>
          <p14:tracePt t="68538" x="1822450" y="5410200"/>
          <p14:tracePt t="68555" x="1879600" y="5391150"/>
          <p14:tracePt t="68555" x="1930400" y="5378450"/>
          <p14:tracePt t="68571" x="1993900" y="5365750"/>
          <p14:tracePt t="68571" x="2057400" y="5359400"/>
          <p14:tracePt t="68588" x="2120900" y="5353050"/>
          <p14:tracePt t="68588" x="2190750" y="5346700"/>
          <p14:tracePt t="68588" x="2260600" y="5346700"/>
          <p14:tracePt t="68607" x="2330450" y="5340350"/>
          <p14:tracePt t="68619" x="2406650" y="5340350"/>
          <p14:tracePt t="68619" x="2552700" y="5346700"/>
          <p14:tracePt t="68639" x="2628900" y="5346700"/>
          <p14:tracePt t="68639" x="2705100" y="5346700"/>
          <p14:tracePt t="68655" x="2781300" y="5353050"/>
          <p14:tracePt t="68655" x="2851150" y="5359400"/>
          <p14:tracePt t="68672" x="2921000" y="5359400"/>
          <p14:tracePt t="68672" x="2984500" y="5365750"/>
          <p14:tracePt t="68672" x="3041650" y="5372100"/>
          <p14:tracePt t="68691" x="3098800" y="5384800"/>
          <p14:tracePt t="68703" x="3143250" y="5391150"/>
          <p14:tracePt t="68703" x="3225800" y="5410200"/>
          <p14:tracePt t="68722" x="3257550" y="5416550"/>
          <p14:tracePt t="68722" x="3282950" y="5429250"/>
          <p14:tracePt t="68738" x="3302000" y="5435600"/>
          <p14:tracePt t="68738" x="3321050" y="5448300"/>
          <p14:tracePt t="68755" x="3327400" y="5461000"/>
          <p14:tracePt t="68755" x="3333750" y="5473700"/>
          <p14:tracePt t="68755" x="3333750" y="5492750"/>
          <p14:tracePt t="68774" x="3333750" y="5505450"/>
          <p14:tracePt t="68774" x="3327400" y="5518150"/>
          <p14:tracePt t="68789" x="3321050" y="5537200"/>
          <p14:tracePt t="68789" x="3308350" y="5549900"/>
          <p14:tracePt t="68805" x="3295650" y="5568950"/>
          <p14:tracePt t="68805" x="3276600" y="5581650"/>
          <p14:tracePt t="68822" x="3257550" y="5594350"/>
          <p14:tracePt t="68822" x="3219450" y="5626100"/>
          <p14:tracePt t="68839" x="3194050" y="5638800"/>
          <p14:tracePt t="68839" x="3168650" y="5651500"/>
          <p14:tracePt t="68856" x="3136900" y="5664200"/>
          <p14:tracePt t="68856" x="3105150" y="5670550"/>
          <p14:tracePt t="68872" x="3073400" y="5683250"/>
          <p14:tracePt t="68872" x="3041650" y="5689600"/>
          <p14:tracePt t="68888" x="3009900" y="5702300"/>
          <p14:tracePt t="68888" x="2971800" y="5708650"/>
          <p14:tracePt t="68907" x="2901950" y="5721350"/>
          <p14:tracePt t="68907" x="2863850" y="5727700"/>
          <p14:tracePt t="68923" x="2832100" y="5727700"/>
          <p14:tracePt t="68923" x="2800350" y="5727700"/>
          <p14:tracePt t="68939" x="2768600" y="5727700"/>
          <p14:tracePt t="68939" x="2743200" y="5727700"/>
          <p14:tracePt t="68939" x="2717800" y="5721350"/>
          <p14:tracePt t="68959" x="2692400" y="5715000"/>
          <p14:tracePt t="68971" x="2679700" y="5708650"/>
          <p14:tracePt t="68971" x="2654300" y="5689600"/>
          <p14:tracePt t="68992" x="2654300" y="5683250"/>
          <p14:tracePt t="68992" x="2654300" y="5670550"/>
          <p14:tracePt t="69007" x="2654300" y="5657850"/>
          <p14:tracePt t="69007" x="2667000" y="5651500"/>
          <p14:tracePt t="69023" x="2679700" y="5638800"/>
          <p14:tracePt t="69023" x="2698750" y="5632450"/>
          <p14:tracePt t="69040" x="2717800" y="5626100"/>
          <p14:tracePt t="69040" x="2743200" y="5613400"/>
          <p14:tracePt t="69040" x="2774950" y="5607050"/>
          <p14:tracePt t="69059" x="2806700" y="5600700"/>
          <p14:tracePt t="69071" x="2844800" y="5594350"/>
          <p14:tracePt t="69071" x="2927350" y="5588000"/>
          <p14:tracePt t="69090" x="2965450" y="5588000"/>
          <p14:tracePt t="69090" x="3009900" y="5581650"/>
          <p14:tracePt t="69107" x="3060700" y="5581650"/>
          <p14:tracePt t="69107" x="3105150" y="5575300"/>
          <p14:tracePt t="69123" x="3149600" y="5575300"/>
          <p14:tracePt t="69123" x="3238500" y="5575300"/>
          <p14:tracePt t="69140" x="3282950" y="5575300"/>
          <p14:tracePt t="69140" x="3321050" y="5575300"/>
          <p14:tracePt t="69156" x="3365500" y="5575300"/>
          <p14:tracePt t="69156" x="3403600" y="5575300"/>
          <p14:tracePt t="69175" x="3441700" y="5581650"/>
          <p14:tracePt t="69175" x="3479800" y="5588000"/>
          <p14:tracePt t="69190" x="3511550" y="5594350"/>
          <p14:tracePt t="69190" x="3581400" y="5607050"/>
          <p14:tracePt t="69208" x="3619500" y="5613400"/>
          <p14:tracePt t="69208" x="3651250" y="5626100"/>
          <p14:tracePt t="69223" x="3683000" y="5632450"/>
          <p14:tracePt t="69223" x="3708400" y="5645150"/>
          <p14:tracePt t="69240" x="3740150" y="5651500"/>
          <p14:tracePt t="69240" x="3765550" y="5664200"/>
          <p14:tracePt t="69240" x="3790950" y="5670550"/>
          <p14:tracePt t="69259" x="3816350" y="5676900"/>
          <p14:tracePt t="69272" x="3835400" y="5689600"/>
          <p14:tracePt t="69272" x="3873500" y="5702300"/>
          <p14:tracePt t="69291" x="3892550" y="5708650"/>
          <p14:tracePt t="69291" x="3905250" y="5715000"/>
          <p14:tracePt t="69308" x="3917950" y="5721350"/>
          <p14:tracePt t="69308" x="3930650" y="5727700"/>
          <p14:tracePt t="69308" x="3943350" y="5727700"/>
          <p14:tracePt t="69326" x="3949700" y="5734050"/>
          <p14:tracePt t="69339" x="3962400" y="5740400"/>
          <p14:tracePt t="69339" x="3975100" y="5746750"/>
          <p14:tracePt t="69359" x="3981450" y="5746750"/>
          <p14:tracePt t="69359" x="3981450" y="5753100"/>
          <p14:tracePt t="69375" x="3987800" y="5759450"/>
          <p14:tracePt t="69389" x="3994150" y="5759450"/>
          <p14:tracePt t="69405" x="4000500" y="5765800"/>
          <p14:tracePt t="69422" x="4006850" y="5772150"/>
          <p14:tracePt t="69439" x="4013200" y="5772150"/>
          <p14:tracePt t="69456" x="4013200" y="5778500"/>
          <p14:tracePt t="69478" x="4019550" y="5778500"/>
          <p14:tracePt t="69494" x="4025900" y="5778500"/>
          <p14:tracePt t="69514" x="4032250" y="5778500"/>
          <p14:tracePt t="69546" x="4038600" y="5772150"/>
          <p14:tracePt t="69634" x="4032250" y="5765800"/>
          <p14:tracePt t="69794" x="4025900" y="5765800"/>
          <p14:tracePt t="69874" x="4025900" y="5772150"/>
          <p14:tracePt t="69914" x="4019550" y="5778500"/>
          <p14:tracePt t="69966" x="4019550" y="5784850"/>
          <p14:tracePt t="69986" x="4019550" y="5791200"/>
          <p14:tracePt t="70010" x="4025900" y="5797550"/>
          <p14:tracePt t="70070" x="4025900" y="5803900"/>
          <p14:tracePt t="70098" x="4025900" y="5810250"/>
          <p14:tracePt t="70114" x="4025900" y="5816600"/>
          <p14:tracePt t="70130" x="4025900" y="5822950"/>
          <p14:tracePt t="70154" x="4032250" y="5822950"/>
          <p14:tracePt t="70174" x="4032250" y="5829300"/>
          <p14:tracePt t="70182" x="4038600" y="5835650"/>
          <p14:tracePt t="70199" x="4044950" y="5848350"/>
          <p14:tracePt t="70215" x="4051300" y="5854700"/>
          <p14:tracePt t="70215" x="4051300" y="5861050"/>
          <p14:tracePt t="70227" x="4057650" y="5867400"/>
          <p14:tracePt t="70227" x="4064000" y="5873750"/>
          <p14:tracePt t="70244" x="4070350" y="5880100"/>
          <p14:tracePt t="70244" x="4076700" y="5880100"/>
          <p14:tracePt t="70260" x="4083050" y="5886450"/>
          <p14:tracePt t="70260" x="4089400" y="5892800"/>
          <p14:tracePt t="70260" x="4095750" y="5892800"/>
          <p14:tracePt t="70280" x="4102100" y="5892800"/>
          <p14:tracePt t="70292" x="4108450" y="5899150"/>
          <p14:tracePt t="70292" x="4114800" y="5905500"/>
          <p14:tracePt t="70311" x="4121150" y="5911850"/>
          <p14:tracePt t="70311" x="4127500" y="5918200"/>
          <p14:tracePt t="70327" x="4133850" y="5924550"/>
          <p14:tracePt t="70342" x="4133850" y="5930900"/>
          <p14:tracePt t="70359" x="4140200" y="5930900"/>
          <p14:tracePt t="70379" x="4146550" y="5937250"/>
          <p14:tracePt t="70422" x="4146550" y="5943600"/>
          <p14:tracePt t="70458" x="4146550" y="5937250"/>
          <p14:tracePt t="70550" x="4146550" y="5930900"/>
          <p14:tracePt t="70574" x="4152900" y="5924550"/>
          <p14:tracePt t="70587" x="4146550" y="5918200"/>
          <p14:tracePt t="70663" x="4146550" y="5911850"/>
          <p14:tracePt t="70738" x="4140200" y="5911850"/>
          <p14:tracePt t="70814" x="4140200" y="5905500"/>
          <p14:tracePt t="70850" x="4140200" y="5892800"/>
          <p14:tracePt t="70887" x="4140200" y="5899150"/>
          <p14:tracePt t="70902" x="4133850" y="5899150"/>
          <p14:tracePt t="70938" x="4127500" y="5892800"/>
          <p14:tracePt t="70963" x="4121150" y="5886450"/>
          <p14:tracePt t="70999" x="4114800" y="5886450"/>
          <p14:tracePt t="71047" x="4108450" y="5886450"/>
          <p14:tracePt t="71074" x="4108450" y="5892800"/>
          <p14:tracePt t="71134" x="4102100" y="5892800"/>
          <p14:tracePt t="71158" x="4095750" y="5899150"/>
          <p14:tracePt t="71210" x="4089400" y="5905500"/>
          <p14:tracePt t="71314" x="4089400" y="5899150"/>
          <p14:tracePt t="71346" x="4083050" y="5905500"/>
          <p14:tracePt t="71399" x="4083050" y="5911850"/>
          <p14:tracePt t="71426" x="4083050" y="5918200"/>
          <p14:tracePt t="71467" x="4076700" y="5918200"/>
          <p14:tracePt t="71526" x="4070350" y="5918200"/>
          <p14:tracePt t="71607" x="4064000" y="5918200"/>
          <p14:tracePt t="71638" x="4064000" y="5924550"/>
          <p14:tracePt t="71666" x="4057650" y="5930900"/>
          <p14:tracePt t="71718" x="4057650" y="5924550"/>
          <p14:tracePt t="71759" x="4057650" y="5918200"/>
          <p14:tracePt t="71779" x="4057650" y="5911850"/>
          <p14:tracePt t="71810" x="4057650" y="5918200"/>
          <p14:tracePt t="71826" x="4057650" y="5924550"/>
          <p14:tracePt t="71862" x="4064000" y="5924550"/>
          <p14:tracePt t="71939" x="4057650" y="5918200"/>
          <p14:tracePt t="71983" x="4057650" y="5911850"/>
          <p14:tracePt t="72026" x="4051300" y="5905500"/>
          <p14:tracePt t="72058" x="4051300" y="5899150"/>
          <p14:tracePt t="72126" x="4044950" y="5899150"/>
          <p14:tracePt t="72146" x="4038600" y="5899150"/>
          <p14:tracePt t="72171" x="4032250" y="5892800"/>
          <p14:tracePt t="72199" x="4025900" y="5886450"/>
          <p14:tracePt t="72214" x="4025900" y="5880100"/>
          <p14:tracePt t="72231" x="4019550" y="5873750"/>
          <p14:tracePt t="72239" x="4019550" y="5867400"/>
          <p14:tracePt t="72255" x="4013200" y="5861050"/>
          <p14:tracePt t="72267" x="4013200" y="5848350"/>
          <p14:tracePt t="72283" x="4013200" y="5842000"/>
          <p14:tracePt t="72299" x="4013200" y="5835650"/>
          <p14:tracePt t="72316" x="4013200" y="5829300"/>
          <p14:tracePt t="72334" x="4013200" y="5822950"/>
          <p14:tracePt t="72350" x="4006850" y="5816600"/>
          <p14:tracePt t="72366" x="4000500" y="5810250"/>
          <p14:tracePt t="72383" x="3994150" y="5803900"/>
          <p14:tracePt t="72399" x="3987800" y="5797550"/>
          <p14:tracePt t="72427" x="3981450" y="5784850"/>
          <p14:tracePt t="72439" x="3981450" y="5778500"/>
          <p14:tracePt t="72455" x="3975100" y="5772150"/>
          <p14:tracePt t="72466" x="3968750" y="5765800"/>
          <p14:tracePt t="72466" x="3968750" y="5759450"/>
          <p14:tracePt t="72466" x="3962400" y="5753100"/>
          <p14:tracePt t="72488" x="3956050" y="5746750"/>
          <p14:tracePt t="72488" x="3943350" y="5740400"/>
          <p14:tracePt t="72502" x="3937000" y="5734050"/>
          <p14:tracePt t="72502" x="3924300" y="5727700"/>
          <p14:tracePt t="72518" x="3911600" y="5721350"/>
          <p14:tracePt t="72518" x="3898900" y="5715000"/>
          <p14:tracePt t="72535" x="3886200" y="5708650"/>
          <p14:tracePt t="72535" x="3873500" y="5702300"/>
          <p14:tracePt t="72552" x="3854450" y="5702300"/>
          <p14:tracePt t="72552" x="3816350" y="5689600"/>
          <p14:tracePt t="72569" x="3797300" y="5683250"/>
          <p14:tracePt t="72569" x="3771900" y="5683250"/>
          <p14:tracePt t="72585" x="3752850" y="5683250"/>
          <p14:tracePt t="72585" x="3733800" y="5683250"/>
          <p14:tracePt t="72602" x="3708400" y="5676900"/>
          <p14:tracePt t="72602" x="3670300" y="5683250"/>
          <p14:tracePt t="72620" x="3651250" y="5683250"/>
          <p14:tracePt t="72620" x="3632200" y="5683250"/>
          <p14:tracePt t="72636" x="3613150" y="5683250"/>
          <p14:tracePt t="72636" x="3594100" y="5683250"/>
          <p14:tracePt t="72652" x="3581400" y="5683250"/>
          <p14:tracePt t="72652" x="3568700" y="5683250"/>
          <p14:tracePt t="72669" x="3549650" y="5676900"/>
          <p14:tracePt t="72669" x="3543300" y="5670550"/>
          <p14:tracePt t="72669" x="3530600" y="5670550"/>
          <p14:tracePt t="72688" x="3517900" y="5670550"/>
          <p14:tracePt t="72700" x="3511550" y="5664200"/>
          <p14:tracePt t="72700" x="3492500" y="5664200"/>
          <p14:tracePt t="72720" x="3486150" y="5664200"/>
          <p14:tracePt t="72720" x="3479800" y="5664200"/>
          <p14:tracePt t="72736" x="3473450" y="5664200"/>
          <p14:tracePt t="72736" x="3467100" y="5664200"/>
          <p14:tracePt t="72753" x="3460750" y="5664200"/>
          <p14:tracePt t="72753" x="3454400" y="5664200"/>
          <p14:tracePt t="72753" x="3448050" y="5657850"/>
          <p14:tracePt t="72771" x="3441700" y="5657850"/>
          <p14:tracePt t="72784" x="3435350" y="5657850"/>
          <p14:tracePt t="72801" x="3429000" y="5651500"/>
          <p14:tracePt t="72817" x="3435350" y="5645150"/>
          <p14:tracePt t="72859" x="3441700" y="5645150"/>
          <p14:tracePt t="72875" x="3448050" y="5645150"/>
          <p14:tracePt t="72891" x="3454400" y="5645150"/>
          <p14:tracePt t="72899" x="3460750" y="5638800"/>
          <p14:tracePt t="72907" x="3467100" y="5638800"/>
          <p14:tracePt t="72907" x="3473450" y="5638800"/>
          <p14:tracePt t="72920" x="3473450" y="5632450"/>
          <p14:tracePt t="72920" x="3479800" y="5626100"/>
          <p14:tracePt t="72936" x="3486150" y="5619750"/>
          <p14:tracePt t="72951" x="3486150" y="5613400"/>
          <p14:tracePt t="72951" x="3492500" y="5607050"/>
          <p14:tracePt t="72970" x="3492500" y="5600700"/>
          <p14:tracePt t="72970" x="3498850" y="5594350"/>
          <p14:tracePt t="72987" x="3498850" y="5588000"/>
          <p14:tracePt t="73011" x="3492500" y="5588000"/>
          <p14:tracePt t="73026" x="3479800" y="5588000"/>
          <p14:tracePt t="73039" x="3473450" y="5588000"/>
          <p14:tracePt t="73056" x="3467100" y="5588000"/>
          <p14:tracePt t="73068" x="3460750" y="5588000"/>
          <p14:tracePt t="73068" x="3448050" y="5594350"/>
          <p14:tracePt t="73088" x="3441700" y="5600700"/>
          <p14:tracePt t="73102" x="3435350" y="5600700"/>
          <p14:tracePt t="73119" x="3429000" y="5613400"/>
          <p14:tracePt t="73135" x="3422650" y="5613400"/>
          <p14:tracePt t="73152" x="3416300" y="5619750"/>
          <p14:tracePt t="73171" x="3422650" y="5626100"/>
          <p14:tracePt t="73186" x="3435350" y="5626100"/>
          <p14:tracePt t="73207" x="3441700" y="5626100"/>
          <p14:tracePt t="73219" x="3448050" y="5626100"/>
          <p14:tracePt t="73219" x="3454400" y="5626100"/>
          <p14:tracePt t="73238" x="3460750" y="5626100"/>
          <p14:tracePt t="73238" x="3473450" y="5632450"/>
          <p14:tracePt t="73254" x="3486150" y="5632450"/>
          <p14:tracePt t="73254" x="3505200" y="5638800"/>
          <p14:tracePt t="73271" x="3524250" y="5651500"/>
          <p14:tracePt t="73271" x="3568700" y="5683250"/>
          <p14:tracePt t="73288" x="3594100" y="5695950"/>
          <p14:tracePt t="73288" x="3625850" y="5715000"/>
          <p14:tracePt t="73304" x="3651250" y="5734050"/>
          <p14:tracePt t="73304" x="3683000" y="5753100"/>
          <p14:tracePt t="73321" x="3708400" y="5765800"/>
          <p14:tracePt t="73321" x="3759200" y="5784850"/>
          <p14:tracePt t="73340" x="3778250" y="5791200"/>
          <p14:tracePt t="73352" x="3797300" y="5797550"/>
          <p14:tracePt t="73352" x="3822700" y="5803900"/>
          <p14:tracePt t="73371" x="3835400" y="5803900"/>
          <p14:tracePt t="73371" x="3841750" y="5803900"/>
          <p14:tracePt t="73388" x="3848100" y="5803900"/>
          <p14:tracePt t="73388" x="3854450" y="5797550"/>
          <p14:tracePt t="73405" x="3860800" y="5797550"/>
          <p14:tracePt t="73419" x="3854450" y="5797550"/>
          <p14:tracePt t="73475" x="3848100" y="5797550"/>
          <p14:tracePt t="73500" x="3841750" y="5803900"/>
          <p14:tracePt t="73527" x="3835400" y="5810250"/>
          <p14:tracePt t="73543" x="3829050" y="5810250"/>
          <p14:tracePt t="73567" x="3822700" y="5816600"/>
          <p14:tracePt t="73587" x="3816350" y="5816600"/>
          <p14:tracePt t="73603" x="3810000" y="5816600"/>
          <p14:tracePt t="73619" x="3803650" y="5816600"/>
          <p14:tracePt t="73647" x="3803650" y="5810250"/>
          <p14:tracePt t="73686" x="3803650" y="5803900"/>
          <p14:tracePt t="73699" x="3803650" y="5797550"/>
          <p14:tracePt t="73715" x="3803650" y="5791200"/>
          <p14:tracePt t="73731" x="3810000" y="5784850"/>
          <p14:tracePt t="73740" x="3810000" y="5778500"/>
          <p14:tracePt t="73756" x="3810000" y="5772150"/>
          <p14:tracePt t="73771" x="3810000" y="5765800"/>
          <p14:tracePt t="73807" x="3810000" y="5759450"/>
          <p14:tracePt t="73835" x="3803650" y="5753100"/>
          <p14:tracePt t="73859" x="3797300" y="5753100"/>
          <p14:tracePt t="73879" x="3790950" y="5746750"/>
          <p14:tracePt t="73895" x="3784600" y="5746750"/>
          <p14:tracePt t="73919" x="3778250" y="5746750"/>
          <p14:tracePt t="73963" x="3771900" y="5740400"/>
          <p14:tracePt t="74023" x="3771900" y="5746750"/>
          <p14:tracePt t="74039" x="3771900" y="5753100"/>
          <p14:tracePt t="74083" x="3765550" y="5753100"/>
          <p14:tracePt t="74127" x="3759200" y="5753100"/>
          <p14:tracePt t="74203" x="3752850" y="5753100"/>
          <p14:tracePt t="74227" x="3746500" y="5759450"/>
          <p14:tracePt t="74255" x="3740150" y="5759450"/>
          <p14:tracePt t="74331" x="3733800" y="5759450"/>
          <p14:tracePt t="74572" x="3708400" y="5772150"/>
          <p14:tracePt t="74632" x="3702050" y="5772150"/>
          <p14:tracePt t="74655" x="3695700" y="5778500"/>
          <p14:tracePt t="74687" x="3695700" y="5784850"/>
          <p14:tracePt t="74827" x="3689350" y="5791200"/>
          <p14:tracePt t="74923" x="3689350" y="5797550"/>
          <p14:tracePt t="75007" x="3689350" y="5803900"/>
          <p14:tracePt t="75039" x="3683000" y="5810250"/>
          <p14:tracePt t="75075" x="3676650" y="5803900"/>
          <p14:tracePt t="75135" x="3676650" y="5810250"/>
          <p14:tracePt t="75187" x="3670300" y="5810250"/>
          <p14:tracePt t="75231" x="3663950" y="5816600"/>
          <p14:tracePt t="75315" x="3663950" y="5810250"/>
          <p14:tracePt t="75375" x="3657600" y="5803900"/>
          <p14:tracePt t="75531" x="3651250" y="5810250"/>
          <p14:tracePt t="75591" x="3644900" y="5816600"/>
          <p14:tracePt t="75727" x="3638550" y="5810250"/>
          <p14:tracePt t="75839" x="3632200" y="5810250"/>
          <p14:tracePt t="75871" x="3625850" y="5816600"/>
          <p14:tracePt t="75901" x="3625850" y="5810250"/>
          <p14:tracePt t="75960" x="3619500" y="5816600"/>
          <p14:tracePt t="76051" x="3619500" y="5810250"/>
          <p14:tracePt t="76111" x="3625850" y="5816600"/>
          <p14:tracePt t="76140" x="3625850" y="5822950"/>
          <p14:tracePt t="76200" x="3625850" y="5816600"/>
          <p14:tracePt t="76260" x="3632200" y="5822950"/>
          <p14:tracePt t="76300" x="3625850" y="5829300"/>
          <p14:tracePt t="76320" x="3632200" y="5822950"/>
          <p14:tracePt t="76336" x="3632200" y="5829300"/>
          <p14:tracePt t="76395" x="3632200" y="5822950"/>
          <p14:tracePt t="76440" x="3625850" y="5822950"/>
          <p14:tracePt t="76484" x="3625850" y="5829300"/>
          <p14:tracePt t="76508" x="3625850" y="5822950"/>
          <p14:tracePt t="76576" x="3619500" y="5822950"/>
          <p14:tracePt t="76627" x="3619500" y="5829300"/>
          <p14:tracePt t="76652" x="3619500" y="5822950"/>
          <p14:tracePt t="76792" x="3613150" y="5829300"/>
          <p14:tracePt t="76860" x="3606800" y="5835650"/>
          <p14:tracePt t="76960" x="3600450" y="5829300"/>
          <p14:tracePt t="77003" x="3600450" y="5822950"/>
          <p14:tracePt t="77019" x="3594100" y="5822950"/>
          <p14:tracePt t="77108" x="3587750" y="5816600"/>
          <p14:tracePt t="77152" x="3581400" y="5810250"/>
          <p14:tracePt t="77220" x="3581400" y="5816600"/>
          <p14:tracePt t="77280" x="3575050" y="5816600"/>
          <p14:tracePt t="77312" x="3568700" y="5810250"/>
          <p14:tracePt t="77340" x="3568700" y="5803900"/>
          <p14:tracePt t="77348" x="3568700" y="5797550"/>
          <p14:tracePt t="77364" x="3568700" y="5791200"/>
          <p14:tracePt t="77372" x="3568700" y="5784850"/>
          <p14:tracePt t="77384" x="3568700" y="5778500"/>
          <p14:tracePt t="77400" x="3568700" y="5765800"/>
          <p14:tracePt t="77400" x="3568700" y="5759450"/>
          <p14:tracePt t="77419" x="3575050" y="5746750"/>
          <p14:tracePt t="77419" x="3575050" y="5740400"/>
          <p14:tracePt t="77435" x="3575050" y="5734050"/>
          <p14:tracePt t="77435" x="3581400" y="5715000"/>
          <p14:tracePt t="77453" x="3581400" y="5702300"/>
          <p14:tracePt t="77453" x="3587750" y="5689600"/>
          <p14:tracePt t="77469" x="3587750" y="5676900"/>
          <p14:tracePt t="77469" x="3587750" y="5670550"/>
          <p14:tracePt t="77485" x="3594100" y="5657850"/>
          <p14:tracePt t="77485" x="3594100" y="5651500"/>
          <p14:tracePt t="77485" x="3594100" y="5638800"/>
          <p14:tracePt t="77504" x="3594100" y="5619750"/>
          <p14:tracePt t="77517" x="3594100" y="5613400"/>
          <p14:tracePt t="77517" x="3594100" y="5600700"/>
          <p14:tracePt t="77536" x="3594100" y="5581650"/>
          <p14:tracePt t="77776" x="3505200" y="5321300"/>
          <p14:tracePt t="77785" x="3498850" y="5372100"/>
          <p14:tracePt t="77785" x="3492500" y="5422900"/>
          <p14:tracePt t="77803" x="3492500" y="5480050"/>
          <p14:tracePt t="77803" x="3479800" y="5613400"/>
          <p14:tracePt t="77821" x="3473450" y="5651500"/>
          <p14:tracePt t="77821" x="3467100" y="5695950"/>
          <p14:tracePt t="77837" x="3460750" y="5727700"/>
          <p14:tracePt t="77837" x="3454400" y="5772150"/>
          <p14:tracePt t="77854" x="3448050" y="5810250"/>
          <p14:tracePt t="77854" x="3435350" y="5842000"/>
          <p14:tracePt t="77870" x="3429000" y="5880100"/>
          <p14:tracePt t="77870" x="3422650" y="5905500"/>
          <p14:tracePt t="77870" x="3409950" y="5937250"/>
          <p14:tracePt t="77889" x="3403600" y="5962650"/>
          <p14:tracePt t="77902" x="3390900" y="5981700"/>
          <p14:tracePt t="77902" x="3378200" y="6013450"/>
          <p14:tracePt t="77921" x="3371850" y="6026150"/>
          <p14:tracePt t="77921" x="3365500" y="6038850"/>
          <p14:tracePt t="77937" x="3359150" y="6045200"/>
          <p14:tracePt t="77937" x="3359150" y="6051550"/>
          <p14:tracePt t="77937" x="3352800" y="6057900"/>
          <p14:tracePt t="77957" x="3346450" y="6064250"/>
          <p14:tracePt t="77969" x="3346450" y="6076950"/>
          <p14:tracePt t="77986" x="3340100" y="6083300"/>
          <p14:tracePt t="77986" x="3333750" y="6089650"/>
          <p14:tracePt t="78005" x="3333750" y="6096000"/>
          <p14:tracePt t="78024" x="3327400" y="6089650"/>
          <p14:tracePt t="78041" x="3327400" y="6083300"/>
          <p14:tracePt t="78057" x="3327400" y="6076950"/>
          <p14:tracePt t="78069" x="3327400" y="6070600"/>
          <p14:tracePt t="78069" x="3327400" y="6064250"/>
          <p14:tracePt t="78088" x="3327400" y="6051550"/>
          <p14:tracePt t="78088" x="3327400" y="6045200"/>
          <p14:tracePt t="78105" x="3327400" y="6038850"/>
          <p14:tracePt t="78105" x="3327400" y="6007100"/>
          <p14:tracePt t="78121" x="3327400" y="5994400"/>
          <p14:tracePt t="78121" x="3327400" y="5969000"/>
          <p14:tracePt t="78138" x="3327400" y="5949950"/>
          <p14:tracePt t="78138" x="3327400" y="5924550"/>
          <p14:tracePt t="78155" x="3333750" y="5899150"/>
          <p14:tracePt t="78155" x="3333750" y="5867400"/>
          <p14:tracePt t="78173" x="3333750" y="5842000"/>
          <p14:tracePt t="78173" x="3333750" y="5816600"/>
          <p14:tracePt t="78393" x="3587750" y="5829300"/>
          <p14:tracePt t="78432" x="3594100" y="5829300"/>
          <p14:tracePt t="78448" x="3600450" y="5829300"/>
          <p14:tracePt t="78457" x="3606800" y="5829300"/>
          <p14:tracePt t="78470" x="3613150" y="5822950"/>
          <p14:tracePt t="79589" x="3784600" y="6013450"/>
          <p14:tracePt t="79608" x="3790950" y="6013450"/>
          <p14:tracePt t="79624" x="3797300" y="6007100"/>
          <p14:tracePt t="79640" x="3803650" y="6007100"/>
          <p14:tracePt t="79652" x="3803650" y="6000750"/>
          <p14:tracePt t="79668" x="3810000" y="5994400"/>
          <p14:tracePt t="79684" x="3810000" y="5988050"/>
          <p14:tracePt t="79708" x="3810000" y="5981700"/>
          <p14:tracePt t="79720" x="3810000" y="5975350"/>
          <p14:tracePt t="79752" x="3803650" y="5969000"/>
          <p14:tracePt t="79772" x="3797300" y="5969000"/>
          <p14:tracePt t="79789" x="3790950" y="5969000"/>
          <p14:tracePt t="79804" x="3784600" y="5962650"/>
          <p14:tracePt t="79828" x="3784600" y="5956300"/>
          <p14:tracePt t="79849" x="3778250" y="5956300"/>
          <p14:tracePt t="79892" x="3784600" y="5949950"/>
          <p14:tracePt t="79932" x="3790950" y="5943600"/>
          <p14:tracePt t="79953" x="3797300" y="5943600"/>
          <p14:tracePt t="79968" x="3803650" y="5949950"/>
          <p14:tracePt t="79984" x="3810000" y="5949950"/>
          <p14:tracePt t="80001" x="3816350" y="5956300"/>
          <p14:tracePt t="80012" x="3822700" y="5962650"/>
          <p14:tracePt t="80028" x="3829050" y="5969000"/>
          <p14:tracePt t="80069" x="3835400" y="5969000"/>
          <p14:tracePt t="80097" x="3841750" y="5969000"/>
          <p14:tracePt t="80121" x="3848100" y="5962650"/>
          <p14:tracePt t="80140" x="3848100" y="5956300"/>
          <p14:tracePt t="80165" x="3841750" y="5943600"/>
          <p14:tracePt t="80181" x="3841750" y="5937250"/>
          <p14:tracePt t="80189" x="3841750" y="5930900"/>
          <p14:tracePt t="80201" x="3835400" y="5924550"/>
          <p14:tracePt t="80210" x="3835400" y="5918200"/>
          <p14:tracePt t="81921" x="5359400" y="5829300"/>
          <p14:tracePt t="81929" x="5372100" y="5829300"/>
          <p14:tracePt t="81933" x="5391150" y="5822950"/>
          <p14:tracePt t="81933" x="5416550" y="5822950"/>
          <p14:tracePt t="81952" x="5441950" y="5816600"/>
          <p14:tracePt t="81952" x="5473700" y="5816600"/>
          <p14:tracePt t="81967" x="5505450" y="5810250"/>
          <p14:tracePt t="81967" x="5543550" y="5810250"/>
          <p14:tracePt t="81985" x="5575300" y="5803900"/>
          <p14:tracePt t="81985" x="5645150" y="5803900"/>
          <p14:tracePt t="82002" x="5683250" y="5797550"/>
          <p14:tracePt t="82002" x="5715000" y="5803900"/>
          <p14:tracePt t="82018" x="5746750" y="5803900"/>
          <p14:tracePt t="82018" x="5778500" y="5803900"/>
          <p14:tracePt t="82035" x="5816600" y="5803900"/>
          <p14:tracePt t="82035" x="5848350" y="5803900"/>
          <p14:tracePt t="82035" x="5886450" y="5810250"/>
          <p14:tracePt t="82055" x="5918200" y="5810250"/>
          <p14:tracePt t="82066" x="5956300" y="5810250"/>
          <p14:tracePt t="82066" x="6019800" y="5810250"/>
          <p14:tracePt t="82086" x="6057900" y="5816600"/>
          <p14:tracePt t="82086" x="6083300" y="5822950"/>
          <p14:tracePt t="82103" x="6115050" y="5822950"/>
          <p14:tracePt t="82103" x="6146800" y="5829300"/>
          <p14:tracePt t="82103" x="6178550" y="5835650"/>
          <p14:tracePt t="82121" x="6203950" y="58420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ja-JP" altLang="en-US" dirty="0"/>
              <a:t>異常値の取り扱い</a:t>
            </a:r>
          </a:p>
        </p:txBody>
      </p:sp>
      <p:sp>
        <p:nvSpPr>
          <p:cNvPr id="409604" name="Text Box 4"/>
          <p:cNvSpPr txBox="1">
            <a:spLocks noChangeArrowheads="1"/>
          </p:cNvSpPr>
          <p:nvPr/>
        </p:nvSpPr>
        <p:spPr bwMode="auto">
          <a:xfrm>
            <a:off x="374623" y="1013476"/>
            <a:ext cx="7653338" cy="1200329"/>
          </a:xfrm>
          <a:prstGeom prst="rect">
            <a:avLst/>
          </a:prstGeom>
          <a:noFill/>
          <a:ln w="38100">
            <a:noFill/>
            <a:miter lim="800000"/>
            <a:headEnd/>
            <a:tailEnd/>
          </a:ln>
          <a:effectLst/>
        </p:spPr>
        <p:txBody>
          <a:bodyPr>
            <a:spAutoFit/>
          </a:bodyPr>
          <a:lstStyle/>
          <a:p>
            <a:pPr>
              <a:lnSpc>
                <a:spcPct val="150000"/>
              </a:lnSpc>
            </a:pPr>
            <a:r>
              <a:rPr lang="ja-JP" altLang="en-US" dirty="0"/>
              <a:t>データの中に異常に大きい，あるいは小さい値，</a:t>
            </a:r>
            <a:r>
              <a:rPr lang="ja-JP" altLang="en-US" dirty="0" smtClean="0"/>
              <a:t>すなわち（　　異常値　　）（外れ値）が</a:t>
            </a:r>
            <a:r>
              <a:rPr lang="ja-JP" altLang="en-US" dirty="0"/>
              <a:t>あるときの取り扱い</a:t>
            </a:r>
          </a:p>
        </p:txBody>
      </p:sp>
      <p:sp>
        <p:nvSpPr>
          <p:cNvPr id="409609" name="Text Box 9"/>
          <p:cNvSpPr txBox="1">
            <a:spLocks noChangeArrowheads="1"/>
          </p:cNvSpPr>
          <p:nvPr/>
        </p:nvSpPr>
        <p:spPr bwMode="auto">
          <a:xfrm>
            <a:off x="374623" y="2365360"/>
            <a:ext cx="7581900" cy="457200"/>
          </a:xfrm>
          <a:prstGeom prst="rect">
            <a:avLst/>
          </a:prstGeom>
          <a:noFill/>
          <a:ln w="38100">
            <a:noFill/>
            <a:miter lim="800000"/>
            <a:headEnd/>
            <a:tailEnd/>
          </a:ln>
          <a:effectLst/>
        </p:spPr>
        <p:txBody>
          <a:bodyPr wrap="none">
            <a:spAutoFit/>
          </a:bodyPr>
          <a:lstStyle/>
          <a:p>
            <a:r>
              <a:rPr lang="ja-JP" altLang="en-US"/>
              <a:t>１．異常値の原因が明らかなときはその異常値を除去する</a:t>
            </a:r>
          </a:p>
        </p:txBody>
      </p:sp>
      <p:sp>
        <p:nvSpPr>
          <p:cNvPr id="409610" name="Text Box 10"/>
          <p:cNvSpPr txBox="1">
            <a:spLocks noChangeArrowheads="1"/>
          </p:cNvSpPr>
          <p:nvPr/>
        </p:nvSpPr>
        <p:spPr bwMode="auto">
          <a:xfrm>
            <a:off x="374623" y="3084498"/>
            <a:ext cx="2579687" cy="457200"/>
          </a:xfrm>
          <a:prstGeom prst="rect">
            <a:avLst/>
          </a:prstGeom>
          <a:noFill/>
          <a:ln w="38100">
            <a:noFill/>
            <a:miter lim="800000"/>
            <a:headEnd/>
            <a:tailEnd/>
          </a:ln>
          <a:effectLst/>
        </p:spPr>
        <p:txBody>
          <a:bodyPr wrap="none">
            <a:spAutoFit/>
          </a:bodyPr>
          <a:lstStyle/>
          <a:p>
            <a:r>
              <a:rPr lang="ja-JP" altLang="en-US"/>
              <a:t>２．データを増やす</a:t>
            </a:r>
          </a:p>
        </p:txBody>
      </p:sp>
      <p:sp>
        <p:nvSpPr>
          <p:cNvPr id="409611" name="Text Box 11"/>
          <p:cNvSpPr txBox="1">
            <a:spLocks noChangeArrowheads="1"/>
          </p:cNvSpPr>
          <p:nvPr/>
        </p:nvSpPr>
        <p:spPr bwMode="auto">
          <a:xfrm>
            <a:off x="374623" y="3805223"/>
            <a:ext cx="5532437" cy="457200"/>
          </a:xfrm>
          <a:prstGeom prst="rect">
            <a:avLst/>
          </a:prstGeom>
          <a:noFill/>
          <a:ln w="38100">
            <a:noFill/>
            <a:miter lim="800000"/>
            <a:headEnd/>
            <a:tailEnd/>
          </a:ln>
          <a:effectLst/>
        </p:spPr>
        <p:txBody>
          <a:bodyPr wrap="none">
            <a:spAutoFit/>
          </a:bodyPr>
          <a:lstStyle/>
          <a:p>
            <a:r>
              <a:rPr lang="ja-JP" altLang="en-US" dirty="0"/>
              <a:t>３．統計的検定によって異常値を除去する</a:t>
            </a:r>
          </a:p>
        </p:txBody>
      </p:sp>
      <p:sp>
        <p:nvSpPr>
          <p:cNvPr id="409612" name="Text Box 12"/>
          <p:cNvSpPr txBox="1">
            <a:spLocks noChangeArrowheads="1"/>
          </p:cNvSpPr>
          <p:nvPr/>
        </p:nvSpPr>
        <p:spPr bwMode="auto">
          <a:xfrm>
            <a:off x="374623" y="4525948"/>
            <a:ext cx="4613764" cy="461665"/>
          </a:xfrm>
          <a:prstGeom prst="rect">
            <a:avLst/>
          </a:prstGeom>
          <a:noFill/>
          <a:ln w="38100">
            <a:noFill/>
            <a:miter lim="800000"/>
            <a:headEnd/>
            <a:tailEnd/>
          </a:ln>
          <a:effectLst/>
        </p:spPr>
        <p:txBody>
          <a:bodyPr wrap="none">
            <a:spAutoFit/>
          </a:bodyPr>
          <a:lstStyle/>
          <a:p>
            <a:r>
              <a:rPr lang="ja-JP" altLang="en-US" dirty="0"/>
              <a:t>４．内部</a:t>
            </a:r>
            <a:r>
              <a:rPr lang="ja-JP" altLang="en-US" dirty="0" smtClean="0"/>
              <a:t>平均（トリム平均）を</a:t>
            </a:r>
            <a:r>
              <a:rPr lang="ja-JP" altLang="en-US" dirty="0"/>
              <a:t>用いる</a:t>
            </a:r>
          </a:p>
        </p:txBody>
      </p:sp>
      <p:sp>
        <p:nvSpPr>
          <p:cNvPr id="8" name="Text Box 12"/>
          <p:cNvSpPr txBox="1">
            <a:spLocks noChangeArrowheads="1"/>
          </p:cNvSpPr>
          <p:nvPr/>
        </p:nvSpPr>
        <p:spPr bwMode="auto">
          <a:xfrm>
            <a:off x="374623" y="5199583"/>
            <a:ext cx="3087705" cy="461665"/>
          </a:xfrm>
          <a:prstGeom prst="rect">
            <a:avLst/>
          </a:prstGeom>
          <a:noFill/>
          <a:ln w="38100">
            <a:noFill/>
            <a:miter lim="800000"/>
            <a:headEnd/>
            <a:tailEnd/>
          </a:ln>
          <a:effectLst/>
        </p:spPr>
        <p:txBody>
          <a:bodyPr wrap="none">
            <a:spAutoFit/>
          </a:bodyPr>
          <a:lstStyle/>
          <a:p>
            <a:r>
              <a:rPr lang="ja-JP" altLang="en-US" dirty="0"/>
              <a:t>５</a:t>
            </a:r>
            <a:r>
              <a:rPr lang="ja-JP" altLang="en-US" dirty="0" smtClean="0"/>
              <a:t>．ロバスト法を</a:t>
            </a:r>
            <a:r>
              <a:rPr lang="ja-JP" altLang="en-US" dirty="0"/>
              <a:t>用いる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65146142"/>
      </p:ext>
    </p:extLst>
  </p:cSld>
  <p:clrMapOvr>
    <a:masterClrMapping/>
  </p:clrMapOvr>
  <mc:AlternateContent xmlns:mc="http://schemas.openxmlformats.org/markup-compatibility/2006" xmlns:p14="http://schemas.microsoft.com/office/powerpoint/2010/main">
    <mc:Choice Requires="p14">
      <p:transition spd="slow" p14:dur="2000" advTm="309758"/>
    </mc:Choice>
    <mc:Fallback xmlns="">
      <p:transition spd="slow" advTm="309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7" x="2730500" y="1619250"/>
          <p14:tracePt t="2288" x="2736850" y="1619250"/>
          <p14:tracePt t="2304" x="2736850" y="1625600"/>
          <p14:tracePt t="2324" x="2743200" y="1631950"/>
          <p14:tracePt t="2332" x="2743200" y="1638300"/>
          <p14:tracePt t="2348" x="2743200" y="1644650"/>
          <p14:tracePt t="2356" x="2749550" y="1651000"/>
          <p14:tracePt t="2356" x="2749550" y="1657350"/>
          <p14:tracePt t="2376" x="2762250" y="1663700"/>
          <p14:tracePt t="2389" x="2768600" y="1670050"/>
          <p14:tracePt t="2389" x="2774950" y="1682750"/>
          <p14:tracePt t="2409" x="2781300" y="1682750"/>
          <p14:tracePt t="2409" x="2781300" y="1689100"/>
          <p14:tracePt t="2425" x="2781300" y="1695450"/>
          <p14:tracePt t="2425" x="2781300" y="1708150"/>
          <p14:tracePt t="2441" x="2781300" y="1714500"/>
          <p14:tracePt t="2441" x="2781300" y="1720850"/>
          <p14:tracePt t="2441" x="2774950" y="1727200"/>
          <p14:tracePt t="2461" x="2768600" y="1727200"/>
          <p14:tracePt t="2473" x="2762250" y="1733550"/>
          <p14:tracePt t="2473" x="2743200" y="1739900"/>
          <p14:tracePt t="2491" x="2724150" y="1739900"/>
          <p14:tracePt t="2491" x="2705100" y="1739900"/>
          <p14:tracePt t="2508" x="2686050" y="1733550"/>
          <p14:tracePt t="2508" x="2660650" y="1727200"/>
          <p14:tracePt t="2525" x="2635250" y="1720850"/>
          <p14:tracePt t="2525" x="2603500" y="1714500"/>
          <p14:tracePt t="2542" x="2578100" y="1701800"/>
          <p14:tracePt t="2542" x="2527300" y="1663700"/>
          <p14:tracePt t="2558" x="2501900" y="1638300"/>
          <p14:tracePt t="2558" x="2482850" y="1600200"/>
          <p14:tracePt t="2575" x="2470150" y="1562100"/>
          <p14:tracePt t="2575" x="2463800" y="1517650"/>
          <p14:tracePt t="2592" x="2457450" y="1466850"/>
          <p14:tracePt t="2592" x="2457450" y="1352550"/>
          <p14:tracePt t="2610" x="2463800" y="1301750"/>
          <p14:tracePt t="2610" x="2476500" y="1244600"/>
          <p14:tracePt t="2625" x="2495550" y="1200150"/>
          <p14:tracePt t="2625" x="2520950" y="1149350"/>
          <p14:tracePt t="2642" x="2552700" y="1111250"/>
          <p14:tracePt t="2642" x="2590800" y="1066800"/>
          <p14:tracePt t="2659" x="2628900" y="1028700"/>
          <p14:tracePt t="2659" x="2679700" y="996950"/>
          <p14:tracePt t="2677" x="2794000" y="939800"/>
          <p14:tracePt t="2677" x="2857500" y="914400"/>
          <p14:tracePt t="2693" x="2921000" y="895350"/>
          <p14:tracePt t="2693" x="2990850" y="882650"/>
          <p14:tracePt t="2709" x="3060700" y="876300"/>
          <p14:tracePt t="2709" x="3136900" y="876300"/>
          <p14:tracePt t="2726" x="3206750" y="876300"/>
          <p14:tracePt t="2726" x="3282950" y="889000"/>
          <p14:tracePt t="2726" x="3352800" y="901700"/>
          <p14:tracePt t="2746" x="3422650" y="920750"/>
          <p14:tracePt t="2757" x="3486150" y="946150"/>
          <p14:tracePt t="2757" x="3613150" y="996950"/>
          <p14:tracePt t="2776" x="3670300" y="1028700"/>
          <p14:tracePt t="2776" x="3727450" y="1060450"/>
          <p14:tracePt t="2793" x="3771900" y="1098550"/>
          <p14:tracePt t="2793" x="3816350" y="1130300"/>
          <p14:tracePt t="2809" x="3860800" y="1155700"/>
          <p14:tracePt t="2809" x="3892550" y="1187450"/>
          <p14:tracePt t="2809" x="3924300" y="1225550"/>
          <p14:tracePt t="2829" x="3949700" y="1250950"/>
          <p14:tracePt t="2841" x="3962400" y="1289050"/>
          <p14:tracePt t="2841" x="3975100" y="1346200"/>
          <p14:tracePt t="2860" x="3975100" y="1377950"/>
          <p14:tracePt t="2860" x="3962400" y="1409700"/>
          <p14:tracePt t="2876" x="3949700" y="1435100"/>
          <p14:tracePt t="2876" x="3930650" y="1460500"/>
          <p14:tracePt t="2893" x="3905250" y="1485900"/>
          <p14:tracePt t="2893" x="3854450" y="1524000"/>
          <p14:tracePt t="2910" x="3829050" y="1536700"/>
          <p14:tracePt t="2910" x="3797300" y="1543050"/>
          <p14:tracePt t="2926" x="3778250" y="1549400"/>
          <p14:tracePt t="2926" x="3752850" y="1555750"/>
          <p14:tracePt t="2943" x="3740150" y="1555750"/>
          <p14:tracePt t="2943" x="3727450" y="1549400"/>
          <p14:tracePt t="2960" x="3714750" y="1549400"/>
          <p14:tracePt t="2960" x="3714750" y="1536700"/>
          <p14:tracePt t="2977" x="3721100" y="1530350"/>
          <p14:tracePt t="2977" x="3727450" y="1517650"/>
          <p14:tracePt t="2994" x="3740150" y="1511300"/>
          <p14:tracePt t="2994" x="3759200" y="1498600"/>
          <p14:tracePt t="3010" x="3778250" y="1492250"/>
          <p14:tracePt t="3010" x="3803650" y="1485900"/>
          <p14:tracePt t="3010" x="3835400" y="1473200"/>
          <p14:tracePt t="3028" x="3867150" y="1466850"/>
          <p14:tracePt t="3042" x="3898900" y="1460500"/>
          <p14:tracePt t="3042" x="3975100" y="1447800"/>
          <p14:tracePt t="3060" x="4019550" y="1441450"/>
          <p14:tracePt t="3060" x="4064000" y="1435100"/>
          <p14:tracePt t="3077" x="4108450" y="1435100"/>
          <p14:tracePt t="3077" x="4159250" y="1435100"/>
          <p14:tracePt t="3077" x="4210050" y="1435100"/>
          <p14:tracePt t="3097" x="4260850" y="1435100"/>
          <p14:tracePt t="3108" x="4311650" y="1435100"/>
          <p14:tracePt t="3108" x="4413250" y="1441450"/>
          <p14:tracePt t="3129" x="4464050" y="1441450"/>
          <p14:tracePt t="3142" x="4514850" y="1441450"/>
          <p14:tracePt t="3142" x="4622800" y="1441450"/>
          <p14:tracePt t="3161" x="4667250" y="1441450"/>
          <p14:tracePt t="3161" x="4718050" y="1441450"/>
          <p14:tracePt t="3177" x="4768850" y="1441450"/>
          <p14:tracePt t="3177" x="4813300" y="1441450"/>
          <p14:tracePt t="3177" x="4857750" y="1441450"/>
          <p14:tracePt t="3197" x="4902200" y="1447800"/>
          <p14:tracePt t="3197" x="4940300" y="1447800"/>
          <p14:tracePt t="3211" x="4978400" y="1447800"/>
          <p14:tracePt t="3211" x="5016500" y="1454150"/>
          <p14:tracePt t="3227" x="5054600" y="1454150"/>
          <p14:tracePt t="3227" x="5086350" y="1460500"/>
          <p14:tracePt t="3244" x="5111750" y="1460500"/>
          <p14:tracePt t="3244" x="5143500" y="1466850"/>
          <p14:tracePt t="3261" x="5168900" y="1466850"/>
          <p14:tracePt t="3261" x="5219700" y="1473200"/>
          <p14:tracePt t="3278" x="5245100" y="1479550"/>
          <p14:tracePt t="3278" x="5264150" y="1479550"/>
          <p14:tracePt t="3295" x="5289550" y="1485900"/>
          <p14:tracePt t="3295" x="5308600" y="1492250"/>
          <p14:tracePt t="3311" x="5327650" y="1498600"/>
          <p14:tracePt t="3311" x="5365750" y="1504950"/>
          <p14:tracePt t="3329" x="5378450" y="1511300"/>
          <p14:tracePt t="3329" x="5397500" y="1517650"/>
          <p14:tracePt t="3345" x="5410200" y="1524000"/>
          <p14:tracePt t="3345" x="5422900" y="1530350"/>
          <p14:tracePt t="3363" x="5429250" y="1536700"/>
          <p14:tracePt t="3363" x="5441950" y="1543050"/>
          <p14:tracePt t="3378" x="5448300" y="1549400"/>
          <p14:tracePt t="3378" x="5454650" y="1549400"/>
          <p14:tracePt t="3397" x="5461000" y="1562100"/>
          <p14:tracePt t="3410" x="5461000" y="1568450"/>
          <p14:tracePt t="3427" x="5448300" y="1574800"/>
          <p14:tracePt t="3427" x="5441950" y="1581150"/>
          <p14:tracePt t="3427" x="5429250" y="1581150"/>
          <p14:tracePt t="3448" x="5416550" y="1587500"/>
          <p14:tracePt t="3460" x="5403850" y="1587500"/>
          <p14:tracePt t="3460" x="5384800" y="1593850"/>
          <p14:tracePt t="3460" x="5359400" y="1593850"/>
          <p14:tracePt t="3481" x="5334000" y="1600200"/>
          <p14:tracePt t="3493" x="5308600" y="1600200"/>
          <p14:tracePt t="3493" x="5251450" y="1600200"/>
          <p14:tracePt t="3512" x="5213350" y="1593850"/>
          <p14:tracePt t="3512" x="5181600" y="1593850"/>
          <p14:tracePt t="3528" x="5149850" y="1581150"/>
          <p14:tracePt t="3528" x="5118100" y="1574800"/>
          <p14:tracePt t="3546" x="5086350" y="1555750"/>
          <p14:tracePt t="3546" x="5060950" y="1543050"/>
          <p14:tracePt t="3562" x="5035550" y="1524000"/>
          <p14:tracePt t="3562" x="4991100" y="1485900"/>
          <p14:tracePt t="3578" x="4972050" y="1454150"/>
          <p14:tracePt t="3578" x="4953000" y="1428750"/>
          <p14:tracePt t="3596" x="4946650" y="1403350"/>
          <p14:tracePt t="3596" x="4940300" y="1371600"/>
          <p14:tracePt t="3612" x="4940300" y="1346200"/>
          <p14:tracePt t="3612" x="4946650" y="1282700"/>
          <p14:tracePt t="3629" x="4959350" y="1250950"/>
          <p14:tracePt t="3629" x="4978400" y="1219200"/>
          <p14:tracePt t="3647" x="4997450" y="1193800"/>
          <p14:tracePt t="3647" x="5016500" y="1168400"/>
          <p14:tracePt t="3662" x="5048250" y="1143000"/>
          <p14:tracePt t="3662" x="5073650" y="1117600"/>
          <p14:tracePt t="3679" x="5105400" y="1098550"/>
          <p14:tracePt t="3679" x="5181600" y="1054100"/>
          <p14:tracePt t="3698" x="5226050" y="1035050"/>
          <p14:tracePt t="3698" x="5270500" y="1016000"/>
          <p14:tracePt t="3713" x="5321300" y="996950"/>
          <p14:tracePt t="3713" x="5372100" y="977900"/>
          <p14:tracePt t="3729" x="5422900" y="958850"/>
          <p14:tracePt t="3729" x="5473700" y="946150"/>
          <p14:tracePt t="3729" x="5524500" y="933450"/>
          <p14:tracePt t="3749" x="5575300" y="927100"/>
          <p14:tracePt t="3761" x="5626100" y="920750"/>
          <p14:tracePt t="3761" x="5676900" y="914400"/>
          <p14:tracePt t="3761" x="5727700" y="908050"/>
          <p14:tracePt t="3781" x="5784850" y="914400"/>
          <p14:tracePt t="3781" x="5835650" y="920750"/>
          <p14:tracePt t="3798" x="5886450" y="927100"/>
          <p14:tracePt t="3798" x="5937250" y="933450"/>
          <p14:tracePt t="3813" x="5988050" y="939800"/>
          <p14:tracePt t="3813" x="6038850" y="946150"/>
          <p14:tracePt t="3830" x="6089650" y="958850"/>
          <p14:tracePt t="3830" x="6127750" y="977900"/>
          <p14:tracePt t="3830" x="6172200" y="990600"/>
          <p14:tracePt t="3849" x="6210300" y="1009650"/>
          <p14:tracePt t="3861" x="6242050" y="1028700"/>
          <p14:tracePt t="3861" x="6286500" y="1085850"/>
          <p14:tracePt t="3880" x="6305550" y="1117600"/>
          <p14:tracePt t="3880" x="6311900" y="1149350"/>
          <p14:tracePt t="3897" x="6324600" y="1181100"/>
          <p14:tracePt t="3897" x="6330950" y="1212850"/>
          <p14:tracePt t="3914" x="6337300" y="1238250"/>
          <p14:tracePt t="3914" x="6337300" y="1295400"/>
          <p14:tracePt t="3930" x="6337300" y="1314450"/>
          <p14:tracePt t="3930" x="6337300" y="1339850"/>
          <p14:tracePt t="3947" x="6330950" y="1358900"/>
          <p14:tracePt t="3947" x="6324600" y="1377950"/>
          <p14:tracePt t="3963" x="6311900" y="1397000"/>
          <p14:tracePt t="3963" x="6299200" y="1409700"/>
          <p14:tracePt t="3980" x="6286500" y="1428750"/>
          <p14:tracePt t="3980" x="6242050" y="1460500"/>
          <p14:tracePt t="3998" x="6223000" y="1473200"/>
          <p14:tracePt t="3998" x="6197600" y="1485900"/>
          <p14:tracePt t="4013" x="6165850" y="1498600"/>
          <p14:tracePt t="4013" x="6140450" y="1504950"/>
          <p14:tracePt t="4030" x="6115050" y="1517650"/>
          <p14:tracePt t="4030" x="6083300" y="1524000"/>
          <p14:tracePt t="4030" x="6057900" y="1530350"/>
          <p14:tracePt t="4050" x="6032500" y="1536700"/>
          <p14:tracePt t="4062" x="6007100" y="1543050"/>
          <p14:tracePt t="4062" x="5956300" y="1549400"/>
          <p14:tracePt t="4081" x="5930900" y="1555750"/>
          <p14:tracePt t="4081" x="5905500" y="1555750"/>
          <p14:tracePt t="4098" x="5886450" y="1562100"/>
          <p14:tracePt t="4098" x="5861050" y="1562100"/>
          <p14:tracePt t="4114" x="5842000" y="1568450"/>
          <p14:tracePt t="4114" x="5822950" y="1568450"/>
          <p14:tracePt t="4114" x="5810250" y="1574800"/>
          <p14:tracePt t="4133" x="5791200" y="1574800"/>
          <p14:tracePt t="4145" x="5784850" y="1581150"/>
          <p14:tracePt t="4145" x="5772150" y="1581150"/>
          <p14:tracePt t="4165" x="5759450" y="1587500"/>
          <p14:tracePt t="4179" x="5753100" y="1581150"/>
          <p14:tracePt t="4224" x="5759450" y="1574800"/>
          <p14:tracePt t="4244" x="5765800" y="1574800"/>
          <p14:tracePt t="4260" x="5765800" y="1568450"/>
          <p14:tracePt t="4276" x="5772150" y="1562100"/>
          <p14:tracePt t="4365" x="5778500" y="1562100"/>
          <p14:tracePt t="4396" x="5778500" y="1568450"/>
          <p14:tracePt t="4405" x="5784850" y="1568450"/>
          <p14:tracePt t="4424" x="5784850" y="1574800"/>
          <p14:tracePt t="4440" x="5791200" y="1574800"/>
          <p14:tracePt t="4468" x="5797550" y="1568450"/>
          <p14:tracePt t="4492" x="5803900" y="1568450"/>
          <p14:tracePt t="4508" x="5810250" y="1568450"/>
          <p14:tracePt t="4525" x="5816600" y="1562100"/>
          <p14:tracePt t="4536" x="5816600" y="1568450"/>
          <p14:tracePt t="4552" x="5822950" y="1568450"/>
          <p14:tracePt t="4564" x="5829300" y="1568450"/>
          <p14:tracePt t="4580" x="5835650" y="1574800"/>
          <p14:tracePt t="4597" x="5842000" y="1581150"/>
          <p14:tracePt t="4614" x="5848350" y="1587500"/>
          <p14:tracePt t="4631" x="5861050" y="1593850"/>
          <p14:tracePt t="4631" x="5861050" y="1587500"/>
          <p14:tracePt t="4650" x="5873750" y="1593850"/>
          <p14:tracePt t="4650" x="5873750" y="1600200"/>
          <p14:tracePt t="4666" x="5880100" y="1593850"/>
          <p14:tracePt t="4681" x="5886450" y="1587500"/>
          <p14:tracePt t="4697" x="5886450" y="1581150"/>
          <p14:tracePt t="4749" x="5886450" y="1574800"/>
          <p14:tracePt t="4764" x="5880100" y="1568450"/>
          <p14:tracePt t="4784" x="5873750" y="1562100"/>
          <p14:tracePt t="4816" x="5880100" y="1568450"/>
          <p14:tracePt t="4905" x="5886450" y="1562100"/>
          <p14:tracePt t="4937" x="5892800" y="1555750"/>
          <p14:tracePt t="4948" x="5899150" y="1549400"/>
          <p14:tracePt t="4964" x="5899150" y="1543050"/>
          <p14:tracePt t="4973" x="5905500" y="1543050"/>
          <p14:tracePt t="4988" x="5905500" y="1536700"/>
          <p14:tracePt t="5005" x="5905500" y="1530350"/>
          <p14:tracePt t="5016" x="5911850" y="1530350"/>
          <p14:tracePt t="5033" x="5918200" y="1536700"/>
          <p14:tracePt t="5064" x="5924550" y="1543050"/>
          <p14:tracePt t="5069" x="5924550" y="1536700"/>
          <p14:tracePt t="5082" x="5930900" y="1536700"/>
          <p14:tracePt t="5099" x="5930900" y="1530350"/>
          <p14:tracePt t="5099" x="5937250" y="1524000"/>
          <p14:tracePt t="5118" x="5943600" y="1530350"/>
          <p14:tracePt t="5137" x="5949950" y="1524000"/>
          <p14:tracePt t="5160" x="5949950" y="1536700"/>
          <p14:tracePt t="5169" x="5956300" y="1530350"/>
          <p14:tracePt t="5185" x="5962650" y="1530350"/>
          <p14:tracePt t="5199" x="5969000" y="1530350"/>
          <p14:tracePt t="5221" x="5975350" y="1530350"/>
          <p14:tracePt t="5237" x="5981700" y="1530350"/>
          <p14:tracePt t="5264" x="5981700" y="1524000"/>
          <p14:tracePt t="5297" x="5975350" y="1530350"/>
          <p14:tracePt t="5325" x="5969000" y="1530350"/>
          <p14:tracePt t="5332" x="5962650" y="1536700"/>
          <p14:tracePt t="5341" x="5956300" y="1536700"/>
          <p14:tracePt t="5349" x="5949950" y="1543050"/>
          <p14:tracePt t="5349" x="5943600" y="1549400"/>
          <p14:tracePt t="5370" x="5924550" y="1543050"/>
          <p14:tracePt t="5383" x="5918200" y="1543050"/>
          <p14:tracePt t="5401" x="5911850" y="1543050"/>
          <p14:tracePt t="5417" x="5911850" y="1549400"/>
          <p14:tracePt t="5433" x="5918200" y="1549400"/>
          <p14:tracePt t="5469" x="5924550" y="1549400"/>
          <p14:tracePt t="5485" x="5930900" y="1555750"/>
          <p14:tracePt t="5489" x="5937250" y="1555750"/>
          <p14:tracePt t="5505" x="5943600" y="1549400"/>
          <p14:tracePt t="5517" x="5949950" y="1555750"/>
          <p14:tracePt t="5517" x="5949950" y="1549400"/>
          <p14:tracePt t="5517" x="5956300" y="1549400"/>
          <p14:tracePt t="5537" x="5962650" y="1543050"/>
          <p14:tracePt t="5551" x="5969000" y="1543050"/>
          <p14:tracePt t="5567" x="5969000" y="1549400"/>
          <p14:tracePt t="5584" x="5975350" y="1549400"/>
          <p14:tracePt t="5601" x="5981700" y="1555750"/>
          <p14:tracePt t="5617" x="5975350" y="1562100"/>
          <p14:tracePt t="5648" x="5969000" y="1555750"/>
          <p14:tracePt t="5664" x="5962650" y="1562100"/>
          <p14:tracePt t="5677" x="5956300" y="1562100"/>
          <p14:tracePt t="5693" x="5949950" y="1562100"/>
          <p14:tracePt t="5709" x="5943600" y="1562100"/>
          <p14:tracePt t="5728" x="5949950" y="1555750"/>
          <p14:tracePt t="5769" x="5956300" y="1555750"/>
          <p14:tracePt t="5784" x="5962650" y="1555750"/>
          <p14:tracePt t="5789" x="5969000" y="1562100"/>
          <p14:tracePt t="5801" x="5975350" y="1562100"/>
          <p14:tracePt t="5801" x="5981700" y="1562100"/>
          <p14:tracePt t="5801" x="5988050" y="1562100"/>
          <p14:tracePt t="5822" x="5994400" y="1562100"/>
          <p14:tracePt t="5822" x="6000750" y="1562100"/>
          <p14:tracePt t="5838" x="6007100" y="1568450"/>
          <p14:tracePt t="6293" x="3041650" y="2165350"/>
          <p14:tracePt t="6301" x="3028950" y="2165350"/>
          <p14:tracePt t="6309" x="3016250" y="2159000"/>
          <p14:tracePt t="6309" x="2990850" y="2159000"/>
          <p14:tracePt t="6322" x="2971800" y="2159000"/>
          <p14:tracePt t="6322" x="2946400" y="2152650"/>
          <p14:tracePt t="6339" x="2921000" y="2152650"/>
          <p14:tracePt t="6339" x="2901950" y="2152650"/>
          <p14:tracePt t="6355" x="2882900" y="2159000"/>
          <p14:tracePt t="6355" x="2863850" y="2159000"/>
          <p14:tracePt t="6373" x="2844800" y="2159000"/>
          <p14:tracePt t="6373" x="2832100" y="2159000"/>
          <p14:tracePt t="6389" x="2800350" y="2152650"/>
          <p14:tracePt t="6389" x="2794000" y="2152650"/>
          <p14:tracePt t="6406" x="2781300" y="2152650"/>
          <p14:tracePt t="6406" x="2774950" y="2152650"/>
          <p14:tracePt t="6422" x="2768600" y="2152650"/>
          <p14:tracePt t="6437" x="2762250" y="2146300"/>
          <p14:tracePt t="6454" x="2768600" y="2139950"/>
          <p14:tracePt t="6454" x="2774950" y="2139950"/>
          <p14:tracePt t="6454" x="2781300" y="2139950"/>
          <p14:tracePt t="6474" x="2787650" y="2133600"/>
          <p14:tracePt t="6474" x="2794000" y="2133600"/>
          <p14:tracePt t="6489" x="2806700" y="2133600"/>
          <p14:tracePt t="6489" x="2813050" y="2133600"/>
          <p14:tracePt t="6505" x="2825750" y="2133600"/>
          <p14:tracePt t="6505" x="2838450" y="2133600"/>
          <p14:tracePt t="6522" x="2851150" y="2127250"/>
          <p14:tracePt t="6522" x="2863850" y="2127250"/>
          <p14:tracePt t="6522" x="2882900" y="2127250"/>
          <p14:tracePt t="6541" x="2895600" y="2127250"/>
          <p14:tracePt t="6554" x="2921000" y="2120900"/>
          <p14:tracePt t="6554" x="2965450" y="2127250"/>
          <p14:tracePt t="6573" x="2984500" y="2127250"/>
          <p14:tracePt t="6573" x="3009900" y="2133600"/>
          <p14:tracePt t="6589" x="3041650" y="2139950"/>
          <p14:tracePt t="6589" x="3067050" y="2146300"/>
          <p14:tracePt t="6606" x="3098800" y="2152650"/>
          <p14:tracePt t="6606" x="3162300" y="2159000"/>
          <p14:tracePt t="6623" x="3194050" y="2159000"/>
          <p14:tracePt t="6623" x="3232150" y="2159000"/>
          <p14:tracePt t="6639" x="3263900" y="2159000"/>
          <p14:tracePt t="6639" x="3302000" y="2159000"/>
          <p14:tracePt t="6656" x="3333750" y="2152650"/>
          <p14:tracePt t="6656" x="3371850" y="2152650"/>
          <p14:tracePt t="6673" x="3403600" y="2152650"/>
          <p14:tracePt t="6673" x="3460750" y="2152650"/>
          <p14:tracePt t="6690" x="3486150" y="2152650"/>
          <p14:tracePt t="6690" x="3511550" y="2152650"/>
          <p14:tracePt t="6706" x="3536950" y="2152650"/>
          <p14:tracePt t="6706" x="3556000" y="2146300"/>
          <p14:tracePt t="6723" x="3575050" y="2146300"/>
          <p14:tracePt t="6723" x="3594100" y="2146300"/>
          <p14:tracePt t="6723" x="3606800" y="2139950"/>
          <p14:tracePt t="6742" x="3613150" y="2133600"/>
          <p14:tracePt t="6754" x="3625850" y="2133600"/>
          <p14:tracePt t="6754" x="3625850" y="2127250"/>
          <p14:tracePt t="6773" x="3632200" y="2120900"/>
          <p14:tracePt t="6788" x="3632200" y="2114550"/>
          <p14:tracePt t="6805" x="3625850" y="2114550"/>
          <p14:tracePt t="6822" x="3619500" y="2114550"/>
          <p14:tracePt t="6838" x="3613150" y="2120900"/>
          <p14:tracePt t="6857" x="3606800" y="2127250"/>
          <p14:tracePt t="6873" x="3600450" y="2133600"/>
          <p14:tracePt t="6888" x="3606800" y="2133600"/>
          <p14:tracePt t="6905" x="3613150" y="2127250"/>
          <p14:tracePt t="6905" x="3619500" y="2127250"/>
          <p14:tracePt t="6924" x="3625850" y="2120900"/>
          <p14:tracePt t="6924" x="3632200" y="2120900"/>
          <p14:tracePt t="6940" x="3638550" y="2114550"/>
          <p14:tracePt t="6940" x="3644900" y="2108200"/>
          <p14:tracePt t="6957" x="3651250" y="2108200"/>
          <p14:tracePt t="6957" x="3663950" y="2101850"/>
          <p14:tracePt t="6974" x="3670300" y="2101850"/>
          <p14:tracePt t="6974" x="3695700" y="2095500"/>
          <p14:tracePt t="6991" x="3708400" y="2095500"/>
          <p14:tracePt t="6991" x="3721100" y="2095500"/>
          <p14:tracePt t="7007" x="3733800" y="2101850"/>
          <p14:tracePt t="7007" x="3752850" y="2101850"/>
          <p14:tracePt t="7024" x="3765550" y="2101850"/>
          <p14:tracePt t="7024" x="3784600" y="2108200"/>
          <p14:tracePt t="7042" x="3829050" y="2114550"/>
          <p14:tracePt t="7042" x="3854450" y="2120900"/>
          <p14:tracePt t="7058" x="3886200" y="2127250"/>
          <p14:tracePt t="7058" x="3911600" y="2139950"/>
          <p14:tracePt t="7074" x="3943350" y="2146300"/>
          <p14:tracePt t="7074" x="3981450" y="2152650"/>
          <p14:tracePt t="7091" x="4019550" y="2159000"/>
          <p14:tracePt t="7091" x="4057650" y="2165350"/>
          <p14:tracePt t="7091" x="4095750" y="2165350"/>
          <p14:tracePt t="7110" x="4140200" y="2171700"/>
          <p14:tracePt t="7122" x="4191000" y="2171700"/>
          <p14:tracePt t="7122" x="4286250" y="2171700"/>
          <p14:tracePt t="7142" x="4337050" y="2171700"/>
          <p14:tracePt t="7142" x="4387850" y="2178050"/>
          <p14:tracePt t="7158" x="4445000" y="2178050"/>
          <p14:tracePt t="7158" x="4502150" y="2184400"/>
          <p14:tracePt t="7175" x="4559300" y="2190750"/>
          <p14:tracePt t="7175" x="4616450" y="2197100"/>
          <p14:tracePt t="7175" x="4673600" y="2203450"/>
          <p14:tracePt t="7193" x="4737100" y="2209800"/>
          <p14:tracePt t="7206" x="4794250" y="2216150"/>
          <p14:tracePt t="7206" x="4914900" y="2222500"/>
          <p14:tracePt t="7225" x="4978400" y="2228850"/>
          <p14:tracePt t="7225" x="5035550" y="2228850"/>
          <p14:tracePt t="7242" x="5099050" y="2235200"/>
          <p14:tracePt t="7242" x="5156200" y="2241550"/>
          <p14:tracePt t="7258" x="5219700" y="2241550"/>
          <p14:tracePt t="7258" x="5276850" y="2241550"/>
          <p14:tracePt t="7275" x="5327650" y="2247900"/>
          <p14:tracePt t="7275" x="5435600" y="2247900"/>
          <p14:tracePt t="7292" x="5486400" y="2254250"/>
          <p14:tracePt t="7292" x="5537200" y="2260600"/>
          <p14:tracePt t="7308" x="5581650" y="2254250"/>
          <p14:tracePt t="7308" x="5632450" y="2260600"/>
          <p14:tracePt t="7326" x="5676900" y="2260600"/>
          <p14:tracePt t="7326" x="5759450" y="2260600"/>
          <p14:tracePt t="7343" x="5803900" y="2260600"/>
          <p14:tracePt t="7343" x="5842000" y="2260600"/>
          <p14:tracePt t="7358" x="5880100" y="2260600"/>
          <p14:tracePt t="7358" x="5911850" y="2260600"/>
          <p14:tracePt t="7376" x="5949950" y="2260600"/>
          <p14:tracePt t="7376" x="5981700" y="2254250"/>
          <p14:tracePt t="7392" x="6007100" y="2254250"/>
          <p14:tracePt t="7392" x="6057900" y="2254250"/>
          <p14:tracePt t="7410" x="6083300" y="2254250"/>
          <p14:tracePt t="7410" x="6102350" y="2247900"/>
          <p14:tracePt t="7426" x="6121400" y="2247900"/>
          <p14:tracePt t="7426" x="6140450" y="2241550"/>
          <p14:tracePt t="7442" x="6153150" y="2247900"/>
          <p14:tracePt t="7442" x="6165850" y="2241550"/>
          <p14:tracePt t="7442" x="6178550" y="2241550"/>
          <p14:tracePt t="7461" x="6184900" y="2241550"/>
          <p14:tracePt t="7474" x="6197600" y="2241550"/>
          <p14:tracePt t="7491" x="6203950" y="2241550"/>
          <p14:tracePt t="7508" x="6197600" y="2235200"/>
          <p14:tracePt t="7537" x="6191250" y="2228850"/>
          <p14:tracePt t="7553" x="6184900" y="2235200"/>
          <p14:tracePt t="7569" x="6178550" y="2235200"/>
          <p14:tracePt t="7579" x="6172200" y="2235200"/>
          <p14:tracePt t="7592" x="6165850" y="2241550"/>
          <p14:tracePt t="7609" x="6159500" y="2241550"/>
          <p14:tracePt t="7609" x="6153150" y="2241550"/>
          <p14:tracePt t="7627" x="6146800" y="2235200"/>
          <p14:tracePt t="7641" x="6140450" y="2235200"/>
          <p14:tracePt t="7659" x="6134100" y="2235200"/>
          <p14:tracePt t="7675" x="6134100" y="2241550"/>
          <p14:tracePt t="7699" x="6134100" y="2235200"/>
          <p14:tracePt t="7718" x="6140450" y="2235200"/>
          <p14:tracePt t="7758" x="6134100" y="2235200"/>
          <p14:tracePt t="7878" x="6134100" y="2241550"/>
          <p14:tracePt t="7883" x="6121400" y="2235200"/>
          <p14:tracePt t="7898" x="6108700" y="2241550"/>
          <p14:tracePt t="7922" x="6102350" y="2241550"/>
          <p14:tracePt t="7938" x="6096000" y="2241550"/>
          <p14:tracePt t="7949" x="6096000" y="2254250"/>
          <p14:tracePt t="8001" x="6096000" y="2260600"/>
          <p14:tracePt t="8017" x="6102350" y="2266950"/>
          <p14:tracePt t="8033" x="6102350" y="2279650"/>
          <p14:tracePt t="8049" x="6108700" y="2279650"/>
          <p14:tracePt t="8069" x="6115050" y="2286000"/>
          <p14:tracePt t="8086" x="6127750" y="2292350"/>
          <p14:tracePt t="8101" x="6134100" y="2298700"/>
          <p14:tracePt t="8117" x="6140450" y="2305050"/>
          <p14:tracePt t="8129" x="6140450" y="2311400"/>
          <p14:tracePt t="8153" x="6146800" y="2317750"/>
          <p14:tracePt t="8169" x="6153150" y="2311400"/>
          <p14:tracePt t="8189" x="6159500" y="2311400"/>
          <p14:tracePt t="8205" x="6165850" y="2311400"/>
          <p14:tracePt t="8214" x="6172200" y="2305050"/>
          <p14:tracePt t="8230" x="6178550" y="2305050"/>
          <p14:tracePt t="8243" x="6184900" y="2311400"/>
          <p14:tracePt t="8243" x="6191250" y="2305050"/>
          <p14:tracePt t="8262" x="6197600" y="2305050"/>
          <p14:tracePt t="8262" x="6203950" y="2305050"/>
          <p14:tracePt t="8278" x="6210300" y="2305050"/>
          <p14:tracePt t="8278" x="6216650" y="2305050"/>
          <p14:tracePt t="8295" x="6223000" y="2298700"/>
          <p14:tracePt t="8295" x="6229350" y="2305050"/>
          <p14:tracePt t="8311" x="6235700" y="2305050"/>
          <p14:tracePt t="8311" x="6242050" y="2305050"/>
          <p14:tracePt t="8328" x="6248400" y="2305050"/>
          <p14:tracePt t="8343" x="6254750" y="2311400"/>
          <p14:tracePt t="8361" x="6261100" y="2317750"/>
          <p14:tracePt t="8377" x="6261100" y="2324100"/>
          <p14:tracePt t="8394" x="6267450" y="2330450"/>
          <p14:tracePt t="8410" x="6273800" y="2330450"/>
          <p14:tracePt t="8410" x="6280150" y="2330450"/>
          <p14:tracePt t="8430" x="6286500" y="2324100"/>
          <p14:tracePt t="8447" x="6292850" y="2330450"/>
          <p14:tracePt t="8462" x="6299200" y="2336800"/>
          <p14:tracePt t="8477" x="6311900" y="2336800"/>
          <p14:tracePt t="8494" x="6318250" y="2343150"/>
          <p14:tracePt t="8494" x="6324600" y="2343150"/>
          <p14:tracePt t="8494" x="6330950" y="2336800"/>
          <p14:tracePt t="8515" x="6337300" y="2343150"/>
          <p14:tracePt t="8515" x="6343650" y="2336800"/>
          <p14:tracePt t="8530" x="6350000" y="2343150"/>
          <p14:tracePt t="8530" x="6356350" y="2343150"/>
          <p14:tracePt t="8547" x="6369050" y="2343150"/>
          <p14:tracePt t="8547" x="6375400" y="2343150"/>
          <p14:tracePt t="8563" x="6381750" y="2336800"/>
          <p14:tracePt t="8577" x="6388100" y="2336800"/>
          <p14:tracePt t="8577" x="6394450" y="2330450"/>
          <p14:tracePt t="8577" x="6400800" y="2330450"/>
          <p14:tracePt t="8577" x="6407150" y="2336800"/>
          <p14:tracePt t="8602" x="6413500" y="2330450"/>
          <p14:tracePt t="8617" x="6419850" y="2330450"/>
          <p14:tracePt t="8633" x="6426200" y="2330450"/>
          <p14:tracePt t="8649" x="6432550" y="2336800"/>
          <p14:tracePt t="8669" x="6438900" y="2336800"/>
          <p14:tracePt t="8685" x="6438900" y="2343150"/>
          <p14:tracePt t="8701" x="6445250" y="2336800"/>
          <p14:tracePt t="8717" x="6451600" y="2336800"/>
          <p14:tracePt t="8730" x="6457950" y="2343150"/>
          <p14:tracePt t="8753" x="6464300" y="2343150"/>
          <p14:tracePt t="8770" x="6470650" y="2343150"/>
          <p14:tracePt t="8782" x="6477000" y="2336800"/>
          <p14:tracePt t="8799" x="6489700" y="2336800"/>
          <p14:tracePt t="8814" x="6496050" y="2330450"/>
          <p14:tracePt t="8849" x="6502400" y="2330450"/>
          <p14:tracePt t="8865" x="6508750" y="2324100"/>
          <p14:tracePt t="8881" x="6515100" y="2324100"/>
          <p14:tracePt t="8898" x="6527800" y="2330450"/>
          <p14:tracePt t="8909" x="6527800" y="2324100"/>
          <p14:tracePt t="8917" x="6534150" y="2324100"/>
          <p14:tracePt t="8929" x="6540500" y="2330450"/>
          <p14:tracePt t="8929" x="6546850" y="2330450"/>
          <p14:tracePt t="8929" x="6553200" y="2324100"/>
          <p14:tracePt t="8950" x="6559550" y="2317750"/>
          <p14:tracePt t="8962" x="6572250" y="2317750"/>
          <p14:tracePt t="8979" x="6578600" y="2311400"/>
          <p14:tracePt t="8979" x="6584950" y="2311400"/>
          <p14:tracePt t="8998" x="6591300" y="2311400"/>
          <p14:tracePt t="8998" x="6597650" y="2311400"/>
          <p14:tracePt t="9014" x="6604000" y="2311400"/>
          <p14:tracePt t="9014" x="6610350" y="2311400"/>
          <p14:tracePt t="9031" x="6616700" y="2311400"/>
          <p14:tracePt t="9031" x="6623050" y="2311400"/>
          <p14:tracePt t="9048" x="6629400" y="2317750"/>
          <p14:tracePt t="9048" x="6635750" y="2311400"/>
          <p14:tracePt t="9065" x="6642100" y="2311400"/>
          <p14:tracePt t="9065" x="6648450" y="2311400"/>
          <p14:tracePt t="9082" x="6654800" y="2311400"/>
          <p14:tracePt t="9082" x="6661150" y="2311400"/>
          <p14:tracePt t="9098" x="6667500" y="2311400"/>
          <p14:tracePt t="9098" x="6673850" y="2311400"/>
          <p14:tracePt t="9115" x="6680200" y="2317750"/>
          <p14:tracePt t="9130" x="6686550" y="2317750"/>
          <p14:tracePt t="9130" x="6692900" y="2317750"/>
          <p14:tracePt t="9130" x="6699250" y="2317750"/>
          <p14:tracePt t="9150" x="6705600" y="2317750"/>
          <p14:tracePt t="9166" x="6711950" y="2317750"/>
          <p14:tracePt t="9180" x="6718300" y="2317750"/>
          <p14:tracePt t="9197" x="6731000" y="2324100"/>
          <p14:tracePt t="9213" x="6737350" y="2317750"/>
          <p14:tracePt t="9230" x="6743700" y="2317750"/>
          <p14:tracePt t="9250" x="6750050" y="2324100"/>
          <p14:tracePt t="9263" x="6756400" y="2324100"/>
          <p14:tracePt t="9293" x="6762750" y="2324100"/>
          <p14:tracePt t="9317" x="6769100" y="2330450"/>
          <p14:tracePt t="9337" x="6769100" y="2336800"/>
          <p14:tracePt t="9369" x="6775450" y="2343150"/>
          <p14:tracePt t="9389" x="6769100" y="2349500"/>
          <p14:tracePt t="9489" x="6769100" y="2355850"/>
          <p14:tracePt t="9502" x="6762750" y="2362200"/>
          <p14:tracePt t="9517" x="6756400" y="2368550"/>
          <p14:tracePt t="9533" x="6750050" y="2381250"/>
          <p14:tracePt t="9558" x="6743700" y="2387600"/>
          <p14:tracePt t="9601" x="6743700" y="2393950"/>
          <p14:tracePt t="9621" x="6750050" y="2400300"/>
          <p14:tracePt t="9645" x="6750050" y="2413000"/>
          <p14:tracePt t="9670" x="6756400" y="2419350"/>
          <p14:tracePt t="9741" x="6756400" y="2425700"/>
          <p14:tracePt t="9774" x="6762750" y="2432050"/>
          <p14:tracePt t="9790" x="6756400" y="2438400"/>
          <p14:tracePt t="9801" x="6756400" y="2444750"/>
          <p14:tracePt t="9818" x="6756400" y="2451100"/>
          <p14:tracePt t="9833" x="6756400" y="2457450"/>
          <p14:tracePt t="9842" x="6750050" y="2463800"/>
          <p14:tracePt t="9878" x="6750050" y="2470150"/>
          <p14:tracePt t="9922" x="6743700" y="2470150"/>
          <p14:tracePt t="9954" x="6737350" y="2476500"/>
          <p14:tracePt t="9978" x="6737350" y="2482850"/>
          <p14:tracePt t="9990" x="6731000" y="2482850"/>
          <p14:tracePt t="10041" x="6724650" y="2482850"/>
          <p14:tracePt t="10074" x="6718300" y="2482850"/>
          <p14:tracePt t="10090" x="6711950" y="2482850"/>
          <p14:tracePt t="10102" x="6705600" y="2476500"/>
          <p14:tracePt t="10118" x="6699250" y="2482850"/>
          <p14:tracePt t="10134" x="6692900" y="2489200"/>
          <p14:tracePt t="10158" x="6686550" y="2482850"/>
          <p14:tracePt t="10169" x="6680200" y="2489200"/>
          <p14:tracePt t="10186" x="6673850" y="2489200"/>
          <p14:tracePt t="10202" x="6673850" y="2495550"/>
          <p14:tracePt t="10210" x="6667500" y="2495550"/>
          <p14:tracePt t="10222" x="6661150" y="2495550"/>
          <p14:tracePt t="10238" x="6654800" y="2495550"/>
          <p14:tracePt t="10262" x="6648450" y="2495550"/>
          <p14:tracePt t="10322" x="6648450" y="2489200"/>
          <p14:tracePt t="10342" x="6648450" y="2482850"/>
          <p14:tracePt t="10366" x="6648450" y="2476500"/>
          <p14:tracePt t="10410" x="6648450" y="2470150"/>
          <p14:tracePt t="10433" x="6648450" y="2463800"/>
          <p14:tracePt t="10442" x="6648450" y="2457450"/>
          <p14:tracePt t="10458" x="6648450" y="2451100"/>
          <p14:tracePt t="10478" x="6654800" y="2444750"/>
          <p14:tracePt t="10510" x="6654800" y="2438400"/>
          <p14:tracePt t="10522" x="6661150" y="2432050"/>
          <p14:tracePt t="10538" x="6661150" y="2425700"/>
          <p14:tracePt t="10554" x="6661150" y="2419350"/>
          <p14:tracePt t="10570" x="6661150" y="2413000"/>
          <p14:tracePt t="10582" x="6661150" y="2406650"/>
          <p14:tracePt t="10590" x="6667500" y="2400300"/>
          <p14:tracePt t="10630" x="6667500" y="2406650"/>
          <p14:tracePt t="10650" x="6667500" y="2400300"/>
          <p14:tracePt t="10690" x="6673850" y="2393950"/>
          <p14:tracePt t="10698" x="6673850" y="2387600"/>
          <p14:tracePt t="10702" x="6673850" y="2374900"/>
          <p14:tracePt t="10718" x="6686550" y="2368550"/>
          <p14:tracePt t="10735" x="6686550" y="2362200"/>
          <p14:tracePt t="10752" x="6680200" y="2368550"/>
          <p14:tracePt t="10794" x="6673850" y="2362200"/>
          <p14:tracePt t="10822" x="6667500" y="2368550"/>
          <p14:tracePt t="17877" x="1174750" y="2711450"/>
          <p14:tracePt t="18710" x="1168400" y="2717800"/>
          <p14:tracePt t="18715" x="1168400" y="2724150"/>
          <p14:tracePt t="18715" x="1162050" y="2730500"/>
          <p14:tracePt t="18732" x="1155700" y="2743200"/>
          <p14:tracePt t="18732" x="1149350" y="2749550"/>
          <p14:tracePt t="18748" x="1143000" y="2755900"/>
          <p14:tracePt t="18748" x="1136650" y="2768600"/>
          <p14:tracePt t="18765" x="1136650" y="2774950"/>
          <p14:tracePt t="18765" x="1130300" y="2787650"/>
          <p14:tracePt t="18783" x="1123950" y="2806700"/>
          <p14:tracePt t="18783" x="1117600" y="2819400"/>
          <p14:tracePt t="18799" x="1117600" y="2832100"/>
          <p14:tracePt t="18799" x="1117600" y="2838450"/>
          <p14:tracePt t="18815" x="1117600" y="2851150"/>
          <p14:tracePt t="18815" x="1111250" y="2857500"/>
          <p14:tracePt t="18815" x="1111250" y="2863850"/>
          <p14:tracePt t="18835" x="1111250" y="2876550"/>
          <p14:tracePt t="18846" x="1111250" y="2882900"/>
          <p14:tracePt t="18846" x="1111250" y="2889250"/>
          <p14:tracePt t="18868" x="1111250" y="2895600"/>
          <p14:tracePt t="18868" x="1111250" y="2901950"/>
          <p14:tracePt t="18883" x="1111250" y="2908300"/>
          <p14:tracePt t="18897" x="1111250" y="2914650"/>
          <p14:tracePt t="18913" x="1117600" y="2914650"/>
          <p14:tracePt t="18950" x="1111250" y="2914650"/>
          <p14:tracePt t="19021" x="1104900" y="2914650"/>
          <p14:tracePt t="19038" x="1098550" y="2921000"/>
          <p14:tracePt t="19054" x="1092200" y="2933700"/>
          <p14:tracePt t="19070" x="1085850" y="2933700"/>
          <p14:tracePt t="19075" x="1079500" y="2940050"/>
          <p14:tracePt t="19083" x="1073150" y="2952750"/>
          <p14:tracePt t="19083" x="1073150" y="2959100"/>
          <p14:tracePt t="19100" x="1066800" y="2965450"/>
          <p14:tracePt t="19100" x="1060450" y="2971800"/>
          <p14:tracePt t="19116" x="1060450" y="2984500"/>
          <p14:tracePt t="19116" x="1054100" y="2990850"/>
          <p14:tracePt t="19116" x="1054100" y="2997200"/>
          <p14:tracePt t="19135" x="1054100" y="3003550"/>
          <p14:tracePt t="19147" x="1054100" y="3009900"/>
          <p14:tracePt t="19147" x="1054100" y="3022600"/>
          <p14:tracePt t="19167" x="1060450" y="3028950"/>
          <p14:tracePt t="19167" x="1066800" y="3035300"/>
          <p14:tracePt t="19183" x="1073150" y="3041650"/>
          <p14:tracePt t="19198" x="1079500" y="3048000"/>
          <p14:tracePt t="19198" x="1085850" y="3054350"/>
          <p14:tracePt t="19198" x="1092200" y="3054350"/>
          <p14:tracePt t="19219" x="1098550" y="3060700"/>
          <p14:tracePt t="19231" x="1104900" y="3067050"/>
          <p14:tracePt t="19231" x="1117600" y="3073400"/>
          <p14:tracePt t="19251" x="1130300" y="3079750"/>
          <p14:tracePt t="19251" x="1136650" y="3079750"/>
          <p14:tracePt t="19267" x="1143000" y="3086100"/>
          <p14:tracePt t="19267" x="1155700" y="3086100"/>
          <p14:tracePt t="19283" x="1168400" y="3086100"/>
          <p14:tracePt t="19283" x="1174750" y="3092450"/>
          <p14:tracePt t="19283" x="1187450" y="3092450"/>
          <p14:tracePt t="19303" x="1200150" y="3092450"/>
          <p14:tracePt t="19303" x="1206500" y="3092450"/>
          <p14:tracePt t="19317" x="1219200" y="3098800"/>
          <p14:tracePt t="19317" x="1225550" y="3098800"/>
          <p14:tracePt t="19334" x="1231900" y="3098800"/>
          <p14:tracePt t="19334" x="1238250" y="3098800"/>
          <p14:tracePt t="19351" x="1244600" y="3105150"/>
          <p14:tracePt t="19351" x="1250950" y="3105150"/>
          <p14:tracePt t="19351" x="1257300" y="3105150"/>
          <p14:tracePt t="19370" x="1263650" y="3111500"/>
          <p14:tracePt t="19382" x="1263650" y="3117850"/>
          <p14:tracePt t="19399" x="1263650" y="3130550"/>
          <p14:tracePt t="19415" x="1263650" y="3136900"/>
          <p14:tracePt t="19433" x="1263650" y="3143250"/>
          <p14:tracePt t="19482" x="1257300" y="3143250"/>
          <p14:tracePt t="19502" x="1257300" y="3149600"/>
          <p14:tracePt t="19542" x="1263650" y="3149600"/>
          <p14:tracePt t="19562" x="1270000" y="3143250"/>
          <p14:tracePt t="19594" x="1276350" y="3136900"/>
          <p14:tracePt t="19614" x="1270000" y="3130550"/>
          <p14:tracePt t="19654" x="1270000" y="3136900"/>
          <p14:tracePt t="19690" x="1276350" y="3136900"/>
          <p14:tracePt t="19706" x="1276350" y="3143250"/>
          <p14:tracePt t="19734" x="1270000" y="3149600"/>
          <p14:tracePt t="19750" x="1270000" y="3155950"/>
          <p14:tracePt t="19765" x="1263650" y="3162300"/>
          <p14:tracePt t="19782" x="1257300" y="3168650"/>
          <p14:tracePt t="19798" x="1250950" y="3175000"/>
          <p14:tracePt t="19810" x="1244600" y="3175000"/>
          <p14:tracePt t="19834" x="1244600" y="3168650"/>
          <p14:tracePt t="19946" x="1250950" y="3168650"/>
          <p14:tracePt t="19962" x="1257300" y="3162300"/>
          <p14:tracePt t="19974" x="1263650" y="3162300"/>
          <p14:tracePt t="19990" x="1270000" y="3155950"/>
          <p14:tracePt t="20014" x="1270000" y="3162300"/>
          <p14:tracePt t="20042" x="1263650" y="3168650"/>
          <p14:tracePt t="20074" x="1257300" y="3168650"/>
          <p14:tracePt t="20094" x="1250950" y="3175000"/>
          <p14:tracePt t="20134" x="1244600" y="3175000"/>
          <p14:tracePt t="20150" x="1244600" y="3181350"/>
          <p14:tracePt t="20179" x="1244600" y="3175000"/>
          <p14:tracePt t="20238" x="1238250" y="3175000"/>
          <p14:tracePt t="20274" x="1231900" y="3181350"/>
          <p14:tracePt t="20307" x="1231900" y="3175000"/>
          <p14:tracePt t="20382" x="1238250" y="3168650"/>
          <p14:tracePt t="20394" x="1244600" y="3162300"/>
          <p14:tracePt t="20410" x="1244600" y="3155950"/>
          <p14:tracePt t="20419" x="1250950" y="3149600"/>
          <p14:tracePt t="20436" x="1257300" y="3143250"/>
          <p14:tracePt t="20436" x="1263650" y="3136900"/>
          <p14:tracePt t="20455" x="1282700" y="3124200"/>
          <p14:tracePt t="20455" x="1295400" y="3124200"/>
          <p14:tracePt t="20471" x="1308100" y="3117850"/>
          <p14:tracePt t="20471" x="1314450" y="3117850"/>
          <p14:tracePt t="20488" x="1333500" y="3111500"/>
          <p14:tracePt t="20488" x="1346200" y="3105150"/>
          <p14:tracePt t="20504" x="1358900" y="3105150"/>
          <p14:tracePt t="20504" x="1371600" y="3105150"/>
          <p14:tracePt t="20504" x="1390650" y="3098800"/>
          <p14:tracePt t="20523" x="1403350" y="3098800"/>
          <p14:tracePt t="20536" x="1422400" y="3092450"/>
          <p14:tracePt t="20536" x="1466850" y="3092450"/>
          <p14:tracePt t="20555" x="1485900" y="3092450"/>
          <p14:tracePt t="20555" x="1504950" y="3092450"/>
          <p14:tracePt t="20571" x="1530350" y="3092450"/>
          <p14:tracePt t="20571" x="1549400" y="3092450"/>
          <p14:tracePt t="20571" x="1568450" y="3092450"/>
          <p14:tracePt t="20590" x="1593850" y="3098800"/>
          <p14:tracePt t="20603" x="1612900" y="3105150"/>
          <p14:tracePt t="20603" x="1631950" y="3111500"/>
          <p14:tracePt t="20603" x="1651000" y="3117850"/>
          <p14:tracePt t="20624" x="1676400" y="3124200"/>
          <p14:tracePt t="20624" x="1701800" y="3130550"/>
          <p14:tracePt t="20638" x="1720850" y="3136900"/>
          <p14:tracePt t="20638" x="1746250" y="3136900"/>
          <p14:tracePt t="20655" x="1771650" y="3136900"/>
          <p14:tracePt t="20655" x="1797050" y="3136900"/>
          <p14:tracePt t="20671" x="1816100" y="3130550"/>
          <p14:tracePt t="20671" x="1835150" y="3130550"/>
          <p14:tracePt t="20688" x="1854200" y="3124200"/>
          <p14:tracePt t="20688" x="1885950" y="3111500"/>
          <p14:tracePt t="20705" x="1898650" y="3105150"/>
          <p14:tracePt t="20705" x="1917700" y="3092450"/>
          <p14:tracePt t="20722" x="1930400" y="3079750"/>
          <p14:tracePt t="20722" x="1943100" y="3073400"/>
          <p14:tracePt t="20738" x="1955800" y="3060700"/>
          <p14:tracePt t="20738" x="1962150" y="3048000"/>
          <p14:tracePt t="20755" x="1974850" y="3041650"/>
          <p14:tracePt t="20755" x="2000250" y="3022600"/>
          <p14:tracePt t="20772" x="2006600" y="3016250"/>
          <p14:tracePt t="20772" x="2012950" y="3003550"/>
          <p14:tracePt t="20788" x="2019300" y="2997200"/>
          <p14:tracePt t="20788" x="2025650" y="2990850"/>
          <p14:tracePt t="20805" x="2032000" y="2984500"/>
          <p14:tracePt t="20805" x="2032000" y="2959100"/>
          <p14:tracePt t="20823" x="2032000" y="2946400"/>
          <p14:tracePt t="20823" x="2032000" y="2933700"/>
          <p14:tracePt t="20839" x="2025650" y="2927350"/>
          <p14:tracePt t="20839" x="2025650" y="2914650"/>
          <p14:tracePt t="20855" x="2019300" y="2901950"/>
          <p14:tracePt t="20855" x="2019300" y="2882900"/>
          <p14:tracePt t="20855" x="2019300" y="2870200"/>
          <p14:tracePt t="20875" x="2012950" y="2857500"/>
          <p14:tracePt t="21231" x="1924050" y="2692400"/>
          <p14:tracePt t="21238" x="1917700" y="2698750"/>
          <p14:tracePt t="21243" x="1911350" y="2698750"/>
          <p14:tracePt t="21255" x="1898650" y="2705100"/>
          <p14:tracePt t="21255" x="1879600" y="2705100"/>
          <p14:tracePt t="21255" x="1860550" y="2705100"/>
          <p14:tracePt t="21276" x="1847850" y="2711450"/>
          <p14:tracePt t="21288" x="1835150" y="2711450"/>
          <p14:tracePt t="21288" x="1790700" y="2711450"/>
          <p14:tracePt t="21307" x="1765300" y="2717800"/>
          <p14:tracePt t="21307" x="1746250" y="2717800"/>
          <p14:tracePt t="21324" x="1720850" y="2724150"/>
          <p14:tracePt t="21324" x="1701800" y="2730500"/>
          <p14:tracePt t="21324" x="1670050" y="2730500"/>
          <p14:tracePt t="21343" x="1644650" y="2730500"/>
          <p14:tracePt t="21355" x="1631950" y="2736850"/>
          <p14:tracePt t="21355" x="1593850" y="2743200"/>
          <p14:tracePt t="21375" x="1581150" y="2743200"/>
          <p14:tracePt t="21375" x="1562100" y="2743200"/>
          <p14:tracePt t="21391" x="1549400" y="2749550"/>
          <p14:tracePt t="21391" x="1536700" y="2749550"/>
          <p14:tracePt t="21408" x="1530350" y="2755900"/>
          <p14:tracePt t="21408" x="1517650" y="2762250"/>
          <p14:tracePt t="21424" x="1504950" y="2768600"/>
          <p14:tracePt t="21439" x="1511300" y="2774950"/>
          <p14:tracePt t="21462" x="1524000" y="2774950"/>
          <p14:tracePt t="21472" x="1530350" y="2774950"/>
          <p14:tracePt t="21472" x="1555750" y="2774950"/>
          <p14:tracePt t="21491" x="1574800" y="2781300"/>
          <p14:tracePt t="21491" x="1593850" y="2774950"/>
          <p14:tracePt t="21508" x="1612900" y="2774950"/>
          <p14:tracePt t="21508" x="1638300" y="2774950"/>
          <p14:tracePt t="21525" x="1663700" y="2768600"/>
          <p14:tracePt t="21525" x="1695450" y="2768600"/>
          <p14:tracePt t="21525" x="1727200" y="2762250"/>
          <p14:tracePt t="21543" x="1758950" y="2762250"/>
          <p14:tracePt t="21556" x="1790700" y="2755900"/>
          <p14:tracePt t="21556" x="1860550" y="2755900"/>
          <p14:tracePt t="21575" x="1905000" y="2755900"/>
          <p14:tracePt t="21575" x="1943100" y="2755900"/>
          <p14:tracePt t="21592" x="1981200" y="2749550"/>
          <p14:tracePt t="21592" x="2019300" y="2749550"/>
          <p14:tracePt t="21608" x="2063750" y="2743200"/>
          <p14:tracePt t="21608" x="2108200" y="2743200"/>
          <p14:tracePt t="21608" x="2152650" y="2743200"/>
          <p14:tracePt t="21627" x="2190750" y="2743200"/>
          <p14:tracePt t="21639" x="2235200" y="2736850"/>
          <p14:tracePt t="21639" x="2279650" y="2743200"/>
          <p14:tracePt t="21660" x="2368550" y="2743200"/>
          <p14:tracePt t="21660" x="2413000" y="2743200"/>
          <p14:tracePt t="21675" x="2451100" y="2743200"/>
          <p14:tracePt t="21675" x="2501900" y="2743200"/>
          <p14:tracePt t="21692" x="2546350" y="2743200"/>
          <p14:tracePt t="21692" x="2590800" y="2743200"/>
          <p14:tracePt t="21709" x="2635250" y="2749550"/>
          <p14:tracePt t="21709" x="2730500" y="2749550"/>
          <p14:tracePt t="21725" x="2774950" y="2755900"/>
          <p14:tracePt t="21725" x="2819400" y="2762250"/>
          <p14:tracePt t="21743" x="2857500" y="2768600"/>
          <p14:tracePt t="21743" x="2901950" y="2768600"/>
          <p14:tracePt t="21759" x="2946400" y="2774950"/>
          <p14:tracePt t="21759" x="2984500" y="2774950"/>
          <p14:tracePt t="21775" x="3022600" y="2781300"/>
          <p14:tracePt t="21775" x="3105150" y="2787650"/>
          <p14:tracePt t="21792" x="3136900" y="2787650"/>
          <p14:tracePt t="21792" x="3175000" y="2787650"/>
          <p14:tracePt t="21809" x="3213100" y="2787650"/>
          <p14:tracePt t="21809" x="3251200" y="2787650"/>
          <p14:tracePt t="21825" x="3282950" y="2787650"/>
          <p14:tracePt t="21825" x="3352800" y="2781300"/>
          <p14:tracePt t="21844" x="3390900" y="2781300"/>
          <p14:tracePt t="21844" x="3422650" y="2774950"/>
          <p14:tracePt t="21859" x="3460750" y="2774950"/>
          <p14:tracePt t="21859" x="3492500" y="2774950"/>
          <p14:tracePt t="21876" x="3524250" y="2774950"/>
          <p14:tracePt t="21876" x="3556000" y="2781300"/>
          <p14:tracePt t="21892" x="3594100" y="2781300"/>
          <p14:tracePt t="21892" x="3625850" y="2787650"/>
          <p14:tracePt t="21892" x="3657600" y="2794000"/>
          <p14:tracePt t="21911" x="3695700" y="2800350"/>
          <p14:tracePt t="21924" x="3727450" y="2806700"/>
          <p14:tracePt t="21924" x="3797300" y="2825750"/>
          <p14:tracePt t="21943" x="3835400" y="2832100"/>
          <p14:tracePt t="21943" x="3867150" y="2838450"/>
          <p14:tracePt t="21960" x="3898900" y="2844800"/>
          <p14:tracePt t="21960" x="3930650" y="2851150"/>
          <p14:tracePt t="21976" x="3962400" y="2851150"/>
          <p14:tracePt t="21976" x="3994150" y="2857500"/>
          <p14:tracePt t="21976" x="4019550" y="2857500"/>
          <p14:tracePt t="21995" x="4051300" y="2857500"/>
          <p14:tracePt t="22007" x="4076700" y="2863850"/>
          <p14:tracePt t="22007" x="4133850" y="2870200"/>
          <p14:tracePt t="22026" x="4152900" y="2870200"/>
          <p14:tracePt t="22026" x="4178300" y="2876550"/>
          <p14:tracePt t="22044" x="4197350" y="2876550"/>
          <p14:tracePt t="22044" x="4222750" y="2882900"/>
          <p14:tracePt t="22060" x="4241800" y="2882900"/>
          <p14:tracePt t="22060" x="4254500" y="2882900"/>
          <p14:tracePt t="22060" x="4273550" y="2882900"/>
          <p14:tracePt t="22079" x="4292600" y="2889250"/>
          <p14:tracePt t="22079" x="4311650" y="2889250"/>
          <p14:tracePt t="22093" x="4324350" y="2889250"/>
          <p14:tracePt t="22093" x="4337050" y="2889250"/>
          <p14:tracePt t="22110" x="4356100" y="2889250"/>
          <p14:tracePt t="22110" x="4368800" y="2889250"/>
          <p14:tracePt t="22127" x="4381500" y="2882900"/>
          <p14:tracePt t="22127" x="4413250" y="2876550"/>
          <p14:tracePt t="22144" x="4425950" y="2876550"/>
          <p14:tracePt t="22144" x="4438650" y="2870200"/>
          <p14:tracePt t="22160" x="4451350" y="2863850"/>
          <p14:tracePt t="22160" x="4464050" y="2863850"/>
          <p14:tracePt t="22177" x="4470400" y="2857500"/>
          <p14:tracePt t="22177" x="4483100" y="2851150"/>
          <p14:tracePt t="22194" x="4495800" y="2851150"/>
          <p14:tracePt t="22194" x="4514850" y="2844800"/>
          <p14:tracePt t="22212" x="4521200" y="2838450"/>
          <p14:tracePt t="22212" x="4533900" y="2838450"/>
          <p14:tracePt t="22227" x="4540250" y="2838450"/>
          <p14:tracePt t="22227" x="4546600" y="2832100"/>
          <p14:tracePt t="22244" x="4559300" y="2832100"/>
          <p14:tracePt t="22244" x="4565650" y="2825750"/>
          <p14:tracePt t="22244" x="4572000" y="2825750"/>
          <p14:tracePt t="22263" x="4578350" y="2819400"/>
          <p14:tracePt t="22275" x="4591050" y="2819400"/>
          <p14:tracePt t="22275" x="4597400" y="2819400"/>
          <p14:tracePt t="22275" x="4603750" y="2819400"/>
          <p14:tracePt t="22296" x="4610100" y="2813050"/>
          <p14:tracePt t="22308" x="4616450" y="2813050"/>
          <p14:tracePt t="22308" x="4635500" y="2806700"/>
          <p14:tracePt t="22328" x="4641850" y="2800350"/>
          <p14:tracePt t="22328" x="4648200" y="2794000"/>
          <p14:tracePt t="22344" x="4660900" y="2794000"/>
          <p14:tracePt t="22344" x="4667250" y="2787650"/>
          <p14:tracePt t="22360" x="4679950" y="2787650"/>
          <p14:tracePt t="22360" x="4686300" y="2787650"/>
          <p14:tracePt t="22360" x="4699000" y="2787650"/>
          <p14:tracePt t="22360" x="4705350" y="2787650"/>
          <p14:tracePt t="22383" x="4718050" y="2781300"/>
          <p14:tracePt t="22392" x="4730750" y="2781300"/>
          <p14:tracePt t="22392" x="4737100" y="2787650"/>
          <p14:tracePt t="22411" x="4749800" y="2781300"/>
          <p14:tracePt t="22411" x="4762500" y="2787650"/>
          <p14:tracePt t="22428" x="4775200" y="2781300"/>
          <p14:tracePt t="22428" x="4806950" y="2787650"/>
          <p14:tracePt t="22444" x="4819650" y="2794000"/>
          <p14:tracePt t="22444" x="4832350" y="2794000"/>
          <p14:tracePt t="22461" x="4845050" y="2794000"/>
          <p14:tracePt t="22461" x="4857750" y="2794000"/>
          <p14:tracePt t="22477" x="4870450" y="2794000"/>
          <p14:tracePt t="22477" x="4883150" y="2794000"/>
          <p14:tracePt t="22494" x="4895850" y="2800350"/>
          <p14:tracePt t="22494" x="4927600" y="2800350"/>
          <p14:tracePt t="22512" x="4940300" y="2806700"/>
          <p14:tracePt t="22512" x="4953000" y="2806700"/>
          <p14:tracePt t="22528" x="4959350" y="2813050"/>
          <p14:tracePt t="22528" x="4972050" y="2813050"/>
          <p14:tracePt t="22545" x="4984750" y="2813050"/>
          <p14:tracePt t="22545" x="4997450" y="2813050"/>
          <p14:tracePt t="22545" x="5010150" y="2813050"/>
          <p14:tracePt t="22564" x="5022850" y="2813050"/>
          <p14:tracePt t="22576" x="5035550" y="2806700"/>
          <p14:tracePt t="22576" x="5054600" y="2806700"/>
          <p14:tracePt t="22596" x="5060950" y="2806700"/>
          <p14:tracePt t="22596" x="5067300" y="2806700"/>
          <p14:tracePt t="22612" x="5073650" y="2806700"/>
          <p14:tracePt t="22612" x="5080000" y="2813050"/>
          <p14:tracePt t="22628" x="5086350" y="2813050"/>
          <p14:tracePt t="22628" x="5092700" y="2813050"/>
          <p14:tracePt t="22628" x="5099050" y="2819400"/>
          <p14:tracePt t="22648" x="5105400" y="2819400"/>
          <p14:tracePt t="22660" x="5111750" y="2819400"/>
          <p14:tracePt t="22660" x="5118100" y="2819400"/>
          <p14:tracePt t="22679" x="5137150" y="2819400"/>
          <p14:tracePt t="22679" x="5143500" y="2819400"/>
          <p14:tracePt t="22695" x="5156200" y="2819400"/>
          <p14:tracePt t="22695" x="5162550" y="2819400"/>
          <p14:tracePt t="22712" x="5175250" y="2819400"/>
          <p14:tracePt t="22712" x="5187950" y="2819400"/>
          <p14:tracePt t="22712" x="5200650" y="2813050"/>
          <p14:tracePt t="22731" x="5213350" y="2813050"/>
          <p14:tracePt t="22731" x="5226050" y="2813050"/>
          <p14:tracePt t="22745" x="5245100" y="2813050"/>
          <p14:tracePt t="22745" x="5257800" y="2806700"/>
          <p14:tracePt t="22762" x="5276850" y="2806700"/>
          <p14:tracePt t="22762" x="5289550" y="2806700"/>
          <p14:tracePt t="22779" x="5308600" y="2806700"/>
          <p14:tracePt t="22779" x="5327650" y="2806700"/>
          <p14:tracePt t="22795" x="5346700" y="2806700"/>
          <p14:tracePt t="22795" x="5391150" y="2806700"/>
          <p14:tracePt t="22812" x="5416550" y="2806700"/>
          <p14:tracePt t="22812" x="5435600" y="2806700"/>
          <p14:tracePt t="22829" x="5461000" y="2800350"/>
          <p14:tracePt t="22829" x="5492750" y="2794000"/>
          <p14:tracePt t="22846" x="5518150" y="2794000"/>
          <p14:tracePt t="22846" x="5581650" y="2787650"/>
          <p14:tracePt t="22864" x="5613400" y="2787650"/>
          <p14:tracePt t="22864" x="5645150" y="2781300"/>
          <p14:tracePt t="22879" x="5676900" y="2774950"/>
          <p14:tracePt t="22879" x="5715000" y="2774950"/>
          <p14:tracePt t="22896" x="5746750" y="2768600"/>
          <p14:tracePt t="22896" x="5778500" y="2768600"/>
          <p14:tracePt t="22913" x="5816600" y="2762250"/>
          <p14:tracePt t="22913" x="5848350" y="2762250"/>
          <p14:tracePt t="22913" x="5880100" y="2755900"/>
          <p14:tracePt t="22931" x="5918200" y="2755900"/>
          <p14:tracePt t="22944" x="5956300" y="2749550"/>
          <p14:tracePt t="22944" x="6026150" y="2749550"/>
          <p14:tracePt t="22963" x="6064250" y="2749550"/>
          <p14:tracePt t="22963" x="6096000" y="2749550"/>
          <p14:tracePt t="22980" x="6134100" y="2749550"/>
          <p14:tracePt t="22980" x="6165850" y="2755900"/>
          <p14:tracePt t="22996" x="6203950" y="2755900"/>
          <p14:tracePt t="22996" x="6235700" y="2755900"/>
          <p14:tracePt t="23013" x="6267450" y="2755900"/>
          <p14:tracePt t="23013" x="6299200" y="2762250"/>
          <p14:tracePt t="23013" x="6330950" y="2762250"/>
          <p14:tracePt t="23032" x="6362700" y="2762250"/>
          <p14:tracePt t="23032" x="6394450" y="2762250"/>
          <p14:tracePt t="23046" x="6426200" y="2762250"/>
          <p14:tracePt t="23046" x="6457950" y="2762250"/>
          <p14:tracePt t="23063" x="6489700" y="2762250"/>
          <p14:tracePt t="23063" x="6521450" y="2755900"/>
          <p14:tracePt t="23080" x="6553200" y="2762250"/>
          <p14:tracePt t="23080" x="6578600" y="2755900"/>
          <p14:tracePt t="23097" x="6610350" y="2755900"/>
          <p14:tracePt t="23097" x="6667500" y="2762250"/>
          <p14:tracePt t="23113" x="6699250" y="2762250"/>
          <p14:tracePt t="23113" x="6724650" y="2762250"/>
          <p14:tracePt t="23130" x="6756400" y="2762250"/>
          <p14:tracePt t="23130" x="6781800" y="2768600"/>
          <p14:tracePt t="23147" x="6807200" y="2768600"/>
          <p14:tracePt t="23147" x="6858000" y="2768600"/>
          <p14:tracePt t="23164" x="6883400" y="2768600"/>
          <p14:tracePt t="23164" x="6902450" y="2768600"/>
          <p14:tracePt t="23181" x="6927850" y="2768600"/>
          <p14:tracePt t="23181" x="6953250" y="2768600"/>
          <p14:tracePt t="23197" x="6972300" y="2768600"/>
          <p14:tracePt t="23197" x="6997700" y="2768600"/>
          <p14:tracePt t="23214" x="7016750" y="2768600"/>
          <p14:tracePt t="23214" x="7061200" y="2768600"/>
          <p14:tracePt t="23232" x="7080250" y="2768600"/>
          <p14:tracePt t="23232" x="7099300" y="2768600"/>
          <p14:tracePt t="23248" x="7118350" y="2768600"/>
          <p14:tracePt t="23248" x="7137400" y="2768600"/>
          <p14:tracePt t="23264" x="7156450" y="2768600"/>
          <p14:tracePt t="23264" x="7169150" y="2768600"/>
          <p14:tracePt t="23280" x="7188200" y="2768600"/>
          <p14:tracePt t="23280" x="7200900" y="2768600"/>
          <p14:tracePt t="23280" x="7219950" y="2774950"/>
          <p14:tracePt t="23300" x="7232650" y="2774950"/>
          <p14:tracePt t="23312" x="7251700" y="2781300"/>
          <p14:tracePt t="23312" x="7264400" y="2781300"/>
          <p14:tracePt t="23332" x="7296150" y="2787650"/>
          <p14:tracePt t="23332" x="7308850" y="2787650"/>
          <p14:tracePt t="23348" x="7327900" y="2787650"/>
          <p14:tracePt t="23348" x="7340600" y="2787650"/>
          <p14:tracePt t="23348" x="7353300" y="2787650"/>
          <p14:tracePt t="23368" x="7372350" y="2794000"/>
          <p14:tracePt t="23379" x="7385050" y="2787650"/>
          <p14:tracePt t="23379" x="7410450" y="2794000"/>
          <p14:tracePt t="23400" x="7423150" y="2800350"/>
          <p14:tracePt t="23400" x="7435850" y="2800350"/>
          <p14:tracePt t="23415" x="7442200" y="2806700"/>
          <p14:tracePt t="23415" x="7454900" y="2806700"/>
          <p14:tracePt t="23431" x="7467600" y="2813050"/>
          <p14:tracePt t="23431" x="7473950" y="2813050"/>
          <p14:tracePt t="23448" x="7486650" y="2819400"/>
          <p14:tracePt t="23448" x="7499350" y="2825750"/>
          <p14:tracePt t="23465" x="7512050" y="2825750"/>
          <p14:tracePt t="23465" x="7518400" y="2832100"/>
          <p14:tracePt t="23481" x="7524750" y="2838450"/>
          <p14:tracePt t="23481" x="7531100" y="2838450"/>
          <p14:tracePt t="23498" x="7537450" y="2851150"/>
          <p14:tracePt t="23498" x="7543800" y="2851150"/>
          <p14:tracePt t="23514" x="7550150" y="2857500"/>
          <p14:tracePt t="23514" x="7562850" y="2863850"/>
          <p14:tracePt t="23532" x="7569200" y="2870200"/>
          <p14:tracePt t="23532" x="7575550" y="2876550"/>
          <p14:tracePt t="23550" x="7581900" y="2876550"/>
          <p14:tracePt t="23563" x="7588250" y="2876550"/>
          <p14:tracePt t="23563" x="7594600" y="2882900"/>
          <p14:tracePt t="23583" x="7600950" y="2882900"/>
          <p14:tracePt t="23596" x="7607300" y="2889250"/>
          <p14:tracePt t="23614" x="7613650" y="2901950"/>
          <p14:tracePt t="23630" x="7620000" y="2908300"/>
          <p14:tracePt t="23647" x="7626350" y="2914650"/>
          <p14:tracePt t="23664" x="7626350" y="2921000"/>
          <p14:tracePt t="23664" x="7632700" y="2927350"/>
          <p14:tracePt t="23683" x="7639050" y="2933700"/>
          <p14:tracePt t="23697" x="7639050" y="2940050"/>
          <p14:tracePt t="23697" x="7645400" y="2952750"/>
          <p14:tracePt t="23715" x="7645400" y="2959100"/>
          <p14:tracePt t="23730" x="7651750" y="2959100"/>
          <p14:tracePt t="23747" x="7658100" y="2965450"/>
          <p14:tracePt t="23747" x="7664450" y="2971800"/>
          <p14:tracePt t="23766" x="7670800" y="2978150"/>
          <p14:tracePt t="23781" x="7677150" y="2978150"/>
          <p14:tracePt t="23797" x="7689850" y="2984500"/>
          <p14:tracePt t="23814" x="7696200" y="2990850"/>
          <p14:tracePt t="23831" x="7702550" y="2990850"/>
          <p14:tracePt t="23847" x="7708900" y="2997200"/>
          <p14:tracePt t="23864" x="7708900" y="3003550"/>
          <p14:tracePt t="23882" x="7715250" y="3003550"/>
          <p14:tracePt t="23900" x="7721600" y="3009900"/>
          <p14:tracePt t="23923" x="7715250" y="3003550"/>
          <p14:tracePt t="24043" x="7715250" y="2997200"/>
          <p14:tracePt t="24071" x="7721600" y="2997200"/>
          <p14:tracePt t="24095" x="7727950" y="2990850"/>
          <p14:tracePt t="24111" x="7740650" y="2990850"/>
          <p14:tracePt t="24123" x="7747000" y="2990850"/>
          <p14:tracePt t="24139" x="7753350" y="2990850"/>
          <p14:tracePt t="24148" x="7759700" y="2990850"/>
          <p14:tracePt t="24165" x="7766050" y="2990850"/>
          <p14:tracePt t="24165" x="7772400" y="2984500"/>
          <p14:tracePt t="24184" x="7785100" y="2984500"/>
          <p14:tracePt t="24199" x="7791450" y="2978150"/>
          <p14:tracePt t="24215" x="7797800" y="2978150"/>
          <p14:tracePt t="24232" x="7797800" y="2984500"/>
          <p14:tracePt t="24260" x="7791450" y="2984500"/>
          <p14:tracePt t="24291" x="7785100" y="2984500"/>
          <p14:tracePt t="24311" x="7785100" y="2978150"/>
          <p14:tracePt t="24543" x="7791450" y="2971800"/>
          <p14:tracePt t="24583" x="7797800" y="2971800"/>
          <p14:tracePt t="24620" x="7791450" y="2978150"/>
          <p14:tracePt t="24711" x="7785100" y="2971800"/>
          <p14:tracePt t="24779" x="7778750" y="2978150"/>
          <p14:tracePt t="24927" x="7778750" y="2990850"/>
          <p14:tracePt t="24996" x="7772400" y="2997200"/>
          <p14:tracePt t="25023" x="7772400" y="3003550"/>
          <p14:tracePt t="25063" x="7772400" y="3009900"/>
          <p14:tracePt t="25099" x="7772400" y="3016250"/>
          <p14:tracePt t="25131" x="7778750" y="3022600"/>
          <p14:tracePt t="25191" x="7778750" y="3016250"/>
          <p14:tracePt t="25256" x="7785100" y="3016250"/>
          <p14:tracePt t="25399" x="7785100" y="3022600"/>
          <p14:tracePt t="25511" x="7778750" y="3022600"/>
          <p14:tracePt t="25559" x="7778750" y="3028950"/>
          <p14:tracePt t="25579" x="7772400" y="3035300"/>
          <p14:tracePt t="25631" x="7772400" y="3041650"/>
          <p14:tracePt t="25664" x="7772400" y="3048000"/>
          <p14:tracePt t="25699" x="7772400" y="3054350"/>
          <p14:tracePt t="25731" x="7772400" y="3060700"/>
          <p14:tracePt t="25811" x="7766050" y="3067050"/>
          <p14:tracePt t="25835" x="7759700" y="3067050"/>
          <p14:tracePt t="25864" x="7753350" y="3073400"/>
          <p14:tracePt t="25911" x="7747000" y="3073400"/>
          <p14:tracePt t="25923" x="7740650" y="3073400"/>
          <p14:tracePt t="25940" x="7734300" y="3073400"/>
          <p14:tracePt t="25956" x="7727950" y="3073400"/>
          <p14:tracePt t="25975" x="7721600" y="3073400"/>
          <p14:tracePt t="26052" x="7708900" y="3073400"/>
          <p14:tracePt t="26084" x="7702550" y="3073400"/>
          <p14:tracePt t="26095" x="7696200" y="3073400"/>
          <p14:tracePt t="26105" x="7689850" y="3073400"/>
          <p14:tracePt t="26105" x="7683500" y="3073400"/>
          <p14:tracePt t="26124" x="7670800" y="3073400"/>
          <p14:tracePt t="26124" x="7664450" y="3073400"/>
          <p14:tracePt t="26140" x="7651750" y="3073400"/>
          <p14:tracePt t="26140" x="7626350" y="3079750"/>
          <p14:tracePt t="26157" x="7613650" y="3079750"/>
          <p14:tracePt t="26157" x="7594600" y="3079750"/>
          <p14:tracePt t="26174" x="7581900" y="3079750"/>
          <p14:tracePt t="26174" x="7562850" y="3079750"/>
          <p14:tracePt t="26191" x="7550150" y="3079750"/>
          <p14:tracePt t="26191" x="7531100" y="3079750"/>
          <p14:tracePt t="26207" x="7518400" y="3079750"/>
          <p14:tracePt t="26207" x="7486650" y="3079750"/>
          <p14:tracePt t="26224" x="7473950" y="3079750"/>
          <p14:tracePt t="26224" x="7454900" y="3073400"/>
          <p14:tracePt t="26240" x="7442200" y="3073400"/>
          <p14:tracePt t="26240" x="7423150" y="3073400"/>
          <p14:tracePt t="26257" x="7410450" y="3067050"/>
          <p14:tracePt t="26257" x="7391400" y="3067050"/>
          <p14:tracePt t="26257" x="7372350" y="3067050"/>
          <p14:tracePt t="26276" x="7359650" y="3067050"/>
          <p14:tracePt t="26289" x="7340600" y="3060700"/>
          <p14:tracePt t="26289" x="7308850" y="3060700"/>
          <p14:tracePt t="26308" x="7296150" y="3054350"/>
          <p14:tracePt t="26308" x="7277100" y="3048000"/>
          <p14:tracePt t="26324" x="7264400" y="3041650"/>
          <p14:tracePt t="26324" x="7251700" y="3041650"/>
          <p14:tracePt t="26324" x="7239000" y="3035300"/>
          <p14:tracePt t="26344" x="7226300" y="3035300"/>
          <p14:tracePt t="26356" x="7219950" y="3028950"/>
          <p14:tracePt t="26356" x="7194550" y="3016250"/>
          <p14:tracePt t="26378" x="7181850" y="3016250"/>
          <p14:tracePt t="26389" x="7169150" y="3016250"/>
          <p14:tracePt t="26389" x="7137400" y="3003550"/>
          <p14:tracePt t="26408" x="7124700" y="2997200"/>
          <p14:tracePt t="26408" x="7105650" y="2997200"/>
          <p14:tracePt t="26425" x="7086600" y="2997200"/>
          <p14:tracePt t="26425" x="7061200" y="2997200"/>
          <p14:tracePt t="26442" x="7042150" y="2990850"/>
          <p14:tracePt t="26442" x="6985000" y="2990850"/>
          <p14:tracePt t="26458" x="6959600" y="2990850"/>
          <p14:tracePt t="26458" x="6921500" y="2984500"/>
          <p14:tracePt t="26475" x="6883400" y="2984500"/>
          <p14:tracePt t="26475" x="6838950" y="2984500"/>
          <p14:tracePt t="26492" x="6788150" y="2984500"/>
          <p14:tracePt t="26492" x="6731000" y="2990850"/>
          <p14:tracePt t="26508" x="6667500" y="2990850"/>
          <p14:tracePt t="26508" x="6515100" y="3003550"/>
          <p14:tracePt t="26525" x="6426200" y="3009900"/>
          <p14:tracePt t="26525" x="6337300" y="3022600"/>
          <p14:tracePt t="26542" x="6235700" y="3028950"/>
          <p14:tracePt t="26542" x="6134100" y="3035300"/>
          <p14:tracePt t="26559" x="6026150" y="3048000"/>
          <p14:tracePt t="26559" x="5911850" y="3054350"/>
          <p14:tracePt t="26577" x="5670550" y="3073400"/>
          <p14:tracePt t="26577" x="5543550" y="3079750"/>
          <p14:tracePt t="26593" x="5410200" y="3098800"/>
          <p14:tracePt t="26593" x="5283200" y="3105150"/>
          <p14:tracePt t="26609" x="5149850" y="3117850"/>
          <p14:tracePt t="26609" x="5022850" y="3130550"/>
          <p14:tracePt t="26625" x="4889500" y="3136900"/>
          <p14:tracePt t="26625" x="4762500" y="3149600"/>
          <p14:tracePt t="26625" x="4629150" y="3155950"/>
          <p14:tracePt t="26645" x="4508500" y="3168650"/>
          <p14:tracePt t="26657" x="4381500" y="3175000"/>
          <p14:tracePt t="26657" x="4133850" y="3194050"/>
          <p14:tracePt t="26677" x="4013200" y="3200400"/>
          <p14:tracePt t="26677" x="3898900" y="3213100"/>
          <p14:tracePt t="26693" x="3784600" y="3225800"/>
          <p14:tracePt t="26693" x="3676650" y="3232150"/>
          <p14:tracePt t="26709" x="3575050" y="3244850"/>
          <p14:tracePt t="26709" x="3473450" y="3251200"/>
          <p14:tracePt t="26709" x="3378200" y="3257550"/>
          <p14:tracePt t="26728" x="3295650" y="3263900"/>
          <p14:tracePt t="26741" x="3206750" y="3263900"/>
          <p14:tracePt t="26741" x="3048000" y="3263900"/>
          <p14:tracePt t="26760" x="2965450" y="3263900"/>
          <p14:tracePt t="26760" x="2889250" y="3263900"/>
          <p14:tracePt t="26776" x="2813050" y="3257550"/>
          <p14:tracePt t="26776" x="2736850" y="3257550"/>
          <p14:tracePt t="26793" x="2667000" y="3257550"/>
          <p14:tracePt t="26793" x="2603500" y="3251200"/>
          <p14:tracePt t="26793" x="2540000" y="3251200"/>
          <p14:tracePt t="26812" x="2482850" y="3251200"/>
          <p14:tracePt t="26812" x="2425700" y="3244850"/>
          <p14:tracePt t="26826" x="2374900" y="3244850"/>
          <p14:tracePt t="26826" x="2330450" y="3238500"/>
          <p14:tracePt t="26843" x="2286000" y="3232150"/>
          <p14:tracePt t="26843" x="2247900" y="3232150"/>
          <p14:tracePt t="26860" x="2216150" y="3232150"/>
          <p14:tracePt t="26860" x="2146300" y="3232150"/>
          <p14:tracePt t="26877" x="2108200" y="3232150"/>
          <p14:tracePt t="26877" x="2076450" y="3238500"/>
          <p14:tracePt t="26893" x="2044700" y="3244850"/>
          <p14:tracePt t="26893" x="2012950" y="3244850"/>
          <p14:tracePt t="26909" x="1981200" y="3251200"/>
          <p14:tracePt t="26909" x="1955800" y="3257550"/>
          <p14:tracePt t="26926" x="1924050" y="3263900"/>
          <p14:tracePt t="26926" x="1879600" y="3276600"/>
          <p14:tracePt t="26945" x="1854200" y="3282950"/>
          <p14:tracePt t="26945" x="1835150" y="3289300"/>
          <p14:tracePt t="26961" x="1816100" y="3289300"/>
          <p14:tracePt t="26961" x="1797050" y="3295650"/>
          <p14:tracePt t="26977" x="1784350" y="3295650"/>
          <p14:tracePt t="26977" x="1765300" y="3302000"/>
          <p14:tracePt t="26994" x="1746250" y="3308350"/>
          <p14:tracePt t="26994" x="1727200" y="3308350"/>
          <p14:tracePt t="26994" x="1708150" y="3314700"/>
          <p14:tracePt t="27012" x="1689100" y="3321050"/>
          <p14:tracePt t="27025" x="1670050" y="3327400"/>
          <p14:tracePt t="27025" x="1625600" y="3340100"/>
          <p14:tracePt t="27044" x="1600200" y="3352800"/>
          <p14:tracePt t="27044" x="1574800" y="3359150"/>
          <p14:tracePt t="27060" x="1555750" y="3365500"/>
          <p14:tracePt t="27060" x="1530350" y="3378200"/>
          <p14:tracePt t="27077" x="1504950" y="3384550"/>
          <p14:tracePt t="27077" x="1485900" y="3390900"/>
          <p14:tracePt t="27077" x="1460500" y="3397250"/>
          <p14:tracePt t="27096" x="1441450" y="3409950"/>
          <p14:tracePt t="27109" x="1416050" y="3416300"/>
          <p14:tracePt t="27109" x="1371600" y="3429000"/>
          <p14:tracePt t="27127" x="1352550" y="3435350"/>
          <p14:tracePt t="27127" x="1333500" y="3441700"/>
          <p14:tracePt t="27145" x="1314450" y="3448050"/>
          <p14:tracePt t="27145" x="1295400" y="3448050"/>
          <p14:tracePt t="27161" x="1276350" y="3454400"/>
          <p14:tracePt t="27161" x="1250950" y="3460750"/>
          <p14:tracePt t="27177" x="1238250" y="3467100"/>
          <p14:tracePt t="27177" x="1231900" y="3467100"/>
          <p14:tracePt t="27194" x="1219200" y="3467100"/>
          <p14:tracePt t="27209" x="1212850" y="3473450"/>
          <p14:tracePt t="27226" x="1219200" y="3467100"/>
          <p14:tracePt t="27260" x="1225550" y="3460750"/>
          <p14:tracePt t="27275" x="1238250" y="3460750"/>
          <p14:tracePt t="27291" x="1244600" y="3454400"/>
          <p14:tracePt t="27297" x="1250950" y="3454400"/>
          <p14:tracePt t="27313" x="1257300" y="3448050"/>
          <p14:tracePt t="27327" x="1263650" y="3454400"/>
          <p14:tracePt t="27372" x="1263650" y="3467100"/>
          <p14:tracePt t="27388" x="1270000" y="3473450"/>
          <p14:tracePt t="27404" x="1276350" y="3479800"/>
          <p14:tracePt t="27413" x="1282700" y="3479800"/>
          <p14:tracePt t="27413" x="1295400" y="3486150"/>
          <p14:tracePt t="27428" x="1308100" y="3492500"/>
          <p14:tracePt t="27428" x="1327150" y="3492500"/>
          <p14:tracePt t="27445" x="1346200" y="3498850"/>
          <p14:tracePt t="27445" x="1371600" y="3498850"/>
          <p14:tracePt t="27461" x="1397000" y="3498850"/>
          <p14:tracePt t="27461" x="1460500" y="3511550"/>
          <p14:tracePt t="27479" x="1498600" y="3511550"/>
          <p14:tracePt t="27479" x="1536700" y="3517900"/>
          <p14:tracePt t="27495" x="1574800" y="3530600"/>
          <p14:tracePt t="27495" x="1619250" y="3536950"/>
          <p14:tracePt t="27512" x="1663700" y="3543300"/>
          <p14:tracePt t="27512" x="1714500" y="3549650"/>
          <p14:tracePt t="27529" x="1758950" y="3549650"/>
          <p14:tracePt t="27529" x="1866900" y="3562350"/>
          <p14:tracePt t="27545" x="1917700" y="3562350"/>
          <p14:tracePt t="27545" x="1974850" y="3562350"/>
          <p14:tracePt t="27562" x="2032000" y="3562350"/>
          <p14:tracePt t="27562" x="2082800" y="3562350"/>
          <p14:tracePt t="27579" x="2139950" y="3562350"/>
          <p14:tracePt t="27579" x="2241550" y="3568700"/>
          <p14:tracePt t="27597" x="2292350" y="3568700"/>
          <p14:tracePt t="27597" x="2336800" y="3568700"/>
          <p14:tracePt t="27613" x="2381250" y="3575050"/>
          <p14:tracePt t="27613" x="2425700" y="3575050"/>
          <p14:tracePt t="27629" x="2463800" y="3575050"/>
          <p14:tracePt t="27629" x="2508250" y="3568700"/>
          <p14:tracePt t="27646" x="2546350" y="3568700"/>
          <p14:tracePt t="27646" x="2584450" y="3562350"/>
          <p14:tracePt t="27646" x="2616200" y="3562350"/>
          <p14:tracePt t="27665" x="2647950" y="3556000"/>
          <p14:tracePt t="27677" x="2673350" y="3549650"/>
          <p14:tracePt t="27677" x="2724150" y="3543300"/>
          <p14:tracePt t="27697" x="2743200" y="3536950"/>
          <p14:tracePt t="27697" x="2755900" y="3536950"/>
          <p14:tracePt t="27713" x="2762250" y="3530600"/>
          <p14:tracePt t="27713" x="2774950" y="3530600"/>
          <p14:tracePt t="27729" x="2774950" y="3536950"/>
          <p14:tracePt t="27772" x="2762250" y="3536950"/>
          <p14:tracePt t="27784" x="2755900" y="3543300"/>
          <p14:tracePt t="27794" x="2749550" y="3543300"/>
          <p14:tracePt t="27794" x="2743200" y="3549650"/>
          <p14:tracePt t="27813" x="2736850" y="3549650"/>
          <p14:tracePt t="27828" x="2730500" y="3556000"/>
          <p14:tracePt t="27828" x="2717800" y="3556000"/>
          <p14:tracePt t="27846" x="2711450" y="3562350"/>
          <p14:tracePt t="27861" x="2717800" y="3562350"/>
          <p14:tracePt t="27920" x="2724150" y="3562350"/>
          <p14:tracePt t="27952" x="2730500" y="3562350"/>
          <p14:tracePt t="27964" x="2736850" y="3562350"/>
          <p14:tracePt t="27988" x="2736850" y="3568700"/>
          <p14:tracePt t="28012" x="2730500" y="3575050"/>
          <p14:tracePt t="28023" x="2724150" y="3575050"/>
          <p14:tracePt t="28032" x="2717800" y="3581400"/>
          <p14:tracePt t="28046" x="2711450" y="3587750"/>
          <p14:tracePt t="28046" x="2692400" y="3600450"/>
          <p14:tracePt t="28065" x="2679700" y="3613150"/>
          <p14:tracePt t="28065" x="2667000" y="3625850"/>
          <p14:tracePt t="28081" x="2647950" y="3632200"/>
          <p14:tracePt t="28081" x="2628900" y="3644900"/>
          <p14:tracePt t="28097" x="2609850" y="3663950"/>
          <p14:tracePt t="28097" x="2584450" y="3676650"/>
          <p14:tracePt t="28097" x="2559050" y="3695700"/>
          <p14:tracePt t="28116" x="2533650" y="3721100"/>
          <p14:tracePt t="28129" x="2501900" y="3740150"/>
          <p14:tracePt t="28129" x="2432050" y="3790950"/>
          <p14:tracePt t="28148" x="2393950" y="3816350"/>
          <p14:tracePt t="28148" x="2355850" y="3841750"/>
          <p14:tracePt t="28164" x="2311400" y="3873500"/>
          <p14:tracePt t="28164" x="2266950" y="3898900"/>
          <p14:tracePt t="28181" x="2216150" y="3924300"/>
          <p14:tracePt t="28181" x="2114550" y="3975100"/>
          <p14:tracePt t="28198" x="2057400" y="3994150"/>
          <p14:tracePt t="28198" x="2000250" y="4013200"/>
          <p14:tracePt t="28214" x="1949450" y="4032250"/>
          <p14:tracePt t="28214" x="1892300" y="4051300"/>
          <p14:tracePt t="28231" x="1835150" y="4064000"/>
          <p14:tracePt t="28231" x="1784350" y="4076700"/>
          <p14:tracePt t="28248" x="1733550" y="4083050"/>
          <p14:tracePt t="28248" x="1638300" y="4102100"/>
          <p14:tracePt t="28265" x="1587500" y="4108450"/>
          <p14:tracePt t="28265" x="1543050" y="4114800"/>
          <p14:tracePt t="28282" x="1504950" y="4121150"/>
          <p14:tracePt t="28282" x="1466850" y="4127500"/>
          <p14:tracePt t="28298" x="1428750" y="4127500"/>
          <p14:tracePt t="28298" x="1397000" y="4127500"/>
          <p14:tracePt t="28298" x="1365250" y="4127500"/>
          <p14:tracePt t="28317" x="1346200" y="4121150"/>
          <p14:tracePt t="28329" x="1320800" y="4121150"/>
          <p14:tracePt t="28329" x="1295400" y="4108450"/>
          <p14:tracePt t="28349" x="1282700" y="4102100"/>
          <p14:tracePt t="28349" x="1276350" y="4095750"/>
          <p14:tracePt t="28365" x="1270000" y="4089400"/>
          <p14:tracePt t="28380" x="1263650" y="4083050"/>
          <p14:tracePt t="28397" x="1263650" y="4076700"/>
          <p14:tracePt t="28414" x="1270000" y="4076700"/>
          <p14:tracePt t="28414" x="1276350" y="4076700"/>
          <p14:tracePt t="28433" x="1282700" y="4076700"/>
          <p14:tracePt t="28433" x="1289050" y="4076700"/>
          <p14:tracePt t="28448" x="1295400" y="4076700"/>
          <p14:tracePt t="28448" x="1301750" y="4076700"/>
          <p14:tracePt t="28465" x="1308100" y="4083050"/>
          <p14:tracePt t="28480" x="1314450" y="4089400"/>
          <p14:tracePt t="28497" x="1320800" y="4089400"/>
          <p14:tracePt t="28513" x="1327150" y="4089400"/>
          <p14:tracePt t="28536" x="1333500" y="4095750"/>
          <p14:tracePt t="28556" x="1339850" y="4095750"/>
          <p14:tracePt t="28588" x="1346200" y="4089400"/>
          <p14:tracePt t="28596" x="1352550" y="4089400"/>
          <p14:tracePt t="28604" x="1358900" y="4089400"/>
          <p14:tracePt t="28614" x="1365250" y="4089400"/>
          <p14:tracePt t="28614" x="1377950" y="4083050"/>
          <p14:tracePt t="28633" x="1384300" y="4083050"/>
          <p14:tracePt t="28633" x="1390650" y="4083050"/>
          <p14:tracePt t="28649" x="1403350" y="4083050"/>
          <p14:tracePt t="28649" x="1409700" y="4083050"/>
          <p14:tracePt t="28666" x="1422400" y="4083050"/>
          <p14:tracePt t="28666" x="1435100" y="4083050"/>
          <p14:tracePt t="28666" x="1447800" y="4083050"/>
          <p14:tracePt t="28685" x="1460500" y="4083050"/>
          <p14:tracePt t="28697" x="1479550" y="4083050"/>
          <p14:tracePt t="28697" x="1517650" y="4083050"/>
          <p14:tracePt t="28716" x="1536700" y="4083050"/>
          <p14:tracePt t="28716" x="1562100" y="4083050"/>
          <p14:tracePt t="28734" x="1581150" y="4089400"/>
          <p14:tracePt t="28734" x="1606550" y="4089400"/>
          <p14:tracePt t="28750" x="1631950" y="4089400"/>
          <p14:tracePt t="28750" x="1663700" y="4095750"/>
          <p14:tracePt t="28750" x="1695450" y="4095750"/>
          <p14:tracePt t="28769" x="1727200" y="4095750"/>
          <p14:tracePt t="28781" x="1758950" y="4102100"/>
          <p14:tracePt t="28781" x="1835150" y="4102100"/>
          <p14:tracePt t="28800" x="1873250" y="4102100"/>
          <p14:tracePt t="28800" x="1911350" y="4102100"/>
          <p14:tracePt t="28816" x="1949450" y="4102100"/>
          <p14:tracePt t="28816" x="1993900" y="4102100"/>
          <p14:tracePt t="28834" x="2032000" y="4095750"/>
          <p14:tracePt t="28834" x="2076450" y="4095750"/>
          <p14:tracePt t="28850" x="2114550" y="4095750"/>
          <p14:tracePt t="28850" x="2197100" y="4089400"/>
          <p14:tracePt t="28867" x="2241550" y="4089400"/>
          <p14:tracePt t="28867" x="2279650" y="4089400"/>
          <p14:tracePt t="28884" x="2317750" y="4089400"/>
          <p14:tracePt t="28884" x="2355850" y="4089400"/>
          <p14:tracePt t="28901" x="2387600" y="4083050"/>
          <p14:tracePt t="28901" x="2457450" y="4083050"/>
          <p14:tracePt t="28917" x="2489200" y="4083050"/>
          <p14:tracePt t="28917" x="2520950" y="4083050"/>
          <p14:tracePt t="28934" x="2546350" y="4083050"/>
          <p14:tracePt t="28934" x="2571750" y="4083050"/>
          <p14:tracePt t="28950" x="2597150" y="4083050"/>
          <p14:tracePt t="28950" x="2622550" y="4083050"/>
          <p14:tracePt t="28967" x="2647950" y="4083050"/>
          <p14:tracePt t="28967" x="2686050" y="4083050"/>
          <p14:tracePt t="28986" x="2698750" y="4083050"/>
          <p14:tracePt t="28986" x="2711450" y="4083050"/>
          <p14:tracePt t="29002" x="2724150" y="4083050"/>
          <p14:tracePt t="29002" x="2736850" y="4083050"/>
          <p14:tracePt t="29017" x="2743200" y="4083050"/>
          <p14:tracePt t="29017" x="2749550" y="4083050"/>
          <p14:tracePt t="29035" x="2743200" y="4089400"/>
          <p14:tracePt t="29076" x="2736850" y="4089400"/>
          <p14:tracePt t="29092" x="2730500" y="4095750"/>
          <p14:tracePt t="29104" x="2724150" y="4095750"/>
          <p14:tracePt t="29121" x="2717800" y="4095750"/>
          <p14:tracePt t="29137" x="2724150" y="4095750"/>
          <p14:tracePt t="29212" x="2730500" y="4089400"/>
          <p14:tracePt t="29248" x="2730500" y="4083050"/>
          <p14:tracePt t="29324" x="2724150" y="4089400"/>
          <p14:tracePt t="29360" x="2717800" y="4083050"/>
          <p14:tracePt t="29404" x="2711450" y="4089400"/>
          <p14:tracePt t="29464" x="2705100" y="4089400"/>
          <p14:tracePt t="29488" x="2698750" y="4095750"/>
          <p14:tracePt t="29505" x="2692400" y="4095750"/>
          <p14:tracePt t="29516" x="2686050" y="4095750"/>
          <p14:tracePt t="29532" x="2679700" y="4102100"/>
          <p14:tracePt t="29548" x="2673350" y="4102100"/>
          <p14:tracePt t="29572" x="2679700" y="4102100"/>
          <p14:tracePt t="29660" x="2686050" y="4102100"/>
          <p14:tracePt t="29676" x="2698750" y="4102100"/>
          <p14:tracePt t="29692" x="2705100" y="4108450"/>
          <p14:tracePt t="29697" x="2711450" y="4108450"/>
          <p14:tracePt t="29712" x="2717800" y="4114800"/>
          <p14:tracePt t="29721" x="2724150" y="4114800"/>
          <p14:tracePt t="29721" x="2730500" y="4114800"/>
          <p14:tracePt t="29737" x="2743200" y="4121150"/>
          <p14:tracePt t="29737" x="2749550" y="4121150"/>
          <p14:tracePt t="29754" x="2762250" y="4127500"/>
          <p14:tracePt t="29754" x="2774950" y="4133850"/>
          <p14:tracePt t="29770" x="2787650" y="4133850"/>
          <p14:tracePt t="29770" x="2800350" y="4146550"/>
          <p14:tracePt t="29786" x="2819400" y="4152900"/>
          <p14:tracePt t="29786" x="2838450" y="4159250"/>
          <p14:tracePt t="29786" x="2857500" y="4159250"/>
          <p14:tracePt t="29806" x="2882900" y="4165600"/>
          <p14:tracePt t="29806" x="2908300" y="4165600"/>
          <p14:tracePt t="29820" x="2933700" y="4171950"/>
          <p14:tracePt t="29820" x="2959100" y="4178300"/>
          <p14:tracePt t="29837" x="2984500" y="4178300"/>
          <p14:tracePt t="29837" x="3016250" y="4178300"/>
          <p14:tracePt t="29854" x="3048000" y="4178300"/>
          <p14:tracePt t="29854" x="3073400" y="4184650"/>
          <p14:tracePt t="29854" x="3105150" y="4184650"/>
          <p14:tracePt t="29873" x="3136900" y="4191000"/>
          <p14:tracePt t="29873" x="3175000" y="4191000"/>
          <p14:tracePt t="29887" x="3206750" y="4197350"/>
          <p14:tracePt t="29887" x="3244850" y="4203700"/>
          <p14:tracePt t="29904" x="3282950" y="4203700"/>
          <p14:tracePt t="29904" x="3321050" y="4203700"/>
          <p14:tracePt t="29920" x="3359150" y="4210050"/>
          <p14:tracePt t="29920" x="3435350" y="4216400"/>
          <p14:tracePt t="29937" x="3479800" y="4216400"/>
          <p14:tracePt t="29937" x="3517900" y="4216400"/>
          <p14:tracePt t="29954" x="3562350" y="4222750"/>
          <p14:tracePt t="29954" x="3600450" y="4222750"/>
          <p14:tracePt t="29970" x="3644900" y="4222750"/>
          <p14:tracePt t="29970" x="3689350" y="4229100"/>
          <p14:tracePt t="29987" x="3733800" y="4229100"/>
          <p14:tracePt t="29987" x="3778250" y="4229100"/>
          <p14:tracePt t="30006" x="3860800" y="4235450"/>
          <p14:tracePt t="30006" x="3905250" y="4235450"/>
          <p14:tracePt t="30021" x="3949700" y="4235450"/>
          <p14:tracePt t="30021" x="3994150" y="4235450"/>
          <p14:tracePt t="30038" x="4032250" y="4235450"/>
          <p14:tracePt t="30038" x="4076700" y="4235450"/>
          <p14:tracePt t="30054" x="4114800" y="4235450"/>
          <p14:tracePt t="30054" x="4159250" y="4235450"/>
          <p14:tracePt t="30054" x="4197350" y="4235450"/>
          <p14:tracePt t="30073" x="4235450" y="4235450"/>
          <p14:tracePt t="30086" x="4273550" y="4235450"/>
          <p14:tracePt t="30086" x="4337050" y="4235450"/>
          <p14:tracePt t="30105" x="4375150" y="4235450"/>
          <p14:tracePt t="30105" x="4400550" y="4235450"/>
          <p14:tracePt t="30121" x="4432300" y="4241800"/>
          <p14:tracePt t="30121" x="4457700" y="4241800"/>
          <p14:tracePt t="30138" x="4489450" y="4241800"/>
          <p14:tracePt t="30138" x="4508500" y="4241800"/>
          <p14:tracePt t="30138" x="4533900" y="4241800"/>
          <p14:tracePt t="30157" x="4552950" y="4248150"/>
          <p14:tracePt t="30169" x="4572000" y="4248150"/>
          <p14:tracePt t="30169" x="4603750" y="4248150"/>
          <p14:tracePt t="30188" x="4610100" y="4248150"/>
          <p14:tracePt t="30188" x="4622800" y="4241800"/>
          <p14:tracePt t="30205" x="4629150" y="4241800"/>
          <p14:tracePt t="30205" x="4635500" y="4248150"/>
          <p14:tracePt t="30222" x="4648200" y="4248150"/>
          <p14:tracePt t="30236" x="4641850" y="4254500"/>
          <p14:tracePt t="30253" x="4629150" y="4260850"/>
          <p14:tracePt t="30270" x="4622800" y="4260850"/>
          <p14:tracePt t="30270" x="4616450" y="4267200"/>
          <p14:tracePt t="30288" x="4610100" y="4267200"/>
          <p14:tracePt t="30288" x="4597400" y="4279900"/>
          <p14:tracePt t="30306" x="4584700" y="4279900"/>
          <p14:tracePt t="30306" x="4578350" y="4279900"/>
          <p14:tracePt t="30322" x="4572000" y="4286250"/>
          <p14:tracePt t="30322" x="4565650" y="4286250"/>
          <p14:tracePt t="30338" x="4552950" y="4292600"/>
          <p14:tracePt t="30338" x="4546600" y="4292600"/>
          <p14:tracePt t="30338" x="4540250" y="4292600"/>
          <p14:tracePt t="30358" x="4533900" y="4298950"/>
          <p14:tracePt t="30358" x="4527550" y="4298950"/>
          <p14:tracePt t="30373" x="4514850" y="4305300"/>
          <p14:tracePt t="30373" x="4508500" y="4311650"/>
          <p14:tracePt t="30389" x="4502150" y="4311650"/>
          <p14:tracePt t="30389" x="4489450" y="4318000"/>
          <p14:tracePt t="30406" x="4476750" y="4324350"/>
          <p14:tracePt t="30406" x="4464050" y="4324350"/>
          <p14:tracePt t="30422" x="4451350" y="4330700"/>
          <p14:tracePt t="30422" x="4438650" y="4337050"/>
          <p14:tracePt t="30422" x="4419600" y="4337050"/>
          <p14:tracePt t="30442" x="4400550" y="4343400"/>
          <p14:tracePt t="30454" x="4375150" y="4349750"/>
          <p14:tracePt t="30454" x="4349750" y="4356100"/>
          <p14:tracePt t="30473" x="4298950" y="4368800"/>
          <p14:tracePt t="30473" x="4267200" y="4375150"/>
          <p14:tracePt t="30489" x="4235450" y="4375150"/>
          <p14:tracePt t="30489" x="4203700" y="4381500"/>
          <p14:tracePt t="30506" x="4171950" y="4387850"/>
          <p14:tracePt t="30506" x="4140200" y="4387850"/>
          <p14:tracePt t="30522" x="4102100" y="4387850"/>
          <p14:tracePt t="30522" x="4038600" y="4387850"/>
          <p14:tracePt t="30539" x="4000500" y="4381500"/>
          <p14:tracePt t="30539" x="3968750" y="4375150"/>
          <p14:tracePt t="30556" x="3930650" y="4368800"/>
          <p14:tracePt t="30556" x="3898900" y="4356100"/>
          <p14:tracePt t="30573" x="3867150" y="4343400"/>
          <p14:tracePt t="30573" x="3829050" y="4330700"/>
          <p14:tracePt t="30590" x="3797300" y="4318000"/>
          <p14:tracePt t="30590" x="3740150" y="4279900"/>
          <p14:tracePt t="30606" x="3714750" y="4260850"/>
          <p14:tracePt t="30606" x="3689350" y="4248150"/>
          <p14:tracePt t="30622" x="3663950" y="4229100"/>
          <p14:tracePt t="30622" x="3644900" y="4203700"/>
          <p14:tracePt t="30640" x="3625850" y="4191000"/>
          <p14:tracePt t="30640" x="3594100" y="4152900"/>
          <p14:tracePt t="30658" x="3587750" y="4133850"/>
          <p14:tracePt t="30658" x="3581400" y="4114800"/>
          <p14:tracePt t="30673" x="3575050" y="4095750"/>
          <p14:tracePt t="30673" x="3575050" y="4083050"/>
          <p14:tracePt t="30690" x="3575050" y="4064000"/>
          <p14:tracePt t="30690" x="3581400" y="4051300"/>
          <p14:tracePt t="30706" x="3587750" y="4038600"/>
          <p14:tracePt t="30706" x="3600450" y="4025900"/>
          <p14:tracePt t="30706" x="3613150" y="4006850"/>
          <p14:tracePt t="30726" x="3632200" y="4000500"/>
          <p14:tracePt t="30738" x="3657600" y="3981450"/>
          <p14:tracePt t="30738" x="3708400" y="3956050"/>
          <p14:tracePt t="30757" x="3740150" y="3943350"/>
          <p14:tracePt t="30757" x="3771900" y="3937000"/>
          <p14:tracePt t="30773" x="3810000" y="3924300"/>
          <p14:tracePt t="30773" x="3841750" y="3917950"/>
          <p14:tracePt t="30790" x="3879850" y="3898900"/>
          <p14:tracePt t="30790" x="3924300" y="3892550"/>
          <p14:tracePt t="30790" x="3962400" y="3886200"/>
          <p14:tracePt t="30810" x="4006850" y="3873500"/>
          <p14:tracePt t="30821" x="4051300" y="3867150"/>
          <p14:tracePt t="30821" x="4152900" y="3860800"/>
          <p14:tracePt t="30840" x="4203700" y="3854450"/>
          <p14:tracePt t="30840" x="4260850" y="3854450"/>
          <p14:tracePt t="30857" x="4318000" y="3854450"/>
          <p14:tracePt t="30857" x="4375150" y="3848100"/>
          <p14:tracePt t="30874" x="4432300" y="3848100"/>
          <p14:tracePt t="30874" x="4483100" y="3848100"/>
          <p14:tracePt t="30891" x="4540250" y="3848100"/>
          <p14:tracePt t="30891" x="4648200" y="3848100"/>
          <p14:tracePt t="30907" x="4699000" y="3848100"/>
          <p14:tracePt t="30907" x="4749800" y="3854450"/>
          <p14:tracePt t="30924" x="4800600" y="3854450"/>
          <p14:tracePt t="30924" x="4851400" y="3854450"/>
          <p14:tracePt t="30940" x="4902200" y="3854450"/>
          <p14:tracePt t="30940" x="5003800" y="3867150"/>
          <p14:tracePt t="30958" x="5054600" y="3873500"/>
          <p14:tracePt t="30958" x="5105400" y="3879850"/>
          <p14:tracePt t="30975" x="5156200" y="3886200"/>
          <p14:tracePt t="30975" x="5207000" y="3892550"/>
          <p14:tracePt t="30990" x="5251450" y="3905250"/>
          <p14:tracePt t="30990" x="5295900" y="3911600"/>
          <p14:tracePt t="31008" x="5334000" y="3924300"/>
          <p14:tracePt t="31008" x="5416550" y="3943350"/>
          <p14:tracePt t="31025" x="5454650" y="3956050"/>
          <p14:tracePt t="31025" x="5486400" y="3962400"/>
          <p14:tracePt t="31042" x="5518150" y="3981450"/>
          <p14:tracePt t="31042" x="5543550" y="3994150"/>
          <p14:tracePt t="31059" x="5575300" y="4006850"/>
          <p14:tracePt t="31059" x="5594350" y="4025900"/>
          <p14:tracePt t="31059" x="5619750" y="4044950"/>
          <p14:tracePt t="31077" x="5632450" y="4064000"/>
          <p14:tracePt t="31090" x="5651500" y="4083050"/>
          <p14:tracePt t="31090" x="5664200" y="4133850"/>
          <p14:tracePt t="31110" x="5670550" y="4152900"/>
          <p14:tracePt t="31110" x="5670550" y="4171950"/>
          <p14:tracePt t="31126" x="5670550" y="4191000"/>
          <p14:tracePt t="31126" x="5664200" y="4203700"/>
          <p14:tracePt t="31142" x="5651500" y="4222750"/>
          <p14:tracePt t="31142" x="5638800" y="4235450"/>
          <p14:tracePt t="31142" x="5619750" y="4248150"/>
          <p14:tracePt t="31161" x="5600700" y="4260850"/>
          <p14:tracePt t="31173" x="5575300" y="4273550"/>
          <p14:tracePt t="31173" x="5524500" y="4292600"/>
          <p14:tracePt t="31194" x="5492750" y="4305300"/>
          <p14:tracePt t="31194" x="5461000" y="4311650"/>
          <p14:tracePt t="31208" x="5429250" y="4324350"/>
          <p14:tracePt t="31208" x="5391150" y="4330700"/>
          <p14:tracePt t="31226" x="5353050" y="4337050"/>
          <p14:tracePt t="31226" x="5314950" y="4349750"/>
          <p14:tracePt t="31241" x="5270500" y="4356100"/>
          <p14:tracePt t="31241" x="5181600" y="4362450"/>
          <p14:tracePt t="31259" x="5130800" y="4368800"/>
          <p14:tracePt t="31259" x="5080000" y="4375150"/>
          <p14:tracePt t="31276" x="5029200" y="4375150"/>
          <p14:tracePt t="31276" x="4978400" y="4375150"/>
          <p14:tracePt t="31292" x="4927600" y="4375150"/>
          <p14:tracePt t="31292" x="4870450" y="4375150"/>
          <p14:tracePt t="31309" x="4819650" y="4375150"/>
          <p14:tracePt t="31309" x="4711700" y="4375150"/>
          <p14:tracePt t="31326" x="4660900" y="4375150"/>
          <p14:tracePt t="31326" x="4603750" y="4368800"/>
          <p14:tracePt t="31342" x="4546600" y="4368800"/>
          <p14:tracePt t="31342" x="4495800" y="4362450"/>
          <p14:tracePt t="31359" x="4438650" y="4362450"/>
          <p14:tracePt t="31359" x="4381500" y="4356100"/>
          <p14:tracePt t="31359" x="4330700" y="4356100"/>
          <p14:tracePt t="31378" x="4273550" y="4349750"/>
          <p14:tracePt t="31390" x="4222750" y="4349750"/>
          <p14:tracePt t="31390" x="4127500" y="4343400"/>
          <p14:tracePt t="31410" x="4089400" y="4343400"/>
          <p14:tracePt t="31410" x="4044950" y="4343400"/>
          <p14:tracePt t="31427" x="4006850" y="4337050"/>
          <p14:tracePt t="31427" x="3975100" y="4337050"/>
          <p14:tracePt t="31443" x="3949700" y="4337050"/>
          <p14:tracePt t="31443" x="3924300" y="4337050"/>
          <p14:tracePt t="31443" x="3898900" y="4337050"/>
          <p14:tracePt t="31461" x="3879850" y="4337050"/>
          <p14:tracePt t="31474" x="3867150" y="4337050"/>
          <p14:tracePt t="31474" x="3848100" y="4337050"/>
          <p14:tracePt t="31494" x="3841750" y="4343400"/>
          <p14:tracePt t="31508" x="3835400" y="4343400"/>
          <p14:tracePt t="31525" x="3841750" y="4349750"/>
          <p14:tracePt t="31553" x="3848100" y="4356100"/>
          <p14:tracePt t="31564" x="3848100" y="4362450"/>
          <p14:tracePt t="31597" x="3848100" y="4368800"/>
          <p14:tracePt t="31605" x="3835400" y="4381500"/>
          <p14:tracePt t="31617" x="3829050" y="4387850"/>
          <p14:tracePt t="31625" x="3816350" y="4394200"/>
          <p14:tracePt t="31625" x="3803650" y="4400550"/>
          <p14:tracePt t="31643" x="3790950" y="4406900"/>
          <p14:tracePt t="31643" x="3778250" y="4419600"/>
          <p14:tracePt t="31660" x="3759200" y="4425950"/>
          <p14:tracePt t="31660" x="3708400" y="4457700"/>
          <p14:tracePt t="31677" x="3683000" y="4476750"/>
          <p14:tracePt t="31677" x="3651250" y="4495800"/>
          <p14:tracePt t="31694" x="3613150" y="4514850"/>
          <p14:tracePt t="31694" x="3568700" y="4540250"/>
          <p14:tracePt t="31710" x="3517900" y="4565650"/>
          <p14:tracePt t="31710" x="3467100" y="4591050"/>
          <p14:tracePt t="31727" x="3409950" y="4622800"/>
          <p14:tracePt t="31727" x="3346450" y="4654550"/>
          <p14:tracePt t="31727" x="3276600" y="4679950"/>
          <p14:tracePt t="31746" x="3206750" y="4705350"/>
          <p14:tracePt t="31758" x="3136900" y="4730750"/>
          <p14:tracePt t="31758" x="2978150" y="4775200"/>
          <p14:tracePt t="31778" x="2895600" y="4794250"/>
          <p14:tracePt t="31778" x="2813050" y="4813300"/>
          <p14:tracePt t="31794" x="2730500" y="4826000"/>
          <p14:tracePt t="31794" x="2654300" y="4845050"/>
          <p14:tracePt t="31810" x="2578100" y="4851400"/>
          <p14:tracePt t="31810" x="2501900" y="4864100"/>
          <p14:tracePt t="31810" x="2432050" y="4876800"/>
          <p14:tracePt t="31829" x="2362200" y="4883150"/>
          <p14:tracePt t="31842" x="2298700" y="4889500"/>
          <p14:tracePt t="31842" x="2178050" y="4895850"/>
          <p14:tracePt t="31860" x="2114550" y="4902200"/>
          <p14:tracePt t="31860" x="2057400" y="4902200"/>
          <p14:tracePt t="31878" x="2006600" y="4902200"/>
          <p14:tracePt t="31878" x="1949450" y="4902200"/>
          <p14:tracePt t="31894" x="1898650" y="4902200"/>
          <p14:tracePt t="31894" x="1854200" y="4902200"/>
          <p14:tracePt t="31911" x="1809750" y="4902200"/>
          <p14:tracePt t="31911" x="1727200" y="4902200"/>
          <p14:tracePt t="31927" x="1695450" y="4902200"/>
          <p14:tracePt t="31927" x="1657350" y="4908550"/>
          <p14:tracePt t="31945" x="1631950" y="4908550"/>
          <p14:tracePt t="31945" x="1600200" y="4914900"/>
          <p14:tracePt t="31961" x="1574800" y="4921250"/>
          <p14:tracePt t="31961" x="1536700" y="4927600"/>
          <p14:tracePt t="31979" x="1517650" y="4933950"/>
          <p14:tracePt t="31979" x="1498600" y="4940300"/>
          <p14:tracePt t="31994" x="1485900" y="4946650"/>
          <p14:tracePt t="31994" x="1473200" y="4946650"/>
          <p14:tracePt t="32010" x="1460500" y="4953000"/>
          <p14:tracePt t="32010" x="1454150" y="4953000"/>
          <p14:tracePt t="32029" x="1441450" y="4959350"/>
          <p14:tracePt t="32029" x="1428750" y="4959350"/>
          <p14:tracePt t="32046" x="1422400" y="4965700"/>
          <p14:tracePt t="32062" x="1416050" y="4959350"/>
          <p14:tracePt t="32113" x="1416050" y="4946650"/>
          <p14:tracePt t="32129" x="1409700" y="4940300"/>
          <p14:tracePt t="32145" x="1403350" y="4933950"/>
          <p14:tracePt t="32157" x="1397000" y="4927600"/>
          <p14:tracePt t="32166" x="1384300" y="4927600"/>
          <p14:tracePt t="32176" x="1377950" y="4927600"/>
          <p14:tracePt t="32176" x="1371600" y="4927600"/>
          <p14:tracePt t="32176" x="1358900" y="4921250"/>
          <p14:tracePt t="32198" x="1352550" y="4921250"/>
          <p14:tracePt t="32210" x="1339850" y="4921250"/>
          <p14:tracePt t="32210" x="1327150" y="4927600"/>
          <p14:tracePt t="32229" x="1320800" y="4927600"/>
          <p14:tracePt t="32229" x="1314450" y="4927600"/>
          <p14:tracePt t="32245" x="1314450" y="4933950"/>
          <p14:tracePt t="32260" x="1320800" y="4940300"/>
          <p14:tracePt t="32260" x="1327150" y="4946650"/>
          <p14:tracePt t="32278" x="1339850" y="4953000"/>
          <p14:tracePt t="32278" x="1352550" y="4959350"/>
          <p14:tracePt t="32295" x="1365250" y="4959350"/>
          <p14:tracePt t="32295" x="1384300" y="4965700"/>
          <p14:tracePt t="32312" x="1409700" y="4972050"/>
          <p14:tracePt t="32312" x="1428750" y="4978400"/>
          <p14:tracePt t="32329" x="1460500" y="4984750"/>
          <p14:tracePt t="32329" x="1517650" y="4997450"/>
          <p14:tracePt t="32346" x="1555750" y="4997450"/>
          <p14:tracePt t="32346" x="1587500" y="5003800"/>
          <p14:tracePt t="32362" x="1625600" y="5003800"/>
          <p14:tracePt t="32362" x="1663700" y="5003800"/>
          <p14:tracePt t="32380" x="1708150" y="5003800"/>
          <p14:tracePt t="32380" x="1752600" y="5003800"/>
          <p14:tracePt t="32380" x="1797050" y="5003800"/>
          <p14:tracePt t="32398" x="1841500" y="4997450"/>
          <p14:tracePt t="32410" x="1885950" y="4997450"/>
          <p14:tracePt t="32410" x="1981200" y="4984750"/>
          <p14:tracePt t="32430" x="2025650" y="4978400"/>
          <p14:tracePt t="32430" x="2063750" y="4972050"/>
          <p14:tracePt t="32446" x="2108200" y="4959350"/>
          <p14:tracePt t="32446" x="2139950" y="4953000"/>
          <p14:tracePt t="32462" x="2178050" y="4946650"/>
          <p14:tracePt t="32462" x="2209800" y="4940300"/>
          <p14:tracePt t="32462" x="2241550" y="4933950"/>
          <p14:tracePt t="32482" x="2273300" y="4927600"/>
          <p14:tracePt t="32494" x="2292350" y="4921250"/>
          <p14:tracePt t="32494" x="2336800" y="4908550"/>
          <p14:tracePt t="32514" x="2355850" y="4902200"/>
          <p14:tracePt t="32514" x="2374900" y="4895850"/>
          <p14:tracePt t="32530" x="2387600" y="4895850"/>
          <p14:tracePt t="32530" x="2400300" y="4889500"/>
          <p14:tracePt t="32546" x="2413000" y="4889500"/>
          <p14:tracePt t="32546" x="2419350" y="4883150"/>
          <p14:tracePt t="32546" x="2432050" y="4883150"/>
          <p14:tracePt t="32565" x="2438400" y="4883150"/>
          <p14:tracePt t="32565" x="2444750" y="4876800"/>
          <p14:tracePt t="32580" x="2457450" y="4870450"/>
          <p14:tracePt t="32601" x="2463800" y="4870450"/>
          <p14:tracePt t="32617" x="2470150" y="4864100"/>
          <p14:tracePt t="32661" x="2476500" y="4864100"/>
          <p14:tracePt t="32685" x="2482850" y="4864100"/>
          <p14:tracePt t="32697" x="2489200" y="4864100"/>
          <p14:tracePt t="32713" x="2495550" y="4864100"/>
          <p14:tracePt t="32729" x="2501900" y="4864100"/>
          <p14:tracePt t="32745" x="2514600" y="4870450"/>
          <p14:tracePt t="32757" x="2520950" y="4870450"/>
          <p14:tracePt t="32773" x="2527300" y="4876800"/>
          <p14:tracePt t="32782" x="2533650" y="4883150"/>
          <p14:tracePt t="32782" x="2540000" y="4883150"/>
          <p14:tracePt t="32798" x="2546350" y="4889500"/>
          <p14:tracePt t="32798" x="2552700" y="4895850"/>
          <p14:tracePt t="32814" x="2559050" y="4902200"/>
          <p14:tracePt t="32828" x="2565400" y="4902200"/>
          <p14:tracePt t="32828" x="2571750" y="4908550"/>
          <p14:tracePt t="32848" x="2578100" y="4914900"/>
          <p14:tracePt t="32862" x="2584450" y="4921250"/>
          <p14:tracePt t="32862" x="2584450" y="4927600"/>
          <p14:tracePt t="32881" x="2584450" y="4933950"/>
          <p14:tracePt t="32895" x="2584450" y="4940300"/>
          <p14:tracePt t="32912" x="2584450" y="4946650"/>
          <p14:tracePt t="32929" x="2578100" y="4953000"/>
          <p14:tracePt t="32946" x="2571750" y="4953000"/>
          <p14:tracePt t="32962" x="2565400" y="4959350"/>
          <p14:tracePt t="32979" x="2559050" y="4959350"/>
          <p14:tracePt t="32979" x="2552700" y="4965700"/>
          <p14:tracePt t="32998" x="2546350" y="4965700"/>
          <p14:tracePt t="32998" x="2540000" y="4965700"/>
          <p14:tracePt t="33015" x="2533650" y="4972050"/>
          <p14:tracePt t="33030" x="2527300" y="4972050"/>
          <p14:tracePt t="33030" x="2520950" y="4972050"/>
          <p14:tracePt t="33048" x="2514600" y="4972050"/>
          <p14:tracePt t="33063" x="2508250" y="4972050"/>
          <p14:tracePt t="33080" x="2501900" y="4978400"/>
          <p14:tracePt t="33097" x="2495550" y="4978400"/>
          <p14:tracePt t="33117" x="2489200" y="4978400"/>
          <p14:tracePt t="33141" x="2482850" y="4984750"/>
          <p14:tracePt t="33193" x="2476500" y="4984750"/>
          <p14:tracePt t="33209" x="2470150" y="4991100"/>
          <p14:tracePt t="33225" x="2463800" y="4997450"/>
          <p14:tracePt t="33234" x="2451100" y="5003800"/>
          <p14:tracePt t="33234" x="2444750" y="5010150"/>
          <p14:tracePt t="33249" x="2432050" y="5010150"/>
          <p14:tracePt t="33249" x="2419350" y="5016500"/>
          <p14:tracePt t="33265" x="2406650" y="5022850"/>
          <p14:tracePt t="33265" x="2393950" y="5035550"/>
          <p14:tracePt t="33282" x="2374900" y="5035550"/>
          <p14:tracePt t="33282" x="2336800" y="5048250"/>
          <p14:tracePt t="33299" x="2311400" y="5054600"/>
          <p14:tracePt t="33299" x="2286000" y="5060950"/>
          <p14:tracePt t="33315" x="2260600" y="5060950"/>
          <p14:tracePt t="33315" x="2235200" y="5067300"/>
          <p14:tracePt t="33332" x="2209800" y="5067300"/>
          <p14:tracePt t="33332" x="2184400" y="5067300"/>
          <p14:tracePt t="33349" x="2159000" y="5067300"/>
          <p14:tracePt t="33349" x="2101850" y="5060950"/>
          <p14:tracePt t="33367" x="2076450" y="5054600"/>
          <p14:tracePt t="33367" x="2057400" y="5041900"/>
          <p14:tracePt t="33382" x="2032000" y="5035550"/>
          <p14:tracePt t="33382" x="2012950" y="5022850"/>
          <p14:tracePt t="33399" x="2000250" y="5010150"/>
          <p14:tracePt t="33399" x="1987550" y="4991100"/>
          <p14:tracePt t="33399" x="1981200" y="4978400"/>
          <p14:tracePt t="33419" x="1974850" y="4953000"/>
          <p14:tracePt t="33430" x="1974850" y="4933950"/>
          <p14:tracePt t="33430" x="1974850" y="4889500"/>
          <p14:tracePt t="33451" x="1987550" y="4870450"/>
          <p14:tracePt t="33451" x="1993900" y="4851400"/>
          <p14:tracePt t="33467" x="2012950" y="4826000"/>
          <p14:tracePt t="33467" x="2032000" y="4806950"/>
          <p14:tracePt t="33483" x="2057400" y="4787900"/>
          <p14:tracePt t="33483" x="2082800" y="4768850"/>
          <p14:tracePt t="33483" x="2108200" y="4756150"/>
          <p14:tracePt t="33502" x="2139950" y="4737100"/>
          <p14:tracePt t="33514" x="2171700" y="4724400"/>
          <p14:tracePt t="33514" x="2247900" y="4692650"/>
          <p14:tracePt t="33534" x="2286000" y="4679950"/>
          <p14:tracePt t="33534" x="2324100" y="4667250"/>
          <p14:tracePt t="33549" x="2368550" y="4660900"/>
          <p14:tracePt t="33549" x="2413000" y="4648200"/>
          <p14:tracePt t="33567" x="2463800" y="4641850"/>
          <p14:tracePt t="33567" x="2514600" y="4641850"/>
          <p14:tracePt t="33567" x="2565400" y="4635500"/>
          <p14:tracePt t="33586" x="2622550" y="4635500"/>
          <p14:tracePt t="33586" x="2679700" y="4629150"/>
          <p14:tracePt t="33600" x="2743200" y="4629150"/>
          <p14:tracePt t="33600" x="2806700" y="4629150"/>
          <p14:tracePt t="33617" x="2870200" y="4629150"/>
          <p14:tracePt t="33617" x="2933700" y="4629150"/>
          <p14:tracePt t="33634" x="2990850" y="4629150"/>
          <p14:tracePt t="33634" x="3054350" y="4629150"/>
          <p14:tracePt t="33650" x="3111500" y="4635500"/>
          <p14:tracePt t="33650" x="3219450" y="4635500"/>
          <p14:tracePt t="33666" x="3270250" y="4635500"/>
          <p14:tracePt t="33666" x="3321050" y="4635500"/>
          <p14:tracePt t="33683" x="3371850" y="4635500"/>
          <p14:tracePt t="33683" x="3422650" y="4635500"/>
          <p14:tracePt t="33701" x="3473450" y="4635500"/>
          <p14:tracePt t="33701" x="3568700" y="4641850"/>
          <p14:tracePt t="33719" x="3619500" y="4641850"/>
          <p14:tracePt t="33719" x="3663950" y="4641850"/>
          <p14:tracePt t="33734" x="3708400" y="4648200"/>
          <p14:tracePt t="33734" x="3752850" y="4654550"/>
          <p14:tracePt t="33750" x="3797300" y="4654550"/>
          <p14:tracePt t="33750" x="3841750" y="4654550"/>
          <p14:tracePt t="33767" x="3879850" y="4660900"/>
          <p14:tracePt t="33767" x="3924300" y="4660900"/>
          <p14:tracePt t="33767" x="3962400" y="4660900"/>
          <p14:tracePt t="33786" x="4000500" y="4667250"/>
          <p14:tracePt t="33799" x="4038600" y="4667250"/>
          <p14:tracePt t="33799" x="4114800" y="4673600"/>
          <p14:tracePt t="33818" x="4146550" y="4679950"/>
          <p14:tracePt t="33818" x="4184650" y="4679950"/>
          <p14:tracePt t="33818" x="4222750" y="4686300"/>
          <p14:tracePt t="33838" x="4260850" y="4692650"/>
          <p14:tracePt t="33849" x="4292600" y="4699000"/>
          <p14:tracePt t="33849" x="4330700" y="4705350"/>
          <p14:tracePt t="33849" x="4368800" y="4705350"/>
          <p14:tracePt t="33870" x="4400550" y="4711700"/>
          <p14:tracePt t="33882" x="4432300" y="4718050"/>
          <p14:tracePt t="33882" x="4489450" y="4724400"/>
          <p14:tracePt t="33901" x="4521200" y="4724400"/>
          <p14:tracePt t="33901" x="4546600" y="4730750"/>
          <p14:tracePt t="33917" x="4572000" y="4737100"/>
          <p14:tracePt t="33917" x="4597400" y="4737100"/>
          <p14:tracePt t="33934" x="4622800" y="4743450"/>
          <p14:tracePt t="33934" x="4648200" y="4749800"/>
          <p14:tracePt t="33951" x="4667250" y="4756150"/>
          <p14:tracePt t="33951" x="4711700" y="4762500"/>
          <p14:tracePt t="33968" x="4724400" y="4768850"/>
          <p14:tracePt t="33968" x="4743450" y="4775200"/>
          <p14:tracePt t="33985" x="4756150" y="4781550"/>
          <p14:tracePt t="33985" x="4762500" y="4794250"/>
          <p14:tracePt t="34001" x="4768850" y="4800600"/>
          <p14:tracePt t="34001" x="4775200" y="4813300"/>
          <p14:tracePt t="34018" x="4768850" y="4819650"/>
          <p14:tracePt t="34018" x="4768850" y="4826000"/>
          <p14:tracePt t="34034" x="4762500" y="4838700"/>
          <p14:tracePt t="34034" x="4749800" y="4845050"/>
          <p14:tracePt t="34052" x="4737100" y="4851400"/>
          <p14:tracePt t="34052" x="4724400" y="4857750"/>
          <p14:tracePt t="34068" x="4705350" y="4864100"/>
          <p14:tracePt t="34068" x="4667250" y="4883150"/>
          <p14:tracePt t="34087" x="4641850" y="4889500"/>
          <p14:tracePt t="34087" x="4616450" y="4895850"/>
          <p14:tracePt t="34102" x="4584700" y="4902200"/>
          <p14:tracePt t="34102" x="4559300" y="4914900"/>
          <p14:tracePt t="34118" x="4521200" y="4921250"/>
          <p14:tracePt t="34118" x="4489450" y="4933950"/>
          <p14:tracePt t="34118" x="4445000" y="4940300"/>
          <p14:tracePt t="34137" x="4400550" y="4953000"/>
          <p14:tracePt t="34150" x="4356100" y="4965700"/>
          <p14:tracePt t="34150" x="4305300" y="4972050"/>
          <p14:tracePt t="34150" x="4254500" y="4984750"/>
          <p14:tracePt t="34171" x="4197350" y="4997450"/>
          <p14:tracePt t="34171" x="4140200" y="5010150"/>
          <p14:tracePt t="34186" x="4076700" y="5022850"/>
          <p14:tracePt t="34186" x="4006850" y="5035550"/>
          <p14:tracePt t="34202" x="3943350" y="5054600"/>
          <p14:tracePt t="34202" x="3873500" y="5067300"/>
          <p14:tracePt t="34219" x="3797300" y="5080000"/>
          <p14:tracePt t="34219" x="3727450" y="5099050"/>
          <p14:tracePt t="34219" x="3651250" y="5111750"/>
          <p14:tracePt t="34238" x="3568700" y="5130800"/>
          <p14:tracePt t="34250" x="3492500" y="5143500"/>
          <p14:tracePt t="34250" x="3340100" y="5168900"/>
          <p14:tracePt t="34269" x="3263900" y="5181600"/>
          <p14:tracePt t="34269" x="3187700" y="5194300"/>
          <p14:tracePt t="34285" x="3111500" y="5207000"/>
          <p14:tracePt t="34285" x="3035300" y="5213350"/>
          <p14:tracePt t="34302" x="2965450" y="5219700"/>
          <p14:tracePt t="34302" x="2825750" y="5238750"/>
          <p14:tracePt t="34319" x="2762250" y="5245100"/>
          <p14:tracePt t="34319" x="2705100" y="5257800"/>
          <p14:tracePt t="34336" x="2654300" y="5264150"/>
          <p14:tracePt t="34336" x="2603500" y="5276850"/>
          <p14:tracePt t="34352" x="2565400" y="5289550"/>
          <p14:tracePt t="34352" x="2533650" y="5295900"/>
          <p14:tracePt t="34369" x="2508250" y="5308600"/>
          <p14:tracePt t="34369" x="2470150" y="5321300"/>
          <p14:tracePt t="34386" x="2457450" y="5327650"/>
          <p14:tracePt t="34386" x="2451100" y="5334000"/>
          <p14:tracePt t="34404" x="2444750" y="5340350"/>
          <p14:tracePt t="34404" x="2444750" y="5346700"/>
          <p14:tracePt t="34420" x="2444750" y="5359400"/>
          <p14:tracePt t="34434" x="2451100" y="5359400"/>
          <p14:tracePt t="34434" x="2463800" y="5378450"/>
          <p14:tracePt t="34456" x="2470150" y="5384800"/>
          <p14:tracePt t="34456" x="2476500" y="5397500"/>
          <p14:tracePt t="34470" x="2476500" y="5403850"/>
          <p14:tracePt t="34470" x="2482850" y="5416550"/>
          <p14:tracePt t="34487" x="2482850" y="5429250"/>
          <p14:tracePt t="34487" x="2482850" y="5441950"/>
          <p14:tracePt t="34487" x="2482850" y="5454650"/>
          <p14:tracePt t="34506" x="2476500" y="5467350"/>
          <p14:tracePt t="34518" x="2470150" y="5480050"/>
          <p14:tracePt t="34518" x="2457450" y="5499100"/>
          <p14:tracePt t="34518" x="2444750" y="5511800"/>
          <p14:tracePt t="34538" x="2432050" y="5530850"/>
          <p14:tracePt t="34551" x="2413000" y="5543550"/>
          <p14:tracePt t="34551" x="2374900" y="5581650"/>
          <p14:tracePt t="34570" x="2349500" y="5594350"/>
          <p14:tracePt t="34570" x="2324100" y="5613400"/>
          <p14:tracePt t="34586" x="2298700" y="5632450"/>
          <p14:tracePt t="34586" x="2273300" y="5645150"/>
          <p14:tracePt t="34586" x="2241550" y="5664200"/>
          <p14:tracePt t="34606" x="2216150" y="5683250"/>
          <p14:tracePt t="34606" x="2184400" y="5695950"/>
          <p14:tracePt t="34620" x="2146300" y="5715000"/>
          <p14:tracePt t="34620" x="2114550" y="5734050"/>
          <p14:tracePt t="34637" x="2070100" y="5746750"/>
          <p14:tracePt t="34637" x="2032000" y="5765800"/>
          <p14:tracePt t="34654" x="1987550" y="5778500"/>
          <p14:tracePt t="34654" x="1943100" y="5791200"/>
          <p14:tracePt t="34670" x="1898650" y="5810250"/>
          <p14:tracePt t="34670" x="1797050" y="5829300"/>
          <p14:tracePt t="34687" x="1746250" y="5835650"/>
          <p14:tracePt t="34687" x="1695450" y="5842000"/>
          <p14:tracePt t="34704" x="1638300" y="5848350"/>
          <p14:tracePt t="34704" x="1587500" y="5848350"/>
          <p14:tracePt t="34720" x="1530350" y="5848350"/>
          <p14:tracePt t="34720" x="1473200" y="5848350"/>
          <p14:tracePt t="34738" x="1371600" y="5842000"/>
          <p14:tracePt t="34738" x="1320800" y="5835650"/>
          <p14:tracePt t="34754" x="1276350" y="5822950"/>
          <p14:tracePt t="34754" x="1231900" y="5810250"/>
          <p14:tracePt t="34771" x="1193800" y="5791200"/>
          <p14:tracePt t="34771" x="1162050" y="5772150"/>
          <p14:tracePt t="34788" x="1130300" y="5753100"/>
          <p14:tracePt t="34788" x="1104900" y="5727700"/>
          <p14:tracePt t="34788" x="1085850" y="5702300"/>
          <p14:tracePt t="34807" x="1073150" y="5676900"/>
          <p14:tracePt t="34819" x="1066800" y="5657850"/>
          <p14:tracePt t="34819" x="1066800" y="5607050"/>
          <p14:tracePt t="34838" x="1073150" y="5581650"/>
          <p14:tracePt t="34838" x="1079500" y="5562600"/>
          <p14:tracePt t="34855" x="1098550" y="5537200"/>
          <p14:tracePt t="34855" x="1117600" y="5511800"/>
          <p14:tracePt t="34871" x="1143000" y="5486400"/>
          <p14:tracePt t="34871" x="1174750" y="5461000"/>
          <p14:tracePt t="34871" x="1206500" y="5441950"/>
          <p14:tracePt t="34890" x="1244600" y="5416550"/>
          <p14:tracePt t="34903" x="1289050" y="5391150"/>
          <p14:tracePt t="34903" x="1384300" y="5346700"/>
          <p14:tracePt t="34921" x="1441450" y="5327650"/>
          <p14:tracePt t="34921" x="1498600" y="5308600"/>
          <p14:tracePt t="34938" x="1555750" y="5289550"/>
          <p14:tracePt t="34938" x="1619250" y="5276850"/>
          <p14:tracePt t="34955" x="1689100" y="5257800"/>
          <p14:tracePt t="34955" x="1752600" y="5245100"/>
          <p14:tracePt t="34971" x="1822450" y="5232400"/>
          <p14:tracePt t="34971" x="1962150" y="5213350"/>
          <p14:tracePt t="34988" x="2032000" y="5207000"/>
          <p14:tracePt t="34988" x="2101850" y="5200650"/>
          <p14:tracePt t="35005" x="2171700" y="5200650"/>
          <p14:tracePt t="35005" x="2235200" y="5200650"/>
          <p14:tracePt t="35021" x="2305050" y="5200650"/>
          <p14:tracePt t="35021" x="2425700" y="5207000"/>
          <p14:tracePt t="35039" x="2489200" y="5213350"/>
          <p14:tracePt t="35039" x="2552700" y="5219700"/>
          <p14:tracePt t="35055" x="2616200" y="5226050"/>
          <p14:tracePt t="35055" x="2673350" y="5232400"/>
          <p14:tracePt t="35071" x="2730500" y="5238750"/>
          <p14:tracePt t="35071" x="2781300" y="5251450"/>
          <p14:tracePt t="35088" x="2832100" y="5257800"/>
          <p14:tracePt t="35088" x="2914650" y="5276850"/>
          <p14:tracePt t="35107" x="2952750" y="5289550"/>
          <p14:tracePt t="35107" x="2978150" y="5302250"/>
          <p14:tracePt t="35122" x="3003550" y="5314950"/>
          <p14:tracePt t="35122" x="3022600" y="5327650"/>
          <p14:tracePt t="35139" x="3035300" y="5340350"/>
          <p14:tracePt t="35139" x="3048000" y="5353050"/>
          <p14:tracePt t="35155" x="3048000" y="5365750"/>
          <p14:tracePt t="35155" x="3041650" y="5372100"/>
          <p14:tracePt t="35155" x="3035300" y="5384800"/>
          <p14:tracePt t="35174" x="3022600" y="5397500"/>
          <p14:tracePt t="35187" x="3009900" y="5410200"/>
          <p14:tracePt t="35187" x="2959100" y="5429250"/>
          <p14:tracePt t="35206" x="2933700" y="5441950"/>
          <p14:tracePt t="35206" x="2901950" y="5454650"/>
          <p14:tracePt t="35222" x="2870200" y="5467350"/>
          <p14:tracePt t="35222" x="2832100" y="5480050"/>
          <p14:tracePt t="35239" x="2794000" y="5492750"/>
          <p14:tracePt t="35239" x="2755900" y="5505450"/>
          <p14:tracePt t="35239" x="2717800" y="5518150"/>
          <p14:tracePt t="35258" x="2679700" y="5530850"/>
          <p14:tracePt t="35270" x="2635250" y="5549900"/>
          <p14:tracePt t="35270" x="2559050" y="5575300"/>
          <p14:tracePt t="35289" x="2520950" y="5594350"/>
          <p14:tracePt t="35289" x="2489200" y="5607050"/>
          <p14:tracePt t="35306" x="2457450" y="5619750"/>
          <p14:tracePt t="35306" x="2419350" y="5626100"/>
          <p14:tracePt t="35323" x="2387600" y="5638800"/>
          <p14:tracePt t="35323" x="2336800" y="5664200"/>
          <p14:tracePt t="35339" x="2311400" y="5670550"/>
          <p14:tracePt t="35339" x="2286000" y="5683250"/>
          <p14:tracePt t="35356" x="2266950" y="5689600"/>
          <p14:tracePt t="35356" x="2241550" y="5702300"/>
          <p14:tracePt t="35374" x="2228850" y="5702300"/>
          <p14:tracePt t="35374" x="2209800" y="5715000"/>
          <p14:tracePt t="35390" x="2190750" y="5721350"/>
          <p14:tracePt t="35390" x="2159000" y="5734050"/>
          <p14:tracePt t="35407" x="2146300" y="5734050"/>
          <p14:tracePt t="35407" x="2133600" y="5740400"/>
          <p14:tracePt t="35423" x="2120900" y="5740400"/>
          <p14:tracePt t="35423" x="2108200" y="5746750"/>
          <p14:tracePt t="35439" x="2095500" y="5746750"/>
          <p14:tracePt t="35439" x="2082800" y="5746750"/>
          <p14:tracePt t="35439" x="2070100" y="5746750"/>
          <p14:tracePt t="35458" x="2063750" y="5746750"/>
          <p14:tracePt t="35471" x="2051050" y="5740400"/>
          <p14:tracePt t="35471" x="2032000" y="5734050"/>
          <p14:tracePt t="35491" x="2019300" y="5727700"/>
          <p14:tracePt t="35491" x="2006600" y="5721350"/>
          <p14:tracePt t="35507" x="1993900" y="5715000"/>
          <p14:tracePt t="35507" x="1987550" y="5708650"/>
          <p14:tracePt t="35523" x="1974850" y="5702300"/>
          <p14:tracePt t="35523" x="1968500" y="5702300"/>
          <p14:tracePt t="35523" x="1962150" y="5695950"/>
          <p14:tracePt t="35543" x="1955800" y="5689600"/>
          <p14:tracePt t="35555" x="1949450" y="5689600"/>
          <p14:tracePt t="35573" x="1943100" y="5683250"/>
          <p14:tracePt t="35588" x="1949450" y="5683250"/>
          <p14:tracePt t="35610" x="1955800" y="5689600"/>
          <p14:tracePt t="35621" x="1962150" y="5689600"/>
          <p14:tracePt t="35621" x="1974850" y="5689600"/>
          <p14:tracePt t="35640" x="1981200" y="5689600"/>
          <p14:tracePt t="35640" x="1987550" y="5689600"/>
          <p14:tracePt t="35657" x="1993900" y="5683250"/>
          <p14:tracePt t="35657" x="2000250" y="5683250"/>
          <p14:tracePt t="35674" x="2006600" y="5683250"/>
          <p14:tracePt t="35674" x="2012950" y="5689600"/>
          <p14:tracePt t="35690" x="2019300" y="5689600"/>
          <p14:tracePt t="35690" x="2032000" y="5695950"/>
          <p14:tracePt t="35708" x="2038350" y="5702300"/>
          <p14:tracePt t="35708" x="2051050" y="5708650"/>
          <p14:tracePt t="35724" x="2057400" y="5715000"/>
          <p14:tracePt t="35724" x="2063750" y="5721350"/>
          <p14:tracePt t="35740" x="2070100" y="5727700"/>
          <p14:tracePt t="35740" x="2076450" y="5734050"/>
          <p14:tracePt t="35759" x="2082800" y="5740400"/>
          <p14:tracePt t="35773" x="2082800" y="5746750"/>
          <p14:tracePt t="35789" x="2089150" y="5746750"/>
          <p14:tracePt t="35789" x="2089150" y="5753100"/>
          <p14:tracePt t="35808" x="2095500" y="5759450"/>
          <p14:tracePt t="35822" x="2095500" y="5765800"/>
          <p14:tracePt t="35839" x="2101850" y="5772150"/>
          <p14:tracePt t="35857" x="2108200" y="5778500"/>
          <p14:tracePt t="35857" x="2108200" y="5791200"/>
          <p14:tracePt t="35875" x="2114550" y="5791200"/>
          <p14:tracePt t="35890" x="2120900" y="5803900"/>
          <p14:tracePt t="35890" x="2127250" y="5810250"/>
          <p14:tracePt t="35890" x="2133600" y="5816600"/>
          <p14:tracePt t="35910" x="2139950" y="5822950"/>
          <p14:tracePt t="35922" x="2152650" y="5829300"/>
          <p14:tracePt t="35922" x="2159000" y="5835650"/>
          <p14:tracePt t="35941" x="2165350" y="5842000"/>
          <p14:tracePt t="35941" x="2171700" y="5842000"/>
          <p14:tracePt t="35958" x="2184400" y="5848350"/>
          <p14:tracePt t="35958" x="2190750" y="5854700"/>
          <p14:tracePt t="35975" x="2203450" y="5867400"/>
          <p14:tracePt t="35975" x="2216150" y="5873750"/>
          <p14:tracePt t="35991" x="2228850" y="5880100"/>
          <p14:tracePt t="35991" x="2247900" y="5899150"/>
          <p14:tracePt t="36008" x="2260600" y="5905500"/>
          <p14:tracePt t="36008" x="2273300" y="5911850"/>
          <p14:tracePt t="36025" x="2286000" y="5918200"/>
          <p14:tracePt t="36025" x="2298700" y="5918200"/>
          <p14:tracePt t="36042" x="2305050" y="5924550"/>
          <p14:tracePt t="36042" x="2324100" y="5937250"/>
          <p14:tracePt t="36059" x="2336800" y="5937250"/>
          <p14:tracePt t="36059" x="2343150" y="5943600"/>
          <p14:tracePt t="36075" x="2355850" y="5943600"/>
          <p14:tracePt t="36075" x="2362200" y="5949950"/>
          <p14:tracePt t="36092" x="2368550" y="5949950"/>
          <p14:tracePt t="36092" x="2381250" y="5949950"/>
          <p14:tracePt t="36109" x="2387600" y="5956300"/>
          <p14:tracePt t="36109" x="2393950" y="5956300"/>
          <p14:tracePt t="36127" x="2400300" y="5956300"/>
          <p14:tracePt t="36141" x="2406650" y="5956300"/>
          <p14:tracePt t="36157" x="2400300" y="5962650"/>
          <p14:tracePt t="36194" x="2400300" y="5969000"/>
          <p14:tracePt t="36210" x="2393950" y="5975350"/>
          <p14:tracePt t="36226" x="2387600" y="5981700"/>
          <p14:tracePt t="36238" x="2381250" y="5981700"/>
          <p14:tracePt t="36254" x="2374900" y="5981700"/>
          <p14:tracePt t="36270" x="2368550" y="5975350"/>
          <p14:tracePt t="36286" x="2362200" y="5975350"/>
          <p14:tracePt t="36314" x="2368550" y="5969000"/>
          <p14:tracePt t="36338" x="2374900" y="5969000"/>
          <p14:tracePt t="36346" x="2387600" y="5969000"/>
          <p14:tracePt t="36358" x="2393950" y="5962650"/>
          <p14:tracePt t="36358" x="2400300" y="5962650"/>
          <p14:tracePt t="36377" x="2406650" y="5956300"/>
          <p14:tracePt t="36377" x="2419350" y="5956300"/>
          <p14:tracePt t="36393" x="2425700" y="5949950"/>
          <p14:tracePt t="36393" x="2432050" y="5943600"/>
          <p14:tracePt t="36410" x="2444750" y="5937250"/>
          <p14:tracePt t="36410" x="2463800" y="5930900"/>
          <p14:tracePt t="36427" x="2470150" y="5924550"/>
          <p14:tracePt t="36427" x="2482850" y="5918200"/>
          <p14:tracePt t="36443" x="2489200" y="5911850"/>
          <p14:tracePt t="36443" x="2501900" y="5905500"/>
          <p14:tracePt t="36460" x="2514600" y="5892800"/>
          <p14:tracePt t="36460" x="2527300" y="5880100"/>
          <p14:tracePt t="36460" x="2533650" y="5861050"/>
          <p14:tracePt t="36479" x="2540000" y="5842000"/>
          <p14:tracePt t="36491" x="2540000" y="5810250"/>
          <p14:tracePt t="36491" x="2546350" y="5746750"/>
          <p14:tracePt t="36511" x="2540000" y="5715000"/>
          <p14:tracePt t="36511" x="2533650" y="5676900"/>
          <p14:tracePt t="36527" x="2527300" y="5638800"/>
          <p14:tracePt t="36527" x="2514600" y="5594350"/>
          <p14:tracePt t="36543" x="2501900" y="5549900"/>
          <p14:tracePt t="36543" x="2482850" y="5499100"/>
          <p14:tracePt t="36543" x="2457450" y="5441950"/>
          <p14:tracePt t="36562" x="2425700" y="5378450"/>
          <p14:tracePt t="36575" x="2393950" y="5308600"/>
          <p14:tracePt t="36575" x="2311400" y="5130800"/>
          <p14:tracePt t="36595" x="2260600" y="5029200"/>
          <p14:tracePt t="36595" x="2203450" y="4914900"/>
          <p14:tracePt t="36610" x="2146300" y="4794250"/>
          <p14:tracePt t="36610" x="2082800" y="4673600"/>
          <p14:tracePt t="36627" x="2019300" y="4546600"/>
          <p14:tracePt t="36627" x="1949450" y="4419600"/>
          <p14:tracePt t="36627" x="1885950" y="4286250"/>
          <p14:tracePt t="36646" x="1816100" y="4159250"/>
          <p14:tracePt t="36646" x="1746250" y="4032250"/>
          <p14:tracePt t="36660" x="1676400" y="3917950"/>
          <p14:tracePt t="36660" x="1606550" y="3797300"/>
          <p14:tracePt t="36677" x="1543050" y="3689350"/>
          <p14:tracePt t="36677" x="1479550" y="3581400"/>
          <p14:tracePt t="36694" x="1416050" y="3486150"/>
          <p14:tracePt t="36694" x="1352550" y="3403600"/>
          <p14:tracePt t="36710" x="1289050" y="3333750"/>
          <p14:tracePt t="36710" x="1181100" y="3219450"/>
          <p14:tracePt t="36727" x="1130300" y="3181350"/>
          <p14:tracePt t="36727" x="1085850" y="3143250"/>
          <p14:tracePt t="36744" x="1047750" y="3111500"/>
          <p14:tracePt t="36744" x="1003300" y="3079750"/>
          <p14:tracePt t="36761" x="971550" y="3060700"/>
          <p14:tracePt t="36761" x="901700" y="3016250"/>
          <p14:tracePt t="36779" x="876300" y="2997200"/>
          <p14:tracePt t="36779" x="850900" y="2978150"/>
          <p14:tracePt t="36795" x="825500" y="2959100"/>
          <p14:tracePt t="36795" x="806450" y="2946400"/>
          <p14:tracePt t="36812" x="787400" y="2933700"/>
          <p14:tracePt t="36812" x="774700" y="2914650"/>
          <p14:tracePt t="36828" x="762000" y="2901950"/>
          <p14:tracePt t="36828" x="755650" y="2895600"/>
          <p14:tracePt t="36828" x="742950" y="2882900"/>
          <p14:tracePt t="36847" x="736600" y="2876550"/>
          <p14:tracePt t="36859" x="736600" y="2870200"/>
          <p14:tracePt t="36878" x="742950" y="2870200"/>
          <p14:tracePt t="36898" x="749300" y="2876550"/>
          <p14:tracePt t="36909" x="755650" y="2889250"/>
          <p14:tracePt t="36909" x="762000" y="2895600"/>
          <p14:tracePt t="36928" x="768350" y="2908300"/>
          <p14:tracePt t="36928" x="774700" y="2921000"/>
          <p14:tracePt t="36928" x="774700" y="2927350"/>
          <p14:tracePt t="36947" x="781050" y="2940050"/>
          <p14:tracePt t="36947" x="781050" y="2952750"/>
          <p14:tracePt t="36962" x="781050" y="2959100"/>
          <p14:tracePt t="36962" x="781050" y="2971800"/>
          <p14:tracePt t="36978" x="774700" y="2978150"/>
          <p14:tracePt t="36978" x="768350" y="2984500"/>
          <p14:tracePt t="36995" x="762000" y="2990850"/>
          <p14:tracePt t="36995" x="749300" y="2990850"/>
          <p14:tracePt t="37012" x="742950" y="2997200"/>
          <p14:tracePt t="37012" x="711200" y="2997200"/>
          <p14:tracePt t="37028" x="692150" y="2997200"/>
          <p14:tracePt t="37028" x="673100" y="2997200"/>
          <p14:tracePt t="37045" x="647700" y="2990850"/>
          <p14:tracePt t="37045" x="628650" y="2990850"/>
          <p14:tracePt t="37062" x="603250" y="2978150"/>
          <p14:tracePt t="37062" x="552450" y="2952750"/>
          <p14:tracePt t="37079" x="533400" y="2940050"/>
          <p14:tracePt t="37079" x="508000" y="2921000"/>
          <p14:tracePt t="37095" x="488950" y="2901950"/>
          <p14:tracePt t="37095" x="476250" y="2882900"/>
          <p14:tracePt t="37112" x="457200" y="2857500"/>
          <p14:tracePt t="37112" x="444500" y="2832100"/>
          <p14:tracePt t="37129" x="438150" y="2800350"/>
          <p14:tracePt t="37129" x="425450" y="2743200"/>
          <p14:tracePt t="37148" x="425450" y="2705100"/>
          <p14:tracePt t="37148" x="425450" y="2667000"/>
          <p14:tracePt t="37163" x="431800" y="2628900"/>
          <p14:tracePt t="37163" x="438150" y="2590800"/>
          <p14:tracePt t="37179" x="450850" y="2552700"/>
          <p14:tracePt t="37179" x="469900" y="2514600"/>
          <p14:tracePt t="37179" x="488950" y="2482850"/>
          <p14:tracePt t="37198" x="514350" y="2451100"/>
          <p14:tracePt t="37210" x="546100" y="2425700"/>
          <p14:tracePt t="37210" x="571500" y="2400300"/>
          <p14:tracePt t="37210" x="603250" y="2387600"/>
          <p14:tracePt t="37231" x="635000" y="2374900"/>
          <p14:tracePt t="37244" x="666750" y="2362200"/>
          <p14:tracePt t="37244" x="736600" y="2362200"/>
          <p14:tracePt t="37263" x="768350" y="2368550"/>
          <p14:tracePt t="37263" x="806450" y="2381250"/>
          <p14:tracePt t="37279" x="844550" y="2393950"/>
          <p14:tracePt t="37279" x="882650" y="2413000"/>
          <p14:tracePt t="37296" x="920750" y="2438400"/>
          <p14:tracePt t="37296" x="958850" y="2463800"/>
          <p14:tracePt t="37296" x="996950" y="2495550"/>
          <p14:tracePt t="37315" x="1035050" y="2527300"/>
          <p14:tracePt t="37315" x="1066800" y="2565400"/>
          <p14:tracePt t="37329" x="1098550" y="2597150"/>
          <p14:tracePt t="37329" x="1130300" y="2635250"/>
          <p14:tracePt t="37346" x="1155700" y="2673350"/>
          <p14:tracePt t="37346" x="1187450" y="2705100"/>
          <p14:tracePt t="37363" x="1212850" y="2736850"/>
          <p14:tracePt t="37363" x="1257300" y="2806700"/>
          <p14:tracePt t="37381" x="1276350" y="2838450"/>
          <p14:tracePt t="37381" x="1289050" y="2863850"/>
          <p14:tracePt t="37396" x="1301750" y="2895600"/>
          <p14:tracePt t="37396" x="1308100" y="2921000"/>
          <p14:tracePt t="37413" x="1314450" y="2946400"/>
          <p14:tracePt t="37413" x="1320800" y="2965450"/>
          <p14:tracePt t="37430" x="1320800" y="2990850"/>
          <p14:tracePt t="37430" x="1320800" y="3028950"/>
          <p14:tracePt t="37447" x="1314450" y="3041650"/>
          <p14:tracePt t="37447" x="1308100" y="3054350"/>
          <p14:tracePt t="37464" x="1301750" y="3067050"/>
          <p14:tracePt t="37464" x="1295400" y="3079750"/>
          <p14:tracePt t="37480" x="1289050" y="3086100"/>
          <p14:tracePt t="37480" x="1276350" y="3098800"/>
          <p14:tracePt t="37480" x="1263650" y="3105150"/>
          <p14:tracePt t="37499" x="1250950" y="3111500"/>
          <p14:tracePt t="37511" x="1238250" y="3117850"/>
          <p14:tracePt t="37511" x="1212850" y="3130550"/>
          <p14:tracePt t="37531" x="1200150" y="3136900"/>
          <p14:tracePt t="37531" x="1187450" y="3143250"/>
          <p14:tracePt t="37547" x="1181100" y="3149600"/>
          <p14:tracePt t="37547" x="1168400" y="3149600"/>
          <p14:tracePt t="37564" x="1162050" y="3155950"/>
          <p14:tracePt t="37564" x="1155700" y="3162300"/>
          <p14:tracePt t="37564" x="1149350" y="3168650"/>
          <p14:tracePt t="37583" x="1149350" y="3175000"/>
          <p14:tracePt t="37595" x="1143000" y="3181350"/>
          <p14:tracePt t="37595" x="1143000" y="3194050"/>
          <p14:tracePt t="37615" x="1143000" y="3200400"/>
          <p14:tracePt t="37615" x="1149350" y="3206750"/>
          <p14:tracePt t="37631" x="1149350" y="3213100"/>
          <p14:tracePt t="37631" x="1155700" y="3219450"/>
          <p14:tracePt t="37647" x="1162050" y="3225800"/>
          <p14:tracePt t="37647" x="1168400" y="3225800"/>
          <p14:tracePt t="37664" x="1174750" y="3232150"/>
          <p14:tracePt t="37664" x="1193800" y="3238500"/>
          <p14:tracePt t="37681" x="1200150" y="3238500"/>
          <p14:tracePt t="37681" x="1212850" y="3238500"/>
          <p14:tracePt t="37697" x="1225550" y="3238500"/>
          <p14:tracePt t="37697" x="1238250" y="3238500"/>
          <p14:tracePt t="37714" x="1250950" y="3238500"/>
          <p14:tracePt t="37714" x="1263650" y="3238500"/>
          <p14:tracePt t="37731" x="1282700" y="3238500"/>
          <p14:tracePt t="37731" x="1320800" y="3244850"/>
          <p14:tracePt t="37748" x="1339850" y="3251200"/>
          <p14:tracePt t="37748" x="1365250" y="3257550"/>
          <p14:tracePt t="37764" x="1390650" y="3263900"/>
          <p14:tracePt t="37764" x="1422400" y="3270250"/>
          <p14:tracePt t="37781" x="1454150" y="3276600"/>
          <p14:tracePt t="37781" x="1524000" y="3289300"/>
          <p14:tracePt t="37799" x="1562100" y="3302000"/>
          <p14:tracePt t="37799" x="1600200" y="3308350"/>
          <p14:tracePt t="37815" x="1644650" y="3314700"/>
          <p14:tracePt t="37815" x="1689100" y="3321050"/>
          <p14:tracePt t="37831" x="1733550" y="3327400"/>
          <p14:tracePt t="37831" x="1784350" y="3333750"/>
          <p14:tracePt t="37848" x="1828800" y="3340100"/>
          <p14:tracePt t="37848" x="1879600" y="3346450"/>
          <p14:tracePt t="37848" x="1930400" y="3352800"/>
          <p14:tracePt t="37867" x="1987550" y="3359150"/>
          <p14:tracePt t="37880" x="2038350" y="3365500"/>
          <p14:tracePt t="37880" x="2095500" y="3371850"/>
          <p14:tracePt t="37900" x="2216150" y="3384550"/>
          <p14:tracePt t="37900" x="2279650" y="3390900"/>
          <p14:tracePt t="37916" x="2336800" y="3390900"/>
          <p14:tracePt t="37916" x="2400300" y="3397250"/>
          <p14:tracePt t="37932" x="2463800" y="3403600"/>
          <p14:tracePt t="37932" x="2533650" y="3403600"/>
          <p14:tracePt t="37932" x="2603500" y="3403600"/>
          <p14:tracePt t="37951" x="2673350" y="3409950"/>
          <p14:tracePt t="37963" x="2743200" y="3409950"/>
          <p14:tracePt t="37963" x="2889250" y="3403600"/>
          <p14:tracePt t="37982" x="2959100" y="3397250"/>
          <p14:tracePt t="37982" x="3028950" y="3397250"/>
          <p14:tracePt t="37999" x="3092450" y="3397250"/>
          <p14:tracePt t="37999" x="3162300" y="3390900"/>
          <p14:tracePt t="38015" x="3225800" y="3390900"/>
          <p14:tracePt t="38015" x="3295650" y="3384550"/>
          <p14:tracePt t="38032" x="3359150" y="3384550"/>
          <p14:tracePt t="38032" x="3486150" y="3390900"/>
          <p14:tracePt t="38049" x="3549650" y="3390900"/>
          <p14:tracePt t="38049" x="3613150" y="3390900"/>
          <p14:tracePt t="38065" x="3676650" y="3397250"/>
          <p14:tracePt t="38065" x="3740150" y="3397250"/>
          <p14:tracePt t="38082" x="3803650" y="3397250"/>
          <p14:tracePt t="38082" x="3930650" y="3397250"/>
          <p14:tracePt t="38099" x="3987800" y="3403600"/>
          <p14:tracePt t="38099" x="4044950" y="3403600"/>
          <p14:tracePt t="38116" x="4102100" y="3403600"/>
          <p14:tracePt t="38116" x="4152900" y="3403600"/>
          <p14:tracePt t="38133" x="4210050" y="3409950"/>
          <p14:tracePt t="38133" x="4260850" y="3416300"/>
          <p14:tracePt t="38149" x="4311650" y="3422650"/>
          <p14:tracePt t="38149" x="4413250" y="3435350"/>
          <p14:tracePt t="38168" x="4457700" y="3441700"/>
          <p14:tracePt t="38168" x="4502150" y="3448050"/>
          <p14:tracePt t="38183" x="4552950" y="3454400"/>
          <p14:tracePt t="38183" x="4597400" y="3460750"/>
          <p14:tracePt t="38199" x="4635500" y="3467100"/>
          <p14:tracePt t="38199" x="4673600" y="3473450"/>
          <p14:tracePt t="38216" x="4711700" y="3479800"/>
          <p14:tracePt t="38216" x="4749800" y="3479800"/>
          <p14:tracePt t="38216" x="4781550" y="3479800"/>
          <p14:tracePt t="38235" x="4813300" y="3486150"/>
          <p14:tracePt t="38247" x="4845050" y="3486150"/>
          <p14:tracePt t="38247" x="4902200" y="3486150"/>
          <p14:tracePt t="38267" x="4927600" y="3486150"/>
          <p14:tracePt t="38267" x="4953000" y="3486150"/>
          <p14:tracePt t="38283" x="4978400" y="3479800"/>
          <p14:tracePt t="38283" x="4997450" y="3473450"/>
          <p14:tracePt t="38299" x="5016500" y="3467100"/>
          <p14:tracePt t="38299" x="5029200" y="3460750"/>
          <p14:tracePt t="38299" x="5041900" y="3460750"/>
          <p14:tracePt t="38319" x="5048250" y="3460750"/>
          <p14:tracePt t="38331" x="5060950" y="3454400"/>
          <p14:tracePt t="38331" x="5067300" y="3448050"/>
          <p14:tracePt t="38350" x="5073650" y="3448050"/>
          <p14:tracePt t="38365" x="5080000" y="3441700"/>
          <p14:tracePt t="38381" x="5073650" y="3448050"/>
          <p14:tracePt t="38398" x="5067300" y="3448050"/>
          <p14:tracePt t="38415" x="5067300" y="3441700"/>
          <p14:tracePt t="38526" x="5067300" y="3435350"/>
          <p14:tracePt t="38542" x="5067300" y="3422650"/>
          <p14:tracePt t="38558" x="5067300" y="3416300"/>
          <p14:tracePt t="38575" x="5067300" y="3409950"/>
          <p14:tracePt t="38603" x="5067300" y="3397250"/>
          <p14:tracePt t="38618" x="5073650" y="3390900"/>
          <p14:tracePt t="38635" x="5073650" y="3378200"/>
          <p14:tracePt t="38646" x="5080000" y="3378200"/>
          <p14:tracePt t="38663" x="5080000" y="3371850"/>
          <p14:tracePt t="38686" x="5086350" y="3378200"/>
          <p14:tracePt t="38731" x="5086350" y="3371850"/>
          <p14:tracePt t="38755" x="5092700" y="3365500"/>
          <p14:tracePt t="38775" x="5092700" y="3359150"/>
          <p14:tracePt t="38791" x="5086350" y="3359150"/>
          <p14:tracePt t="38827" x="5080000" y="3359150"/>
          <p14:tracePt t="38843" x="5073650" y="3352800"/>
          <p14:tracePt t="38858" x="5067300" y="3346450"/>
          <p14:tracePt t="38874" x="5060950" y="3340100"/>
          <p14:tracePt t="38887" x="5054600" y="3340100"/>
          <p14:tracePt t="38910" x="5048250" y="3346450"/>
          <p14:tracePt t="38935" x="5048250" y="3340100"/>
          <p14:tracePt t="38962" x="5041900" y="3352800"/>
          <p14:tracePt t="38978" x="5035550" y="3346450"/>
          <p14:tracePt t="39006" x="5029200" y="3352800"/>
          <p14:tracePt t="39091" x="5022850" y="3359150"/>
          <p14:tracePt t="39126" x="5016500" y="3359150"/>
          <p14:tracePt t="39143" x="5010150" y="3359150"/>
          <p14:tracePt t="39158" x="4997450" y="3359150"/>
          <p14:tracePt t="39178" x="4997450" y="3352800"/>
          <p14:tracePt t="39187" x="4991100" y="3359150"/>
          <p14:tracePt t="39187" x="4984750" y="3359150"/>
          <p14:tracePt t="39203" x="4978400" y="3359150"/>
          <p14:tracePt t="39219" x="4972050" y="3365500"/>
          <p14:tracePt t="39219" x="4965700" y="3365500"/>
          <p14:tracePt t="39236" x="4959350" y="3365500"/>
          <p14:tracePt t="39236" x="4953000" y="3371850"/>
          <p14:tracePt t="39236" x="4946650" y="3371850"/>
          <p14:tracePt t="39256" x="4940300" y="3378200"/>
          <p14:tracePt t="39271" x="4933950" y="3384550"/>
          <p14:tracePt t="39284" x="4921250" y="3384550"/>
          <p14:tracePt t="39284" x="4914900" y="3390900"/>
          <p14:tracePt t="39304" x="4902200" y="3390900"/>
          <p14:tracePt t="39318" x="4895850" y="3390900"/>
          <p14:tracePt t="39318" x="4895850" y="3397250"/>
          <p14:tracePt t="39336" x="4883150" y="3397250"/>
          <p14:tracePt t="39351" x="4876800" y="3403600"/>
          <p14:tracePt t="39351" x="4864100" y="3409950"/>
          <p14:tracePt t="39370" x="4851400" y="3409950"/>
          <p14:tracePt t="39370" x="4845050" y="3416300"/>
          <p14:tracePt t="39386" x="4838700" y="3422650"/>
          <p14:tracePt t="39386" x="4826000" y="3422650"/>
          <p14:tracePt t="39404" x="4813300" y="3429000"/>
          <p14:tracePt t="39404" x="4787900" y="3448050"/>
          <p14:tracePt t="39420" x="4775200" y="3448050"/>
          <p14:tracePt t="39420" x="4756150" y="3454400"/>
          <p14:tracePt t="39436" x="4737100" y="3460750"/>
          <p14:tracePt t="39436" x="4718050" y="3473450"/>
          <p14:tracePt t="39454" x="4699000" y="3486150"/>
          <p14:tracePt t="39454" x="4673600" y="3498850"/>
          <p14:tracePt t="39471" x="4648200" y="3505200"/>
          <p14:tracePt t="39471" x="4597400" y="3536950"/>
          <p14:tracePt t="39487" x="4565650" y="3556000"/>
          <p14:tracePt t="39487" x="4533900" y="3562350"/>
          <p14:tracePt t="39504" x="4495800" y="3581400"/>
          <p14:tracePt t="39504" x="4457700" y="3594100"/>
          <p14:tracePt t="39520" x="4419600" y="3606800"/>
          <p14:tracePt t="39520" x="4375150" y="3625850"/>
          <p14:tracePt t="39520" x="4330700" y="3638550"/>
          <p14:tracePt t="39539" x="4286250" y="3657600"/>
          <p14:tracePt t="39552" x="4235450" y="3676650"/>
          <p14:tracePt t="39552" x="4140200" y="3714750"/>
          <p14:tracePt t="39572" x="4089400" y="3733800"/>
          <p14:tracePt t="39572" x="4038600" y="3752850"/>
          <p14:tracePt t="39588" x="3981450" y="3778250"/>
          <p14:tracePt t="39588" x="3930650" y="3797300"/>
          <p14:tracePt t="39588" x="3873500" y="3810000"/>
          <p14:tracePt t="39608" x="3810000" y="3810000"/>
          <p14:tracePt t="39675" x="3702050" y="3810000"/>
          <p14:tracePt t="39691" x="3594100" y="3841750"/>
          <p14:tracePt t="39699" x="3492500" y="3873500"/>
          <p14:tracePt t="39707" x="3390900" y="3905250"/>
          <p14:tracePt t="39707" x="3289300" y="3930650"/>
          <p14:tracePt t="39721" x="3194050" y="3956050"/>
          <p14:tracePt t="39721" x="3098800" y="3981450"/>
          <p14:tracePt t="39738" x="3016250" y="4032250"/>
          <p14:tracePt t="39738" x="2971800" y="4083050"/>
          <p14:tracePt t="39756" x="2933700" y="4095750"/>
          <p14:tracePt t="39756" x="2895600" y="4102100"/>
          <p14:tracePt t="39771" x="2857500" y="4114800"/>
          <p14:tracePt t="39771" x="2781300" y="4133850"/>
          <p14:tracePt t="39788" x="2749550" y="4146550"/>
          <p14:tracePt t="39788" x="2717800" y="4152900"/>
          <p14:tracePt t="39806" x="2686050" y="4159250"/>
          <p14:tracePt t="39806" x="2660650" y="4165600"/>
          <p14:tracePt t="39822" x="2628900" y="4165600"/>
          <p14:tracePt t="39822" x="2584450" y="4178300"/>
          <p14:tracePt t="39840" x="2565400" y="4178300"/>
          <p14:tracePt t="39840" x="2540000" y="4184650"/>
          <p14:tracePt t="39856" x="2520950" y="4184650"/>
          <p14:tracePt t="39856" x="2501900" y="4184650"/>
          <p14:tracePt t="39872" x="2482850" y="4184650"/>
          <p14:tracePt t="39872" x="2463800" y="4184650"/>
          <p14:tracePt t="39888" x="2451100" y="4184650"/>
          <p14:tracePt t="39888" x="2438400" y="4191000"/>
          <p14:tracePt t="39888" x="2419350" y="4184650"/>
          <p14:tracePt t="39907" x="2406650" y="4191000"/>
          <p14:tracePt t="39920" x="2400300" y="4184650"/>
          <p14:tracePt t="39920" x="2393950" y="4184650"/>
          <p14:tracePt t="39940" x="2381250" y="4191000"/>
          <p14:tracePt t="39940" x="2374900" y="4197350"/>
          <p14:tracePt t="39956" x="2368550" y="4203700"/>
          <p14:tracePt t="39983" x="2368550" y="4197350"/>
          <p14:tracePt t="40007" x="2374900" y="4191000"/>
          <p14:tracePt t="40026" x="2374900" y="4197350"/>
          <p14:tracePt t="40067" x="2374900" y="4191000"/>
          <p14:tracePt t="40075" x="2368550" y="4197350"/>
          <p14:tracePt t="40087" x="2362200" y="4197350"/>
          <p14:tracePt t="40104" x="2355850" y="4197350"/>
          <p14:tracePt t="40104" x="2349500" y="4197350"/>
          <p14:tracePt t="40122" x="2343150" y="4203700"/>
          <p14:tracePt t="40122" x="2324100" y="4210050"/>
          <p14:tracePt t="40140" x="2317750" y="4203700"/>
          <p14:tracePt t="40140" x="2311400" y="4210050"/>
          <p14:tracePt t="40156" x="2305050" y="4210050"/>
          <p14:tracePt t="40171" x="2298700" y="4210050"/>
          <p14:tracePt t="40171" x="2292350" y="4203700"/>
          <p14:tracePt t="40190" x="2286000" y="4203700"/>
          <p14:tracePt t="40190" x="2273300" y="4203700"/>
          <p14:tracePt t="40208" x="2266950" y="4203700"/>
          <p14:tracePt t="40208" x="2260600" y="4197350"/>
          <p14:tracePt t="40223" x="2254250" y="4197350"/>
          <p14:tracePt t="40223" x="2247900" y="4203700"/>
          <p14:tracePt t="40240" x="2241550" y="4203700"/>
          <p14:tracePt t="40255" x="2235200" y="4197350"/>
          <p14:tracePt t="40271" x="2228850" y="4197350"/>
          <p14:tracePt t="40288" x="2222500" y="4203700"/>
          <p14:tracePt t="40288" x="2216150" y="4203700"/>
          <p14:tracePt t="40308" x="2209800" y="4203700"/>
          <p14:tracePt t="40326" x="2203450" y="4203700"/>
          <p14:tracePt t="40343" x="2197100" y="4210050"/>
          <p14:tracePt t="40379" x="2190750" y="4216400"/>
          <p14:tracePt t="40403" x="2184400" y="4222750"/>
          <p14:tracePt t="40419" x="2178050" y="4222750"/>
          <p14:tracePt t="40427" x="2171700" y="4222750"/>
          <p14:tracePt t="40439" x="2165350" y="4229100"/>
          <p14:tracePt t="40455" x="2165350" y="4235450"/>
          <p14:tracePt t="40472" x="2159000" y="4241800"/>
          <p14:tracePt t="40489" x="2152650" y="4248150"/>
          <p14:tracePt t="40489" x="2146300" y="4248150"/>
          <p14:tracePt t="40507" x="2139950" y="4254500"/>
          <p14:tracePt t="40522" x="2133600" y="4260850"/>
          <p14:tracePt t="40539" x="2127250" y="4267200"/>
          <p14:tracePt t="40539" x="2120900" y="4273550"/>
          <p14:tracePt t="40539" x="2114550" y="4273550"/>
          <p14:tracePt t="40560" x="2108200" y="4286250"/>
          <p14:tracePt t="40572" x="2095500" y="4298950"/>
          <p14:tracePt t="40592" x="2089150" y="4305300"/>
          <p14:tracePt t="40615" x="2089150" y="4298950"/>
          <p14:tracePt t="40651" x="2089150" y="4292600"/>
          <p14:tracePt t="40667" x="2095500" y="4286250"/>
          <p14:tracePt t="40687" x="2101850" y="4286250"/>
          <p14:tracePt t="40711" x="2108200" y="4286250"/>
          <p14:tracePt t="40727" x="2101850" y="4286250"/>
          <p14:tracePt t="40779" x="2095500" y="4286250"/>
          <p14:tracePt t="40795" x="2089150" y="4286250"/>
          <p14:tracePt t="40800" x="2076450" y="4286250"/>
          <p14:tracePt t="40815" x="2070100" y="4286250"/>
          <p14:tracePt t="40823" x="2057400" y="4286250"/>
          <p14:tracePt t="40840" x="2051050" y="4279900"/>
          <p14:tracePt t="40857" x="2044700" y="4279900"/>
          <p14:tracePt t="40857" x="2032000" y="4279900"/>
          <p14:tracePt t="40876" x="2025650" y="4279900"/>
          <p14:tracePt t="40876" x="2019300" y="4273550"/>
          <p14:tracePt t="40892" x="2012950" y="4273550"/>
          <p14:tracePt t="40907" x="2012950" y="4267200"/>
          <p14:tracePt t="40923" x="2006600" y="4260850"/>
          <p14:tracePt t="40940" x="2012950" y="4254500"/>
          <p14:tracePt t="40959" x="2012950" y="4248150"/>
          <p14:tracePt t="40959" x="2012950" y="4241800"/>
          <p14:tracePt t="40976" x="2012950" y="4229100"/>
          <p14:tracePt t="40990" x="2019300" y="4222750"/>
          <p14:tracePt t="41007" x="2025650" y="4210050"/>
          <p14:tracePt t="41024" x="2025650" y="4203700"/>
          <p14:tracePt t="41024" x="2019300" y="4191000"/>
          <p14:tracePt t="41043" x="2019300" y="4184650"/>
          <p14:tracePt t="41043" x="2012950" y="4178300"/>
          <p14:tracePt t="41059" x="2006600" y="4171950"/>
          <p14:tracePt t="41074" x="1993900" y="4165600"/>
          <p14:tracePt t="41074" x="1987550" y="4159250"/>
          <p14:tracePt t="41093" x="1981200" y="4152900"/>
          <p14:tracePt t="41093" x="1974850" y="4152900"/>
          <p14:tracePt t="41109" x="1968500" y="4146550"/>
          <p14:tracePt t="41124" x="1962150" y="4140200"/>
          <p14:tracePt t="41124" x="1955800" y="4140200"/>
          <p14:tracePt t="41143" x="1949450" y="4133850"/>
          <p14:tracePt t="41143" x="1949450" y="4127500"/>
          <p14:tracePt t="41160" x="1949450" y="4121150"/>
          <p14:tracePt t="41183" x="1962150" y="4114800"/>
          <p14:tracePt t="41199" x="1968500" y="4108450"/>
          <p14:tracePt t="41212" x="1974850" y="4108450"/>
          <p14:tracePt t="41224" x="1987550" y="4108450"/>
          <p14:tracePt t="41224" x="2006600" y="4102100"/>
          <p14:tracePt t="41244" x="2019300" y="4102100"/>
          <p14:tracePt t="41244" x="2038350" y="4102100"/>
          <p14:tracePt t="41261" x="2051050" y="4102100"/>
          <p14:tracePt t="41261" x="2076450" y="4108450"/>
          <p14:tracePt t="41277" x="2095500" y="4108450"/>
          <p14:tracePt t="41277" x="2114550" y="4114800"/>
          <p14:tracePt t="41293" x="2139950" y="4121150"/>
          <p14:tracePt t="41293" x="2171700" y="4127500"/>
          <p14:tracePt t="41293" x="2197100" y="4133850"/>
          <p14:tracePt t="41312" x="2222500" y="4146550"/>
          <p14:tracePt t="41325" x="2260600" y="4146550"/>
          <p14:tracePt t="41325" x="2330450" y="4165600"/>
          <p14:tracePt t="41344" x="2368550" y="4165600"/>
          <p14:tracePt t="41344" x="2413000" y="4171950"/>
          <p14:tracePt t="41360" x="2457450" y="4171950"/>
          <p14:tracePt t="41360" x="2508250" y="4178300"/>
          <p14:tracePt t="41360" x="2559050" y="4171950"/>
          <p14:tracePt t="41380" x="2609850" y="4171950"/>
          <p14:tracePt t="41380" x="2667000" y="4165600"/>
          <p14:tracePt t="41394" x="2724150" y="4165600"/>
          <p14:tracePt t="41394" x="2787650" y="4159250"/>
          <p14:tracePt t="41411" x="2844800" y="4159250"/>
          <p14:tracePt t="41411" x="2908300" y="4152900"/>
          <p14:tracePt t="41427" x="2965450" y="4146550"/>
          <p14:tracePt t="41427" x="3028950" y="4152900"/>
          <p14:tracePt t="41444" x="3086100" y="4146550"/>
          <p14:tracePt t="41444" x="3187700" y="4140200"/>
          <p14:tracePt t="41460" x="3238500" y="4133850"/>
          <p14:tracePt t="41460" x="3289300" y="4133850"/>
          <p14:tracePt t="41477" x="3333750" y="4127500"/>
          <p14:tracePt t="41477" x="3371850" y="4121150"/>
          <p14:tracePt t="41494" x="3409950" y="4114800"/>
          <p14:tracePt t="41494" x="3486150" y="4108450"/>
          <p14:tracePt t="41513" x="3524250" y="4102100"/>
          <p14:tracePt t="41513" x="3556000" y="4102100"/>
          <p14:tracePt t="41527" x="3587750" y="4102100"/>
          <p14:tracePt t="41527" x="3613150" y="4095750"/>
          <p14:tracePt t="41544" x="3638550" y="4102100"/>
          <p14:tracePt t="41544" x="3657600" y="4102100"/>
          <p14:tracePt t="41561" x="3683000" y="4102100"/>
          <p14:tracePt t="41561" x="3695700" y="4108450"/>
          <p14:tracePt t="41561" x="3714750" y="4108450"/>
          <p14:tracePt t="41579" x="3727450" y="4114800"/>
          <p14:tracePt t="41592" x="3740150" y="4114800"/>
          <p14:tracePt t="41592" x="3752850" y="4114800"/>
          <p14:tracePt t="41612" x="3759200" y="4121150"/>
          <p14:tracePt t="41626" x="3771900" y="4114800"/>
          <p14:tracePt t="41643" x="3771900" y="4121150"/>
          <p14:tracePt t="41659" x="3771900" y="4114800"/>
          <p14:tracePt t="41680" x="3765550" y="4108450"/>
          <p14:tracePt t="41693" x="3765550" y="4102100"/>
          <p14:tracePt t="41693" x="3765550" y="4095750"/>
          <p14:tracePt t="41711" x="3752850" y="4089400"/>
          <p14:tracePt t="41731" x="3752850" y="4083050"/>
          <p14:tracePt t="41747" x="3752850" y="4076700"/>
          <p14:tracePt t="41760" x="3752850" y="4064000"/>
          <p14:tracePt t="41776" x="3752850" y="4057650"/>
          <p14:tracePt t="41793" x="3752850" y="4051300"/>
          <p14:tracePt t="41810" x="3752850" y="4044950"/>
          <p14:tracePt t="41827" x="3746500" y="4038600"/>
          <p14:tracePt t="41843" x="3740150" y="4032250"/>
          <p14:tracePt t="41867" x="3733800" y="4038600"/>
          <p14:tracePt t="41887" x="3727450" y="4038600"/>
          <p14:tracePt t="41911" x="3727450" y="4032250"/>
          <p14:tracePt t="41931" x="3733800" y="4038600"/>
          <p14:tracePt t="42023" x="3746500" y="4038600"/>
          <p14:tracePt t="42067" x="3752850" y="4038600"/>
          <p14:tracePt t="42091" x="3752850" y="4044950"/>
          <p14:tracePt t="42119" x="3746500" y="4044950"/>
          <p14:tracePt t="42135" x="3740150" y="4044950"/>
          <p14:tracePt t="42151" x="3733800" y="4044950"/>
          <p14:tracePt t="42159" x="3727450" y="4044950"/>
          <p14:tracePt t="42167" x="3721100" y="4051300"/>
          <p14:tracePt t="42167" x="3708400" y="4051300"/>
          <p14:tracePt t="42180" x="3702050" y="4057650"/>
          <p14:tracePt t="42180" x="3695700" y="4057650"/>
          <p14:tracePt t="42197" x="3683000" y="4064000"/>
          <p14:tracePt t="42197" x="3676650" y="4064000"/>
          <p14:tracePt t="42214" x="3663950" y="4070350"/>
          <p14:tracePt t="42214" x="3657600" y="4076700"/>
          <p14:tracePt t="42230" x="3644900" y="4076700"/>
          <p14:tracePt t="42230" x="3638550" y="4083050"/>
          <p14:tracePt t="42230" x="3632200" y="4089400"/>
          <p14:tracePt t="42248" x="3625850" y="4095750"/>
          <p14:tracePt t="42248" x="3619500" y="4095750"/>
          <p14:tracePt t="42264" x="3613150" y="4102100"/>
          <p14:tracePt t="42264" x="3606800" y="4108450"/>
          <p14:tracePt t="42280" x="3600450" y="4108450"/>
          <p14:tracePt t="42295" x="3600450" y="4114800"/>
          <p14:tracePt t="42295" x="3600450" y="4121150"/>
          <p14:tracePt t="42314" x="3600450" y="4127500"/>
          <p14:tracePt t="42328" x="3606800" y="4133850"/>
          <p14:tracePt t="42345" x="3613150" y="4133850"/>
          <p14:tracePt t="42345" x="3625850" y="4133850"/>
          <p14:tracePt t="42364" x="3632200" y="4133850"/>
          <p14:tracePt t="42378" x="3638550" y="4133850"/>
          <p14:tracePt t="42378" x="3644900" y="4140200"/>
          <p14:tracePt t="42397" x="3651250" y="4133850"/>
          <p14:tracePt t="42397" x="3657600" y="4133850"/>
          <p14:tracePt t="42415" x="3663950" y="4133850"/>
          <p14:tracePt t="42429" x="3670300" y="4133850"/>
          <p14:tracePt t="42446" x="3663950" y="4140200"/>
          <p14:tracePt t="42468" x="3663950" y="4146550"/>
          <p14:tracePt t="42479" x="3657600" y="4140200"/>
          <p14:tracePt t="42496" x="3651250" y="4140200"/>
          <p14:tracePt t="42512" x="3644900" y="4133850"/>
          <p14:tracePt t="42529" x="3638550" y="4133850"/>
          <p14:tracePt t="42548" x="3638550" y="4140200"/>
          <p14:tracePt t="42571" x="3632200" y="4146550"/>
          <p14:tracePt t="42599" x="3638550" y="4146550"/>
          <p14:tracePt t="42631" x="3644900" y="4152900"/>
          <p14:tracePt t="42648" x="3651250" y="4152900"/>
          <p14:tracePt t="42667" x="3651250" y="4159250"/>
          <p14:tracePt t="42676" x="3651250" y="4165600"/>
          <p14:tracePt t="42691" x="3657600" y="4178300"/>
          <p14:tracePt t="42708" x="3657600" y="4184650"/>
          <p14:tracePt t="42735" x="3663950" y="4191000"/>
          <p14:tracePt t="42759" x="3670300" y="4191000"/>
          <p14:tracePt t="42787" x="3670300" y="4197350"/>
          <p14:tracePt t="42827" x="3676650" y="4203700"/>
          <p14:tracePt t="42872" x="3683000" y="4203700"/>
          <p14:tracePt t="42899" x="3683000" y="4197350"/>
          <p14:tracePt t="42932" x="3683000" y="4210050"/>
          <p14:tracePt t="42975" x="3689350" y="4216400"/>
          <p14:tracePt t="43007" x="3683000" y="4216400"/>
          <p14:tracePt t="43111" x="3676650" y="4222750"/>
          <p14:tracePt t="43139" x="3670300" y="4222750"/>
          <p14:tracePt t="43171" x="3670300" y="4229100"/>
          <p14:tracePt t="43191" x="3670300" y="4222750"/>
          <p14:tracePt t="43300" x="3663950" y="4229100"/>
          <p14:tracePt t="43344" x="3663950" y="4235450"/>
          <p14:tracePt t="43431" x="3670300" y="4241800"/>
          <p14:tracePt t="43447" x="3670300" y="4248150"/>
          <p14:tracePt t="43471" x="3670300" y="4254500"/>
          <p14:tracePt t="43480" x="3670300" y="4260850"/>
          <p14:tracePt t="43496" x="3663950" y="4267200"/>
          <p14:tracePt t="43523" x="3657600" y="4267200"/>
          <p14:tracePt t="43556" x="3651250" y="4273550"/>
          <p14:tracePt t="43575" x="3651250" y="4279900"/>
          <p14:tracePt t="43592" x="3644900" y="4286250"/>
          <p14:tracePt t="43608" x="3644900" y="4292600"/>
          <p14:tracePt t="43628" x="3638550" y="4292600"/>
          <p14:tracePt t="43651" x="3638550" y="4298950"/>
          <p14:tracePt t="43669" x="3632200" y="4305300"/>
          <p14:tracePt t="43680" x="3632200" y="4311650"/>
          <p14:tracePt t="43703" x="3632200" y="4305300"/>
          <p14:tracePt t="43756" x="3638550" y="4305300"/>
          <p14:tracePt t="43779" x="3638550" y="4298950"/>
          <p14:tracePt t="43799" x="3644900" y="4292600"/>
          <p14:tracePt t="43824" x="3651250" y="4286250"/>
          <p14:tracePt t="43860" x="3657600" y="4292600"/>
          <p14:tracePt t="43876" x="3663950" y="4286250"/>
          <p14:tracePt t="43908" x="3670300" y="4286250"/>
          <p14:tracePt t="43927" x="3670300" y="4279900"/>
          <p14:tracePt t="43952" x="3676650" y="4279900"/>
          <p14:tracePt t="43988" x="3683000" y="4279900"/>
          <p14:tracePt t="44019" x="3689350" y="4279900"/>
          <p14:tracePt t="44100" x="3689350" y="4273550"/>
          <p14:tracePt t="44235" x="3695700" y="4273550"/>
          <p14:tracePt t="44280" x="3702050" y="4273550"/>
          <p14:tracePt t="44320" x="3695700" y="4279900"/>
          <p14:tracePt t="44364" x="3689350" y="4279900"/>
          <p14:tracePt t="44392" x="3727450" y="4286250"/>
          <p14:tracePt t="44476" x="3727450" y="4292600"/>
          <p14:tracePt t="44512" x="3721100" y="4292600"/>
          <p14:tracePt t="44527" x="3683000" y="4292600"/>
          <p14:tracePt t="44535" x="3676650" y="4298950"/>
          <p14:tracePt t="44551" x="3670300" y="4298950"/>
          <p14:tracePt t="44572" x="3663950" y="4298950"/>
          <p14:tracePt t="44588" x="3657600" y="4337050"/>
          <p14:tracePt t="44627" x="3657600" y="4368800"/>
          <p14:tracePt t="44640" x="3657600" y="4375150"/>
          <p14:tracePt t="50778" x="4159250" y="4508500"/>
          <p14:tracePt t="51592" x="4165600" y="4514850"/>
          <p14:tracePt t="51597" x="4178300" y="4521200"/>
          <p14:tracePt t="51611" x="4184650" y="4521200"/>
          <p14:tracePt t="51611" x="4191000" y="4521200"/>
          <p14:tracePt t="51629" x="4203700" y="4521200"/>
          <p14:tracePt t="51629" x="4210050" y="4521200"/>
          <p14:tracePt t="51646" x="4222750" y="4521200"/>
          <p14:tracePt t="51661" x="4235450" y="4521200"/>
          <p14:tracePt t="51661" x="4241800" y="4521200"/>
          <p14:tracePt t="51661" x="4248150" y="4521200"/>
          <p14:tracePt t="51682" x="4254500" y="4527550"/>
          <p14:tracePt t="51694" x="4260850" y="4527550"/>
          <p14:tracePt t="51711" x="4267200" y="4527550"/>
          <p14:tracePt t="51727" x="4273550" y="4533900"/>
          <p14:tracePt t="51727" x="4279900" y="4533900"/>
          <p14:tracePt t="51746" x="4286250" y="4540250"/>
          <p14:tracePt t="51761" x="4305300" y="4540250"/>
          <p14:tracePt t="51837" x="4318000" y="4546600"/>
          <p14:tracePt t="51853" x="4330700" y="4546600"/>
          <p14:tracePt t="51865" x="4343400" y="4552950"/>
          <p14:tracePt t="51873" x="4356100" y="4552950"/>
          <p14:tracePt t="51883" x="4368800" y="4552950"/>
          <p14:tracePt t="51883" x="4381500" y="4559300"/>
          <p14:tracePt t="51898" x="4387850" y="4565650"/>
          <p14:tracePt t="51912" x="4387850" y="4578350"/>
          <p14:tracePt t="51940" x="4381500" y="4572000"/>
          <p14:tracePt t="51949" x="4375150" y="4578350"/>
          <p14:tracePt t="51985" x="4368800" y="4578350"/>
          <p14:tracePt t="52017" x="4362450" y="4578350"/>
          <p14:tracePt t="52041" x="4349750" y="4578350"/>
          <p14:tracePt t="52069" x="4337050" y="4546600"/>
          <p14:tracePt t="52085" x="4324350" y="4546600"/>
          <p14:tracePt t="52093" x="4311650" y="4546600"/>
          <p14:tracePt t="52101" x="4298950" y="4546600"/>
          <p14:tracePt t="52112" x="4286250" y="4546600"/>
          <p14:tracePt t="52112" x="4273550" y="4552950"/>
          <p14:tracePt t="52131" x="4260850" y="4552950"/>
          <p14:tracePt t="52146" x="4248150" y="4591050"/>
          <p14:tracePt t="52146" x="4235450" y="4629150"/>
          <p14:tracePt t="52164" x="4222750" y="4629150"/>
          <p14:tracePt t="52164" x="4210050" y="4629150"/>
          <p14:tracePt t="52181" x="4191000" y="4629150"/>
          <p14:tracePt t="52196" x="4171950" y="4635500"/>
          <p14:tracePt t="52641" x="4260850" y="2590800"/>
          <p14:tracePt t="52657" x="4260850" y="2584450"/>
          <p14:tracePt t="52664" x="4267200" y="2571750"/>
          <p14:tracePt t="52664" x="4267200" y="2559050"/>
          <p14:tracePt t="52664" x="4273550" y="2546350"/>
          <p14:tracePt t="52686" x="4273550" y="2520950"/>
          <p14:tracePt t="52697" x="4267200" y="2495550"/>
          <p14:tracePt t="52697" x="4254500" y="2451100"/>
          <p14:tracePt t="52718" x="4248150" y="2425700"/>
          <p14:tracePt t="52718" x="4235450" y="2400300"/>
          <p14:tracePt t="52733" x="4222750" y="2368550"/>
          <p14:tracePt t="52733" x="4203700" y="2343150"/>
          <p14:tracePt t="52749" x="4191000" y="2311400"/>
          <p14:tracePt t="52749" x="4171950" y="2286000"/>
          <p14:tracePt t="52766" x="4146550" y="2254250"/>
          <p14:tracePt t="52766" x="4095750" y="2197100"/>
          <p14:tracePt t="52783" x="4070350" y="2171700"/>
          <p14:tracePt t="52783" x="4038600" y="2146300"/>
          <p14:tracePt t="52800" x="4006850" y="2120900"/>
          <p14:tracePt t="52800" x="3968750" y="2095500"/>
          <p14:tracePt t="52816" x="3924300" y="2070100"/>
          <p14:tracePt t="52816" x="3879850" y="2044700"/>
          <p14:tracePt t="52834" x="3835400" y="2025650"/>
          <p14:tracePt t="52834" x="3733800" y="1987550"/>
          <p14:tracePt t="52850" x="3676650" y="1974850"/>
          <p14:tracePt t="52850" x="3613150" y="1955800"/>
          <p14:tracePt t="52866" x="3556000" y="1943100"/>
          <p14:tracePt t="52866" x="3492500" y="1930400"/>
          <p14:tracePt t="52884" x="3435350" y="1917700"/>
          <p14:tracePt t="52884" x="3314700" y="1892300"/>
          <p14:tracePt t="52902" x="3251200" y="1879600"/>
          <p14:tracePt t="52902" x="3200400" y="1866900"/>
          <p14:tracePt t="52918" x="3149600" y="1860550"/>
          <p14:tracePt t="52918" x="3098800" y="1841500"/>
          <p14:tracePt t="52934" x="3048000" y="1828800"/>
          <p14:tracePt t="52934" x="3003550" y="1816100"/>
          <p14:tracePt t="52951" x="2959100" y="1797050"/>
          <p14:tracePt t="52951" x="2921000" y="1784350"/>
          <p14:tracePt t="52951" x="2876550" y="1765300"/>
          <p14:tracePt t="52969" x="2838450" y="1752600"/>
          <p14:tracePt t="52982" x="2800350" y="1739900"/>
          <p14:tracePt t="52982" x="2762250" y="1733550"/>
          <p14:tracePt t="53002" x="2686050" y="1720850"/>
          <p14:tracePt t="53002" x="2647950" y="1720850"/>
          <p14:tracePt t="53018" x="2603500" y="1720850"/>
          <p14:tracePt t="53018" x="2565400" y="1727200"/>
          <p14:tracePt t="53034" x="2527300" y="1733550"/>
          <p14:tracePt t="53034" x="2489200" y="1746250"/>
          <p14:tracePt t="53050" x="2444750" y="1758950"/>
          <p14:tracePt t="53050" x="2400300" y="1771650"/>
          <p14:tracePt t="53050" x="2355850" y="1784350"/>
          <p14:tracePt t="53070" x="2311400" y="1803400"/>
          <p14:tracePt t="53070" x="2260600" y="1816100"/>
          <p14:tracePt t="53084" x="2203450" y="1835150"/>
          <p14:tracePt t="53084" x="2152650" y="1854200"/>
          <p14:tracePt t="53101" x="2089150" y="1873250"/>
          <p14:tracePt t="53101" x="2032000" y="1892300"/>
          <p14:tracePt t="53118" x="1968500" y="1911350"/>
          <p14:tracePt t="53118" x="1905000" y="1924050"/>
          <p14:tracePt t="53135" x="1835150" y="1943100"/>
          <p14:tracePt t="53135" x="1695450" y="1968500"/>
          <p14:tracePt t="53151" x="1625600" y="1981200"/>
          <p14:tracePt t="53151" x="1555750" y="1993900"/>
          <p14:tracePt t="53168" x="1492250" y="2000250"/>
          <p14:tracePt t="53168" x="1428750" y="2006600"/>
          <p14:tracePt t="53185" x="1371600" y="2012950"/>
          <p14:tracePt t="53185" x="1263650" y="2006600"/>
          <p14:tracePt t="53202" x="1212850" y="2006600"/>
          <p14:tracePt t="53202" x="1174750" y="1993900"/>
          <p14:tracePt t="53219" x="1136650" y="1981200"/>
          <p14:tracePt t="53219" x="1104900" y="1968500"/>
          <p14:tracePt t="53235" x="1079500" y="1949450"/>
          <p14:tracePt t="53235" x="1066800" y="1930400"/>
          <p14:tracePt t="53252" x="1054100" y="1911350"/>
          <p14:tracePt t="53252" x="1054100" y="1885950"/>
          <p14:tracePt t="53269" x="1073150" y="1828800"/>
          <p14:tracePt t="53269" x="1092200" y="1797050"/>
          <p14:tracePt t="53286" x="1123950" y="1765300"/>
          <p14:tracePt t="53286" x="1155700" y="1733550"/>
          <p14:tracePt t="53302" x="1200150" y="1701800"/>
          <p14:tracePt t="53302" x="1244600" y="1670050"/>
          <p14:tracePt t="53319" x="1295400" y="1644650"/>
          <p14:tracePt t="53319" x="1352550" y="1619250"/>
          <p14:tracePt t="53319" x="1416050" y="1600200"/>
          <p14:tracePt t="53337" x="1485900" y="1581150"/>
          <p14:tracePt t="53350" x="1555750" y="1574800"/>
          <p14:tracePt t="53350" x="1625600" y="1562100"/>
          <p14:tracePt t="53370" x="1778000" y="1562100"/>
          <p14:tracePt t="53370" x="1854200" y="1574800"/>
          <p14:tracePt t="53386" x="1930400" y="1581150"/>
          <p14:tracePt t="53386" x="2006600" y="1593850"/>
          <p14:tracePt t="53402" x="2076450" y="1612900"/>
          <p14:tracePt t="53402" x="2152650" y="1638300"/>
          <p14:tracePt t="53419" x="2222500" y="1657350"/>
          <p14:tracePt t="53419" x="2286000" y="1682750"/>
          <p14:tracePt t="53419" x="2349500" y="1714500"/>
          <p14:tracePt t="53438" x="2406650" y="1746250"/>
          <p14:tracePt t="53438" x="2463800" y="1778000"/>
          <p14:tracePt t="53452" x="2514600" y="1816100"/>
          <p14:tracePt t="53452" x="2559050" y="1854200"/>
          <p14:tracePt t="53470" x="2597150" y="1885950"/>
          <p14:tracePt t="53470" x="2635250" y="1924050"/>
          <p14:tracePt t="53487" x="2660650" y="1962150"/>
          <p14:tracePt t="53487" x="2705100" y="2038350"/>
          <p14:tracePt t="53504" x="2724150" y="2076450"/>
          <p14:tracePt t="53504" x="2730500" y="2114550"/>
          <p14:tracePt t="53520" x="2736850" y="2152650"/>
          <p14:tracePt t="53520" x="2743200" y="2190750"/>
          <p14:tracePt t="53537" x="2743200" y="2228850"/>
          <p14:tracePt t="53537" x="2736850" y="2266950"/>
          <p14:tracePt t="53554" x="2730500" y="2298700"/>
          <p14:tracePt t="53554" x="2705100" y="2368550"/>
          <p14:tracePt t="53571" x="2686050" y="2400300"/>
          <p14:tracePt t="53571" x="2667000" y="2425700"/>
          <p14:tracePt t="53587" x="2647950" y="2451100"/>
          <p14:tracePt t="53587" x="2622550" y="2476500"/>
          <p14:tracePt t="53604" x="2603500" y="2495550"/>
          <p14:tracePt t="53604" x="2578100" y="2514600"/>
          <p14:tracePt t="53604" x="2552700" y="2527300"/>
          <p14:tracePt t="53623" x="2520950" y="2540000"/>
          <p14:tracePt t="53635" x="2495550" y="2552700"/>
          <p14:tracePt t="53635" x="2438400" y="2565400"/>
          <p14:tracePt t="53654" x="2413000" y="2571750"/>
          <p14:tracePt t="53654" x="2381250" y="2571750"/>
          <p14:tracePt t="53671" x="2355850" y="2571750"/>
          <p14:tracePt t="53671" x="2330450" y="2565400"/>
          <p14:tracePt t="53687" x="2298700" y="2565400"/>
          <p14:tracePt t="53687" x="2273300" y="2559050"/>
          <p14:tracePt t="53687" x="2247900" y="2552700"/>
          <p14:tracePt t="53706" x="2222500" y="2546350"/>
          <p14:tracePt t="53719" x="2197100" y="2540000"/>
          <p14:tracePt t="53719" x="2159000" y="2533650"/>
          <p14:tracePt t="53739" x="2133600" y="2533650"/>
          <p14:tracePt t="53739" x="2114550" y="2533650"/>
          <p14:tracePt t="53754" x="2095500" y="2540000"/>
          <p14:tracePt t="53754" x="2082800" y="2540000"/>
          <p14:tracePt t="53771" x="2063750" y="2540000"/>
          <p14:tracePt t="53771" x="2057400" y="2546350"/>
          <p14:tracePt t="53771" x="2044700" y="2552700"/>
          <p14:tracePt t="53790" x="2038350" y="2559050"/>
          <p14:tracePt t="53790" x="2032000" y="2559050"/>
          <p14:tracePt t="53804" x="2025650" y="2571750"/>
          <p14:tracePt t="53820" x="2025650" y="2578100"/>
          <p14:tracePt t="53820" x="2032000" y="2584450"/>
          <p14:tracePt t="53838" x="2032000" y="2590800"/>
          <p14:tracePt t="53838" x="2038350" y="2603500"/>
          <p14:tracePt t="53854" x="2044700" y="2609850"/>
          <p14:tracePt t="53854" x="2063750" y="2622550"/>
          <p14:tracePt t="53872" x="2070100" y="2628900"/>
          <p14:tracePt t="53872" x="2082800" y="2635250"/>
          <p14:tracePt t="53888" x="2089150" y="2641600"/>
          <p14:tracePt t="53888" x="2095500" y="2654300"/>
          <p14:tracePt t="53905" x="2108200" y="2654300"/>
          <p14:tracePt t="53905" x="2120900" y="2667000"/>
          <p14:tracePt t="53924" x="2127250" y="2673350"/>
          <p14:tracePt t="53924" x="2133600" y="2679700"/>
          <p14:tracePt t="53939" x="2139950" y="2679700"/>
          <p14:tracePt t="53939" x="2146300" y="2686050"/>
          <p14:tracePt t="53955" x="2152650" y="2692400"/>
          <p14:tracePt t="53970" x="2159000" y="2698750"/>
          <p14:tracePt t="53986" x="2165350" y="2698750"/>
          <p14:tracePt t="54003" x="2171700" y="2705100"/>
          <p14:tracePt t="54030" x="2165350" y="2711450"/>
          <p14:tracePt t="54042" x="2159000" y="2724150"/>
          <p14:tracePt t="54059" x="2159000" y="2730500"/>
          <p14:tracePt t="54070" x="2152650" y="2736850"/>
          <p14:tracePt t="54070" x="2146300" y="2749550"/>
          <p14:tracePt t="54070" x="2139950" y="2755900"/>
          <p14:tracePt t="54091" x="2133600" y="2774950"/>
          <p14:tracePt t="54091" x="2127250" y="2781300"/>
          <p14:tracePt t="54106" x="2120900" y="2794000"/>
          <p14:tracePt t="54106" x="2114550" y="2800350"/>
          <p14:tracePt t="54122" x="2108200" y="2813050"/>
          <p14:tracePt t="54122" x="2108200" y="2825750"/>
          <p14:tracePt t="54139" x="2108200" y="2832100"/>
          <p14:tracePt t="54139" x="2101850" y="2844800"/>
          <p14:tracePt t="54156" x="2101850" y="2851150"/>
          <p14:tracePt t="54156" x="2095500" y="2870200"/>
          <p14:tracePt t="54172" x="2095500" y="2876550"/>
          <p14:tracePt t="54172" x="2089150" y="2882900"/>
          <p14:tracePt t="54189" x="2089150" y="2895600"/>
          <p14:tracePt t="54204" x="2095500" y="2908300"/>
          <p14:tracePt t="54230" x="2101850" y="2921000"/>
          <p14:tracePt t="54246" x="2101850" y="2927350"/>
          <p14:tracePt t="54262" x="2108200" y="2933700"/>
          <p14:tracePt t="54271" x="2114550" y="2933700"/>
          <p14:tracePt t="54288" x="2114550" y="2927350"/>
          <p14:tracePt t="54307" x="2120900" y="2927350"/>
          <p14:tracePt t="54323" x="2120900" y="2940050"/>
          <p14:tracePt t="54382" x="2127250" y="2946400"/>
          <p14:tracePt t="54398" x="2139950" y="2946400"/>
          <p14:tracePt t="54410" x="2146300" y="2952750"/>
          <p14:tracePt t="54427" x="2139950" y="2959100"/>
          <p14:tracePt t="54470" x="2139950" y="2965450"/>
          <p14:tracePt t="54494" x="2139950" y="2971800"/>
          <p14:tracePt t="54511" x="2133600" y="2978150"/>
          <p14:tracePt t="54518" x="2139950" y="2978150"/>
          <p14:tracePt t="54538" x="2152650" y="2978150"/>
          <p14:tracePt t="54578" x="2159000" y="2978150"/>
          <p14:tracePt t="54598" x="2171700" y="2978150"/>
          <p14:tracePt t="54606" x="2171700" y="2984500"/>
          <p14:tracePt t="54614" x="2184400" y="2978150"/>
          <p14:tracePt t="54622" x="2190750" y="2978150"/>
          <p14:tracePt t="54622" x="2197100" y="2984500"/>
          <p14:tracePt t="54622" x="2203450" y="2984500"/>
          <p14:tracePt t="54643" x="2222500" y="2990850"/>
          <p14:tracePt t="54655" x="2228850" y="2990850"/>
          <p14:tracePt t="54655" x="2260600" y="2990850"/>
          <p14:tracePt t="54675" x="2273300" y="2997200"/>
          <p14:tracePt t="54689" x="2286000" y="3003550"/>
          <p14:tracePt t="54689" x="2311400" y="3003550"/>
          <p14:tracePt t="54708" x="2330450" y="3003550"/>
          <p14:tracePt t="54708" x="2355850" y="3003550"/>
          <p14:tracePt t="54708" x="2381250" y="3003550"/>
          <p14:tracePt t="55803" x="1574800" y="2870200"/>
          <p14:tracePt t="55835" x="1574800" y="2863850"/>
          <p14:tracePt t="55851" x="1581150" y="2857500"/>
          <p14:tracePt t="55859" x="1581150" y="2851150"/>
          <p14:tracePt t="55864" x="1581150" y="2838450"/>
          <p14:tracePt t="55864" x="1581150" y="2825750"/>
          <p14:tracePt t="55880" x="1587500" y="2806700"/>
          <p14:tracePt t="55880" x="1593850" y="2787650"/>
          <p14:tracePt t="55896" x="1600200" y="2768600"/>
          <p14:tracePt t="55896" x="1600200" y="2743200"/>
          <p14:tracePt t="55912" x="1606550" y="2717800"/>
          <p14:tracePt t="55912" x="1600200" y="2692400"/>
          <p14:tracePt t="55912" x="1600200" y="2660650"/>
          <p14:tracePt t="55931" x="1600200" y="2635250"/>
          <p14:tracePt t="55943" x="1593850" y="2603500"/>
          <p14:tracePt t="55943" x="1581150" y="2546350"/>
          <p14:tracePt t="55964" x="1568450" y="2514600"/>
          <p14:tracePt t="55964" x="1562100" y="2489200"/>
          <p14:tracePt t="55980" x="1562100" y="2463800"/>
          <p14:tracePt t="55980" x="1555750" y="2432050"/>
          <p14:tracePt t="55995" x="1555750" y="2400300"/>
          <p14:tracePt t="55995" x="1555750" y="2368550"/>
          <p14:tracePt t="55995" x="1555750" y="2336800"/>
          <p14:tracePt t="56016" x="1562100" y="2305050"/>
          <p14:tracePt t="56027" x="1568450" y="2273300"/>
          <p14:tracePt t="56027" x="1581150" y="2216150"/>
          <p14:tracePt t="56046" x="1587500" y="2197100"/>
          <p14:tracePt t="56046" x="1587500" y="2171700"/>
          <p14:tracePt t="56063" x="1587500" y="2152650"/>
          <p14:tracePt t="56063" x="1581150" y="2139950"/>
          <p14:tracePt t="56079" x="1574800" y="2120900"/>
          <p14:tracePt t="56079" x="1568450" y="2114550"/>
          <p14:tracePt t="56096" x="1562100" y="2101850"/>
          <p14:tracePt t="56096" x="1543050" y="2089150"/>
          <p14:tracePt t="56112" x="1530350" y="2082800"/>
          <p14:tracePt t="56112" x="1524000" y="2076450"/>
          <p14:tracePt t="56129" x="1511300" y="2076450"/>
          <p14:tracePt t="56129" x="1498600" y="2070100"/>
          <p14:tracePt t="56146" x="1492250" y="2063750"/>
          <p14:tracePt t="56146" x="1466850" y="2063750"/>
          <p14:tracePt t="56163" x="1454150" y="2063750"/>
          <p14:tracePt t="56163" x="1441450" y="2063750"/>
          <p14:tracePt t="56180" x="1422400" y="2063750"/>
          <p14:tracePt t="56180" x="1403350" y="2070100"/>
          <p14:tracePt t="56196" x="1390650" y="2076450"/>
          <p14:tracePt t="56196" x="1371600" y="2082800"/>
          <p14:tracePt t="56213" x="1352550" y="2082800"/>
          <p14:tracePt t="56213" x="1339850" y="2089150"/>
          <p14:tracePt t="56213" x="1320800" y="2095500"/>
          <p14:tracePt t="56232" x="1308100" y="2101850"/>
          <p14:tracePt t="56244" x="1289050" y="2108200"/>
          <p14:tracePt t="56244" x="1263650" y="2114550"/>
          <p14:tracePt t="56264" x="1250950" y="2120900"/>
          <p14:tracePt t="56264" x="1238250" y="2127250"/>
          <p14:tracePt t="56280" x="1225550" y="2133600"/>
          <p14:tracePt t="56280" x="1212850" y="2133600"/>
          <p14:tracePt t="56296" x="1200150" y="2139950"/>
          <p14:tracePt t="56296" x="1193800" y="2146300"/>
          <p14:tracePt t="56296" x="1187450" y="2146300"/>
          <p14:tracePt t="56316" x="1174750" y="2146300"/>
          <p14:tracePt t="56328" x="1168400" y="2152650"/>
          <p14:tracePt t="56328" x="1155700" y="2159000"/>
          <p14:tracePt t="56347" x="1149350" y="2165350"/>
          <p14:tracePt t="56361" x="1155700" y="2171700"/>
          <p14:tracePt t="56419" x="1155700" y="2178050"/>
          <p14:tracePt t="56443" x="1162050" y="2178050"/>
          <p14:tracePt t="56459" x="1174750" y="2190750"/>
          <p14:tracePt t="56471" x="1181100" y="2197100"/>
          <p14:tracePt t="56487" x="1181100" y="2203450"/>
          <p14:tracePt t="56495" x="1187450" y="2209800"/>
          <p14:tracePt t="56495" x="1187450" y="2216150"/>
          <p14:tracePt t="56514" x="1187450" y="2222500"/>
          <p14:tracePt t="56514" x="1187450" y="2235200"/>
          <p14:tracePt t="56531" x="1187450" y="2241550"/>
          <p14:tracePt t="56546" x="1187450" y="2247900"/>
          <p14:tracePt t="56562" x="1187450" y="2254250"/>
          <p14:tracePt t="56579" x="1193800" y="2254250"/>
          <p14:tracePt t="56596" x="1200150" y="2260600"/>
          <p14:tracePt t="56615" x="1212850" y="2260600"/>
          <p14:tracePt t="56615" x="1219200" y="2260600"/>
          <p14:tracePt t="56632" x="1225550" y="2266950"/>
          <p14:tracePt t="56632" x="1231900" y="2266950"/>
          <p14:tracePt t="56648" x="1244600" y="2266950"/>
          <p14:tracePt t="56663" x="1257300" y="2266950"/>
          <p14:tracePt t="56679" x="1270000" y="2273300"/>
          <p14:tracePt t="56696" x="1276350" y="2273300"/>
          <p14:tracePt t="56696" x="1289050" y="2273300"/>
          <p14:tracePt t="56714" x="1295400" y="2266950"/>
          <p14:tracePt t="56730" x="1301750" y="2266950"/>
          <p14:tracePt t="56730" x="1308100" y="2260600"/>
          <p14:tracePt t="56748" x="1314450" y="2260600"/>
          <p14:tracePt t="56748" x="1327150" y="2254250"/>
          <p14:tracePt t="56765" x="1327150" y="2247900"/>
          <p14:tracePt t="56780" x="1333500" y="2247900"/>
          <p14:tracePt t="56796" x="1339850" y="2241550"/>
          <p14:tracePt t="56813" x="1346200" y="2241550"/>
          <p14:tracePt t="56813" x="1352550" y="2241550"/>
          <p14:tracePt t="56832" x="1358900" y="2241550"/>
          <p14:tracePt t="56847" x="1365250" y="2241550"/>
          <p14:tracePt t="56863" x="1371600" y="2241550"/>
          <p14:tracePt t="56883" x="1371600" y="2247900"/>
          <p14:tracePt t="56900" x="1371600" y="2254250"/>
          <p14:tracePt t="56915" x="1377950" y="2260600"/>
          <p14:tracePt t="56931" x="1377950" y="2266950"/>
          <p14:tracePt t="56947" x="1377950" y="2279650"/>
          <p14:tracePt t="56964" x="1384300" y="2286000"/>
          <p14:tracePt t="56980" x="1384300" y="2298700"/>
          <p14:tracePt t="57003" x="1377950" y="2298700"/>
          <p14:tracePt t="57026" x="1371600" y="2298700"/>
          <p14:tracePt t="57051" x="1365250" y="2305050"/>
          <p14:tracePt t="57079" x="1371600" y="2311400"/>
          <p14:tracePt t="57123" x="1384300" y="2311400"/>
          <p14:tracePt t="57139" x="1390650" y="2311400"/>
          <p14:tracePt t="57155" x="1397000" y="2311400"/>
          <p14:tracePt t="57171" x="1403350" y="2317750"/>
          <p14:tracePt t="57191" x="1409700" y="2317750"/>
          <p14:tracePt t="57214" x="1403350" y="2324100"/>
          <p14:tracePt t="57259" x="1390650" y="2336800"/>
          <p14:tracePt t="57291" x="1384300" y="2343150"/>
          <p14:tracePt t="57299" x="1377950" y="2349500"/>
          <p14:tracePt t="57304" x="1377950" y="2355850"/>
          <p14:tracePt t="57315" x="1371600" y="2362200"/>
          <p14:tracePt t="57315" x="1358900" y="2368550"/>
          <p14:tracePt t="57315" x="1352550" y="2381250"/>
          <p14:tracePt t="57335" x="1339850" y="2387600"/>
          <p14:tracePt t="57348" x="1327150" y="2393950"/>
          <p14:tracePt t="57348" x="1308100" y="2413000"/>
          <p14:tracePt t="57367" x="1295400" y="2419350"/>
          <p14:tracePt t="57367" x="1276350" y="2425700"/>
          <p14:tracePt t="57367" x="1263650" y="2425700"/>
          <p14:tracePt t="57387" x="1250950" y="2432050"/>
          <p14:tracePt t="57398" x="1231900" y="2432050"/>
          <p14:tracePt t="57398" x="1212850" y="2425700"/>
          <p14:tracePt t="57398" x="1187450" y="2419350"/>
          <p14:tracePt t="57420" x="1168400" y="2413000"/>
          <p14:tracePt t="57420" x="1149350" y="2400300"/>
          <p14:tracePt t="57433" x="1123950" y="2387600"/>
          <p14:tracePt t="57433" x="1098550" y="2374900"/>
          <p14:tracePt t="57451" x="1073150" y="2355850"/>
          <p14:tracePt t="57451" x="1047750" y="2343150"/>
          <p14:tracePt t="57467" x="1022350" y="2324100"/>
          <p14:tracePt t="57467" x="971550" y="2279650"/>
          <p14:tracePt t="57484" x="952500" y="2254250"/>
          <p14:tracePt t="57484" x="933450" y="2235200"/>
          <p14:tracePt t="57500" x="914400" y="2209800"/>
          <p14:tracePt t="57500" x="895350" y="2184400"/>
          <p14:tracePt t="57517" x="882650" y="2159000"/>
          <p14:tracePt t="57517" x="876300" y="2133600"/>
          <p14:tracePt t="57534" x="863600" y="2108200"/>
          <p14:tracePt t="57534" x="863600" y="2057400"/>
          <p14:tracePt t="57552" x="863600" y="2032000"/>
          <p14:tracePt t="57552" x="869950" y="2006600"/>
          <p14:tracePt t="57568" x="876300" y="1987550"/>
          <p14:tracePt t="57568" x="889000" y="1962150"/>
          <p14:tracePt t="57584" x="895350" y="1943100"/>
          <p14:tracePt t="57584" x="914400" y="1911350"/>
          <p14:tracePt t="57584" x="933450" y="1892300"/>
          <p14:tracePt t="57603" x="952500" y="1866900"/>
          <p14:tracePt t="57616" x="977900" y="1841500"/>
          <p14:tracePt t="57616" x="1028700" y="1797050"/>
          <p14:tracePt t="57636" x="1066800" y="1771650"/>
          <p14:tracePt t="57636" x="1098550" y="1746250"/>
          <p14:tracePt t="57651" x="1130300" y="1727200"/>
          <p14:tracePt t="57651" x="1162050" y="1714500"/>
          <p14:tracePt t="57668" x="1206500" y="1695450"/>
          <p14:tracePt t="57668" x="1244600" y="1676400"/>
          <p14:tracePt t="57685" x="1282700" y="1670050"/>
          <p14:tracePt t="57685" x="1327150" y="1663700"/>
          <p14:tracePt t="57685" x="1371600" y="1663700"/>
          <p14:tracePt t="57704" x="1409700" y="1663700"/>
          <p14:tracePt t="57716" x="1447800" y="1670050"/>
          <p14:tracePt t="57716" x="1524000" y="1682750"/>
          <p14:tracePt t="57735" x="1555750" y="1701800"/>
          <p14:tracePt t="57735" x="1581150" y="1714500"/>
          <p14:tracePt t="57752" x="1606550" y="1727200"/>
          <p14:tracePt t="57752" x="1625600" y="1746250"/>
          <p14:tracePt t="57769" x="1651000" y="1758950"/>
          <p14:tracePt t="57769" x="1682750" y="1790700"/>
          <p14:tracePt t="57785" x="1701800" y="1809750"/>
          <p14:tracePt t="57785" x="1714500" y="1822450"/>
          <p14:tracePt t="57802" x="1727200" y="1841500"/>
          <p14:tracePt t="57802" x="1739900" y="1854200"/>
          <p14:tracePt t="57818" x="1746250" y="1873250"/>
          <p14:tracePt t="57818" x="1752600" y="1892300"/>
          <p14:tracePt t="57835" x="1752600" y="1905000"/>
          <p14:tracePt t="57835" x="1752600" y="1943100"/>
          <p14:tracePt t="57852" x="1752600" y="1955800"/>
          <p14:tracePt t="57852" x="1746250" y="1974850"/>
          <p14:tracePt t="57868" x="1733550" y="1993900"/>
          <p14:tracePt t="57868" x="1727200" y="2006600"/>
          <p14:tracePt t="57886" x="1714500" y="2019300"/>
          <p14:tracePt t="57886" x="1701800" y="2032000"/>
          <p14:tracePt t="57886" x="1689100" y="2044700"/>
          <p14:tracePt t="57905" x="1676400" y="2057400"/>
          <p14:tracePt t="57917" x="1663700" y="2070100"/>
          <p14:tracePt t="57917" x="1638300" y="2089150"/>
          <p14:tracePt t="57936" x="1619250" y="2095500"/>
          <p14:tracePt t="57936" x="1606550" y="2108200"/>
          <p14:tracePt t="57952" x="1593850" y="2120900"/>
          <p14:tracePt t="57952" x="1581150" y="2127250"/>
          <p14:tracePt t="57969" x="1568450" y="2133600"/>
          <p14:tracePt t="57969" x="1549400" y="2146300"/>
          <p14:tracePt t="57969" x="1530350" y="2152650"/>
          <p14:tracePt t="57988" x="1511300" y="2165350"/>
          <p14:tracePt t="58000" x="1498600" y="2171700"/>
          <p14:tracePt t="58000" x="1454150" y="2190750"/>
          <p14:tracePt t="58020" x="1428750" y="2203450"/>
          <p14:tracePt t="58020" x="1409700" y="2216150"/>
          <p14:tracePt t="58036" x="1390650" y="2222500"/>
          <p14:tracePt t="58036" x="1371600" y="2228850"/>
          <p14:tracePt t="58036" x="1352550" y="2235200"/>
          <p14:tracePt t="58055" x="1339850" y="2241550"/>
          <p14:tracePt t="58067" x="1320800" y="2247900"/>
          <p14:tracePt t="58067" x="1295400" y="2254250"/>
          <p14:tracePt t="58086" x="1289050" y="2260600"/>
          <p14:tracePt t="58086" x="1276350" y="2266950"/>
          <p14:tracePt t="58103" x="1263650" y="2266950"/>
          <p14:tracePt t="58103" x="1257300" y="2266950"/>
          <p14:tracePt t="58119" x="1250950" y="2266950"/>
          <p14:tracePt t="58119" x="1238250" y="2273300"/>
          <p14:tracePt t="58136" x="1231900" y="2273300"/>
          <p14:tracePt t="58136" x="1219200" y="2266950"/>
          <p14:tracePt t="58153" x="1212850" y="2266950"/>
          <p14:tracePt t="58168" x="1206500" y="2273300"/>
          <p14:tracePt t="58168" x="1200150" y="2266950"/>
          <p14:tracePt t="58186" x="1193800" y="2266950"/>
          <p14:tracePt t="58202" x="1193800" y="2273300"/>
          <p14:tracePt t="58243" x="1193800" y="2279650"/>
          <p14:tracePt t="58287" x="1193800" y="2286000"/>
          <p14:tracePt t="58311" x="1193800" y="2292350"/>
          <p14:tracePt t="58323" x="1187450" y="2292350"/>
          <p14:tracePt t="58339" x="1181100" y="2298700"/>
          <p14:tracePt t="58363" x="1174750" y="2305050"/>
          <p14:tracePt t="58379" x="1168400" y="2305050"/>
          <p14:tracePt t="58391" x="1162050" y="2311400"/>
          <p14:tracePt t="58407" x="1155700" y="2317750"/>
          <p14:tracePt t="58419" x="1149350" y="2317750"/>
          <p14:tracePt t="58436" x="1143000" y="2311400"/>
          <p14:tracePt t="58452" x="1136650" y="2305050"/>
          <p14:tracePt t="58511" x="1123950" y="2305050"/>
          <p14:tracePt t="58527" x="1117600" y="2298700"/>
          <p14:tracePt t="58543" x="1123950" y="2292350"/>
          <p14:tracePt t="58579" x="1130300" y="2286000"/>
          <p14:tracePt t="58587" x="1130300" y="2279650"/>
          <p14:tracePt t="58603" x="1136650" y="2273300"/>
          <p14:tracePt t="58623" x="1143000" y="2266950"/>
          <p14:tracePt t="58639" x="1149350" y="2266950"/>
          <p14:tracePt t="58647" x="1162050" y="2260600"/>
          <p14:tracePt t="58663" x="1168400" y="2254250"/>
          <p14:tracePt t="58672" x="1174750" y="2254250"/>
          <p14:tracePt t="58672" x="1181100" y="2247900"/>
          <p14:tracePt t="58689" x="1187450" y="2241550"/>
          <p14:tracePt t="58689" x="1193800" y="2241550"/>
          <p14:tracePt t="58705" x="1200150" y="2241550"/>
          <p14:tracePt t="58720" x="1193800" y="2241550"/>
          <p14:tracePt t="58751" x="1193800" y="2235200"/>
          <p14:tracePt t="58799" x="1187450" y="2235200"/>
          <p14:tracePt t="58843" x="1181100" y="2228850"/>
          <p14:tracePt t="58863" x="1193800" y="2228850"/>
          <p14:tracePt t="58887" x="1193800" y="2235200"/>
          <p14:tracePt t="58911" x="1193800" y="2241550"/>
          <p14:tracePt t="58939" x="1187450" y="2241550"/>
          <p14:tracePt t="58963" x="1181100" y="2247900"/>
          <p14:tracePt t="58983" x="1174750" y="2254250"/>
          <p14:tracePt t="59015" x="1174750" y="2260600"/>
          <p14:tracePt t="59031" x="1168400" y="2260600"/>
          <p14:tracePt t="59040" x="1168400" y="2266950"/>
          <p14:tracePt t="59054" x="1162050" y="2279650"/>
          <p14:tracePt t="59071" x="1168400" y="2279650"/>
          <p14:tracePt t="59092" x="1168400" y="2286000"/>
          <p14:tracePt t="59119" x="1174750" y="2286000"/>
          <p14:tracePt t="59128" x="1168400" y="2292350"/>
          <p14:tracePt t="59151" x="1162050" y="2298700"/>
          <p14:tracePt t="59179" x="1162050" y="2305050"/>
          <p14:tracePt t="59255" x="1162050" y="2311400"/>
          <p14:tracePt t="59263" x="1155700" y="2317750"/>
          <p14:tracePt t="59279" x="1155700" y="2324100"/>
          <p14:tracePt t="59288" x="1149350" y="2324100"/>
          <p14:tracePt t="59288" x="1149350" y="2336800"/>
          <p14:tracePt t="59309" x="1143000" y="2343150"/>
          <p14:tracePt t="59309" x="1136650" y="2343150"/>
          <p14:tracePt t="59324" x="1130300" y="2355850"/>
          <p14:tracePt t="59324" x="1123950" y="2368550"/>
          <p14:tracePt t="59340" x="1111250" y="2374900"/>
          <p14:tracePt t="59340" x="1104900" y="2381250"/>
          <p14:tracePt t="59340" x="1104900" y="2387600"/>
          <p14:tracePt t="59361" x="1092200" y="2400300"/>
          <p14:tracePt t="59372" x="1085850" y="2406650"/>
          <p14:tracePt t="59388" x="1079500" y="2419350"/>
          <p14:tracePt t="59406" x="1079500" y="2425700"/>
          <p14:tracePt t="59435" x="1085850" y="2419350"/>
          <p14:tracePt t="59451" x="1092200" y="2413000"/>
          <p14:tracePt t="59471" x="1098550" y="2413000"/>
          <p14:tracePt t="59480" x="1104900" y="2406650"/>
          <p14:tracePt t="59489" x="1117600" y="2400300"/>
          <p14:tracePt t="59519" x="1123950" y="2400300"/>
          <p14:tracePt t="59531" x="1123950" y="2393950"/>
          <p14:tracePt t="59564" x="1130300" y="2387600"/>
          <p14:tracePt t="59591" x="1130300" y="2381250"/>
          <p14:tracePt t="59607" x="1130300" y="2374900"/>
          <p14:tracePt t="59668" x="1136650" y="2381250"/>
          <p14:tracePt t="59699" x="1149350" y="2381250"/>
          <p14:tracePt t="59704" x="1155700" y="2374900"/>
          <p14:tracePt t="59712" x="1168400" y="2381250"/>
          <p14:tracePt t="59723" x="1181100" y="2381250"/>
          <p14:tracePt t="59740" x="1193800" y="2381250"/>
          <p14:tracePt t="59740" x="1200150" y="2374900"/>
          <p14:tracePt t="61333" x="1473200" y="2559050"/>
          <p14:tracePt t="61360" x="1473200" y="2565400"/>
          <p14:tracePt t="61376" x="1460500" y="2565400"/>
          <p14:tracePt t="61384" x="1454150" y="2565400"/>
          <p14:tracePt t="61397" x="1441450" y="2578100"/>
          <p14:tracePt t="61397" x="1435100" y="2578100"/>
          <p14:tracePt t="61415" x="1428750" y="2590800"/>
          <p14:tracePt t="61415" x="1416050" y="2597150"/>
          <p14:tracePt t="61431" x="1403350" y="2603500"/>
          <p14:tracePt t="61431" x="1397000" y="2616200"/>
          <p14:tracePt t="61448" x="1377950" y="2622550"/>
          <p14:tracePt t="61448" x="1365250" y="2628900"/>
          <p14:tracePt t="61464" x="1352550" y="2635250"/>
          <p14:tracePt t="61464" x="1327150" y="2647950"/>
          <p14:tracePt t="61481" x="1320800" y="2654300"/>
          <p14:tracePt t="61481" x="1308100" y="2660650"/>
          <p14:tracePt t="61498" x="1295400" y="2667000"/>
          <p14:tracePt t="61498" x="1289050" y="2667000"/>
          <p14:tracePt t="61515" x="1282700" y="2667000"/>
          <p14:tracePt t="61515" x="1270000" y="2673350"/>
          <p14:tracePt t="61532" x="1257300" y="2673350"/>
          <p14:tracePt t="61532" x="1250950" y="2673350"/>
          <p14:tracePt t="61549" x="1244600" y="2673350"/>
          <p14:tracePt t="61564" x="1250950" y="2679700"/>
          <p14:tracePt t="61616" x="1257300" y="2679700"/>
          <p14:tracePt t="61624" x="1257300" y="2686050"/>
          <p14:tracePt t="61640" x="1263650" y="2692400"/>
          <p14:tracePt t="61708" x="1257300" y="2692400"/>
          <p14:tracePt t="61720" x="1250950" y="2698750"/>
          <p14:tracePt t="61744" x="1244600" y="2698750"/>
          <p14:tracePt t="61752" x="1238250" y="2698750"/>
          <p14:tracePt t="61768" x="1238250" y="2705100"/>
          <p14:tracePt t="61780" x="1231900" y="2705100"/>
          <p14:tracePt t="61797" x="1219200" y="2711450"/>
          <p14:tracePt t="61814" x="1212850" y="2717800"/>
          <p14:tracePt t="61814" x="1206500" y="2724150"/>
          <p14:tracePt t="61833" x="1200150" y="2730500"/>
          <p14:tracePt t="61833" x="1193800" y="2730500"/>
          <p14:tracePt t="61849" x="1187450" y="2736850"/>
          <p14:tracePt t="61864" x="1181100" y="2749550"/>
          <p14:tracePt t="61864" x="1174750" y="2749550"/>
          <p14:tracePt t="61882" x="1168400" y="2755900"/>
          <p14:tracePt t="61900" x="1162050" y="2755900"/>
          <p14:tracePt t="61924" x="1155700" y="2762250"/>
          <p14:tracePt t="61940" x="1149350" y="2762250"/>
          <p14:tracePt t="61952" x="1143000" y="2768600"/>
          <p14:tracePt t="61969" x="1143000" y="2774950"/>
          <p14:tracePt t="61981" x="1136650" y="2787650"/>
          <p14:tracePt t="61998" x="1136650" y="2794000"/>
          <p14:tracePt t="62015" x="1130300" y="2800350"/>
          <p14:tracePt t="62031" x="1123950" y="2806700"/>
          <p14:tracePt t="62048" x="1111250" y="2813050"/>
          <p14:tracePt t="62088" x="1117600" y="2819400"/>
          <p14:tracePt t="62128" x="1123950" y="2819400"/>
          <p14:tracePt t="62140" x="1130300" y="2825750"/>
          <p14:tracePt t="62156" x="1123950" y="2825750"/>
          <p14:tracePt t="62200" x="1117600" y="2832100"/>
          <p14:tracePt t="62224" x="1123950" y="2832100"/>
          <p14:tracePt t="62240" x="1117600" y="2838450"/>
          <p14:tracePt t="62248" x="1117600" y="2844800"/>
          <p14:tracePt t="62260" x="1111250" y="2851150"/>
          <p14:tracePt t="62276" x="1104900" y="2857500"/>
          <p14:tracePt t="62292" x="1104900" y="2863850"/>
          <p14:tracePt t="62328" x="1104900" y="2870200"/>
          <p14:tracePt t="62344" x="1111250" y="2876550"/>
          <p14:tracePt t="62360" x="1111250" y="2882900"/>
          <p14:tracePt t="62388" x="1117600" y="2882900"/>
          <p14:tracePt t="62404" x="1123950" y="2889250"/>
          <p14:tracePt t="62420" x="1130300" y="2895600"/>
          <p14:tracePt t="62428" x="1136650" y="2901950"/>
          <p14:tracePt t="62440" x="1143000" y="2908300"/>
          <p14:tracePt t="62449" x="1149350" y="2908300"/>
          <p14:tracePt t="62449" x="1155700" y="2914650"/>
          <p14:tracePt t="62468" x="1168400" y="2921000"/>
          <p14:tracePt t="62483" x="1181100" y="2927350"/>
          <p14:tracePt t="62483" x="1187450" y="2933700"/>
          <p14:tracePt t="62501" x="1187450" y="2940050"/>
          <p14:tracePt t="62501" x="1193800" y="2946400"/>
          <p14:tracePt t="62518" x="1200150" y="2952750"/>
          <p14:tracePt t="62518" x="1206500" y="2952750"/>
          <p14:tracePt t="62535" x="1206500" y="2965450"/>
          <p14:tracePt t="62550" x="1206500" y="2971800"/>
          <p14:tracePt t="62567" x="1212850" y="2978150"/>
          <p14:tracePt t="62583" x="1206500" y="2984500"/>
          <p14:tracePt t="62600" x="1200150" y="2990850"/>
          <p14:tracePt t="62617" x="1187450" y="2997200"/>
          <p14:tracePt t="62617" x="1181100" y="2997200"/>
          <p14:tracePt t="62617" x="1168400" y="3003550"/>
          <p14:tracePt t="62638" x="1162050" y="3009900"/>
          <p14:tracePt t="62650" x="1149350" y="3009900"/>
          <p14:tracePt t="62650" x="1117600" y="3022600"/>
          <p14:tracePt t="62669" x="1104900" y="3022600"/>
          <p14:tracePt t="62669" x="1085850" y="3022600"/>
          <p14:tracePt t="62686" x="1066800" y="3028950"/>
          <p14:tracePt t="62686" x="1047750" y="3022600"/>
          <p14:tracePt t="62686" x="1028700" y="3016250"/>
          <p14:tracePt t="62705" x="1009650" y="3003550"/>
          <p14:tracePt t="62717" x="990600" y="2990850"/>
          <p14:tracePt t="62717" x="946150" y="2952750"/>
          <p14:tracePt t="62736" x="927100" y="2933700"/>
          <p14:tracePt t="62736" x="901700" y="2901950"/>
          <p14:tracePt t="62752" x="882650" y="2876550"/>
          <p14:tracePt t="62752" x="869950" y="2844800"/>
          <p14:tracePt t="62769" x="850900" y="2813050"/>
          <p14:tracePt t="62769" x="838200" y="2774950"/>
          <p14:tracePt t="62786" x="831850" y="2743200"/>
          <p14:tracePt t="62786" x="831850" y="2660650"/>
          <p14:tracePt t="62802" x="844550" y="2622550"/>
          <p14:tracePt t="62802" x="857250" y="2584450"/>
          <p14:tracePt t="62819" x="876300" y="2546350"/>
          <p14:tracePt t="62819" x="895350" y="2514600"/>
          <p14:tracePt t="62836" x="927100" y="2482850"/>
          <p14:tracePt t="62836" x="990600" y="2432050"/>
          <p14:tracePt t="62853" x="1022350" y="2413000"/>
          <p14:tracePt t="62853" x="1054100" y="2393950"/>
          <p14:tracePt t="62869" x="1092200" y="2387600"/>
          <p14:tracePt t="62869" x="1130300" y="2374900"/>
          <p14:tracePt t="62886" x="1168400" y="2374900"/>
          <p14:tracePt t="62886" x="1206500" y="2374900"/>
          <p14:tracePt t="62903" x="1238250" y="2374900"/>
          <p14:tracePt t="62903" x="1314450" y="2387600"/>
          <p14:tracePt t="62922" x="1352550" y="2400300"/>
          <p14:tracePt t="62922" x="1390650" y="2413000"/>
          <p14:tracePt t="62937" x="1428750" y="2425700"/>
          <p14:tracePt t="62937" x="1466850" y="2444750"/>
          <p14:tracePt t="62953" x="1498600" y="2463800"/>
          <p14:tracePt t="62953" x="1530350" y="2482850"/>
          <p14:tracePt t="62970" x="1562100" y="2508250"/>
          <p14:tracePt t="62970" x="1587500" y="2527300"/>
          <p14:tracePt t="62970" x="1606550" y="2552700"/>
          <p14:tracePt t="62989" x="1625600" y="2578100"/>
          <p14:tracePt t="63001" x="1638300" y="2597150"/>
          <p14:tracePt t="63001" x="1663700" y="2647950"/>
          <p14:tracePt t="63021" x="1670050" y="2667000"/>
          <p14:tracePt t="63021" x="1676400" y="2692400"/>
          <p14:tracePt t="63036" x="1676400" y="2711450"/>
          <p14:tracePt t="63036" x="1676400" y="2730500"/>
          <p14:tracePt t="63054" x="1670050" y="2749550"/>
          <p14:tracePt t="63054" x="1663700" y="2768600"/>
          <p14:tracePt t="63054" x="1657350" y="2787650"/>
          <p14:tracePt t="63072" x="1644650" y="2800350"/>
          <p14:tracePt t="63085" x="1631950" y="2813050"/>
          <p14:tracePt t="63085" x="1606550" y="2844800"/>
          <p14:tracePt t="63103" x="1593850" y="2857500"/>
          <p14:tracePt t="63103" x="1581150" y="2863850"/>
          <p14:tracePt t="63120" x="1562100" y="2876550"/>
          <p14:tracePt t="63120" x="1549400" y="2882900"/>
          <p14:tracePt t="63137" x="1536700" y="2889250"/>
          <p14:tracePt t="63137" x="1511300" y="2901950"/>
          <p14:tracePt t="63154" x="1492250" y="2914650"/>
          <p14:tracePt t="63154" x="1479550" y="2921000"/>
          <p14:tracePt t="63171" x="1466850" y="2927350"/>
          <p14:tracePt t="63171" x="1454150" y="2927350"/>
          <p14:tracePt t="63187" x="1441450" y="2933700"/>
          <p14:tracePt t="63187" x="1428750" y="2940050"/>
          <p14:tracePt t="63204" x="1422400" y="2946400"/>
          <p14:tracePt t="63204" x="1403350" y="2952750"/>
          <p14:tracePt t="63221" x="1397000" y="2952750"/>
          <p14:tracePt t="63221" x="1390650" y="2959100"/>
          <p14:tracePt t="63238" x="1384300" y="2965450"/>
          <p14:tracePt t="63238" x="1377950" y="2965450"/>
          <p14:tracePt t="63254" x="1371600" y="2965450"/>
          <p14:tracePt t="63254" x="1358900" y="2971800"/>
          <p14:tracePt t="63254" x="1352550" y="2978150"/>
          <p14:tracePt t="63273" x="1346200" y="2978150"/>
          <p14:tracePt t="63286" x="1339850" y="2984500"/>
          <p14:tracePt t="63286" x="1327150" y="2990850"/>
          <p14:tracePt t="63305" x="1314450" y="2990850"/>
          <p14:tracePt t="63320" x="1308100" y="2990850"/>
          <p14:tracePt t="63336" x="1301750" y="2997200"/>
          <p14:tracePt t="63353" x="1295400" y="2997200"/>
          <p14:tracePt t="63369" x="1301750" y="2997200"/>
          <p14:tracePt t="63408" x="1308100" y="2997200"/>
          <p14:tracePt t="63416" x="1320800" y="2990850"/>
          <p14:tracePt t="63432" x="1327150" y="2990850"/>
          <p14:tracePt t="63441" x="1333500" y="2990850"/>
          <p14:tracePt t="63441" x="1346200" y="2984500"/>
          <p14:tracePt t="63455" x="1352550" y="2984500"/>
          <p14:tracePt t="63455" x="1365250" y="2984500"/>
          <p14:tracePt t="63472" x="1371600" y="2978150"/>
          <p14:tracePt t="63472" x="1384300" y="2978150"/>
          <p14:tracePt t="63489" x="1390650" y="2978150"/>
          <p14:tracePt t="63489" x="1403350" y="2978150"/>
          <p14:tracePt t="63505" x="1416050" y="2971800"/>
          <p14:tracePt t="63505" x="1435100" y="2971800"/>
          <p14:tracePt t="63522" x="1447800" y="2971800"/>
          <p14:tracePt t="63522" x="1460500" y="2971800"/>
          <p14:tracePt t="63538" x="1466850" y="2971800"/>
          <p14:tracePt t="63538" x="1479550" y="2971800"/>
          <p14:tracePt t="63555" x="1492250" y="2971800"/>
          <p14:tracePt t="63555" x="1517650" y="2971800"/>
          <p14:tracePt t="63574" x="1524000" y="2978150"/>
          <p14:tracePt t="63574" x="1536700" y="2978150"/>
          <p14:tracePt t="63589" x="1549400" y="2984500"/>
          <p14:tracePt t="63589" x="1562100" y="2990850"/>
          <p14:tracePt t="63606" x="1574800" y="2990850"/>
          <p14:tracePt t="63606" x="1587500" y="2997200"/>
          <p14:tracePt t="63621" x="1593850" y="2997200"/>
          <p14:tracePt t="63621" x="1600200" y="3003550"/>
          <p14:tracePt t="63621" x="1612900" y="3009900"/>
          <p14:tracePt t="63641" x="1625600" y="3009900"/>
          <p14:tracePt t="63653" x="1631950" y="3009900"/>
          <p14:tracePt t="63653" x="1644650" y="3016250"/>
          <p14:tracePt t="63673" x="1657350" y="3016250"/>
          <p14:tracePt t="63673" x="1670050" y="3016250"/>
          <p14:tracePt t="63689" x="1682750" y="3016250"/>
          <p14:tracePt t="63689" x="1695450" y="3009900"/>
          <p14:tracePt t="63706" x="1701800" y="3009900"/>
          <p14:tracePt t="63706" x="1714500" y="3009900"/>
          <p14:tracePt t="63706" x="1720850" y="3009900"/>
          <p14:tracePt t="63725" x="1739900" y="3003550"/>
          <p14:tracePt t="63737" x="1752600" y="3003550"/>
          <p14:tracePt t="63737" x="1771650" y="3003550"/>
          <p14:tracePt t="63756" x="1784350" y="3003550"/>
          <p14:tracePt t="63756" x="1797050" y="2997200"/>
          <p14:tracePt t="63773" x="1809750" y="2997200"/>
          <p14:tracePt t="63773" x="1816100" y="2997200"/>
          <p14:tracePt t="63790" x="1828800" y="2997200"/>
          <p14:tracePt t="63790" x="1841500" y="3003550"/>
          <p14:tracePt t="63806" x="1854200" y="2997200"/>
          <p14:tracePt t="63806" x="1873250" y="3003550"/>
          <p14:tracePt t="63822" x="1885950" y="3003550"/>
          <p14:tracePt t="63822" x="1898650" y="3003550"/>
          <p14:tracePt t="63840" x="1911350" y="3003550"/>
          <p14:tracePt t="63840" x="1924050" y="3003550"/>
          <p14:tracePt t="63856" x="1936750" y="3003550"/>
          <p14:tracePt t="63856" x="1955800" y="3003550"/>
          <p14:tracePt t="63872" x="1968500" y="2997200"/>
          <p14:tracePt t="63872" x="2000250" y="3003550"/>
          <p14:tracePt t="63890" x="2012950" y="3009900"/>
          <p14:tracePt t="63890" x="2025650" y="3003550"/>
          <p14:tracePt t="63907" x="2044700" y="3003550"/>
          <p14:tracePt t="63907" x="2057400" y="3003550"/>
          <p14:tracePt t="63923" x="2076450" y="3003550"/>
          <p14:tracePt t="63923" x="2101850" y="3003550"/>
          <p14:tracePt t="63942" x="2114550" y="2997200"/>
          <p14:tracePt t="63942" x="2127250" y="2997200"/>
          <p14:tracePt t="63957" x="2133600" y="3003550"/>
          <p14:tracePt t="63957" x="2146300" y="3003550"/>
          <p14:tracePt t="63973" x="2152650" y="3003550"/>
          <p14:tracePt t="63973" x="2159000" y="3003550"/>
          <p14:tracePt t="63990" x="2165350" y="3003550"/>
          <p14:tracePt t="63990" x="2171700" y="3003550"/>
          <p14:tracePt t="64006" x="2184400" y="3003550"/>
          <p14:tracePt t="64021" x="2190750" y="3009900"/>
          <p14:tracePt t="64039" x="2190750" y="3016250"/>
          <p14:tracePt t="64055" x="2197100" y="3016250"/>
          <p14:tracePt t="64071" x="2197100" y="3022600"/>
          <p14:tracePt t="64112" x="2203450" y="3022600"/>
          <p14:tracePt t="64144" x="2203450" y="3016250"/>
          <p14:tracePt t="64172" x="2209800" y="3022600"/>
          <p14:tracePt t="64188" x="2203450" y="3028950"/>
          <p14:tracePt t="64232" x="2209800" y="3022600"/>
          <p14:tracePt t="64301" x="2216150" y="3022600"/>
          <p14:tracePt t="64316" x="2222500" y="3022600"/>
          <p14:tracePt t="64341" x="2216150" y="3028950"/>
          <p14:tracePt t="64384" x="2209800" y="3028950"/>
          <p14:tracePt t="64413" x="2203450" y="3035300"/>
          <p14:tracePt t="64468" x="2203450" y="3041650"/>
          <p14:tracePt t="64480" x="2197100" y="3041650"/>
          <p14:tracePt t="64512" x="2197100" y="3035300"/>
          <p14:tracePt t="64532" x="2190750" y="3035300"/>
          <p14:tracePt t="64556" x="2197100" y="3028950"/>
          <p14:tracePt t="64572" x="2203450" y="3028950"/>
          <p14:tracePt t="64601" x="2197100" y="3035300"/>
          <p14:tracePt t="64701" x="2203450" y="3035300"/>
          <p14:tracePt t="64728" x="2203450" y="3041650"/>
          <p14:tracePt t="64768" x="2209800" y="3048000"/>
          <p14:tracePt t="64805" x="2216150" y="3041650"/>
          <p14:tracePt t="64829" x="2222500" y="3041650"/>
          <p14:tracePt t="64893" x="2228850" y="3048000"/>
          <p14:tracePt t="64909" x="2228850" y="3041650"/>
          <p14:tracePt t="64924" x="2235200" y="3048000"/>
          <p14:tracePt t="64940" x="2241550" y="3048000"/>
          <p14:tracePt t="64953" x="2247900" y="3048000"/>
          <p14:tracePt t="64969" x="2260600" y="3041650"/>
          <p14:tracePt t="64978" x="2266950" y="3048000"/>
          <p14:tracePt t="64978" x="2273300" y="3048000"/>
          <p14:tracePt t="64993" x="2279650" y="3048000"/>
          <p14:tracePt t="64993" x="2286000" y="3048000"/>
          <p14:tracePt t="65010" x="2292350" y="3048000"/>
          <p14:tracePt t="65010" x="2305050" y="3048000"/>
          <p14:tracePt t="65027" x="2317750" y="3048000"/>
          <p14:tracePt t="65027" x="2330450" y="3048000"/>
          <p14:tracePt t="65027" x="2343150" y="3048000"/>
          <p14:tracePt t="65046" x="2355850" y="3048000"/>
          <p14:tracePt t="65058" x="2368550" y="3048000"/>
          <p14:tracePt t="65058" x="2393950" y="3048000"/>
          <p14:tracePt t="65077" x="2406650" y="3041650"/>
          <p14:tracePt t="65077" x="2419350" y="3041650"/>
          <p14:tracePt t="65094" x="2438400" y="3041650"/>
          <p14:tracePt t="65094" x="2451100" y="3035300"/>
          <p14:tracePt t="65110" x="2470150" y="3035300"/>
          <p14:tracePt t="65110" x="2489200" y="3035300"/>
          <p14:tracePt t="65110" x="2508250" y="3028950"/>
          <p14:tracePt t="65129" x="2527300" y="3028950"/>
          <p14:tracePt t="65142" x="2552700" y="3035300"/>
          <p14:tracePt t="65142" x="2578100" y="3035300"/>
          <p14:tracePt t="65162" x="2603500" y="3028950"/>
          <p14:tracePt t="65162" x="2628900" y="3035300"/>
          <p14:tracePt t="65177" x="2641600" y="3035300"/>
          <p14:tracePt t="65233" x="2698750" y="3035300"/>
          <p14:tracePt t="65241" x="2736850" y="3035300"/>
          <p14:tracePt t="65249" x="2774950" y="3028950"/>
          <p14:tracePt t="65249" x="2813050" y="3028950"/>
          <p14:tracePt t="65262" x="2844800" y="3028950"/>
          <p14:tracePt t="65262" x="2908300" y="3022600"/>
          <p14:tracePt t="65277" x="2965450" y="3022600"/>
          <p14:tracePt t="65277" x="3009900" y="3022600"/>
          <p14:tracePt t="65294" x="3003550" y="3022600"/>
          <p14:tracePt t="65294" x="3016250" y="3028950"/>
          <p14:tracePt t="65311" x="3022600" y="3022600"/>
          <p14:tracePt t="65311" x="3035300" y="3028950"/>
          <p14:tracePt t="65329" x="3035300" y="3035300"/>
          <p14:tracePt t="65344" x="3035300" y="3041650"/>
          <p14:tracePt t="65360" x="3028950" y="3041650"/>
          <p14:tracePt t="65376" x="3022600" y="3041650"/>
          <p14:tracePt t="65376" x="3016250" y="3041650"/>
          <p14:tracePt t="65376" x="3009900" y="3041650"/>
          <p14:tracePt t="65398" x="3003550" y="3041650"/>
          <p14:tracePt t="65413" x="2997200" y="3048000"/>
          <p14:tracePt t="65430" x="2990850" y="3054350"/>
          <p14:tracePt t="65430" x="2984500" y="3060700"/>
          <p14:tracePt t="65445" x="2984500" y="3067050"/>
          <p14:tracePt t="65460" x="2978150" y="3073400"/>
          <p14:tracePt t="65489" x="2984500" y="3067050"/>
          <p14:tracePt t="65501" x="2984500" y="3060700"/>
          <p14:tracePt t="65524" x="2984500" y="3054350"/>
          <p14:tracePt t="65549" x="2997200" y="3060700"/>
          <p14:tracePt t="65601" x="2990850" y="3067050"/>
          <p14:tracePt t="65781" x="2997200" y="3073400"/>
          <p14:tracePt t="65825" x="2997200" y="3067050"/>
          <p14:tracePt t="65885" x="2990850" y="3067050"/>
          <p14:tracePt t="65913" x="2990850" y="3073400"/>
          <p14:tracePt t="65921" x="2984500" y="3073400"/>
          <p14:tracePt t="65953" x="2978150" y="3079750"/>
          <p14:tracePt t="65969" x="2971800" y="3086100"/>
          <p14:tracePt t="65989" x="2965450" y="3092450"/>
          <p14:tracePt t="66028" x="2965450" y="3098800"/>
          <p14:tracePt t="66073" x="2965450" y="3136900"/>
          <p14:tracePt t="67654" x="3498850" y="2959100"/>
          <p14:tracePt t="67667" x="3498850" y="2952750"/>
          <p14:tracePt t="67684" x="3498850" y="2946400"/>
          <p14:tracePt t="67701" x="3498850" y="2940050"/>
          <p14:tracePt t="67718" x="3505200" y="2940050"/>
          <p14:tracePt t="67734" x="3511550" y="2946400"/>
          <p14:tracePt t="70967" x="5048250" y="2794000"/>
          <p14:tracePt t="70967" x="5073650" y="2800350"/>
          <p14:tracePt t="70981" x="5105400" y="2813050"/>
          <p14:tracePt t="70981" x="5143500" y="2819400"/>
          <p14:tracePt t="70997" x="5187950" y="2825750"/>
          <p14:tracePt t="70997" x="5232400" y="2838450"/>
          <p14:tracePt t="71015" x="5283200" y="2844800"/>
          <p14:tracePt t="71015" x="5378450" y="2863850"/>
          <p14:tracePt t="71031" x="5429250" y="2870200"/>
          <p14:tracePt t="71031" x="5473700" y="2882900"/>
          <p14:tracePt t="71048" x="5518150" y="2895600"/>
          <p14:tracePt t="71048" x="5556250" y="2908300"/>
          <p14:tracePt t="71065" x="5600700" y="2914650"/>
          <p14:tracePt t="71065" x="5638800" y="2927350"/>
          <p14:tracePt t="71081" x="5683250" y="2940050"/>
          <p14:tracePt t="71081" x="5765800" y="2959100"/>
          <p14:tracePt t="71099" x="5803900" y="2965450"/>
          <p14:tracePt t="71099" x="5848350" y="2971800"/>
          <p14:tracePt t="71115" x="5886450" y="2978150"/>
          <p14:tracePt t="71115" x="5924550" y="2984500"/>
          <p14:tracePt t="71131" x="5956300" y="2990850"/>
          <p14:tracePt t="71131" x="5994400" y="2990850"/>
          <p14:tracePt t="71148" x="6026150" y="2997200"/>
          <p14:tracePt t="71148" x="6057900" y="2997200"/>
          <p14:tracePt t="71148" x="6089650" y="3003550"/>
          <p14:tracePt t="71167" x="6115050" y="3003550"/>
          <p14:tracePt t="71180" x="6140450" y="3003550"/>
          <p14:tracePt t="71180" x="6184900" y="3003550"/>
          <p14:tracePt t="71199" x="6203950" y="2997200"/>
          <p14:tracePt t="71199" x="6223000" y="2997200"/>
          <p14:tracePt t="71215" x="6235700" y="2997200"/>
          <p14:tracePt t="71215" x="6248400" y="2990850"/>
          <p14:tracePt t="71232" x="6261100" y="2984500"/>
          <p14:tracePt t="71232" x="6267450" y="2984500"/>
          <p14:tracePt t="71232" x="6273800" y="2978150"/>
          <p14:tracePt t="71251" x="6280150" y="2971800"/>
          <p14:tracePt t="71263" x="6286500" y="2965450"/>
          <p14:tracePt t="71263" x="6292850" y="2952750"/>
          <p14:tracePt t="71282" x="6286500" y="2946400"/>
          <p14:tracePt t="71297" x="6273800" y="2946400"/>
          <p14:tracePt t="71326" x="6267450" y="2946400"/>
          <p14:tracePt t="71338" x="6261100" y="2940050"/>
          <p14:tracePt t="71347" x="6254750" y="2940050"/>
          <p14:tracePt t="71347" x="6248400" y="2940050"/>
          <p14:tracePt t="71366" x="6242050" y="2940050"/>
          <p14:tracePt t="71366" x="6235700" y="2940050"/>
          <p14:tracePt t="71382" x="6229350" y="2933700"/>
          <p14:tracePt t="71382" x="6223000" y="2927350"/>
          <p14:tracePt t="71399" x="6216650" y="2927350"/>
          <p14:tracePt t="71399" x="6203950" y="2927350"/>
          <p14:tracePt t="71417" x="6191250" y="2921000"/>
          <p14:tracePt t="71430" x="6184900" y="2921000"/>
          <p14:tracePt t="71430" x="6178550" y="2914650"/>
          <p14:tracePt t="71452" x="6172200" y="2914650"/>
          <p14:tracePt t="71464" x="6165850" y="2908300"/>
          <p14:tracePt t="71464" x="6153150" y="2908300"/>
          <p14:tracePt t="71483" x="6140450" y="2908300"/>
          <p14:tracePt t="71483" x="6134100" y="2901950"/>
          <p14:tracePt t="71499" x="6127750" y="2901950"/>
          <p14:tracePt t="71499" x="6121400" y="2901950"/>
          <p14:tracePt t="71516" x="6115050" y="2901950"/>
          <p14:tracePt t="71516" x="6096000" y="2895600"/>
          <p14:tracePt t="71535" x="6089650" y="2895600"/>
          <p14:tracePt t="71548" x="6083300" y="2895600"/>
          <p14:tracePt t="71548" x="6070600" y="2901950"/>
          <p14:tracePt t="71567" x="6064250" y="2901950"/>
          <p14:tracePt t="71581" x="6057900" y="2908300"/>
          <p14:tracePt t="71598" x="6051550" y="2914650"/>
          <p14:tracePt t="71615" x="6045200" y="2921000"/>
          <p14:tracePt t="71615" x="6045200" y="2933700"/>
          <p14:tracePt t="71634" x="6045200" y="2940050"/>
          <p14:tracePt t="71654" x="6051550" y="2940050"/>
          <p14:tracePt t="71698" x="6051550" y="2946400"/>
          <p14:tracePt t="71707" x="6045200" y="2946400"/>
          <p14:tracePt t="71730" x="6038850" y="2946400"/>
          <p14:tracePt t="71746" x="6032500" y="2946400"/>
          <p14:tracePt t="71751" x="6032500" y="2952750"/>
          <p14:tracePt t="71765" x="6019800" y="2959100"/>
          <p14:tracePt t="71782" x="6013450" y="2952750"/>
          <p14:tracePt t="71799" x="6007100" y="2952750"/>
          <p14:tracePt t="71816" x="6007100" y="2946400"/>
          <p14:tracePt t="71816" x="6000750" y="2940050"/>
          <p14:tracePt t="71835" x="5994400" y="2933700"/>
          <p14:tracePt t="71866" x="5994400" y="2927350"/>
          <p14:tracePt t="71878" x="5994400" y="2921000"/>
          <p14:tracePt t="71886" x="5994400" y="2914650"/>
          <p14:tracePt t="71903" x="6000750" y="2908300"/>
          <p14:tracePt t="71919" x="6000750" y="2901950"/>
          <p14:tracePt t="71946" x="6007100" y="2901950"/>
          <p14:tracePt t="71963" x="6013450" y="2895600"/>
          <p14:tracePt t="71986" x="6019800" y="2901950"/>
          <p14:tracePt t="71998" x="6026150" y="2901950"/>
          <p14:tracePt t="72023" x="6032500" y="2901950"/>
          <p14:tracePt t="72038" x="6038850" y="2908300"/>
          <p14:tracePt t="72066" x="6038850" y="2914650"/>
          <p14:tracePt t="72098" x="6045200" y="2908300"/>
          <p14:tracePt t="72126" x="6038850" y="2901950"/>
          <p14:tracePt t="72166" x="6026150" y="2901950"/>
          <p14:tracePt t="72218" x="6026150" y="2895600"/>
          <p14:tracePt t="72230" x="6019800" y="2889250"/>
          <p14:tracePt t="72246" x="6013450" y="2882900"/>
          <p14:tracePt t="72270" x="6019800" y="2876550"/>
          <p14:tracePt t="72298" x="6026150" y="2870200"/>
          <p14:tracePt t="72322" x="6026150" y="2863850"/>
          <p14:tracePt t="72331" x="6032500" y="2857500"/>
          <p14:tracePt t="72339" x="6038850" y="2851150"/>
          <p14:tracePt t="72339" x="6038850" y="2844800"/>
          <p14:tracePt t="72353" x="6051550" y="2844800"/>
          <p14:tracePt t="72353" x="6057900" y="2838450"/>
          <p14:tracePt t="72369" x="6070600" y="2832100"/>
          <p14:tracePt t="72369" x="6083300" y="2832100"/>
          <p14:tracePt t="72691" x="7340600" y="2705100"/>
          <p14:tracePt t="72723" x="7334250" y="2711450"/>
          <p14:tracePt t="72758" x="7327900" y="2711450"/>
          <p14:tracePt t="72766" x="7321550" y="2711450"/>
          <p14:tracePt t="72775" x="7308850" y="2717800"/>
          <p14:tracePt t="72785" x="7302500" y="2717800"/>
          <p14:tracePt t="72785" x="7296150" y="2724150"/>
          <p14:tracePt t="72804" x="7289800" y="2724150"/>
          <p14:tracePt t="72804" x="7277100" y="2736850"/>
          <p14:tracePt t="72821" x="7270750" y="2743200"/>
          <p14:tracePt t="72821" x="7270750" y="2749550"/>
          <p14:tracePt t="72837" x="7264400" y="2749550"/>
          <p14:tracePt t="72837" x="7258050" y="2755900"/>
          <p14:tracePt t="72854" x="7251700" y="2768600"/>
          <p14:tracePt t="72869" x="7245350" y="2768600"/>
          <p14:tracePt t="72886" x="7232650" y="2774950"/>
          <p14:tracePt t="72903" x="7226300" y="2774950"/>
          <p14:tracePt t="72903" x="7219950" y="2774950"/>
          <p14:tracePt t="72921" x="7213600" y="2768600"/>
          <p14:tracePt t="72921" x="7207250" y="2768600"/>
          <p14:tracePt t="72921" x="7194550" y="2768600"/>
          <p14:tracePt t="72940" x="7181850" y="2774950"/>
          <p14:tracePt t="72940" x="7175500" y="2768600"/>
          <p14:tracePt t="72955" x="7162800" y="2768600"/>
          <p14:tracePt t="72955" x="7143750" y="2768600"/>
          <p14:tracePt t="72972" x="7131050" y="2768600"/>
          <p14:tracePt t="72972" x="7118350" y="2768600"/>
          <p14:tracePt t="72987" x="7105650" y="2768600"/>
          <p14:tracePt t="72987" x="7092950" y="2768600"/>
          <p14:tracePt t="72987" x="7073900" y="2768600"/>
          <p14:tracePt t="73007" x="7061200" y="2768600"/>
          <p14:tracePt t="73019" x="7048500" y="2768600"/>
          <p14:tracePt t="73019" x="7029450" y="2768600"/>
          <p14:tracePt t="73039" x="6997700" y="2774950"/>
          <p14:tracePt t="73039" x="6985000" y="2774950"/>
          <p14:tracePt t="73055" x="6965950" y="2774950"/>
          <p14:tracePt t="73055" x="6953250" y="2774950"/>
          <p14:tracePt t="73071" x="6940550" y="2781300"/>
          <p14:tracePt t="73071" x="6927850" y="2787650"/>
          <p14:tracePt t="73071" x="6915150" y="2787650"/>
          <p14:tracePt t="73091" x="6902450" y="2794000"/>
          <p14:tracePt t="73103" x="6889750" y="2794000"/>
          <p14:tracePt t="73103" x="6870700" y="2806700"/>
          <p14:tracePt t="73122" x="6864350" y="2813050"/>
          <p14:tracePt t="73122" x="6858000" y="2813050"/>
          <p14:tracePt t="73139" x="6851650" y="2813050"/>
          <p14:tracePt t="73139" x="6845300" y="2819400"/>
          <p14:tracePt t="73155" x="6838950" y="2825750"/>
          <p14:tracePt t="73155" x="6838950" y="2832100"/>
          <p14:tracePt t="73172" x="6832600" y="2838450"/>
          <p14:tracePt t="73187" x="6832600" y="2844800"/>
          <p14:tracePt t="73204" x="6832600" y="2851150"/>
          <p14:tracePt t="73220" x="6832600" y="2863850"/>
          <p14:tracePt t="73262" x="6826250" y="2870200"/>
          <p14:tracePt t="73286" x="6813550" y="2870200"/>
          <p14:tracePt t="73299" x="6807200" y="2870200"/>
          <p14:tracePt t="73307" x="6800850" y="2876550"/>
          <p14:tracePt t="73320" x="6794500" y="2876550"/>
          <p14:tracePt t="73320" x="6775450" y="2882900"/>
          <p14:tracePt t="73339" x="6762750" y="2882900"/>
          <p14:tracePt t="73339" x="6750050" y="2882900"/>
          <p14:tracePt t="73355" x="6737350" y="2889250"/>
          <p14:tracePt t="73355" x="6724650" y="2889250"/>
          <p14:tracePt t="73355" x="6705600" y="2895600"/>
          <p14:tracePt t="73375" x="6692900" y="2895600"/>
          <p14:tracePt t="73387" x="6673850" y="2895600"/>
          <p14:tracePt t="73387" x="6635750" y="2908300"/>
          <p14:tracePt t="73408" x="6616700" y="2908300"/>
          <p14:tracePt t="73408" x="6597650" y="2914650"/>
          <p14:tracePt t="73425" x="6578600" y="2921000"/>
          <p14:tracePt t="73425" x="6553200" y="2921000"/>
          <p14:tracePt t="73439" x="6527800" y="2927350"/>
          <p14:tracePt t="73439" x="6502400" y="2933700"/>
          <p14:tracePt t="73456" x="6477000" y="2933700"/>
          <p14:tracePt t="73456" x="6426200" y="2946400"/>
          <p14:tracePt t="73473" x="6400800" y="2946400"/>
          <p14:tracePt t="73473" x="6369050" y="2946400"/>
          <p14:tracePt t="73490" x="6343650" y="2952750"/>
          <p14:tracePt t="73490" x="6318250" y="2952750"/>
          <p14:tracePt t="73507" x="6292850" y="2959100"/>
          <p14:tracePt t="73507" x="6267450" y="2959100"/>
          <p14:tracePt t="73523" x="6242050" y="2965450"/>
          <p14:tracePt t="73523" x="6197600" y="2959100"/>
          <p14:tracePt t="73540" x="6178550" y="2965450"/>
          <p14:tracePt t="73540" x="6159500" y="2965450"/>
          <p14:tracePt t="73557" x="6140450" y="2965450"/>
          <p14:tracePt t="73557" x="6121400" y="2971800"/>
          <p14:tracePt t="73574" x="6108700" y="2971800"/>
          <p14:tracePt t="73574" x="6089650" y="2971800"/>
          <p14:tracePt t="73592" x="6076950" y="2971800"/>
          <p14:tracePt t="73592" x="6070600" y="2971800"/>
          <p14:tracePt t="73607" x="6064250" y="2971800"/>
          <p14:tracePt t="73622" x="6051550" y="2971800"/>
          <p14:tracePt t="73638" x="6045200" y="2965450"/>
          <p14:tracePt t="73667" x="6038850" y="2959100"/>
          <p14:tracePt t="73710" x="6032500" y="2965450"/>
          <p14:tracePt t="73719" x="6026150" y="2965450"/>
          <p14:tracePt t="73727" x="6019800" y="2965450"/>
          <p14:tracePt t="73738" x="6013450" y="2971800"/>
          <p14:tracePt t="73738" x="6000750" y="2971800"/>
          <p14:tracePt t="73738" x="5994400" y="2971800"/>
          <p14:tracePt t="73760" x="5981700" y="2984500"/>
          <p14:tracePt t="73772" x="5969000" y="2984500"/>
          <p14:tracePt t="73772" x="5943600" y="2990850"/>
          <p14:tracePt t="73791" x="5930900" y="2990850"/>
          <p14:tracePt t="73791" x="5911850" y="2997200"/>
          <p14:tracePt t="73807" x="5892800" y="3003550"/>
          <p14:tracePt t="73807" x="5867400" y="3009900"/>
          <p14:tracePt t="73824" x="5842000" y="3009900"/>
          <p14:tracePt t="73824" x="5791200" y="3022600"/>
          <p14:tracePt t="73841" x="5759450" y="3028950"/>
          <p14:tracePt t="73841" x="5721350" y="3035300"/>
          <p14:tracePt t="73857" x="5683250" y="3041650"/>
          <p14:tracePt t="73857" x="5645150" y="3048000"/>
          <p14:tracePt t="73874" x="5594350" y="3054350"/>
          <p14:tracePt t="73874" x="5499100" y="3073400"/>
          <p14:tracePt t="73891" x="5441950" y="3079750"/>
          <p14:tracePt t="73891" x="5384800" y="3086100"/>
          <p14:tracePt t="73908" x="5327650" y="3098800"/>
          <p14:tracePt t="73908" x="5264150" y="3105150"/>
          <p14:tracePt t="73924" x="5194300" y="3111500"/>
          <p14:tracePt t="73924" x="5130800" y="3117850"/>
          <p14:tracePt t="73941" x="5060950" y="3130550"/>
          <p14:tracePt t="73941" x="4984750" y="3136900"/>
          <p14:tracePt t="73941" x="4908550" y="3149600"/>
          <p14:tracePt t="73960" x="4838700" y="3155950"/>
          <p14:tracePt t="73960" x="4762500" y="3162300"/>
          <p14:tracePt t="73976" x="4679950" y="3175000"/>
          <p14:tracePt t="73976" x="4603750" y="3181350"/>
          <p14:tracePt t="73992" x="4527550" y="3187700"/>
          <p14:tracePt t="73992" x="4445000" y="3187700"/>
          <p14:tracePt t="74008" x="4368800" y="3194050"/>
          <p14:tracePt t="74008" x="4292600" y="3200400"/>
          <p14:tracePt t="74008" x="4216400" y="3200400"/>
          <p14:tracePt t="74028" x="4140200" y="3200400"/>
          <p14:tracePt t="74040" x="4064000" y="3200400"/>
          <p14:tracePt t="74040" x="3917950" y="3194050"/>
          <p14:tracePt t="74060" x="3841750" y="3194050"/>
          <p14:tracePt t="74060" x="3771900" y="3181350"/>
          <p14:tracePt t="74075" x="3702050" y="3175000"/>
          <p14:tracePt t="74075" x="3625850" y="3168650"/>
          <p14:tracePt t="74092" x="3556000" y="3155950"/>
          <p14:tracePt t="74092" x="3486150" y="3149600"/>
          <p14:tracePt t="74108" x="3422650" y="3136900"/>
          <p14:tracePt t="74108" x="3352800" y="3124200"/>
          <p14:tracePt t="74108" x="3295650" y="3117850"/>
          <p14:tracePt t="74127" x="3238500" y="3111500"/>
          <p14:tracePt t="74127" x="3181350" y="3098800"/>
          <p14:tracePt t="74142" x="3130550" y="3086100"/>
          <p14:tracePt t="74142" x="3086100" y="3079750"/>
          <p14:tracePt t="74159" x="3048000" y="3073400"/>
          <p14:tracePt t="74159" x="3003550" y="3060700"/>
          <p14:tracePt t="74175" x="2965450" y="3048000"/>
          <p14:tracePt t="74175" x="2895600" y="3035300"/>
          <p14:tracePt t="74192" x="2870200" y="3022600"/>
          <p14:tracePt t="74192" x="2838450" y="3016250"/>
          <p14:tracePt t="74209" x="2813050" y="3003550"/>
          <p14:tracePt t="74209" x="2787650" y="2997200"/>
          <p14:tracePt t="74226" x="2762250" y="2990850"/>
          <p14:tracePt t="74226" x="2743200" y="2984500"/>
          <p14:tracePt t="74242" x="2724150" y="2978150"/>
          <p14:tracePt t="74242" x="2686050" y="2971800"/>
          <p14:tracePt t="74260" x="2667000" y="2971800"/>
          <p14:tracePt t="74260" x="2647950" y="2971800"/>
          <p14:tracePt t="74275" x="2628900" y="2971800"/>
          <p14:tracePt t="74275" x="2603500" y="2971800"/>
          <p14:tracePt t="74292" x="2578100" y="2971800"/>
          <p14:tracePt t="74292" x="2559050" y="2978150"/>
          <p14:tracePt t="74292" x="2533650" y="2978150"/>
          <p14:tracePt t="74312" x="2508250" y="2978150"/>
          <p14:tracePt t="74324" x="2476500" y="2984500"/>
          <p14:tracePt t="74324" x="2425700" y="2984500"/>
          <p14:tracePt t="74343" x="2400300" y="2990850"/>
          <p14:tracePt t="74343" x="2368550" y="2990850"/>
          <p14:tracePt t="74360" x="2343150" y="2997200"/>
          <p14:tracePt t="74360" x="2311400" y="2997200"/>
          <p14:tracePt t="74376" x="2279650" y="2997200"/>
          <p14:tracePt t="74376" x="2247900" y="3003550"/>
          <p14:tracePt t="74376" x="2216150" y="3003550"/>
          <p14:tracePt t="74395" x="2171700" y="3009900"/>
          <p14:tracePt t="74408" x="2133600" y="3003550"/>
          <p14:tracePt t="74408" x="2012950" y="3003550"/>
          <p14:tracePt t="74432" x="1968500" y="2997200"/>
          <p14:tracePt t="74442" x="1917700" y="2997200"/>
          <p14:tracePt t="74442" x="1822450" y="2984500"/>
          <p14:tracePt t="74465" x="1771650" y="2984500"/>
          <p14:tracePt t="74474" x="1720850" y="2984500"/>
          <p14:tracePt t="74474" x="1625600" y="2984500"/>
          <p14:tracePt t="74493" x="1574800" y="2990850"/>
          <p14:tracePt t="74493" x="1524000" y="2997200"/>
          <p14:tracePt t="74510" x="1479550" y="3003550"/>
          <p14:tracePt t="74510" x="1441450" y="3009900"/>
          <p14:tracePt t="74526" x="1403350" y="3009900"/>
          <p14:tracePt t="74526" x="1371600" y="3016250"/>
          <p14:tracePt t="74543" x="1339850" y="3022600"/>
          <p14:tracePt t="74543" x="1289050" y="3028950"/>
          <p14:tracePt t="74560" x="1263650" y="3035300"/>
          <p14:tracePt t="74560" x="1244600" y="3035300"/>
          <p14:tracePt t="74577" x="1225550" y="3035300"/>
          <p14:tracePt t="74577" x="1219200" y="3041650"/>
          <p14:tracePt t="74594" x="1206500" y="3041650"/>
          <p14:tracePt t="74594" x="1193800" y="3041650"/>
          <p14:tracePt t="74612" x="1187450" y="3048000"/>
          <p14:tracePt t="74626" x="1200150" y="3048000"/>
          <p14:tracePt t="74642" x="1206500" y="3048000"/>
          <p14:tracePt t="74642" x="1212850" y="3048000"/>
          <p14:tracePt t="74660" x="1225550" y="3041650"/>
          <p14:tracePt t="74660" x="1238250" y="3041650"/>
          <p14:tracePt t="74660" x="1244600" y="3041650"/>
          <p14:tracePt t="74680" x="1250950" y="3035300"/>
          <p14:tracePt t="74692" x="1257300" y="3035300"/>
          <p14:tracePt t="74692" x="1270000" y="3028950"/>
          <p14:tracePt t="74712" x="1276350" y="3028950"/>
          <p14:tracePt t="74712" x="1282700" y="3028950"/>
          <p14:tracePt t="74728" x="1282700" y="3022600"/>
          <p14:tracePt t="74747" x="1289050" y="3016250"/>
          <p14:tracePt t="74764" x="1282700" y="3022600"/>
          <p14:tracePt t="74799" x="1289050" y="3028950"/>
          <p14:tracePt t="74815" x="1289050" y="3041650"/>
          <p14:tracePt t="74831" x="1295400" y="3041650"/>
          <p14:tracePt t="74839" x="1301750" y="3054350"/>
          <p14:tracePt t="74851" x="1308100" y="3060700"/>
          <p14:tracePt t="74859" x="1314450" y="3067050"/>
          <p14:tracePt t="74859" x="1327150" y="3067050"/>
          <p14:tracePt t="74878" x="1333500" y="3073400"/>
          <p14:tracePt t="74878" x="1346200" y="3079750"/>
          <p14:tracePt t="74895" x="1358900" y="3086100"/>
          <p14:tracePt t="74895" x="1397000" y="3098800"/>
          <p14:tracePt t="74912" x="1416050" y="3098800"/>
          <p14:tracePt t="74912" x="1441450" y="3105150"/>
          <p14:tracePt t="74928" x="1466850" y="3105150"/>
          <p14:tracePt t="74928" x="1492250" y="3111500"/>
          <p14:tracePt t="74945" x="1524000" y="3117850"/>
          <p14:tracePt t="74945" x="1555750" y="3117850"/>
          <p14:tracePt t="74961" x="1587500" y="3117850"/>
          <p14:tracePt t="74961" x="1619250" y="3124200"/>
          <p14:tracePt t="74961" x="1651000" y="3124200"/>
          <p14:tracePt t="74980" x="1689100" y="3130550"/>
          <p14:tracePt t="74980" x="1727200" y="3136900"/>
          <p14:tracePt t="74996" x="1758950" y="3143250"/>
          <p14:tracePt t="74996" x="1797050" y="3149600"/>
          <p14:tracePt t="75012" x="1835150" y="3149600"/>
          <p14:tracePt t="75012" x="1866900" y="3162300"/>
          <p14:tracePt t="75028" x="1905000" y="3162300"/>
          <p14:tracePt t="75028" x="1943100" y="3168650"/>
          <p14:tracePt t="75028" x="1974850" y="3168650"/>
          <p14:tracePt t="75048" x="2006600" y="3168650"/>
          <p14:tracePt t="75060" x="2038350" y="3168650"/>
          <p14:tracePt t="75060" x="2070100" y="3168650"/>
          <p14:tracePt t="75080" x="2127250" y="3162300"/>
          <p14:tracePt t="75080" x="2152650" y="3162300"/>
          <p14:tracePt t="75095" x="2178050" y="3162300"/>
          <p14:tracePt t="75095" x="2203450" y="3162300"/>
          <p14:tracePt t="75112" x="2222500" y="3162300"/>
          <p14:tracePt t="75112" x="2241550" y="3155950"/>
          <p14:tracePt t="75128" x="2260600" y="3149600"/>
          <p14:tracePt t="75128" x="2273300" y="3149600"/>
          <p14:tracePt t="75128" x="2286000" y="3149600"/>
          <p14:tracePt t="75148" x="2298700" y="3149600"/>
          <p14:tracePt t="75148" x="2311400" y="3143250"/>
          <p14:tracePt t="75162" x="2317750" y="3143250"/>
          <p14:tracePt t="75162" x="2330450" y="3143250"/>
          <p14:tracePt t="75179" x="2336800" y="3136900"/>
          <p14:tracePt t="75194" x="2343150" y="3136900"/>
          <p14:tracePt t="75194" x="2349500" y="3136900"/>
          <p14:tracePt t="75213" x="2362200" y="3130550"/>
          <p14:tracePt t="75227" x="2355850" y="3130550"/>
          <p14:tracePt t="75251" x="2349500" y="3136900"/>
          <p14:tracePt t="75267" x="2349500" y="3143250"/>
          <p14:tracePt t="75287" x="2349500" y="3149600"/>
          <p14:tracePt t="75303" x="2349500" y="3143250"/>
          <p14:tracePt t="75339" x="2343150" y="3136900"/>
          <p14:tracePt t="75355" x="2349500" y="3130550"/>
          <p14:tracePt t="75379" x="2355850" y="3124200"/>
          <p14:tracePt t="75417" x="2349500" y="3124200"/>
          <p14:tracePt t="75475" x="2349500" y="3117850"/>
          <p14:tracePt t="75499" x="2349500" y="3111500"/>
          <p14:tracePt t="75535" x="2355850" y="3111500"/>
          <p14:tracePt t="75571" x="2349500" y="3117850"/>
          <p14:tracePt t="75594" x="2355850" y="3124200"/>
          <p14:tracePt t="75664" x="2343150" y="3130550"/>
          <p14:tracePt t="75751" x="2343150" y="3136900"/>
          <p14:tracePt t="75807" x="2343150" y="3143250"/>
          <p14:tracePt t="75879" x="2349500" y="3143250"/>
          <p14:tracePt t="75895" x="2355850" y="3149600"/>
          <p14:tracePt t="75912" x="2362200" y="3155950"/>
          <p14:tracePt t="75927" x="2368550" y="3155950"/>
          <p14:tracePt t="75939" x="2374900" y="3155950"/>
          <p14:tracePt t="75963" x="2381250" y="3162300"/>
          <p14:tracePt t="75971" x="2387600" y="3162300"/>
          <p14:tracePt t="75980" x="2393950" y="3168650"/>
          <p14:tracePt t="75980" x="2400300" y="3168650"/>
          <p14:tracePt t="76001" x="2406650" y="3175000"/>
          <p14:tracePt t="76001" x="2419350" y="3175000"/>
          <p14:tracePt t="76016" x="2425700" y="3175000"/>
          <p14:tracePt t="76016" x="2432050" y="3175000"/>
          <p14:tracePt t="76032" x="2438400" y="3175000"/>
          <p14:tracePt t="76047" x="2444750" y="3181350"/>
          <p14:tracePt t="76047" x="2451100" y="3181350"/>
          <p14:tracePt t="76047" x="2457450" y="3181350"/>
          <p14:tracePt t="76068" x="2463800" y="3181350"/>
          <p14:tracePt t="76084" x="2476500" y="3187700"/>
          <p14:tracePt t="76100" x="2482850" y="3187700"/>
          <p14:tracePt t="76114" x="2489200" y="3181350"/>
          <p14:tracePt t="76114" x="2495550" y="3181350"/>
          <p14:tracePt t="76132" x="2501900" y="3175000"/>
          <p14:tracePt t="76132" x="2508250" y="3175000"/>
          <p14:tracePt t="76149" x="2514600" y="3175000"/>
          <p14:tracePt t="76149" x="2520950" y="3181350"/>
          <p14:tracePt t="76167" x="2527300" y="3181350"/>
          <p14:tracePt t="76167" x="2540000" y="3175000"/>
          <p14:tracePt t="76182" x="2552700" y="3175000"/>
          <p14:tracePt t="76197" x="2559050" y="3175000"/>
          <p14:tracePt t="76197" x="2565400" y="3175000"/>
          <p14:tracePt t="76216" x="2571750" y="3168650"/>
          <p14:tracePt t="76216" x="2590800" y="3168650"/>
          <p14:tracePt t="76233" x="2603500" y="3168650"/>
          <p14:tracePt t="76233" x="2609850" y="3168650"/>
          <p14:tracePt t="76249" x="2616200" y="3168650"/>
          <p14:tracePt t="76249" x="2628900" y="3168650"/>
          <p14:tracePt t="76265" x="2641600" y="3175000"/>
          <p14:tracePt t="76265" x="2647950" y="3175000"/>
          <p14:tracePt t="76283" x="2654300" y="3175000"/>
          <p14:tracePt t="76283" x="2679700" y="3168650"/>
          <p14:tracePt t="76300" x="2692400" y="3175000"/>
          <p14:tracePt t="76300" x="2698750" y="3168650"/>
          <p14:tracePt t="76316" x="2711450" y="3168650"/>
          <p14:tracePt t="76316" x="2717800" y="3168650"/>
          <p14:tracePt t="76333" x="2730500" y="3168650"/>
          <p14:tracePt t="76333" x="2743200" y="3168650"/>
          <p14:tracePt t="76333" x="2749550" y="3168650"/>
          <p14:tracePt t="76352" x="2755900" y="3168650"/>
          <p14:tracePt t="76364" x="2762250" y="3168650"/>
          <p14:tracePt t="76364" x="2774950" y="3168650"/>
          <p14:tracePt t="76384" x="2781300" y="3175000"/>
          <p14:tracePt t="76400" x="2787650" y="3175000"/>
          <p14:tracePt t="76415" x="2794000" y="3175000"/>
          <p14:tracePt t="76431" x="2787650" y="3181350"/>
          <p14:tracePt t="76459" x="2781300" y="3181350"/>
          <p14:tracePt t="76479" x="2774950" y="3187700"/>
          <p14:tracePt t="76495" x="2768600" y="3187700"/>
          <p14:tracePt t="76503" x="2762250" y="3181350"/>
          <p14:tracePt t="76519" x="2755900" y="3181350"/>
          <p14:tracePt t="76532" x="2749550" y="3181350"/>
          <p14:tracePt t="76548" x="2743200" y="3181350"/>
          <p14:tracePt t="76565" x="2736850" y="3181350"/>
          <p14:tracePt t="76582" x="2730500" y="3181350"/>
          <p14:tracePt t="76582" x="2724150" y="3181350"/>
          <p14:tracePt t="76600" x="2711450" y="3181350"/>
          <p14:tracePt t="76616" x="2711450" y="3175000"/>
          <p14:tracePt t="76616" x="2705100" y="3181350"/>
          <p14:tracePt t="76634" x="2698750" y="3181350"/>
          <p14:tracePt t="76649" x="2692400" y="3175000"/>
          <p14:tracePt t="76649" x="2686050" y="3175000"/>
          <p14:tracePt t="76669" x="2679700" y="3175000"/>
          <p14:tracePt t="76707" x="2686050" y="3175000"/>
          <p14:tracePt t="76751" x="2698750" y="3168650"/>
          <p14:tracePt t="76768" x="2705100" y="3168650"/>
          <p14:tracePt t="76780" x="2711450" y="3175000"/>
          <p14:tracePt t="76803" x="2717800" y="3175000"/>
          <p14:tracePt t="76819" x="2717800" y="3181350"/>
          <p14:tracePt t="76855" x="2711450" y="3181350"/>
          <p14:tracePt t="76879" x="2711450" y="3187700"/>
          <p14:tracePt t="76891" x="2705100" y="3194050"/>
          <p14:tracePt t="76923" x="2705100" y="3200400"/>
          <p14:tracePt t="76939" x="2705100" y="3206750"/>
          <p14:tracePt t="76975" x="2711450" y="3200400"/>
          <p14:tracePt t="76999" x="2711450" y="3194050"/>
          <p14:tracePt t="77020" x="2717800" y="3194050"/>
          <p14:tracePt t="77043" x="2724150" y="3194050"/>
          <p14:tracePt t="77067" x="2730500" y="3194050"/>
          <p14:tracePt t="77080" x="2724150" y="3194050"/>
          <p14:tracePt t="77127" x="2717800" y="3194050"/>
          <p14:tracePt t="77155" x="2717800" y="3200400"/>
          <p14:tracePt t="77216" x="2724150" y="3206750"/>
          <p14:tracePt t="77231" x="2730500" y="3200400"/>
          <p14:tracePt t="77276" x="2736850" y="3200400"/>
          <p14:tracePt t="77307" x="2736850" y="3194050"/>
          <p14:tracePt t="77387" x="2743200" y="3200400"/>
          <p14:tracePt t="77487" x="2736850" y="3200400"/>
          <p14:tracePt t="77547" x="2736850" y="3194050"/>
          <p14:tracePt t="77575" x="2730500" y="3200400"/>
          <p14:tracePt t="77628" x="2736850" y="3200400"/>
          <p14:tracePt t="77659" x="2730500" y="3206750"/>
          <p14:tracePt t="77696" x="2730500" y="3200400"/>
          <p14:tracePt t="77720" x="2724150" y="3200400"/>
          <p14:tracePt t="77748" x="2717800" y="3200400"/>
          <p14:tracePt t="77765" x="2711450" y="3206750"/>
          <p14:tracePt t="77779" x="2711450" y="3213100"/>
          <p14:tracePt t="77832" x="2717800" y="3213100"/>
          <p14:tracePt t="77840" x="2724150" y="3206750"/>
          <p14:tracePt t="77853" x="2717800" y="3200400"/>
          <p14:tracePt t="77908" x="2717800" y="3206750"/>
          <p14:tracePt t="77919" x="2717800" y="3219450"/>
          <p14:tracePt t="77951" x="2724150" y="3213100"/>
          <p14:tracePt t="78011" x="2724150" y="3219450"/>
          <p14:tracePt t="78032" x="2730500" y="3232150"/>
          <p14:tracePt t="78064" x="2736850" y="3232150"/>
          <p14:tracePt t="78087" x="2743200" y="3244850"/>
          <p14:tracePt t="78100" x="2743200" y="3251200"/>
          <p14:tracePt t="78124" x="2749550" y="3251200"/>
          <p14:tracePt t="78140" x="2762250" y="3251200"/>
          <p14:tracePt t="78152" x="2768600" y="3244850"/>
          <p14:tracePt t="78168" x="2774950" y="3251200"/>
          <p14:tracePt t="78176" x="2768600" y="3257550"/>
          <p14:tracePt t="78212" x="2774950" y="3257550"/>
          <p14:tracePt t="78252" x="2781300" y="3257550"/>
          <p14:tracePt t="79949" x="3289300" y="3054350"/>
          <p14:tracePt t="80027" x="3282950" y="3054350"/>
          <p14:tracePt t="80044" x="3276600" y="3054350"/>
          <p14:tracePt t="80060" x="3270250" y="3054350"/>
          <p14:tracePt t="80076" x="3263900" y="3054350"/>
          <p14:tracePt t="80088" x="3257550" y="3054350"/>
          <p14:tracePt t="80112" x="3251200" y="3054350"/>
          <p14:tracePt t="80128" x="3244850" y="3048000"/>
          <p14:tracePt t="80143" x="3238500" y="3048000"/>
          <p14:tracePt t="80156" x="3238500" y="3035300"/>
          <p14:tracePt t="80180" x="3232150" y="3022600"/>
          <p14:tracePt t="80232" x="3238500" y="3016250"/>
          <p14:tracePt t="80248" x="3238500" y="3009900"/>
          <p14:tracePt t="80264" x="3244850" y="3003550"/>
          <p14:tracePt t="80269" x="3251200" y="2997200"/>
          <p14:tracePt t="80278" x="3257550" y="2984500"/>
          <p14:tracePt t="80278" x="3263900" y="2978150"/>
          <p14:tracePt t="80296" x="3270250" y="2965450"/>
          <p14:tracePt t="80296" x="3276600" y="2959100"/>
          <p14:tracePt t="80296" x="3282950" y="2946400"/>
          <p14:tracePt t="80317" x="3295650" y="2933700"/>
          <p14:tracePt t="80317" x="3302000" y="2927350"/>
          <p14:tracePt t="80330" x="3308350" y="2914650"/>
          <p14:tracePt t="80345" x="3314700" y="2914650"/>
          <p14:tracePt t="80345" x="3321050" y="2908300"/>
          <p14:tracePt t="80363" x="3327400" y="2908300"/>
          <p14:tracePt t="80363" x="3333750" y="2908300"/>
          <p14:tracePt t="80380" x="3340100" y="2914650"/>
          <p14:tracePt t="80380" x="3346450" y="2914650"/>
          <p14:tracePt t="80397" x="3352800" y="2921000"/>
          <p14:tracePt t="80415" x="3359150" y="2927350"/>
          <p14:tracePt t="80429" x="3359150" y="2933700"/>
          <p14:tracePt t="80445" x="3352800" y="2933700"/>
          <p14:tracePt t="80462" x="3346450" y="2940050"/>
          <p14:tracePt t="80462" x="3340100" y="2946400"/>
          <p14:tracePt t="80482" x="3333750" y="2952750"/>
          <p14:tracePt t="80482" x="3327400" y="2952750"/>
          <p14:tracePt t="80498" x="3327400" y="2959100"/>
          <p14:tracePt t="80498" x="3321050" y="2971800"/>
          <p14:tracePt t="80498" x="3321050" y="2978150"/>
          <p14:tracePt t="80516" x="3314700" y="2984500"/>
          <p14:tracePt t="80529" x="3314700" y="2990850"/>
          <p14:tracePt t="80529" x="3321050" y="3003550"/>
          <p14:tracePt t="80550" x="3321050" y="3009900"/>
          <p14:tracePt t="80563" x="3327400" y="3016250"/>
          <p14:tracePt t="80579" x="3333750" y="3022600"/>
          <p14:tracePt t="80596" x="3340100" y="3035300"/>
          <p14:tracePt t="80596" x="3340100" y="3041650"/>
          <p14:tracePt t="80596" x="3346450" y="3041650"/>
          <p14:tracePt t="80617" x="3352800" y="3054350"/>
          <p14:tracePt t="80617" x="3359150" y="3054350"/>
          <p14:tracePt t="80631" x="3365500" y="3060700"/>
          <p14:tracePt t="80631" x="3378200" y="3067050"/>
          <p14:tracePt t="80648" x="3384550" y="3073400"/>
          <p14:tracePt t="80648" x="3397250" y="3079750"/>
          <p14:tracePt t="80666" x="3409950" y="3086100"/>
          <p14:tracePt t="80666" x="3422650" y="3086100"/>
          <p14:tracePt t="80681" x="3435350" y="3092450"/>
          <p14:tracePt t="80681" x="3460750" y="3105150"/>
          <p14:tracePt t="80698" x="3473450" y="3105150"/>
          <p14:tracePt t="80698" x="3486150" y="3111500"/>
          <p14:tracePt t="80716" x="3498850" y="3111500"/>
          <p14:tracePt t="80716" x="3517900" y="3117850"/>
          <p14:tracePt t="80731" x="3530600" y="3117850"/>
          <p14:tracePt t="80731" x="3556000" y="3117850"/>
          <p14:tracePt t="80749" x="3568700" y="3124200"/>
          <p14:tracePt t="80749" x="3581400" y="3124200"/>
          <p14:tracePt t="80766" x="3587750" y="3124200"/>
          <p14:tracePt t="80766" x="3600450" y="3124200"/>
          <p14:tracePt t="80782" x="3613150" y="3117850"/>
          <p14:tracePt t="80782" x="3619500" y="3111500"/>
          <p14:tracePt t="80798" x="3632200" y="3111500"/>
          <p14:tracePt t="80798" x="3638550" y="3111500"/>
          <p14:tracePt t="80798" x="3644900" y="3111500"/>
          <p14:tracePt t="80818" x="3651250" y="3105150"/>
          <p14:tracePt t="80830" x="3657600" y="3105150"/>
          <p14:tracePt t="80830" x="3670300" y="3098800"/>
          <p14:tracePt t="80849" x="3676650" y="3098800"/>
          <p14:tracePt t="80865" x="3670300" y="3098800"/>
          <p14:tracePt t="80924" x="3670300" y="3092450"/>
          <p14:tracePt t="80929" x="3663950" y="3092450"/>
          <p14:tracePt t="80947" x="3663950" y="3086100"/>
          <p14:tracePt t="80964" x="3657600" y="3079750"/>
          <p14:tracePt t="80981" x="3651250" y="3079750"/>
          <p14:tracePt t="80997" x="3644900" y="3079750"/>
          <p14:tracePt t="81014" x="3638550" y="3079750"/>
          <p14:tracePt t="81031" x="3638550" y="3086100"/>
          <p14:tracePt t="81031" x="3632200" y="3086100"/>
          <p14:tracePt t="81049" x="3625850" y="3086100"/>
          <p14:tracePt t="81088" x="3619500" y="3092450"/>
          <p14:tracePt t="81140" x="3619500" y="3098800"/>
          <p14:tracePt t="81176" x="3613150" y="3092450"/>
          <p14:tracePt t="81224" x="3606800" y="3098800"/>
          <p14:tracePt t="81276" x="3606800" y="3092450"/>
          <p14:tracePt t="81296" x="3606800" y="3086100"/>
          <p14:tracePt t="81328" x="3613150" y="3079750"/>
          <p14:tracePt t="81336" x="3606800" y="3086100"/>
          <p14:tracePt t="81432" x="3606800" y="3048000"/>
          <p14:tracePt t="81508" x="3613150" y="3041650"/>
          <p14:tracePt t="81528" x="3619500" y="3041650"/>
          <p14:tracePt t="81552" x="3625850" y="3041650"/>
          <p14:tracePt t="81568" x="3625850" y="3073400"/>
          <p14:tracePt t="81576" x="3632200" y="3073400"/>
          <p14:tracePt t="81588" x="3638550" y="3073400"/>
          <p14:tracePt t="81604" x="3638550" y="3067050"/>
          <p14:tracePt t="81621" x="3638550" y="3060700"/>
          <p14:tracePt t="81637" x="3644900" y="3060700"/>
          <p14:tracePt t="81665" x="3651250" y="3060700"/>
          <p14:tracePt t="81681" x="3657600" y="3060700"/>
          <p14:tracePt t="81697" x="3663950" y="3060700"/>
          <p14:tracePt t="81716" x="3676650" y="3060700"/>
          <p14:tracePt t="81732" x="3676650" y="3054350"/>
          <p14:tracePt t="81740" x="3683000" y="3054350"/>
          <p14:tracePt t="81750" x="3695700" y="3054350"/>
          <p14:tracePt t="81750" x="3702050" y="3054350"/>
          <p14:tracePt t="81769" x="3708400" y="3060700"/>
          <p14:tracePt t="81769" x="3714750" y="3060700"/>
          <p14:tracePt t="81785" x="3721100" y="3060700"/>
          <p14:tracePt t="81785" x="3727450" y="3067050"/>
          <p14:tracePt t="81802" x="3733800" y="3067050"/>
          <p14:tracePt t="81802" x="3746500" y="3073400"/>
          <p14:tracePt t="81819" x="3752850" y="3073400"/>
          <p14:tracePt t="81819" x="3765550" y="3073400"/>
          <p14:tracePt t="81819" x="3771900" y="3073400"/>
          <p14:tracePt t="81838" x="3784600" y="3073400"/>
          <p14:tracePt t="81850" x="3797300" y="3073400"/>
          <p14:tracePt t="81850" x="3822700" y="3079750"/>
          <p14:tracePt t="81869" x="3835400" y="3073400"/>
          <p14:tracePt t="81869" x="3848100" y="3073400"/>
          <p14:tracePt t="81885" x="3860800" y="3073400"/>
          <p14:tracePt t="81885" x="3867150" y="3073400"/>
          <p14:tracePt t="81902" x="3879850" y="3073400"/>
          <p14:tracePt t="81902" x="3892550" y="3073400"/>
          <p14:tracePt t="81902" x="3898900" y="3067050"/>
          <p14:tracePt t="81921" x="3911600" y="3067050"/>
          <p14:tracePt t="81934" x="3917950" y="3067050"/>
          <p14:tracePt t="81934" x="3924300" y="3060700"/>
          <p14:tracePt t="83738" x="3854450" y="3035300"/>
          <p14:tracePt t="83766" x="3860800" y="3028950"/>
          <p14:tracePt t="83825" x="3854450" y="3035300"/>
          <p14:tracePt t="83849" x="3860800" y="3041650"/>
          <p14:tracePt t="83909" x="3867150" y="3041650"/>
          <p14:tracePt t="83933" x="3873500" y="3041650"/>
          <p14:tracePt t="83969" x="3879850" y="3048000"/>
          <p14:tracePt t="83985" x="3886200" y="3048000"/>
          <p14:tracePt t="84001" x="3892550" y="3048000"/>
          <p14:tracePt t="84021" x="3898900" y="3048000"/>
          <p14:tracePt t="84037" x="3905250" y="3048000"/>
          <p14:tracePt t="84053" x="3911600" y="3048000"/>
          <p14:tracePt t="84065" x="3917950" y="3048000"/>
          <p14:tracePt t="84081" x="3924300" y="3048000"/>
          <p14:tracePt t="84091" x="3930650" y="3054350"/>
          <p14:tracePt t="84108" x="3943350" y="3048000"/>
          <p14:tracePt t="84108" x="3956050" y="3054350"/>
          <p14:tracePt t="84127" x="3962400" y="3054350"/>
          <p14:tracePt t="84127" x="3968750" y="3054350"/>
          <p14:tracePt t="84143" x="3975100" y="3054350"/>
          <p14:tracePt t="84158" x="3981450" y="3060700"/>
          <p14:tracePt t="84175" x="3987800" y="3060700"/>
          <p14:tracePt t="84192" x="4000500" y="3060700"/>
          <p14:tracePt t="84192" x="4000500" y="3054350"/>
          <p14:tracePt t="84210" x="4013200" y="3054350"/>
          <p14:tracePt t="84225" x="4019550" y="3054350"/>
          <p14:tracePt t="84242" x="4025900" y="3060700"/>
          <p14:tracePt t="84258" x="4032250" y="3060700"/>
          <p14:tracePt t="84276" x="4038600" y="3060700"/>
          <p14:tracePt t="84292" x="4044950" y="3060700"/>
          <p14:tracePt t="84309" x="4044950" y="3054350"/>
          <p14:tracePt t="84325" x="4044950" y="3048000"/>
          <p14:tracePt t="84346" x="4038600" y="3041650"/>
          <p14:tracePt t="84365" x="4038600" y="3035300"/>
          <p14:tracePt t="84389" x="4032250" y="3028950"/>
          <p14:tracePt t="84413" x="4025900" y="3028950"/>
          <p14:tracePt t="84425" x="4019550" y="3035300"/>
          <p14:tracePt t="84457" x="4013200" y="3028950"/>
          <p14:tracePt t="84473" x="4006850" y="3035300"/>
          <p14:tracePt t="84481" x="4000500" y="3035300"/>
          <p14:tracePt t="84493" x="3994150" y="3035300"/>
          <p14:tracePt t="84509" x="3987800" y="3035300"/>
          <p14:tracePt t="84527" x="3981450" y="3035300"/>
          <p14:tracePt t="84545" x="3975100" y="3041650"/>
          <p14:tracePt t="84545" x="3968750" y="3041650"/>
          <p14:tracePt t="84562" x="3962400" y="3041650"/>
          <p14:tracePt t="84578" x="3956050" y="3041650"/>
          <p14:tracePt t="84594" x="3949700" y="3035300"/>
          <p14:tracePt t="84610" x="3943350" y="3041650"/>
          <p14:tracePt t="84627" x="3937000" y="3041650"/>
          <p14:tracePt t="84644" x="3930650" y="3041650"/>
          <p14:tracePt t="84660" x="3930650" y="3048000"/>
          <p14:tracePt t="84677" x="3937000" y="3048000"/>
          <p14:tracePt t="84705" x="3943350" y="3048000"/>
          <p14:tracePt t="84721" x="3949700" y="3048000"/>
          <p14:tracePt t="84741" x="3956050" y="3048000"/>
          <p14:tracePt t="84793" x="3962400" y="3048000"/>
          <p14:tracePt t="84825" x="3962400" y="3041650"/>
          <p14:tracePt t="84841" x="3962400" y="3035300"/>
          <p14:tracePt t="84846" x="3968750" y="3028950"/>
          <p14:tracePt t="84877" x="3975100" y="3035300"/>
          <p14:tracePt t="84893" x="3981450" y="3035300"/>
          <p14:tracePt t="86238" x="5245100" y="2933700"/>
          <p14:tracePt t="86249" x="5238750" y="2940050"/>
          <p14:tracePt t="86249" x="5232400" y="2940050"/>
          <p14:tracePt t="86249" x="5226050" y="2940050"/>
          <p14:tracePt t="86270" x="5219700" y="2946400"/>
          <p14:tracePt t="86282" x="5207000" y="2952750"/>
          <p14:tracePt t="86282" x="5194300" y="2965450"/>
          <p14:tracePt t="86301" x="5181600" y="2984500"/>
          <p14:tracePt t="86321" x="5175250" y="2990850"/>
          <p14:tracePt t="86338" x="5168900" y="2997200"/>
          <p14:tracePt t="86350" x="5162550" y="3003550"/>
          <p14:tracePt t="86366" x="5156200" y="3003550"/>
          <p14:tracePt t="86383" x="5149850" y="3009900"/>
          <p14:tracePt t="86399" x="5149850" y="3016250"/>
          <p14:tracePt t="86419" x="5143500" y="3022600"/>
          <p14:tracePt t="86433" x="5137150" y="3028950"/>
          <p14:tracePt t="86450" x="5130800" y="3028950"/>
          <p14:tracePt t="86466" x="5124450" y="3028950"/>
          <p14:tracePt t="86483" x="5118100" y="3035300"/>
          <p14:tracePt t="86483" x="5111750" y="3035300"/>
          <p14:tracePt t="86502" x="5111750" y="3028950"/>
          <p14:tracePt t="86518" x="5111750" y="3022600"/>
          <p14:tracePt t="86533" x="5111750" y="3016250"/>
          <p14:tracePt t="86550" x="5111750" y="3009900"/>
          <p14:tracePt t="86566" x="5118100" y="3009900"/>
          <p14:tracePt t="86590" x="5124450" y="3016250"/>
          <p14:tracePt t="86614" x="5130800" y="3016250"/>
          <p14:tracePt t="86630" x="5137150" y="3022600"/>
          <p14:tracePt t="86646" x="5143500" y="3022600"/>
          <p14:tracePt t="86658" x="5149850" y="3022600"/>
          <p14:tracePt t="86690" x="5156200" y="3016250"/>
          <p14:tracePt t="86706" x="5162550" y="3016250"/>
          <p14:tracePt t="86718" x="5162550" y="3022600"/>
          <p14:tracePt t="86733" x="5175250" y="3022600"/>
          <p14:tracePt t="86758" x="5181600" y="3022600"/>
          <p14:tracePt t="86770" x="5187950" y="3022600"/>
          <p14:tracePt t="86778" x="5194300" y="3022600"/>
          <p14:tracePt t="86787" x="5200650" y="3028950"/>
          <p14:tracePt t="86787" x="5213350" y="3022600"/>
          <p14:tracePt t="86803" x="5219700" y="3028950"/>
          <p14:tracePt t="86803" x="5232400" y="3028950"/>
          <p14:tracePt t="86819" x="5245100" y="3028950"/>
          <p14:tracePt t="86819" x="5257800" y="3028950"/>
          <p14:tracePt t="86819" x="5270500" y="3022600"/>
          <p14:tracePt t="86839" x="5283200" y="3028950"/>
          <p14:tracePt t="86851" x="5302250" y="3022600"/>
          <p14:tracePt t="86851" x="5334000" y="3028950"/>
          <p14:tracePt t="86870" x="5346700" y="3028950"/>
          <p14:tracePt t="86870" x="5365750" y="3028950"/>
          <p14:tracePt t="86887" x="5384800" y="3028950"/>
          <p14:tracePt t="86887" x="5403850" y="3035300"/>
          <p14:tracePt t="86903" x="5422900" y="3035300"/>
          <p14:tracePt t="86903" x="5441950" y="3035300"/>
          <p14:tracePt t="86903" x="5461000" y="3035300"/>
          <p14:tracePt t="86923" x="5473700" y="3035300"/>
          <p14:tracePt t="86934" x="5499100" y="3035300"/>
          <p14:tracePt t="86934" x="5530850" y="3035300"/>
          <p14:tracePt t="86953" x="5549900" y="3035300"/>
          <p14:tracePt t="86953" x="5568950" y="3035300"/>
          <p14:tracePt t="86970" x="5588000" y="3028950"/>
          <p14:tracePt t="86970" x="5607050" y="3028950"/>
          <p14:tracePt t="86986" x="5626100" y="3022600"/>
          <p14:tracePt t="86986" x="5638800" y="3028950"/>
          <p14:tracePt t="87004" x="5657850" y="3022600"/>
          <p14:tracePt t="87004" x="5689600" y="3022600"/>
          <p14:tracePt t="87020" x="5708650" y="3022600"/>
          <p14:tracePt t="87020" x="5721350" y="3022600"/>
          <p14:tracePt t="87037" x="5740400" y="3022600"/>
          <p14:tracePt t="87037" x="5753100" y="3022600"/>
          <p14:tracePt t="87054" x="5765800" y="3016250"/>
          <p14:tracePt t="87054" x="5791200" y="3016250"/>
          <p14:tracePt t="87071" x="5803900" y="3016250"/>
          <p14:tracePt t="87071" x="5816600" y="3009900"/>
          <p14:tracePt t="87087" x="5829300" y="3009900"/>
          <p14:tracePt t="87087" x="5842000" y="3009900"/>
          <p14:tracePt t="87103" x="5848350" y="3003550"/>
          <p14:tracePt t="87103" x="5867400" y="3003550"/>
          <p14:tracePt t="87120" x="5873750" y="2997200"/>
          <p14:tracePt t="87120" x="5886450" y="2997200"/>
          <p14:tracePt t="87120" x="5899150" y="2990850"/>
          <p14:tracePt t="87140" x="5905500" y="2984500"/>
          <p14:tracePt t="87140" x="5918200" y="2984500"/>
          <p14:tracePt t="87155" x="5924550" y="2984500"/>
          <p14:tracePt t="87155" x="5930900" y="2978150"/>
          <p14:tracePt t="87171" x="5937250" y="2978150"/>
          <p14:tracePt t="87171" x="5943600" y="2978150"/>
          <p14:tracePt t="87187" x="5949950" y="2978150"/>
          <p14:tracePt t="87202" x="5956300" y="2978150"/>
          <p14:tracePt t="87219" x="5962650" y="2971800"/>
          <p14:tracePt t="87238" x="5969000" y="2971800"/>
          <p14:tracePt t="87238" x="5975350" y="2959100"/>
          <p14:tracePt t="87254" x="5981700" y="2952750"/>
          <p14:tracePt t="87269" x="5981700" y="2946400"/>
          <p14:tracePt t="87290" x="5988050" y="2940050"/>
          <p14:tracePt t="87306" x="5994400" y="2940050"/>
          <p14:tracePt t="87342" x="6000750" y="2940050"/>
          <p14:tracePt t="87365" x="6007100" y="2940050"/>
          <p14:tracePt t="87370" x="6013450" y="2946400"/>
          <p14:tracePt t="87370" x="6013450" y="2940050"/>
          <p14:tracePt t="87388" x="6019800" y="2940050"/>
          <p14:tracePt t="87388" x="6026150" y="2940050"/>
          <p14:tracePt t="87405" x="6032500" y="2940050"/>
          <p14:tracePt t="87405" x="6038850" y="2933700"/>
          <p14:tracePt t="87423" x="6051550" y="2933700"/>
          <p14:tracePt t="87439" x="6057900" y="2933700"/>
          <p14:tracePt t="87454" x="6057900" y="2940050"/>
          <p14:tracePt t="87485" x="6051550" y="2946400"/>
          <p14:tracePt t="87506" x="6045200" y="2952750"/>
          <p14:tracePt t="87514" x="6038850" y="2959100"/>
          <p14:tracePt t="87523" x="6032500" y="2965450"/>
          <p14:tracePt t="87523" x="6019800" y="2965450"/>
          <p14:tracePt t="87539" x="6007100" y="2971800"/>
          <p14:tracePt t="87539" x="5994400" y="2978150"/>
          <p14:tracePt t="87555" x="5981700" y="2984500"/>
          <p14:tracePt t="87555" x="5956300" y="2990850"/>
          <p14:tracePt t="87555" x="5937250" y="2997200"/>
          <p14:tracePt t="87575" x="5911850" y="3003550"/>
          <p14:tracePt t="87587" x="5886450" y="3009900"/>
          <p14:tracePt t="87587" x="5861050" y="3022600"/>
          <p14:tracePt t="87607" x="5797550" y="3035300"/>
          <p14:tracePt t="87607" x="5765800" y="3041650"/>
          <p14:tracePt t="87622" x="5727700" y="3048000"/>
          <p14:tracePt t="87622" x="5695950" y="3060700"/>
          <p14:tracePt t="87639" x="5651500" y="3060700"/>
          <p14:tracePt t="87639" x="5613400" y="3067050"/>
          <p14:tracePt t="87655" x="5568950" y="3073400"/>
          <p14:tracePt t="87655" x="5473700" y="3079750"/>
          <p14:tracePt t="87672" x="5422900" y="3079750"/>
          <p14:tracePt t="87672" x="5378450" y="3079750"/>
          <p14:tracePt t="87689" x="5327650" y="3079750"/>
          <p14:tracePt t="87689" x="5270500" y="3079750"/>
          <p14:tracePt t="87706" x="5219700" y="3073400"/>
          <p14:tracePt t="87706" x="5175250" y="3073400"/>
          <p14:tracePt t="87722" x="5124450" y="3067050"/>
          <p14:tracePt t="87722" x="5022850" y="3067050"/>
          <p14:tracePt t="87740" x="4972050" y="3067050"/>
          <p14:tracePt t="87740" x="4921250" y="3060700"/>
          <p14:tracePt t="87756" x="4870450" y="3060700"/>
          <p14:tracePt t="87756" x="4813300" y="3054350"/>
          <p14:tracePt t="87773" x="4762500" y="3060700"/>
          <p14:tracePt t="87773" x="4660900" y="3054350"/>
          <p14:tracePt t="87791" x="4610100" y="3054350"/>
          <p14:tracePt t="87791" x="4565650" y="3048000"/>
          <p14:tracePt t="87807" x="4521200" y="3054350"/>
          <p14:tracePt t="87807" x="4476750" y="3048000"/>
          <p14:tracePt t="87823" x="4432300" y="3048000"/>
          <p14:tracePt t="87823" x="4387850" y="3041650"/>
          <p14:tracePt t="87840" x="4349750" y="3035300"/>
          <p14:tracePt t="87840" x="4305300" y="3028950"/>
          <p14:tracePt t="87840" x="4267200" y="3016250"/>
          <p14:tracePt t="87859" x="4229100" y="3016250"/>
          <p14:tracePt t="87871" x="4191000" y="3003550"/>
          <p14:tracePt t="87871" x="4152900" y="2997200"/>
          <p14:tracePt t="87891" x="4076700" y="2978150"/>
          <p14:tracePt t="87891" x="4044950" y="2971800"/>
          <p14:tracePt t="87907" x="4006850" y="2965450"/>
          <p14:tracePt t="87907" x="3975100" y="2959100"/>
          <p14:tracePt t="87923" x="3937000" y="2946400"/>
          <p14:tracePt t="87923" x="3905250" y="2940050"/>
          <p14:tracePt t="87923" x="3879850" y="2927350"/>
          <p14:tracePt t="87942" x="3848100" y="2927350"/>
          <p14:tracePt t="87955" x="3816350" y="2921000"/>
          <p14:tracePt t="87955" x="3765550" y="2914650"/>
          <p14:tracePt t="87973" x="3733800" y="2908300"/>
          <p14:tracePt t="87973" x="3708400" y="2908300"/>
          <p14:tracePt t="87990" x="3689350" y="2908300"/>
          <p14:tracePt t="87990" x="3663950" y="2908300"/>
          <p14:tracePt t="88007" x="3638550" y="2908300"/>
          <p14:tracePt t="88007" x="3613150" y="2914650"/>
          <p14:tracePt t="88023" x="3594100" y="2908300"/>
          <p14:tracePt t="88023" x="3549650" y="2908300"/>
          <p14:tracePt t="88041" x="3530600" y="2908300"/>
          <p14:tracePt t="88041" x="3505200" y="2901950"/>
          <p14:tracePt t="88057" x="3486150" y="2895600"/>
          <p14:tracePt t="88057" x="3467100" y="2895600"/>
          <p14:tracePt t="88073" x="3441700" y="2895600"/>
          <p14:tracePt t="88073" x="3403600" y="2889250"/>
          <p14:tracePt t="88091" x="3384550" y="2889250"/>
          <p14:tracePt t="88091" x="3371850" y="2882900"/>
          <p14:tracePt t="88107" x="3352800" y="2889250"/>
          <p14:tracePt t="88107" x="3340100" y="2882900"/>
          <p14:tracePt t="88124" x="3321050" y="2882900"/>
          <p14:tracePt t="88124" x="3308350" y="2882900"/>
          <p14:tracePt t="88141" x="3295650" y="2882900"/>
          <p14:tracePt t="88141" x="3282950" y="2882900"/>
          <p14:tracePt t="88141" x="3270250" y="2882900"/>
          <p14:tracePt t="88160" x="3251200" y="2882900"/>
          <p14:tracePt t="88160" x="3238500" y="2889250"/>
          <p14:tracePt t="88175" x="3219450" y="2895600"/>
          <p14:tracePt t="88175" x="3200400" y="2895600"/>
          <p14:tracePt t="88191" x="3181350" y="2901950"/>
          <p14:tracePt t="88191" x="3162300" y="2908300"/>
          <p14:tracePt t="88208" x="3143250" y="2914650"/>
          <p14:tracePt t="88208" x="3124200" y="2921000"/>
          <p14:tracePt t="88208" x="3098800" y="2933700"/>
          <p14:tracePt t="88227" x="3079750" y="2940050"/>
          <p14:tracePt t="88239" x="3054350" y="2946400"/>
          <p14:tracePt t="88239" x="3022600" y="2959100"/>
          <p14:tracePt t="88259" x="2959100" y="2978150"/>
          <p14:tracePt t="88259" x="2921000" y="2984500"/>
          <p14:tracePt t="88274" x="2882900" y="2990850"/>
          <p14:tracePt t="88274" x="2844800" y="2990850"/>
          <p14:tracePt t="88291" x="2800350" y="2997200"/>
          <p14:tracePt t="88291" x="2749550" y="2997200"/>
          <p14:tracePt t="88291" x="2705100" y="2997200"/>
          <p14:tracePt t="88310" x="2660650" y="3003550"/>
          <p14:tracePt t="88323" x="2616200" y="2997200"/>
          <p14:tracePt t="88323" x="2514600" y="2990850"/>
          <p14:tracePt t="88341" x="2470150" y="2984500"/>
          <p14:tracePt t="88341" x="2419350" y="2984500"/>
          <p14:tracePt t="88358" x="2374900" y="2978150"/>
          <p14:tracePt t="88358" x="2324100" y="2978150"/>
          <p14:tracePt t="88374" x="2279650" y="2971800"/>
          <p14:tracePt t="88374" x="2184400" y="2978150"/>
          <p14:tracePt t="88392" x="2133600" y="2984500"/>
          <p14:tracePt t="88392" x="2089150" y="2990850"/>
          <p14:tracePt t="88408" x="2038350" y="2990850"/>
          <p14:tracePt t="88408" x="1987550" y="2997200"/>
          <p14:tracePt t="88427" x="1943100" y="3003550"/>
          <p14:tracePt t="88427" x="1898650" y="3009900"/>
          <p14:tracePt t="88442" x="1847850" y="3016250"/>
          <p14:tracePt t="88442" x="1771650" y="3022600"/>
          <p14:tracePt t="88459" x="1733550" y="3022600"/>
          <p14:tracePt t="88459" x="1695450" y="3022600"/>
          <p14:tracePt t="88475" x="1657350" y="3016250"/>
          <p14:tracePt t="88475" x="1625600" y="3016250"/>
          <p14:tracePt t="88492" x="1593850" y="3009900"/>
          <p14:tracePt t="88492" x="1568450" y="3009900"/>
          <p14:tracePt t="88492" x="1536700" y="2997200"/>
          <p14:tracePt t="88511" x="1511300" y="2997200"/>
          <p14:tracePt t="88523" x="1485900" y="2990850"/>
          <p14:tracePt t="88523" x="1447800" y="2978150"/>
          <p14:tracePt t="88543" x="1428750" y="2971800"/>
          <p14:tracePt t="88543" x="1416050" y="2965450"/>
          <p14:tracePt t="88559" x="1403350" y="2959100"/>
          <p14:tracePt t="88559" x="1390650" y="2959100"/>
          <p14:tracePt t="88576" x="1377950" y="2952750"/>
          <p14:tracePt t="88576" x="1371600" y="2946400"/>
          <p14:tracePt t="88576" x="1365250" y="2940050"/>
          <p14:tracePt t="88594" x="1358900" y="2933700"/>
          <p14:tracePt t="88607" x="1352550" y="2927350"/>
          <p14:tracePt t="88607" x="1346200" y="2914650"/>
          <p14:tracePt t="88627" x="1339850" y="2914650"/>
          <p14:tracePt t="88627" x="1333500" y="2908300"/>
          <p14:tracePt t="88643" x="1333500" y="2901950"/>
          <p14:tracePt t="88658" x="1327150" y="2889250"/>
          <p14:tracePt t="88674" x="1320800" y="2882900"/>
          <p14:tracePt t="88674" x="1308100" y="2876550"/>
          <p14:tracePt t="88693" x="1301750" y="2870200"/>
          <p14:tracePt t="88693" x="1295400" y="2870200"/>
          <p14:tracePt t="88709" x="1289050" y="2870200"/>
          <p14:tracePt t="88709" x="1282700" y="2863850"/>
          <p14:tracePt t="88727" x="1270000" y="2863850"/>
          <p14:tracePt t="88727" x="1263650" y="2863850"/>
          <p14:tracePt t="88743" x="1250950" y="2863850"/>
          <p14:tracePt t="88743" x="1225550" y="2870200"/>
          <p14:tracePt t="88760" x="1212850" y="2870200"/>
          <p14:tracePt t="88760" x="1200150" y="2870200"/>
          <p14:tracePt t="88776" x="1181100" y="2870200"/>
          <p14:tracePt t="88776" x="1168400" y="2876550"/>
          <p14:tracePt t="88793" x="1155700" y="2876550"/>
          <p14:tracePt t="88793" x="1130300" y="2882900"/>
          <p14:tracePt t="88811" x="1117600" y="2882900"/>
          <p14:tracePt t="88811" x="1104900" y="2882900"/>
          <p14:tracePt t="88827" x="1098550" y="2889250"/>
          <p14:tracePt t="88827" x="1092200" y="2889250"/>
          <p14:tracePt t="88844" x="1085850" y="2889250"/>
          <p14:tracePt t="88844" x="1079500" y="2895600"/>
          <p14:tracePt t="88860" x="1073150" y="2895600"/>
          <p14:tracePt t="88875" x="1066800" y="2895600"/>
          <p14:tracePt t="88892" x="1073150" y="2889250"/>
          <p14:tracePt t="88911" x="1079500" y="2889250"/>
          <p14:tracePt t="88927" x="1085850" y="2889250"/>
          <p14:tracePt t="88927" x="1092200" y="2889250"/>
          <p14:tracePt t="88944" x="1098550" y="2889250"/>
          <p14:tracePt t="88944" x="1104900" y="2889250"/>
          <p14:tracePt t="88962" x="1111250" y="2889250"/>
          <p14:tracePt t="88975" x="1123950" y="2895600"/>
          <p14:tracePt t="88975" x="1136650" y="2895600"/>
          <p14:tracePt t="88993" x="1149350" y="2895600"/>
          <p14:tracePt t="88993" x="1162050" y="2895600"/>
          <p14:tracePt t="89010" x="1174750" y="2895600"/>
          <p14:tracePt t="89010" x="1187450" y="2895600"/>
          <p14:tracePt t="89027" x="1200150" y="2895600"/>
          <p14:tracePt t="89027" x="1219200" y="2901950"/>
          <p14:tracePt t="89044" x="1238250" y="2901950"/>
          <p14:tracePt t="89044" x="1276350" y="2914650"/>
          <p14:tracePt t="89060" x="1295400" y="2921000"/>
          <p14:tracePt t="89060" x="1320800" y="2927350"/>
          <p14:tracePt t="89077" x="1352550" y="2940050"/>
          <p14:tracePt t="89077" x="1384300" y="2946400"/>
          <p14:tracePt t="89094" x="1416050" y="2952750"/>
          <p14:tracePt t="89094" x="1498600" y="2971800"/>
          <p14:tracePt t="89111" x="1543050" y="2978150"/>
          <p14:tracePt t="89111" x="1593850" y="2984500"/>
          <p14:tracePt t="89127" x="1644650" y="2990850"/>
          <p14:tracePt t="89127" x="1701800" y="2997200"/>
          <p14:tracePt t="89144" x="1752600" y="2997200"/>
          <p14:tracePt t="89144" x="1809750" y="3003550"/>
          <p14:tracePt t="89161" x="1873250" y="3009900"/>
          <p14:tracePt t="89161" x="2000250" y="3009900"/>
          <p14:tracePt t="89180" x="2063750" y="3009900"/>
          <p14:tracePt t="89180" x="2133600" y="3016250"/>
          <p14:tracePt t="89195" x="2197100" y="3016250"/>
          <p14:tracePt t="89195" x="2266950" y="3016250"/>
          <p14:tracePt t="89212" x="2336800" y="3016250"/>
          <p14:tracePt t="89212" x="2406650" y="3016250"/>
          <p14:tracePt t="89228" x="2476500" y="3016250"/>
          <p14:tracePt t="89228" x="2552700" y="3016250"/>
          <p14:tracePt t="89228" x="2622550" y="3016250"/>
          <p14:tracePt t="89247" x="2698750" y="3016250"/>
          <p14:tracePt t="89259" x="2768600" y="3016250"/>
          <p14:tracePt t="89259" x="2844800" y="3009900"/>
          <p14:tracePt t="89279" x="2984500" y="3009900"/>
          <p14:tracePt t="89279" x="3048000" y="3009900"/>
          <p14:tracePt t="89294" x="3111500" y="3009900"/>
          <p14:tracePt t="89294" x="3168650" y="3009900"/>
          <p14:tracePt t="89312" x="3225800" y="3009900"/>
          <p14:tracePt t="89312" x="3282950" y="3003550"/>
          <p14:tracePt t="89328" x="3333750" y="3003550"/>
          <p14:tracePt t="89328" x="3384550" y="3003550"/>
          <p14:tracePt t="89328" x="3435350" y="3003550"/>
          <p14:tracePt t="89348" x="3479800" y="3003550"/>
          <p14:tracePt t="89348" x="3524250" y="2997200"/>
          <p14:tracePt t="89362" x="3568700" y="2997200"/>
          <p14:tracePt t="89362" x="3613150" y="2990850"/>
          <p14:tracePt t="89379" x="3657600" y="2990850"/>
          <p14:tracePt t="89379" x="3695700" y="2984500"/>
          <p14:tracePt t="89395" x="3733800" y="2984500"/>
          <p14:tracePt t="89395" x="3803650" y="2978150"/>
          <p14:tracePt t="89413" x="3835400" y="2984500"/>
          <p14:tracePt t="89413" x="3860800" y="2984500"/>
          <p14:tracePt t="89428" x="3892550" y="2978150"/>
          <p14:tracePt t="89428" x="3917950" y="2978150"/>
          <p14:tracePt t="89445" x="3943350" y="2978150"/>
          <p14:tracePt t="89445" x="3968750" y="2978150"/>
          <p14:tracePt t="89462" x="3987800" y="2978150"/>
          <p14:tracePt t="89462" x="4032250" y="2971800"/>
          <p14:tracePt t="89479" x="4051300" y="2971800"/>
          <p14:tracePt t="89479" x="4070350" y="2971800"/>
          <p14:tracePt t="89495" x="4089400" y="2965450"/>
          <p14:tracePt t="89495" x="4102100" y="2965450"/>
          <p14:tracePt t="89512" x="4114800" y="2965450"/>
          <p14:tracePt t="89512" x="4127500" y="2959100"/>
          <p14:tracePt t="89512" x="4133850" y="2959100"/>
          <p14:tracePt t="89531" x="4146550" y="2952750"/>
          <p14:tracePt t="89544" x="4146550" y="2946400"/>
          <p14:tracePt t="89544" x="4152900" y="2946400"/>
          <p14:tracePt t="89563" x="4146550" y="2946400"/>
          <p14:tracePt t="89590" x="4140200" y="2946400"/>
          <p14:tracePt t="89606" x="4133850" y="2946400"/>
          <p14:tracePt t="89615" x="4127500" y="2946400"/>
          <p14:tracePt t="89627" x="4121150" y="2946400"/>
          <p14:tracePt t="89627" x="4108450" y="2946400"/>
          <p14:tracePt t="89648" x="4095750" y="2946400"/>
          <p14:tracePt t="89661" x="4089400" y="2946400"/>
          <p14:tracePt t="89661" x="4083050" y="2940050"/>
          <p14:tracePt t="89680" x="4076700" y="2940050"/>
          <p14:tracePt t="89694" x="4070350" y="2933700"/>
          <p14:tracePt t="89694" x="4070350" y="2927350"/>
          <p14:tracePt t="89713" x="4070350" y="2921000"/>
          <p14:tracePt t="89727" x="4076700" y="2914650"/>
          <p14:tracePt t="89744" x="4083050" y="2908300"/>
          <p14:tracePt t="89761" x="4095750" y="2908300"/>
          <p14:tracePt t="89761" x="4102100" y="2901950"/>
          <p14:tracePt t="89780" x="4114800" y="2901950"/>
          <p14:tracePt t="89802" x="4121150" y="2901950"/>
          <p14:tracePt t="89819" x="4127500" y="2901950"/>
          <p14:tracePt t="89831" x="4140200" y="2901950"/>
          <p14:tracePt t="89862" x="4146550" y="2901950"/>
          <p14:tracePt t="89878" x="4152900" y="2901950"/>
          <p14:tracePt t="89890" x="4152900" y="2908300"/>
          <p14:tracePt t="89922" x="4152900" y="2914650"/>
          <p14:tracePt t="89947" x="4152900" y="2921000"/>
          <p14:tracePt t="89967" x="4159250" y="2927350"/>
          <p14:tracePt t="90006" x="4165600" y="2927350"/>
          <p14:tracePt t="90026" x="4171950" y="2927350"/>
          <p14:tracePt t="90051" x="4178300" y="2921000"/>
          <p14:tracePt t="90067" x="4184650" y="2914650"/>
          <p14:tracePt t="90094" x="4184650" y="2908300"/>
          <p14:tracePt t="90110" x="4184650" y="2901950"/>
          <p14:tracePt t="90126" x="4184650" y="2895600"/>
          <p14:tracePt t="90139" x="4184650" y="2889250"/>
          <p14:tracePt t="90154" x="4178300" y="2882900"/>
          <p14:tracePt t="90171" x="4171950" y="2876550"/>
          <p14:tracePt t="90187" x="4165600" y="2876550"/>
          <p14:tracePt t="90196" x="4159250" y="2876550"/>
          <p14:tracePt t="90196" x="4146550" y="2870200"/>
          <p14:tracePt t="90214" x="4140200" y="2870200"/>
          <p14:tracePt t="90214" x="4127500" y="2863850"/>
          <p14:tracePt t="90231" x="4121150" y="2863850"/>
          <p14:tracePt t="90231" x="4108450" y="2863850"/>
          <p14:tracePt t="90248" x="4095750" y="2857500"/>
          <p14:tracePt t="90248" x="4089400" y="2857500"/>
          <p14:tracePt t="90248" x="4076700" y="2857500"/>
          <p14:tracePt t="90268" x="4064000" y="2851150"/>
          <p14:tracePt t="90279" x="4051300" y="2851150"/>
          <p14:tracePt t="90279" x="4032250" y="2851150"/>
          <p14:tracePt t="90299" x="4025900" y="2851150"/>
          <p14:tracePt t="90299" x="4013200" y="2851150"/>
          <p14:tracePt t="90314" x="4006850" y="2851150"/>
          <p14:tracePt t="90314" x="4000500" y="2851150"/>
          <p14:tracePt t="90332" x="3987800" y="2851150"/>
          <p14:tracePt t="90332" x="3981450" y="2851150"/>
          <p14:tracePt t="90348" x="3975100" y="2851150"/>
          <p14:tracePt t="90363" x="3968750" y="2851150"/>
          <p14:tracePt t="90380" x="3962400" y="2851150"/>
          <p14:tracePt t="90397" x="3956050" y="2844800"/>
          <p14:tracePt t="90415" x="3949700" y="2844800"/>
          <p14:tracePt t="90431" x="3943350" y="2844800"/>
          <p14:tracePt t="90490" x="3937000" y="2844800"/>
          <p14:tracePt t="90515" x="3930650" y="2838450"/>
          <p14:tracePt t="90530" x="3924300" y="2838450"/>
          <p14:tracePt t="90538" x="3917950" y="2838450"/>
          <p14:tracePt t="90547" x="3911600" y="2838450"/>
          <p14:tracePt t="90547" x="3905250" y="2838450"/>
          <p14:tracePt t="90547" x="3898900" y="2844800"/>
          <p14:tracePt t="90569" x="3886200" y="2844800"/>
          <p14:tracePt t="90569" x="3873500" y="2844800"/>
          <p14:tracePt t="90583" x="3860800" y="2844800"/>
          <p14:tracePt t="90583" x="3848100" y="2851150"/>
          <p14:tracePt t="90600" x="3829050" y="2851150"/>
          <p14:tracePt t="90600" x="3816350" y="2851150"/>
          <p14:tracePt t="90616" x="3797300" y="2857500"/>
          <p14:tracePt t="90616" x="3778250" y="2857500"/>
          <p14:tracePt t="90616" x="3759200" y="2857500"/>
          <p14:tracePt t="90635" x="3746500" y="2863850"/>
          <p14:tracePt t="90647" x="3727450" y="2863850"/>
          <p14:tracePt t="90647" x="3689350" y="2863850"/>
          <p14:tracePt t="90647" x="3670300" y="2863850"/>
          <p14:tracePt t="90671" x="3657600" y="2863850"/>
          <p14:tracePt t="90681" x="3638550" y="2857500"/>
          <p14:tracePt t="90681" x="3619500" y="2857500"/>
          <p14:tracePt t="90700" x="3600450" y="2851150"/>
          <p14:tracePt t="90700" x="3587750" y="2851150"/>
          <p14:tracePt t="90700" x="3568700" y="2844800"/>
          <p14:tracePt t="90719" x="3556000" y="2844800"/>
          <p14:tracePt t="90719" x="3543300" y="2838450"/>
          <p14:tracePt t="90733" x="3530600" y="2838450"/>
          <p14:tracePt t="90733" x="3517900" y="2832100"/>
          <p14:tracePt t="90750" x="3505200" y="2832100"/>
          <p14:tracePt t="90750" x="3498850" y="2832100"/>
          <p14:tracePt t="90767" x="3486150" y="2832100"/>
          <p14:tracePt t="90767" x="3479800" y="2832100"/>
          <p14:tracePt t="90783" x="3473450" y="2838450"/>
          <p14:tracePt t="90799" x="3473450" y="2844800"/>
          <p14:tracePt t="90815" x="3486150" y="2844800"/>
          <p14:tracePt t="90831" x="3492500" y="2851150"/>
          <p14:tracePt t="90831" x="3511550" y="2857500"/>
          <p14:tracePt t="90852" x="3524250" y="2857500"/>
          <p14:tracePt t="90852" x="3536950" y="2857500"/>
          <p14:tracePt t="90868" x="3556000" y="2857500"/>
          <p14:tracePt t="90868" x="3575050" y="2863850"/>
          <p14:tracePt t="90884" x="3594100" y="2863850"/>
          <p14:tracePt t="90884" x="3613150" y="2863850"/>
          <p14:tracePt t="90900" x="3638550" y="2870200"/>
          <p14:tracePt t="90900" x="3657600" y="2870200"/>
          <p14:tracePt t="90900" x="3683000" y="2870200"/>
          <p14:tracePt t="90920" x="3714750" y="2870200"/>
          <p14:tracePt t="90932" x="3740150" y="2870200"/>
          <p14:tracePt t="90932" x="3771900" y="2870200"/>
          <p14:tracePt t="90952" x="3829050" y="2870200"/>
          <p14:tracePt t="90952" x="3867150" y="2870200"/>
          <p14:tracePt t="90952" x="3898900" y="2863850"/>
          <p14:tracePt t="90971" x="3937000" y="2863850"/>
          <p14:tracePt t="90982" x="3981450" y="2863850"/>
          <p14:tracePt t="90982" x="4019550" y="2863850"/>
          <p14:tracePt t="91000" x="4064000" y="2863850"/>
          <p14:tracePt t="91000" x="4102100" y="2863850"/>
          <p14:tracePt t="91000" x="4152900" y="2863850"/>
          <p14:tracePt t="91020" x="4197350" y="2863850"/>
          <p14:tracePt t="91020" x="4248150" y="2863850"/>
          <p14:tracePt t="91034" x="4292600" y="2857500"/>
          <p14:tracePt t="91034" x="4343400" y="2851150"/>
          <p14:tracePt t="91050" x="4400550" y="2851150"/>
          <p14:tracePt t="91050" x="4451350" y="2844800"/>
          <p14:tracePt t="91050" x="4502150" y="2844800"/>
          <p14:tracePt t="91071" x="4559300" y="2844800"/>
          <p14:tracePt t="91082" x="4616450" y="2838450"/>
          <p14:tracePt t="91082" x="4730750" y="2838450"/>
          <p14:tracePt t="91101" x="4787900" y="2844800"/>
          <p14:tracePt t="91101" x="4851400" y="2844800"/>
          <p14:tracePt t="91119" x="4908550" y="2844800"/>
          <p14:tracePt t="91119" x="4972050" y="2851150"/>
          <p14:tracePt t="91134" x="5029200" y="2851150"/>
          <p14:tracePt t="91134" x="5149850" y="2857500"/>
          <p14:tracePt t="91151" x="5207000" y="2863850"/>
          <p14:tracePt t="91151" x="5264150" y="2863850"/>
          <p14:tracePt t="91169" x="5321300" y="2870200"/>
          <p14:tracePt t="91169" x="5372100" y="2870200"/>
          <p14:tracePt t="91184" x="5422900" y="2870200"/>
          <p14:tracePt t="91184" x="5473700" y="2870200"/>
          <p14:tracePt t="91201" x="5524500" y="2876550"/>
          <p14:tracePt t="91201" x="5613400" y="2876550"/>
          <p14:tracePt t="91220" x="5651500" y="2870200"/>
          <p14:tracePt t="91220" x="5695950" y="2870200"/>
          <p14:tracePt t="91236" x="5734050" y="2876550"/>
          <p14:tracePt t="91236" x="5778500" y="2870200"/>
          <p14:tracePt t="91252" x="5816600" y="2870200"/>
          <p14:tracePt t="91252" x="5854700" y="2870200"/>
          <p14:tracePt t="91252" x="5892800" y="2863850"/>
          <p14:tracePt t="91271" x="5924550" y="2863850"/>
          <p14:tracePt t="91283" x="5962650" y="2863850"/>
          <p14:tracePt t="91283" x="5994400" y="2857500"/>
          <p14:tracePt t="91283" x="6026150" y="2857500"/>
          <p14:tracePt t="91304" x="6051550" y="2857500"/>
          <p14:tracePt t="91316" x="6076950" y="2857500"/>
          <p14:tracePt t="91316" x="6134100" y="2857500"/>
          <p14:tracePt t="91335" x="6153150" y="2851150"/>
          <p14:tracePt t="91335" x="6178550" y="2851150"/>
          <p14:tracePt t="91352" x="6203950" y="2851150"/>
          <p14:tracePt t="91352" x="6223000" y="2851150"/>
          <p14:tracePt t="91352" x="6248400" y="2844800"/>
          <p14:tracePt t="91371" x="6273800" y="2844800"/>
          <p14:tracePt t="91383" x="6292850" y="2844800"/>
          <p14:tracePt t="91383" x="6330950" y="2851150"/>
          <p14:tracePt t="91402" x="6350000" y="2851150"/>
          <p14:tracePt t="91402" x="6369050" y="2857500"/>
          <p14:tracePt t="91421" x="6381750" y="2863850"/>
          <p14:tracePt t="91421" x="6400800" y="2863850"/>
          <p14:tracePt t="91421" x="6413500" y="2870200"/>
          <p14:tracePt t="91439" x="6426200" y="2876550"/>
          <p14:tracePt t="91439" x="6432550" y="2876550"/>
          <p14:tracePt t="91452" x="6445250" y="2882900"/>
          <p14:tracePt t="91452" x="6451600" y="2882900"/>
          <p14:tracePt t="91469" x="6457950" y="2889250"/>
          <p14:tracePt t="91484" x="6464300" y="2895600"/>
          <p14:tracePt t="91501" x="6464300" y="2901950"/>
          <p14:tracePt t="91501" x="6451600" y="2914650"/>
          <p14:tracePt t="91519" x="6445250" y="2921000"/>
          <p14:tracePt t="91519" x="6432550" y="2927350"/>
          <p14:tracePt t="91536" x="6426200" y="2933700"/>
          <p14:tracePt t="91536" x="6413500" y="2933700"/>
          <p14:tracePt t="91553" x="6400800" y="2940050"/>
          <p14:tracePt t="91553" x="6388100" y="2946400"/>
          <p14:tracePt t="91553" x="6369050" y="2946400"/>
          <p14:tracePt t="91571" x="6356350" y="2952750"/>
          <p14:tracePt t="91584" x="6343650" y="2952750"/>
          <p14:tracePt t="91584" x="6311900" y="2959100"/>
          <p14:tracePt t="91604" x="6292850" y="2965450"/>
          <p14:tracePt t="91604" x="6280150" y="2965450"/>
          <p14:tracePt t="91620" x="6261100" y="2971800"/>
          <p14:tracePt t="91620" x="6242050" y="2971800"/>
          <p14:tracePt t="91636" x="6229350" y="2978150"/>
          <p14:tracePt t="91636" x="6210300" y="2978150"/>
          <p14:tracePt t="91652" x="6184900" y="2984500"/>
          <p14:tracePt t="91652" x="6165850" y="2984500"/>
          <p14:tracePt t="91652" x="6140450" y="2990850"/>
          <p14:tracePt t="91672" x="6121400" y="2997200"/>
          <p14:tracePt t="91684" x="6096000" y="3003550"/>
          <p14:tracePt t="91684" x="6045200" y="3009900"/>
          <p14:tracePt t="91704" x="6013450" y="3016250"/>
          <p14:tracePt t="91704" x="5988050" y="3016250"/>
          <p14:tracePt t="91720" x="5956300" y="3022600"/>
          <p14:tracePt t="91720" x="5924550" y="3022600"/>
          <p14:tracePt t="91736" x="5892800" y="3028950"/>
          <p14:tracePt t="91736" x="5829300" y="3035300"/>
          <p14:tracePt t="91753" x="5791200" y="3035300"/>
          <p14:tracePt t="91753" x="5759450" y="3035300"/>
          <p14:tracePt t="91770" x="5721350" y="3035300"/>
          <p14:tracePt t="91770" x="5683250" y="3035300"/>
          <p14:tracePt t="91786" x="5645150" y="3035300"/>
          <p14:tracePt t="91786" x="5600700" y="3035300"/>
          <p14:tracePt t="91803" x="5562600" y="3028950"/>
          <p14:tracePt t="91803" x="5480050" y="3028950"/>
          <p14:tracePt t="91820" x="5435600" y="3028950"/>
          <p14:tracePt t="91820" x="5391150" y="3028950"/>
          <p14:tracePt t="91837" x="5340350" y="3028950"/>
          <p14:tracePt t="91837" x="5295900" y="3028950"/>
          <p14:tracePt t="91853" x="5251450" y="3028950"/>
          <p14:tracePt t="91853" x="5149850" y="3022600"/>
          <p14:tracePt t="91872" x="5099050" y="3022600"/>
          <p14:tracePt t="91872" x="5048250" y="3022600"/>
          <p14:tracePt t="91887" x="4997450" y="3022600"/>
          <p14:tracePt t="91887" x="4946650" y="3016250"/>
          <p14:tracePt t="91904" x="4902200" y="3016250"/>
          <p14:tracePt t="91904" x="4851400" y="3016250"/>
          <p14:tracePt t="91921" x="4800600" y="3016250"/>
          <p14:tracePt t="91921" x="4756150" y="3009900"/>
          <p14:tracePt t="91921" x="4711700" y="3009900"/>
          <p14:tracePt t="91939" x="4660900" y="3009900"/>
          <p14:tracePt t="91952" x="4622800" y="3009900"/>
          <p14:tracePt t="91952" x="4578350" y="3009900"/>
          <p14:tracePt t="91972" x="4508500" y="3016250"/>
          <p14:tracePt t="91972" x="4470400" y="3016250"/>
          <p14:tracePt t="91988" x="4445000" y="3016250"/>
          <p14:tracePt t="91988" x="4413250" y="3016250"/>
          <p14:tracePt t="92004" x="4387850" y="3016250"/>
          <p14:tracePt t="92004" x="4368800" y="3016250"/>
          <p14:tracePt t="92021" x="4343400" y="3016250"/>
          <p14:tracePt t="92021" x="4330700" y="3016250"/>
          <p14:tracePt t="92021" x="4311650" y="3022600"/>
          <p14:tracePt t="92040" x="4298950" y="3022600"/>
          <p14:tracePt t="92040" x="4292600" y="3022600"/>
          <p14:tracePt t="92054" x="4279900" y="3028950"/>
          <p14:tracePt t="92054" x="4273550" y="3028950"/>
          <p14:tracePt t="92071" x="4267200" y="3035300"/>
          <p14:tracePt t="92071" x="4260850" y="3035300"/>
          <p14:tracePt t="92088" x="4254500" y="3028950"/>
          <p14:tracePt t="92103" x="4260850" y="3022600"/>
          <p14:tracePt t="92167" x="4260850" y="3016250"/>
          <p14:tracePt t="92187" x="4254500" y="3009900"/>
          <p14:tracePt t="92202" x="4248150" y="3003550"/>
          <p14:tracePt t="92218" x="4241800" y="2997200"/>
          <p14:tracePt t="92230" x="4235450" y="2984500"/>
          <p14:tracePt t="92246" x="4229100" y="2978150"/>
          <p14:tracePt t="92256" x="4222750" y="2971800"/>
          <p14:tracePt t="92272" x="4216400" y="2965450"/>
          <p14:tracePt t="92287" x="4210050" y="2965450"/>
          <p14:tracePt t="92303" x="4203700" y="2959100"/>
          <p14:tracePt t="92303" x="4197350" y="2959100"/>
          <p14:tracePt t="92303" x="4191000" y="2952750"/>
          <p14:tracePt t="92324" x="4184650" y="2952750"/>
          <p14:tracePt t="92337" x="4178300" y="2946400"/>
          <p14:tracePt t="92337" x="4171950" y="2940050"/>
          <p14:tracePt t="92355" x="4159250" y="2927350"/>
          <p14:tracePt t="92375" x="4159250" y="2921000"/>
          <p14:tracePt t="92387" x="4152900" y="2914650"/>
          <p14:tracePt t="92404" x="4146550" y="2908300"/>
          <p14:tracePt t="92404" x="4140200" y="2901950"/>
          <p14:tracePt t="92424" x="4133850" y="2889250"/>
          <p14:tracePt t="92437" x="4133850" y="2882900"/>
          <p14:tracePt t="92468" x="4133850" y="2876550"/>
          <p14:tracePt t="92495" x="4140200" y="2870200"/>
          <p14:tracePt t="92527" x="4146550" y="2870200"/>
          <p14:tracePt t="92579" x="4146550" y="2876550"/>
          <p14:tracePt t="92587" x="4152900" y="2876550"/>
          <p14:tracePt t="92607" x="4159250" y="2876550"/>
          <p14:tracePt t="92623" x="4171950" y="2882900"/>
          <p14:tracePt t="92639" x="4178300" y="2882900"/>
          <p14:tracePt t="92647" x="4184650" y="2882900"/>
          <p14:tracePt t="92659" x="4191000" y="2882900"/>
          <p14:tracePt t="92671" x="4197350" y="2882900"/>
          <p14:tracePt t="92671" x="4210050" y="2889250"/>
          <p14:tracePt t="92671" x="4216400" y="2889250"/>
          <p14:tracePt t="92692" x="4229100" y="2895600"/>
          <p14:tracePt t="92704" x="4235450" y="2895600"/>
          <p14:tracePt t="92704" x="4260850" y="2901950"/>
          <p14:tracePt t="92723" x="4273550" y="2908300"/>
          <p14:tracePt t="92723" x="4286250" y="2908300"/>
          <p14:tracePt t="92740" x="4298950" y="2914650"/>
          <p14:tracePt t="92740" x="4318000" y="2914650"/>
          <p14:tracePt t="92757" x="4330700" y="2914650"/>
          <p14:tracePt t="92757" x="4368800" y="2921000"/>
          <p14:tracePt t="92773" x="4387850" y="2927350"/>
          <p14:tracePt t="92773" x="4406900" y="2927350"/>
          <p14:tracePt t="92790" x="4425950" y="2933700"/>
          <p14:tracePt t="92790" x="4445000" y="2933700"/>
          <p14:tracePt t="92807" x="4470400" y="2933700"/>
          <p14:tracePt t="92807" x="4489450" y="2933700"/>
          <p14:tracePt t="92823" x="4508500" y="2933700"/>
          <p14:tracePt t="92823" x="4552950" y="2933700"/>
          <p14:tracePt t="92840" x="4578350" y="2940050"/>
          <p14:tracePt t="92840" x="4603750" y="2933700"/>
          <p14:tracePt t="92856" x="4629150" y="2940050"/>
          <p14:tracePt t="92856" x="4654550" y="2933700"/>
          <p14:tracePt t="92873" x="4686300" y="2933700"/>
          <p14:tracePt t="92873" x="4749800" y="2927350"/>
          <p14:tracePt t="92893" x="4781550" y="2927350"/>
          <p14:tracePt t="92893" x="4813300" y="2921000"/>
          <p14:tracePt t="92907" x="4851400" y="2914650"/>
          <p14:tracePt t="92907" x="4889500" y="2908300"/>
          <p14:tracePt t="92925" x="4927600" y="2901950"/>
          <p14:tracePt t="92925" x="4972050" y="2895600"/>
          <p14:tracePt t="92925" x="5016500" y="2889250"/>
          <p14:tracePt t="92944" x="5060950" y="2882900"/>
          <p14:tracePt t="92955" x="5111750" y="2876550"/>
          <p14:tracePt t="92955" x="5162550" y="2870200"/>
          <p14:tracePt t="92955" x="5213350" y="2863850"/>
          <p14:tracePt t="92976" x="5264150" y="2857500"/>
          <p14:tracePt t="92989" x="5321300" y="2857500"/>
          <p14:tracePt t="92989" x="5441950" y="2844800"/>
          <p14:tracePt t="93008" x="5499100" y="2844800"/>
          <p14:tracePt t="93008" x="5562600" y="2844800"/>
          <p14:tracePt t="93025" x="5619750" y="2838450"/>
          <p14:tracePt t="93025" x="5689600" y="2838450"/>
          <p14:tracePt t="93041" x="5753100" y="2838450"/>
          <p14:tracePt t="93041" x="5816600" y="2832100"/>
          <p14:tracePt t="93041" x="5886450" y="2832100"/>
          <p14:tracePt t="93060" x="5956300" y="2832100"/>
          <p14:tracePt t="93060" x="6019800" y="2825750"/>
          <p14:tracePt t="93075" x="6096000" y="2819400"/>
          <p14:tracePt t="93075" x="6159500" y="2813050"/>
          <p14:tracePt t="93091" x="6229350" y="2813050"/>
          <p14:tracePt t="93091" x="6299200" y="2806700"/>
          <p14:tracePt t="93108" x="6369050" y="2800350"/>
          <p14:tracePt t="93108" x="6432550" y="2800350"/>
          <p14:tracePt t="93125" x="6502400" y="2794000"/>
          <p14:tracePt t="93125" x="6629400" y="2794000"/>
          <p14:tracePt t="93142" x="6692900" y="2787650"/>
          <p14:tracePt t="93142" x="6756400" y="2787650"/>
          <p14:tracePt t="93159" x="6813550" y="2781300"/>
          <p14:tracePt t="93159" x="6870700" y="2774950"/>
          <p14:tracePt t="93175" x="6927850" y="2774950"/>
          <p14:tracePt t="93175" x="7023100" y="2755900"/>
          <p14:tracePt t="93192" x="7067550" y="2755900"/>
          <p14:tracePt t="93192" x="7112000" y="2749550"/>
          <p14:tracePt t="93208" x="7150100" y="2749550"/>
          <p14:tracePt t="93208" x="7181850" y="2743200"/>
          <p14:tracePt t="93225" x="7213600" y="2736850"/>
          <p14:tracePt t="93225" x="7239000" y="2736850"/>
          <p14:tracePt t="93242" x="7258050" y="2736850"/>
          <p14:tracePt t="93242" x="7270750" y="2736850"/>
          <p14:tracePt t="93242" x="7283450" y="2730500"/>
          <p14:tracePt t="93261" x="7289800" y="2736850"/>
          <p14:tracePt t="93275" x="7283450" y="2736850"/>
          <p14:tracePt t="93292" x="7270750" y="2736850"/>
          <p14:tracePt t="93292" x="7251700" y="2743200"/>
          <p14:tracePt t="93309" x="7226300" y="2743200"/>
          <p14:tracePt t="93309" x="7207250" y="2749550"/>
          <p14:tracePt t="93309" x="7175500" y="2755900"/>
          <p14:tracePt t="93328" x="7143750" y="2762250"/>
          <p14:tracePt t="93340" x="7112000" y="2768600"/>
          <p14:tracePt t="93340" x="7029450" y="2781300"/>
          <p14:tracePt t="93360" x="6985000" y="2794000"/>
          <p14:tracePt t="93360" x="6940550" y="2800350"/>
          <p14:tracePt t="93375" x="6889750" y="2813050"/>
          <p14:tracePt t="93375" x="6832600" y="2819400"/>
          <p14:tracePt t="93393" x="6781800" y="2832100"/>
          <p14:tracePt t="93393" x="6718300" y="2838450"/>
          <p14:tracePt t="93409" x="6661150" y="2851150"/>
          <p14:tracePt t="93409" x="6597650" y="2863850"/>
          <p14:tracePt t="93409" x="6534150" y="2876550"/>
          <p14:tracePt t="93409" x="6470650" y="2889250"/>
          <p14:tracePt t="93432" x="6407150" y="2895600"/>
          <p14:tracePt t="93440" x="6337300" y="2908300"/>
          <p14:tracePt t="93440" x="6267450" y="2921000"/>
          <p14:tracePt t="93459" x="6197600" y="2933700"/>
          <p14:tracePt t="93459" x="6127750" y="2940050"/>
          <p14:tracePt t="93476" x="6057900" y="2952750"/>
          <p14:tracePt t="93476" x="5918200" y="2965450"/>
          <p14:tracePt t="93493" x="5848350" y="2971800"/>
          <p14:tracePt t="93493" x="5784850" y="2978150"/>
          <p14:tracePt t="93509" x="5721350" y="2978150"/>
          <p14:tracePt t="93509" x="5657850" y="2984500"/>
          <p14:tracePt t="93526" x="5600700" y="2984500"/>
          <p14:tracePt t="93526" x="5543550" y="2990850"/>
          <p14:tracePt t="93543" x="5492750" y="2990850"/>
          <p14:tracePt t="93543" x="5391150" y="2997200"/>
          <p14:tracePt t="93560" x="5346700" y="2997200"/>
          <p14:tracePt t="93560" x="5308600" y="3003550"/>
          <p14:tracePt t="93576" x="5270500" y="3009900"/>
          <p14:tracePt t="93576" x="5232400" y="3009900"/>
          <p14:tracePt t="93593" x="5200650" y="3016250"/>
          <p14:tracePt t="93593" x="5168900" y="3016250"/>
          <p14:tracePt t="93593" x="5143500" y="3016250"/>
          <p14:tracePt t="93612" x="5118100" y="3022600"/>
          <p14:tracePt t="93624" x="5099050" y="3022600"/>
          <p14:tracePt t="93624" x="5073650" y="3022600"/>
          <p14:tracePt t="93645" x="5041900" y="3022600"/>
          <p14:tracePt t="93645" x="5029200" y="3022600"/>
          <p14:tracePt t="93661" x="5016500" y="3022600"/>
          <p14:tracePt t="93661" x="4997450" y="3016250"/>
          <p14:tracePt t="93676" x="4984750" y="3016250"/>
          <p14:tracePt t="93676" x="4972050" y="3016250"/>
          <p14:tracePt t="93693" x="4965700" y="3016250"/>
          <p14:tracePt t="93693" x="4953000" y="3009900"/>
          <p14:tracePt t="93693" x="4940300" y="3003550"/>
          <p14:tracePt t="93713" x="4927600" y="3003550"/>
          <p14:tracePt t="93725" x="4914900" y="2997200"/>
          <p14:tracePt t="93725" x="4889500" y="2984500"/>
          <p14:tracePt t="93743" x="4876800" y="2978150"/>
          <p14:tracePt t="93743" x="4857750" y="2978150"/>
          <p14:tracePt t="93760" x="4845050" y="2971800"/>
          <p14:tracePt t="93760" x="4832350" y="2965450"/>
          <p14:tracePt t="93777" x="4813300" y="2959100"/>
          <p14:tracePt t="93777" x="4781550" y="2946400"/>
          <p14:tracePt t="93793" x="4768850" y="2946400"/>
          <p14:tracePt t="93793" x="4749800" y="2940050"/>
          <p14:tracePt t="93810" x="4737100" y="2940050"/>
          <p14:tracePt t="93810" x="4724400" y="2933700"/>
          <p14:tracePt t="93827" x="4711700" y="2933700"/>
          <p14:tracePt t="93827" x="4692650" y="2933700"/>
          <p14:tracePt t="93843" x="4686300" y="2927350"/>
          <p14:tracePt t="93843" x="4660900" y="2933700"/>
          <p14:tracePt t="93861" x="4648200" y="2933700"/>
          <p14:tracePt t="93861" x="4641850" y="2933700"/>
          <p14:tracePt t="93878" x="4635500" y="2933700"/>
          <p14:tracePt t="93878" x="4629150" y="2940050"/>
          <p14:tracePt t="93894" x="4629150" y="2946400"/>
          <p14:tracePt t="93894" x="4622800" y="2952750"/>
          <p14:tracePt t="93912" x="4622800" y="2959100"/>
          <p14:tracePt t="93927" x="4622800" y="2965450"/>
          <p14:tracePt t="93943" x="4629150" y="2965450"/>
          <p14:tracePt t="93959" x="4635500" y="2971800"/>
          <p14:tracePt t="93987" x="4635500" y="2965450"/>
          <p14:tracePt t="94031" x="4629150" y="2959100"/>
          <p14:tracePt t="94055" x="4629150" y="2952750"/>
          <p14:tracePt t="94063" x="4629150" y="2946400"/>
          <p14:tracePt t="94080" x="4622800" y="2940050"/>
          <p14:tracePt t="94092" x="4622800" y="2933700"/>
          <p14:tracePt t="94110" x="4616450" y="2927350"/>
          <p14:tracePt t="94126" x="4610100" y="2921000"/>
          <p14:tracePt t="94143" x="4603750" y="2921000"/>
          <p14:tracePt t="94160" x="4597400" y="2914650"/>
          <p14:tracePt t="94177" x="4597400" y="2908300"/>
          <p14:tracePt t="94193" x="4591050" y="2908300"/>
          <p14:tracePt t="94211" x="4584700" y="2908300"/>
          <p14:tracePt t="94227" x="4578350" y="2908300"/>
          <p14:tracePt t="94243" x="4572000" y="2908300"/>
          <p14:tracePt t="94267" x="4578350" y="2908300"/>
          <p14:tracePt t="94331" x="4584700" y="2908300"/>
          <p14:tracePt t="94347" x="4591050" y="2908300"/>
          <p14:tracePt t="94371" x="4597400" y="2901950"/>
          <p14:tracePt t="94399" x="4591050" y="2901950"/>
          <p14:tracePt t="94468" x="4584700" y="2901950"/>
          <p14:tracePt t="94483" x="4578350" y="2901950"/>
          <p14:tracePt t="94500" x="4572000" y="2901950"/>
          <p14:tracePt t="94505" x="4565650" y="2901950"/>
          <p14:tracePt t="94512" x="4559300" y="2901950"/>
          <p14:tracePt t="94528" x="4552950" y="2901950"/>
          <p14:tracePt t="94528" x="4546600" y="2901950"/>
          <p14:tracePt t="94546" x="4540250" y="2901950"/>
          <p14:tracePt t="94561" x="4533900" y="2908300"/>
          <p14:tracePt t="94561" x="4521200" y="2901950"/>
          <p14:tracePt t="94580" x="4521200" y="2908300"/>
          <p14:tracePt t="94580" x="4514850" y="2908300"/>
          <p14:tracePt t="94597" x="4508500" y="2908300"/>
          <p14:tracePt t="94597" x="4502150" y="2908300"/>
          <p14:tracePt t="94613" x="4489450" y="2908300"/>
          <p14:tracePt t="94613" x="4483100" y="2914650"/>
          <p14:tracePt t="94613" x="4470400" y="2914650"/>
          <p14:tracePt t="94632" x="4457700" y="2921000"/>
          <p14:tracePt t="94644" x="4445000" y="2921000"/>
          <p14:tracePt t="94644" x="4432300" y="2927350"/>
          <p14:tracePt t="94664" x="4394200" y="2940050"/>
          <p14:tracePt t="94664" x="4375150" y="2952750"/>
          <p14:tracePt t="94681" x="4349750" y="2959100"/>
          <p14:tracePt t="94681" x="4318000" y="2971800"/>
          <p14:tracePt t="94681" x="4292600" y="2984500"/>
          <p14:tracePt t="94700" x="4260850" y="3003550"/>
          <p14:tracePt t="94712" x="4229100" y="3016250"/>
          <p14:tracePt t="94712" x="4191000" y="3028950"/>
          <p14:tracePt t="94712" x="4152900" y="3041650"/>
          <p14:tracePt t="94733" x="4114800" y="3054350"/>
          <p14:tracePt t="94733" x="4070350" y="3067050"/>
          <p14:tracePt t="94747" x="4025900" y="3073400"/>
          <p14:tracePt t="94747" x="3975100" y="3086100"/>
          <p14:tracePt t="94764" x="3924300" y="3098800"/>
          <p14:tracePt t="94764" x="3867150" y="3105150"/>
          <p14:tracePt t="94780" x="3810000" y="3117850"/>
          <p14:tracePt t="94780" x="3752850" y="3130550"/>
          <p14:tracePt t="94797" x="3695700" y="3143250"/>
          <p14:tracePt t="94797" x="3581400" y="3175000"/>
          <p14:tracePt t="94814" x="3517900" y="3187700"/>
          <p14:tracePt t="94814" x="3467100" y="3200400"/>
          <p14:tracePt t="94830" x="3409950" y="3213100"/>
          <p14:tracePt t="94830" x="3359150" y="3225800"/>
          <p14:tracePt t="94847" x="3302000" y="3238500"/>
          <p14:tracePt t="94847" x="3206750" y="3263900"/>
          <p14:tracePt t="94864" x="3155950" y="3276600"/>
          <p14:tracePt t="94864" x="3111500" y="3289300"/>
          <p14:tracePt t="94881" x="3067050" y="3295650"/>
          <p14:tracePt t="94881" x="3022600" y="3308350"/>
          <p14:tracePt t="94897" x="2984500" y="3314700"/>
          <p14:tracePt t="94897" x="2946400" y="3327400"/>
          <p14:tracePt t="94914" x="2908300" y="3333750"/>
          <p14:tracePt t="94914" x="2870200" y="3340100"/>
          <p14:tracePt t="94914" x="2838450" y="3346450"/>
          <p14:tracePt t="94933" x="2806700" y="3352800"/>
          <p14:tracePt t="94933" x="2774950" y="3352800"/>
          <p14:tracePt t="94948" x="2749550" y="3359150"/>
          <p14:tracePt t="94948" x="2724150" y="3359150"/>
          <p14:tracePt t="94965" x="2698750" y="3359150"/>
          <p14:tracePt t="94965" x="2673350" y="3365500"/>
          <p14:tracePt t="94965" x="2647950" y="3365500"/>
          <p14:tracePt t="94984" x="2622550" y="3371850"/>
          <p14:tracePt t="94996" x="2597150" y="3371850"/>
          <p14:tracePt t="94996" x="2571750" y="3371850"/>
          <p14:tracePt t="94996" x="2546350" y="3371850"/>
          <p14:tracePt t="95017" x="2527300" y="3378200"/>
          <p14:tracePt t="95029" x="2501900" y="3378200"/>
          <p14:tracePt t="95029" x="2463800" y="3371850"/>
          <p14:tracePt t="95048" x="2444750" y="3365500"/>
          <p14:tracePt t="95048" x="2425700" y="3359150"/>
          <p14:tracePt t="95065" x="2406650" y="3352800"/>
          <p14:tracePt t="95065" x="2387600" y="3340100"/>
          <p14:tracePt t="95065" x="2368550" y="3333750"/>
          <p14:tracePt t="95084" x="2349500" y="3327400"/>
          <p14:tracePt t="95096" x="2330450" y="3321050"/>
          <p14:tracePt t="95096" x="2292350" y="3308350"/>
          <p14:tracePt t="95115" x="2273300" y="3302000"/>
          <p14:tracePt t="95115" x="2254250" y="3302000"/>
          <p14:tracePt t="95132" x="2235200" y="3295650"/>
          <p14:tracePt t="95132" x="2216150" y="3295650"/>
          <p14:tracePt t="95148" x="2190750" y="3295650"/>
          <p14:tracePt t="95148" x="2146300" y="3289300"/>
          <p14:tracePt t="95165" x="2127250" y="3289300"/>
          <p14:tracePt t="95165" x="2101850" y="3295650"/>
          <p14:tracePt t="95182" x="2076450" y="3295650"/>
          <p14:tracePt t="95182" x="2051050" y="3295650"/>
          <p14:tracePt t="95199" x="2025650" y="3302000"/>
          <p14:tracePt t="95199" x="2006600" y="3302000"/>
          <p14:tracePt t="95215" x="1981200" y="3308350"/>
          <p14:tracePt t="95215" x="1936750" y="3321050"/>
          <p14:tracePt t="95232" x="1917700" y="3327400"/>
          <p14:tracePt t="95232" x="1898650" y="3333750"/>
          <p14:tracePt t="95249" x="1879600" y="3340100"/>
          <p14:tracePt t="95249" x="1866900" y="3346450"/>
          <p14:tracePt t="95265" x="1854200" y="3346450"/>
          <p14:tracePt t="95265" x="1835150" y="3352800"/>
          <p14:tracePt t="95265" x="1828800" y="3359150"/>
          <p14:tracePt t="95285" x="1816100" y="3365500"/>
          <p14:tracePt t="95297" x="1803400" y="3365500"/>
          <p14:tracePt t="95297" x="1790700" y="3371850"/>
          <p14:tracePt t="95316" x="1790700" y="3378200"/>
          <p14:tracePt t="95331" x="1784350" y="3378200"/>
          <p14:tracePt t="95347" x="1778000" y="3384550"/>
          <p14:tracePt t="95364" x="1778000" y="3390900"/>
          <p14:tracePt t="95384" x="1771650" y="3397250"/>
          <p14:tracePt t="95421" x="1771650" y="3403600"/>
          <p14:tracePt t="95444" x="1771650" y="3409950"/>
          <p14:tracePt t="95460" x="1771650" y="3416300"/>
          <p14:tracePt t="95488" x="1771650" y="3422650"/>
          <p14:tracePt t="95496" x="1771650" y="3429000"/>
          <p14:tracePt t="95511" x="1765300" y="3435350"/>
          <p14:tracePt t="95524" x="1765300" y="3441700"/>
          <p14:tracePt t="95540" x="1752600" y="3448050"/>
          <p14:tracePt t="95556" x="1746250" y="3448050"/>
          <p14:tracePt t="95564" x="1739900" y="3454400"/>
          <p14:tracePt t="95564" x="1727200" y="3460750"/>
          <p14:tracePt t="95585" x="1720850" y="3460750"/>
          <p14:tracePt t="95585" x="1714500" y="3460750"/>
          <p14:tracePt t="95600" x="1701800" y="3467100"/>
          <p14:tracePt t="95600" x="1695450" y="3467100"/>
          <p14:tracePt t="95617" x="1689100" y="3467100"/>
          <p14:tracePt t="95617" x="1676400" y="3473450"/>
          <p14:tracePt t="95633" x="1663700" y="3473450"/>
          <p14:tracePt t="95633" x="1657350" y="3473450"/>
          <p14:tracePt t="95633" x="1644650" y="3473450"/>
          <p14:tracePt t="95653" x="1631950" y="3479800"/>
          <p14:tracePt t="95665" x="1625600" y="3479800"/>
          <p14:tracePt t="95665" x="1600200" y="3486150"/>
          <p14:tracePt t="95684" x="1587500" y="3486150"/>
          <p14:tracePt t="95684" x="1581150" y="3492500"/>
          <p14:tracePt t="95700" x="1568450" y="3492500"/>
          <p14:tracePt t="95700" x="1555750" y="3498850"/>
          <p14:tracePt t="95717" x="1549400" y="3498850"/>
          <p14:tracePt t="95717" x="1536700" y="3498850"/>
          <p14:tracePt t="95717" x="1530350" y="3505200"/>
          <p14:tracePt t="95736" x="1524000" y="3505200"/>
          <p14:tracePt t="95748" x="1517650" y="3511550"/>
          <p14:tracePt t="95748" x="1511300" y="3511550"/>
          <p14:tracePt t="95767" x="1504950" y="3517900"/>
          <p14:tracePt t="95782" x="1504950" y="3511550"/>
          <p14:tracePt t="95804" x="1511300" y="3505200"/>
          <p14:tracePt t="95820" x="1517650" y="3498850"/>
          <p14:tracePt t="95832" x="1524000" y="3498850"/>
          <p14:tracePt t="95849" x="1524000" y="3492500"/>
          <p14:tracePt t="95872" x="1524000" y="3486150"/>
          <p14:tracePt t="95908" x="1517650" y="3486150"/>
          <p14:tracePt t="95940" x="1511300" y="3486150"/>
          <p14:tracePt t="95952" x="1504950" y="3486150"/>
          <p14:tracePt t="95976" x="1498600" y="3486150"/>
          <p14:tracePt t="95992" x="1492250" y="3486150"/>
          <p14:tracePt t="96003" x="1485900" y="3486150"/>
          <p14:tracePt t="96020" x="1479550" y="3486150"/>
          <p14:tracePt t="96035" x="1473200" y="3486150"/>
          <p14:tracePt t="96043" x="1466850" y="3486150"/>
          <p14:tracePt t="96060" x="1460500" y="3492500"/>
          <p14:tracePt t="96072" x="1454150" y="3492500"/>
          <p14:tracePt t="96088" x="1447800" y="3492500"/>
          <p14:tracePt t="96104" x="1441450" y="3498850"/>
          <p14:tracePt t="96121" x="1435100" y="3505200"/>
          <p14:tracePt t="96133" x="1428750" y="3505200"/>
          <p14:tracePt t="96150" x="1422400" y="3505200"/>
          <p14:tracePt t="96172" x="1422400" y="3498850"/>
          <p14:tracePt t="96240" x="1422400" y="3492500"/>
          <p14:tracePt t="96304" x="1416050" y="3498850"/>
          <p14:tracePt t="96372" x="1409700" y="3498850"/>
          <p14:tracePt t="96404" x="1403350" y="3498850"/>
          <p14:tracePt t="96448" x="1397000" y="3505200"/>
          <p14:tracePt t="96472" x="1390650" y="3511550"/>
          <p14:tracePt t="96492" x="1384300" y="3511550"/>
          <p14:tracePt t="96524" x="1384300" y="3505200"/>
          <p14:tracePt t="96620" x="1377950" y="3511550"/>
          <p14:tracePt t="96644" x="1371600" y="3511550"/>
          <p14:tracePt t="96664" x="1365250" y="3511550"/>
          <p14:tracePt t="96680" x="1358900" y="3517900"/>
          <p14:tracePt t="96696" x="1352550" y="3517900"/>
          <p14:tracePt t="96712" x="1346200" y="3517900"/>
          <p14:tracePt t="96724" x="1339850" y="3524250"/>
          <p14:tracePt t="96740" x="1333500" y="3524250"/>
          <p14:tracePt t="96756" x="1327150" y="3524250"/>
          <p14:tracePt t="96773" x="1320800" y="3524250"/>
          <p14:tracePt t="96785" x="1314450" y="3524250"/>
          <p14:tracePt t="96808" x="1308100" y="3517900"/>
          <p14:tracePt t="96860" x="1308100" y="3511550"/>
          <p14:tracePt t="96912" x="1314450" y="3505200"/>
          <p14:tracePt t="96944" x="1320800" y="3498850"/>
          <p14:tracePt t="96988" x="1320800" y="3492500"/>
          <p14:tracePt t="97032" x="1327150" y="3486150"/>
          <p14:tracePt t="97056" x="1333500" y="3486150"/>
          <p14:tracePt t="97072" x="1339850" y="3479800"/>
          <p14:tracePt t="97080" x="1346200" y="3479800"/>
          <p14:tracePt t="97086" x="1352550" y="3479800"/>
          <p14:tracePt t="97086" x="1358900" y="3479800"/>
          <p14:tracePt t="97105" x="1371600" y="3479800"/>
          <p14:tracePt t="97105" x="1377950" y="3479800"/>
          <p14:tracePt t="97122" x="1390650" y="3479800"/>
          <p14:tracePt t="97122" x="1403350" y="3479800"/>
          <p14:tracePt t="97122" x="1422400" y="3486150"/>
          <p14:tracePt t="97141" x="1435100" y="3492500"/>
          <p14:tracePt t="97141" x="1454150" y="3498850"/>
          <p14:tracePt t="97155" x="1479550" y="3505200"/>
          <p14:tracePt t="97155" x="1498600" y="3517900"/>
          <p14:tracePt t="97172" x="1524000" y="3530600"/>
          <p14:tracePt t="97172" x="1549400" y="3543300"/>
          <p14:tracePt t="97189" x="1574800" y="3556000"/>
          <p14:tracePt t="97189" x="1631950" y="3575050"/>
          <p14:tracePt t="97206" x="1663700" y="3581400"/>
          <p14:tracePt t="97206" x="1695450" y="3587750"/>
          <p14:tracePt t="97222" x="1727200" y="3594100"/>
          <p14:tracePt t="97222" x="1758950" y="3600450"/>
          <p14:tracePt t="97239" x="1790700" y="3606800"/>
          <p14:tracePt t="97239" x="1828800" y="3606800"/>
          <p14:tracePt t="97256" x="1860550" y="3613150"/>
          <p14:tracePt t="97256" x="1924050" y="3619500"/>
          <p14:tracePt t="97273" x="1955800" y="3619500"/>
          <p14:tracePt t="97273" x="1993900" y="3619500"/>
          <p14:tracePt t="97289" x="2025650" y="3619500"/>
          <p14:tracePt t="97289" x="2057400" y="3619500"/>
          <p14:tracePt t="97306" x="2095500" y="3619500"/>
          <p14:tracePt t="97306" x="2127250" y="3613150"/>
          <p14:tracePt t="97306" x="2159000" y="3613150"/>
          <p14:tracePt t="97325" x="2190750" y="3606800"/>
          <p14:tracePt t="97337" x="2222500" y="3600450"/>
          <p14:tracePt t="97337" x="2286000" y="3594100"/>
          <p14:tracePt t="97356" x="2311400" y="3587750"/>
          <p14:tracePt t="97356" x="2343150" y="3581400"/>
          <p14:tracePt t="97373" x="2368550" y="3581400"/>
          <p14:tracePt t="97373" x="2393950" y="3575050"/>
          <p14:tracePt t="97389" x="2413000" y="3568700"/>
          <p14:tracePt t="97389" x="2438400" y="3562350"/>
          <p14:tracePt t="97389" x="2457450" y="3556000"/>
          <p14:tracePt t="97409" x="2476500" y="3556000"/>
          <p14:tracePt t="97409" x="2495550" y="3549650"/>
          <p14:tracePt t="97425" x="2514600" y="3543300"/>
          <p14:tracePt t="97438" x="2533650" y="3536950"/>
          <p14:tracePt t="97438" x="2559050" y="3524250"/>
          <p14:tracePt t="97456" x="2571750" y="3524250"/>
          <p14:tracePt t="97456" x="2584450" y="3517900"/>
          <p14:tracePt t="97473" x="2597150" y="3517900"/>
          <p14:tracePt t="97473" x="2603500" y="3511550"/>
          <p14:tracePt t="97490" x="2609850" y="3511550"/>
          <p14:tracePt t="97490" x="2622550" y="3511550"/>
          <p14:tracePt t="97507" x="2628900" y="3511550"/>
          <p14:tracePt t="97522" x="2635250" y="3517900"/>
          <p14:tracePt t="97538" x="2628900" y="3517900"/>
          <p14:tracePt t="97555" x="2622550" y="3524250"/>
          <p14:tracePt t="97555" x="2616200" y="3524250"/>
          <p14:tracePt t="97573" x="2603500" y="3517900"/>
          <p14:tracePt t="97589" x="2597150" y="3517900"/>
          <p14:tracePt t="97589" x="2597150" y="3524250"/>
          <p14:tracePt t="97607" x="2590800" y="3517900"/>
          <p14:tracePt t="97622" x="2584450" y="3517900"/>
          <p14:tracePt t="97622" x="2578100" y="3511550"/>
          <p14:tracePt t="97641" x="2578100" y="3505200"/>
          <p14:tracePt t="97657" x="2578100" y="3498850"/>
          <p14:tracePt t="97672" x="2584450" y="3492500"/>
          <p14:tracePt t="97688" x="2584450" y="3486150"/>
          <p14:tracePt t="97709" x="2590800" y="3479800"/>
          <p14:tracePt t="97732" x="2590800" y="3473450"/>
          <p14:tracePt t="97804" x="2597150" y="3473450"/>
          <p14:tracePt t="97836" x="2603500" y="3473450"/>
          <p14:tracePt t="97860" x="2609850" y="3479800"/>
          <p14:tracePt t="97872" x="2616200" y="3479800"/>
          <p14:tracePt t="97888" x="2622550" y="3479800"/>
          <p14:tracePt t="97904" x="2628900" y="3479800"/>
          <p14:tracePt t="97921" x="2635250" y="3479800"/>
          <p14:tracePt t="97932" x="2635250" y="3486150"/>
          <p14:tracePt t="97956" x="2635250" y="3492500"/>
          <p14:tracePt t="97972" x="2628900" y="3498850"/>
          <p14:tracePt t="97984" x="2628900" y="3505200"/>
          <p14:tracePt t="98000" x="2628900" y="3511550"/>
          <p14:tracePt t="98009" x="2622550" y="3517900"/>
          <p14:tracePt t="98009" x="2622550" y="3524250"/>
          <p14:tracePt t="98025" x="2622550" y="3530600"/>
          <p14:tracePt t="98025" x="2616200" y="3530600"/>
          <p14:tracePt t="98042" x="2609850" y="3536950"/>
          <p14:tracePt t="98042" x="2609850" y="3543300"/>
          <p14:tracePt t="98060" x="2603500" y="3556000"/>
          <p14:tracePt t="98073" x="2597150" y="3562350"/>
          <p14:tracePt t="98090" x="2597150" y="3568700"/>
          <p14:tracePt t="98107" x="2597150" y="3575050"/>
          <p14:tracePt t="98124" x="2590800" y="3581400"/>
          <p14:tracePt t="98140" x="2590800" y="3587750"/>
          <p14:tracePt t="98157" x="2590800" y="3594100"/>
          <p14:tracePt t="98157" x="2597150" y="3600450"/>
          <p14:tracePt t="98176" x="2597150" y="3606800"/>
          <p14:tracePt t="98190" x="2603500" y="3613150"/>
          <p14:tracePt t="98207" x="2609850" y="3619500"/>
          <p14:tracePt t="98224" x="2616200" y="3625850"/>
          <p14:tracePt t="98241" x="2622550" y="3632200"/>
          <p14:tracePt t="98241" x="2628900" y="3638550"/>
          <p14:tracePt t="98259" x="2635250" y="3651250"/>
          <p14:tracePt t="98274" x="2641600" y="3651250"/>
          <p14:tracePt t="98274" x="2647950" y="3663950"/>
          <p14:tracePt t="98293" x="2654300" y="3670300"/>
          <p14:tracePt t="98293" x="2660650" y="3676650"/>
          <p14:tracePt t="98309" x="2660650" y="3683000"/>
          <p14:tracePt t="98309" x="2667000" y="3689350"/>
          <p14:tracePt t="98326" x="2673350" y="3695700"/>
          <p14:tracePt t="98341" x="2679700" y="3695700"/>
          <p14:tracePt t="98357" x="2686050" y="3702050"/>
          <p14:tracePt t="98377" x="2686050" y="3695700"/>
          <p14:tracePt t="98400" x="2686050" y="3689350"/>
          <p14:tracePt t="98420" x="2679700" y="3689350"/>
          <p14:tracePt t="98444" x="2667000" y="3689350"/>
          <p14:tracePt t="98464" x="2660650" y="3689350"/>
          <p14:tracePt t="98481" x="2654300" y="3695700"/>
          <p14:tracePt t="98488" x="2641600" y="3695700"/>
          <p14:tracePt t="98512" x="2635250" y="3695700"/>
          <p14:tracePt t="98520" x="2628900" y="3695700"/>
          <p14:tracePt t="98525" x="2622550" y="3695700"/>
          <p14:tracePt t="98542" x="2616200" y="3695700"/>
          <p14:tracePt t="98558" x="2609850" y="3695700"/>
          <p14:tracePt t="98575" x="2603500" y="3695700"/>
          <p14:tracePt t="98592" x="2609850" y="3695700"/>
          <p14:tracePt t="98633" x="2616200" y="3695700"/>
          <p14:tracePt t="98644" x="2622550" y="3695700"/>
          <p14:tracePt t="98676" x="2628900" y="3689350"/>
          <p14:tracePt t="98701" x="2622550" y="3689350"/>
          <p14:tracePt t="98752" x="2616200" y="3689350"/>
          <p14:tracePt t="98780" x="2622550" y="3683000"/>
          <p14:tracePt t="98832" x="2622550" y="3689350"/>
          <p14:tracePt t="98885" x="2616200" y="3695700"/>
          <p14:tracePt t="98916" x="2609850" y="3702050"/>
          <p14:tracePt t="98944" x="2603500" y="3708400"/>
          <p14:tracePt t="99001" x="2597150" y="3708400"/>
          <p14:tracePt t="99020" x="2597150" y="3714750"/>
          <p14:tracePt t="99112" x="2597150" y="3721100"/>
          <p14:tracePt t="99156" x="2590800" y="3721100"/>
          <p14:tracePt t="99192" x="2584450" y="3727450"/>
          <p14:tracePt t="99216" x="2578100" y="3733800"/>
          <p14:tracePt t="99233" x="2571750" y="3740150"/>
          <p14:tracePt t="99244" x="2565400" y="3740150"/>
          <p14:tracePt t="99260" x="2559050" y="3746500"/>
          <p14:tracePt t="99276" x="2552700" y="3752850"/>
          <p14:tracePt t="99292" x="2546350" y="3759200"/>
          <p14:tracePt t="99304" x="2540000" y="3765550"/>
          <p14:tracePt t="99321" x="2533650" y="3765550"/>
          <p14:tracePt t="99336" x="2527300" y="3765550"/>
          <p14:tracePt t="99372" x="2533650" y="3765550"/>
          <p14:tracePt t="99424" x="2540000" y="3765550"/>
          <p14:tracePt t="99449" x="2533650" y="3765550"/>
          <p14:tracePt t="99480" x="2527300" y="3765550"/>
          <p14:tracePt t="99492" x="2520950" y="3765550"/>
          <p14:tracePt t="99509" x="2514600" y="3771900"/>
          <p14:tracePt t="99524" x="2508250" y="3771900"/>
          <p14:tracePt t="99540" x="2501900" y="3771900"/>
          <p14:tracePt t="99552" x="2495550" y="3778250"/>
          <p14:tracePt t="99569" x="2489200" y="3778250"/>
          <p14:tracePt t="99585" x="2482850" y="3784600"/>
          <p14:tracePt t="99601" x="2476500" y="3784600"/>
          <p14:tracePt t="99613" x="2470150" y="3784600"/>
          <p14:tracePt t="99629" x="2463800" y="3790950"/>
          <p14:tracePt t="99645" x="2457450" y="3797300"/>
          <p14:tracePt t="99689" x="2463800" y="3797300"/>
          <p14:tracePt t="99773" x="2470150" y="3790950"/>
          <p14:tracePt t="99793" x="2470150" y="3784600"/>
          <p14:tracePt t="99809" x="2476500" y="3784600"/>
          <p14:tracePt t="99824" x="2482850" y="3784600"/>
          <p14:tracePt t="99841" x="2489200" y="3790950"/>
          <p14:tracePt t="99853" x="2501900" y="3797300"/>
          <p14:tracePt t="99869" x="2508250" y="3803650"/>
          <p14:tracePt t="99885" x="2508250" y="3810000"/>
          <p14:tracePt t="99896" x="2514600" y="3810000"/>
          <p14:tracePt t="99913" x="2520950" y="3816350"/>
          <p14:tracePt t="99930" x="2520950" y="3822700"/>
          <p14:tracePt t="99965" x="2520950" y="3829050"/>
          <p14:tracePt t="99989" x="2520950" y="3835400"/>
          <p14:tracePt t="100012" x="2514600" y="3835400"/>
          <p14:tracePt t="100041" x="2508250" y="3835400"/>
          <p14:tracePt t="100081" x="2508250" y="3841750"/>
          <p14:tracePt t="100177" x="2508250" y="3848100"/>
          <p14:tracePt t="100205" x="2514600" y="3841750"/>
          <p14:tracePt t="100245" x="2520950" y="3841750"/>
          <p14:tracePt t="100273" x="2527300" y="3841750"/>
          <p14:tracePt t="100313" x="2533650" y="3841750"/>
          <p14:tracePt t="100341" x="2540000" y="3835400"/>
          <p14:tracePt t="100357" x="2540000" y="3829050"/>
          <p14:tracePt t="100372" x="2546350" y="3822700"/>
          <p14:tracePt t="100385" x="2552700" y="3822700"/>
          <p14:tracePt t="100401" x="2559050" y="3816350"/>
          <p14:tracePt t="100424" x="2565400" y="3816350"/>
          <p14:tracePt t="100453" x="2565400" y="3810000"/>
          <p14:tracePt t="100505" x="2559050" y="3810000"/>
          <p14:tracePt t="100528" x="2559050" y="3803650"/>
          <p14:tracePt t="100564" x="2559050" y="3797300"/>
          <p14:tracePt t="100597" x="2552700" y="3790950"/>
          <p14:tracePt t="100633" x="2546350" y="3790950"/>
          <p14:tracePt t="100673" x="2540000" y="3784600"/>
          <p14:tracePt t="100717" x="2533650" y="3778250"/>
          <p14:tracePt t="100741" x="2533650" y="3771900"/>
          <p14:tracePt t="100753" x="2533650" y="3765550"/>
          <p14:tracePt t="100769" x="2527300" y="3759200"/>
          <p14:tracePt t="100785" x="2527300" y="3752850"/>
          <p14:tracePt t="100801" x="2533650" y="3752850"/>
          <p14:tracePt t="100821" x="2540000" y="3752850"/>
          <p14:tracePt t="100845" x="2552700" y="3752850"/>
          <p14:tracePt t="100861" x="2552700" y="3759200"/>
          <p14:tracePt t="100873" x="2565400" y="3759200"/>
          <p14:tracePt t="100889" x="2565400" y="3765550"/>
          <p14:tracePt t="100905" x="2571750" y="3771900"/>
          <p14:tracePt t="100916" x="2578100" y="3784600"/>
          <p14:tracePt t="100933" x="2584450" y="3784600"/>
          <p14:tracePt t="100950" x="2590800" y="3790950"/>
          <p14:tracePt t="100950" x="2597150" y="3797300"/>
          <p14:tracePt t="100969" x="2603500" y="3803650"/>
          <p14:tracePt t="100984" x="2609850" y="3810000"/>
          <p14:tracePt t="101000" x="2616200" y="3822700"/>
          <p14:tracePt t="101017" x="2622550" y="3822700"/>
          <p14:tracePt t="101034" x="2628900" y="3829050"/>
          <p14:tracePt t="101051" x="2635250" y="3835400"/>
          <p14:tracePt t="101068" x="2628900" y="3829050"/>
          <p14:tracePt t="101161" x="2622550" y="3829050"/>
          <p14:tracePt t="101189" x="2616200" y="3822700"/>
          <p14:tracePt t="101233" x="2616200" y="3816350"/>
          <p14:tracePt t="101265" x="2609850" y="3822700"/>
          <p14:tracePt t="101293" x="2603500" y="3822700"/>
          <p14:tracePt t="101325" x="2603500" y="3829050"/>
          <p14:tracePt t="101345" x="2609850" y="3822700"/>
          <p14:tracePt t="101405" x="2616200" y="3822700"/>
          <p14:tracePt t="101525" x="2616200" y="3816350"/>
          <p14:tracePt t="101549" x="2622550" y="3816350"/>
          <p14:tracePt t="101573" x="2628900" y="3810000"/>
          <p14:tracePt t="101593" x="2635250" y="3810000"/>
          <p14:tracePt t="101617" x="2635250" y="3803650"/>
          <p14:tracePt t="101645" x="2635250" y="3797300"/>
          <p14:tracePt t="101677" x="2628900" y="3797300"/>
          <p14:tracePt t="101753" x="2635250" y="3797300"/>
          <p14:tracePt t="101873" x="2635250" y="3803650"/>
          <p14:tracePt t="101933" x="2628900" y="3803650"/>
          <p14:tracePt t="101977" x="2635250" y="3803650"/>
          <p14:tracePt t="102045" x="2641600" y="3803650"/>
          <p14:tracePt t="102081" x="2647950" y="3803650"/>
          <p14:tracePt t="102121" x="2654300" y="3810000"/>
          <p14:tracePt t="102141" x="2660650" y="3810000"/>
          <p14:tracePt t="102165" x="2660650" y="3816350"/>
          <p14:tracePt t="102193" x="2667000" y="3816350"/>
          <p14:tracePt t="102329" x="2660650" y="3822700"/>
          <p14:tracePt t="102373" x="2654300" y="3822700"/>
          <p14:tracePt t="102397" x="2647950" y="3829050"/>
          <p14:tracePt t="102422" x="2641600" y="3835400"/>
          <p14:tracePt t="102473" x="2647950" y="3841750"/>
          <p14:tracePt t="102517" x="2647950" y="3848100"/>
          <p14:tracePt t="102601" x="2641600" y="3841750"/>
          <p14:tracePt t="102646" x="2647950" y="3841750"/>
          <p14:tracePt t="102705" x="2654300" y="3835400"/>
          <p14:tracePt t="102725" x="2660650" y="3829050"/>
          <p14:tracePt t="102749" x="2654300" y="3829050"/>
          <p14:tracePt t="102853" x="2654300" y="3822700"/>
          <p14:tracePt t="102877" x="2660650" y="3822700"/>
          <p14:tracePt t="102937" x="2660650" y="3829050"/>
          <p14:tracePt t="103205" x="2654300" y="3835400"/>
          <p14:tracePt t="103253" x="2654300" y="3841750"/>
          <p14:tracePt t="103281" x="2654300" y="3835400"/>
          <p14:tracePt t="103441" x="2647950" y="3841750"/>
          <p14:tracePt t="103469" x="2641600" y="3841750"/>
          <p14:tracePt t="103501" x="2635250" y="3841750"/>
          <p14:tracePt t="103514" x="2628900" y="3848100"/>
          <p14:tracePt t="103537" x="2622550" y="3841750"/>
          <p14:tracePt t="103561" x="2622550" y="3835400"/>
          <p14:tracePt t="103581" x="2622550" y="3829050"/>
          <p14:tracePt t="103598" x="2622550" y="3822700"/>
          <p14:tracePt t="103622" x="2622550" y="3816350"/>
          <p14:tracePt t="103634" x="2616200" y="3816350"/>
          <p14:tracePt t="103657" x="2609850" y="3810000"/>
          <p14:tracePt t="103681" x="2609850" y="3803650"/>
          <p14:tracePt t="103718" x="2603500" y="3803650"/>
          <p14:tracePt t="103745" x="2597150" y="3803650"/>
          <p14:tracePt t="103777" x="2590800" y="3797300"/>
          <p14:tracePt t="103822" x="2584450" y="3803650"/>
          <p14:tracePt t="103934" x="2578100" y="3810000"/>
          <p14:tracePt t="103966" x="2584450" y="3810000"/>
          <p14:tracePt t="104026" x="2590800" y="3816350"/>
          <p14:tracePt t="104122" x="2584450" y="3822700"/>
          <p14:tracePt t="104162" x="2590800" y="3822700"/>
          <p14:tracePt t="104274" x="2597150" y="3822700"/>
          <p14:tracePt t="104293" x="2603500" y="3816350"/>
          <p14:tracePt t="104318" x="2609850" y="3810000"/>
          <p14:tracePt t="104334" x="2616200" y="3810000"/>
          <p14:tracePt t="104346" x="2622550" y="3810000"/>
          <p14:tracePt t="104354" x="2628900" y="3810000"/>
          <p14:tracePt t="104370" x="2635250" y="3810000"/>
          <p14:tracePt t="104379" x="2635250" y="3803650"/>
          <p14:tracePt t="104379" x="2641600" y="3803650"/>
          <p14:tracePt t="104397" x="2647950" y="3803650"/>
          <p14:tracePt t="104397" x="2654300" y="3803650"/>
          <p14:tracePt t="104414" x="2660650" y="3803650"/>
          <p14:tracePt t="104429" x="2667000" y="3797300"/>
          <p14:tracePt t="104446" x="2673350" y="3790950"/>
          <p14:tracePt t="104462" x="2679700" y="3784600"/>
          <p14:tracePt t="104479" x="2692400" y="3784600"/>
          <p14:tracePt t="104495" x="2698750" y="3790950"/>
          <p14:tracePt t="104526" x="2705100" y="3790950"/>
          <p14:tracePt t="104542" x="2711450" y="3797300"/>
          <p14:tracePt t="104558" x="2717800" y="3797300"/>
          <p14:tracePt t="104582" x="2724150" y="3797300"/>
          <p14:tracePt t="104594" x="2730500" y="3790950"/>
          <p14:tracePt t="104609" x="2743200" y="3790950"/>
          <p14:tracePt t="104625" x="2755900" y="3784600"/>
          <p14:tracePt t="104645" x="2762250" y="3784600"/>
          <p14:tracePt t="104661" x="2762250" y="3778250"/>
          <p14:tracePt t="104677" x="2768600" y="3771900"/>
          <p14:tracePt t="104702" x="2768600" y="3778250"/>
          <p14:tracePt t="104738" x="2774950" y="3778250"/>
          <p14:tracePt t="104773" x="2781300" y="3778250"/>
          <p14:tracePt t="104790" x="2787650" y="3771900"/>
          <p14:tracePt t="104806" x="2794000" y="3771900"/>
          <p14:tracePt t="104822" x="2800350" y="3765550"/>
          <p14:tracePt t="104834" x="2800350" y="3771900"/>
          <p14:tracePt t="104842" x="2806700" y="3771900"/>
          <p14:tracePt t="104866" x="2813050" y="3771900"/>
          <p14:tracePt t="104886" x="2813050" y="3765550"/>
          <p14:tracePt t="104902" x="2819400" y="3759200"/>
          <p14:tracePt t="104934" x="2819400" y="3765550"/>
          <p14:tracePt t="104962" x="2813050" y="3765550"/>
          <p14:tracePt t="104986" x="2806700" y="3771900"/>
          <p14:tracePt t="104994" x="2806700" y="3778250"/>
          <p14:tracePt t="105006" x="2800350" y="3771900"/>
          <p14:tracePt t="105029" x="2794000" y="3765550"/>
          <p14:tracePt t="105122" x="2787650" y="3771900"/>
          <p14:tracePt t="105150" x="2787650" y="3778250"/>
          <p14:tracePt t="105182" x="2787650" y="3771900"/>
          <p14:tracePt t="105270" x="2794000" y="3771900"/>
          <p14:tracePt t="105294" x="2787650" y="3778250"/>
          <p14:tracePt t="105362" x="2787650" y="3771900"/>
          <p14:tracePt t="105425" x="2787650" y="3778250"/>
          <p14:tracePt t="105442" x="2787650" y="3771900"/>
          <p14:tracePt t="105482" x="2781300" y="3771900"/>
          <p14:tracePt t="105578" x="2774950" y="3778250"/>
          <p14:tracePt t="105654" x="2768600" y="3778250"/>
          <p14:tracePt t="106014" x="2768600" y="3784600"/>
          <p14:tracePt t="106202" x="2774950" y="3778250"/>
          <p14:tracePt t="106290" x="2774950" y="3784600"/>
          <p14:tracePt t="106410" x="2768600" y="3778250"/>
          <p14:tracePt t="106486" x="2762250" y="3778250"/>
          <p14:tracePt t="106515" x="2762250" y="3784600"/>
          <p14:tracePt t="106530" x="2755900" y="3784600"/>
          <p14:tracePt t="106554" x="2755900" y="3790950"/>
          <p14:tracePt t="106582" x="2762250" y="3790950"/>
          <p14:tracePt t="106622" x="2755900" y="3784600"/>
          <p14:tracePt t="106694" x="2755900" y="3778250"/>
          <p14:tracePt t="106718" x="2749550" y="3771900"/>
          <p14:tracePt t="106794" x="2755900" y="3778250"/>
          <p14:tracePt t="106898" x="2762250" y="3784600"/>
          <p14:tracePt t="106927" x="2768600" y="3784600"/>
          <p14:tracePt t="106950" x="2774950" y="3790950"/>
          <p14:tracePt t="107002" x="2768600" y="3784600"/>
          <p14:tracePt t="107095" x="2762250" y="3784600"/>
          <p14:tracePt t="107130" x="2762250" y="3778250"/>
          <p14:tracePt t="107162" x="2768600" y="3784600"/>
          <p14:tracePt t="107214" x="2774950" y="3784600"/>
          <p14:tracePt t="107243" x="2781300" y="3784600"/>
          <p14:tracePt t="107266" x="2787650" y="3778250"/>
          <p14:tracePt t="107310" x="2787650" y="3784600"/>
          <p14:tracePt t="107334" x="2781300" y="3778250"/>
          <p14:tracePt t="107395" x="2774950" y="3778250"/>
          <p14:tracePt t="107414" x="2768600" y="3778250"/>
          <p14:tracePt t="107462" x="2768600" y="3784600"/>
          <p14:tracePt t="107482" x="2762250" y="3778250"/>
          <p14:tracePt t="107514" x="2755900" y="3778250"/>
          <p14:tracePt t="107535" x="2755900" y="3784600"/>
          <p14:tracePt t="107551" x="2749550" y="3784600"/>
          <p14:tracePt t="107583" x="2743200" y="3797300"/>
          <p14:tracePt t="107618" x="2743200" y="3803650"/>
          <p14:tracePt t="107643" x="2736850" y="3810000"/>
          <p14:tracePt t="107670" x="2743200" y="3816350"/>
          <p14:tracePt t="107687" x="2736850" y="3822700"/>
          <p14:tracePt t="107706" x="2743200" y="3829050"/>
          <p14:tracePt t="107723" x="2749550" y="3829050"/>
          <p14:tracePt t="107738" x="2755900" y="3829050"/>
          <p14:tracePt t="107754" x="2762250" y="3822700"/>
          <p14:tracePt t="107766" x="2768600" y="3829050"/>
          <p14:tracePt t="107782" x="2774950" y="3829050"/>
          <p14:tracePt t="107799" x="2781300" y="3829050"/>
          <p14:tracePt t="107807" x="2787650" y="3829050"/>
          <p14:tracePt t="107824" x="2800350" y="3822700"/>
          <p14:tracePt t="107824" x="2813050" y="3816350"/>
          <p14:tracePt t="107843" x="2819400" y="3816350"/>
          <p14:tracePt t="107843" x="2825750" y="3810000"/>
          <p14:tracePt t="107860" x="2832100" y="3803650"/>
          <p14:tracePt t="107860" x="2838450" y="3803650"/>
          <p14:tracePt t="107876" x="2851150" y="3803650"/>
          <p14:tracePt t="107876" x="2857500" y="3797300"/>
          <p14:tracePt t="107876" x="2863850" y="3790950"/>
          <p14:tracePt t="107895" x="2876550" y="3790950"/>
          <p14:tracePt t="107907" x="2882900" y="3790950"/>
          <p14:tracePt t="107907" x="2908300" y="3784600"/>
          <p14:tracePt t="107928" x="2921000" y="3784600"/>
          <p14:tracePt t="107928" x="2933700" y="3778250"/>
          <p14:tracePt t="107944" x="2940050" y="3778250"/>
          <p14:tracePt t="107944" x="2952750" y="3778250"/>
          <p14:tracePt t="107960" x="2965450" y="3778250"/>
          <p14:tracePt t="107960" x="2978150" y="3778250"/>
          <p14:tracePt t="107960" x="2984500" y="3778250"/>
          <p14:tracePt t="107979" x="2990850" y="3778250"/>
          <p14:tracePt t="107991" x="2997200" y="3778250"/>
          <p14:tracePt t="107991" x="3009900" y="3771900"/>
          <p14:tracePt t="108010" x="3022600" y="3778250"/>
          <p14:tracePt t="108024" x="3028950" y="3784600"/>
          <p14:tracePt t="108041" x="3035300" y="3790950"/>
          <p14:tracePt t="108058" x="3041650" y="3790950"/>
          <p14:tracePt t="108075" x="3035300" y="3790950"/>
          <p14:tracePt t="108106" x="3028950" y="3784600"/>
          <p14:tracePt t="108134" x="3022600" y="3784600"/>
          <p14:tracePt t="108174" x="3016250" y="3790950"/>
          <p14:tracePt t="108246" x="3016250" y="3797300"/>
          <p14:tracePt t="108271" x="3016250" y="3790950"/>
          <p14:tracePt t="108287" x="3016250" y="3784600"/>
          <p14:tracePt t="108307" x="3016250" y="3778250"/>
          <p14:tracePt t="108331" x="3016250" y="3771900"/>
          <p14:tracePt t="108363" x="3009900" y="3765550"/>
          <p14:tracePt t="108367" x="3009900" y="3759200"/>
          <p14:tracePt t="108376" x="3003550" y="3759200"/>
          <p14:tracePt t="108392" x="2997200" y="3752850"/>
          <p14:tracePt t="108409" x="2990850" y="3746500"/>
          <p14:tracePt t="108409" x="2984500" y="3733800"/>
          <p14:tracePt t="108430" x="2978150" y="3733800"/>
          <p14:tracePt t="108430" x="2965450" y="3721100"/>
          <p14:tracePt t="108445" x="2959100" y="3714750"/>
          <p14:tracePt t="108445" x="2946400" y="3708400"/>
          <p14:tracePt t="108461" x="2933700" y="3702050"/>
          <p14:tracePt t="108461" x="2921000" y="3695700"/>
          <p14:tracePt t="108479" x="2914650" y="3683000"/>
          <p14:tracePt t="108479" x="2889250" y="3676650"/>
          <p14:tracePt t="108496" x="2882900" y="3676650"/>
          <p14:tracePt t="108496" x="2876550" y="3670300"/>
          <p14:tracePt t="108512" x="2863850" y="3670300"/>
          <p14:tracePt t="108512" x="2857500" y="3670300"/>
          <p14:tracePt t="108529" x="2870200" y="3670300"/>
          <p14:tracePt t="108607" x="2882900" y="3670300"/>
          <p14:tracePt t="108623" x="2857500" y="3657600"/>
          <p14:tracePt t="108631" x="2838450" y="3657600"/>
          <p14:tracePt t="108643" x="2813050" y="3657600"/>
          <p14:tracePt t="108643" x="2774950" y="3644900"/>
          <p14:tracePt t="108664" x="2755900" y="3644900"/>
          <p14:tracePt t="108664" x="2724150" y="3644900"/>
          <p14:tracePt t="108678" x="2686050" y="3651250"/>
          <p14:tracePt t="108694" x="2692400" y="3657600"/>
          <p14:tracePt t="108710" x="2698750" y="3657600"/>
          <p14:tracePt t="108710" x="2705100" y="3651250"/>
          <p14:tracePt t="108729" x="2711450" y="3657600"/>
          <p14:tracePt t="108729" x="2711450" y="3651250"/>
          <p14:tracePt t="108746" x="2724150" y="3651250"/>
          <p14:tracePt t="108760" x="2730500" y="3651250"/>
          <p14:tracePt t="108783" x="2730500" y="3663950"/>
          <p14:tracePt t="108783" x="2730500" y="3657600"/>
          <p14:tracePt t="108796" x="2730500" y="3651250"/>
          <p14:tracePt t="108835" x="2730500" y="3644900"/>
          <p14:tracePt t="108871" x="2730500" y="3638550"/>
          <p14:tracePt t="108887" x="2736850" y="3638550"/>
          <p14:tracePt t="108915" x="2743200" y="3644900"/>
          <p14:tracePt t="108931" x="2749550" y="3644900"/>
          <p14:tracePt t="108947" x="2755900" y="3644900"/>
          <p14:tracePt t="108963" x="2762250" y="3638550"/>
          <p14:tracePt t="108975" x="2768600" y="3632200"/>
          <p14:tracePt t="108991" x="2774950" y="3638550"/>
          <p14:tracePt t="109015" x="2768600" y="3638550"/>
          <p14:tracePt t="109051" x="2768600" y="3632200"/>
          <p14:tracePt t="109067" x="2762250" y="3638550"/>
          <p14:tracePt t="109083" x="2755900" y="3638550"/>
          <p14:tracePt t="109094" x="2749550" y="3638550"/>
          <p14:tracePt t="109103" x="2743200" y="3638550"/>
          <p14:tracePt t="109112" x="2736850" y="3644900"/>
          <p14:tracePt t="109112" x="2730500" y="3644900"/>
          <p14:tracePt t="109131" x="2724150" y="3644900"/>
          <p14:tracePt t="109131" x="2711450" y="3651250"/>
          <p14:tracePt t="109147" x="2698750" y="3657600"/>
          <p14:tracePt t="109162" x="2686050" y="3657600"/>
          <p14:tracePt t="109162" x="2679700" y="3663950"/>
          <p14:tracePt t="109181" x="2673350" y="3663950"/>
          <p14:tracePt t="109195" x="2667000" y="3670300"/>
          <p14:tracePt t="109212" x="2673350" y="3670300"/>
          <p14:tracePt t="109275" x="2679700" y="3670300"/>
          <p14:tracePt t="109299" x="2686050" y="3663950"/>
          <p14:tracePt t="109323" x="2692400" y="3663950"/>
          <p14:tracePt t="109335" x="2698750" y="3657600"/>
          <p14:tracePt t="109351" x="2698750" y="3663950"/>
          <p14:tracePt t="109375" x="2698750" y="3670300"/>
          <p14:tracePt t="109395" x="2692400" y="3670300"/>
          <p14:tracePt t="109427" x="2686050" y="3670300"/>
          <p14:tracePt t="109447" x="2692400" y="3663950"/>
          <p14:tracePt t="109462" x="2698750" y="3657600"/>
          <p14:tracePt t="109495" x="2705100" y="3657600"/>
          <p14:tracePt t="109507" x="2711450" y="3663950"/>
          <p14:tracePt t="109523" x="2717800" y="3657600"/>
          <p14:tracePt t="109538" x="2724150" y="3657600"/>
          <p14:tracePt t="109547" x="2730500" y="3657600"/>
          <p14:tracePt t="109547" x="2736850" y="3657600"/>
          <p14:tracePt t="109547" x="2743200" y="3651250"/>
          <p14:tracePt t="109568" x="2749550" y="3651250"/>
          <p14:tracePt t="109584" x="2762250" y="3651250"/>
          <p14:tracePt t="109600" x="2768600" y="3657600"/>
          <p14:tracePt t="109614" x="2774950" y="3651250"/>
          <p14:tracePt t="109630" x="2781300" y="3657600"/>
          <p14:tracePt t="109652" x="2781300" y="3670300"/>
          <p14:tracePt t="109664" x="2774950" y="3676650"/>
          <p14:tracePt t="109687" x="2774950" y="3683000"/>
          <p14:tracePt t="109719" x="2781300" y="3683000"/>
          <p14:tracePt t="109799" x="2787650" y="3689350"/>
          <p14:tracePt t="109823" x="2794000" y="3689350"/>
          <p14:tracePt t="109839" x="2794000" y="3683000"/>
          <p14:tracePt t="109891" x="2794000" y="3676650"/>
          <p14:tracePt t="109907" x="2794000" y="3670300"/>
          <p14:tracePt t="109935" x="2794000" y="3676650"/>
          <p14:tracePt t="109943" x="2800350" y="3670300"/>
          <p14:tracePt t="109979" x="2806700" y="3670300"/>
          <p14:tracePt t="109995" x="2813050" y="3657600"/>
          <p14:tracePt t="110003" x="2825750" y="3657600"/>
          <p14:tracePt t="110027" x="2832100" y="3651250"/>
          <p14:tracePt t="110039" x="2838450" y="3651250"/>
          <p14:tracePt t="110055" x="2832100" y="3657600"/>
          <p14:tracePt t="110123" x="2832100" y="3663950"/>
          <p14:tracePt t="110147" x="2825750" y="3670300"/>
          <p14:tracePt t="110168" x="2819400" y="3670300"/>
          <p14:tracePt t="110175" x="2813050" y="3670300"/>
          <p14:tracePt t="110184" x="2806700" y="3676650"/>
          <p14:tracePt t="110199" x="2800350" y="3676650"/>
          <p14:tracePt t="110199" x="2794000" y="3683000"/>
          <p14:tracePt t="110217" x="2787650" y="3683000"/>
          <p14:tracePt t="110217" x="2787650" y="3689350"/>
          <p14:tracePt t="110235" x="2774950" y="3702050"/>
          <p14:tracePt t="110249" x="2768600" y="3708400"/>
          <p14:tracePt t="110249" x="2768600" y="3714750"/>
          <p14:tracePt t="110268" x="2755900" y="3721100"/>
          <p14:tracePt t="110283" x="2755900" y="3727450"/>
          <p14:tracePt t="110299" x="2749550" y="3733800"/>
          <p14:tracePt t="110316" x="2743200" y="3740150"/>
          <p14:tracePt t="110316" x="2743200" y="3746500"/>
          <p14:tracePt t="110336" x="2736850" y="3752850"/>
          <p14:tracePt t="110349" x="2736850" y="3765550"/>
          <p14:tracePt t="110366" x="2736850" y="3771900"/>
          <p14:tracePt t="110383" x="2736850" y="3778250"/>
          <p14:tracePt t="110383" x="2736850" y="3784600"/>
          <p14:tracePt t="110403" x="2736850" y="3790950"/>
          <p14:tracePt t="110416" x="2743200" y="3790950"/>
          <p14:tracePt t="110416" x="2749550" y="3790950"/>
          <p14:tracePt t="110435" x="2755900" y="3790950"/>
          <p14:tracePt t="110450" x="2762250" y="3797300"/>
          <p14:tracePt t="110450" x="2774950" y="3797300"/>
          <p14:tracePt t="110468" x="2781300" y="3803650"/>
          <p14:tracePt t="110468" x="2787650" y="3803650"/>
          <p14:tracePt t="110485" x="2794000" y="3803650"/>
          <p14:tracePt t="110485" x="2800350" y="3803650"/>
          <p14:tracePt t="110502" x="2813050" y="3797300"/>
          <p14:tracePt t="110502" x="2819400" y="3797300"/>
          <p14:tracePt t="110519" x="2832100" y="3790950"/>
          <p14:tracePt t="110519" x="2851150" y="3790950"/>
          <p14:tracePt t="110536" x="2863850" y="3784600"/>
          <p14:tracePt t="110536" x="2870200" y="3784600"/>
          <p14:tracePt t="110552" x="2876550" y="3784600"/>
          <p14:tracePt t="110552" x="2889250" y="3771900"/>
          <p14:tracePt t="110569" x="2895600" y="3771900"/>
          <p14:tracePt t="110569" x="2908300" y="3765550"/>
          <p14:tracePt t="110569" x="2914650" y="3759200"/>
          <p14:tracePt t="110588" x="2921000" y="3759200"/>
          <p14:tracePt t="110600" x="2921000" y="3752850"/>
          <p14:tracePt t="110600" x="2927350" y="3752850"/>
          <p14:tracePt t="110620" x="2940050" y="3752850"/>
          <p14:tracePt t="110634" x="2946400" y="3746500"/>
          <p14:tracePt t="110650" x="2946400" y="3740150"/>
          <p14:tracePt t="110668" x="2952750" y="3733800"/>
          <p14:tracePt t="110684" x="2952750" y="3721100"/>
          <p14:tracePt t="110684" x="2952750" y="3714750"/>
          <p14:tracePt t="110702" x="2952750" y="3708400"/>
          <p14:tracePt t="110718" x="2952750" y="3702050"/>
          <p14:tracePt t="110718" x="2952750" y="3695700"/>
          <p14:tracePt t="110736" x="2952750" y="3689350"/>
          <p14:tracePt t="110751" x="2952750" y="3683000"/>
          <p14:tracePt t="110751" x="2959100" y="3670300"/>
          <p14:tracePt t="110770" x="2959100" y="3663950"/>
          <p14:tracePt t="113904" x="2108200" y="3556000"/>
          <p14:tracePt t="113921" x="2114550" y="3549650"/>
          <p14:tracePt t="113924" x="2120900" y="3549650"/>
          <p14:tracePt t="113933" x="2139950" y="3549650"/>
          <p14:tracePt t="113945" x="2152650" y="3549650"/>
          <p14:tracePt t="113945" x="2197100" y="3549650"/>
          <p14:tracePt t="113965" x="2216150" y="3556000"/>
          <p14:tracePt t="113965" x="2241550" y="3556000"/>
          <p14:tracePt t="113981" x="2273300" y="3562350"/>
          <p14:tracePt t="113981" x="2298700" y="3562350"/>
          <p14:tracePt t="113998" x="2324100" y="3568700"/>
          <p14:tracePt t="113998" x="2349500" y="3575050"/>
          <p14:tracePt t="113998" x="2374900" y="3581400"/>
          <p14:tracePt t="114016" x="2393950" y="3594100"/>
          <p14:tracePt t="114029" x="2419350" y="3600450"/>
          <p14:tracePt t="114029" x="2457450" y="3619500"/>
          <p14:tracePt t="114048" x="2476500" y="3625850"/>
          <p14:tracePt t="114048" x="2495550" y="3632200"/>
          <p14:tracePt t="114064" x="2514600" y="3638550"/>
          <p14:tracePt t="114064" x="2527300" y="3644900"/>
          <p14:tracePt t="114081" x="2546350" y="3644900"/>
          <p14:tracePt t="114081" x="2559050" y="3651250"/>
          <p14:tracePt t="114081" x="2578100" y="3651250"/>
          <p14:tracePt t="114100" x="2590800" y="3651250"/>
          <p14:tracePt t="114100" x="2603500" y="3651250"/>
          <p14:tracePt t="114115" x="2616200" y="3651250"/>
          <p14:tracePt t="114115" x="2622550" y="3651250"/>
          <p14:tracePt t="114132" x="2628900" y="3651250"/>
          <p14:tracePt t="114146" x="2628900" y="3657600"/>
          <p14:tracePt t="114146" x="2622550" y="3657600"/>
          <p14:tracePt t="114165" x="2616200" y="3663950"/>
          <p14:tracePt t="114165" x="2609850" y="3670300"/>
          <p14:tracePt t="114182" x="2597150" y="3670300"/>
          <p14:tracePt t="114182" x="2590800" y="3676650"/>
          <p14:tracePt t="114198" x="2578100" y="3683000"/>
          <p14:tracePt t="114198" x="2565400" y="3683000"/>
          <p14:tracePt t="114214" x="2552700" y="3689350"/>
          <p14:tracePt t="114214" x="2527300" y="3695700"/>
          <p14:tracePt t="114233" x="2520950" y="3695700"/>
          <p14:tracePt t="114233" x="2508250" y="3695700"/>
          <p14:tracePt t="114249" x="2495550" y="3695700"/>
          <p14:tracePt t="114249" x="2482850" y="3695700"/>
          <p14:tracePt t="114265" x="2463800" y="3695700"/>
          <p14:tracePt t="114265" x="2451100" y="3689350"/>
          <p14:tracePt t="114282" x="2432050" y="3689350"/>
          <p14:tracePt t="114282" x="2413000" y="3683000"/>
          <p14:tracePt t="114282" x="2393950" y="3683000"/>
          <p14:tracePt t="114301" x="2374900" y="3683000"/>
          <p14:tracePt t="114313" x="2349500" y="3683000"/>
          <p14:tracePt t="114313" x="2330450" y="3683000"/>
          <p14:tracePt t="114333" x="2286000" y="3683000"/>
          <p14:tracePt t="114333" x="2260600" y="3676650"/>
          <p14:tracePt t="114349" x="2235200" y="3676650"/>
          <p14:tracePt t="114349" x="2216150" y="3670300"/>
          <p14:tracePt t="114365" x="2190750" y="3663950"/>
          <p14:tracePt t="114365" x="2165350" y="3657600"/>
          <p14:tracePt t="114365" x="2133600" y="3644900"/>
          <p14:tracePt t="114384" x="2101850" y="3638550"/>
          <p14:tracePt t="114397" x="2076450" y="3632200"/>
          <p14:tracePt t="114397" x="2012950" y="3613150"/>
          <p14:tracePt t="114416" x="1987550" y="3606800"/>
          <p14:tracePt t="114416" x="1962150" y="3600450"/>
          <p14:tracePt t="114434" x="1936750" y="3600450"/>
          <p14:tracePt t="114434" x="1917700" y="3594100"/>
          <p14:tracePt t="114449" x="1898650" y="3587750"/>
          <p14:tracePt t="114449" x="1866900" y="3581400"/>
          <p14:tracePt t="114466" x="1860550" y="3581400"/>
          <p14:tracePt t="114466" x="1847850" y="3575050"/>
          <p14:tracePt t="114482" x="1835150" y="3568700"/>
          <p14:tracePt t="114482" x="1828800" y="3562350"/>
          <p14:tracePt t="114499" x="1822450" y="3562350"/>
          <p14:tracePt t="114499" x="1816100" y="3549650"/>
          <p14:tracePt t="114517" x="1809750" y="3556000"/>
          <p14:tracePt t="114533" x="1803400" y="3556000"/>
          <p14:tracePt t="114556" x="1797050" y="3562350"/>
          <p14:tracePt t="114572" x="1797050" y="3568700"/>
          <p14:tracePt t="114585" x="1790700" y="3575050"/>
          <p14:tracePt t="114601" x="1784350" y="3581400"/>
          <p14:tracePt t="114617" x="1784350" y="3587750"/>
          <p14:tracePt t="114632" x="1778000" y="3594100"/>
          <p14:tracePt t="114648" x="1778000" y="3600450"/>
          <p14:tracePt t="114665" x="1771650" y="3606800"/>
          <p14:tracePt t="114681" x="1771650" y="3613150"/>
          <p14:tracePt t="114681" x="1778000" y="3619500"/>
          <p14:tracePt t="114702" x="1784350" y="3625850"/>
          <p14:tracePt t="114714" x="1790700" y="3632200"/>
          <p14:tracePt t="114731" x="1797050" y="3638550"/>
          <p14:tracePt t="114748" x="1803400" y="3644900"/>
          <p14:tracePt t="114748" x="1816100" y="3651250"/>
          <p14:tracePt t="114767" x="1828800" y="3657600"/>
          <p14:tracePt t="114781" x="1835150" y="3657600"/>
          <p14:tracePt t="114781" x="1841500" y="3663950"/>
          <p14:tracePt t="114800" x="1847850" y="3670300"/>
          <p14:tracePt t="114800" x="1854200" y="3670300"/>
          <p14:tracePt t="114817" x="1860550" y="3676650"/>
          <p14:tracePt t="114817" x="1879600" y="3689350"/>
          <p14:tracePt t="114834" x="1885950" y="3695700"/>
          <p14:tracePt t="114834" x="1892300" y="3702050"/>
          <p14:tracePt t="114850" x="1898650" y="3708400"/>
          <p14:tracePt t="114850" x="1911350" y="3714750"/>
          <p14:tracePt t="114867" x="1917700" y="3721100"/>
          <p14:tracePt t="114867" x="1936750" y="3733800"/>
          <p14:tracePt t="114886" x="1943100" y="3733800"/>
          <p14:tracePt t="114886" x="1949450" y="3740150"/>
          <p14:tracePt t="114901" x="1955800" y="3746500"/>
          <p14:tracePt t="114901" x="1962150" y="3746500"/>
          <p14:tracePt t="114917" x="1968500" y="3752850"/>
          <p14:tracePt t="114917" x="1974850" y="3752850"/>
          <p14:tracePt t="114917" x="1981200" y="3752850"/>
          <p14:tracePt t="114936" x="1993900" y="3759200"/>
          <p14:tracePt t="114948" x="2000250" y="3759200"/>
          <p14:tracePt t="114948" x="2012950" y="3759200"/>
          <p14:tracePt t="114969" x="2019300" y="3759200"/>
          <p14:tracePt t="114982" x="2025650" y="3759200"/>
          <p14:tracePt t="114982" x="2038350" y="3752850"/>
          <p14:tracePt t="115001" x="2044700" y="3752850"/>
          <p14:tracePt t="115001" x="2051050" y="3752850"/>
          <p14:tracePt t="115017" x="2057400" y="3746500"/>
          <p14:tracePt t="115033" x="2063750" y="3746500"/>
          <p14:tracePt t="115033" x="2070100" y="3740150"/>
          <p14:tracePt t="115033" x="2076450" y="3740150"/>
          <p14:tracePt t="115053" x="2082800" y="3740150"/>
          <p14:tracePt t="115053" x="2089150" y="3733800"/>
          <p14:tracePt t="115068" x="2095500" y="3733800"/>
          <p14:tracePt t="115068" x="2101850" y="3733800"/>
          <p14:tracePt t="115084" x="2108200" y="3733800"/>
          <p14:tracePt t="115084" x="2114550" y="3727450"/>
          <p14:tracePt t="115101" x="2120900" y="3727450"/>
          <p14:tracePt t="115101" x="2139950" y="3727450"/>
          <p14:tracePt t="115118" x="2146300" y="3727450"/>
          <p14:tracePt t="115118" x="2159000" y="3727450"/>
          <p14:tracePt t="115134" x="2165350" y="3727450"/>
          <p14:tracePt t="115134" x="2178050" y="3727450"/>
          <p14:tracePt t="115152" x="2184400" y="3727450"/>
          <p14:tracePt t="115152" x="2197100" y="3727450"/>
          <p14:tracePt t="115168" x="2203450" y="3727450"/>
          <p14:tracePt t="115168" x="2222500" y="3721100"/>
          <p14:tracePt t="115185" x="2235200" y="3721100"/>
          <p14:tracePt t="115185" x="2241550" y="3721100"/>
          <p14:tracePt t="115202" x="2247900" y="3721100"/>
          <p14:tracePt t="115202" x="2254250" y="3721100"/>
          <p14:tracePt t="115218" x="2260600" y="3721100"/>
          <p14:tracePt t="115233" x="2266950" y="3721100"/>
          <p14:tracePt t="115250" x="2273300" y="3727450"/>
          <p14:tracePt t="115269" x="2273300" y="3733800"/>
          <p14:tracePt t="115292" x="2273300" y="3740150"/>
          <p14:tracePt t="115305" x="2266950" y="3740150"/>
          <p14:tracePt t="115321" x="2260600" y="3746500"/>
          <p14:tracePt t="115337" x="2260600" y="3752850"/>
          <p14:tracePt t="115353" x="2254250" y="3752850"/>
          <p14:tracePt t="115367" x="2247900" y="3752850"/>
          <p14:tracePt t="115383" x="2241550" y="3752850"/>
          <p14:tracePt t="115405" x="2235200" y="3752850"/>
          <p14:tracePt t="115425" x="2228850" y="3752850"/>
          <p14:tracePt t="115448" x="2222500" y="3752850"/>
          <p14:tracePt t="115464" x="2216150" y="3752850"/>
          <p14:tracePt t="115472" x="2209800" y="3759200"/>
          <p14:tracePt t="115472" x="2203450" y="3759200"/>
          <p14:tracePt t="115486" x="2197100" y="3752850"/>
          <p14:tracePt t="115486" x="2190750" y="3752850"/>
          <p14:tracePt t="115502" x="2184400" y="3752850"/>
          <p14:tracePt t="115502" x="2171700" y="3752850"/>
          <p14:tracePt t="115519" x="2165350" y="3752850"/>
          <p14:tracePt t="115519" x="2159000" y="3752850"/>
          <p14:tracePt t="115536" x="2139950" y="3746500"/>
          <p14:tracePt t="115536" x="2127250" y="3746500"/>
          <p14:tracePt t="115553" x="2114550" y="3740150"/>
          <p14:tracePt t="115553" x="2108200" y="3740150"/>
          <p14:tracePt t="115569" x="2089150" y="3733800"/>
          <p14:tracePt t="115569" x="2070100" y="3727450"/>
          <p14:tracePt t="115586" x="2051050" y="3721100"/>
          <p14:tracePt t="115586" x="2025650" y="3714750"/>
          <p14:tracePt t="115586" x="2000250" y="3702050"/>
          <p14:tracePt t="115605" x="1968500" y="3695700"/>
          <p14:tracePt t="115618" x="1930400" y="3689350"/>
          <p14:tracePt t="115618" x="1854200" y="3676650"/>
          <p14:tracePt t="115637" x="1816100" y="3670300"/>
          <p14:tracePt t="115637" x="1771650" y="3663950"/>
          <p14:tracePt t="115654" x="1733550" y="3657600"/>
          <p14:tracePt t="115654" x="1689100" y="3651250"/>
          <p14:tracePt t="115670" x="1644650" y="3644900"/>
          <p14:tracePt t="115670" x="1600200" y="3638550"/>
          <p14:tracePt t="115670" x="1555750" y="3632200"/>
          <p14:tracePt t="115689" x="1511300" y="3619500"/>
          <p14:tracePt t="115701" x="1473200" y="3606800"/>
          <p14:tracePt t="115701" x="1390650" y="3581400"/>
          <p14:tracePt t="115722" x="1352550" y="3568700"/>
          <p14:tracePt t="115722" x="1314450" y="3556000"/>
          <p14:tracePt t="115737" x="1289050" y="3543300"/>
          <p14:tracePt t="115737" x="1263650" y="3530600"/>
          <p14:tracePt t="115754" x="1238250" y="3511550"/>
          <p14:tracePt t="115754" x="1212850" y="3492500"/>
          <p14:tracePt t="115770" x="1200150" y="3473450"/>
          <p14:tracePt t="115770" x="1168400" y="3435350"/>
          <p14:tracePt t="115786" x="1162050" y="3416300"/>
          <p14:tracePt t="115786" x="1155700" y="3390900"/>
          <p14:tracePt t="115804" x="1155700" y="3371850"/>
          <p14:tracePt t="115804" x="1155700" y="3352800"/>
          <p14:tracePt t="115820" x="1162050" y="3333750"/>
          <p14:tracePt t="115820" x="1174750" y="3295650"/>
          <p14:tracePt t="115838" x="1187450" y="3282950"/>
          <p14:tracePt t="115838" x="1200150" y="3270250"/>
          <p14:tracePt t="115854" x="1219200" y="3257550"/>
          <p14:tracePt t="115854" x="1238250" y="3244850"/>
          <p14:tracePt t="115870" x="1263650" y="3232150"/>
          <p14:tracePt t="115870" x="1282700" y="3219450"/>
          <p14:tracePt t="115887" x="1314450" y="3206750"/>
          <p14:tracePt t="115887" x="1390650" y="3194050"/>
          <p14:tracePt t="115906" x="1435100" y="3187700"/>
          <p14:tracePt t="115906" x="1479550" y="3187700"/>
          <p14:tracePt t="115921" x="1524000" y="3187700"/>
          <p14:tracePt t="115921" x="1581150" y="3187700"/>
          <p14:tracePt t="115937" x="1638300" y="3187700"/>
          <p14:tracePt t="115937" x="1695450" y="3194050"/>
          <p14:tracePt t="115954" x="1746250" y="3200400"/>
          <p14:tracePt t="115954" x="1803400" y="3206750"/>
          <p14:tracePt t="115954" x="1866900" y="3219450"/>
          <p14:tracePt t="115973" x="1924050" y="3225800"/>
          <p14:tracePt t="115986" x="1981200" y="3238500"/>
          <p14:tracePt t="115986" x="2044700" y="3244850"/>
          <p14:tracePt t="116006" x="2152650" y="3263900"/>
          <p14:tracePt t="116006" x="2209800" y="3276600"/>
          <p14:tracePt t="116021" x="2266950" y="3282950"/>
          <p14:tracePt t="116021" x="2317750" y="3295650"/>
          <p14:tracePt t="116038" x="2368550" y="3302000"/>
          <p14:tracePt t="116038" x="2413000" y="3314700"/>
          <p14:tracePt t="116038" x="2457450" y="3321050"/>
          <p14:tracePt t="116057" x="2495550" y="3333750"/>
          <p14:tracePt t="116069" x="2527300" y="3346450"/>
          <p14:tracePt t="116069" x="2584450" y="3371850"/>
          <p14:tracePt t="116088" x="2603500" y="3384550"/>
          <p14:tracePt t="116088" x="2622550" y="3403600"/>
          <p14:tracePt t="116105" x="2635250" y="3416300"/>
          <p14:tracePt t="116105" x="2647950" y="3435350"/>
          <p14:tracePt t="116121" x="2660650" y="3454400"/>
          <p14:tracePt t="116121" x="2667000" y="3473450"/>
          <p14:tracePt t="116138" x="2667000" y="3492500"/>
          <p14:tracePt t="116138" x="2667000" y="3530600"/>
          <p14:tracePt t="116155" x="2660650" y="3549650"/>
          <p14:tracePt t="116155" x="2654300" y="3568700"/>
          <p14:tracePt t="116172" x="2647950" y="3587750"/>
          <p14:tracePt t="116172" x="2635250" y="3606800"/>
          <p14:tracePt t="116188" x="2622550" y="3619500"/>
          <p14:tracePt t="116188" x="2597150" y="3651250"/>
          <p14:tracePt t="116205" x="2578100" y="3670300"/>
          <p14:tracePt t="116205" x="2565400" y="3676650"/>
          <p14:tracePt t="116222" x="2546350" y="3689350"/>
          <p14:tracePt t="116222" x="2527300" y="3702050"/>
          <p14:tracePt t="116238" x="2508250" y="3708400"/>
          <p14:tracePt t="116238" x="2489200" y="3714750"/>
          <p14:tracePt t="116238" x="2463800" y="3721100"/>
          <p14:tracePt t="116258" x="2444750" y="3727450"/>
          <p14:tracePt t="116270" x="2425700" y="3727450"/>
          <p14:tracePt t="116270" x="2381250" y="3727450"/>
          <p14:tracePt t="116290" x="2362200" y="3721100"/>
          <p14:tracePt t="116290" x="2336800" y="3714750"/>
          <p14:tracePt t="116306" x="2317750" y="3708400"/>
          <p14:tracePt t="116306" x="2298700" y="3702050"/>
          <p14:tracePt t="116322" x="2279650" y="3695700"/>
          <p14:tracePt t="116322" x="2266950" y="3683000"/>
          <p14:tracePt t="116322" x="2247900" y="3676650"/>
          <p14:tracePt t="116341" x="2235200" y="3670300"/>
          <p14:tracePt t="116353" x="2216150" y="3663950"/>
          <p14:tracePt t="116353" x="2203450" y="3657600"/>
          <p14:tracePt t="116374" x="2178050" y="3644900"/>
          <p14:tracePt t="116374" x="2165350" y="3638550"/>
          <p14:tracePt t="116388" x="2152650" y="3638550"/>
          <p14:tracePt t="116388" x="2139950" y="3638550"/>
          <p14:tracePt t="116406" x="2133600" y="3638550"/>
          <p14:tracePt t="116406" x="2120900" y="3638550"/>
          <p14:tracePt t="116406" x="2114550" y="3638550"/>
          <p14:tracePt t="116427" x="2108200" y="3638550"/>
          <p14:tracePt t="116427" x="2101850" y="3638550"/>
          <p14:tracePt t="116439" x="2095500" y="3638550"/>
          <p14:tracePt t="116454" x="2089150" y="3638550"/>
          <p14:tracePt t="116476" x="2095500" y="3638550"/>
          <p14:tracePt t="116504" x="2095500" y="3644900"/>
          <p14:tracePt t="116573" x="2089150" y="3644900"/>
          <p14:tracePt t="116597" x="2082800" y="3651250"/>
          <p14:tracePt t="116612" x="2082800" y="3657600"/>
          <p14:tracePt t="116626" x="2076450" y="3663950"/>
          <p14:tracePt t="116648" x="2070100" y="3663950"/>
          <p14:tracePt t="116733" x="2063750" y="3663950"/>
          <p14:tracePt t="116744" x="2051050" y="3663950"/>
          <p14:tracePt t="116761" x="2044700" y="3663950"/>
          <p14:tracePt t="116777" x="2038350" y="3663950"/>
          <p14:tracePt t="116788" x="2032000" y="3657600"/>
          <p14:tracePt t="116788" x="2012950" y="3657600"/>
          <p14:tracePt t="116807" x="2006600" y="3657600"/>
          <p14:tracePt t="116807" x="2000250" y="3651250"/>
          <p14:tracePt t="116825" x="1987550" y="3651250"/>
          <p14:tracePt t="116825" x="1981200" y="3651250"/>
          <p14:tracePt t="116840" x="1968500" y="3651250"/>
          <p14:tracePt t="116840" x="1949450" y="3651250"/>
          <p14:tracePt t="116858" x="1943100" y="3651250"/>
          <p14:tracePt t="116858" x="1930400" y="3651250"/>
          <p14:tracePt t="116875" x="1917700" y="3651250"/>
          <p14:tracePt t="116875" x="1905000" y="3651250"/>
          <p14:tracePt t="116891" x="1898650" y="3651250"/>
          <p14:tracePt t="116891" x="1885950" y="3651250"/>
          <p14:tracePt t="116907" x="1879600" y="3651250"/>
          <p14:tracePt t="116907" x="1860550" y="3651250"/>
          <p14:tracePt t="116927" x="1854200" y="3651250"/>
          <p14:tracePt t="116927" x="1841500" y="3651250"/>
          <p14:tracePt t="116942" x="1835150" y="3651250"/>
          <p14:tracePt t="116956" x="1828800" y="3651250"/>
          <p14:tracePt t="116973" x="1828800" y="3644900"/>
          <p14:tracePt t="117002" x="1835150" y="3638550"/>
          <p14:tracePt t="117025" x="1835150" y="3632200"/>
          <p14:tracePt t="117040" x="1841500" y="3625850"/>
          <p14:tracePt t="117052" x="1847850" y="3619500"/>
          <p14:tracePt t="117069" x="1854200" y="3613150"/>
          <p14:tracePt t="117101" x="1860550" y="3606800"/>
          <p14:tracePt t="117121" x="1866900" y="3606800"/>
          <p14:tracePt t="117165" x="1866900" y="3613150"/>
          <p14:tracePt t="117225" x="1873250" y="3613150"/>
          <p14:tracePt t="117249" x="1879600" y="3619500"/>
          <p14:tracePt t="117265" x="1885950" y="3619500"/>
          <p14:tracePt t="117277" x="1892300" y="3619500"/>
          <p14:tracePt t="117293" x="1898650" y="3619500"/>
          <p14:tracePt t="117309" x="1905000" y="3613150"/>
          <p14:tracePt t="117317" x="1905000" y="3606800"/>
          <p14:tracePt t="117326" x="1911350" y="3600450"/>
          <p14:tracePt t="117326" x="1911350" y="3594100"/>
          <p14:tracePt t="117342" x="1911350" y="3581400"/>
          <p14:tracePt t="117342" x="1911350" y="3575050"/>
          <p14:tracePt t="117342" x="1917700" y="3568700"/>
          <p14:tracePt t="117361" x="1917700" y="3562350"/>
          <p14:tracePt t="117377" x="1924050" y="3556000"/>
          <p14:tracePt t="133203" x="2247900" y="4356100"/>
          <p14:tracePt t="133711" x="2254250" y="4349750"/>
          <p14:tracePt t="133715" x="2266950" y="4349750"/>
          <p14:tracePt t="133715" x="2305050" y="4349750"/>
          <p14:tracePt t="133715" x="2317750" y="4343400"/>
          <p14:tracePt t="133735" x="2336800" y="4343400"/>
          <p14:tracePt t="133735" x="2355850" y="4337050"/>
          <p14:tracePt t="133735" x="2368550" y="4337050"/>
          <p14:tracePt t="133751" x="2374900" y="4337050"/>
          <p14:tracePt t="133764" x="2381250" y="4337050"/>
          <p14:tracePt t="133764" x="2381250" y="4343400"/>
          <p14:tracePt t="133783" x="2381250" y="4349750"/>
          <p14:tracePt t="133783" x="2381250" y="4356100"/>
          <p14:tracePt t="133800" x="2381250" y="4368800"/>
          <p14:tracePt t="133800" x="2374900" y="4387850"/>
          <p14:tracePt t="133816" x="2368550" y="4394200"/>
          <p14:tracePt t="133816" x="2355850" y="4406900"/>
          <p14:tracePt t="133833" x="2349500" y="4413250"/>
          <p14:tracePt t="133833" x="2336800" y="4413250"/>
          <p14:tracePt t="133849" x="2324100" y="4419600"/>
          <p14:tracePt t="133849" x="2311400" y="4425950"/>
          <p14:tracePt t="133867" x="2298700" y="4425950"/>
          <p14:tracePt t="133867" x="2266950" y="4432300"/>
          <p14:tracePt t="133884" x="2247900" y="4432300"/>
          <p14:tracePt t="133884" x="2235200" y="4432300"/>
          <p14:tracePt t="133899" x="2222500" y="4432300"/>
          <p14:tracePt t="133899" x="2203450" y="4432300"/>
          <p14:tracePt t="133916" x="2190750" y="4425950"/>
          <p14:tracePt t="133916" x="2171700" y="4425950"/>
          <p14:tracePt t="133916" x="2152650" y="4419600"/>
          <p14:tracePt t="133936" x="2139950" y="4413250"/>
          <p14:tracePt t="133948" x="2127250" y="4413250"/>
          <p14:tracePt t="133948" x="2095500" y="4400550"/>
          <p14:tracePt t="133967" x="2076450" y="4400550"/>
          <p14:tracePt t="133967" x="2063750" y="4394200"/>
          <p14:tracePt t="133983" x="2051050" y="4387850"/>
          <p14:tracePt t="133983" x="2044700" y="4381500"/>
          <p14:tracePt t="134000" x="2032000" y="4381500"/>
          <p14:tracePt t="134000" x="2025650" y="4375150"/>
          <p14:tracePt t="134000" x="2019300" y="4375150"/>
          <p14:tracePt t="134019" x="2012950" y="4368800"/>
          <p14:tracePt t="134035" x="2019300" y="4362450"/>
          <p14:tracePt t="134063" x="2025650" y="4362450"/>
          <p14:tracePt t="134079" x="2032000" y="4362450"/>
          <p14:tracePt t="134087" x="2038350" y="4362450"/>
          <p14:tracePt t="134103" x="2044700" y="4368800"/>
          <p14:tracePt t="134103" x="2051050" y="4368800"/>
          <p14:tracePt t="134117" x="2057400" y="4375150"/>
          <p14:tracePt t="134132" x="2057400" y="4381500"/>
          <p14:tracePt t="134149" x="2057400" y="4387850"/>
          <p14:tracePt t="134149" x="2057400" y="4394200"/>
          <p14:tracePt t="134168" x="2057400" y="4400550"/>
          <p14:tracePt t="134168" x="2051050" y="4413250"/>
          <p14:tracePt t="134184" x="2044700" y="4419600"/>
          <p14:tracePt t="134184" x="2044700" y="4425950"/>
          <p14:tracePt t="134201" x="2038350" y="4425950"/>
          <p14:tracePt t="134201" x="2032000" y="4432300"/>
          <p14:tracePt t="134217" x="2025650" y="4438650"/>
          <p14:tracePt t="134217" x="2019300" y="4445000"/>
          <p14:tracePt t="134236" x="2012950" y="4457700"/>
          <p14:tracePt t="134236" x="2006600" y="4464050"/>
          <p14:tracePt t="134251" x="2006600" y="4470400"/>
          <p14:tracePt t="134251" x="2006600" y="4476750"/>
          <p14:tracePt t="134268" x="2000250" y="4489450"/>
          <p14:tracePt t="134268" x="2000250" y="4495800"/>
          <p14:tracePt t="134268" x="2000250" y="4502150"/>
          <p14:tracePt t="134287" x="2000250" y="4514850"/>
          <p14:tracePt t="134299" x="2000250" y="4521200"/>
          <p14:tracePt t="134299" x="2006600" y="4533900"/>
          <p14:tracePt t="134320" x="2006600" y="4546600"/>
          <p14:tracePt t="134320" x="2012950" y="4552950"/>
          <p14:tracePt t="134336" x="2019300" y="4559300"/>
          <p14:tracePt t="134336" x="2025650" y="4565650"/>
          <p14:tracePt t="134352" x="2032000" y="4572000"/>
          <p14:tracePt t="134366" x="2038350" y="4578350"/>
          <p14:tracePt t="134366" x="2044700" y="4584700"/>
          <p14:tracePt t="134366" x="2057400" y="4584700"/>
          <p14:tracePt t="134387" x="2063750" y="4584700"/>
          <p14:tracePt t="134400" x="2070100" y="4584700"/>
          <p14:tracePt t="134400" x="2089150" y="4584700"/>
          <p14:tracePt t="134418" x="2095500" y="4584700"/>
          <p14:tracePt t="134418" x="2108200" y="4584700"/>
          <p14:tracePt t="134418" x="2114550" y="4584700"/>
          <p14:tracePt t="134438" x="2120900" y="4584700"/>
          <p14:tracePt t="134450" x="2127250" y="4584700"/>
          <p14:tracePt t="134450" x="2133600" y="4584700"/>
          <p14:tracePt t="134468" x="2139950" y="4584700"/>
          <p14:tracePt t="134468" x="2146300" y="4584700"/>
          <p14:tracePt t="134485" x="2152650" y="4584700"/>
          <p14:tracePt t="134500" x="2159000" y="4591050"/>
          <p14:tracePt t="134517" x="2159000" y="4597400"/>
          <p14:tracePt t="134534" x="2159000" y="4603750"/>
          <p14:tracePt t="134551" x="2165350" y="4610100"/>
          <p14:tracePt t="134567" x="2171700" y="4616450"/>
          <p14:tracePt t="134567" x="2171700" y="4622800"/>
          <p14:tracePt t="134586" x="2178050" y="4629150"/>
          <p14:tracePt t="134600" x="2178050" y="4641850"/>
          <p14:tracePt t="134618" x="2178050" y="4648200"/>
          <p14:tracePt t="134634" x="2178050" y="4654550"/>
          <p14:tracePt t="134634" x="2178050" y="4660900"/>
          <p14:tracePt t="134654" x="2178050" y="4667250"/>
          <p14:tracePt t="134667" x="2178050" y="4673600"/>
          <p14:tracePt t="134703" x="2184400" y="4679950"/>
          <p14:tracePt t="134731" x="2190750" y="4673600"/>
          <p14:tracePt t="134834" x="2197100" y="4667250"/>
          <p14:tracePt t="134850" x="2203450" y="4667250"/>
          <p14:tracePt t="134866" x="2216150" y="4660900"/>
          <p14:tracePt t="134883" x="2222500" y="4660900"/>
          <p14:tracePt t="134891" x="2228850" y="4660900"/>
          <p14:tracePt t="134904" x="2235200" y="4660900"/>
          <p14:tracePt t="134918" x="2241550" y="4660900"/>
          <p14:tracePt t="134935" x="2247900" y="4660900"/>
          <p14:tracePt t="134935" x="2254250" y="4660900"/>
          <p14:tracePt t="134955" x="2260600" y="4654550"/>
          <p14:tracePt t="134968" x="2273300" y="4654550"/>
          <p14:tracePt t="134985" x="2279650" y="4654550"/>
          <p14:tracePt t="134985" x="2286000" y="4654550"/>
          <p14:tracePt t="135004" x="2292350" y="4654550"/>
          <p14:tracePt t="135018" x="2298700" y="4660900"/>
          <p14:tracePt t="135035" x="2305050" y="4660900"/>
          <p14:tracePt t="135052" x="2305050" y="4667250"/>
          <p14:tracePt t="135052" x="2305050" y="4673600"/>
          <p14:tracePt t="135072" x="2305050" y="4686300"/>
          <p14:tracePt t="135085" x="2305050" y="4692650"/>
          <p14:tracePt t="135102" x="2305050" y="4705350"/>
          <p14:tracePt t="135119" x="2305050" y="4711700"/>
          <p14:tracePt t="135136" x="2298700" y="4718050"/>
          <p14:tracePt t="135136" x="2292350" y="4724400"/>
          <p14:tracePt t="135154" x="2292350" y="4737100"/>
          <p14:tracePt t="135169" x="2286000" y="4743450"/>
          <p14:tracePt t="135186" x="2286000" y="4749800"/>
          <p14:tracePt t="135211" x="2286000" y="4743450"/>
          <p14:tracePt t="135415" x="2286000" y="4737100"/>
          <p14:tracePt t="135519" x="2286000" y="4730750"/>
          <p14:tracePt t="135555" x="2286000" y="4737100"/>
          <p14:tracePt t="135586" x="2286000" y="4743450"/>
          <p14:tracePt t="135602" x="2286000" y="4756150"/>
          <p14:tracePt t="135751" x="2286000" y="4762500"/>
          <p14:tracePt t="135775" x="2279650" y="4768850"/>
          <p14:tracePt t="135820" x="2286000" y="4768850"/>
          <p14:tracePt t="135907" x="2292350" y="4762500"/>
          <p14:tracePt t="135990" x="2292350" y="4756150"/>
          <p14:tracePt t="136015" x="2298700" y="4756150"/>
          <p14:tracePt t="136042" x="2298700" y="4762500"/>
          <p14:tracePt t="136135" x="2298700" y="4768850"/>
          <p14:tracePt t="136163" x="2298700" y="4775200"/>
          <p14:tracePt t="136187" x="2298700" y="4768850"/>
          <p14:tracePt t="136231" x="2305050" y="4768850"/>
          <p14:tracePt t="136299" x="2305050" y="4762500"/>
          <p14:tracePt t="136395" x="2311400" y="4756150"/>
          <p14:tracePt t="136428" x="2311400" y="4749800"/>
          <p14:tracePt t="136507" x="2311400" y="4743450"/>
          <p14:tracePt t="136522" x="2311400" y="4737100"/>
          <p14:tracePt t="136538" x="2317750" y="4743450"/>
          <p14:tracePt t="136583" x="2317750" y="4737100"/>
          <p14:tracePt t="136643" x="2317750" y="4730750"/>
          <p14:tracePt t="136667" x="2324100" y="4724400"/>
          <p14:tracePt t="136684" x="2324100" y="4730750"/>
          <p14:tracePt t="136807" x="2317750" y="4730750"/>
          <p14:tracePt t="136943" x="2317750" y="4724400"/>
          <p14:tracePt t="136983" x="2324100" y="4730750"/>
          <p14:tracePt t="137055" x="2324100" y="4724400"/>
          <p14:tracePt t="137115" x="2324100" y="4730750"/>
          <p14:tracePt t="137191" x="2317750" y="4737100"/>
          <p14:tracePt t="137319" x="2311400" y="4730750"/>
          <p14:tracePt t="137335" x="2311400" y="4737100"/>
          <p14:tracePt t="137355" x="2305050" y="4737100"/>
          <p14:tracePt t="137387" x="2298700" y="4730750"/>
          <p14:tracePt t="137407" x="2292350" y="4730750"/>
          <p14:tracePt t="137431" x="2292350" y="4724400"/>
          <p14:tracePt t="137463" x="2286000" y="4718050"/>
          <p14:tracePt t="137483" x="2279650" y="4711700"/>
          <p14:tracePt t="137515" x="2279650" y="4705350"/>
          <p14:tracePt t="137536" x="2273300" y="4699000"/>
          <p14:tracePt t="137559" x="2266950" y="4692650"/>
          <p14:tracePt t="137575" x="2260600" y="4686300"/>
          <p14:tracePt t="137587" x="2254250" y="4686300"/>
          <p14:tracePt t="137611" x="2254250" y="4679950"/>
          <p14:tracePt t="137627" x="2247900" y="4679950"/>
          <p14:tracePt t="137647" x="2241550" y="4667250"/>
          <p14:tracePt t="137663" x="2235200" y="4660900"/>
          <p14:tracePt t="137680" x="2228850" y="4654550"/>
          <p14:tracePt t="137695" x="2222500" y="4648200"/>
          <p14:tracePt t="137703" x="2209800" y="4641850"/>
          <p14:tracePt t="137716" x="2203450" y="4635500"/>
          <p14:tracePt t="137732" x="2197100" y="4629150"/>
          <p14:tracePt t="137744" x="2190750" y="4629150"/>
          <p14:tracePt t="137744" x="2184400" y="4622800"/>
          <p14:tracePt t="137764" x="2178050" y="4616450"/>
          <p14:tracePt t="137764" x="2171700" y="4610100"/>
          <p14:tracePt t="137781" x="2171700" y="4603750"/>
          <p14:tracePt t="137795" x="2165350" y="4597400"/>
          <p14:tracePt t="137795" x="2159000" y="4591050"/>
          <p14:tracePt t="137795" x="2159000" y="4578350"/>
          <p14:tracePt t="137816" x="2152650" y="4572000"/>
          <p14:tracePt t="137828" x="2152650" y="4552950"/>
          <p14:tracePt t="137828" x="2146300" y="4533900"/>
          <p14:tracePt t="137847" x="2139950" y="4514850"/>
          <p14:tracePt t="137847" x="2139950" y="4502150"/>
          <p14:tracePt t="137864" x="2139950" y="4489450"/>
          <p14:tracePt t="137864" x="2133600" y="4476750"/>
          <p14:tracePt t="137880" x="2133600" y="4457700"/>
          <p14:tracePt t="137880" x="2133600" y="4432300"/>
          <p14:tracePt t="137897" x="2133600" y="4413250"/>
          <p14:tracePt t="137897" x="2133600" y="4394200"/>
          <p14:tracePt t="137914" x="2133600" y="4381500"/>
          <p14:tracePt t="137914" x="2139950" y="4362450"/>
          <p14:tracePt t="137931" x="2146300" y="4343400"/>
          <p14:tracePt t="137931" x="2152650" y="4330700"/>
          <p14:tracePt t="137949" x="2178050" y="4298950"/>
          <p14:tracePt t="137949" x="2184400" y="4279900"/>
          <p14:tracePt t="137965" x="2203450" y="4260850"/>
          <p14:tracePt t="137965" x="2216150" y="4241800"/>
          <p14:tracePt t="137981" x="2235200" y="4222750"/>
          <p14:tracePt t="137981" x="2254250" y="4203700"/>
          <p14:tracePt t="137998" x="2273300" y="4184650"/>
          <p14:tracePt t="137998" x="2292350" y="4165600"/>
          <p14:tracePt t="137998" x="2311400" y="4146550"/>
          <p14:tracePt t="138016" x="2336800" y="4133850"/>
          <p14:tracePt t="138029" x="2355850" y="4121150"/>
          <p14:tracePt t="138029" x="2400300" y="4095750"/>
          <p14:tracePt t="138049" x="2419350" y="4089400"/>
          <p14:tracePt t="138049" x="2438400" y="4083050"/>
          <p14:tracePt t="138065" x="2457450" y="4076700"/>
          <p14:tracePt t="138065" x="2482850" y="4070350"/>
          <p14:tracePt t="138081" x="2501900" y="4070350"/>
          <p14:tracePt t="138081" x="2520950" y="4076700"/>
          <p14:tracePt t="138081" x="2540000" y="4076700"/>
          <p14:tracePt t="138100" x="2565400" y="4083050"/>
          <p14:tracePt t="138113" x="2584450" y="4089400"/>
          <p14:tracePt t="138113" x="2622550" y="4108450"/>
          <p14:tracePt t="138132" x="2641600" y="4121150"/>
          <p14:tracePt t="138132" x="2654300" y="4133850"/>
          <p14:tracePt t="138148" x="2673350" y="4146550"/>
          <p14:tracePt t="138148" x="2686050" y="4159250"/>
          <p14:tracePt t="138165" x="2692400" y="4171950"/>
          <p14:tracePt t="138165" x="2705100" y="4184650"/>
          <p14:tracePt t="138165" x="2705100" y="4197350"/>
          <p14:tracePt t="138184" x="2711450" y="4203700"/>
          <p14:tracePt t="138184" x="2711450" y="4216400"/>
          <p14:tracePt t="138198" x="2711450" y="4229100"/>
          <p14:tracePt t="138198" x="2711450" y="4235450"/>
          <p14:tracePt t="138215" x="2705100" y="4241800"/>
          <p14:tracePt t="138215" x="2705100" y="4248150"/>
          <p14:tracePt t="138231" x="2692400" y="4254500"/>
          <p14:tracePt t="138231" x="2679700" y="4267200"/>
          <p14:tracePt t="138249" x="2679700" y="4273550"/>
          <p14:tracePt t="138249" x="2673350" y="4279900"/>
          <p14:tracePt t="138265" x="2667000" y="4286250"/>
          <p14:tracePt t="138265" x="2660650" y="4286250"/>
          <p14:tracePt t="138281" x="2654300" y="4292600"/>
          <p14:tracePt t="138297" x="2654300" y="4298950"/>
          <p14:tracePt t="138297" x="2647950" y="4305300"/>
          <p14:tracePt t="138316" x="2641600" y="4305300"/>
          <p14:tracePt t="138316" x="2635250" y="4305300"/>
          <p14:tracePt t="138332" x="2628900" y="4311650"/>
          <p14:tracePt t="138348" x="2622550" y="4318000"/>
          <p14:tracePt t="138364" x="2616200" y="4324350"/>
          <p14:tracePt t="138364" x="2616200" y="4330700"/>
          <p14:tracePt t="138364" x="2609850" y="4330700"/>
          <p14:tracePt t="138385" x="2603500" y="4337050"/>
          <p14:tracePt t="138397" x="2597150" y="4337050"/>
          <p14:tracePt t="138397" x="2590800" y="4343400"/>
          <p14:tracePt t="138417" x="2584450" y="4343400"/>
          <p14:tracePt t="138417" x="2578100" y="4349750"/>
          <p14:tracePt t="138417" x="2571750" y="4343400"/>
          <p14:tracePt t="138437" x="2565400" y="4349750"/>
          <p14:tracePt t="138447" x="2559050" y="4349750"/>
          <p14:tracePt t="138447" x="2552700" y="4356100"/>
          <p14:tracePt t="138447" x="2546350" y="4356100"/>
          <p14:tracePt t="138468" x="2540000" y="4356100"/>
          <p14:tracePt t="138480" x="2540000" y="4362450"/>
          <p14:tracePt t="138480" x="2520950" y="4368800"/>
          <p14:tracePt t="138499" x="2514600" y="4375150"/>
          <p14:tracePt t="138514" x="2501900" y="4375150"/>
          <p14:tracePt t="138514" x="2495550" y="4381500"/>
          <p14:tracePt t="138533" x="2495550" y="4387850"/>
          <p14:tracePt t="138533" x="2482850" y="4387850"/>
          <p14:tracePt t="138550" x="2476500" y="4387850"/>
          <p14:tracePt t="138550" x="2470150" y="4387850"/>
          <p14:tracePt t="138566" x="2463800" y="4387850"/>
          <p14:tracePt t="138581" x="2457450" y="4394200"/>
          <p14:tracePt t="138581" x="2451100" y="4394200"/>
          <p14:tracePt t="138600" x="2444750" y="4400550"/>
          <p14:tracePt t="138615" x="2438400" y="4400550"/>
          <p14:tracePt t="138631" x="2432050" y="4406900"/>
          <p14:tracePt t="138648" x="2432050" y="4400550"/>
          <p14:tracePt t="138665" x="2425700" y="4406900"/>
          <p14:tracePt t="138681" x="2419350" y="4413250"/>
          <p14:tracePt t="138700" x="2419350" y="4419600"/>
          <p14:tracePt t="138716" x="2413000" y="4425950"/>
          <p14:tracePt t="138736" x="2413000" y="4432300"/>
          <p14:tracePt t="138748" x="2406650" y="4438650"/>
          <p14:tracePt t="138768" x="2400300" y="4445000"/>
          <p14:tracePt t="138784" x="2400300" y="4451350"/>
          <p14:tracePt t="138804" x="2393950" y="4457700"/>
          <p14:tracePt t="138815" x="2387600" y="4464050"/>
          <p14:tracePt t="138832" x="2381250" y="4470400"/>
          <p14:tracePt t="138864" x="2381250" y="4476750"/>
          <p14:tracePt t="138896" x="2381250" y="4483100"/>
          <p14:tracePt t="138915" x="2374900" y="4489450"/>
          <p14:tracePt t="138931" x="2368550" y="4495800"/>
          <p14:tracePt t="138947" x="2362200" y="4502150"/>
          <p14:tracePt t="138976" x="2355850" y="4502150"/>
          <p14:tracePt t="138992" x="2349500" y="4502150"/>
          <p14:tracePt t="139008" x="2343150" y="4508500"/>
          <p14:tracePt t="139031" x="2336800" y="4508500"/>
          <p14:tracePt t="139052" x="2330450" y="4514850"/>
          <p14:tracePt t="139068" x="2330450" y="4521200"/>
          <p14:tracePt t="139084" x="2324100" y="4521200"/>
          <p14:tracePt t="139088" x="2317750" y="4527550"/>
          <p14:tracePt t="139099" x="2317750" y="4533900"/>
          <p14:tracePt t="139116" x="2311400" y="4533900"/>
          <p14:tracePt t="139133" x="2298700" y="4540250"/>
          <p14:tracePt t="139150" x="2292350" y="4540250"/>
          <p14:tracePt t="139166" x="2286000" y="4533900"/>
          <p14:tracePt t="139256" x="2279650" y="4533900"/>
          <p14:tracePt t="139299" x="2273300" y="4533900"/>
          <p14:tracePt t="139328" x="2266950" y="4533900"/>
          <p14:tracePt t="139344" x="2260600" y="4540250"/>
          <p14:tracePt t="139376" x="2254250" y="4540250"/>
          <p14:tracePt t="139388" x="2254250" y="4546600"/>
          <p14:tracePt t="139396" x="2247900" y="4540250"/>
          <p14:tracePt t="139429" x="2247900" y="4533900"/>
          <p14:tracePt t="139456" x="2254250" y="4533900"/>
          <p14:tracePt t="139496" x="2254250" y="4527550"/>
          <p14:tracePt t="139516" x="2260600" y="4527550"/>
          <p14:tracePt t="139547" x="2260600" y="4533900"/>
          <p14:tracePt t="139583" x="2260600" y="4527550"/>
          <p14:tracePt t="139608" x="2260600" y="4521200"/>
          <p14:tracePt t="139660" x="2254250" y="4521200"/>
          <p14:tracePt t="139712" x="2254250" y="4527550"/>
          <p14:tracePt t="139736" x="2247900" y="4527550"/>
          <p14:tracePt t="139824" x="2241550" y="4533900"/>
          <p14:tracePt t="139832" x="2241550" y="4540250"/>
          <p14:tracePt t="139848" x="2235200" y="4540250"/>
          <p14:tracePt t="139867" x="2228850" y="4546600"/>
          <p14:tracePt t="139900" x="2228850" y="4552950"/>
          <p14:tracePt t="140004" x="2228850" y="4546600"/>
          <p14:tracePt t="140096" x="2222500" y="4546600"/>
          <p14:tracePt t="140192" x="2216150" y="4552950"/>
          <p14:tracePt t="140244" x="2216150" y="4559300"/>
          <p14:tracePt t="140268" x="2209800" y="4559300"/>
          <p14:tracePt t="140288" x="2203450" y="4552950"/>
          <p14:tracePt t="140329" x="2197100" y="4559300"/>
          <p14:tracePt t="140352" x="2190750" y="4565650"/>
          <p14:tracePt t="140396" x="2197100" y="4559300"/>
          <p14:tracePt t="140464" x="2190750" y="4559300"/>
          <p14:tracePt t="140484" x="2190750" y="4552950"/>
          <p14:tracePt t="140508" x="2184400" y="4552950"/>
          <p14:tracePt t="140536" x="2184400" y="4546600"/>
          <p14:tracePt t="140584" x="2178050" y="4546600"/>
          <p14:tracePt t="140644" x="2178050" y="4540250"/>
          <p14:tracePt t="140656" x="2178050" y="4546600"/>
          <p14:tracePt t="140704" x="2178050" y="4540250"/>
          <p14:tracePt t="140764" x="2184400" y="4533900"/>
          <p14:tracePt t="140824" x="2184400" y="4527550"/>
          <p14:tracePt t="140836" x="2178050" y="4533900"/>
          <p14:tracePt t="140888" x="2184400" y="4533900"/>
          <p14:tracePt t="140936" x="2190750" y="4527550"/>
          <p14:tracePt t="140948" x="2197100" y="4521200"/>
          <p14:tracePt t="140972" x="2203450" y="4527550"/>
          <p14:tracePt t="141068" x="2203450" y="4521200"/>
          <p14:tracePt t="141092" x="2203450" y="4514850"/>
          <p14:tracePt t="141100" x="2209800" y="4508500"/>
          <p14:tracePt t="141116" x="2203450" y="4508500"/>
          <p14:tracePt t="141196" x="2209800" y="4502150"/>
          <p14:tracePt t="141244" x="2216150" y="4495800"/>
          <p14:tracePt t="141272" x="2209800" y="4502150"/>
          <p14:tracePt t="141324" x="2203450" y="4502150"/>
          <p14:tracePt t="141368" x="2203450" y="4495800"/>
          <p14:tracePt t="141392" x="2203450" y="4489450"/>
          <p14:tracePt t="141430" x="2209800" y="4489450"/>
          <p14:tracePt t="141444" x="2203450" y="4489450"/>
          <p14:tracePt t="141468" x="2203450" y="4483100"/>
          <p14:tracePt t="141536" x="2197100" y="4489450"/>
          <p14:tracePt t="141572" x="2203450" y="4489450"/>
          <p14:tracePt t="141656" x="2197100" y="4476750"/>
          <p14:tracePt t="141684" x="2197100" y="4483100"/>
          <p14:tracePt t="141776" x="2197100" y="4476750"/>
          <p14:tracePt t="141812" x="2203450" y="4470400"/>
          <p14:tracePt t="141845" x="2197100" y="4470400"/>
          <p14:tracePt t="141888" x="2190750" y="4470400"/>
          <p14:tracePt t="141924" x="2197100" y="4457700"/>
          <p14:tracePt t="141964" x="2197100" y="4464050"/>
          <p14:tracePt t="142036" x="2203450" y="4457700"/>
          <p14:tracePt t="142120" x="2203450" y="4451350"/>
          <p14:tracePt t="142144" x="2197100" y="4451350"/>
          <p14:tracePt t="142172" x="2190750" y="4451350"/>
          <p14:tracePt t="142188" x="2184400" y="4451350"/>
          <p14:tracePt t="142248" x="2190750" y="4445000"/>
          <p14:tracePt t="142292" x="2197100" y="4451350"/>
          <p14:tracePt t="142308" x="2190750" y="4445000"/>
          <p14:tracePt t="142344" x="2184400" y="4445000"/>
          <p14:tracePt t="142360" x="2184400" y="4438650"/>
          <p14:tracePt t="142376" x="2184400" y="4445000"/>
          <p14:tracePt t="142389" x="2190750" y="4451350"/>
          <p14:tracePt t="142420" x="2197100" y="4451350"/>
          <p14:tracePt t="142456" x="2190750" y="4451350"/>
          <p14:tracePt t="142509" x="2190750" y="4445000"/>
          <p14:tracePt t="142516" x="2190750" y="4451350"/>
          <p14:tracePt t="142564" x="2190750" y="4457700"/>
          <p14:tracePt t="142576" x="2197100" y="4451350"/>
          <p14:tracePt t="142637" x="2184400" y="4451350"/>
          <p14:tracePt t="142676" x="2190750" y="4451350"/>
          <p14:tracePt t="142744" x="2184400" y="4451350"/>
          <p14:tracePt t="142765" x="2184400" y="4445000"/>
          <p14:tracePt t="142796" x="2190750" y="4438650"/>
          <p14:tracePt t="142805" x="2190750" y="4432300"/>
          <p14:tracePt t="142848" x="2197100" y="4438650"/>
          <p14:tracePt t="142884" x="2197100" y="4445000"/>
          <p14:tracePt t="142893" x="2190750" y="4438650"/>
          <p14:tracePt t="142952" x="2190750" y="4445000"/>
          <p14:tracePt t="143004" x="2197100" y="4445000"/>
          <p14:tracePt t="143028" x="2203450" y="4445000"/>
          <p14:tracePt t="143065" x="2197100" y="4451350"/>
          <p14:tracePt t="143109" x="2190750" y="4451350"/>
          <p14:tracePt t="143141" x="2190750" y="4457700"/>
          <p14:tracePt t="143157" x="2197100" y="4457700"/>
          <p14:tracePt t="143184" x="2190750" y="4457700"/>
          <p14:tracePt t="143209" x="2197100" y="4451350"/>
          <p14:tracePt t="143225" x="2203450" y="4445000"/>
          <p14:tracePt t="143296" x="2197100" y="4445000"/>
          <p14:tracePt t="143329" x="2203450" y="4438650"/>
          <p14:tracePt t="143349" x="2209800" y="4432300"/>
          <p14:tracePt t="143405" x="2203450" y="4438650"/>
          <p14:tracePt t="143433" x="2209800" y="4445000"/>
          <p14:tracePt t="143469" x="2209800" y="4438650"/>
          <p14:tracePt t="143536" x="2209800" y="4445000"/>
          <p14:tracePt t="143629" x="2203450" y="4445000"/>
          <p14:tracePt t="143645" x="2203450" y="4438650"/>
          <p14:tracePt t="143689" x="2203450" y="4445000"/>
          <p14:tracePt t="143709" x="2203450" y="4451350"/>
          <p14:tracePt t="143725" x="2203450" y="4438650"/>
          <p14:tracePt t="143837" x="2203450" y="4445000"/>
          <p14:tracePt t="143913" x="2203450" y="4438650"/>
          <p14:tracePt t="143973" x="2203450" y="4445000"/>
          <p14:tracePt t="143997" x="2203450" y="4451350"/>
          <p14:tracePt t="144048" x="2209800" y="4457700"/>
          <p14:tracePt t="144065" x="2203450" y="4451350"/>
          <p14:tracePt t="144093" x="2203450" y="4445000"/>
          <p14:tracePt t="144109" x="2203450" y="4438650"/>
          <p14:tracePt t="144125" x="2203450" y="4445000"/>
          <p14:tracePt t="144153" x="2197100" y="4451350"/>
          <p14:tracePt t="144177" x="2203450" y="4451350"/>
          <p14:tracePt t="144213" x="2209800" y="4445000"/>
          <p14:tracePt t="144229" x="2203450" y="4451350"/>
          <p14:tracePt t="144245" x="2197100" y="4451350"/>
          <p14:tracePt t="144281" x="2203450" y="4445000"/>
          <p14:tracePt t="144297" x="2203450" y="4438650"/>
          <p14:tracePt t="144309" x="2203450" y="4445000"/>
          <p14:tracePt t="144365" x="2209800" y="4445000"/>
          <p14:tracePt t="144400" x="2203450" y="4445000"/>
          <p14:tracePt t="144416" x="2209800" y="4445000"/>
          <p14:tracePt t="144484" x="2209800" y="4451350"/>
          <p14:tracePt t="144496" x="2203450" y="4451350"/>
          <p14:tracePt t="144512" x="2203450" y="4445000"/>
          <p14:tracePt t="144545" x="2203450" y="4438650"/>
          <p14:tracePt t="144557" x="2203450" y="4445000"/>
          <p14:tracePt t="144605" x="2203450" y="4451350"/>
          <p14:tracePt t="144649" x="2209800" y="4445000"/>
          <p14:tracePt t="144709" x="2203450" y="4451350"/>
          <p14:tracePt t="144717" x="2209800" y="4445000"/>
          <p14:tracePt t="144729" x="2216150" y="4438650"/>
          <p14:tracePt t="144753" x="2209800" y="4438650"/>
          <p14:tracePt t="144813" x="2203450" y="4438650"/>
          <p14:tracePt t="144837" x="2203450" y="4445000"/>
          <p14:tracePt t="144857" x="2203450" y="4438650"/>
          <p14:tracePt t="144925" x="2203450" y="4445000"/>
          <p14:tracePt t="144933" x="2203450" y="4438650"/>
          <p14:tracePt t="144969" x="2203450" y="4432300"/>
          <p14:tracePt t="144993" x="2203450" y="4438650"/>
          <p14:tracePt t="145037" x="2203450" y="4432300"/>
          <p14:tracePt t="145077" x="2209800" y="4438650"/>
          <p14:tracePt t="145105" x="2203450" y="4438650"/>
          <p14:tracePt t="145325" x="2209800" y="4432300"/>
          <p14:tracePt t="145345" x="2216150" y="4432300"/>
          <p14:tracePt t="145377" x="2216150" y="4425950"/>
          <p14:tracePt t="145430" x="2216150" y="4419600"/>
          <p14:tracePt t="145457" x="2216150" y="4432300"/>
          <p14:tracePt t="145489" x="2209800" y="4438650"/>
          <p14:tracePt t="145569" x="2216150" y="4432300"/>
          <p14:tracePt t="145713" x="2216150" y="4425950"/>
          <p14:tracePt t="145865" x="2209800" y="4425950"/>
          <p14:tracePt t="145929" x="2216150" y="4425950"/>
          <p14:tracePt t="146005" x="2222500" y="4425950"/>
          <p14:tracePt t="146029" x="2216150" y="4419600"/>
          <p14:tracePt t="146229" x="2222500" y="4419600"/>
          <p14:tracePt t="146254" x="2222500" y="4425950"/>
          <p14:tracePt t="146277" x="2222500" y="4432300"/>
          <p14:tracePt t="146297" x="2216150" y="4425950"/>
          <p14:tracePt t="146329" x="2222500" y="4419600"/>
          <p14:tracePt t="146345" x="2216150" y="4419600"/>
          <p14:tracePt t="146365" x="2222500" y="4425950"/>
          <p14:tracePt t="146433" x="2222500" y="4413250"/>
          <p14:tracePt t="146493" x="2228850" y="4419600"/>
          <p14:tracePt t="146525" x="2228850" y="4425950"/>
          <p14:tracePt t="146545" x="2222500" y="4425950"/>
          <p14:tracePt t="146577" x="2222500" y="4419600"/>
          <p14:tracePt t="146630" x="2222500" y="4413250"/>
          <p14:tracePt t="146649" x="2222500" y="4419600"/>
          <p14:tracePt t="146709" x="2222500" y="4413250"/>
          <p14:tracePt t="146777" x="2222500" y="4406900"/>
          <p14:tracePt t="146801" x="2216150" y="4413250"/>
          <p14:tracePt t="146825" x="2216150" y="4419600"/>
          <p14:tracePt t="146838" x="2209800" y="4425950"/>
          <p14:tracePt t="146862" x="2216150" y="4425950"/>
          <p14:tracePt t="146897" x="2216150" y="4413250"/>
          <p14:tracePt t="146930" x="2209800" y="4419600"/>
          <p14:tracePt t="146946" x="2209800" y="4425950"/>
          <p14:tracePt t="146973" x="2216150" y="4425950"/>
          <p14:tracePt t="147018" x="2222500" y="4425950"/>
          <p14:tracePt t="147109" x="2222500" y="4432300"/>
          <p14:tracePt t="147126" x="2216150" y="4438650"/>
          <p14:tracePt t="147197" x="2216150" y="4432300"/>
          <p14:tracePt t="147213" x="2222500" y="4425950"/>
          <p14:tracePt t="147246" x="2228850" y="4419600"/>
          <p14:tracePt t="147326" x="2235200" y="4413250"/>
          <p14:tracePt t="147365" x="2235200" y="4425950"/>
          <p14:tracePt t="147409" x="2235200" y="4432300"/>
          <p14:tracePt t="147426" x="2228850" y="4425950"/>
          <p14:tracePt t="147486" x="2235200" y="4425950"/>
          <p14:tracePt t="147498" x="2235200" y="4432300"/>
          <p14:tracePt t="147557" x="2235200" y="4425950"/>
          <p14:tracePt t="147610" x="2228850" y="4425950"/>
          <p14:tracePt t="147702" x="2228850" y="4432300"/>
          <p14:tracePt t="147745" x="2235200" y="4432300"/>
          <p14:tracePt t="147770" x="2247900" y="4425950"/>
          <p14:tracePt t="147806" x="2254250" y="4419600"/>
          <p14:tracePt t="147829" x="2260600" y="4432300"/>
          <p14:tracePt t="147845" x="2260600" y="4438650"/>
          <p14:tracePt t="147858" x="2266950" y="4438650"/>
          <p14:tracePt t="147882" x="2266950" y="4445000"/>
          <p14:tracePt t="147890" x="2273300" y="4445000"/>
          <p14:tracePt t="147898" x="2279650" y="4445000"/>
          <p14:tracePt t="147913" x="2292350" y="4445000"/>
          <p14:tracePt t="147930" x="2298700" y="4451350"/>
          <p14:tracePt t="147947" x="2305050" y="4445000"/>
          <p14:tracePt t="147963" x="2311400" y="4451350"/>
          <p14:tracePt t="147994" x="2311400" y="4457700"/>
          <p14:tracePt t="148018" x="2317750" y="4451350"/>
          <p14:tracePt t="148045" x="2311400" y="4438650"/>
          <p14:tracePt t="148053" x="2311400" y="4432300"/>
          <p14:tracePt t="148064" x="2311400" y="4438650"/>
          <p14:tracePt t="148113" x="2311400" y="4445000"/>
          <p14:tracePt t="148130" x="2317750" y="4445000"/>
          <p14:tracePt t="148138" x="2324100" y="4438650"/>
          <p14:tracePt t="148158" x="2324100" y="4432300"/>
          <p14:tracePt t="148174" x="2330450" y="4438650"/>
          <p14:tracePt t="148206" x="2336800" y="4438650"/>
          <p14:tracePt t="148302" x="2336800" y="4445000"/>
          <p14:tracePt t="148326" x="2336800" y="4438650"/>
          <p14:tracePt t="148331" x="2343150" y="4432300"/>
          <p14:tracePt t="148386" x="2349500" y="4432300"/>
          <p14:tracePt t="148414" x="2355850" y="4425950"/>
          <p14:tracePt t="148482" x="2349500" y="4432300"/>
          <p14:tracePt t="148558" x="2349500" y="4425950"/>
          <p14:tracePt t="148570" x="2343150" y="4425950"/>
          <p14:tracePt t="148594" x="2343150" y="4419600"/>
          <p14:tracePt t="148602" x="2343150" y="4413250"/>
          <p14:tracePt t="148618" x="2343150" y="4419600"/>
          <p14:tracePt t="148662" x="2349500" y="4419600"/>
          <p14:tracePt t="148686" x="2343150" y="4419600"/>
          <p14:tracePt t="148698" x="2349500" y="4413250"/>
          <p14:tracePt t="148714" x="2355850" y="4413250"/>
          <p14:tracePt t="148746" x="2368550" y="4406900"/>
          <p14:tracePt t="148758" x="2362200" y="4406900"/>
          <p14:tracePt t="148782" x="2368550" y="4406900"/>
          <p14:tracePt t="148790" x="2374900" y="4406900"/>
          <p14:tracePt t="148806" x="2374900" y="4413250"/>
          <p14:tracePt t="148834" x="2381250" y="4419600"/>
          <p14:tracePt t="148842" x="2387600" y="4413250"/>
          <p14:tracePt t="148870" x="2393950" y="4413250"/>
          <p14:tracePt t="148894" x="2400300" y="4413250"/>
          <p14:tracePt t="148910" x="2400300" y="4406900"/>
          <p14:tracePt t="148938" x="2400300" y="4413250"/>
          <p14:tracePt t="148946" x="2393950" y="4406900"/>
          <p14:tracePt t="149038" x="2406650" y="4413250"/>
          <p14:tracePt t="149066" x="2406650" y="4406900"/>
          <p14:tracePt t="149082" x="2406650" y="4413250"/>
          <p14:tracePt t="149106" x="2406650" y="4419600"/>
          <p14:tracePt t="149117" x="2419350" y="4413250"/>
          <p14:tracePt t="149150" x="2425700" y="4413250"/>
          <p14:tracePt t="149246" x="2425700" y="4400550"/>
          <p14:tracePt t="149290" x="2432050" y="4394200"/>
          <p14:tracePt t="149346" x="2438400" y="4400550"/>
          <p14:tracePt t="149351" x="2444750" y="4394200"/>
          <p14:tracePt t="149374" x="2451100" y="4400550"/>
          <p14:tracePt t="149385" x="2470150" y="4432300"/>
          <p14:tracePt t="150258" x="2476500" y="4432300"/>
          <p14:tracePt t="150290" x="2482850" y="4432300"/>
          <p14:tracePt t="150306" x="2489200" y="4432300"/>
          <p14:tracePt t="150342" x="2495550" y="4432300"/>
          <p14:tracePt t="150402" x="2501900" y="4425950"/>
          <p14:tracePt t="150438" x="2495550" y="4413250"/>
          <p14:tracePt t="150462" x="2501900" y="4406900"/>
          <p14:tracePt t="150478" x="2501900" y="4400550"/>
          <p14:tracePt t="150530" x="2495550" y="4400550"/>
          <p14:tracePt t="203122" x="2241550" y="5340350"/>
          <p14:tracePt t="203598" x="2235200" y="5334000"/>
          <p14:tracePt t="203610" x="2228850" y="5334000"/>
          <p14:tracePt t="203626" x="2222500" y="5321300"/>
          <p14:tracePt t="203642" x="2216150" y="5314950"/>
          <p14:tracePt t="203650" x="2209800" y="5314950"/>
          <p14:tracePt t="203659" x="2209800" y="5308600"/>
          <p14:tracePt t="203659" x="2203450" y="5302250"/>
          <p14:tracePt t="203676" x="2197100" y="5289550"/>
          <p14:tracePt t="203676" x="2197100" y="5276850"/>
          <p14:tracePt t="203676" x="2190750" y="5270500"/>
          <p14:tracePt t="203695" x="2197100" y="5257800"/>
          <p14:tracePt t="203708" x="2197100" y="5245100"/>
          <p14:tracePt t="203708" x="2203450" y="5219700"/>
          <p14:tracePt t="203726" x="2203450" y="5213350"/>
          <p14:tracePt t="203726" x="2209800" y="5207000"/>
          <p14:tracePt t="203743" x="2209800" y="5200650"/>
          <p14:tracePt t="203758" x="2216150" y="5200650"/>
          <p14:tracePt t="203775" x="2222500" y="5207000"/>
          <p14:tracePt t="203775" x="2222500" y="5219700"/>
          <p14:tracePt t="203793" x="2222500" y="5226050"/>
          <p14:tracePt t="203793" x="2222500" y="5232400"/>
          <p14:tracePt t="203810" x="2228850" y="5238750"/>
          <p14:tracePt t="203810" x="2228850" y="5245100"/>
          <p14:tracePt t="203826" x="2228850" y="5251450"/>
          <p14:tracePt t="203842" x="2235200" y="5245100"/>
          <p14:tracePt t="203866" x="2235200" y="5238750"/>
          <p14:tracePt t="203875" x="2235200" y="5232400"/>
          <p14:tracePt t="203875" x="2235200" y="5226050"/>
          <p14:tracePt t="203894" x="2235200" y="5213350"/>
          <p14:tracePt t="203894" x="2235200" y="5200650"/>
          <p14:tracePt t="203912" x="2228850" y="5194300"/>
          <p14:tracePt t="203912" x="2228850" y="5187950"/>
          <p14:tracePt t="203927" x="2222500" y="5187950"/>
          <p14:tracePt t="203927" x="2216150" y="5181600"/>
          <p14:tracePt t="203946" x="2209800" y="5175250"/>
          <p14:tracePt t="203946" x="2197100" y="5175250"/>
          <p14:tracePt t="203946" x="2184400" y="5168900"/>
          <p14:tracePt t="203963" x="2171700" y="5162550"/>
          <p14:tracePt t="203975" x="2152650" y="5156200"/>
          <p14:tracePt t="203975" x="2114550" y="5143500"/>
          <p14:tracePt t="203997" x="2089150" y="5143500"/>
          <p14:tracePt t="204009" x="2070100" y="5137150"/>
          <p14:tracePt t="204009" x="2025650" y="5130800"/>
          <p14:tracePt t="204028" x="2000250" y="5124450"/>
          <p14:tracePt t="204028" x="1974850" y="5124450"/>
          <p14:tracePt t="204044" x="1955800" y="5118100"/>
          <p14:tracePt t="204044" x="1936750" y="5118100"/>
          <p14:tracePt t="204061" x="1917700" y="5118100"/>
          <p14:tracePt t="204061" x="1905000" y="5111750"/>
          <p14:tracePt t="204061" x="1892300" y="5105400"/>
          <p14:tracePt t="204080" x="1879600" y="5105400"/>
          <p14:tracePt t="204080" x="1866900" y="5099050"/>
          <p14:tracePt t="204095" x="1854200" y="5092700"/>
          <p14:tracePt t="204095" x="1841500" y="5086350"/>
          <p14:tracePt t="204111" x="1835150" y="5086350"/>
          <p14:tracePt t="204111" x="1822450" y="5080000"/>
          <p14:tracePt t="204127" x="1816100" y="5080000"/>
          <p14:tracePt t="204127" x="1797050" y="5067300"/>
          <p14:tracePt t="204145" x="1784350" y="5060950"/>
          <p14:tracePt t="204145" x="1778000" y="5048250"/>
          <p14:tracePt t="204161" x="1765300" y="5035550"/>
          <p14:tracePt t="204161" x="1752600" y="5022850"/>
          <p14:tracePt t="204177" x="1739900" y="5003800"/>
          <p14:tracePt t="204177" x="1733550" y="4984750"/>
          <p14:tracePt t="204195" x="1720850" y="4972050"/>
          <p14:tracePt t="204195" x="1701800" y="4946650"/>
          <p14:tracePt t="204212" x="1695450" y="4940300"/>
          <p14:tracePt t="204212" x="1689100" y="4933950"/>
          <p14:tracePt t="204228" x="1682750" y="4927600"/>
          <p14:tracePt t="204243" x="1676400" y="4914900"/>
          <p14:tracePt t="204260" x="1682750" y="4927600"/>
          <p14:tracePt t="204280" x="1689100" y="4933950"/>
          <p14:tracePt t="204296" x="1695450" y="4940300"/>
          <p14:tracePt t="204296" x="1701800" y="4946650"/>
          <p14:tracePt t="204312" x="1708150" y="4959350"/>
          <p14:tracePt t="204312" x="1714500" y="4965700"/>
          <p14:tracePt t="204328" x="1727200" y="4972050"/>
          <p14:tracePt t="204328" x="1733550" y="4978400"/>
          <p14:tracePt t="204328" x="1739900" y="4984750"/>
          <p14:tracePt t="204348" x="1746250" y="4997450"/>
          <p14:tracePt t="204360" x="1752600" y="4997450"/>
          <p14:tracePt t="204360" x="1771650" y="5010150"/>
          <p14:tracePt t="204378" x="1778000" y="5010150"/>
          <p14:tracePt t="204393" x="1784350" y="5016500"/>
          <p14:tracePt t="204410" x="1790700" y="5010150"/>
          <p14:tracePt t="204427" x="1797050" y="5010150"/>
          <p14:tracePt t="204447" x="1803400" y="5010150"/>
          <p14:tracePt t="204460" x="1803400" y="5016500"/>
          <p14:tracePt t="204477" x="1803400" y="5022850"/>
          <p14:tracePt t="204493" x="1797050" y="5029200"/>
          <p14:tracePt t="204511" x="1797050" y="5035550"/>
          <p14:tracePt t="204527" x="1803400" y="5041900"/>
          <p14:tracePt t="204527" x="1797050" y="5048250"/>
          <p14:tracePt t="204547" x="1797050" y="5054600"/>
          <p14:tracePt t="204560" x="1797050" y="5060950"/>
          <p14:tracePt t="204579" x="1790700" y="5060950"/>
          <p14:tracePt t="204596" x="1790700" y="5067300"/>
          <p14:tracePt t="204611" x="1790700" y="5073650"/>
          <p14:tracePt t="204627" x="1790700" y="5080000"/>
          <p14:tracePt t="204647" x="1790700" y="5086350"/>
          <p14:tracePt t="204671" x="1784350" y="5092700"/>
          <p14:tracePt t="204682" x="1784350" y="5099050"/>
          <p14:tracePt t="204699" x="1784350" y="5105400"/>
          <p14:tracePt t="204716" x="1778000" y="5111750"/>
          <p14:tracePt t="204731" x="1778000" y="5118100"/>
          <p14:tracePt t="204751" x="1778000" y="5124450"/>
          <p14:tracePt t="204767" x="1784350" y="5130800"/>
          <p14:tracePt t="204795" x="1790700" y="5130800"/>
          <p14:tracePt t="204810" x="1797050" y="5130800"/>
          <p14:tracePt t="204835" x="1803400" y="5124450"/>
          <p14:tracePt t="204850" x="1809750" y="5118100"/>
          <p14:tracePt t="204863" x="1816100" y="5118100"/>
          <p14:tracePt t="204879" x="1822450" y="5111750"/>
          <p14:tracePt t="204896" x="1828800" y="5111750"/>
          <p14:tracePt t="204915" x="1835150" y="5111750"/>
          <p14:tracePt t="204931" x="1841500" y="5111750"/>
          <p14:tracePt t="204947" x="1847850" y="5111750"/>
          <p14:tracePt t="204971" x="1854200" y="5111750"/>
          <p14:tracePt t="204991" x="1860550" y="5105400"/>
          <p14:tracePt t="205035" x="1860550" y="5111750"/>
          <p14:tracePt t="205067" x="1866900" y="5111750"/>
          <p14:tracePt t="205103" x="1866900" y="5118100"/>
          <p14:tracePt t="205127" x="1873250" y="5124450"/>
          <p14:tracePt t="205155" x="1873250" y="5130800"/>
          <p14:tracePt t="205211" x="1879600" y="5137150"/>
          <p14:tracePt t="205307" x="1873250" y="5143500"/>
          <p14:tracePt t="205343" x="1860550" y="5149850"/>
          <p14:tracePt t="205367" x="1860550" y="5156200"/>
          <p14:tracePt t="205383" x="1854200" y="5162550"/>
          <p14:tracePt t="205399" x="1854200" y="5168900"/>
          <p14:tracePt t="205411" x="1854200" y="5175250"/>
          <p14:tracePt t="205451" x="1847850" y="5181600"/>
          <p14:tracePt t="205495" x="1847850" y="5187950"/>
          <p14:tracePt t="205523" x="1841500" y="5194300"/>
          <p14:tracePt t="205563" x="1841500" y="5187950"/>
          <p14:tracePt t="205651" x="1841500" y="5181600"/>
          <p14:tracePt t="205719" x="1835150" y="5181600"/>
          <p14:tracePt t="205751" x="1835150" y="5187950"/>
          <p14:tracePt t="205779" x="1835150" y="5194300"/>
          <p14:tracePt t="205795" x="1835150" y="5200650"/>
          <p14:tracePt t="205819" x="1835150" y="5207000"/>
          <p14:tracePt t="205831" x="1835150" y="5213350"/>
          <p14:tracePt t="205847" x="1835150" y="5207000"/>
          <p14:tracePt t="205899" x="1841500" y="5207000"/>
          <p14:tracePt t="205959" x="1841500" y="5200650"/>
          <p14:tracePt t="205991" x="1847850" y="5200650"/>
          <p14:tracePt t="206095" x="1854200" y="5194300"/>
          <p14:tracePt t="206191" x="1860550" y="5194300"/>
          <p14:tracePt t="206207" x="1866900" y="5194300"/>
          <p14:tracePt t="206231" x="1873250" y="5194300"/>
          <p14:tracePt t="206243" x="1879600" y="5194300"/>
          <p14:tracePt t="206275" x="1885950" y="5200650"/>
          <p14:tracePt t="206295" x="1892300" y="5194300"/>
          <p14:tracePt t="206319" x="1905000" y="5194300"/>
          <p14:tracePt t="206343" x="1917700" y="5194300"/>
          <p14:tracePt t="206363" x="1924050" y="5194300"/>
          <p14:tracePt t="206379" x="1930400" y="5200650"/>
          <p14:tracePt t="206396" x="1936750" y="5200650"/>
          <p14:tracePt t="206415" x="1943100" y="5213350"/>
          <p14:tracePt t="206431" x="1949450" y="5207000"/>
          <p14:tracePt t="206523" x="1955800" y="5200650"/>
          <p14:tracePt t="206536" x="1962150" y="5200650"/>
          <p14:tracePt t="206567" x="1968500" y="5207000"/>
          <p14:tracePt t="206595" x="1974850" y="5207000"/>
          <p14:tracePt t="206643" x="1981200" y="5200650"/>
          <p14:tracePt t="206711" x="1981200" y="5207000"/>
          <p14:tracePt t="206763" x="1987550" y="5200650"/>
          <p14:tracePt t="206783" x="1993900" y="5207000"/>
          <p14:tracePt t="206815" x="1993900" y="5213350"/>
          <p14:tracePt t="206851" x="2000250" y="5213350"/>
          <p14:tracePt t="206927" x="1993900" y="5213350"/>
          <p14:tracePt t="206951" x="1993900" y="5226050"/>
          <p14:tracePt t="207015" x="1987550" y="5226050"/>
          <p14:tracePt t="207055" x="1993900" y="5226050"/>
          <p14:tracePt t="207107" x="1987550" y="5226050"/>
          <p14:tracePt t="207183" x="1981200" y="5232400"/>
          <p14:tracePt t="207235" x="1987550" y="5238750"/>
          <p14:tracePt t="207263" x="1987550" y="5245100"/>
          <p14:tracePt t="207323" x="1993900" y="5238750"/>
          <p14:tracePt t="207384" x="1987550" y="5238750"/>
          <p14:tracePt t="207424" x="1981200" y="5245100"/>
          <p14:tracePt t="207451" x="1987550" y="5238750"/>
          <p14:tracePt t="207475" x="1987550" y="5245100"/>
          <p14:tracePt t="207496" x="1981200" y="5245100"/>
          <p14:tracePt t="207527" x="1987550" y="5245100"/>
          <p14:tracePt t="207571" x="1981200" y="5245100"/>
          <p14:tracePt t="207632" x="1987550" y="5245100"/>
          <p14:tracePt t="207655" x="1987550" y="5232400"/>
          <p14:tracePt t="207731" x="1987550" y="5238750"/>
          <p14:tracePt t="207744" x="1987550" y="5245100"/>
          <p14:tracePt t="207887" x="1981200" y="5245100"/>
          <p14:tracePt t="207924" x="1987550" y="5245100"/>
          <p14:tracePt t="207971" x="1981200" y="5251450"/>
          <p14:tracePt t="208067" x="1974850" y="5251450"/>
          <p14:tracePt t="208103" x="1974850" y="5245100"/>
          <p14:tracePt t="208163" x="1974850" y="5251450"/>
          <p14:tracePt t="208223" x="1968500" y="5257800"/>
          <p14:tracePt t="208239" x="1968500" y="5264150"/>
          <p14:tracePt t="208323" x="1968500" y="5257800"/>
          <p14:tracePt t="208344" x="1974850" y="5251450"/>
          <p14:tracePt t="208360" x="1974850" y="5257800"/>
          <p14:tracePt t="208404" x="1968500" y="5264150"/>
          <p14:tracePt t="208472" x="1968500" y="5270500"/>
          <p14:tracePt t="208516" x="1962150" y="5257800"/>
          <p14:tracePt t="208591" x="1968500" y="5264150"/>
          <p14:tracePt t="208651" x="1974850" y="5257800"/>
          <p14:tracePt t="208704" x="1974850" y="5251450"/>
          <p14:tracePt t="208744" x="1968500" y="5257800"/>
          <p14:tracePt t="208755" x="1968500" y="5264150"/>
          <p14:tracePt t="208772" x="1968500" y="5257800"/>
          <p14:tracePt t="208796" x="1968500" y="5264150"/>
          <p14:tracePt t="208848" x="1962150" y="5270500"/>
          <p14:tracePt t="208871" x="1955800" y="5270500"/>
          <p14:tracePt t="208899" x="1962150" y="5270500"/>
          <p14:tracePt t="208967" x="1962150" y="5264150"/>
          <p14:tracePt t="208984" x="1955800" y="5270500"/>
          <p14:tracePt t="209012" x="1981200" y="5276850"/>
          <p14:tracePt t="209036" x="1987550" y="5276850"/>
          <p14:tracePt t="209056" x="1987550" y="5283200"/>
          <p14:tracePt t="209071" x="1949450" y="5283200"/>
          <p14:tracePt t="209088" x="1917700" y="5283200"/>
          <p14:tracePt t="209104" x="1885950" y="5283200"/>
          <p14:tracePt t="209116" x="1924050" y="5289550"/>
          <p14:tracePt t="209172" x="1962150" y="5283200"/>
          <p14:tracePt t="209184" x="1962150" y="5276850"/>
          <p14:tracePt t="209216" x="1962150" y="5283200"/>
          <p14:tracePt t="209252" x="1968500" y="5283200"/>
          <p14:tracePt t="209268" x="1962150" y="5276850"/>
          <p14:tracePt t="209284" x="1930400" y="5283200"/>
          <p14:tracePt t="209304" x="1924050" y="5283200"/>
          <p14:tracePt t="209328" x="1924050" y="5289550"/>
          <p14:tracePt t="209343" x="1962150" y="5289550"/>
          <p14:tracePt t="209372" x="1962150" y="5283200"/>
          <p14:tracePt t="209380" x="1955800" y="5283200"/>
          <p14:tracePt t="209416" x="1962150" y="5283200"/>
          <p14:tracePt t="209476" x="1968500" y="5283200"/>
          <p14:tracePt t="209508" x="1968500" y="5289550"/>
          <p14:tracePt t="209552" x="1968500" y="5295900"/>
          <p14:tracePt t="209559" x="1924050" y="5295900"/>
          <p14:tracePt t="209592" x="1924050" y="5289550"/>
          <p14:tracePt t="209604" x="1924050" y="5283200"/>
          <p14:tracePt t="209644" x="1962150" y="5276850"/>
          <p14:tracePt t="209664" x="1955800" y="5276850"/>
          <p14:tracePt t="209672" x="1955800" y="5283200"/>
          <p14:tracePt t="209716" x="1949450" y="5289550"/>
          <p14:tracePt t="209724" x="1993900" y="5289550"/>
          <p14:tracePt t="209740" x="1993900" y="5283200"/>
          <p14:tracePt t="209764" x="2000250" y="5283200"/>
          <p14:tracePt t="209792" x="1968500" y="5283200"/>
          <p14:tracePt t="209808" x="1968500" y="5289550"/>
          <p14:tracePt t="209836" x="1962150" y="5283200"/>
          <p14:tracePt t="209860" x="1955800" y="5283200"/>
          <p14:tracePt t="209956" x="1955800" y="5289550"/>
          <p14:tracePt t="209988" x="1993900" y="5289550"/>
          <p14:tracePt t="210024" x="1949450" y="5295900"/>
          <p14:tracePt t="210072" x="1955800" y="5289550"/>
          <p14:tracePt t="210084" x="1917700" y="5283200"/>
          <p14:tracePt t="210124" x="1879600" y="5289550"/>
          <p14:tracePt t="210192" x="1949450" y="5308600"/>
          <p14:tracePt t="210360" x="1987550" y="5302250"/>
          <p14:tracePt t="210388" x="1962150" y="5302250"/>
          <p14:tracePt t="210688" x="1955800" y="5295900"/>
          <p14:tracePt t="210717" x="1949450" y="5295900"/>
          <p14:tracePt t="210748" x="1949450" y="5289550"/>
          <p14:tracePt t="210756" x="1949450" y="5295900"/>
          <p14:tracePt t="210765" x="1911350" y="5295900"/>
          <p14:tracePt t="210782" x="1917700" y="5295900"/>
          <p14:tracePt t="210832" x="1917700" y="5289550"/>
          <p14:tracePt t="210868" x="1962150" y="5289550"/>
          <p14:tracePt t="210876" x="1955800" y="5283200"/>
          <p14:tracePt t="210892" x="1987550" y="5276850"/>
          <p14:tracePt t="210972" x="1993900" y="5283200"/>
          <p14:tracePt t="210988" x="2000250" y="5283200"/>
          <p14:tracePt t="211024" x="1968500" y="5289550"/>
          <p14:tracePt t="211064" x="1968500" y="5295900"/>
          <p14:tracePt t="211132" x="1968500" y="5302250"/>
          <p14:tracePt t="211436" x="1974850" y="5295900"/>
          <p14:tracePt t="211461" x="1981200" y="5295900"/>
          <p14:tracePt t="232554" x="2686050" y="5149850"/>
          <p14:tracePt t="232901" x="2679700" y="5149850"/>
          <p14:tracePt t="232908" x="2679700" y="5143500"/>
          <p14:tracePt t="232932" x="2686050" y="5137150"/>
          <p14:tracePt t="232944" x="2692400" y="5130800"/>
          <p14:tracePt t="232950" x="2692400" y="5124450"/>
          <p14:tracePt t="232950" x="2698750" y="5124450"/>
          <p14:tracePt t="232961" x="2705100" y="5118100"/>
          <p14:tracePt t="232976" x="2711450" y="5111750"/>
          <p14:tracePt t="232976" x="2717800" y="5111750"/>
          <p14:tracePt t="232995" x="2717800" y="5105400"/>
          <p14:tracePt t="233010" x="2730500" y="5105400"/>
          <p14:tracePt t="233010" x="2743200" y="5092700"/>
          <p14:tracePt t="233029" x="2749550" y="5092700"/>
          <p14:tracePt t="233029" x="2749550" y="5086350"/>
          <p14:tracePt t="233046" x="2755900" y="5080000"/>
          <p14:tracePt t="233046" x="2762250" y="5073650"/>
          <p14:tracePt t="233062" x="2768600" y="5073650"/>
          <p14:tracePt t="233062" x="2781300" y="5073650"/>
          <p14:tracePt t="233079" x="2787650" y="5067300"/>
          <p14:tracePt t="233093" x="2794000" y="5067300"/>
          <p14:tracePt t="233110" x="2800350" y="5067300"/>
          <p14:tracePt t="233110" x="2806700" y="5067300"/>
          <p14:tracePt t="233129" x="2806700" y="5073650"/>
          <p14:tracePt t="233148" x="2806700" y="5080000"/>
          <p14:tracePt t="233180" x="2806700" y="5086350"/>
          <p14:tracePt t="233216" x="2806700" y="5092700"/>
          <p14:tracePt t="233292" x="2800350" y="5092700"/>
          <p14:tracePt t="233320" x="2794000" y="5092700"/>
          <p14:tracePt t="233380" x="2787650" y="5092700"/>
          <p14:tracePt t="233396" x="2781300" y="5092700"/>
          <p14:tracePt t="233428" x="2781300" y="5099050"/>
          <p14:tracePt t="233472" x="2774950" y="5099050"/>
          <p14:tracePt t="233500" x="2768600" y="5105400"/>
          <p14:tracePt t="233568" x="2762250" y="5111750"/>
          <p14:tracePt t="233636" x="2755900" y="5111750"/>
          <p14:tracePt t="233668" x="2762250" y="5111750"/>
          <p14:tracePt t="233688" x="2762250" y="5118100"/>
          <p14:tracePt t="233740" x="2755900" y="5118100"/>
          <p14:tracePt t="233796" x="2755900" y="5124450"/>
          <p14:tracePt t="233808" x="2749550" y="5130800"/>
          <p14:tracePt t="233860" x="2749550" y="5137150"/>
          <p14:tracePt t="233876" x="2743200" y="5143500"/>
          <p14:tracePt t="233916" x="2736850" y="5143500"/>
          <p14:tracePt t="233936" x="2730500" y="5143500"/>
          <p14:tracePt t="233960" x="2730500" y="5137150"/>
          <p14:tracePt t="234040" x="2724150" y="5130800"/>
          <p14:tracePt t="234088" x="2724150" y="5137150"/>
          <p14:tracePt t="234100" x="2717800" y="5143500"/>
          <p14:tracePt t="234160" x="2705100" y="5143500"/>
          <p14:tracePt t="234192" x="2705100" y="5149850"/>
          <p14:tracePt t="234216" x="2711450" y="5143500"/>
          <p14:tracePt t="234276" x="2711450" y="5137150"/>
          <p14:tracePt t="234288" x="2724150" y="5143500"/>
          <p14:tracePt t="234312" x="2730500" y="5143500"/>
          <p14:tracePt t="234340" x="2736850" y="5143500"/>
          <p14:tracePt t="234372" x="2743200" y="5143500"/>
          <p14:tracePt t="234388" x="2749550" y="5143500"/>
          <p14:tracePt t="234400" x="2762250" y="5143500"/>
          <p14:tracePt t="234417" x="2762250" y="5149850"/>
          <p14:tracePt t="234461" x="2755900" y="5143500"/>
          <p14:tracePt t="234520" x="2755900" y="5137150"/>
          <p14:tracePt t="234544" x="2755900" y="5130800"/>
          <p14:tracePt t="234568" x="2749550" y="5124450"/>
          <p14:tracePt t="234628" x="2743200" y="5130800"/>
          <p14:tracePt t="234656" x="2736850" y="5124450"/>
          <p14:tracePt t="234688" x="2736850" y="5118100"/>
          <p14:tracePt t="234700" x="2743200" y="5118100"/>
          <p14:tracePt t="234717" x="2749550" y="5118100"/>
          <p14:tracePt t="234784" x="2749550" y="5111750"/>
          <p14:tracePt t="234800" x="2749550" y="5105400"/>
          <p14:tracePt t="234821" x="2743200" y="5099050"/>
          <p14:tracePt t="234844" x="2743200" y="5092700"/>
          <p14:tracePt t="234876" x="2743200" y="5099050"/>
          <p14:tracePt t="234912" x="2736850" y="5099050"/>
          <p14:tracePt t="234941" x="2743200" y="5099050"/>
          <p14:tracePt t="234973" x="2743200" y="5086350"/>
          <p14:tracePt t="234989" x="2743200" y="5080000"/>
          <p14:tracePt t="235024" x="2743200" y="5086350"/>
          <p14:tracePt t="235057" x="2743200" y="5092700"/>
          <p14:tracePt t="235085" x="2736850" y="5092700"/>
          <p14:tracePt t="235120" x="2717800" y="5099050"/>
          <p14:tracePt t="235557" x="2711450" y="5099050"/>
          <p14:tracePt t="235665" x="2705100" y="5099050"/>
          <p14:tracePt t="235733" x="2711450" y="5105400"/>
          <p14:tracePt t="235925" x="2717800" y="5105400"/>
          <p14:tracePt t="235977" x="2724150" y="5092700"/>
          <p14:tracePt t="236157" x="2730500" y="5099050"/>
          <p14:tracePt t="236385" x="2724150" y="5092700"/>
          <p14:tracePt t="236445" x="2730500" y="5092700"/>
          <p14:tracePt t="236564" x="2730500" y="5086350"/>
          <p14:tracePt t="236593" x="2730500" y="5080000"/>
          <p14:tracePt t="236625" x="2730500" y="5086350"/>
          <p14:tracePt t="236661" x="2736850" y="5092700"/>
          <p14:tracePt t="237600" x="2781300" y="5035550"/>
          <p14:tracePt t="238373" x="2781300" y="5041900"/>
          <p14:tracePt t="238397" x="2787650" y="5035550"/>
          <p14:tracePt t="238433" x="2787650" y="5029200"/>
          <p14:tracePt t="238450" x="2787650" y="5022850"/>
          <p14:tracePt t="238457" x="2787650" y="5016500"/>
          <p14:tracePt t="238473" x="2781300" y="5022850"/>
          <p14:tracePt t="238509" x="2774950" y="5016500"/>
          <p14:tracePt t="238525" x="2768600" y="5016500"/>
          <p14:tracePt t="238554" x="2755900" y="5016500"/>
          <p14:tracePt t="238593" x="2749550" y="5010150"/>
          <p14:tracePt t="238622" x="2743200" y="5010150"/>
          <p14:tracePt t="238645" x="2736850" y="5010150"/>
          <p14:tracePt t="238653" x="2743200" y="5010150"/>
          <p14:tracePt t="239322" x="2749550" y="5003800"/>
          <p14:tracePt t="239334" x="2743200" y="4997450"/>
          <p14:tracePt t="239350" x="2736850" y="5003800"/>
          <p14:tracePt t="239374" x="2730500" y="5010150"/>
          <p14:tracePt t="239386" x="2730500" y="5016500"/>
          <p14:tracePt t="239393" x="2724150" y="5016500"/>
          <p14:tracePt t="239658" x="2355850" y="5410200"/>
          <p14:tracePt t="239667" x="2349500" y="5416550"/>
          <p14:tracePt t="239683" x="2368550" y="5441950"/>
          <p14:tracePt t="239714" x="2349500" y="5473700"/>
          <p14:tracePt t="239726" x="2330450" y="5505450"/>
          <p14:tracePt t="239742" x="2305050" y="5543550"/>
          <p14:tracePt t="239750" x="2279650" y="5575300"/>
          <p14:tracePt t="239750" x="2254250" y="5645150"/>
          <p14:tracePt t="239750" x="2228850" y="5676900"/>
          <p14:tracePt t="239771" x="2203450" y="5702300"/>
          <p14:tracePt t="239783" x="2152650" y="5721350"/>
          <p14:tracePt t="239783" x="2120900" y="5753100"/>
          <p14:tracePt t="239803" x="2108200" y="5759450"/>
          <p14:tracePt t="239803" x="2095500" y="5772150"/>
          <p14:tracePt t="239819" x="2082800" y="5778500"/>
          <p14:tracePt t="239819" x="2070100" y="5784850"/>
          <p14:tracePt t="239835" x="2051050" y="5791200"/>
          <p14:tracePt t="239835" x="2032000" y="5791200"/>
          <p14:tracePt t="239835" x="2019300" y="5791200"/>
          <p14:tracePt t="239855" x="2006600" y="5791200"/>
          <p14:tracePt t="239867" x="1987550" y="5784850"/>
          <p14:tracePt t="239867" x="1962150" y="5778500"/>
          <p14:tracePt t="239886" x="1949450" y="5778500"/>
          <p14:tracePt t="239886" x="1936750" y="5772150"/>
          <p14:tracePt t="239902" x="1924050" y="5765800"/>
          <p14:tracePt t="239902" x="1917700" y="5765800"/>
          <p14:tracePt t="239919" x="1905000" y="5765800"/>
          <p14:tracePt t="239919" x="1898650" y="5759450"/>
          <p14:tracePt t="239919" x="1892300" y="5759450"/>
          <p14:tracePt t="239938" x="1885950" y="5753100"/>
          <p14:tracePt t="239938" x="1879600" y="5746750"/>
          <p14:tracePt t="239954" x="1873250" y="5740400"/>
          <p14:tracePt t="239954" x="1866900" y="5734050"/>
          <p14:tracePt t="239969" x="1866900" y="5727700"/>
          <p14:tracePt t="239969" x="1860550" y="5721350"/>
          <p14:tracePt t="239986" x="1854200" y="5715000"/>
          <p14:tracePt t="239986" x="1854200" y="5708650"/>
          <p14:tracePt t="240003" x="1847850" y="5702300"/>
          <p14:tracePt t="240003" x="1835150" y="5689600"/>
          <p14:tracePt t="240020" x="1835150" y="5683250"/>
          <p14:tracePt t="240034" x="1828800" y="5676900"/>
          <p14:tracePt t="240034" x="1828800" y="5670550"/>
          <p14:tracePt t="240053" x="1822450" y="5664200"/>
          <p14:tracePt t="240067" x="1828800" y="5657850"/>
          <p14:tracePt t="240086" x="1828800" y="5651500"/>
          <p14:tracePt t="240102" x="1835150" y="5645150"/>
          <p14:tracePt t="240126" x="1847850" y="5638800"/>
          <p14:tracePt t="240154" x="1847850" y="5632450"/>
          <p14:tracePt t="240162" x="1854200" y="5632450"/>
          <p14:tracePt t="240170" x="1866900" y="5632450"/>
          <p14:tracePt t="240170" x="1873250" y="5632450"/>
          <p14:tracePt t="240187" x="1885950" y="5626100"/>
          <p14:tracePt t="240187" x="1898650" y="5626100"/>
          <p14:tracePt t="240187" x="1911350" y="5619750"/>
          <p14:tracePt t="240206" x="1924050" y="5619750"/>
          <p14:tracePt t="240218" x="1936750" y="5613400"/>
          <p14:tracePt t="240218" x="1955800" y="5613400"/>
          <p14:tracePt t="240218" x="1974850" y="5613400"/>
          <p14:tracePt t="240239" x="1987550" y="5607050"/>
          <p14:tracePt t="240239" x="2006600" y="5600700"/>
          <p14:tracePt t="240254" x="2019300" y="5600700"/>
          <p14:tracePt t="240254" x="2038350" y="5600700"/>
          <p14:tracePt t="240271" x="2051050" y="5600700"/>
          <p14:tracePt t="240271" x="2070100" y="5600700"/>
          <p14:tracePt t="240287" x="2082800" y="5600700"/>
          <p14:tracePt t="240287" x="2095500" y="5600700"/>
          <p14:tracePt t="240287" x="2108200" y="5600700"/>
          <p14:tracePt t="240307" x="2120900" y="5600700"/>
          <p14:tracePt t="240307" x="2127250" y="5600700"/>
          <p14:tracePt t="240320" x="2139950" y="5600700"/>
          <p14:tracePt t="240320" x="2146300" y="5600700"/>
          <p14:tracePt t="240337" x="2159000" y="5607050"/>
          <p14:tracePt t="240337" x="2165350" y="5607050"/>
          <p14:tracePt t="240355" x="2178050" y="5607050"/>
          <p14:tracePt t="240355" x="2203450" y="5613400"/>
          <p14:tracePt t="240371" x="2222500" y="5613400"/>
          <p14:tracePt t="240371" x="2235200" y="5619750"/>
          <p14:tracePt t="240387" x="2247900" y="5619750"/>
          <p14:tracePt t="240387" x="2266950" y="5619750"/>
          <p14:tracePt t="240404" x="2279650" y="5626100"/>
          <p14:tracePt t="240404" x="2298700" y="5632450"/>
          <p14:tracePt t="240420" x="2311400" y="5632450"/>
          <p14:tracePt t="240420" x="2343150" y="5645150"/>
          <p14:tracePt t="240439" x="2355850" y="5651500"/>
          <p14:tracePt t="240439" x="2368550" y="5657850"/>
          <p14:tracePt t="240455" x="2387600" y="5664200"/>
          <p14:tracePt t="240455" x="2400300" y="5670550"/>
          <p14:tracePt t="240472" x="2413000" y="5676900"/>
          <p14:tracePt t="240472" x="2425700" y="5683250"/>
          <p14:tracePt t="240472" x="2438400" y="5689600"/>
          <p14:tracePt t="240490" x="2444750" y="5689600"/>
          <p14:tracePt t="240502" x="2457450" y="5695950"/>
          <p14:tracePt t="240502" x="2463800" y="5702300"/>
          <p14:tracePt t="240502" x="2470150" y="5702300"/>
          <p14:tracePt t="240523" x="2476500" y="5702300"/>
          <p14:tracePt t="240535" x="2482850" y="5702300"/>
          <p14:tracePt t="240535" x="2489200" y="5702300"/>
          <p14:tracePt t="240555" x="2495550" y="5708650"/>
          <p14:tracePt t="240569" x="2501900" y="5715000"/>
          <p14:tracePt t="240586" x="2501900" y="5721350"/>
          <p14:tracePt t="240602" x="2501900" y="5727700"/>
          <p14:tracePt t="240619" x="2501900" y="5734050"/>
          <p14:tracePt t="240650" x="2495550" y="5734050"/>
          <p14:tracePt t="240670" x="2489200" y="5740400"/>
          <p14:tracePt t="240685" x="2482850" y="5740400"/>
          <p14:tracePt t="240710" x="2476500" y="5740400"/>
          <p14:tracePt t="240726" x="2476500" y="5734050"/>
          <p14:tracePt t="240761" x="2482850" y="5734050"/>
          <p14:tracePt t="240790" x="2489200" y="5740400"/>
          <p14:tracePt t="240806" x="2495550" y="5753100"/>
          <p14:tracePt t="240814" x="2508250" y="5759450"/>
          <p14:tracePt t="240822" x="2520950" y="5772150"/>
          <p14:tracePt t="240822" x="2533650" y="5784850"/>
          <p14:tracePt t="240839" x="2546350" y="5797550"/>
          <p14:tracePt t="240839" x="2565400" y="5810250"/>
          <p14:tracePt t="240856" x="2584450" y="5829300"/>
          <p14:tracePt t="240856" x="2603500" y="5842000"/>
          <p14:tracePt t="240856" x="2622550" y="5854700"/>
          <p14:tracePt t="240874" x="2641600" y="5867400"/>
          <p14:tracePt t="240887" x="2660650" y="5880100"/>
          <p14:tracePt t="240887" x="2698750" y="5899150"/>
          <p14:tracePt t="240907" x="2717800" y="5905500"/>
          <p14:tracePt t="240907" x="2736850" y="5911850"/>
          <p14:tracePt t="240922" x="2749550" y="5918200"/>
          <p14:tracePt t="240922" x="2768600" y="5924550"/>
          <p14:tracePt t="240939" x="2787650" y="5937250"/>
          <p14:tracePt t="240939" x="2806700" y="5943600"/>
          <p14:tracePt t="240939" x="2819400" y="5949950"/>
          <p14:tracePt t="240959" x="2832100" y="5956300"/>
          <p14:tracePt t="240959" x="2844800" y="5962650"/>
          <p14:tracePt t="240972" x="2857500" y="5969000"/>
          <p14:tracePt t="240972" x="2863850" y="5969000"/>
          <p14:tracePt t="240989" x="2876550" y="5975350"/>
          <p14:tracePt t="241004" x="2882900" y="5975350"/>
          <p14:tracePt t="241021" x="2882900" y="5969000"/>
          <p14:tracePt t="241070" x="2889250" y="5962650"/>
          <p14:tracePt t="241089" x="2889250" y="5956300"/>
          <p14:tracePt t="241106" x="2889250" y="5949950"/>
          <p14:tracePt t="241114" x="2882900" y="5943600"/>
          <p14:tracePt t="241146" x="2882900" y="5937250"/>
          <p14:tracePt t="241166" x="2876550" y="5930900"/>
          <p14:tracePt t="241190" x="2870200" y="5924550"/>
          <p14:tracePt t="241206" x="2863850" y="5918200"/>
          <p14:tracePt t="241218" x="2857500" y="5905500"/>
          <p14:tracePt t="241250" x="2857500" y="5899150"/>
          <p14:tracePt t="241286" x="2851150" y="5892800"/>
          <p14:tracePt t="241310" x="2851150" y="5886450"/>
          <p14:tracePt t="241318" x="2844800" y="5886450"/>
          <p14:tracePt t="241330" x="2844800" y="5880100"/>
          <p14:tracePt t="241346" x="2844800" y="5873750"/>
          <p14:tracePt t="241362" x="2838450" y="5867400"/>
          <p14:tracePt t="241386" x="2832100" y="5861050"/>
          <p14:tracePt t="241398" x="2825750" y="5854700"/>
          <p14:tracePt t="241414" x="2819400" y="5848350"/>
          <p14:tracePt t="241438" x="2819400" y="5842000"/>
          <p14:tracePt t="241449" x="2813050" y="5835650"/>
          <p14:tracePt t="241466" x="2806700" y="5835650"/>
          <p14:tracePt t="241482" x="2800350" y="5829300"/>
          <p14:tracePt t="241498" x="2800350" y="5822950"/>
          <p14:tracePt t="241517" x="2794000" y="5822950"/>
          <p14:tracePt t="241549" x="2794000" y="5829300"/>
          <p14:tracePt t="241569" x="2787650" y="5835650"/>
          <p14:tracePt t="241594" x="2787650" y="5829300"/>
          <p14:tracePt t="241654" x="2794000" y="5835650"/>
          <p14:tracePt t="241798" x="2794000" y="5829300"/>
          <p14:tracePt t="241818" x="2794000" y="5835650"/>
          <p14:tracePt t="241858" x="2794000" y="5842000"/>
          <p14:tracePt t="242030" x="2794000" y="5835650"/>
          <p14:tracePt t="242090" x="2800350" y="5842000"/>
          <p14:tracePt t="242170" x="2806700" y="5848350"/>
          <p14:tracePt t="242298" x="2800350" y="5848350"/>
          <p14:tracePt t="242406" x="2794000" y="5854700"/>
          <p14:tracePt t="242434" x="2794000" y="5861050"/>
          <p14:tracePt t="242466" x="2787650" y="5867400"/>
          <p14:tracePt t="242486" x="2787650" y="5861050"/>
          <p14:tracePt t="242526" x="2787650" y="5854700"/>
          <p14:tracePt t="242570" x="2787650" y="5861050"/>
          <p14:tracePt t="242590" x="2781300" y="5873750"/>
          <p14:tracePt t="242630" x="2774950" y="5873750"/>
          <p14:tracePt t="242658" x="2774950" y="5867400"/>
          <p14:tracePt t="242690" x="2781300" y="5867400"/>
          <p14:tracePt t="242726" x="2787650" y="5861050"/>
          <p14:tracePt t="242810" x="2787650" y="5854700"/>
          <p14:tracePt t="242830" x="2787650" y="5848350"/>
          <p14:tracePt t="242846" x="2794000" y="5848350"/>
          <p14:tracePt t="242887" x="2794000" y="5842000"/>
          <p14:tracePt t="242938" x="2794000" y="5835650"/>
          <p14:tracePt t="242951" x="2794000" y="5829300"/>
          <p14:tracePt t="242974" x="2794000" y="5835650"/>
          <p14:tracePt t="243042" x="2800350" y="5842000"/>
          <p14:tracePt t="243059" x="2794000" y="5854700"/>
          <p14:tracePt t="243078" x="2787650" y="5848350"/>
          <p14:tracePt t="243126" x="2787650" y="5854700"/>
          <p14:tracePt t="243198" x="2781300" y="5854700"/>
          <p14:tracePt t="243238" x="2781300" y="5861050"/>
          <p14:tracePt t="243259" x="2774950" y="5867400"/>
          <p14:tracePt t="243275" x="2781300" y="5867400"/>
          <p14:tracePt t="243350" x="2781300" y="5861050"/>
          <p14:tracePt t="243371" x="2774950" y="5854700"/>
          <p14:tracePt t="243455" x="2781300" y="5861050"/>
          <p14:tracePt t="243490" x="2781300" y="5867400"/>
          <p14:tracePt t="243531" x="2781300" y="5861050"/>
          <p14:tracePt t="243583" x="2781300" y="5867400"/>
          <p14:tracePt t="243634" x="2781300" y="5873750"/>
          <p14:tracePt t="243762" x="2774950" y="5873750"/>
          <p14:tracePt t="243815" x="2774950" y="5867400"/>
          <p14:tracePt t="243846" x="2774950" y="5873750"/>
          <p14:tracePt t="243891" x="2768600" y="5873750"/>
          <p14:tracePt t="243935" x="2762250" y="5873750"/>
          <p14:tracePt t="243970" x="2762250" y="5867400"/>
          <p14:tracePt t="243979" x="2762250" y="5861050"/>
          <p14:tracePt t="243995" x="2755900" y="5854700"/>
          <p14:tracePt t="244011" x="2755900" y="5848350"/>
          <p14:tracePt t="244019" x="2755900" y="5842000"/>
          <p14:tracePt t="244031" x="2755900" y="5835650"/>
          <p14:tracePt t="244031" x="2755900" y="5829300"/>
          <p14:tracePt t="244050" x="2755900" y="5822950"/>
          <p14:tracePt t="244050" x="2755900" y="5816600"/>
          <p14:tracePt t="244066" x="2762250" y="5803900"/>
          <p14:tracePt t="244066" x="2762250" y="5797550"/>
          <p14:tracePt t="244083" x="2768600" y="5791200"/>
          <p14:tracePt t="244083" x="2768600" y="5778500"/>
          <p14:tracePt t="244100" x="2774950" y="5772150"/>
          <p14:tracePt t="244115" x="2768600" y="5759450"/>
          <p14:tracePt t="244132" x="2774950" y="5753100"/>
          <p14:tracePt t="244148" x="2768600" y="5746750"/>
          <p14:tracePt t="244165" x="2774950" y="5746750"/>
          <p14:tracePt t="244198" x="2781300" y="5746750"/>
          <p14:tracePt t="244219" x="2787650" y="5746750"/>
          <p14:tracePt t="244235" x="2794000" y="5753100"/>
          <p14:tracePt t="244242" x="2800350" y="5753100"/>
          <p14:tracePt t="244251" x="2806700" y="5753100"/>
          <p14:tracePt t="244251" x="2813050" y="5759450"/>
          <p14:tracePt t="244268" x="2819400" y="5765800"/>
          <p14:tracePt t="244282" x="2825750" y="5772150"/>
          <p14:tracePt t="244282" x="2832100" y="5778500"/>
          <p14:tracePt t="244301" x="2838450" y="5784850"/>
          <p14:tracePt t="244315" x="2838450" y="5791200"/>
          <p14:tracePt t="244332" x="2832100" y="5791200"/>
          <p14:tracePt t="244379" x="2832100" y="5797550"/>
          <p14:tracePt t="244414" x="2832100" y="5803900"/>
          <p14:tracePt t="244491" x="2832100" y="5810250"/>
          <p14:tracePt t="244507" x="2825750" y="5816600"/>
          <p14:tracePt t="244542" x="2825750" y="5822950"/>
          <p14:tracePt t="244551" x="2819400" y="5822950"/>
          <p14:tracePt t="244566" x="2806700" y="5829300"/>
          <p14:tracePt t="244578" x="2800350" y="5829300"/>
          <p14:tracePt t="244610" x="2794000" y="5835650"/>
          <p14:tracePt t="244627" x="2787650" y="5842000"/>
          <p14:tracePt t="244639" x="2787650" y="5848350"/>
          <p14:tracePt t="244655" x="2781300" y="5842000"/>
          <p14:tracePt t="244691" x="2774950" y="5835650"/>
          <p14:tracePt t="244715" x="2781300" y="5835650"/>
          <p14:tracePt t="244731" x="2781300" y="5829300"/>
          <p14:tracePt t="244775" x="2787650" y="5829300"/>
          <p14:tracePt t="244811" x="2794000" y="5822950"/>
          <p14:tracePt t="244827" x="2800350" y="5835650"/>
          <p14:tracePt t="244835" x="2806700" y="5842000"/>
          <p14:tracePt t="244835" x="2813050" y="5848350"/>
          <p14:tracePt t="244853" x="2825750" y="5854700"/>
          <p14:tracePt t="244853" x="2838450" y="5867400"/>
          <p14:tracePt t="244853" x="2851150" y="5880100"/>
          <p14:tracePt t="244872" x="2863850" y="5892800"/>
          <p14:tracePt t="244884" x="2876550" y="5905500"/>
          <p14:tracePt t="244884" x="2901950" y="5918200"/>
          <p14:tracePt t="244904" x="2914650" y="5924550"/>
          <p14:tracePt t="244904" x="2921000" y="5930900"/>
          <p14:tracePt t="244920" x="2927350" y="5937250"/>
          <p14:tracePt t="244935" x="2933700" y="5930900"/>
          <p14:tracePt t="244951" x="2933700" y="5924550"/>
          <p14:tracePt t="244968" x="2940050" y="5918200"/>
          <p14:tracePt t="244984" x="2933700" y="5911850"/>
          <p14:tracePt t="245007" x="2933700" y="5905500"/>
          <p14:tracePt t="245023" x="2933700" y="5899150"/>
          <p14:tracePt t="245050" x="2927350" y="5892800"/>
          <p14:tracePt t="245091" x="2921000" y="5899150"/>
          <p14:tracePt t="245111" x="2921000" y="5892800"/>
          <p14:tracePt t="245127" x="2914650" y="5892800"/>
          <p14:tracePt t="245143" x="2908300" y="5892800"/>
          <p14:tracePt t="245171" x="2901950" y="5899150"/>
          <p14:tracePt t="245187" x="2895600" y="5899150"/>
          <p14:tracePt t="245211" x="2889250" y="5892800"/>
          <p14:tracePt t="245227" x="2882900" y="5892800"/>
          <p14:tracePt t="245239" x="2876550" y="5892800"/>
          <p14:tracePt t="245263" x="2876550" y="5899150"/>
          <p14:tracePt t="245287" x="2870200" y="5899150"/>
          <p14:tracePt t="245347" x="2870200" y="5905500"/>
          <p14:tracePt t="245359" x="2863850" y="5899150"/>
          <p14:tracePt t="245399" x="2863850" y="5905500"/>
          <p14:tracePt t="245453" x="2863850" y="5911850"/>
          <p14:tracePt t="245467" x="2857500" y="5911850"/>
          <p14:tracePt t="245519" x="2857500" y="5918200"/>
          <p14:tracePt t="245591" x="2851150" y="5911850"/>
          <p14:tracePt t="245623" x="2851150" y="5899150"/>
          <p14:tracePt t="245659" x="2851150" y="5905500"/>
          <p14:tracePt t="245691" x="2857500" y="5905500"/>
          <p14:tracePt t="245826" x="2863850" y="5911850"/>
          <p14:tracePt t="245914" x="2863850" y="5905500"/>
          <p14:tracePt t="245967" x="2863850" y="5911850"/>
          <p14:tracePt t="246027" x="2857500" y="5911850"/>
          <p14:tracePt t="246078" x="2857500" y="5905500"/>
          <p14:tracePt t="246127" x="2857500" y="5899150"/>
          <p14:tracePt t="246155" x="2863850" y="5905500"/>
          <p14:tracePt t="246191" x="2863850" y="5911850"/>
          <p14:tracePt t="246231" x="2863850" y="5918200"/>
          <p14:tracePt t="246311" x="2863850" y="5924550"/>
          <p14:tracePt t="246327" x="2863850" y="5918200"/>
          <p14:tracePt t="246371" x="2863850" y="5911850"/>
          <p14:tracePt t="246387" x="2863850" y="5905500"/>
          <p14:tracePt t="246419" x="2857500" y="5911850"/>
          <p14:tracePt t="246479" x="2863850" y="5911850"/>
          <p14:tracePt t="246575" x="2863850" y="5918200"/>
          <p14:tracePt t="246607" x="2863850" y="5911850"/>
          <p14:tracePt t="246651" x="2863850" y="5905500"/>
          <p14:tracePt t="246668" x="2870200" y="5899150"/>
          <p14:tracePt t="246687" x="2870200" y="5892800"/>
          <p14:tracePt t="246696" x="2870200" y="5899150"/>
          <p14:tracePt t="246719" x="2870200" y="5905500"/>
          <p14:tracePt t="246739" x="2870200" y="5911850"/>
          <p14:tracePt t="246756" x="2863850" y="5911850"/>
          <p14:tracePt t="246787" x="2863850" y="5918200"/>
          <p14:tracePt t="246815" x="2870200" y="5911850"/>
          <p14:tracePt t="246839" x="2870200" y="5905500"/>
          <p14:tracePt t="246859" x="2870200" y="5911850"/>
          <p14:tracePt t="246907" x="2870200" y="5918200"/>
          <p14:tracePt t="246912" x="2870200" y="5911850"/>
          <p14:tracePt t="246987" x="2870200" y="5905500"/>
          <p14:tracePt t="247259" x="2876550" y="5905500"/>
          <p14:tracePt t="247271" x="2876550" y="5899150"/>
          <p14:tracePt t="247303" x="2876550" y="5905500"/>
          <p14:tracePt t="247327" x="2870200" y="5911850"/>
          <p14:tracePt t="247363" x="2870200" y="5918200"/>
          <p14:tracePt t="247379" x="2870200" y="5911850"/>
          <p14:tracePt t="247407" x="2863850" y="5905500"/>
          <p14:tracePt t="247432" x="2857500" y="5905500"/>
          <p14:tracePt t="247451" x="2857500" y="5911850"/>
          <p14:tracePt t="247475" x="2851150" y="5918200"/>
          <p14:tracePt t="247483" x="2851150" y="5924550"/>
          <p14:tracePt t="247507" x="2851150" y="5918200"/>
          <p14:tracePt t="247567" x="2844800" y="5911850"/>
          <p14:tracePt t="247587" x="2844800" y="5918200"/>
          <p14:tracePt t="247664" x="2844800" y="5911850"/>
          <p14:tracePt t="247680" x="2851150" y="5911850"/>
          <p14:tracePt t="247732" x="2851150" y="5918200"/>
          <p14:tracePt t="247747" x="2851150" y="5924550"/>
          <p14:tracePt t="247800" x="2851150" y="5918200"/>
          <p14:tracePt t="247808" x="2844800" y="5918200"/>
          <p14:tracePt t="247827" x="2844800" y="5911850"/>
          <p14:tracePt t="247851" x="2838450" y="5905500"/>
          <p14:tracePt t="247888" x="2832100" y="5905500"/>
          <p14:tracePt t="247904" x="2825750" y="5905500"/>
          <p14:tracePt t="247911" x="2819400" y="5899150"/>
          <p14:tracePt t="247919" x="2806700" y="5892800"/>
          <p14:tracePt t="247928" x="2800350" y="5892800"/>
          <p14:tracePt t="247928" x="2781300" y="5873750"/>
          <p14:tracePt t="247950" x="2768600" y="5867400"/>
          <p14:tracePt t="247950" x="2755900" y="5854700"/>
          <p14:tracePt t="247965" x="2743200" y="5848350"/>
          <p14:tracePt t="247965" x="2736850" y="5842000"/>
          <p14:tracePt t="247981" x="2724150" y="5835650"/>
          <p14:tracePt t="247981" x="2711450" y="5829300"/>
          <p14:tracePt t="247997" x="2692400" y="5822950"/>
          <p14:tracePt t="247997" x="2679700" y="5816600"/>
          <p14:tracePt t="247997" x="2667000" y="5810250"/>
          <p14:tracePt t="248016" x="2654300" y="5810250"/>
          <p14:tracePt t="248028" x="2641600" y="5810250"/>
          <p14:tracePt t="248028" x="2616200" y="5810250"/>
          <p14:tracePt t="248049" x="2603500" y="5810250"/>
          <p14:tracePt t="248049" x="2590800" y="5816600"/>
          <p14:tracePt t="248064" x="2578100" y="5810250"/>
          <p14:tracePt t="248064" x="2565400" y="5810250"/>
          <p14:tracePt t="248081" x="2552700" y="5810250"/>
          <p14:tracePt t="248081" x="2540000" y="5810250"/>
          <p14:tracePt t="248097" x="2527300" y="5816600"/>
          <p14:tracePt t="248097" x="2508250" y="5810250"/>
          <p14:tracePt t="248114" x="2495550" y="5810250"/>
          <p14:tracePt t="248114" x="2489200" y="5810250"/>
          <p14:tracePt t="248131" x="2482850" y="5810250"/>
          <p14:tracePt t="248146" x="2470150" y="5810250"/>
          <p14:tracePt t="248162" x="2463800" y="5803900"/>
          <p14:tracePt t="248162" x="2457450" y="5803900"/>
          <p14:tracePt t="248181" x="2457450" y="5797550"/>
          <p14:tracePt t="248240" x="2463800" y="5791200"/>
          <p14:tracePt t="248256" x="2470150" y="5791200"/>
          <p14:tracePt t="248264" x="2476500" y="5784850"/>
          <p14:tracePt t="248264" x="2476500" y="5778500"/>
          <p14:tracePt t="248281" x="2482850" y="5772150"/>
          <p14:tracePt t="248281" x="2495550" y="5765800"/>
          <p14:tracePt t="248281" x="2501900" y="5765800"/>
          <p14:tracePt t="248301" x="2514600" y="5765800"/>
          <p14:tracePt t="248313" x="2520950" y="5759450"/>
          <p14:tracePt t="248313" x="2546350" y="5753100"/>
          <p14:tracePt t="248332" x="2559050" y="5753100"/>
          <p14:tracePt t="248332" x="2571750" y="5746750"/>
          <p14:tracePt t="248349" x="2584450" y="5746750"/>
          <p14:tracePt t="248349" x="2597150" y="5740400"/>
          <p14:tracePt t="248365" x="2609850" y="5740400"/>
          <p14:tracePt t="248365" x="2622550" y="5734050"/>
          <p14:tracePt t="248365" x="2635250" y="5734050"/>
          <p14:tracePt t="248384" x="2647950" y="5727700"/>
          <p14:tracePt t="248396" x="2654300" y="5727700"/>
          <p14:tracePt t="248396" x="2679700" y="5727700"/>
          <p14:tracePt t="248415" x="2692400" y="5727700"/>
          <p14:tracePt t="248415" x="2698750" y="5721350"/>
          <p14:tracePt t="248432" x="2711450" y="5721350"/>
          <p14:tracePt t="248432" x="2717800" y="5721350"/>
          <p14:tracePt t="248449" x="2724150" y="5727700"/>
          <p14:tracePt t="248449" x="2730500" y="5727700"/>
          <p14:tracePt t="248449" x="2736850" y="5727700"/>
          <p14:tracePt t="248469" x="2743200" y="5727700"/>
          <p14:tracePt t="248480" x="2749550" y="5727700"/>
          <p14:tracePt t="248480" x="2755900" y="5734050"/>
          <p14:tracePt t="248499" x="2755900" y="5740400"/>
          <p14:tracePt t="248528" x="2755900" y="5746750"/>
          <p14:tracePt t="248548" x="2749550" y="5753100"/>
          <p14:tracePt t="248571" x="2743200" y="5753100"/>
          <p14:tracePt t="248587" x="2743200" y="5759450"/>
          <p14:tracePt t="248600" x="2743200" y="5765800"/>
          <p14:tracePt t="248616" x="2736850" y="5772150"/>
          <p14:tracePt t="248632" x="2730500" y="5772150"/>
          <p14:tracePt t="248659" x="2730500" y="5765800"/>
          <p14:tracePt t="248692" x="2736850" y="5759450"/>
          <p14:tracePt t="248711" x="2736850" y="5753100"/>
          <p14:tracePt t="248720" x="2743200" y="5753100"/>
          <p14:tracePt t="248736" x="2749550" y="5746750"/>
          <p14:tracePt t="248752" x="2755900" y="5740400"/>
          <p14:tracePt t="248768" x="2762250" y="5740400"/>
          <p14:tracePt t="248781" x="2768600" y="5734050"/>
          <p14:tracePt t="248781" x="2768600" y="5727700"/>
          <p14:tracePt t="248800" x="2774950" y="5721350"/>
          <p14:tracePt t="248800" x="2781300" y="5715000"/>
          <p14:tracePt t="248816" x="2787650" y="5708650"/>
          <p14:tracePt t="248816" x="2806700" y="5695950"/>
          <p14:tracePt t="248833" x="2819400" y="5683250"/>
          <p14:tracePt t="248833" x="2832100" y="5683250"/>
          <p14:tracePt t="248850" x="2851150" y="5676900"/>
          <p14:tracePt t="248850" x="2863850" y="5670550"/>
          <p14:tracePt t="248867" x="2882900" y="5670550"/>
          <p14:tracePt t="248867" x="2901950" y="5664200"/>
          <p14:tracePt t="248883" x="2921000" y="5670550"/>
          <p14:tracePt t="248883" x="2952750" y="5670550"/>
          <p14:tracePt t="248900" x="2971800" y="5676900"/>
          <p14:tracePt t="248900" x="2978150" y="5676900"/>
          <p14:tracePt t="248917" x="2990850" y="5676900"/>
          <p14:tracePt t="248917" x="3003550" y="5683250"/>
          <p14:tracePt t="248933" x="3009900" y="5683250"/>
          <p14:tracePt t="248933" x="3016250" y="5683250"/>
          <p14:tracePt t="248951" x="3022600" y="5676900"/>
          <p14:tracePt t="248965" x="3028950" y="5676900"/>
          <p14:tracePt t="248982" x="3035300" y="5676900"/>
          <p14:tracePt t="248999" x="3041650" y="5683250"/>
          <p14:tracePt t="249015" x="3041650" y="5676900"/>
          <p14:tracePt t="249052" x="3035300" y="5676900"/>
          <p14:tracePt t="249172" x="3028950" y="5670550"/>
          <p14:tracePt t="249208" x="3022600" y="5676900"/>
          <p14:tracePt t="249240" x="3016250" y="5676900"/>
          <p14:tracePt t="249260" x="3016250" y="5683250"/>
          <p14:tracePt t="249284" x="3009900" y="5683250"/>
          <p14:tracePt t="249328" x="3003550" y="5683250"/>
          <p14:tracePt t="249360" x="3003550" y="5689600"/>
          <p14:tracePt t="249368" x="2997200" y="5695950"/>
          <p14:tracePt t="249380" x="2990850" y="5702300"/>
          <p14:tracePt t="249404" x="2984500" y="5708650"/>
          <p14:tracePt t="249448" x="2978150" y="5708650"/>
          <p14:tracePt t="249488" x="2971800" y="5715000"/>
          <p14:tracePt t="249524" x="2965450" y="5715000"/>
          <p14:tracePt t="249540" x="2965450" y="5721350"/>
          <p14:tracePt t="249575" x="2959100" y="5727700"/>
          <p14:tracePt t="249981" x="2933700" y="5499100"/>
          <p14:tracePt t="250020" x="2933700" y="5537200"/>
          <p14:tracePt t="250028" x="2933700" y="5575300"/>
          <p14:tracePt t="250036" x="2927350" y="5613400"/>
          <p14:tracePt t="250052" x="2933700" y="5651500"/>
          <p14:tracePt t="250052" x="2927350" y="5689600"/>
          <p14:tracePt t="250071" x="2927350" y="5727700"/>
          <p14:tracePt t="250085" x="2927350" y="5765800"/>
          <p14:tracePt t="250102" x="2933700" y="5765800"/>
          <p14:tracePt t="250168" x="2927350" y="5765800"/>
          <p14:tracePt t="250228" x="2927350" y="5759450"/>
          <p14:tracePt t="250244" x="2927350" y="5753100"/>
          <p14:tracePt t="250276" x="2933700" y="5759450"/>
          <p14:tracePt t="250312" x="2940050" y="5765800"/>
          <p14:tracePt t="250612" x="2933700" y="5765800"/>
          <p14:tracePt t="266275" x="2019300" y="4445000"/>
          <p14:tracePt t="266275" x="1968500" y="4254500"/>
          <p14:tracePt t="266295" x="1962150" y="4222750"/>
          <p14:tracePt t="266295" x="1955800" y="4140200"/>
          <p14:tracePt t="266311" x="1955800" y="4121150"/>
          <p14:tracePt t="266311" x="1962150" y="4102100"/>
          <p14:tracePt t="266327" x="1968500" y="4089400"/>
          <p14:tracePt t="266327" x="1974850" y="4076700"/>
          <p14:tracePt t="266344" x="1981200" y="4064000"/>
          <p14:tracePt t="266344" x="1987550" y="4064000"/>
          <p14:tracePt t="266361" x="1993900" y="4057650"/>
          <p14:tracePt t="266361" x="2000250" y="4057650"/>
          <p14:tracePt t="266361" x="2006600" y="4057650"/>
          <p14:tracePt t="266380" x="2012950" y="4057650"/>
          <p14:tracePt t="266380" x="2019300" y="4064000"/>
          <p14:tracePt t="266394" x="2025650" y="4064000"/>
          <p14:tracePt t="266394" x="2032000" y="4070350"/>
          <p14:tracePt t="266412" x="2038350" y="4076700"/>
          <p14:tracePt t="266412" x="2044700" y="4076700"/>
          <p14:tracePt t="266428" x="2057400" y="4083050"/>
          <p14:tracePt t="266428" x="2063750" y="4083050"/>
          <p14:tracePt t="266428" x="2070100" y="4089400"/>
          <p14:tracePt t="266447" x="2076450" y="4095750"/>
          <p14:tracePt t="266447" x="2082800" y="4095750"/>
          <p14:tracePt t="266464" x="2089150" y="4102100"/>
          <p14:tracePt t="266479" x="2089150" y="4108450"/>
          <p14:tracePt t="266479" x="2095500" y="4114800"/>
          <p14:tracePt t="266494" x="2095500" y="4121150"/>
          <p14:tracePt t="266510" x="2101850" y="4133850"/>
          <p14:tracePt t="266526" x="2108200" y="4140200"/>
          <p14:tracePt t="266543" x="2114550" y="4140200"/>
          <p14:tracePt t="266560" x="2120900" y="4146550"/>
          <p14:tracePt t="266577" x="2127250" y="4152900"/>
          <p14:tracePt t="266593" x="2133600" y="4159250"/>
          <p14:tracePt t="266593" x="2139950" y="4171950"/>
          <p14:tracePt t="266612" x="2146300" y="4178300"/>
          <p14:tracePt t="266612" x="2146300" y="4184650"/>
          <p14:tracePt t="266628" x="2146300" y="4191000"/>
          <p14:tracePt t="266628" x="2152650" y="4197350"/>
          <p14:tracePt t="266645" x="2152650" y="4203700"/>
          <p14:tracePt t="266660" x="2152650" y="4216400"/>
          <p14:tracePt t="266677" x="2152650" y="4222750"/>
          <p14:tracePt t="266695" x="2159000" y="4222750"/>
          <p14:tracePt t="266730" x="2165350" y="4229100"/>
          <p14:tracePt t="266747" x="2171700" y="4235450"/>
          <p14:tracePt t="266778" x="2178050" y="4235450"/>
          <p14:tracePt t="266791" x="2184400" y="4235450"/>
          <p14:tracePt t="266806" x="2190750" y="4235450"/>
          <p14:tracePt t="266815" x="2197100" y="4235450"/>
          <p14:tracePt t="266827" x="2203450" y="4229100"/>
          <p14:tracePt t="266844" x="2209800" y="4229100"/>
          <p14:tracePt t="266844" x="2216150" y="4229100"/>
          <p14:tracePt t="266863" x="2222500" y="4229100"/>
          <p14:tracePt t="266863" x="2228850" y="4235450"/>
          <p14:tracePt t="266879" x="2235200" y="4235450"/>
          <p14:tracePt t="266879" x="2241550" y="4235450"/>
          <p14:tracePt t="266879" x="2254250" y="4235450"/>
          <p14:tracePt t="266899" x="2266950" y="4241800"/>
          <p14:tracePt t="266899" x="2286000" y="4235450"/>
          <p14:tracePt t="266913" x="2311400" y="4241800"/>
          <p14:tracePt t="266913" x="2343150" y="4248150"/>
          <p14:tracePt t="266929" x="2381250" y="4260850"/>
          <p14:tracePt t="266929" x="2432050" y="4279900"/>
          <p14:tracePt t="266946" x="2482850" y="4305300"/>
          <p14:tracePt t="266946" x="2546350" y="4337050"/>
          <p14:tracePt t="266963" x="2622550" y="4368800"/>
          <p14:tracePt t="266963" x="2781300" y="4432300"/>
          <p14:tracePt t="266980" x="2870200" y="4457700"/>
          <p14:tracePt t="266980" x="2952750" y="4476750"/>
          <p14:tracePt t="266997" x="3035300" y="4495800"/>
          <p14:tracePt t="266997" x="3111500" y="4502150"/>
          <p14:tracePt t="267013" x="3187700" y="4508500"/>
          <p14:tracePt t="267013" x="3308350" y="4514850"/>
          <p14:tracePt t="267032" x="3359150" y="4514850"/>
          <p14:tracePt t="267032" x="3409950" y="4514850"/>
          <p14:tracePt t="267047" x="3448050" y="4514850"/>
          <p14:tracePt t="267047" x="3479800" y="4514850"/>
          <p14:tracePt t="267064" x="3511550" y="4514850"/>
          <p14:tracePt t="267064" x="3543300" y="4514850"/>
          <p14:tracePt t="267080" x="3575050" y="4514850"/>
          <p14:tracePt t="267080" x="3600450" y="4514850"/>
          <p14:tracePt t="267080" x="3625850" y="4508500"/>
          <p14:tracePt t="267099" x="3651250" y="4508500"/>
          <p14:tracePt t="267111" x="3676650" y="4502150"/>
          <p14:tracePt t="267111" x="3695700" y="4502150"/>
          <p14:tracePt t="267132" x="3740150" y="4489450"/>
          <p14:tracePt t="267132" x="3759200" y="4483100"/>
          <p14:tracePt t="267147" x="3778250" y="4476750"/>
          <p14:tracePt t="267147" x="3797300" y="4476750"/>
          <p14:tracePt t="267163" x="3810000" y="4476750"/>
          <p14:tracePt t="267163" x="3829050" y="4483100"/>
          <p14:tracePt t="267163" x="3841750" y="4483100"/>
          <p14:tracePt t="267183" x="3854450" y="4483100"/>
          <p14:tracePt t="267195" x="3867150" y="4483100"/>
          <p14:tracePt t="267195" x="3886200" y="4483100"/>
          <p14:tracePt t="267214" x="3892550" y="4476750"/>
          <p14:tracePt t="267214" x="3898900" y="4470400"/>
          <p14:tracePt t="267231" x="3905250" y="4464050"/>
          <p14:tracePt t="267231" x="3911600" y="4457700"/>
          <p14:tracePt t="267247" x="3911600" y="4451350"/>
          <p14:tracePt t="267247" x="3917950" y="4445000"/>
          <p14:tracePt t="267247" x="3917950" y="4432300"/>
          <p14:tracePt t="267267" x="3917950" y="4419600"/>
          <p14:tracePt t="267267" x="3924300" y="4406900"/>
          <p14:tracePt t="267281" x="3924300" y="4394200"/>
          <p14:tracePt t="267281" x="3930650" y="4381500"/>
          <p14:tracePt t="267298" x="3930650" y="4368800"/>
          <p14:tracePt t="267298" x="3937000" y="4362450"/>
          <p14:tracePt t="267314" x="3943350" y="4349750"/>
          <p14:tracePt t="267314" x="3962400" y="4337050"/>
          <p14:tracePt t="267331" x="3975100" y="4330700"/>
          <p14:tracePt t="267331" x="3987800" y="4324350"/>
          <p14:tracePt t="267348" x="4000500" y="4324350"/>
          <p14:tracePt t="267348" x="4013200" y="4324350"/>
          <p14:tracePt t="267365" x="4032250" y="4318000"/>
          <p14:tracePt t="267365" x="4051300" y="4324350"/>
          <p14:tracePt t="267380" x="4076700" y="4318000"/>
          <p14:tracePt t="267380" x="4121150" y="4324350"/>
          <p14:tracePt t="267400" x="4146550" y="4324350"/>
          <p14:tracePt t="267400" x="4171950" y="4318000"/>
          <p14:tracePt t="267416" x="4197350" y="4318000"/>
          <p14:tracePt t="267416" x="4222750" y="4311650"/>
          <p14:tracePt t="267432" x="4241800" y="4305300"/>
          <p14:tracePt t="267432" x="4267200" y="4305300"/>
          <p14:tracePt t="267449" x="4292600" y="4292600"/>
          <p14:tracePt t="267449" x="4324350" y="4292600"/>
          <p14:tracePt t="267449" x="4349750" y="4292600"/>
          <p14:tracePt t="267468" x="4381500" y="4292600"/>
          <p14:tracePt t="267479" x="4406900" y="4292600"/>
          <p14:tracePt t="267479" x="4464050" y="4292600"/>
          <p14:tracePt t="267500" x="4489450" y="4292600"/>
          <p14:tracePt t="267500" x="4508500" y="4298950"/>
          <p14:tracePt t="267515" x="4527550" y="4298950"/>
          <p14:tracePt t="267515" x="4546600" y="4305300"/>
          <p14:tracePt t="267531" x="4559300" y="4311650"/>
          <p14:tracePt t="267531" x="4565650" y="4318000"/>
          <p14:tracePt t="267548" x="4578350" y="4318000"/>
          <p14:tracePt t="267548" x="4584700" y="4324350"/>
          <p14:tracePt t="267548" x="4591050" y="4330700"/>
          <p14:tracePt t="267568" x="4591050" y="4337050"/>
          <p14:tracePt t="267580" x="4584700" y="4330700"/>
          <p14:tracePt t="267631" x="4578350" y="4330700"/>
          <p14:tracePt t="267662" x="4572000" y="4337050"/>
          <p14:tracePt t="267686" x="4572000" y="4343400"/>
          <p14:tracePt t="267692" x="4565650" y="4343400"/>
          <p14:tracePt t="267715" x="4565650" y="4349750"/>
          <p14:tracePt t="267723" x="4565650" y="4356100"/>
          <p14:tracePt t="267746" x="4559300" y="4362450"/>
          <p14:tracePt t="267758" x="4552950" y="4368800"/>
          <p14:tracePt t="267774" x="4546600" y="4375150"/>
          <p14:tracePt t="267799" x="4540250" y="4375150"/>
          <p14:tracePt t="267811" x="4533900" y="4375150"/>
          <p14:tracePt t="267826" x="4527550" y="4375150"/>
          <p14:tracePt t="267842" x="4521200" y="4375150"/>
          <p14:tracePt t="267858" x="4514850" y="4368800"/>
          <p14:tracePt t="267868" x="4502150" y="4362450"/>
          <p14:tracePt t="267881" x="4495800" y="4362450"/>
          <p14:tracePt t="267881" x="4489450" y="4362450"/>
          <p14:tracePt t="267900" x="4483100" y="4362450"/>
          <p14:tracePt t="267900" x="4476750" y="4362450"/>
          <p14:tracePt t="267916" x="4464050" y="4362450"/>
          <p14:tracePt t="267916" x="4438650" y="4362450"/>
          <p14:tracePt t="267932" x="4419600" y="4368800"/>
          <p14:tracePt t="267932" x="4406900" y="4368800"/>
          <p14:tracePt t="267950" x="4387850" y="4368800"/>
          <p14:tracePt t="267950" x="4368800" y="4375150"/>
          <p14:tracePt t="267967" x="4349750" y="4375150"/>
          <p14:tracePt t="267967" x="4324350" y="4381500"/>
          <p14:tracePt t="267983" x="4305300" y="4381500"/>
          <p14:tracePt t="267983" x="4260850" y="4387850"/>
          <p14:tracePt t="268000" x="4235450" y="4394200"/>
          <p14:tracePt t="268000" x="4210050" y="4394200"/>
          <p14:tracePt t="268016" x="4184650" y="4400550"/>
          <p14:tracePt t="268016" x="4165600" y="4406900"/>
          <p14:tracePt t="268033" x="4140200" y="4413250"/>
          <p14:tracePt t="268033" x="4102100" y="4425950"/>
          <p14:tracePt t="268052" x="4083050" y="4432300"/>
          <p14:tracePt t="268052" x="4070350" y="4432300"/>
          <p14:tracePt t="268068" x="4051300" y="4438650"/>
          <p14:tracePt t="268068" x="4038600" y="4445000"/>
          <p14:tracePt t="268084" x="4019550" y="4451350"/>
          <p14:tracePt t="268084" x="4006850" y="4457700"/>
          <p14:tracePt t="268100" x="3987800" y="4457700"/>
          <p14:tracePt t="268100" x="3968750" y="4464050"/>
          <p14:tracePt t="268100" x="3956050" y="4470400"/>
          <p14:tracePt t="268120" x="3943350" y="4476750"/>
          <p14:tracePt t="268132" x="3924300" y="4476750"/>
          <p14:tracePt t="268132" x="3898900" y="4489450"/>
          <p14:tracePt t="268151" x="3892550" y="4495800"/>
          <p14:tracePt t="268151" x="3879850" y="4495800"/>
          <p14:tracePt t="268168" x="3867150" y="4495800"/>
          <p14:tracePt t="268168" x="3860800" y="4502150"/>
          <p14:tracePt t="268184" x="3848100" y="4502150"/>
          <p14:tracePt t="268184" x="3835400" y="4508500"/>
          <p14:tracePt t="268184" x="3829050" y="4508500"/>
          <p14:tracePt t="268203" x="3822700" y="4508500"/>
          <p14:tracePt t="268215" x="3810000" y="4502150"/>
          <p14:tracePt t="268215" x="3797300" y="4508500"/>
          <p14:tracePt t="268234" x="3784600" y="4502150"/>
          <p14:tracePt t="268255" x="3784600" y="4508500"/>
          <p14:tracePt t="268271" x="3778250" y="4508500"/>
          <p14:tracePt t="268287" x="3771900" y="4514850"/>
          <p14:tracePt t="268314" x="3765550" y="4514850"/>
          <p14:tracePt t="268339" x="3771900" y="4514850"/>
          <p14:tracePt t="268479" x="3771900" y="4508500"/>
          <p14:tracePt t="268511" x="3765550" y="4508500"/>
          <p14:tracePt t="268570" x="3765550" y="4514850"/>
          <p14:tracePt t="268586" x="3765550" y="4521200"/>
          <p14:tracePt t="268607" x="3765550" y="4514850"/>
          <p14:tracePt t="268651" x="3765550" y="4521200"/>
          <p14:tracePt t="268711" x="3759200" y="4527550"/>
          <p14:tracePt t="268735" x="3759200" y="4533900"/>
          <p14:tracePt t="268759" x="3759200" y="4540250"/>
          <p14:tracePt t="268770" x="3765550" y="4540250"/>
          <p14:tracePt t="268827" x="3759200" y="4540250"/>
          <p14:tracePt t="268931" x="3752850" y="4546600"/>
          <p14:tracePt t="268960" x="3752850" y="4540250"/>
          <p14:tracePt t="268983" x="3746500" y="4540250"/>
          <p14:tracePt t="269027" x="3740150" y="4540250"/>
          <p14:tracePt t="269078" x="3740150" y="4533900"/>
          <p14:tracePt t="269111" x="3733800" y="4533900"/>
          <p14:tracePt t="269155" x="3733800" y="4540250"/>
          <p14:tracePt t="269170" x="3733800" y="4546600"/>
          <p14:tracePt t="269215" x="3733800" y="4552950"/>
          <p14:tracePt t="269283" x="3733800" y="4546600"/>
          <p14:tracePt t="269412" x="3740150" y="4546600"/>
          <p14:tracePt t="269479" x="3746500" y="4546600"/>
          <p14:tracePt t="269507" x="3746500" y="4552950"/>
          <p14:tracePt t="269515" x="3759200" y="4546600"/>
          <p14:tracePt t="269524" x="3765550" y="4546600"/>
          <p14:tracePt t="269536" x="3778250" y="4546600"/>
          <p14:tracePt t="269536" x="3810000" y="4540250"/>
          <p14:tracePt t="269555" x="3829050" y="4540250"/>
          <p14:tracePt t="269555" x="3854450" y="4546600"/>
          <p14:tracePt t="269572" x="3879850" y="4540250"/>
          <p14:tracePt t="269572" x="3905250" y="4546600"/>
          <p14:tracePt t="269589" x="3930650" y="4540250"/>
          <p14:tracePt t="269589" x="3956050" y="4546600"/>
          <p14:tracePt t="269589" x="3981450" y="4546600"/>
          <p14:tracePt t="269608" x="4006850" y="4546600"/>
          <p14:tracePt t="269608" x="4025900" y="4540250"/>
          <p14:tracePt t="269622" x="4044950" y="4540250"/>
          <p14:tracePt t="269622" x="4064000" y="4540250"/>
          <p14:tracePt t="269639" x="4076700" y="4540250"/>
          <p14:tracePt t="269639" x="4089400" y="4540250"/>
          <p14:tracePt t="269656" x="4102100" y="4540250"/>
          <p14:tracePt t="269656" x="4114800" y="4546600"/>
          <p14:tracePt t="269673" x="4121150" y="4546600"/>
          <p14:tracePt t="269687" x="4121150" y="4552950"/>
          <p14:tracePt t="269704" x="4114800" y="4559300"/>
          <p14:tracePt t="269720" x="4108450" y="4565650"/>
          <p14:tracePt t="269747" x="4102100" y="4559300"/>
          <p14:tracePt t="269787" x="4102100" y="4565650"/>
          <p14:tracePt t="269847" x="4095750" y="4559300"/>
          <p14:tracePt t="269875" x="4095750" y="4552950"/>
          <p14:tracePt t="269899" x="4089400" y="4552950"/>
          <p14:tracePt t="269927" x="4083050" y="4552950"/>
          <p14:tracePt t="269967" x="4076700" y="4552950"/>
          <p14:tracePt t="269979" x="4076700" y="4546600"/>
          <p14:tracePt t="270003" x="4076700" y="4552950"/>
          <p14:tracePt t="270063" x="4070350" y="4546600"/>
          <p14:tracePt t="270212" x="4076700" y="4559300"/>
          <p14:tracePt t="270235" x="4070350" y="4559300"/>
          <p14:tracePt t="270347" x="4064000" y="4565650"/>
          <p14:tracePt t="270371" x="4057650" y="4565650"/>
          <p14:tracePt t="270460" x="4051300" y="4572000"/>
          <p14:tracePt t="270492" x="4044950" y="4578350"/>
          <p14:tracePt t="270519" x="4044950" y="4584700"/>
          <p14:tracePt t="270551" x="4038600" y="4578350"/>
          <p14:tracePt t="270571" x="4032250" y="4572000"/>
          <p14:tracePt t="270612" x="4032250" y="4578350"/>
          <p14:tracePt t="270628" x="4032250" y="4584700"/>
          <p14:tracePt t="270655" x="4032250" y="4591050"/>
          <p14:tracePt t="270723" x="4032250" y="4584700"/>
          <p14:tracePt t="270867" x="4032250" y="4578350"/>
          <p14:tracePt t="271099" x="4032250" y="4584700"/>
          <p14:tracePt t="271159" x="4025900" y="4578350"/>
          <p14:tracePt t="271231" x="4025900" y="4584700"/>
          <p14:tracePt t="271255" x="4019550" y="4591050"/>
          <p14:tracePt t="271352" x="4019550" y="4584700"/>
          <p14:tracePt t="271383" x="4013200" y="4591050"/>
          <p14:tracePt t="271407" x="4006850" y="4584700"/>
          <p14:tracePt t="271451" x="3994150" y="4578350"/>
          <p14:tracePt t="271468" x="3994150" y="4584700"/>
          <p14:tracePt t="271473" x="3987800" y="4578350"/>
          <p14:tracePt t="271480" x="3981450" y="4578350"/>
          <p14:tracePt t="271496" x="3975100" y="4578350"/>
          <p14:tracePt t="271513" x="3968750" y="4578350"/>
          <p14:tracePt t="271531" x="3968750" y="4584700"/>
          <p14:tracePt t="271555" x="3962400" y="4584700"/>
          <p14:tracePt t="271615" x="3962400" y="4591050"/>
          <p14:tracePt t="271691" x="3962400" y="4584700"/>
          <p14:tracePt t="271743" x="3962400" y="4591050"/>
          <p14:tracePt t="271771" x="3956050" y="4584700"/>
          <p14:tracePt t="271796" x="3949700" y="4578350"/>
          <p14:tracePt t="271820" x="3943350" y="4584700"/>
          <p14:tracePt t="271855" x="3943350" y="4578350"/>
          <p14:tracePt t="271888" x="3937000" y="4572000"/>
          <p14:tracePt t="271900" x="3930650" y="4572000"/>
          <p14:tracePt t="271924" x="3924300" y="4572000"/>
          <p14:tracePt t="271940" x="3917950" y="4565650"/>
          <p14:tracePt t="271951" x="3911600" y="4559300"/>
          <p14:tracePt t="271962" x="3905250" y="4559300"/>
          <p14:tracePt t="271962" x="3898900" y="4559300"/>
          <p14:tracePt t="271981" x="3892550" y="4559300"/>
          <p14:tracePt t="271981" x="3886200" y="4552950"/>
          <p14:tracePt t="271981" x="3873500" y="4546600"/>
          <p14:tracePt t="272000" x="3867150" y="4546600"/>
          <p14:tracePt t="272000" x="3860800" y="4546600"/>
          <p14:tracePt t="272013" x="3854450" y="4546600"/>
          <p14:tracePt t="272013" x="3848100" y="4546600"/>
          <p14:tracePt t="272030" x="3841750" y="4540250"/>
          <p14:tracePt t="272030" x="3835400" y="4540250"/>
          <p14:tracePt t="272047" x="3829050" y="4533900"/>
          <p14:tracePt t="272067" x="3822700" y="4527550"/>
          <p14:tracePt t="272080" x="3816350" y="4527550"/>
          <p14:tracePt t="272104" x="3810000" y="4527550"/>
          <p14:tracePt t="272119" x="3810000" y="4533900"/>
          <p14:tracePt t="272140" x="3810000" y="4527550"/>
          <p14:tracePt t="272172" x="3803650" y="4527550"/>
          <p14:tracePt t="272200" x="3797300" y="4533900"/>
          <p14:tracePt t="272216" x="3790950" y="4533900"/>
          <p14:tracePt t="272224" x="3784600" y="4533900"/>
          <p14:tracePt t="272233" x="3771900" y="4540250"/>
          <p14:tracePt t="272248" x="3759200" y="4540250"/>
          <p14:tracePt t="272263" x="3752850" y="4546600"/>
          <p14:tracePt t="272263" x="3740150" y="4546600"/>
          <p14:tracePt t="272263" x="3727450" y="4546600"/>
          <p14:tracePt t="272284" x="3721100" y="4552950"/>
          <p14:tracePt t="272296" x="3702050" y="4559300"/>
          <p14:tracePt t="272296" x="3676650" y="4565650"/>
          <p14:tracePt t="272315" x="3663950" y="4565650"/>
          <p14:tracePt t="272315" x="3651250" y="4572000"/>
          <p14:tracePt t="272332" x="3632200" y="4578350"/>
          <p14:tracePt t="272332" x="3619500" y="4591050"/>
          <p14:tracePt t="272348" x="3606800" y="4597400"/>
          <p14:tracePt t="272348" x="3587750" y="4610100"/>
          <p14:tracePt t="272572" x="3371850" y="4946650"/>
          <p14:tracePt t="272584" x="3371850" y="4953000"/>
          <p14:tracePt t="272592" x="3365500" y="4959350"/>
          <p14:tracePt t="272601" x="3365500" y="4972050"/>
          <p14:tracePt t="272601" x="3359150" y="4978400"/>
          <p14:tracePt t="272616" x="3359150" y="4991100"/>
          <p14:tracePt t="272616" x="3359150" y="4997450"/>
          <p14:tracePt t="272633" x="3352800" y="5003800"/>
          <p14:tracePt t="272633" x="3352800" y="5010150"/>
          <p14:tracePt t="272649" x="3346450" y="5022850"/>
          <p14:tracePt t="272649" x="3346450" y="5029200"/>
          <p14:tracePt t="272668" x="3340100" y="5035550"/>
          <p14:tracePt t="272681" x="3340100" y="5048250"/>
          <p14:tracePt t="272681" x="3333750" y="5060950"/>
          <p14:tracePt t="272700" x="3327400" y="5067300"/>
          <p14:tracePt t="272700" x="3321050" y="5080000"/>
          <p14:tracePt t="272716" x="3321050" y="5086350"/>
          <p14:tracePt t="272716" x="3308350" y="5092700"/>
          <p14:tracePt t="272733" x="3302000" y="5099050"/>
          <p14:tracePt t="272748" x="3289300" y="5105400"/>
          <p14:tracePt t="272748" x="3282950" y="5111750"/>
          <p14:tracePt t="272767" x="3270250" y="5118100"/>
          <p14:tracePt t="272781" x="3257550" y="5124450"/>
          <p14:tracePt t="273080" x="3289300" y="5029200"/>
          <p14:tracePt t="273103" x="3295650" y="5035550"/>
          <p14:tracePt t="273112" x="3302000" y="5035550"/>
          <p14:tracePt t="273124" x="3308350" y="5035550"/>
          <p14:tracePt t="273140" x="3314700" y="5029200"/>
          <p14:tracePt t="273156" x="3321050" y="5029200"/>
          <p14:tracePt t="273176" x="3327400" y="5022850"/>
          <p14:tracePt t="273200" x="3327400" y="5035550"/>
          <p14:tracePt t="273215" x="3327400" y="5041900"/>
          <p14:tracePt t="273232" x="3321050" y="5048250"/>
          <p14:tracePt t="273252" x="3314700" y="5048250"/>
          <p14:tracePt t="273276" x="3308350" y="5054600"/>
          <p14:tracePt t="273304" x="3302000" y="5054600"/>
          <p14:tracePt t="273352" x="3295650" y="5060950"/>
          <p14:tracePt t="273364" x="3289300" y="5060950"/>
          <p14:tracePt t="273388" x="3289300" y="5054600"/>
          <p14:tracePt t="273440" x="3295650" y="5048250"/>
          <p14:tracePt t="273458" x="3302000" y="5041900"/>
          <p14:tracePt t="273472" x="3302000" y="5048250"/>
          <p14:tracePt t="273492" x="3308350" y="5054600"/>
          <p14:tracePt t="273516" x="3308350" y="5048250"/>
          <p14:tracePt t="273536" x="3308350" y="5041900"/>
          <p14:tracePt t="273560" x="3314700" y="5048250"/>
          <p14:tracePt t="273596" x="3308350" y="5054600"/>
          <p14:tracePt t="273664" x="3302000" y="5060950"/>
          <p14:tracePt t="273688" x="3302000" y="5067300"/>
          <p14:tracePt t="273704" x="3295650" y="5073650"/>
          <p14:tracePt t="273716" x="3295650" y="5086350"/>
          <p14:tracePt t="273732" x="3289300" y="5092700"/>
          <p14:tracePt t="273748" x="3289300" y="5105400"/>
          <p14:tracePt t="273757" x="3282950" y="5111750"/>
          <p14:tracePt t="273772" x="3276600" y="5118100"/>
          <p14:tracePt t="273772" x="3276600" y="5124450"/>
          <p14:tracePt t="273787" x="3270250" y="5137150"/>
          <p14:tracePt t="273801" x="3263900" y="5137150"/>
          <p14:tracePt t="273818" x="3251200" y="5143500"/>
          <p14:tracePt t="273818" x="3251200" y="5149850"/>
          <p14:tracePt t="273837" x="3244850" y="5156200"/>
          <p14:tracePt t="273852" x="3238500" y="5162550"/>
          <p14:tracePt t="273868" x="3232150" y="5168900"/>
          <p14:tracePt t="273885" x="3219450" y="5175250"/>
          <p14:tracePt t="273902" x="3219450" y="5181600"/>
          <p14:tracePt t="273902" x="3206750" y="5194300"/>
          <p14:tracePt t="273921" x="3200400" y="5194300"/>
          <p14:tracePt t="273921" x="3194050" y="5200650"/>
          <p14:tracePt t="273938" x="3187700" y="5207000"/>
          <p14:tracePt t="273938" x="3187700" y="5213350"/>
          <p14:tracePt t="273954" x="3181350" y="5213350"/>
          <p14:tracePt t="273969" x="3168650" y="5219700"/>
          <p14:tracePt t="273985" x="3162300" y="5219700"/>
          <p14:tracePt t="274003" x="3155950" y="5219700"/>
          <p14:tracePt t="274019" x="3149600" y="5219700"/>
          <p14:tracePt t="274036" x="3149600" y="5213350"/>
          <p14:tracePt t="274052" x="3149600" y="5207000"/>
          <p14:tracePt t="274069" x="3149600" y="5200650"/>
          <p14:tracePt t="274069" x="3149600" y="5194300"/>
          <p14:tracePt t="274087" x="3149600" y="5187950"/>
          <p14:tracePt t="274103" x="3149600" y="5181600"/>
          <p14:tracePt t="274119" x="3155950" y="5175250"/>
          <p14:tracePt t="274119" x="3162300" y="5168900"/>
          <p14:tracePt t="274138" x="3168650" y="5162550"/>
          <p14:tracePt t="274153" x="3181350" y="5156200"/>
          <p14:tracePt t="274170" x="3187700" y="5149850"/>
          <p14:tracePt t="274170" x="3200400" y="5149850"/>
          <p14:tracePt t="274188" x="3206750" y="5149850"/>
          <p14:tracePt t="274188" x="3219450" y="5149850"/>
          <p14:tracePt t="274205" x="3232150" y="5143500"/>
          <p14:tracePt t="274205" x="3238500" y="5143500"/>
          <p14:tracePt t="274222" x="3244850" y="5143500"/>
          <p14:tracePt t="274222" x="3251200" y="5143500"/>
          <p14:tracePt t="274238" x="3263900" y="5143500"/>
          <p14:tracePt t="274238" x="3270250" y="5149850"/>
          <p14:tracePt t="274238" x="3276600" y="5143500"/>
          <p14:tracePt t="274258" x="3282950" y="5143500"/>
          <p14:tracePt t="274270" x="3289300" y="5143500"/>
          <p14:tracePt t="274270" x="3302000" y="5149850"/>
          <p14:tracePt t="274289" x="3308350" y="5143500"/>
          <p14:tracePt t="274303" x="3314700" y="5143500"/>
          <p14:tracePt t="274320" x="3321050" y="5143500"/>
          <p14:tracePt t="274337" x="3327400" y="5143500"/>
          <p14:tracePt t="274354" x="3333750" y="5143500"/>
          <p14:tracePt t="274354" x="3340100" y="5149850"/>
          <p14:tracePt t="274373" x="3346450" y="5156200"/>
          <p14:tracePt t="274387" x="3346450" y="5162550"/>
          <p14:tracePt t="274403" x="3346450" y="5168900"/>
          <p14:tracePt t="274420" x="3346450" y="5175250"/>
          <p14:tracePt t="274420" x="3346450" y="5181600"/>
          <p14:tracePt t="274439" x="3340100" y="5187950"/>
          <p14:tracePt t="274454" x="3340100" y="5194300"/>
          <p14:tracePt t="274470" x="3333750" y="5194300"/>
          <p14:tracePt t="274492" x="3327400" y="5200650"/>
          <p14:tracePt t="274513" x="3327400" y="5207000"/>
          <p14:tracePt t="274528" x="3327400" y="5213350"/>
          <p14:tracePt t="274537" x="3321050" y="5226050"/>
          <p14:tracePt t="274554" x="3321050" y="5232400"/>
          <p14:tracePt t="274571" x="3314700" y="5245100"/>
          <p14:tracePt t="274571" x="3308350" y="5245100"/>
          <p14:tracePt t="274589" x="3308350" y="5251450"/>
          <p14:tracePt t="274604" x="3302000" y="5251450"/>
          <p14:tracePt t="274621" x="3295650" y="5257800"/>
          <p14:tracePt t="274638" x="3295650" y="5264150"/>
          <p14:tracePt t="274638" x="3289300" y="5270500"/>
          <p14:tracePt t="274657" x="3282950" y="5276850"/>
          <p14:tracePt t="274673" x="3282950" y="5283200"/>
          <p14:tracePt t="274673" x="3276600" y="5289550"/>
          <p14:tracePt t="274690" x="3276600" y="5295900"/>
          <p14:tracePt t="274705" x="3270250" y="5295900"/>
          <p14:tracePt t="274705" x="3257550" y="5302250"/>
          <p14:tracePt t="274725" x="3251200" y="5302250"/>
          <p14:tracePt t="274738" x="3244850" y="5302250"/>
          <p14:tracePt t="274738" x="3238500" y="5308600"/>
          <p14:tracePt t="274757" x="3232150" y="5308600"/>
          <p14:tracePt t="274757" x="3225800" y="5314950"/>
          <p14:tracePt t="274773" x="3219450" y="5314950"/>
          <p14:tracePt t="274773" x="3213100" y="5321300"/>
          <p14:tracePt t="274773" x="3206750" y="5327650"/>
          <p14:tracePt t="274793" x="3194050" y="5334000"/>
          <p14:tracePt t="274793" x="3187700" y="5340350"/>
          <p14:tracePt t="274807" x="3181350" y="5340350"/>
          <p14:tracePt t="274807" x="3175000" y="5346700"/>
          <p14:tracePt t="274824" x="3175000" y="5353050"/>
          <p14:tracePt t="274824" x="3168650" y="5359400"/>
          <p14:tracePt t="274841" x="3162300" y="5365750"/>
          <p14:tracePt t="274841" x="3149600" y="5372100"/>
          <p14:tracePt t="274858" x="3149600" y="5378450"/>
          <p14:tracePt t="274858" x="3143250" y="5384800"/>
          <p14:tracePt t="274874" x="3143250" y="5391150"/>
          <p14:tracePt t="274874" x="3136900" y="5397500"/>
          <p14:tracePt t="274890" x="3136900" y="5403850"/>
          <p14:tracePt t="274890" x="3130550" y="5416550"/>
          <p14:tracePt t="274907" x="3130550" y="5422900"/>
          <p14:tracePt t="274907" x="3130550" y="5429250"/>
          <p14:tracePt t="274925" x="3124200" y="5448300"/>
          <p14:tracePt t="274925" x="3117850" y="5454650"/>
          <p14:tracePt t="274941" x="3117850" y="5467350"/>
          <p14:tracePt t="274941" x="3111500" y="5480050"/>
          <p14:tracePt t="274958" x="3111500" y="5492750"/>
          <p14:tracePt t="274958" x="3105150" y="5505450"/>
          <p14:tracePt t="274958" x="3105150" y="5518150"/>
          <p14:tracePt t="274977" x="3105150" y="5524500"/>
          <p14:tracePt t="274989" x="3098800" y="5530850"/>
          <p14:tracePt t="274989" x="3092450" y="5556250"/>
          <p14:tracePt t="275010" x="3086100" y="5562600"/>
          <p14:tracePt t="275010" x="3079750" y="5568950"/>
          <p14:tracePt t="275025" x="3079750" y="5581650"/>
          <p14:tracePt t="275025" x="3073400" y="5581650"/>
          <p14:tracePt t="275041" x="3067050" y="5594350"/>
          <p14:tracePt t="275056" x="3067050" y="5607050"/>
          <p14:tracePt t="275056" x="3060700" y="5607050"/>
          <p14:tracePt t="275074" x="3054350" y="5613400"/>
          <p14:tracePt t="275089" x="3054350" y="5619750"/>
          <p14:tracePt t="275089" x="3048000" y="5632450"/>
          <p14:tracePt t="275108" x="3048000" y="5619750"/>
          <p14:tracePt t="275165" x="3048000" y="5613400"/>
          <p14:tracePt t="275233" x="3041650" y="5613400"/>
          <p14:tracePt t="275284" x="3035300" y="5613400"/>
          <p14:tracePt t="275324" x="3028950" y="5613400"/>
          <p14:tracePt t="275368" x="3022600" y="5607050"/>
          <p14:tracePt t="275405" x="3022600" y="5600700"/>
          <p14:tracePt t="275413" x="3022600" y="5594350"/>
          <p14:tracePt t="275429" x="3022600" y="5588000"/>
          <p14:tracePt t="275445" x="3022600" y="5575300"/>
          <p14:tracePt t="275445" x="3016250" y="5568950"/>
          <p14:tracePt t="275459" x="3016250" y="5562600"/>
          <p14:tracePt t="275459" x="3016250" y="5556250"/>
          <p14:tracePt t="275476" x="3016250" y="5543550"/>
          <p14:tracePt t="275476" x="3016250" y="5537200"/>
          <p14:tracePt t="275493" x="3009900" y="5524500"/>
          <p14:tracePt t="275493" x="3009900" y="5511800"/>
          <p14:tracePt t="275509" x="3009900" y="5499100"/>
          <p14:tracePt t="275509" x="2997200" y="5473700"/>
          <p14:tracePt t="275526" x="2990850" y="5461000"/>
          <p14:tracePt t="275526" x="2990850" y="5448300"/>
          <p14:tracePt t="275543" x="2984500" y="5429250"/>
          <p14:tracePt t="275543" x="2978150" y="5416550"/>
          <p14:tracePt t="275559" x="2971800" y="5397500"/>
          <p14:tracePt t="275559" x="2959100" y="5372100"/>
          <p14:tracePt t="275577" x="2952750" y="5359400"/>
          <p14:tracePt t="275577" x="2952750" y="5346700"/>
          <p14:tracePt t="275594" x="2946400" y="5327650"/>
          <p14:tracePt t="275594" x="2946400" y="5321300"/>
          <p14:tracePt t="275610" x="2940050" y="5308600"/>
          <p14:tracePt t="275625" x="2933700" y="5302250"/>
          <p14:tracePt t="275625" x="2933700" y="5295900"/>
          <p14:tracePt t="275644" x="2927350" y="5295900"/>
          <p14:tracePt t="275661" x="2921000" y="5308600"/>
          <p14:tracePt t="275689" x="2914650" y="5308600"/>
          <p14:tracePt t="275704" x="2914650" y="5314950"/>
          <p14:tracePt t="275721" x="2921000" y="5321300"/>
          <p14:tracePt t="275736" x="2921000" y="5327650"/>
          <p14:tracePt t="275745" x="2927350" y="5340350"/>
          <p14:tracePt t="275758" x="2927350" y="5346700"/>
          <p14:tracePt t="275758" x="2927350" y="5359400"/>
          <p14:tracePt t="275777" x="2933700" y="5365750"/>
          <p14:tracePt t="275777" x="2933700" y="5372100"/>
          <p14:tracePt t="275794" x="2933700" y="5378450"/>
          <p14:tracePt t="275794" x="2933700" y="5391150"/>
          <p14:tracePt t="275810" x="2933700" y="5397500"/>
          <p14:tracePt t="275810" x="2933700" y="5416550"/>
          <p14:tracePt t="275827" x="2933700" y="5429250"/>
          <p14:tracePt t="275827" x="2933700" y="5435600"/>
          <p14:tracePt t="275844" x="2933700" y="5441950"/>
          <p14:tracePt t="275844" x="2933700" y="5448300"/>
          <p14:tracePt t="275862" x="2933700" y="5461000"/>
          <p14:tracePt t="275862" x="2940050" y="5467350"/>
          <p14:tracePt t="275878" x="2940050" y="5461000"/>
          <p14:tracePt t="275924" x="2940050" y="5454650"/>
          <p14:tracePt t="275930" x="2940050" y="5441950"/>
          <p14:tracePt t="275942" x="2940050" y="5435600"/>
          <p14:tracePt t="275942" x="2940050" y="5429250"/>
          <p14:tracePt t="275962" x="2940050" y="5416550"/>
          <p14:tracePt t="275962" x="2940050" y="5410200"/>
          <p14:tracePt t="275978" x="2940050" y="5403850"/>
          <p14:tracePt t="275978" x="2933700" y="5397500"/>
          <p14:tracePt t="275994" x="2933700" y="5384800"/>
          <p14:tracePt t="275994" x="2927350" y="5365750"/>
          <p14:tracePt t="275994" x="2921000" y="5353050"/>
          <p14:tracePt t="276014" x="2908300" y="5334000"/>
          <p14:tracePt t="276026" x="2901950" y="5314950"/>
          <p14:tracePt t="276026" x="2882900" y="5276850"/>
          <p14:tracePt t="276045" x="2876550" y="5257800"/>
          <p14:tracePt t="276045" x="2863850" y="5245100"/>
          <p14:tracePt t="276062" x="2857500" y="5226050"/>
          <p14:tracePt t="276062" x="2844800" y="5207000"/>
          <p14:tracePt t="276078" x="2838450" y="5187950"/>
          <p14:tracePt t="276078" x="2825750" y="5175250"/>
          <p14:tracePt t="276078" x="2819400" y="5162550"/>
          <p14:tracePt t="276097" x="2806700" y="5156200"/>
          <p14:tracePt t="276109" x="2806700" y="5143500"/>
          <p14:tracePt t="276109" x="2800350" y="5124450"/>
          <p14:tracePt t="276128" x="2794000" y="5118100"/>
          <p14:tracePt t="276143" x="2794000" y="5105400"/>
          <p14:tracePt t="276143" x="2794000" y="5092700"/>
          <p14:tracePt t="276163" x="2800350" y="5086350"/>
          <p14:tracePt t="276163" x="2800350" y="5080000"/>
          <p14:tracePt t="276178" x="2806700" y="5067300"/>
          <p14:tracePt t="276178" x="2806700" y="5060950"/>
          <p14:tracePt t="276195" x="2813050" y="5054600"/>
          <p14:tracePt t="276210" x="2819400" y="5048250"/>
          <p14:tracePt t="276210" x="2825750" y="5048250"/>
          <p14:tracePt t="276229" x="2832100" y="5041900"/>
          <p14:tracePt t="276229" x="2844800" y="5041900"/>
          <p14:tracePt t="276245" x="2851150" y="5041900"/>
          <p14:tracePt t="276245" x="2857500" y="5041900"/>
          <p14:tracePt t="276263" x="2863850" y="5041900"/>
          <p14:tracePt t="276263" x="2870200" y="5048250"/>
          <p14:tracePt t="276278" x="2876550" y="5054600"/>
          <p14:tracePt t="276278" x="2882900" y="5054600"/>
          <p14:tracePt t="276278" x="2889250" y="5060950"/>
          <p14:tracePt t="276298" x="2895600" y="5060950"/>
          <p14:tracePt t="276314" x="2908300" y="5060950"/>
          <p14:tracePt t="276327" x="2921000" y="5054600"/>
          <p14:tracePt t="276345" x="2927350" y="5054600"/>
          <p14:tracePt t="276361" x="2933700" y="5054600"/>
          <p14:tracePt t="276377" x="2940050" y="5054600"/>
          <p14:tracePt t="276398" x="2946400" y="5067300"/>
          <p14:tracePt t="276425" x="2952750" y="5067300"/>
          <p14:tracePt t="276465" x="2952750" y="5073650"/>
          <p14:tracePt t="276525" x="2946400" y="5080000"/>
          <p14:tracePt t="276536" x="2940050" y="5092700"/>
          <p14:tracePt t="276560" x="2933700" y="5105400"/>
          <p14:tracePt t="276576" x="2933700" y="5111750"/>
          <p14:tracePt t="276584" x="2927350" y="5118100"/>
          <p14:tracePt t="276595" x="2927350" y="5130800"/>
          <p14:tracePt t="276595" x="2914650" y="5149850"/>
          <p14:tracePt t="276614" x="2914650" y="5162550"/>
          <p14:tracePt t="276614" x="2908300" y="5175250"/>
          <p14:tracePt t="276630" x="2901950" y="5187950"/>
          <p14:tracePt t="276630" x="2901950" y="5200650"/>
          <p14:tracePt t="276630" x="2895600" y="5219700"/>
          <p14:tracePt t="276649" x="2889250" y="5232400"/>
          <p14:tracePt t="276661" x="2882900" y="5251450"/>
          <p14:tracePt t="276661" x="2882900" y="5276850"/>
          <p14:tracePt t="276682" x="2882900" y="5295900"/>
          <p14:tracePt t="276682" x="2876550" y="5308600"/>
          <p14:tracePt t="276697" x="2876550" y="5327650"/>
          <p14:tracePt t="276697" x="2876550" y="5346700"/>
          <p14:tracePt t="276714" x="2876550" y="5365750"/>
          <p14:tracePt t="276728" x="2876550" y="5378450"/>
          <p14:tracePt t="276745" x="2876550" y="5359400"/>
          <p14:tracePt t="276762" x="2876550" y="5353050"/>
          <p14:tracePt t="276778" x="2882900" y="5334000"/>
          <p14:tracePt t="276778" x="2889250" y="5359400"/>
          <p14:tracePt t="276797" x="2889250" y="5378450"/>
          <p14:tracePt t="276797" x="2895600" y="5397500"/>
          <p14:tracePt t="276814" x="2901950" y="5416550"/>
          <p14:tracePt t="276814" x="2908300" y="5473700"/>
          <p14:tracePt t="276831" x="2908300" y="5518150"/>
          <p14:tracePt t="276831" x="2908300" y="5562600"/>
          <p14:tracePt t="276848" x="2914650" y="5568950"/>
          <p14:tracePt t="276862" x="2914650" y="5575300"/>
          <p14:tracePt t="276879" x="2914650" y="5581650"/>
          <p14:tracePt t="276896" x="2921000" y="5581650"/>
          <p14:tracePt t="276913" x="2927350" y="5575300"/>
          <p14:tracePt t="276929" x="2933700" y="5568950"/>
          <p14:tracePt t="276946" x="2940050" y="5568950"/>
          <p14:tracePt t="276966" x="2946400" y="5562600"/>
          <p14:tracePt t="276981" x="2946400" y="5556250"/>
          <p14:tracePt t="276996" x="2946400" y="5549900"/>
          <p14:tracePt t="277017" x="2946400" y="5543550"/>
          <p14:tracePt t="277029" x="2946400" y="5537200"/>
          <p14:tracePt t="277046" x="2946400" y="5524500"/>
          <p14:tracePt t="277065" x="2946400" y="5518150"/>
          <p14:tracePt t="277080" x="2946400" y="5511800"/>
          <p14:tracePt t="277125" x="2946400" y="5518150"/>
          <p14:tracePt t="277136" x="2946400" y="5524500"/>
          <p14:tracePt t="277177" x="2946400" y="5537200"/>
          <p14:tracePt t="277213" x="2946400" y="5543550"/>
          <p14:tracePt t="277228" x="2946400" y="5549900"/>
          <p14:tracePt t="277237" x="2946400" y="5556250"/>
          <p14:tracePt t="277253" x="2946400" y="5562600"/>
          <p14:tracePt t="277266" x="2940050" y="5556250"/>
          <p14:tracePt t="277425" x="2940050" y="5562600"/>
          <p14:tracePt t="277430" x="2940050" y="5556250"/>
          <p14:tracePt t="277453" x="2940050" y="5549900"/>
          <p14:tracePt t="277469" x="2933700" y="5543550"/>
          <p14:tracePt t="277493" x="2933700" y="5537200"/>
          <p14:tracePt t="277497" x="2927350" y="5537200"/>
          <p14:tracePt t="277521" x="2933700" y="5543550"/>
          <p14:tracePt t="277537" x="2927350" y="5549900"/>
          <p14:tracePt t="277564" x="2927350" y="5556250"/>
          <p14:tracePt t="277580" x="2921000" y="5549900"/>
          <p14:tracePt t="277605" x="2927350" y="5543550"/>
          <p14:tracePt t="277641" x="2933700" y="5543550"/>
          <p14:tracePt t="277657" x="2940050" y="5543550"/>
          <p14:tracePt t="277669" x="2940050" y="5537200"/>
          <p14:tracePt t="277701" x="2933700" y="5543550"/>
          <p14:tracePt t="277725" x="2933700" y="5549900"/>
          <p14:tracePt t="277761" x="2933700" y="5543550"/>
          <p14:tracePt t="277785" x="2940050" y="5537200"/>
          <p14:tracePt t="277821" x="2940050" y="5530850"/>
          <p14:tracePt t="277925" x="2933700" y="5530850"/>
          <p14:tracePt t="278001" x="2933700" y="5537200"/>
          <p14:tracePt t="278017" x="2933700" y="5530850"/>
          <p14:tracePt t="278069" x="2940050" y="5524500"/>
          <p14:tracePt t="278076" x="2933700" y="5530850"/>
          <p14:tracePt t="278129" x="2940050" y="5537200"/>
          <p14:tracePt t="278165" x="2940050" y="5530850"/>
          <p14:tracePt t="278225" x="2940050" y="5537200"/>
          <p14:tracePt t="278285" x="2933700" y="5530850"/>
          <p14:tracePt t="278361" x="2927350" y="5537200"/>
          <p14:tracePt t="278385" x="2927350" y="5543550"/>
          <p14:tracePt t="278421" x="2921000" y="5549900"/>
          <p14:tracePt t="278429" x="2927350" y="5549900"/>
          <p14:tracePt t="278465" x="2921000" y="5549900"/>
          <p14:tracePt t="278489" x="2921000" y="5543550"/>
          <p14:tracePt t="278505" x="2927350" y="5549900"/>
          <p14:tracePt t="278557" x="2933700" y="5549900"/>
          <p14:tracePt t="278576" x="2933700" y="5556250"/>
          <p14:tracePt t="278600" x="2940050" y="5562600"/>
          <p14:tracePt t="278617" x="2940050" y="5568950"/>
          <p14:tracePt t="278629" x="2940050" y="5575300"/>
          <p14:tracePt t="278669" x="2946400" y="5575300"/>
          <p14:tracePt t="278684" x="2952750" y="5575300"/>
          <p14:tracePt t="278705" x="2959100" y="5575300"/>
          <p14:tracePt t="278721" x="2965450" y="5568950"/>
          <p14:tracePt t="278729" x="2971800" y="5562600"/>
          <p14:tracePt t="278745" x="2978150" y="5562600"/>
          <p14:tracePt t="278757" x="2984500" y="5556250"/>
          <p14:tracePt t="278769" x="2984500" y="5549900"/>
          <p14:tracePt t="278786" x="2997200" y="5549900"/>
          <p14:tracePt t="278802" x="3003550" y="5543550"/>
          <p14:tracePt t="278802" x="3009900" y="5549900"/>
          <p14:tracePt t="278821" x="3016250" y="5549900"/>
          <p14:tracePt t="278835" x="3022600" y="5556250"/>
          <p14:tracePt t="278852" x="3028950" y="5556250"/>
          <p14:tracePt t="278869" x="3035300" y="5549900"/>
          <p14:tracePt t="278886" x="3041650" y="5549900"/>
          <p14:tracePt t="278903" x="3048000" y="5549900"/>
          <p14:tracePt t="278919" x="3054350" y="5549900"/>
          <p14:tracePt t="278945" x="3060700" y="5543550"/>
          <p14:tracePt t="278985" x="3060700" y="5549900"/>
          <p14:tracePt t="279021" x="3060700" y="5556250"/>
          <p14:tracePt t="279037" x="3060700" y="5562600"/>
          <p14:tracePt t="279049" x="3067050" y="5562600"/>
          <p14:tracePt t="279081" x="3073400" y="5568950"/>
          <p14:tracePt t="279097" x="3079750" y="5568950"/>
          <p14:tracePt t="279106" x="3086100" y="5568950"/>
          <p14:tracePt t="279106" x="3092450" y="5568950"/>
          <p14:tracePt t="279122" x="3098800" y="5568950"/>
          <p14:tracePt t="279122" x="3105150" y="5568950"/>
          <p14:tracePt t="279139" x="3117850" y="5568950"/>
          <p14:tracePt t="279139" x="3124200" y="5568950"/>
          <p14:tracePt t="279139" x="3130550" y="5562600"/>
          <p14:tracePt t="279158" x="3136900" y="5556250"/>
          <p14:tracePt t="279158" x="3149600" y="5543550"/>
          <p14:tracePt t="279172" x="3155950" y="5530850"/>
          <p14:tracePt t="279172" x="3162300" y="5524500"/>
          <p14:tracePt t="279189" x="3175000" y="5505450"/>
          <p14:tracePt t="279189" x="3181350" y="5492750"/>
          <p14:tracePt t="279205" x="3187700" y="5467350"/>
          <p14:tracePt t="279205" x="3200400" y="5448300"/>
          <p14:tracePt t="279222" x="3213100" y="5416550"/>
          <p14:tracePt t="279222" x="3232150" y="5365750"/>
          <p14:tracePt t="279239" x="3244850" y="5334000"/>
          <p14:tracePt t="279239" x="3263900" y="5295900"/>
          <p14:tracePt t="279255" x="3276600" y="5264150"/>
          <p14:tracePt t="279255" x="3282950" y="5232400"/>
          <p14:tracePt t="279272" x="3295650" y="5200650"/>
          <p14:tracePt t="279272" x="3314700" y="5143500"/>
          <p14:tracePt t="279290" x="3327400" y="5118100"/>
          <p14:tracePt t="279290" x="3333750" y="5105400"/>
          <p14:tracePt t="279307" x="3340100" y="5086350"/>
          <p14:tracePt t="279307" x="3346450" y="5080000"/>
          <p14:tracePt t="279323" x="3359150" y="5073650"/>
          <p14:tracePt t="279323" x="3365500" y="5073650"/>
          <p14:tracePt t="279339" x="3371850" y="5067300"/>
          <p14:tracePt t="279339" x="3378200" y="5067300"/>
          <p14:tracePt t="279356" x="3384550" y="5073650"/>
          <p14:tracePt t="279371" x="3390900" y="5067300"/>
          <p14:tracePt t="279371" x="3397250" y="5067300"/>
          <p14:tracePt t="279390" x="3403600" y="5067300"/>
          <p14:tracePt t="279390" x="3409950" y="5067300"/>
          <p14:tracePt t="279406" x="3416300" y="5067300"/>
          <p14:tracePt t="279421" x="3422650" y="5067300"/>
          <p14:tracePt t="279421" x="3429000" y="5073650"/>
          <p14:tracePt t="279421" x="3435350" y="5073650"/>
          <p14:tracePt t="279442" x="3441700" y="5080000"/>
          <p14:tracePt t="279458" x="3441700" y="5086350"/>
          <p14:tracePt t="279471" x="3441700" y="5092700"/>
          <p14:tracePt t="279471" x="3441700" y="5099050"/>
          <p14:tracePt t="279490" x="3435350" y="5111750"/>
          <p14:tracePt t="279504" x="3429000" y="5118100"/>
          <p14:tracePt t="279521" x="3422650" y="5124450"/>
          <p14:tracePt t="279538" x="3422650" y="5130800"/>
          <p14:tracePt t="279555" x="3416300" y="5130800"/>
          <p14:tracePt t="279572" x="3409950" y="5137150"/>
          <p14:tracePt t="279589" x="3403600" y="5143500"/>
          <p14:tracePt t="279606" x="3397250" y="5149850"/>
          <p14:tracePt t="279622" x="3397250" y="5162550"/>
          <p14:tracePt t="279639" x="3390900" y="5168900"/>
          <p14:tracePt t="279665" x="3384550" y="5175250"/>
          <p14:tracePt t="279689" x="3384550" y="5187950"/>
          <p14:tracePt t="279705" x="3378200" y="5194300"/>
          <p14:tracePt t="279717" x="3365500" y="5200650"/>
          <p14:tracePt t="279733" x="3365500" y="5207000"/>
          <p14:tracePt t="279742" x="3359150" y="5219700"/>
          <p14:tracePt t="279742" x="3352800" y="5226050"/>
          <p14:tracePt t="279758" x="3346450" y="5238750"/>
          <p14:tracePt t="279758" x="3340100" y="5257800"/>
          <p14:tracePt t="279774" x="3327400" y="5270500"/>
          <p14:tracePt t="279774" x="3321050" y="5289550"/>
          <p14:tracePt t="279791" x="3314700" y="5302250"/>
          <p14:tracePt t="279791" x="3308350" y="5321300"/>
          <p14:tracePt t="279791" x="3295650" y="5334000"/>
          <p14:tracePt t="279810" x="3289300" y="5353050"/>
          <p14:tracePt t="279822" x="3282950" y="5372100"/>
          <p14:tracePt t="279822" x="3263900" y="5410200"/>
          <p14:tracePt t="279842" x="3257550" y="5429250"/>
          <p14:tracePt t="279842" x="3244850" y="5448300"/>
          <p14:tracePt t="279857" x="3238500" y="5473700"/>
          <p14:tracePt t="279857" x="3232150" y="5492750"/>
          <p14:tracePt t="279875" x="3219450" y="5511800"/>
          <p14:tracePt t="279875" x="3206750" y="5549900"/>
          <p14:tracePt t="279892" x="3194050" y="5562600"/>
          <p14:tracePt t="279892" x="3187700" y="5581650"/>
          <p14:tracePt t="279908" x="3181350" y="5594350"/>
          <p14:tracePt t="279908" x="3175000" y="5607050"/>
          <p14:tracePt t="279925" x="3168650" y="5619750"/>
          <p14:tracePt t="279925" x="3162300" y="5626100"/>
          <p14:tracePt t="279941" x="3155950" y="5632450"/>
          <p14:tracePt t="279941" x="3143250" y="5651500"/>
          <p14:tracePt t="279959" x="3136900" y="5657850"/>
          <p14:tracePt t="279973" x="3130550" y="5664200"/>
          <p14:tracePt t="279989" x="3130550" y="5657850"/>
          <p14:tracePt t="280077" x="3130550" y="5651500"/>
          <p14:tracePt t="280110" x="3130550" y="5645150"/>
          <p14:tracePt t="280126" x="3130550" y="5632450"/>
          <p14:tracePt t="280161" x="3124200" y="5632450"/>
          <p14:tracePt t="280214" x="3124200" y="5626100"/>
          <p14:tracePt t="280245" x="3124200" y="5619750"/>
          <p14:tracePt t="280265" x="3130550" y="5626100"/>
          <p14:tracePt t="280318" x="3136900" y="5626100"/>
          <p14:tracePt t="280377" x="3136900" y="5632450"/>
          <p14:tracePt t="280429" x="3130550" y="5638800"/>
          <p14:tracePt t="280453" x="3130550" y="5645150"/>
          <p14:tracePt t="280469" x="3130550" y="5651500"/>
          <p14:tracePt t="280489" x="3124200" y="5651500"/>
          <p14:tracePt t="280550" x="3117850" y="5657850"/>
          <p14:tracePt t="280581" x="3117850" y="5664200"/>
          <p14:tracePt t="280641" x="3111500" y="5670550"/>
          <p14:tracePt t="280678" x="3111500" y="5676900"/>
          <p14:tracePt t="280694" x="3111500" y="5683250"/>
          <p14:tracePt t="280710" x="3105150" y="5689600"/>
          <p14:tracePt t="280725" x="3105150" y="5695950"/>
          <p14:tracePt t="280737" x="3105150" y="5702300"/>
          <p14:tracePt t="280777" x="3105150" y="5708650"/>
          <p14:tracePt t="280814" x="3098800" y="5715000"/>
          <p14:tracePt t="280850" x="3092450" y="5715000"/>
          <p14:tracePt t="280873" x="3092450" y="5721350"/>
          <p14:tracePt t="280897" x="3086100" y="5727700"/>
          <p14:tracePt t="280925" x="3079750" y="5721350"/>
          <p14:tracePt t="280957" x="3073400" y="5727700"/>
          <p14:tracePt t="281009" x="3073400" y="5734050"/>
          <p14:tracePt t="281038" x="3073400" y="5740400"/>
          <p14:tracePt t="281146" x="3079750" y="5734050"/>
          <p14:tracePt t="281250" x="3079750" y="5727700"/>
          <p14:tracePt t="281398" x="3086100" y="5721350"/>
          <p14:tracePt t="281422" x="3086100" y="5727700"/>
          <p14:tracePt t="281458" x="3079750" y="5727700"/>
          <p14:tracePt t="281526" x="3079750" y="5765800"/>
          <p14:tracePt t="281871" x="3009900" y="5753100"/>
          <p14:tracePt t="281906" x="3003550" y="5753100"/>
          <p14:tracePt t="281929" x="2997200" y="5753100"/>
          <p14:tracePt t="281938" x="2984500" y="5746750"/>
          <p14:tracePt t="281954" x="2978150" y="5740400"/>
          <p14:tracePt t="281967" x="2965450" y="5740400"/>
          <p14:tracePt t="281967" x="2959100" y="5734050"/>
          <p14:tracePt t="281983" x="2952750" y="5727700"/>
          <p14:tracePt t="281983" x="2940050" y="5727700"/>
          <p14:tracePt t="281999" x="2933700" y="5727700"/>
          <p14:tracePt t="281999" x="2921000" y="5721350"/>
          <p14:tracePt t="282015" x="2914650" y="5715000"/>
          <p14:tracePt t="282015" x="2901950" y="5715000"/>
          <p14:tracePt t="282015" x="2895600" y="5715000"/>
          <p14:tracePt t="282034" x="2882900" y="5715000"/>
          <p14:tracePt t="282047" x="2876550" y="5708650"/>
          <p14:tracePt t="282047" x="2857500" y="5702300"/>
          <p14:tracePt t="282067" x="2851150" y="5702300"/>
          <p14:tracePt t="282067" x="2844800" y="5695950"/>
          <p14:tracePt t="282082" x="2838450" y="5695950"/>
          <p14:tracePt t="282097" x="2832100" y="5689600"/>
          <p14:tracePt t="282114" x="2825750" y="5689600"/>
          <p14:tracePt t="282131" x="2819400" y="5689600"/>
          <p14:tracePt t="282147" x="2813050" y="5689600"/>
          <p14:tracePt t="282178" x="2819400" y="5683250"/>
          <p14:tracePt t="282254" x="2825750" y="5645150"/>
          <p14:tracePt t="282274" x="2832100" y="5645150"/>
          <p14:tracePt t="282314" x="2838450" y="5645150"/>
          <p14:tracePt t="282326" x="2844800" y="5645150"/>
          <p14:tracePt t="282342" x="2851150" y="5645150"/>
          <p14:tracePt t="282358" x="2857500" y="5645150"/>
          <p14:tracePt t="282374" x="2870200" y="5645150"/>
          <p14:tracePt t="282382" x="2870200" y="5676900"/>
          <p14:tracePt t="282382" x="2876550" y="5676900"/>
          <p14:tracePt t="282382" x="2882900" y="5683250"/>
          <p14:tracePt t="282402" x="2889250" y="5683250"/>
          <p14:tracePt t="282415" x="2895600" y="5683250"/>
          <p14:tracePt t="282415" x="2908300" y="5676900"/>
          <p14:tracePt t="282436" x="2908300" y="5670550"/>
          <p14:tracePt t="282436" x="2914650" y="5670550"/>
          <p14:tracePt t="282450" x="2921000" y="5670550"/>
          <p14:tracePt t="282450" x="2927350" y="5657850"/>
          <p14:tracePt t="282467" x="2933700" y="5657850"/>
          <p14:tracePt t="282467" x="2940050" y="5651500"/>
          <p14:tracePt t="282486" x="2946400" y="5651500"/>
          <p14:tracePt t="282514" x="2952750" y="5651500"/>
          <p14:tracePt t="282530" x="2952750" y="5645150"/>
          <p14:tracePt t="282538" x="2959100" y="5651500"/>
          <p14:tracePt t="282554" x="2965450" y="5657850"/>
          <p14:tracePt t="282598" x="2971800" y="5657850"/>
          <p14:tracePt t="282626" x="2984500" y="5664200"/>
          <p14:tracePt t="282658" x="2984500" y="5670550"/>
          <p14:tracePt t="282666" x="2990850" y="5676900"/>
          <p14:tracePt t="282682" x="2997200" y="5676900"/>
          <p14:tracePt t="282711" x="2997200" y="5689600"/>
          <p14:tracePt t="282762" x="2997200" y="5695950"/>
          <p14:tracePt t="282815" x="2990850" y="5702300"/>
          <p14:tracePt t="282865" x="2984500" y="5708650"/>
          <p14:tracePt t="282915" x="2978150" y="5708650"/>
          <p14:tracePt t="282958" x="2978150" y="5746750"/>
          <p14:tracePt t="282982" x="2978150" y="5753100"/>
          <p14:tracePt t="283010" x="2978150" y="5708650"/>
          <p14:tracePt t="283042" x="2978150" y="5715000"/>
          <p14:tracePt t="283054" x="2971800" y="5676900"/>
          <p14:tracePt t="283093" x="2971800" y="5683250"/>
          <p14:tracePt t="283115" x="2971800" y="5721350"/>
          <p14:tracePt t="283163" x="2971800" y="5727700"/>
          <p14:tracePt t="283206" x="2965450" y="5727700"/>
          <p14:tracePt t="283326" x="2959100" y="5734050"/>
          <p14:tracePt t="283386" x="2952750" y="5740400"/>
          <p14:tracePt t="283422" x="2946400" y="5734050"/>
          <p14:tracePt t="283446" x="2952750" y="5727700"/>
          <p14:tracePt t="283464" x="2952750" y="5721350"/>
          <p14:tracePt t="283490" x="2959100" y="5715000"/>
          <p14:tracePt t="283522" x="2965450" y="5708650"/>
          <p14:tracePt t="283566" x="2965450" y="5702300"/>
          <p14:tracePt t="283594" x="2971800" y="5695950"/>
          <p14:tracePt t="283610" x="2978150" y="5689600"/>
          <p14:tracePt t="283626" x="2984500" y="5689600"/>
          <p14:tracePt t="283643" x="2990850" y="5683250"/>
          <p14:tracePt t="283647" x="2997200" y="5676900"/>
          <p14:tracePt t="283662" x="3003550" y="5670550"/>
          <p14:tracePt t="283678" x="3009900" y="5670550"/>
          <p14:tracePt t="283694" x="3016250" y="5664200"/>
          <p14:tracePt t="283702" x="3022600" y="5664200"/>
          <p14:tracePt t="283702" x="3028950" y="5664200"/>
          <p14:tracePt t="283722" x="3035300" y="5657850"/>
          <p14:tracePt t="283736" x="3041650" y="5651500"/>
          <p14:tracePt t="283736" x="3048000" y="5651500"/>
          <p14:tracePt t="283755" x="3054350" y="5645150"/>
          <p14:tracePt t="283770" x="3060700" y="5645150"/>
          <p14:tracePt t="283826" x="3067050" y="5645150"/>
          <p14:tracePt t="283859" x="3073400" y="5651500"/>
          <p14:tracePt t="283918" x="3067050" y="5664200"/>
          <p14:tracePt t="283954" x="3067050" y="5670550"/>
          <p14:tracePt t="283970" x="3067050" y="5676900"/>
          <p14:tracePt t="283986" x="3060700" y="5683250"/>
          <p14:tracePt t="284002" x="3060700" y="5689600"/>
          <p14:tracePt t="284007" x="3060700" y="5695950"/>
          <p14:tracePt t="284021" x="3060700" y="5702300"/>
          <p14:tracePt t="284046" x="3060700" y="5715000"/>
          <p14:tracePt t="284082" x="3060700" y="5721350"/>
          <p14:tracePt t="284098" x="3054350" y="5727700"/>
          <p14:tracePt t="284115" x="3054350" y="5734050"/>
          <p14:tracePt t="284123" x="3054350" y="5740400"/>
          <p14:tracePt t="284137" x="3048000" y="5746750"/>
          <p14:tracePt t="284154" x="3048000" y="5753100"/>
          <p14:tracePt t="284171" x="3041650" y="5759450"/>
          <p14:tracePt t="284195" x="3035300" y="5759450"/>
          <p14:tracePt t="284218" x="3028950" y="5759450"/>
          <p14:tracePt t="284242" x="3022600" y="5765800"/>
          <p14:tracePt t="284263" x="3022600" y="5772150"/>
          <p14:tracePt t="284270" x="3016250" y="5772150"/>
          <p14:tracePt t="284286" x="3016250" y="5778500"/>
          <p14:tracePt t="284295" x="3009900" y="5778500"/>
          <p14:tracePt t="284315" x="3003550" y="5772150"/>
          <p14:tracePt t="284330" x="2997200" y="5772150"/>
          <p14:tracePt t="284346" x="2997200" y="5765800"/>
          <p14:tracePt t="284366" x="2990850" y="5765800"/>
          <p14:tracePt t="284398" x="2990850" y="5772150"/>
          <p14:tracePt t="284423" x="2990850" y="5778500"/>
          <p14:tracePt t="284434" x="2997200" y="5784850"/>
          <p14:tracePt t="284466" x="2997200" y="5778500"/>
          <p14:tracePt t="284494" x="3003550" y="5772150"/>
          <p14:tracePt t="284511" x="3009900" y="5772150"/>
          <p14:tracePt t="284542" x="3016250" y="5765800"/>
          <p14:tracePt t="284554" x="3022600" y="5759450"/>
          <p14:tracePt t="284722" x="3022600" y="5765800"/>
          <p14:tracePt t="284775" x="3016250" y="5765800"/>
          <p14:tracePt t="284834" x="3016250" y="5772150"/>
          <p14:tracePt t="284855" x="3009900" y="5778500"/>
          <p14:tracePt t="284998" x="3003550" y="5778500"/>
          <p14:tracePt t="285022" x="3003550" y="5772150"/>
          <p14:tracePt t="285051" x="2997200" y="5784850"/>
          <p14:tracePt t="285142" x="2990850" y="5784850"/>
          <p14:tracePt t="285170" x="2997200" y="5791200"/>
          <p14:tracePt t="285187" x="3003550" y="5791200"/>
          <p14:tracePt t="285283" x="3003550" y="5797550"/>
          <p14:tracePt t="285290" x="2997200" y="5803900"/>
          <p14:tracePt t="285335" x="2990850" y="5791200"/>
          <p14:tracePt t="285367" x="2997200" y="5803900"/>
          <p14:tracePt t="285427" x="2990850" y="5810250"/>
          <p14:tracePt t="285455" x="2990850" y="5803900"/>
          <p14:tracePt t="285487" x="2990850" y="5797550"/>
          <p14:tracePt t="285523" x="2990850" y="5803900"/>
          <p14:tracePt t="285583" x="2997200" y="5810250"/>
          <p14:tracePt t="285658" x="2997200" y="5816600"/>
          <p14:tracePt t="285779" x="2997200" y="5810250"/>
          <p14:tracePt t="285815" x="2990850" y="5803900"/>
          <p14:tracePt t="285847" x="2984500" y="5810250"/>
          <p14:tracePt t="285875" x="2984500" y="5816600"/>
          <p14:tracePt t="286055" x="2984500" y="5810250"/>
          <p14:tracePt t="286071" x="2984500" y="5803900"/>
          <p14:tracePt t="286102" x="2984500" y="5797550"/>
          <p14:tracePt t="286115" x="2978150" y="5797550"/>
          <p14:tracePt t="286167" x="2984500" y="5803900"/>
          <p14:tracePt t="286191" x="2984500" y="5797550"/>
          <p14:tracePt t="286243" x="2990850" y="5791200"/>
          <p14:tracePt t="286251" x="2990850" y="5784850"/>
          <p14:tracePt t="286275" x="2990850" y="5791200"/>
          <p14:tracePt t="286310" x="2990850" y="5797550"/>
          <p14:tracePt t="286343" x="2984500" y="5797550"/>
          <p14:tracePt t="286371" x="2984500" y="5784850"/>
          <p14:tracePt t="286403" x="2990850" y="5791200"/>
          <p14:tracePt t="286467" x="2990850" y="5797550"/>
          <p14:tracePt t="286491" x="2984500" y="5791200"/>
          <p14:tracePt t="286527" x="2984500" y="5797550"/>
          <p14:tracePt t="286595" x="2984500" y="5803900"/>
          <p14:tracePt t="286611" x="2984500" y="5797550"/>
          <p14:tracePt t="286739" x="2984500" y="5803900"/>
          <p14:tracePt t="286807" x="2978150" y="5803900"/>
          <p14:tracePt t="286887" x="2978150" y="5810250"/>
          <p14:tracePt t="286911" x="2984500" y="5810250"/>
          <p14:tracePt t="286971" x="2984500" y="5803900"/>
          <p14:tracePt t="286987" x="2984500" y="5797550"/>
          <p14:tracePt t="287023" x="2990850" y="5803900"/>
          <p14:tracePt t="287075" x="2984500" y="5797550"/>
          <p14:tracePt t="287108" x="2990850" y="5797550"/>
          <p14:tracePt t="287127" x="2984500" y="5791200"/>
          <p14:tracePt t="287143" x="2984500" y="5797550"/>
          <p14:tracePt t="287183" x="2990850" y="5803900"/>
          <p14:tracePt t="287203" x="2990850" y="5810250"/>
          <p14:tracePt t="287227" x="2990850" y="5803900"/>
          <p14:tracePt t="287263" x="2990850" y="5797550"/>
          <p14:tracePt t="287279" x="2984500" y="5791200"/>
          <p14:tracePt t="287303" x="2990850" y="5797550"/>
          <p14:tracePt t="287367" x="2990850" y="5791200"/>
          <p14:tracePt t="287391" x="2990850" y="5784850"/>
          <p14:tracePt t="287407" x="2984500" y="5778500"/>
          <p14:tracePt t="287443" x="2978150" y="5784850"/>
          <p14:tracePt t="287483" x="2978150" y="5791200"/>
          <p14:tracePt t="287495" x="2984500" y="5784850"/>
          <p14:tracePt t="287555" x="2984500" y="5778500"/>
          <p14:tracePt t="287743" x="2984500" y="5772150"/>
          <p14:tracePt t="287827" x="2984500" y="5765800"/>
          <p14:tracePt t="287863" x="2978150" y="5765800"/>
          <p14:tracePt t="287907" x="2971800" y="5759450"/>
          <p14:tracePt t="287931" x="2965450" y="5759450"/>
          <p14:tracePt t="287955" x="2971800" y="5759450"/>
          <p14:tracePt t="287999" x="2978150" y="5759450"/>
          <p14:tracePt t="288015" x="2984500" y="5765800"/>
          <p14:tracePt t="288028" x="2990850" y="5765800"/>
          <p14:tracePt t="288043" x="2997200" y="5765800"/>
          <p14:tracePt t="288051" x="3003550" y="5765800"/>
          <p14:tracePt t="288051" x="3009900" y="5765800"/>
          <p14:tracePt t="288070" x="3016250" y="5772150"/>
          <p14:tracePt t="288085" x="3022600" y="5772150"/>
          <p14:tracePt t="288111" x="3028950" y="5772150"/>
          <p14:tracePt t="288143" x="3028950" y="5778500"/>
          <p14:tracePt t="288199" x="3028950" y="5772150"/>
          <p14:tracePt t="288275" x="3028950" y="5765800"/>
          <p14:tracePt t="288316" x="3022600" y="5759450"/>
          <p14:tracePt t="288367" x="3022600" y="5753100"/>
          <p14:tracePt t="288387" x="3022600" y="5746750"/>
          <p14:tracePt t="288395" x="3022600" y="5740400"/>
          <p14:tracePt t="288411" x="3028950" y="5734050"/>
          <p14:tracePt t="288435" x="3035300" y="5740400"/>
          <p14:tracePt t="288465" x="3035300" y="5746750"/>
          <p14:tracePt t="288487" x="3041650" y="5753100"/>
          <p14:tracePt t="288503" x="3041650" y="5759450"/>
          <p14:tracePt t="288516" x="3048000" y="5759450"/>
          <p14:tracePt t="288591" x="3041650" y="5765800"/>
          <p14:tracePt t="288643" x="3035300" y="5759450"/>
          <p14:tracePt t="288727" x="3028950" y="5759450"/>
          <p14:tracePt t="288756" x="3035300" y="5772150"/>
          <p14:tracePt t="288856" x="3035300" y="5778500"/>
          <p14:tracePt t="288907" x="3035300" y="5784850"/>
          <p14:tracePt t="288936" x="3035300" y="5778500"/>
          <p14:tracePt t="289011" x="3035300" y="5772150"/>
          <p14:tracePt t="299669" x="3067050" y="5791200"/>
          <p14:tracePt t="300048" x="3067050" y="5784850"/>
          <p14:tracePt t="300053" x="3073400" y="5778500"/>
          <p14:tracePt t="300064" x="3073400" y="5772150"/>
          <p14:tracePt t="300120" x="3073400" y="5765800"/>
          <p14:tracePt t="300128" x="3079750" y="5759450"/>
          <p14:tracePt t="300159" x="3086100" y="5759450"/>
          <p14:tracePt t="300196" x="3092450" y="5759450"/>
          <p14:tracePt t="300236" x="3092450" y="5753100"/>
          <p14:tracePt t="300248" x="3092450" y="5746750"/>
          <p14:tracePt t="300280" x="3086100" y="5746750"/>
          <p14:tracePt t="300324" x="3079750" y="5746750"/>
          <p14:tracePt t="300340" x="3073400" y="5746750"/>
          <p14:tracePt t="300356" x="3067050" y="5746750"/>
          <p14:tracePt t="300369" x="3060700" y="5746750"/>
          <p14:tracePt t="300384" x="3054350" y="5740400"/>
          <p14:tracePt t="300400" x="3048000" y="5740400"/>
          <p14:tracePt t="300411" x="3041650" y="5740400"/>
          <p14:tracePt t="300428" x="3035300" y="5734050"/>
          <p14:tracePt t="300444" x="3028950" y="5734050"/>
          <p14:tracePt t="300461" x="3022600" y="5734050"/>
          <p14:tracePt t="300488" x="3016250" y="5734050"/>
          <p14:tracePt t="300504" x="3022600" y="5734050"/>
          <p14:tracePt t="300572" x="3028950" y="5734050"/>
          <p14:tracePt t="300588" x="3035300" y="5734050"/>
          <p14:tracePt t="300616" x="3041650" y="5746750"/>
          <p14:tracePt t="300640" x="3048000" y="5746750"/>
          <p14:tracePt t="300660" x="3054350" y="5753100"/>
          <p14:tracePt t="300676" x="3048000" y="5759450"/>
          <p14:tracePt t="300709" x="3048000" y="5765800"/>
          <p14:tracePt t="300728" x="3048000" y="5772150"/>
          <p14:tracePt t="300744" x="3041650" y="5778500"/>
          <p14:tracePt t="300760" x="3041650" y="5784850"/>
          <p14:tracePt t="300776" x="3041650" y="5791200"/>
          <p14:tracePt t="300781" x="3041650" y="5797550"/>
          <p14:tracePt t="300797" x="3041650" y="5803900"/>
          <p14:tracePt t="300812" x="3035300" y="5810250"/>
          <p14:tracePt t="300829" x="3035300" y="5816600"/>
          <p14:tracePt t="300849" x="3028950" y="5822950"/>
          <p14:tracePt t="300865" x="3028950" y="5835650"/>
          <p14:tracePt t="300881" x="3028950" y="5848350"/>
          <p14:tracePt t="300896" x="3022600" y="5861050"/>
          <p14:tracePt t="300912" x="3016250" y="5867400"/>
          <p14:tracePt t="300929" x="3016250" y="5880100"/>
          <p14:tracePt t="300946" x="3009900" y="5886450"/>
          <p14:tracePt t="300946" x="3003550" y="5899150"/>
          <p14:tracePt t="300965" x="3003550" y="5905500"/>
          <p14:tracePt t="300965" x="3003550" y="5918200"/>
          <p14:tracePt t="300981" x="2997200" y="5924550"/>
          <p14:tracePt t="301001" x="2997200" y="5930900"/>
          <p14:tracePt t="301017" x="2990850" y="5937250"/>
          <p14:tracePt t="301036" x="2990850" y="5930900"/>
          <p14:tracePt t="301076" x="2990850" y="5924550"/>
          <p14:tracePt t="301088" x="2990850" y="5918200"/>
          <p14:tracePt t="301112" x="2997200" y="5911850"/>
          <p14:tracePt t="301148" x="2997200" y="5905500"/>
          <p14:tracePt t="301156" x="3003550" y="5899150"/>
          <p14:tracePt t="301180" x="3003550" y="5892800"/>
          <p14:tracePt t="301196" x="3009900" y="5892800"/>
          <p14:tracePt t="301224" x="3016250" y="5886450"/>
          <p14:tracePt t="301248" x="3022600" y="5880100"/>
          <p14:tracePt t="301260" x="3022600" y="5873750"/>
          <p14:tracePt t="301269" x="3028950" y="5867400"/>
          <p14:tracePt t="301280" x="3035300" y="5861050"/>
          <p14:tracePt t="301297" x="3041650" y="5854700"/>
          <p14:tracePt t="301314" x="3041650" y="5848350"/>
          <p14:tracePt t="301331" x="3048000" y="5842000"/>
          <p14:tracePt t="301347" x="3054350" y="5842000"/>
          <p14:tracePt t="301364" x="3060700" y="5835650"/>
          <p14:tracePt t="301381" x="3067050" y="5842000"/>
          <p14:tracePt t="301420" x="3067050" y="5835650"/>
          <p14:tracePt t="301480" x="3067050" y="5829300"/>
          <p14:tracePt t="301500" x="3073400" y="5822950"/>
          <p14:tracePt t="301517" x="3073400" y="5816600"/>
          <p14:tracePt t="301540" x="3079750" y="5816600"/>
          <p14:tracePt t="301556" x="3086100" y="5816600"/>
          <p14:tracePt t="301576" x="3092450" y="5816600"/>
          <p14:tracePt t="301600" x="3092450" y="5810250"/>
          <p14:tracePt t="301616" x="3092450" y="5803900"/>
          <p14:tracePt t="301628" x="3092450" y="5797550"/>
          <p14:tracePt t="301644" x="3098800" y="5797550"/>
          <p14:tracePt t="301712" x="3105150" y="5803900"/>
          <p14:tracePt t="301728" x="3111500" y="5810250"/>
          <p14:tracePt t="301740" x="3117850" y="5816600"/>
          <p14:tracePt t="301756" x="3124200" y="5822950"/>
          <p14:tracePt t="301765" x="3130550" y="5829300"/>
          <p14:tracePt t="301782" x="3136900" y="5835650"/>
          <p14:tracePt t="301799" x="3136900" y="5842000"/>
          <p14:tracePt t="301816" x="3143250" y="5848350"/>
          <p14:tracePt t="301832" x="3143250" y="5854700"/>
          <p14:tracePt t="301849" x="3136900" y="5854700"/>
          <p14:tracePt t="301876" x="3136900" y="5861050"/>
          <p14:tracePt t="301901" x="3136900" y="5867400"/>
          <p14:tracePt t="301944" x="3136900" y="5861050"/>
          <p14:tracePt t="301960" x="3136900" y="5854700"/>
          <p14:tracePt t="301989" x="3136900" y="5861050"/>
          <p14:tracePt t="302048" x="3130550" y="5867400"/>
          <p14:tracePt t="302072" x="3130550" y="5873750"/>
          <p14:tracePt t="302088" x="3130550" y="5880100"/>
          <p14:tracePt t="302100" x="3130550" y="5873750"/>
          <p14:tracePt t="302156" x="3130550" y="5867400"/>
          <p14:tracePt t="302176" x="3130550" y="5861050"/>
          <p14:tracePt t="302313" x="3130550" y="5848350"/>
          <p14:tracePt t="302397" x="3124200" y="5854700"/>
          <p14:tracePt t="302457" x="3124200" y="5861050"/>
          <p14:tracePt t="302484" x="3124200" y="5854700"/>
          <p14:tracePt t="302509" x="3124200" y="5848350"/>
          <p14:tracePt t="302529" x="3124200" y="5854700"/>
          <p14:tracePt t="302569" x="3124200" y="5848350"/>
          <p14:tracePt t="302613" x="3124200" y="5842000"/>
          <p14:tracePt t="302665" x="3124200" y="5835650"/>
          <p14:tracePt t="302680" x="3124200" y="5829300"/>
          <p14:tracePt t="302697" x="3117850" y="5822950"/>
          <p14:tracePt t="302709" x="3117850" y="5816600"/>
          <p14:tracePt t="302725" x="3111500" y="5810250"/>
          <p14:tracePt t="302741" x="3111500" y="5797550"/>
          <p14:tracePt t="302757" x="3105150" y="5797550"/>
          <p14:tracePt t="302769" x="3105150" y="5791200"/>
          <p14:tracePt t="302809" x="3105150" y="5784850"/>
          <p14:tracePt t="302821" x="3117850" y="5784850"/>
          <p14:tracePt t="302845" x="3124200" y="5778500"/>
          <p14:tracePt t="302869" x="3130550" y="5778500"/>
          <p14:tracePt t="302889" x="3136900" y="5778500"/>
          <p14:tracePt t="302912" x="3143250" y="5778500"/>
          <p14:tracePt t="302929" x="3149600" y="5778500"/>
          <p14:tracePt t="302941" x="3162300" y="5778500"/>
          <p14:tracePt t="302957" x="3168650" y="5778500"/>
          <p14:tracePt t="302973" x="3168650" y="5772150"/>
          <p14:tracePt t="303001" x="3162300" y="5772150"/>
          <p14:tracePt t="303033" x="3155950" y="5778500"/>
          <p14:tracePt t="303069" x="3162300" y="5784850"/>
          <p14:tracePt t="303109" x="3162300" y="5778500"/>
          <p14:tracePt t="303161" x="3162300" y="5772150"/>
          <p14:tracePt t="303189" x="3162300" y="5765800"/>
          <p14:tracePt t="303205" x="3175000" y="5759450"/>
          <p14:tracePt t="303221" x="3175000" y="5753100"/>
          <p14:tracePt t="303229" x="3181350" y="5746750"/>
          <p14:tracePt t="303237" x="3187700" y="5740400"/>
          <p14:tracePt t="303237" x="3194050" y="5740400"/>
          <p14:tracePt t="303237" x="3200400" y="5734050"/>
          <p14:tracePt t="303258" x="3206750" y="5727700"/>
          <p14:tracePt t="303271" x="3213100" y="5721350"/>
          <p14:tracePt t="303271" x="3219450" y="5708650"/>
          <p14:tracePt t="303290" x="3225800" y="5702300"/>
          <p14:tracePt t="303290" x="3225800" y="5695950"/>
          <p14:tracePt t="303306" x="3232150" y="5689600"/>
          <p14:tracePt t="303306" x="3232150" y="5683250"/>
          <p14:tracePt t="303324" x="3238500" y="5670550"/>
          <p14:tracePt t="303337" x="3238500" y="5664200"/>
          <p14:tracePt t="303354" x="3238500" y="5657850"/>
          <p14:tracePt t="303371" x="3238500" y="5651500"/>
          <p14:tracePt t="303371" x="3238500" y="5645150"/>
          <p14:tracePt t="303389" x="3238500" y="5638800"/>
          <p14:tracePt t="303404" x="3244850" y="5626100"/>
          <p14:tracePt t="303421" x="3244850" y="5619750"/>
          <p14:tracePt t="303421" x="3244850" y="5613400"/>
          <p14:tracePt t="303440" x="3244850" y="5607050"/>
          <p14:tracePt t="303440" x="3244850" y="5594350"/>
          <p14:tracePt t="303457" x="3244850" y="5588000"/>
          <p14:tracePt t="303457" x="3244850" y="55753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ja-JP" altLang="en-US"/>
              <a:t>データを集めたら</a:t>
            </a:r>
          </a:p>
        </p:txBody>
      </p:sp>
      <p:sp>
        <p:nvSpPr>
          <p:cNvPr id="431109" name="Rectangle 5"/>
          <p:cNvSpPr>
            <a:spLocks noChangeArrowheads="1"/>
          </p:cNvSpPr>
          <p:nvPr/>
        </p:nvSpPr>
        <p:spPr bwMode="auto">
          <a:xfrm>
            <a:off x="535754" y="2612996"/>
            <a:ext cx="2598788" cy="461665"/>
          </a:xfrm>
          <a:prstGeom prst="rect">
            <a:avLst/>
          </a:prstGeom>
          <a:noFill/>
          <a:ln w="38100">
            <a:noFill/>
            <a:miter lim="800000"/>
            <a:headEnd/>
            <a:tailEnd/>
          </a:ln>
          <a:effectLst/>
        </p:spPr>
        <p:txBody>
          <a:bodyPr wrap="none">
            <a:spAutoFit/>
          </a:bodyPr>
          <a:lstStyle/>
          <a:p>
            <a:pPr>
              <a:spcBef>
                <a:spcPct val="50000"/>
              </a:spcBef>
            </a:pPr>
            <a:r>
              <a:rPr lang="ja-JP" altLang="en-US" dirty="0"/>
              <a:t>４</a:t>
            </a:r>
            <a:r>
              <a:rPr lang="ja-JP" altLang="en-US" dirty="0" smtClean="0"/>
              <a:t>．統計解析する</a:t>
            </a:r>
            <a:r>
              <a:rPr lang="ja-JP" altLang="en-US" dirty="0"/>
              <a:t>．</a:t>
            </a:r>
          </a:p>
        </p:txBody>
      </p:sp>
      <p:sp>
        <p:nvSpPr>
          <p:cNvPr id="431110" name="Rectangle 6"/>
          <p:cNvSpPr>
            <a:spLocks noChangeArrowheads="1"/>
          </p:cNvSpPr>
          <p:nvPr/>
        </p:nvSpPr>
        <p:spPr bwMode="auto">
          <a:xfrm>
            <a:off x="535754" y="1438246"/>
            <a:ext cx="4514850" cy="457200"/>
          </a:xfrm>
          <a:prstGeom prst="rect">
            <a:avLst/>
          </a:prstGeom>
          <a:noFill/>
          <a:ln w="38100">
            <a:noFill/>
            <a:miter lim="800000"/>
            <a:headEnd/>
            <a:tailEnd/>
          </a:ln>
          <a:effectLst/>
        </p:spPr>
        <p:txBody>
          <a:bodyPr wrap="none">
            <a:spAutoFit/>
          </a:bodyPr>
          <a:lstStyle/>
          <a:p>
            <a:pPr>
              <a:spcBef>
                <a:spcPct val="50000"/>
              </a:spcBef>
            </a:pPr>
            <a:r>
              <a:rPr lang="ja-JP" altLang="en-US"/>
              <a:t>３．散布図をかき，相関分析する．</a:t>
            </a:r>
          </a:p>
        </p:txBody>
      </p:sp>
      <p:sp>
        <p:nvSpPr>
          <p:cNvPr id="431113" name="Text Box 9"/>
          <p:cNvSpPr txBox="1">
            <a:spLocks noChangeArrowheads="1"/>
          </p:cNvSpPr>
          <p:nvPr/>
        </p:nvSpPr>
        <p:spPr bwMode="auto">
          <a:xfrm>
            <a:off x="1754954" y="1982758"/>
            <a:ext cx="6218238" cy="457200"/>
          </a:xfrm>
          <a:prstGeom prst="rect">
            <a:avLst/>
          </a:prstGeom>
          <a:noFill/>
          <a:ln w="38100">
            <a:noFill/>
            <a:miter lim="800000"/>
            <a:headEnd/>
            <a:tailEnd/>
          </a:ln>
          <a:effectLst/>
        </p:spPr>
        <p:txBody>
          <a:bodyPr wrap="none">
            <a:spAutoFit/>
          </a:bodyPr>
          <a:lstStyle/>
          <a:p>
            <a:r>
              <a:rPr lang="ja-JP" altLang="en-US"/>
              <a:t>意外な組み合わせで相関が見つかることもある</a:t>
            </a:r>
          </a:p>
        </p:txBody>
      </p:sp>
      <p:sp>
        <p:nvSpPr>
          <p:cNvPr id="431114" name="Text Box 10"/>
          <p:cNvSpPr txBox="1">
            <a:spLocks noChangeArrowheads="1"/>
          </p:cNvSpPr>
          <p:nvPr/>
        </p:nvSpPr>
        <p:spPr bwMode="auto">
          <a:xfrm>
            <a:off x="1754954" y="3159096"/>
            <a:ext cx="6437981" cy="461665"/>
          </a:xfrm>
          <a:prstGeom prst="rect">
            <a:avLst/>
          </a:prstGeom>
          <a:noFill/>
          <a:ln w="38100">
            <a:noFill/>
            <a:miter lim="800000"/>
            <a:headEnd/>
            <a:tailEnd/>
          </a:ln>
          <a:effectLst/>
        </p:spPr>
        <p:txBody>
          <a:bodyPr wrap="none">
            <a:spAutoFit/>
          </a:bodyPr>
          <a:lstStyle/>
          <a:p>
            <a:r>
              <a:rPr lang="ja-JP" altLang="en-US" dirty="0"/>
              <a:t>実験計画の段階で計画した方法</a:t>
            </a:r>
            <a:r>
              <a:rPr lang="ja-JP" altLang="en-US" dirty="0" smtClean="0"/>
              <a:t>で統計解析する</a:t>
            </a:r>
            <a:endParaRPr lang="ja-JP" altLang="en-US" dirty="0"/>
          </a:p>
        </p:txBody>
      </p:sp>
      <p:sp>
        <p:nvSpPr>
          <p:cNvPr id="2" name="テキスト ボックス 1"/>
          <p:cNvSpPr txBox="1"/>
          <p:nvPr/>
        </p:nvSpPr>
        <p:spPr>
          <a:xfrm>
            <a:off x="1187624" y="4221088"/>
            <a:ext cx="6269665" cy="461665"/>
          </a:xfrm>
          <a:prstGeom prst="rect">
            <a:avLst/>
          </a:prstGeom>
          <a:noFill/>
        </p:spPr>
        <p:txBody>
          <a:bodyPr wrap="none" rtlCol="0">
            <a:spAutoFit/>
          </a:bodyPr>
          <a:lstStyle/>
          <a:p>
            <a:r>
              <a:rPr kumimoji="1" lang="ja-JP" altLang="en-US" dirty="0" smtClean="0"/>
              <a:t>分散分析，</a:t>
            </a:r>
            <a:r>
              <a:rPr kumimoji="1" lang="ja-JP" altLang="en-US" dirty="0" err="1" smtClean="0"/>
              <a:t>ｔ</a:t>
            </a:r>
            <a:r>
              <a:rPr kumimoji="1" lang="ja-JP" altLang="en-US" dirty="0" smtClean="0"/>
              <a:t>検定，カイ二乗検定，回帰分析など</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97459823"/>
      </p:ext>
    </p:extLst>
  </p:cSld>
  <p:clrMapOvr>
    <a:masterClrMapping/>
  </p:clrMapOvr>
  <mc:AlternateContent xmlns:mc="http://schemas.openxmlformats.org/markup-compatibility/2006" xmlns:p14="http://schemas.microsoft.com/office/powerpoint/2010/main">
    <mc:Choice Requires="p14">
      <p:transition spd="slow" p14:dur="2000" advTm="46853"/>
    </mc:Choice>
    <mc:Fallback xmlns="">
      <p:transition spd="slow" advTm="46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0419" x="3022600" y="1981200"/>
          <p14:tracePt t="10436" x="2978150" y="1981200"/>
          <p14:tracePt t="10440" x="2933700" y="1974850"/>
          <p14:tracePt t="10449" x="2889250" y="1974850"/>
          <p14:tracePt t="10449" x="2838450" y="1962150"/>
          <p14:tracePt t="10468" x="2781300" y="1955800"/>
          <p14:tracePt t="10468" x="2673350" y="1943100"/>
          <p14:tracePt t="10484" x="2609850" y="1930400"/>
          <p14:tracePt t="10484" x="2546350" y="1924050"/>
          <p14:tracePt t="10501" x="2482850" y="1917700"/>
          <p14:tracePt t="10501" x="2413000" y="1917700"/>
          <p14:tracePt t="10517" x="2343150" y="1911350"/>
          <p14:tracePt t="10517" x="2279650" y="1911350"/>
          <p14:tracePt t="10534" x="2203450" y="1905000"/>
          <p14:tracePt t="10534" x="2063750" y="1898650"/>
          <p14:tracePt t="10551" x="1993900" y="1898650"/>
          <p14:tracePt t="10551" x="1917700" y="1892300"/>
          <p14:tracePt t="10566" x="1847850" y="1885950"/>
          <p14:tracePt t="10566" x="1778000" y="1879600"/>
          <p14:tracePt t="10583" x="1708150" y="1866900"/>
          <p14:tracePt t="10583" x="1638300" y="1860550"/>
          <p14:tracePt t="10600" x="1574800" y="1847850"/>
          <p14:tracePt t="10600" x="1466850" y="1809750"/>
          <p14:tracePt t="10619" x="1416050" y="1784350"/>
          <p14:tracePt t="10619" x="1377950" y="1758950"/>
          <p14:tracePt t="10634" x="1339850" y="1727200"/>
          <p14:tracePt t="10634" x="1320800" y="1689100"/>
          <p14:tracePt t="10650" x="1301750" y="1651000"/>
          <p14:tracePt t="10650" x="1289050" y="1606550"/>
          <p14:tracePt t="10667" x="1289050" y="1562100"/>
          <p14:tracePt t="10667" x="1295400" y="1517650"/>
          <p14:tracePt t="10667" x="1308100" y="1466850"/>
          <p14:tracePt t="10686" x="1327150" y="1416050"/>
          <p14:tracePt t="10699" x="1352550" y="1365250"/>
          <p14:tracePt t="10699" x="1384300" y="1314450"/>
          <p14:tracePt t="10719" x="1473200" y="1219200"/>
          <p14:tracePt t="10719" x="1524000" y="1174750"/>
          <p14:tracePt t="10734" x="1581150" y="1136650"/>
          <p14:tracePt t="10734" x="1644650" y="1098550"/>
          <p14:tracePt t="10750" x="1708150" y="1073150"/>
          <p14:tracePt t="10750" x="1771650" y="1047750"/>
          <p14:tracePt t="10767" x="1841500" y="1041400"/>
          <p14:tracePt t="10767" x="1981200" y="1054100"/>
          <p14:tracePt t="10784" x="2051050" y="1079500"/>
          <p14:tracePt t="10784" x="2114550" y="1117600"/>
          <p14:tracePt t="10801" x="2178050" y="1162050"/>
          <p14:tracePt t="10801" x="2235200" y="1219200"/>
          <p14:tracePt t="10818" x="2292350" y="1276350"/>
          <p14:tracePt t="10818" x="2336800" y="1346200"/>
          <p14:tracePt t="10834" x="2374900" y="1409700"/>
          <p14:tracePt t="10834" x="2444750" y="1530350"/>
          <p14:tracePt t="10852" x="2470150" y="1581150"/>
          <p14:tracePt t="10852" x="2489200" y="1625600"/>
          <p14:tracePt t="10868" x="2514600" y="1663700"/>
          <p14:tracePt t="10868" x="2533650" y="1695450"/>
          <p14:tracePt t="10885" x="2552700" y="1720850"/>
          <p14:tracePt t="10885" x="2571750" y="1739900"/>
          <p14:tracePt t="10902" x="2622550" y="1765300"/>
          <p14:tracePt t="10902" x="2647950" y="1771650"/>
          <p14:tracePt t="10919" x="2679700" y="1771650"/>
          <p14:tracePt t="10919" x="2711450" y="1765300"/>
          <p14:tracePt t="10935" x="2749550" y="1765300"/>
          <p14:tracePt t="10935" x="2787650" y="1758950"/>
          <p14:tracePt t="10951" x="2825750" y="1752600"/>
          <p14:tracePt t="10951" x="2863850" y="1739900"/>
          <p14:tracePt t="10951" x="2908300" y="1733550"/>
          <p14:tracePt t="10971" x="2952750" y="1727200"/>
          <p14:tracePt t="10983" x="2997200" y="1720850"/>
          <p14:tracePt t="10983" x="3086100" y="1714500"/>
          <p14:tracePt t="11003" x="3136900" y="1708150"/>
          <p14:tracePt t="11003" x="3175000" y="1708150"/>
          <p14:tracePt t="11019" x="3219450" y="1708150"/>
          <p14:tracePt t="11019" x="3257550" y="1701800"/>
          <p14:tracePt t="11035" x="3295650" y="1701800"/>
          <p14:tracePt t="11035" x="3327400" y="1701800"/>
          <p14:tracePt t="11035" x="3359150" y="1701800"/>
          <p14:tracePt t="11054" x="3384550" y="1701800"/>
          <p14:tracePt t="11066" x="3409950" y="1701800"/>
          <p14:tracePt t="11066" x="3448050" y="1701800"/>
          <p14:tracePt t="11085" x="3467100" y="1701800"/>
          <p14:tracePt t="11085" x="3473450" y="1708150"/>
          <p14:tracePt t="11103" x="3486150" y="1714500"/>
          <p14:tracePt t="11117" x="3492500" y="1720850"/>
          <p14:tracePt t="11117" x="3492500" y="1727200"/>
          <p14:tracePt t="11117" x="3486150" y="1733550"/>
          <p14:tracePt t="11138" x="3486150" y="1739900"/>
          <p14:tracePt t="11138" x="3479800" y="1746250"/>
          <p14:tracePt t="11152" x="3473450" y="1752600"/>
          <p14:tracePt t="11152" x="3467100" y="1758950"/>
          <p14:tracePt t="11169" x="3460750" y="1771650"/>
          <p14:tracePt t="11169" x="3460750" y="1778000"/>
          <p14:tracePt t="11186" x="3454400" y="1784350"/>
          <p14:tracePt t="11186" x="3441700" y="1797050"/>
          <p14:tracePt t="11203" x="3441700" y="1809750"/>
          <p14:tracePt t="11203" x="3441700" y="1816100"/>
          <p14:tracePt t="11219" x="3441700" y="1822450"/>
          <p14:tracePt t="11219" x="3441700" y="1828800"/>
          <p14:tracePt t="11235" x="3441700" y="1841500"/>
          <p14:tracePt t="11235" x="3441700" y="1847850"/>
          <p14:tracePt t="11253" x="3448050" y="1854200"/>
          <p14:tracePt t="11253" x="3454400" y="1866900"/>
          <p14:tracePt t="11271" x="3467100" y="1866900"/>
          <p14:tracePt t="11271" x="3473450" y="1873250"/>
          <p14:tracePt t="11286" x="3479800" y="1879600"/>
          <p14:tracePt t="11286" x="3486150" y="1879600"/>
          <p14:tracePt t="11302" x="3492500" y="1885950"/>
          <p14:tracePt t="11302" x="3505200" y="1885950"/>
          <p14:tracePt t="11302" x="3511550" y="1892300"/>
          <p14:tracePt t="11322" x="3524250" y="1892300"/>
          <p14:tracePt t="11334" x="3530600" y="1898650"/>
          <p14:tracePt t="11334" x="3543300" y="1905000"/>
          <p14:tracePt t="11355" x="3556000" y="1911350"/>
          <p14:tracePt t="11355" x="3562350" y="1917700"/>
          <p14:tracePt t="11370" x="3568700" y="1924050"/>
          <p14:tracePt t="11370" x="3575050" y="1930400"/>
          <p14:tracePt t="11386" x="3581400" y="1943100"/>
          <p14:tracePt t="11386" x="3587750" y="1949450"/>
          <p14:tracePt t="11403" x="3594100" y="1949450"/>
          <p14:tracePt t="11403" x="3600450" y="1962150"/>
          <p14:tracePt t="11403" x="3606800" y="1962150"/>
          <p14:tracePt t="11422" x="3613150" y="1968500"/>
          <p14:tracePt t="11434" x="3613150" y="1974850"/>
          <p14:tracePt t="11434" x="3625850" y="1981200"/>
          <p14:tracePt t="11453" x="3632200" y="1987550"/>
          <p14:tracePt t="11468" x="3638550" y="1993900"/>
          <p14:tracePt t="11485" x="3638550" y="2000250"/>
          <p14:tracePt t="11502" x="3644900" y="2006600"/>
          <p14:tracePt t="11519" x="3644900" y="2012950"/>
          <p14:tracePt t="11536" x="3644900" y="2019300"/>
          <p14:tracePt t="11552" x="3651250" y="2025650"/>
          <p14:tracePt t="11552" x="3651250" y="2032000"/>
          <p14:tracePt t="11571" x="3651250" y="2038350"/>
          <p14:tracePt t="11587" x="3651250" y="2044700"/>
          <p14:tracePt t="11587" x="3651250" y="2051050"/>
          <p14:tracePt t="11604" x="3644900" y="2057400"/>
          <p14:tracePt t="11604" x="3644900" y="2063750"/>
          <p14:tracePt t="11620" x="3644900" y="2070100"/>
          <p14:tracePt t="11620" x="3644900" y="2082800"/>
          <p14:tracePt t="11639" x="3644900" y="2089150"/>
          <p14:tracePt t="11654" x="3644900" y="2095500"/>
          <p14:tracePt t="11670" x="3644900" y="2108200"/>
          <p14:tracePt t="11685" x="3644900" y="2114550"/>
          <p14:tracePt t="11702" x="3644900" y="2120900"/>
          <p14:tracePt t="11702" x="3638550" y="2127250"/>
          <p14:tracePt t="11723" x="3638550" y="2133600"/>
          <p14:tracePt t="11736" x="3638550" y="2139950"/>
          <p14:tracePt t="11736" x="3638550" y="2152650"/>
          <p14:tracePt t="11754" x="3638550" y="2159000"/>
          <p14:tracePt t="11769" x="3638550" y="2165350"/>
          <p14:tracePt t="11786" x="3638550" y="2171700"/>
          <p14:tracePt t="11803" x="3638550" y="2178050"/>
          <p14:tracePt t="11820" x="3644900" y="2178050"/>
          <p14:tracePt t="11842" x="3651250" y="2178050"/>
          <p14:tracePt t="11885" x="3657600" y="2178050"/>
          <p14:tracePt t="11910" x="3663950" y="2184400"/>
          <p14:tracePt t="11938" x="3657600" y="2190750"/>
          <p14:tracePt t="11962" x="3657600" y="2197100"/>
          <p14:tracePt t="11982" x="3651250" y="2203450"/>
          <p14:tracePt t="11998" x="3651250" y="2209800"/>
          <p14:tracePt t="12013" x="3651250" y="2216150"/>
          <p14:tracePt t="12029" x="3644900" y="2222500"/>
          <p14:tracePt t="12042" x="3644900" y="2228850"/>
          <p14:tracePt t="12058" x="3651250" y="2235200"/>
          <p14:tracePt t="12102" x="3651250" y="2241550"/>
          <p14:tracePt t="12126" x="3657600" y="2247900"/>
          <p14:tracePt t="12150" x="3663950" y="2254250"/>
          <p14:tracePt t="12169" x="3670300" y="2260600"/>
          <p14:tracePt t="12194" x="3670300" y="2266950"/>
          <p14:tracePt t="12246" x="3670300" y="2273300"/>
          <p14:tracePt t="12270" x="3670300" y="2279650"/>
          <p14:tracePt t="12291" x="3663950" y="2286000"/>
          <p14:tracePt t="12306" x="3663950" y="2292350"/>
          <p14:tracePt t="12322" x="3657600" y="2298700"/>
          <p14:tracePt t="12337" x="3644900" y="2305050"/>
          <p14:tracePt t="12350" x="3644900" y="2311400"/>
          <p14:tracePt t="12358" x="3638550" y="2311400"/>
          <p14:tracePt t="12371" x="3625850" y="2317750"/>
          <p14:tracePt t="12371" x="3613150" y="2324100"/>
          <p14:tracePt t="12391" x="3600450" y="2330450"/>
          <p14:tracePt t="12391" x="3594100" y="2330450"/>
          <p14:tracePt t="12407" x="3581400" y="2336800"/>
          <p14:tracePt t="12407" x="3568700" y="2336800"/>
          <p14:tracePt t="12423" x="3556000" y="2336800"/>
          <p14:tracePt t="12423" x="3536950" y="2336800"/>
          <p14:tracePt t="12423" x="3524250" y="2336800"/>
          <p14:tracePt t="12443" x="3505200" y="2330450"/>
          <p14:tracePt t="12455" x="3492500" y="2330450"/>
          <p14:tracePt t="12455" x="3460750" y="2324100"/>
          <p14:tracePt t="12474" x="3441700" y="2317750"/>
          <p14:tracePt t="12474" x="3429000" y="2311400"/>
          <p14:tracePt t="12491" x="3409950" y="2298700"/>
          <p14:tracePt t="12491" x="3397250" y="2286000"/>
          <p14:tracePt t="12507" x="3384550" y="2273300"/>
          <p14:tracePt t="12507" x="3352800" y="2241550"/>
          <p14:tracePt t="12523" x="3340100" y="2216150"/>
          <p14:tracePt t="12523" x="3327400" y="2190750"/>
          <p14:tracePt t="12541" x="3314700" y="2165350"/>
          <p14:tracePt t="12541" x="3302000" y="2133600"/>
          <p14:tracePt t="12557" x="3295650" y="2101850"/>
          <p14:tracePt t="12557" x="3295650" y="2076450"/>
          <p14:tracePt t="12574" x="3289300" y="2044700"/>
          <p14:tracePt t="12574" x="3295650" y="1981200"/>
          <p14:tracePt t="12593" x="3302000" y="1949450"/>
          <p14:tracePt t="12593" x="3308350" y="1924050"/>
          <p14:tracePt t="12607" x="3321050" y="1892300"/>
          <p14:tracePt t="12607" x="3333750" y="1866900"/>
          <p14:tracePt t="12624" x="3346450" y="1841500"/>
          <p14:tracePt t="12624" x="3365500" y="1816100"/>
          <p14:tracePt t="12624" x="3390900" y="1790700"/>
          <p14:tracePt t="12643" x="3416300" y="1765300"/>
          <p14:tracePt t="12655" x="3441700" y="1739900"/>
          <p14:tracePt t="12655" x="3511550" y="1695450"/>
          <p14:tracePt t="12674" x="3543300" y="1676400"/>
          <p14:tracePt t="12674" x="3581400" y="1657350"/>
          <p14:tracePt t="12691" x="3619500" y="1638300"/>
          <p14:tracePt t="12691" x="3663950" y="1625600"/>
          <p14:tracePt t="12707" x="3702050" y="1612900"/>
          <p14:tracePt t="12707" x="3746500" y="1600200"/>
          <p14:tracePt t="12707" x="3790950" y="1593850"/>
          <p14:tracePt t="12727" x="3835400" y="1593850"/>
          <p14:tracePt t="12739" x="3879850" y="1587500"/>
          <p14:tracePt t="12739" x="3924300" y="1587500"/>
          <p14:tracePt t="12759" x="4006850" y="1593850"/>
          <p14:tracePt t="12759" x="4044950" y="1600200"/>
          <p14:tracePt t="12774" x="4083050" y="1612900"/>
          <p14:tracePt t="12774" x="4121150" y="1619250"/>
          <p14:tracePt t="12791" x="4146550" y="1631950"/>
          <p14:tracePt t="12791" x="4178300" y="1644650"/>
          <p14:tracePt t="12791" x="4203700" y="1657350"/>
          <p14:tracePt t="12810" x="4229100" y="1676400"/>
          <p14:tracePt t="12823" x="4248150" y="1695450"/>
          <p14:tracePt t="12823" x="4273550" y="1739900"/>
          <p14:tracePt t="12841" x="4286250" y="1765300"/>
          <p14:tracePt t="12841" x="4292600" y="1790700"/>
          <p14:tracePt t="12858" x="4292600" y="1822450"/>
          <p14:tracePt t="12858" x="4298950" y="1841500"/>
          <p14:tracePt t="12875" x="4298950" y="1866900"/>
          <p14:tracePt t="12875" x="4292600" y="1911350"/>
          <p14:tracePt t="12892" x="4279900" y="1936750"/>
          <p14:tracePt t="12892" x="4273550" y="1962150"/>
          <p14:tracePt t="12908" x="4260850" y="1987550"/>
          <p14:tracePt t="12908" x="4254500" y="2006600"/>
          <p14:tracePt t="12925" x="4241800" y="2038350"/>
          <p14:tracePt t="12925" x="4229100" y="2057400"/>
          <p14:tracePt t="12943" x="4197350" y="2108200"/>
          <p14:tracePt t="12943" x="4178300" y="2133600"/>
          <p14:tracePt t="12959" x="4165600" y="2159000"/>
          <p14:tracePt t="12959" x="4146550" y="2178050"/>
          <p14:tracePt t="12975" x="4121150" y="2203450"/>
          <p14:tracePt t="12975" x="4102100" y="2222500"/>
          <p14:tracePt t="12992" x="4076700" y="2241550"/>
          <p14:tracePt t="12992" x="4057650" y="2260600"/>
          <p14:tracePt t="12992" x="4032250" y="2279650"/>
          <p14:tracePt t="13010" x="4013200" y="2292350"/>
          <p14:tracePt t="13024" x="3987800" y="2311400"/>
          <p14:tracePt t="13024" x="3949700" y="2343150"/>
          <p14:tracePt t="13044" x="3937000" y="2355850"/>
          <p14:tracePt t="13044" x="3917950" y="2368550"/>
          <p14:tracePt t="13059" x="3898900" y="2381250"/>
          <p14:tracePt t="13059" x="3886200" y="2393950"/>
          <p14:tracePt t="13075" x="3873500" y="2400300"/>
          <p14:tracePt t="13075" x="3860800" y="2413000"/>
          <p14:tracePt t="13075" x="3848100" y="2419350"/>
          <p14:tracePt t="13095" x="3835400" y="2432050"/>
          <p14:tracePt t="13107" x="3822700" y="2432050"/>
          <p14:tracePt t="13107" x="3803650" y="2451100"/>
          <p14:tracePt t="13127" x="3797300" y="2457450"/>
          <p14:tracePt t="13127" x="3790950" y="2457450"/>
          <p14:tracePt t="13143" x="3784600" y="2463800"/>
          <p14:tracePt t="13143" x="3778250" y="2463800"/>
          <p14:tracePt t="13159" x="3771900" y="2470150"/>
          <p14:tracePt t="13174" x="3778250" y="2482850"/>
          <p14:tracePt t="13198" x="3784600" y="2482850"/>
          <p14:tracePt t="13222" x="3784600" y="2489200"/>
          <p14:tracePt t="13242" x="3790950" y="2489200"/>
          <p14:tracePt t="13258" x="3790950" y="2495550"/>
          <p14:tracePt t="13266" x="3797300" y="2501900"/>
          <p14:tracePt t="13282" x="3803650" y="2495550"/>
          <p14:tracePt t="13298" x="3810000" y="2501900"/>
          <p14:tracePt t="13311" x="3816350" y="2495550"/>
          <p14:tracePt t="13327" x="3822700" y="2495550"/>
          <p14:tracePt t="13342" x="3829050" y="2495550"/>
          <p14:tracePt t="13358" x="3835400" y="2489200"/>
          <p14:tracePt t="13394" x="3841750" y="2495550"/>
          <p14:tracePt t="13418" x="3841750" y="2501900"/>
          <p14:tracePt t="13430" x="3848100" y="2508250"/>
          <p14:tracePt t="13446" x="3854450" y="2514600"/>
          <p14:tracePt t="13470" x="3854450" y="2520950"/>
          <p14:tracePt t="13482" x="3860800" y="2527300"/>
          <p14:tracePt t="13492" x="3860800" y="2533650"/>
          <p14:tracePt t="13509" x="3867150" y="2540000"/>
          <p14:tracePt t="13509" x="3867150" y="2546350"/>
          <p14:tracePt t="13527" x="3873500" y="2552700"/>
          <p14:tracePt t="13527" x="3879850" y="2552700"/>
          <p14:tracePt t="13544" x="3886200" y="2559050"/>
          <p14:tracePt t="13559" x="3892550" y="2571750"/>
          <p14:tracePt t="13575" x="3898900" y="2578100"/>
          <p14:tracePt t="13593" x="3898900" y="2584450"/>
          <p14:tracePt t="13609" x="3905250" y="2590800"/>
          <p14:tracePt t="13642" x="3911600" y="2590800"/>
          <p14:tracePt t="13670" x="3911600" y="2597150"/>
          <p14:tracePt t="13678" x="3911600" y="2603500"/>
          <p14:tracePt t="13694" x="3911600" y="2609850"/>
          <p14:tracePt t="13710" x="3911600" y="2616200"/>
          <p14:tracePt t="13726" x="3917950" y="2622550"/>
          <p14:tracePt t="13742" x="3924300" y="2628900"/>
          <p14:tracePt t="13782" x="3924300" y="2635250"/>
          <p14:tracePt t="13814" x="3924300" y="2641600"/>
          <p14:tracePt t="13838" x="3930650" y="2647950"/>
          <p14:tracePt t="13850" x="3930650" y="2654300"/>
          <p14:tracePt t="13874" x="3937000" y="2660650"/>
          <p14:tracePt t="13898" x="3943350" y="2660650"/>
          <p14:tracePt t="13918" x="3949700" y="2647950"/>
          <p14:tracePt t="13934" x="3949700" y="2641600"/>
          <p14:tracePt t="13958" x="3956050" y="2635250"/>
          <p14:tracePt t="13978" x="3962400" y="2635250"/>
          <p14:tracePt t="14030" x="3968750" y="2628900"/>
          <p14:tracePt t="14078" x="3975100" y="2622550"/>
          <p14:tracePt t="14090" x="3975100" y="2628900"/>
          <p14:tracePt t="14150" x="3975100" y="2622550"/>
          <p14:tracePt t="14174" x="3975100" y="2616200"/>
          <p14:tracePt t="14198" x="3975100" y="2609850"/>
          <p14:tracePt t="14226" x="3981450" y="2609850"/>
          <p14:tracePt t="14258" x="3981450" y="2603500"/>
          <p14:tracePt t="14362" x="3975100" y="2597150"/>
          <p14:tracePt t="14382" x="3968750" y="2597150"/>
          <p14:tracePt t="14406" x="3968750" y="2603500"/>
          <p14:tracePt t="14439" x="3968750" y="2597150"/>
          <p14:tracePt t="14450" x="3975100" y="2597150"/>
          <p14:tracePt t="14482" x="3981450" y="2590800"/>
          <p14:tracePt t="14498" x="3987800" y="2584450"/>
          <p14:tracePt t="14543" x="3987800" y="2578100"/>
          <p14:tracePt t="14558" x="3994150" y="2571750"/>
          <p14:tracePt t="14594" x="4000500" y="2571750"/>
          <p14:tracePt t="14630" x="4006850" y="2571750"/>
          <p14:tracePt t="14691" x="4006850" y="2578100"/>
          <p14:tracePt t="14723" x="4013200" y="2584450"/>
          <p14:tracePt t="14774" x="4013200" y="2578100"/>
          <p14:tracePt t="14783" x="4013200" y="2571750"/>
          <p14:tracePt t="14850" x="4013200" y="2578100"/>
          <p14:tracePt t="14870" x="4006850" y="2578100"/>
          <p14:tracePt t="14910" x="4006850" y="2571750"/>
          <p14:tracePt t="14946" x="4006850" y="2565400"/>
          <p14:tracePt t="14970" x="4013200" y="2559050"/>
          <p14:tracePt t="14991" x="4013200" y="2565400"/>
          <p14:tracePt t="15067" x="4013200" y="2559050"/>
          <p14:tracePt t="15127" x="4019550" y="2565400"/>
          <p14:tracePt t="15158" x="4019550" y="2559050"/>
          <p14:tracePt t="15246" x="4013200" y="2565400"/>
          <p14:tracePt t="15255" x="4013200" y="2571750"/>
          <p14:tracePt t="15279" x="4006850" y="2584450"/>
          <p14:tracePt t="15298" x="4006850" y="2590800"/>
          <p14:tracePt t="15307" x="4000500" y="2584450"/>
          <p14:tracePt t="15330" x="4000500" y="2590800"/>
          <p14:tracePt t="15351" x="4000500" y="2597150"/>
          <p14:tracePt t="15375" x="4006850" y="2590800"/>
          <p14:tracePt t="15478" x="4006850" y="2584450"/>
          <p14:tracePt t="15518" x="4013200" y="2590800"/>
          <p14:tracePt t="15523" x="4013200" y="2584450"/>
          <p14:tracePt t="15547" x="4013200" y="2578100"/>
          <p14:tracePt t="15570" x="4019550" y="2565400"/>
          <p14:tracePt t="15582" x="4019550" y="2571750"/>
          <p14:tracePt t="15607" x="4019550" y="2578100"/>
          <p14:tracePt t="15623" x="4019550" y="2584450"/>
          <p14:tracePt t="15638" x="4019550" y="2578100"/>
          <p14:tracePt t="15666" x="4019550" y="2584450"/>
          <p14:tracePt t="15675" x="4019550" y="2571750"/>
          <p14:tracePt t="15683" x="4019550" y="2578100"/>
          <p14:tracePt t="15703" x="4019550" y="2590800"/>
          <p14:tracePt t="15742" x="4019550" y="2584450"/>
          <p14:tracePt t="15762" x="4019550" y="2590800"/>
          <p14:tracePt t="15787" x="4019550" y="2584450"/>
          <p14:tracePt t="15803" x="4019550" y="2578100"/>
          <p14:tracePt t="15847" x="4019550" y="2584450"/>
          <p14:tracePt t="15891" x="4019550" y="2578100"/>
          <p14:tracePt t="15975" x="4025900" y="2578100"/>
          <p14:tracePt t="16003" x="4032250" y="2565400"/>
          <p14:tracePt t="16019" x="4025900" y="2578100"/>
          <p14:tracePt t="16063" x="4032250" y="2578100"/>
          <p14:tracePt t="16095" x="4032250" y="2571750"/>
          <p14:tracePt t="16123" x="4032250" y="2565400"/>
          <p14:tracePt t="16131" x="4032250" y="2571750"/>
          <p14:tracePt t="16155" x="4038600" y="2578100"/>
          <p14:tracePt t="16183" x="4038600" y="2584450"/>
          <p14:tracePt t="16191" x="4038600" y="2578100"/>
          <p14:tracePt t="16201" x="4038600" y="2571750"/>
          <p14:tracePt t="16223" x="4044950" y="2571750"/>
          <p14:tracePt t="16259" x="4051300" y="2571750"/>
          <p14:tracePt t="16311" x="4051300" y="2578100"/>
          <p14:tracePt t="16327" x="4057650" y="2578100"/>
          <p14:tracePt t="16411" x="4057650" y="2571750"/>
          <p14:tracePt t="16419" x="4057650" y="2578100"/>
          <p14:tracePt t="16479" x="4057650" y="2571750"/>
          <p14:tracePt t="16551" x="4057650" y="2565400"/>
          <p14:tracePt t="16603" x="4064000" y="2571750"/>
          <p14:tracePt t="16611" x="4064000" y="2565400"/>
          <p14:tracePt t="16718" x="4064000" y="2571750"/>
          <p14:tracePt t="16763" x="4057650" y="2565400"/>
          <p14:tracePt t="16851" x="4064000" y="2559050"/>
          <p14:tracePt t="16892" x="4064000" y="2565400"/>
          <p14:tracePt t="16911" x="4064000" y="2559050"/>
          <p14:tracePt t="16935" x="4064000" y="2565400"/>
          <p14:tracePt t="16979" x="4064000" y="2559050"/>
          <p14:tracePt t="16995" x="4064000" y="2552700"/>
          <p14:tracePt t="17018" x="4070350" y="2546350"/>
          <p14:tracePt t="17039" x="4076700" y="2552700"/>
          <p14:tracePt t="17055" x="4083050" y="2552700"/>
          <p14:tracePt t="17071" x="4089400" y="2546350"/>
          <p14:tracePt t="17091" x="4095750" y="2540000"/>
          <p14:tracePt t="17107" x="4102100" y="2540000"/>
          <p14:tracePt t="17123" x="4108450" y="2533650"/>
          <p14:tracePt t="17139" x="4114800" y="2527300"/>
          <p14:tracePt t="17151" x="4121150" y="2527300"/>
          <p14:tracePt t="17167" x="4127500" y="2527300"/>
          <p14:tracePt t="17191" x="4133850" y="2527300"/>
          <p14:tracePt t="17259" x="4133850" y="2533650"/>
          <p14:tracePt t="17280" x="4140200" y="2527300"/>
          <p14:tracePt t="17295" x="4140200" y="2520950"/>
          <p14:tracePt t="17319" x="4146550" y="2520950"/>
          <p14:tracePt t="17331" x="4146550" y="2514600"/>
          <p14:tracePt t="17340" x="4152900" y="2514600"/>
          <p14:tracePt t="17363" x="4159250" y="2514600"/>
          <p14:tracePt t="17379" x="4165600" y="2508250"/>
          <p14:tracePt t="17392" x="4171950" y="2501900"/>
          <p14:tracePt t="17408" x="4178300" y="2501900"/>
          <p14:tracePt t="17423" x="4184650" y="2495550"/>
          <p14:tracePt t="17439" x="4191000" y="2489200"/>
          <p14:tracePt t="17455" x="4197350" y="2482850"/>
          <p14:tracePt t="17472" x="4203700" y="2476500"/>
          <p14:tracePt t="17491" x="4216400" y="2470150"/>
          <p14:tracePt t="17506" x="4222750" y="2463800"/>
          <p14:tracePt t="17523" x="4229100" y="2463800"/>
          <p14:tracePt t="17539" x="4235450" y="2463800"/>
          <p14:tracePt t="17556" x="4241800" y="2457450"/>
          <p14:tracePt t="17573" x="4248150" y="2463800"/>
          <p14:tracePt t="17589" x="4254500" y="2457450"/>
          <p14:tracePt t="17606" x="4260850" y="2463800"/>
          <p14:tracePt t="17631" x="4260850" y="2470150"/>
          <p14:tracePt t="17663" x="4267200" y="2470150"/>
          <p14:tracePt t="17683" x="4273550" y="2470150"/>
          <p14:tracePt t="17731" x="4279900" y="2470150"/>
          <p14:tracePt t="17759" x="4279900" y="2476500"/>
          <p14:tracePt t="17783" x="4279900" y="2482850"/>
          <p14:tracePt t="17803" x="4279900" y="2476500"/>
          <p14:tracePt t="17851" x="4279900" y="2470150"/>
          <p14:tracePt t="17895" x="4279900" y="2476500"/>
          <p14:tracePt t="17963" x="4286250" y="2476500"/>
          <p14:tracePt t="18023" x="4279900" y="2470150"/>
          <p14:tracePt t="18044" x="4279900" y="2476500"/>
          <p14:tracePt t="18067" x="4279900" y="2482850"/>
          <p14:tracePt t="18083" x="4273550" y="2476500"/>
          <p14:tracePt t="18187" x="4273550" y="2482850"/>
          <p14:tracePt t="18231" x="4267200" y="2482850"/>
          <p14:tracePt t="18291" x="4260850" y="2482850"/>
          <p14:tracePt t="18367" x="4254500" y="2482850"/>
          <p14:tracePt t="18391" x="4248150" y="2489200"/>
          <p14:tracePt t="18419" x="4254500" y="2482850"/>
          <p14:tracePt t="18459" x="4260850" y="2482850"/>
          <p14:tracePt t="18471" x="4267200" y="2482850"/>
          <p14:tracePt t="18495" x="4273550" y="2482850"/>
          <p14:tracePt t="18539" x="4273550" y="2489200"/>
          <p14:tracePt t="18593" x="4279900" y="2482850"/>
          <p14:tracePt t="18639" x="4286250" y="2482850"/>
          <p14:tracePt t="18691" x="4286250" y="2489200"/>
          <p14:tracePt t="18699" x="4286250" y="2482850"/>
          <p14:tracePt t="18795" x="4286250" y="2489200"/>
          <p14:tracePt t="18831" x="4286250" y="2495550"/>
          <p14:tracePt t="18856" x="4286250" y="2501900"/>
          <p14:tracePt t="18884" x="4279900" y="2495550"/>
          <p14:tracePt t="18943" x="4279900" y="2489200"/>
          <p14:tracePt t="19071" x="4279900" y="2501900"/>
          <p14:tracePt t="19087" x="4279900" y="2508250"/>
          <p14:tracePt t="19123" x="4279900" y="2514600"/>
          <p14:tracePt t="19132" x="4279900" y="2508250"/>
          <p14:tracePt t="19192" x="4279900" y="2501900"/>
          <p14:tracePt t="19215" x="4279900" y="2495550"/>
          <p14:tracePt t="19232" x="4273550" y="2495550"/>
          <p14:tracePt t="19276" x="4273550" y="2501900"/>
          <p14:tracePt t="19319" x="4267200" y="2508250"/>
          <p14:tracePt t="19344" x="4260850" y="2508250"/>
          <p14:tracePt t="19363" x="4260850" y="2520950"/>
          <p14:tracePt t="19387" x="4254500" y="2514600"/>
          <p14:tracePt t="19423" x="4254500" y="2508250"/>
          <p14:tracePt t="19448" x="4248150" y="2508250"/>
          <p14:tracePt t="19479" x="4241800" y="2508250"/>
          <p14:tracePt t="19508" x="4241800" y="2514600"/>
          <p14:tracePt t="19523" x="4248150" y="2520950"/>
          <p14:tracePt t="19568" x="4254500" y="2514600"/>
          <p14:tracePt t="19659" x="4248150" y="2514600"/>
          <p14:tracePt t="19771" x="4248150" y="2520950"/>
          <p14:tracePt t="19824" x="4248150" y="2514600"/>
          <p14:tracePt t="19843" x="4248150" y="2508250"/>
          <p14:tracePt t="19859" x="4248150" y="2514600"/>
          <p14:tracePt t="19875" x="4254500" y="2514600"/>
          <p14:tracePt t="19943" x="4254500" y="2508250"/>
          <p14:tracePt t="20031" x="4254500" y="2514600"/>
          <p14:tracePt t="20039" x="4254500" y="2508250"/>
          <p14:tracePt t="20063" x="4260850" y="2501900"/>
          <p14:tracePt t="20084" x="4254500" y="2495550"/>
          <p14:tracePt t="20100" x="4260850" y="2501900"/>
          <p14:tracePt t="20124" x="4260850" y="2508250"/>
          <p14:tracePt t="20144" x="4260850" y="2514600"/>
          <p14:tracePt t="20415" x="4267200" y="2514600"/>
          <p14:tracePt t="20492" x="4267200" y="2508250"/>
          <p14:tracePt t="20528" x="4260850" y="2514600"/>
          <p14:tracePt t="20560" x="4267200" y="2508250"/>
          <p14:tracePt t="20632" x="4260850" y="2508250"/>
          <p14:tracePt t="20744" x="4260850" y="2501900"/>
          <p14:tracePt t="20812" x="4267200" y="2495550"/>
          <p14:tracePt t="20828" x="4267200" y="2501900"/>
          <p14:tracePt t="20844" x="4267200" y="2508250"/>
          <p14:tracePt t="20887" x="4267200" y="2501900"/>
          <p14:tracePt t="20904" x="4273550" y="2495550"/>
          <p14:tracePt t="20972" x="4267200" y="2489200"/>
          <p14:tracePt t="20983" x="4267200" y="2495550"/>
          <p14:tracePt t="20992" x="4273550" y="2495550"/>
          <p14:tracePt t="21040" x="4267200" y="2501900"/>
          <p14:tracePt t="21179" x="4273550" y="2508250"/>
          <p14:tracePt t="21213" x="4273550" y="2501900"/>
          <p14:tracePt t="21241" x="4273550" y="2495550"/>
          <p14:tracePt t="21272" x="4273550" y="2501900"/>
          <p14:tracePt t="21280" x="4273550" y="2495550"/>
          <p14:tracePt t="21384" x="4267200" y="2489200"/>
          <p14:tracePt t="21420" x="4267200" y="2495550"/>
          <p14:tracePt t="21428" x="4273550" y="2501900"/>
          <p14:tracePt t="21472" x="4273550" y="2495550"/>
          <p14:tracePt t="21488" x="4279900" y="2501900"/>
          <p14:tracePt t="21580" x="4279900" y="2495550"/>
          <p14:tracePt t="21676" x="4286250" y="2489200"/>
          <p14:tracePt t="21700" x="4286250" y="2495550"/>
          <p14:tracePt t="21760" x="4292600" y="2489200"/>
          <p14:tracePt t="21804" x="4292600" y="2495550"/>
          <p14:tracePt t="21864" x="4286250" y="2482850"/>
          <p14:tracePt t="21884" x="4292600" y="2482850"/>
          <p14:tracePt t="21924" x="4298950" y="2482850"/>
          <p14:tracePt t="21944" x="4298950" y="2476500"/>
          <p14:tracePt t="21952" x="4298950" y="2482850"/>
          <p14:tracePt t="22012" x="4305300" y="2482850"/>
          <p14:tracePt t="22036" x="4305300" y="2476500"/>
          <p14:tracePt t="22124" x="4305300" y="2482850"/>
          <p14:tracePt t="22172" x="4311650" y="2482850"/>
          <p14:tracePt t="22232" x="4311650" y="2476500"/>
          <p14:tracePt t="22241" x="4318000" y="2470150"/>
          <p14:tracePt t="22252" x="4324350" y="2463800"/>
          <p14:tracePt t="22276" x="4324350" y="2457450"/>
          <p14:tracePt t="22293" x="4324350" y="2463800"/>
          <p14:tracePt t="22304" x="4330700" y="2463800"/>
          <p14:tracePt t="22336" x="4330700" y="2451100"/>
          <p14:tracePt t="22412" x="4330700" y="2444750"/>
          <p14:tracePt t="22424" x="4330700" y="2451100"/>
          <p14:tracePt t="22480" x="4330700" y="2457450"/>
          <p14:tracePt t="22493" x="4337050" y="2451100"/>
          <p14:tracePt t="22568" x="4343400" y="2457450"/>
          <p14:tracePt t="22636" x="4343400" y="2451100"/>
          <p14:tracePt t="22660" x="4349750" y="2444750"/>
          <p14:tracePt t="22680" x="4356100" y="2444750"/>
          <p14:tracePt t="22720" x="4362450" y="2444750"/>
          <p14:tracePt t="22756" x="4362450" y="2438400"/>
          <p14:tracePt t="22764" x="4362450" y="2432050"/>
          <p14:tracePt t="22840" x="4368800" y="2432050"/>
          <p14:tracePt t="22868" x="4362450" y="2425700"/>
          <p14:tracePt t="22921" x="4362450" y="2432050"/>
          <p14:tracePt t="22961" x="4362450" y="2438400"/>
          <p14:tracePt t="22988" x="4356100" y="2432050"/>
          <p14:tracePt t="23020" x="4356100" y="2438400"/>
          <p14:tracePt t="23040" x="4349750" y="2425700"/>
          <p14:tracePt t="23064" x="4349750" y="2419350"/>
          <p14:tracePt t="23101" x="4343400" y="2413000"/>
          <p14:tracePt t="23116" x="4337050" y="2413000"/>
          <p14:tracePt t="23132" x="4337050" y="2419350"/>
          <p14:tracePt t="23140" x="4330700" y="2419350"/>
          <p14:tracePt t="23145" x="4324350" y="2419350"/>
          <p14:tracePt t="23145" x="4318000" y="2419350"/>
          <p14:tracePt t="23161" x="4311650" y="2432050"/>
          <p14:tracePt t="23177" x="4311650" y="2438400"/>
          <p14:tracePt t="23193" x="4305300" y="2451100"/>
          <p14:tracePt t="23209" x="4305300" y="2457450"/>
          <p14:tracePt t="23225" x="4305300" y="2470150"/>
          <p14:tracePt t="23244" x="4305300" y="2476500"/>
          <p14:tracePt t="23259" x="4305300" y="2470150"/>
          <p14:tracePt t="23276" x="4311650" y="2463800"/>
          <p14:tracePt t="23293" x="4318000" y="2457450"/>
          <p14:tracePt t="23293" x="4324350" y="2451100"/>
          <p14:tracePt t="23293" x="4324350" y="2444750"/>
          <p14:tracePt t="23314" x="4330700" y="2432050"/>
          <p14:tracePt t="23326" x="4337050" y="2425700"/>
          <p14:tracePt t="23343" x="4337050" y="2419350"/>
          <p14:tracePt t="23359" x="4337050" y="2413000"/>
          <p14:tracePt t="23376" x="4337050" y="2406650"/>
          <p14:tracePt t="23393" x="4337050" y="2400300"/>
          <p14:tracePt t="23409" x="4343400" y="2387600"/>
          <p14:tracePt t="23432" x="4349750" y="2381250"/>
          <p14:tracePt t="23453" x="4356100" y="2381250"/>
          <p14:tracePt t="23468" x="4362450" y="2381250"/>
          <p14:tracePt t="23492" x="4362450" y="2387600"/>
          <p14:tracePt t="23504" x="4362450" y="2393950"/>
          <p14:tracePt t="23513" x="4362450" y="2400300"/>
          <p14:tracePt t="23529" x="4362450" y="2413000"/>
          <p14:tracePt t="23552" x="4356100" y="2425700"/>
          <p14:tracePt t="23572" x="4349750" y="2425700"/>
          <p14:tracePt t="23588" x="4343400" y="2432050"/>
          <p14:tracePt t="23613" x="4343400" y="2438400"/>
          <p14:tracePt t="23621" x="4343400" y="2451100"/>
          <p14:tracePt t="23656" x="4349750" y="2444750"/>
          <p14:tracePt t="23693" x="4356100" y="2438400"/>
          <p14:tracePt t="23708" x="4356100" y="2432050"/>
          <p14:tracePt t="23717" x="4362450" y="2425700"/>
          <p14:tracePt t="23733" x="4368800" y="2425700"/>
          <p14:tracePt t="23745" x="4375150" y="2425700"/>
          <p14:tracePt t="23761" x="4381500" y="2432050"/>
          <p14:tracePt t="23777" x="4387850" y="2432050"/>
          <p14:tracePt t="23801" x="4394200" y="2432050"/>
          <p14:tracePt t="23828" x="4400550" y="2432050"/>
          <p14:tracePt t="23844" x="4406900" y="2432050"/>
          <p14:tracePt t="23860" x="4406900" y="2425700"/>
          <p14:tracePt t="23897" x="4413250" y="2432050"/>
          <p14:tracePt t="23913" x="4413250" y="2425700"/>
          <p14:tracePt t="23933" x="4413250" y="2432050"/>
          <p14:tracePt t="23948" x="4413250" y="2425700"/>
          <p14:tracePt t="23993" x="4406900" y="2419350"/>
          <p14:tracePt t="24032" x="4406900" y="2425700"/>
          <p14:tracePt t="24053" x="4400550" y="2432050"/>
          <p14:tracePt t="24094" x="4394200" y="2438400"/>
          <p14:tracePt t="24104" x="4387850" y="2451100"/>
          <p14:tracePt t="24137" x="4387850" y="2444750"/>
          <p14:tracePt t="24196" x="4394200" y="2444750"/>
          <p14:tracePt t="24212" x="4400550" y="2438400"/>
          <p14:tracePt t="24225" x="4406900" y="2438400"/>
          <p14:tracePt t="24241" x="4413250" y="2432050"/>
          <p14:tracePt t="24257" x="4419600" y="2438400"/>
          <p14:tracePt t="24272" x="4419600" y="2444750"/>
          <p14:tracePt t="24309" x="4419600" y="2438400"/>
          <p14:tracePt t="24333" x="4413250" y="2438400"/>
          <p14:tracePt t="24369" x="4413250" y="2432050"/>
          <p14:tracePt t="24465" x="4419600" y="2425700"/>
          <p14:tracePt t="24472" x="4425950" y="2425700"/>
          <p14:tracePt t="24505" x="4432300" y="2425700"/>
          <p14:tracePt t="24532" x="4432300" y="2419350"/>
          <p14:tracePt t="24565" x="4432300" y="2425700"/>
          <p14:tracePt t="24573" x="4432300" y="2419350"/>
          <p14:tracePt t="24581" x="4432300" y="2425700"/>
          <p14:tracePt t="24601" x="4438650" y="2432050"/>
          <p14:tracePt t="24645" x="4432300" y="2438400"/>
          <p14:tracePt t="24677" x="4432300" y="2444750"/>
          <p14:tracePt t="24693" x="4432300" y="2451100"/>
          <p14:tracePt t="24789" x="4432300" y="2444750"/>
          <p14:tracePt t="24813" x="4438650" y="2438400"/>
          <p14:tracePt t="24849" x="4438650" y="2432050"/>
          <p14:tracePt t="24917" x="4445000" y="2432050"/>
          <p14:tracePt t="24945" x="4451350" y="2425700"/>
          <p14:tracePt t="24993" x="4451350" y="2432050"/>
          <p14:tracePt t="25053" x="4451350" y="2438400"/>
          <p14:tracePt t="25073" x="4445000" y="2438400"/>
          <p14:tracePt t="25098" x="4445000" y="2432050"/>
          <p14:tracePt t="25113" x="4438650" y="2425700"/>
          <p14:tracePt t="25125" x="4438650" y="2432050"/>
          <p14:tracePt t="25194" x="4438650" y="2425700"/>
          <p14:tracePt t="25321" x="4438650" y="2432050"/>
          <p14:tracePt t="25432" x="4432300" y="2432050"/>
          <p14:tracePt t="25493" x="4432300" y="2438400"/>
          <p14:tracePt t="25509" x="4432300" y="2432050"/>
          <p14:tracePt t="25569" x="4432300" y="2425700"/>
          <p14:tracePt t="25601" x="4432300" y="2438400"/>
          <p14:tracePt t="25661" x="4432300" y="2425700"/>
          <p14:tracePt t="25733" x="4438650" y="2432050"/>
          <p14:tracePt t="25773" x="4438650" y="2425700"/>
          <p14:tracePt t="25785" x="4432300" y="2419350"/>
          <p14:tracePt t="25825" x="4432300" y="2425700"/>
          <p14:tracePt t="25841" x="4432300" y="2419350"/>
          <p14:tracePt t="25937" x="4432300" y="2425700"/>
          <p14:tracePt t="25945" x="4432300" y="2419350"/>
          <p14:tracePt t="25965" x="4432300" y="2413000"/>
          <p14:tracePt t="26013" x="4432300" y="2419350"/>
          <p14:tracePt t="26125" x="4432300" y="2413000"/>
          <p14:tracePt t="26153" x="4432300" y="2419350"/>
          <p14:tracePt t="26161" x="4438650" y="2413000"/>
          <p14:tracePt t="26185" x="4438650" y="2419350"/>
          <p14:tracePt t="26313" x="4432300" y="2413000"/>
          <p14:tracePt t="26373" x="4432300" y="2419350"/>
          <p14:tracePt t="26393" x="4438650" y="2413000"/>
          <p14:tracePt t="26437" x="4432300" y="2413000"/>
          <p14:tracePt t="26453" x="4438650" y="2413000"/>
          <p14:tracePt t="26513" x="4445000" y="2406650"/>
          <p14:tracePt t="26573" x="4445000" y="2413000"/>
          <p14:tracePt t="26625" x="4445000" y="2406650"/>
          <p14:tracePt t="26694" x="4445000" y="2413000"/>
          <p14:tracePt t="26745" x="4445000" y="2406650"/>
          <p14:tracePt t="26777" x="4445000" y="2400300"/>
          <p14:tracePt t="26805" x="4451350" y="2400300"/>
          <p14:tracePt t="26845" x="4451350" y="2406650"/>
          <p14:tracePt t="26905" x="4451350" y="2400300"/>
          <p14:tracePt t="26913" x="4457700" y="2400300"/>
          <p14:tracePt t="26922" x="4451350" y="2393950"/>
          <p14:tracePt t="26949" x="4451350" y="2400300"/>
          <p14:tracePt t="26977" x="4451350" y="2406650"/>
          <p14:tracePt t="27009" x="4451350" y="2400300"/>
          <p14:tracePt t="27025" x="4451350" y="2406650"/>
          <p14:tracePt t="27077" x="4445000" y="2406650"/>
          <p14:tracePt t="27101" x="4445000" y="2413000"/>
          <p14:tracePt t="27137" x="4451350" y="2406650"/>
          <p14:tracePt t="27189" x="4451350" y="2400300"/>
          <p14:tracePt t="27205" x="4457700" y="2406650"/>
          <p14:tracePt t="27265" x="4457700" y="2413000"/>
          <p14:tracePt t="27301" x="4457700" y="2406650"/>
          <p14:tracePt t="27325" x="4457700" y="2413000"/>
          <p14:tracePt t="27333" x="4451350" y="2419350"/>
          <p14:tracePt t="27353" x="4451350" y="2413000"/>
          <p14:tracePt t="27393" x="4451350" y="2419350"/>
          <p14:tracePt t="27489" x="4457700" y="2419350"/>
          <p14:tracePt t="27517" x="4451350" y="2413000"/>
          <p14:tracePt t="27557" x="4457700" y="2406650"/>
          <p14:tracePt t="27609" x="4457700" y="2413000"/>
          <p14:tracePt t="27617" x="4457700" y="2406650"/>
          <p14:tracePt t="27637" x="4457700" y="2400300"/>
          <p14:tracePt t="27669" x="4457700" y="2406650"/>
          <p14:tracePt t="27698" x="4457700" y="2400300"/>
          <p14:tracePt t="27730" x="4464050" y="2406650"/>
          <p14:tracePt t="27745" x="4464050" y="2413000"/>
          <p14:tracePt t="27765" x="4457700" y="2406650"/>
          <p14:tracePt t="27797" x="4457700" y="2400300"/>
          <p14:tracePt t="27813" x="4464050" y="2393950"/>
          <p14:tracePt t="27818" x="4464050" y="2400300"/>
          <p14:tracePt t="27849" x="4464050" y="2413000"/>
          <p14:tracePt t="27878" x="4464050" y="2406650"/>
          <p14:tracePt t="27953" x="4464050" y="2393950"/>
          <p14:tracePt t="27969" x="4464050" y="2400300"/>
          <p14:tracePt t="28029" x="4464050" y="2393950"/>
          <p14:tracePt t="28105" x="4464050" y="2387600"/>
          <p14:tracePt t="28114" x="4464050" y="2381250"/>
          <p14:tracePt t="28126" x="4464050" y="2393950"/>
          <p14:tracePt t="28143" x="4464050" y="2387600"/>
          <p14:tracePt t="28159" x="4464050" y="2393950"/>
          <p14:tracePt t="28159" x="4457700" y="2400300"/>
          <p14:tracePt t="28178" x="4464050" y="2387600"/>
          <p14:tracePt t="28201" x="4464050" y="2393950"/>
          <p14:tracePt t="28261" x="4464050" y="2400300"/>
          <p14:tracePt t="28278" x="4464050" y="2406650"/>
          <p14:tracePt t="28305" x="4464050" y="2400300"/>
          <p14:tracePt t="28313" x="4464050" y="2406650"/>
          <p14:tracePt t="28353" x="4464050" y="2413000"/>
          <p14:tracePt t="28389" x="4464050" y="2406650"/>
          <p14:tracePt t="28397" x="4464050" y="2400300"/>
          <p14:tracePt t="28410" x="4464050" y="2393950"/>
          <p14:tracePt t="28427" x="4464050" y="2387600"/>
          <p14:tracePt t="28509" x="4464050" y="2381250"/>
          <p14:tracePt t="28525" x="4470400" y="2381250"/>
          <p14:tracePt t="28546" x="4470400" y="2374900"/>
          <p14:tracePt t="28562" x="4470400" y="2381250"/>
          <p14:tracePt t="28570" x="4470400" y="2387600"/>
          <p14:tracePt t="28585" x="4470400" y="2381250"/>
          <p14:tracePt t="28594" x="4470400" y="2387600"/>
          <p14:tracePt t="28637" x="4470400" y="2381250"/>
          <p14:tracePt t="28646" x="4476750" y="2387600"/>
          <p14:tracePt t="28654" x="4470400" y="2381250"/>
          <p14:tracePt t="28697" x="4464050" y="2387600"/>
          <p14:tracePt t="28714" x="4470400" y="2393950"/>
          <p14:tracePt t="28726" x="4470400" y="2387600"/>
          <p14:tracePt t="28734" x="4470400" y="2381250"/>
          <p14:tracePt t="28773" x="4470400" y="2374900"/>
          <p14:tracePt t="28801" x="4464050" y="2387600"/>
          <p14:tracePt t="28826" x="4470400" y="2381250"/>
          <p14:tracePt t="28846" x="4470400" y="2387600"/>
          <p14:tracePt t="28861" x="4470400" y="2381250"/>
          <p14:tracePt t="28878" x="4470400" y="2374900"/>
          <p14:tracePt t="28894" x="4470400" y="2381250"/>
          <p14:tracePt t="28938" x="4470400" y="2374900"/>
          <p14:tracePt t="28945" x="4470400" y="2368550"/>
          <p14:tracePt t="28958" x="4470400" y="2362200"/>
          <p14:tracePt t="28989" x="4470400" y="2368550"/>
          <p14:tracePt t="29013" x="4470400" y="2374900"/>
          <p14:tracePt t="29018" x="4470400" y="2381250"/>
          <p14:tracePt t="29050" x="4470400" y="2374900"/>
          <p14:tracePt t="29093" x="4464050" y="2368550"/>
          <p14:tracePt t="29134" x="4470400" y="2374900"/>
          <p14:tracePt t="29154" x="4464050" y="2368550"/>
          <p14:tracePt t="29206" x="4464050" y="2362200"/>
          <p14:tracePt t="29214" x="4464050" y="2355850"/>
          <p14:tracePt t="29229" x="4470400" y="2362200"/>
          <p14:tracePt t="29246" x="4476750" y="2368550"/>
          <p14:tracePt t="29258" x="4470400" y="2374900"/>
          <p14:tracePt t="29267" x="4470400" y="2368550"/>
          <p14:tracePt t="29298" x="4470400" y="2374900"/>
          <p14:tracePt t="29314" x="4470400" y="2368550"/>
          <p14:tracePt t="29386" x="4476750" y="2374900"/>
          <p14:tracePt t="29410" x="4470400" y="2368550"/>
          <p14:tracePt t="29434" x="4470400" y="2374900"/>
          <p14:tracePt t="29495" x="4470400" y="2381250"/>
          <p14:tracePt t="29522" x="4476750" y="2374900"/>
          <p14:tracePt t="29538" x="4476750" y="2362200"/>
          <p14:tracePt t="29554" x="4483100" y="2362200"/>
          <p14:tracePt t="29574" x="4476750" y="2368550"/>
          <p14:tracePt t="29613" x="4476750" y="2362200"/>
          <p14:tracePt t="29626" x="4476750" y="2368550"/>
          <p14:tracePt t="29694" x="4483100" y="2368550"/>
          <p14:tracePt t="29718" x="4483100" y="2362200"/>
          <p14:tracePt t="29726" x="4483100" y="2368550"/>
          <p14:tracePt t="29746" x="4483100" y="2362200"/>
          <p14:tracePt t="29762" x="4483100" y="2368550"/>
          <p14:tracePt t="29778" x="4483100" y="2362200"/>
          <p14:tracePt t="29830" x="4483100" y="2355850"/>
          <p14:tracePt t="29839" x="4483100" y="2362200"/>
          <p14:tracePt t="29958" x="4489450" y="2362200"/>
          <p14:tracePt t="29986" x="4489450" y="2355850"/>
          <p14:tracePt t="30002" x="4495800" y="2349500"/>
          <p14:tracePt t="30018" x="4489450" y="2355850"/>
          <p14:tracePt t="30054" x="4483100" y="2355850"/>
          <p14:tracePt t="30086" x="4483100" y="2349500"/>
          <p14:tracePt t="30114" x="4483100" y="2355850"/>
          <p14:tracePt t="30130" x="4483100" y="2349500"/>
          <p14:tracePt t="30146" x="4483100" y="2343150"/>
          <p14:tracePt t="30158" x="4489450" y="2336800"/>
          <p14:tracePt t="30214" x="4489450" y="2343150"/>
          <p14:tracePt t="30218" x="4489450" y="2349500"/>
          <p14:tracePt t="30242" x="4489450" y="2343150"/>
          <p14:tracePt t="30286" x="4489450" y="2349500"/>
          <p14:tracePt t="30295" x="4489450" y="2343150"/>
          <p14:tracePt t="30302" x="4489450" y="2336800"/>
          <p14:tracePt t="30318" x="4489450" y="2343150"/>
          <p14:tracePt t="30378" x="4489450" y="2349500"/>
          <p14:tracePt t="35694" x="2438400" y="3359150"/>
          <p14:tracePt t="36303" x="2419350" y="3371850"/>
          <p14:tracePt t="36311" x="2393950" y="3384550"/>
          <p14:tracePt t="36321" x="2362200" y="3397250"/>
          <p14:tracePt t="36321" x="2298700" y="3429000"/>
          <p14:tracePt t="36340" x="2266950" y="3441700"/>
          <p14:tracePt t="36340" x="2241550" y="3454400"/>
          <p14:tracePt t="36357" x="2209800" y="3460750"/>
          <p14:tracePt t="36357" x="2190750" y="3467100"/>
          <p14:tracePt t="36357" x="2159000" y="3473450"/>
          <p14:tracePt t="36376" x="2133600" y="3479800"/>
          <p14:tracePt t="36388" x="2108200" y="3479800"/>
          <p14:tracePt t="36388" x="2051050" y="3479800"/>
          <p14:tracePt t="36409" x="2019300" y="3473450"/>
          <p14:tracePt t="36409" x="1993900" y="3467100"/>
          <p14:tracePt t="36424" x="1962150" y="3467100"/>
          <p14:tracePt t="36424" x="1936750" y="3460750"/>
          <p14:tracePt t="36440" x="1911350" y="3454400"/>
          <p14:tracePt t="36440" x="1885950" y="3448050"/>
          <p14:tracePt t="36457" x="1860550" y="3441700"/>
          <p14:tracePt t="36457" x="1835150" y="3435350"/>
          <p14:tracePt t="36457" x="1816100" y="3429000"/>
          <p14:tracePt t="36476" x="1803400" y="3422650"/>
          <p14:tracePt t="36488" x="1784350" y="3416300"/>
          <p14:tracePt t="36488" x="1758950" y="3397250"/>
          <p14:tracePt t="36507" x="1752600" y="3390900"/>
          <p14:tracePt t="36507" x="1746250" y="3378200"/>
          <p14:tracePt t="36524" x="1739900" y="3371850"/>
          <p14:tracePt t="36524" x="1739900" y="3359150"/>
          <p14:tracePt t="36540" x="1739900" y="3352800"/>
          <p14:tracePt t="36540" x="1746250" y="3333750"/>
          <p14:tracePt t="36557" x="1746250" y="3321050"/>
          <p14:tracePt t="36557" x="1752600" y="3314700"/>
          <p14:tracePt t="36574" x="1752600" y="3308350"/>
          <p14:tracePt t="36574" x="1752600" y="3302000"/>
          <p14:tracePt t="36591" x="1758950" y="3295650"/>
          <p14:tracePt t="36591" x="1758950" y="3289300"/>
          <p14:tracePt t="36607" x="1765300" y="3282950"/>
          <p14:tracePt t="36624" x="1771650" y="3276600"/>
          <p14:tracePt t="36647" x="1778000" y="3276600"/>
          <p14:tracePt t="36671" x="1778000" y="3282950"/>
          <p14:tracePt t="36699" x="1784350" y="3282950"/>
          <p14:tracePt t="36736" x="1790700" y="3289300"/>
          <p14:tracePt t="36759" x="1790700" y="3295650"/>
          <p14:tracePt t="36775" x="1797050" y="3302000"/>
          <p14:tracePt t="36791" x="1797050" y="3308350"/>
          <p14:tracePt t="36796" x="1797050" y="3314700"/>
          <p14:tracePt t="36811" x="1790700" y="3321050"/>
          <p14:tracePt t="36827" x="1790700" y="3327400"/>
          <p14:tracePt t="36840" x="1784350" y="3333750"/>
          <p14:tracePt t="36840" x="1784350" y="3346450"/>
          <p14:tracePt t="36858" x="1784350" y="3352800"/>
          <p14:tracePt t="36858" x="1784350" y="3359150"/>
          <p14:tracePt t="36875" x="1784350" y="3365500"/>
          <p14:tracePt t="36890" x="1778000" y="3371850"/>
          <p14:tracePt t="36890" x="1778000" y="3378200"/>
          <p14:tracePt t="36909" x="1771650" y="3384550"/>
          <p14:tracePt t="36909" x="1758950" y="3390900"/>
          <p14:tracePt t="36926" x="1752600" y="3397250"/>
          <p14:tracePt t="36926" x="1746250" y="3403600"/>
          <p14:tracePt t="36942" x="1733550" y="3409950"/>
          <p14:tracePt t="36942" x="1720850" y="3416300"/>
          <p14:tracePt t="36958" x="1701800" y="3422650"/>
          <p14:tracePt t="36958" x="1689100" y="3429000"/>
          <p14:tracePt t="36976" x="1651000" y="3435350"/>
          <p14:tracePt t="36976" x="1625600" y="3435350"/>
          <p14:tracePt t="36993" x="1600200" y="3435350"/>
          <p14:tracePt t="36993" x="1574800" y="3429000"/>
          <p14:tracePt t="37009" x="1543050" y="3422650"/>
          <p14:tracePt t="37009" x="1511300" y="3416300"/>
          <p14:tracePt t="37025" x="1479550" y="3409950"/>
          <p14:tracePt t="37025" x="1447800" y="3397250"/>
          <p14:tracePt t="37025" x="1416050" y="3378200"/>
          <p14:tracePt t="37045" x="1377950" y="3365500"/>
          <p14:tracePt t="37057" x="1346200" y="3352800"/>
          <p14:tracePt t="37057" x="1289050" y="3321050"/>
          <p14:tracePt t="37077" x="1257300" y="3302000"/>
          <p14:tracePt t="37077" x="1231900" y="3282950"/>
          <p14:tracePt t="37092" x="1206500" y="3263900"/>
          <p14:tracePt t="37092" x="1187450" y="3244850"/>
          <p14:tracePt t="37092" x="1168400" y="3225800"/>
          <p14:tracePt t="37112" x="1155700" y="3200400"/>
          <p14:tracePt t="37124" x="1143000" y="3181350"/>
          <p14:tracePt t="37124" x="1136650" y="3155950"/>
          <p14:tracePt t="37124" x="1130300" y="3130550"/>
          <p14:tracePt t="37145" x="1130300" y="3111500"/>
          <p14:tracePt t="37145" x="1130300" y="3086100"/>
          <p14:tracePt t="37159" x="1136650" y="3060700"/>
          <p14:tracePt t="37159" x="1143000" y="3035300"/>
          <p14:tracePt t="37176" x="1155700" y="3009900"/>
          <p14:tracePt t="37176" x="1174750" y="2984500"/>
          <p14:tracePt t="37193" x="1193800" y="2952750"/>
          <p14:tracePt t="37193" x="1219200" y="2921000"/>
          <p14:tracePt t="37210" x="1244600" y="2889250"/>
          <p14:tracePt t="37210" x="1314450" y="2832100"/>
          <p14:tracePt t="37227" x="1352550" y="2800350"/>
          <p14:tracePt t="37227" x="1403350" y="2768600"/>
          <p14:tracePt t="37243" x="1447800" y="2743200"/>
          <p14:tracePt t="37243" x="1504950" y="2717800"/>
          <p14:tracePt t="37260" x="1562100" y="2692400"/>
          <p14:tracePt t="37260" x="1676400" y="2654300"/>
          <p14:tracePt t="37277" x="1739900" y="2641600"/>
          <p14:tracePt t="37277" x="1797050" y="2635250"/>
          <p14:tracePt t="37293" x="1860550" y="2628900"/>
          <p14:tracePt t="37293" x="1917700" y="2628900"/>
          <p14:tracePt t="37310" x="1974850" y="2635250"/>
          <p14:tracePt t="37310" x="2032000" y="2647950"/>
          <p14:tracePt t="37327" x="2089150" y="2660650"/>
          <p14:tracePt t="37327" x="2190750" y="2692400"/>
          <p14:tracePt t="37345" x="2241550" y="2711450"/>
          <p14:tracePt t="37345" x="2286000" y="2730500"/>
          <p14:tracePt t="37360" x="2330450" y="2749550"/>
          <p14:tracePt t="37360" x="2368550" y="2768600"/>
          <p14:tracePt t="37377" x="2406650" y="2787650"/>
          <p14:tracePt t="37377" x="2438400" y="2806700"/>
          <p14:tracePt t="37377" x="2470150" y="2825750"/>
          <p14:tracePt t="37397" x="2495550" y="2844800"/>
          <p14:tracePt t="37408" x="2514600" y="2863850"/>
          <p14:tracePt t="37408" x="2533650" y="2889250"/>
          <p14:tracePt t="37408" x="2546350" y="2908300"/>
          <p14:tracePt t="37429" x="2565400" y="2940050"/>
          <p14:tracePt t="37429" x="2571750" y="2965450"/>
          <p14:tracePt t="37445" x="2578100" y="2997200"/>
          <p14:tracePt t="37445" x="2578100" y="3022600"/>
          <p14:tracePt t="37461" x="2578100" y="3054350"/>
          <p14:tracePt t="37461" x="2571750" y="3086100"/>
          <p14:tracePt t="37477" x="2565400" y="3111500"/>
          <p14:tracePt t="37477" x="2559050" y="3143250"/>
          <p14:tracePt t="37477" x="2540000" y="3168650"/>
          <p14:tracePt t="37497" x="2527300" y="3194050"/>
          <p14:tracePt t="37508" x="2514600" y="3219450"/>
          <p14:tracePt t="37508" x="2476500" y="3270250"/>
          <p14:tracePt t="37527" x="2457450" y="3289300"/>
          <p14:tracePt t="37527" x="2438400" y="3314700"/>
          <p14:tracePt t="37545" x="2413000" y="3333750"/>
          <p14:tracePt t="37545" x="2393950" y="3352800"/>
          <p14:tracePt t="37561" x="2368550" y="3371850"/>
          <p14:tracePt t="37561" x="2317750" y="3397250"/>
          <p14:tracePt t="37578" x="2292350" y="3409950"/>
          <p14:tracePt t="37578" x="2266950" y="3422650"/>
          <p14:tracePt t="37596" x="2241550" y="3429000"/>
          <p14:tracePt t="37596" x="2216150" y="3429000"/>
          <p14:tracePt t="37611" x="2190750" y="3435350"/>
          <p14:tracePt t="37611" x="2159000" y="3435350"/>
          <p14:tracePt t="37628" x="2139950" y="3429000"/>
          <p14:tracePt t="37628" x="2089150" y="3416300"/>
          <p14:tracePt t="37645" x="2063750" y="3409950"/>
          <p14:tracePt t="37645" x="2044700" y="3403600"/>
          <p14:tracePt t="37661" x="2025650" y="3397250"/>
          <p14:tracePt t="37661" x="2006600" y="3390900"/>
          <p14:tracePt t="37677" x="1993900" y="3378200"/>
          <p14:tracePt t="37677" x="1981200" y="3371850"/>
          <p14:tracePt t="37677" x="1968500" y="3365500"/>
          <p14:tracePt t="37697" x="1955800" y="3359150"/>
          <p14:tracePt t="37709" x="1949450" y="3352800"/>
          <p14:tracePt t="37709" x="1930400" y="3346450"/>
          <p14:tracePt t="37728" x="1924050" y="3340100"/>
          <p14:tracePt t="37728" x="1917700" y="3333750"/>
          <p14:tracePt t="37746" x="1905000" y="3333750"/>
          <p14:tracePt t="37760" x="1905000" y="3327400"/>
          <p14:tracePt t="37776" x="1898650" y="3321050"/>
          <p14:tracePt t="37793" x="1905000" y="3314700"/>
          <p14:tracePt t="37900" x="1911350" y="3321050"/>
          <p14:tracePt t="37936" x="1911350" y="3327400"/>
          <p14:tracePt t="38036" x="1917700" y="3327400"/>
          <p14:tracePt t="38072" x="1911350" y="3321050"/>
          <p14:tracePt t="38232" x="1911350" y="3314700"/>
          <p14:tracePt t="38284" x="1911350" y="3308350"/>
          <p14:tracePt t="38304" x="1911350" y="3302000"/>
          <p14:tracePt t="38327" x="1911350" y="3295650"/>
          <p14:tracePt t="38380" x="1917700" y="3289300"/>
          <p14:tracePt t="38404" x="1917700" y="3282950"/>
          <p14:tracePt t="38416" x="1924050" y="3282950"/>
          <p14:tracePt t="38432" x="1930400" y="3276600"/>
          <p14:tracePt t="38448" x="1936750" y="3276600"/>
          <p14:tracePt t="38456" x="1943100" y="3276600"/>
          <p14:tracePt t="38464" x="1949450" y="3270250"/>
          <p14:tracePt t="38464" x="1955800" y="3270250"/>
          <p14:tracePt t="38481" x="1962150" y="3270250"/>
          <p14:tracePt t="38481" x="1974850" y="3270250"/>
          <p14:tracePt t="38497" x="1981200" y="3270250"/>
          <p14:tracePt t="38497" x="1993900" y="3270250"/>
          <p14:tracePt t="38497" x="2006600" y="3270250"/>
          <p14:tracePt t="38516" x="2019300" y="3270250"/>
          <p14:tracePt t="38529" x="2032000" y="3270250"/>
          <p14:tracePt t="38529" x="2063750" y="3276600"/>
          <p14:tracePt t="38548" x="2089150" y="3282950"/>
          <p14:tracePt t="38548" x="2108200" y="3289300"/>
          <p14:tracePt t="38565" x="2133600" y="3295650"/>
          <p14:tracePt t="38565" x="2165350" y="3302000"/>
          <p14:tracePt t="38581" x="2190750" y="3308350"/>
          <p14:tracePt t="38581" x="2260600" y="3314700"/>
          <p14:tracePt t="38599" x="2298700" y="3314700"/>
          <p14:tracePt t="38599" x="2343150" y="3321050"/>
          <p14:tracePt t="38614" x="2387600" y="3333750"/>
          <p14:tracePt t="38614" x="2444750" y="3346450"/>
          <p14:tracePt t="38631" x="2508250" y="3365500"/>
          <p14:tracePt t="38631" x="2578100" y="3384550"/>
          <p14:tracePt t="38648" x="2654300" y="3409950"/>
          <p14:tracePt t="38648" x="2825750" y="3473450"/>
          <p14:tracePt t="38665" x="2921000" y="3498850"/>
          <p14:tracePt t="38665" x="3016250" y="3524250"/>
          <p14:tracePt t="38682" x="3105150" y="3543300"/>
          <p14:tracePt t="38682" x="3194050" y="3562350"/>
          <p14:tracePt t="38698" x="3282950" y="3568700"/>
          <p14:tracePt t="38698" x="3365500" y="3575050"/>
          <p14:tracePt t="38698" x="3441700" y="3581400"/>
          <p14:tracePt t="38717" x="3517900" y="3581400"/>
          <p14:tracePt t="38730" x="3587750" y="3581400"/>
          <p14:tracePt t="38730" x="3708400" y="3581400"/>
          <p14:tracePt t="38749" x="3765550" y="3587750"/>
          <p14:tracePt t="38749" x="3816350" y="3587750"/>
          <p14:tracePt t="38765" x="3860800" y="3594100"/>
          <p14:tracePt t="38765" x="3898900" y="3600450"/>
          <p14:tracePt t="38782" x="3930650" y="3606800"/>
          <p14:tracePt t="38782" x="3962400" y="3613150"/>
          <p14:tracePt t="38782" x="3987800" y="3619500"/>
          <p14:tracePt t="38801" x="4006850" y="3632200"/>
          <p14:tracePt t="38813" x="4025900" y="3632200"/>
          <p14:tracePt t="38813" x="4044950" y="3644900"/>
          <p14:tracePt t="38833" x="4051300" y="3644900"/>
          <p14:tracePt t="38833" x="4057650" y="3651250"/>
          <p14:tracePt t="38849" x="4064000" y="3657600"/>
          <p14:tracePt t="38863" x="4064000" y="3663950"/>
          <p14:tracePt t="38863" x="4064000" y="3670300"/>
          <p14:tracePt t="38863" x="4064000" y="3676650"/>
          <p14:tracePt t="38885" x="4057650" y="3683000"/>
          <p14:tracePt t="38897" x="4057650" y="3689350"/>
          <p14:tracePt t="38914" x="4051300" y="3695700"/>
          <p14:tracePt t="38914" x="4044950" y="3695700"/>
          <p14:tracePt t="38932" x="4038600" y="3702050"/>
          <p14:tracePt t="38947" x="4032250" y="3702050"/>
          <p14:tracePt t="38964" x="4019550" y="3702050"/>
          <p14:tracePt t="38980" x="4013200" y="3702050"/>
          <p14:tracePt t="38980" x="4006850" y="3695700"/>
          <p14:tracePt t="39000" x="3994150" y="3695700"/>
          <p14:tracePt t="39016" x="3994150" y="3702050"/>
          <p14:tracePt t="39031" x="3987800" y="3702050"/>
          <p14:tracePt t="39031" x="3981450" y="3708400"/>
          <p14:tracePt t="39050" x="3975100" y="3708400"/>
          <p14:tracePt t="39064" x="3968750" y="3714750"/>
          <p14:tracePt t="39081" x="3968750" y="3708400"/>
          <p14:tracePt t="39117" x="3975100" y="3702050"/>
          <p14:tracePt t="39143" x="3981450" y="3695700"/>
          <p14:tracePt t="39168" x="3987800" y="3683000"/>
          <p14:tracePt t="39196" x="3994150" y="3683000"/>
          <p14:tracePt t="39204" x="4000500" y="3676650"/>
          <p14:tracePt t="39220" x="4006850" y="3670300"/>
          <p14:tracePt t="39236" x="4019550" y="3670300"/>
          <p14:tracePt t="39253" x="4025900" y="3670300"/>
          <p14:tracePt t="39265" x="4032250" y="3670300"/>
          <p14:tracePt t="39384" x="4032250" y="3676650"/>
          <p14:tracePt t="39416" x="4032250" y="3683000"/>
          <p14:tracePt t="39436" x="4025900" y="3689350"/>
          <p14:tracePt t="39460" x="4032250" y="3689350"/>
          <p14:tracePt t="39632" x="4038600" y="3683000"/>
          <p14:tracePt t="39676" x="4044950" y="3676650"/>
          <p14:tracePt t="39732" x="4038600" y="3683000"/>
          <p14:tracePt t="39856" x="4038600" y="3689350"/>
          <p14:tracePt t="39940" x="4032250" y="3689350"/>
          <p14:tracePt t="39984" x="4032250" y="3683000"/>
          <p14:tracePt t="40008" x="4025900" y="3676650"/>
          <p14:tracePt t="40024" x="4032250" y="3676650"/>
          <p14:tracePt t="40052" x="4038600" y="3683000"/>
          <p14:tracePt t="40076" x="4038600" y="3676650"/>
          <p14:tracePt t="40144" x="4044950" y="3670300"/>
          <p14:tracePt t="40232" x="4044950" y="3663950"/>
          <p14:tracePt t="40240" x="4051300" y="3657600"/>
          <p14:tracePt t="40264" x="4057650" y="3651250"/>
          <p14:tracePt t="40276" x="4057650" y="3644900"/>
          <p14:tracePt t="40300" x="4051300" y="3638550"/>
          <p14:tracePt t="40392" x="4051300" y="3625850"/>
          <p14:tracePt t="40436" x="4057650" y="3625850"/>
          <p14:tracePt t="40452" x="4064000" y="3625850"/>
          <p14:tracePt t="40464" x="4070350" y="3625850"/>
          <p14:tracePt t="40480" x="4076700" y="3632200"/>
          <p14:tracePt t="40489" x="4083050" y="3632200"/>
          <p14:tracePt t="40489" x="4089400" y="3632200"/>
          <p14:tracePt t="40504" x="4095750" y="3638550"/>
          <p14:tracePt t="40519" x="4102100" y="3632200"/>
          <p14:tracePt t="40519" x="4108450" y="3632200"/>
          <p14:tracePt t="40537" x="4114800" y="3632200"/>
          <p14:tracePt t="40553" x="4121150" y="3632200"/>
          <p14:tracePt t="40569" x="4127500" y="3632200"/>
          <p14:tracePt t="40586" x="4127500" y="3638550"/>
          <p14:tracePt t="40609" x="4133850" y="3638550"/>
          <p14:tracePt t="40720" x="4140200" y="3644900"/>
          <p14:tracePt t="40736" x="4146550" y="3644900"/>
          <p14:tracePt t="40749" x="4152900" y="3644900"/>
          <p14:tracePt t="40757" x="4159250" y="3651250"/>
          <p14:tracePt t="40770" x="4165600" y="3657600"/>
          <p14:tracePt t="40770" x="4171950" y="3670300"/>
          <p14:tracePt t="40789" x="4171950" y="3676650"/>
          <p14:tracePt t="40789" x="4178300" y="3683000"/>
          <p14:tracePt t="40805" x="4184650" y="3689350"/>
          <p14:tracePt t="40820" x="4191000" y="3695700"/>
          <p14:tracePt t="40837" x="4197350" y="3702050"/>
          <p14:tracePt t="40837" x="4197350" y="3708400"/>
          <p14:tracePt t="40857" x="4203700" y="3714750"/>
          <p14:tracePt t="40857" x="4203700" y="3727450"/>
          <p14:tracePt t="40872" x="4210050" y="373380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9879</TotalTime>
  <Words>1137</Words>
  <Application>Microsoft Office PowerPoint</Application>
  <PresentationFormat>画面に合わせる (4:3)</PresentationFormat>
  <Paragraphs>72</Paragraphs>
  <Slides>7</Slides>
  <Notes>7</Notes>
  <HiddenSlides>0</HiddenSlides>
  <MMClips>7</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実験計画</vt:lpstr>
      <vt:lpstr>要因実験</vt:lpstr>
      <vt:lpstr>水準の数，幅を決める</vt:lpstr>
      <vt:lpstr>量的因子の水準数</vt:lpstr>
      <vt:lpstr>データを集めたら</vt:lpstr>
      <vt:lpstr>異常値の取り扱い</vt:lpstr>
      <vt:lpstr>データを集めたら</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kobayasi</cp:lastModifiedBy>
  <cp:revision>188</cp:revision>
  <dcterms:created xsi:type="dcterms:W3CDTF">2002-05-14T06:24:18Z</dcterms:created>
  <dcterms:modified xsi:type="dcterms:W3CDTF">2014-01-12T01:09:40Z</dcterms:modified>
</cp:coreProperties>
</file>