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555" r:id="rId2"/>
    <p:sldId id="529" r:id="rId3"/>
    <p:sldId id="530" r:id="rId4"/>
    <p:sldId id="531" r:id="rId5"/>
    <p:sldId id="532" r:id="rId6"/>
    <p:sldId id="533" r:id="rId7"/>
    <p:sldId id="534" r:id="rId8"/>
    <p:sldId id="535" r:id="rId9"/>
    <p:sldId id="537" r:id="rId10"/>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74958" autoAdjust="0"/>
  </p:normalViewPr>
  <p:slideViewPr>
    <p:cSldViewPr>
      <p:cViewPr varScale="1">
        <p:scale>
          <a:sx n="47" d="100"/>
          <a:sy n="47" d="100"/>
        </p:scale>
        <p:origin x="186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770D0F-587F-4099-A2F6-0DF46877BDE1}" type="slidenum">
              <a:rPr lang="en-US" altLang="ja-JP"/>
              <a:pPr/>
              <a:t>‹#›</a:t>
            </a:fld>
            <a:endParaRPr lang="en-US" altLang="ja-JP"/>
          </a:p>
        </p:txBody>
      </p:sp>
    </p:spTree>
    <p:extLst>
      <p:ext uri="{BB962C8B-B14F-4D97-AF65-F5344CB8AC3E}">
        <p14:creationId xmlns:p14="http://schemas.microsoft.com/office/powerpoint/2010/main" val="13703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C80693-F805-4E12-8CD0-2B39AD458449}" type="slidenum">
              <a:rPr lang="en-US" altLang="ja-JP"/>
              <a:pPr/>
              <a:t>‹#›</a:t>
            </a:fld>
            <a:endParaRPr lang="en-US" altLang="ja-JP"/>
          </a:p>
        </p:txBody>
      </p:sp>
    </p:spTree>
    <p:extLst>
      <p:ext uri="{BB962C8B-B14F-4D97-AF65-F5344CB8AC3E}">
        <p14:creationId xmlns:p14="http://schemas.microsoft.com/office/powerpoint/2010/main" val="2293940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プリント「生物統計学＿第１５回</a:t>
            </a:r>
            <a:r>
              <a:rPr kumimoji="1" lang="ja-JP" altLang="ja-JP" sz="1200" kern="1200" dirty="0" smtClean="0">
                <a:solidFill>
                  <a:schemeClr val="tx1"/>
                </a:solidFill>
                <a:effectLst/>
                <a:latin typeface="Times New Roman" pitchFamily="18" charset="0"/>
                <a:ea typeface="ＭＳ Ｐ明朝" charset="-128"/>
                <a:cs typeface="+mn-cs"/>
              </a:rPr>
              <a:t>実際の統計解析</a:t>
            </a:r>
            <a:r>
              <a:rPr kumimoji="1" lang="en-US" altLang="ja-JP" dirty="0" smtClean="0"/>
              <a:t>2013</a:t>
            </a:r>
            <a:r>
              <a:rPr kumimoji="1" lang="ja-JP" altLang="en-US" dirty="0" smtClean="0"/>
              <a:t>年」</a:t>
            </a:r>
            <a:r>
              <a:rPr kumimoji="1" lang="en-US" altLang="ja-JP" dirty="0" smtClean="0"/>
              <a:t>P</a:t>
            </a:r>
            <a:r>
              <a:rPr kumimoji="1" lang="ja-JP" altLang="en-US" dirty="0" smtClean="0"/>
              <a:t>１以降を予習しながら空所を埋めていきましょう．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実験が終わり，データをとりおえてから，どのようにデータを解析するか，どんなグラフを書くかを決めればよいだろうというのではよく</a:t>
            </a:r>
            <a:r>
              <a:rPr kumimoji="1" lang="ja-JP" altLang="en-US" sz="1200" kern="1200" dirty="0" smtClean="0">
                <a:solidFill>
                  <a:schemeClr val="tx1"/>
                </a:solidFill>
                <a:effectLst/>
                <a:latin typeface="Times New Roman" pitchFamily="18" charset="0"/>
                <a:ea typeface="ＭＳ Ｐ明朝" charset="-128"/>
                <a:cs typeface="+mn-cs"/>
              </a:rPr>
              <a:t>ありません</a:t>
            </a:r>
            <a:r>
              <a:rPr kumimoji="1" lang="ja-JP" altLang="ja-JP" sz="1200" kern="1200" dirty="0" smtClean="0">
                <a:solidFill>
                  <a:schemeClr val="tx1"/>
                </a:solidFill>
                <a:effectLst/>
                <a:latin typeface="Times New Roman" pitchFamily="18" charset="0"/>
                <a:ea typeface="ＭＳ Ｐ明朝" charset="-128"/>
                <a:cs typeface="+mn-cs"/>
              </a:rPr>
              <a:t>．実験を始める場合，証明したい仮説があるはずで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．その仮説をどのような図表で，どんな統計解析を使って，証明するかをあらかじめ決めておくことが実験計画をしっかり立てる上でも大切で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．さらに実験データをとってから統計解析しようとすると，適切な統計解析ができない実験計画だったことがあとからわかることも決して少なく</a:t>
            </a:r>
            <a:r>
              <a:rPr kumimoji="1" lang="ja-JP" altLang="en-US" sz="1200" kern="1200" dirty="0" smtClean="0">
                <a:solidFill>
                  <a:schemeClr val="tx1"/>
                </a:solidFill>
                <a:effectLst/>
                <a:latin typeface="Times New Roman" pitchFamily="18" charset="0"/>
                <a:ea typeface="ＭＳ Ｐ明朝" charset="-128"/>
                <a:cs typeface="+mn-cs"/>
              </a:rPr>
              <a:t>ありません</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回帰直線を書くのか，多重比較をするのかなどは実験計画の段階で決めておかなければならないでしょう．</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1</a:t>
            </a:fld>
            <a:endParaRPr lang="en-US" altLang="ja-JP"/>
          </a:p>
        </p:txBody>
      </p:sp>
    </p:spTree>
    <p:extLst>
      <p:ext uri="{BB962C8B-B14F-4D97-AF65-F5344CB8AC3E}">
        <p14:creationId xmlns:p14="http://schemas.microsoft.com/office/powerpoint/2010/main" val="212805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実験計画を立てる手順を考えましょう．</a:t>
            </a:r>
          </a:p>
          <a:p>
            <a:r>
              <a:rPr kumimoji="1" lang="ja-JP" altLang="en-US" dirty="0" smtClean="0"/>
              <a:t>まず要因を絞り込みます</a:t>
            </a:r>
            <a:endParaRPr kumimoji="1" lang="en-US" altLang="ja-JP" dirty="0" smtClean="0"/>
          </a:p>
          <a:p>
            <a:r>
              <a:rPr kumimoji="1" lang="ja-JP" altLang="en-US" dirty="0" smtClean="0"/>
              <a:t>①　要因を列挙します</a:t>
            </a:r>
          </a:p>
          <a:p>
            <a:r>
              <a:rPr kumimoji="1" lang="ja-JP" altLang="en-US" dirty="0" smtClean="0"/>
              <a:t>②　要因間の関係を図示します</a:t>
            </a:r>
          </a:p>
          <a:p>
            <a:r>
              <a:rPr kumimoji="1" lang="ja-JP" altLang="en-US" dirty="0" smtClean="0"/>
              <a:t>③　要因を分類します（制御因子，標示因子など）</a:t>
            </a:r>
          </a:p>
          <a:p>
            <a:r>
              <a:rPr kumimoji="1" lang="ja-JP" altLang="en-US" dirty="0" smtClean="0"/>
              <a:t>そのあと，因子と水準を決定します．</a:t>
            </a:r>
          </a:p>
          <a:p>
            <a:r>
              <a:rPr kumimoji="1" lang="ja-JP" altLang="en-US" dirty="0" smtClean="0"/>
              <a:t>①　採用する因子を決めます</a:t>
            </a:r>
          </a:p>
          <a:p>
            <a:r>
              <a:rPr kumimoji="1" lang="ja-JP" altLang="en-US" dirty="0" smtClean="0"/>
              <a:t>②　それぞれの因子の水準粋を決めます</a:t>
            </a:r>
          </a:p>
          <a:p>
            <a:r>
              <a:rPr kumimoji="1" lang="ja-JP" altLang="en-US" dirty="0" smtClean="0"/>
              <a:t>③　実験計画法に基づき実験計画を組みます</a:t>
            </a:r>
          </a:p>
          <a:p>
            <a:r>
              <a:rPr kumimoji="1" lang="ja-JP" altLang="en-US" dirty="0" smtClean="0"/>
              <a:t>④　どのような図表を書き，統計解析するかを決めます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2</a:t>
            </a:fld>
            <a:endParaRPr lang="en-US" altLang="ja-JP"/>
          </a:p>
        </p:txBody>
      </p:sp>
    </p:spTree>
    <p:extLst>
      <p:ext uri="{BB962C8B-B14F-4D97-AF65-F5344CB8AC3E}">
        <p14:creationId xmlns:p14="http://schemas.microsoft.com/office/powerpoint/2010/main" val="86073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実験の目的が例えば，「人の血圧に及ぼす摂取塩分の影響」であっても，摂取塩分と血圧だけを測れば実験は終わりとは</a:t>
            </a:r>
            <a:r>
              <a:rPr kumimoji="1" lang="ja-JP" altLang="en-US" sz="1200" kern="1200" dirty="0" smtClean="0">
                <a:solidFill>
                  <a:schemeClr val="tx1"/>
                </a:solidFill>
                <a:effectLst/>
                <a:latin typeface="Times New Roman" pitchFamily="18" charset="0"/>
                <a:ea typeface="ＭＳ Ｐ明朝" charset="-128"/>
                <a:cs typeface="+mn-cs"/>
              </a:rPr>
              <a:t>いきません</a:t>
            </a:r>
            <a:r>
              <a:rPr kumimoji="1" lang="ja-JP" altLang="ja-JP" sz="1200" kern="1200" dirty="0" smtClean="0">
                <a:solidFill>
                  <a:schemeClr val="tx1"/>
                </a:solidFill>
                <a:effectLst/>
                <a:latin typeface="Times New Roman" pitchFamily="18" charset="0"/>
                <a:ea typeface="ＭＳ Ｐ明朝" charset="-128"/>
                <a:cs typeface="+mn-cs"/>
              </a:rPr>
              <a:t>．血圧に影響を及ぼす要因は多数あ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から，摂取塩分の影響はそのような要因を無視しては解析でき</a:t>
            </a:r>
            <a:r>
              <a:rPr kumimoji="1" lang="ja-JP" altLang="en-US" sz="1200" kern="1200" dirty="0" smtClean="0">
                <a:solidFill>
                  <a:schemeClr val="tx1"/>
                </a:solidFill>
                <a:effectLst/>
                <a:latin typeface="Times New Roman" pitchFamily="18" charset="0"/>
                <a:ea typeface="ＭＳ Ｐ明朝" charset="-128"/>
                <a:cs typeface="+mn-cs"/>
              </a:rPr>
              <a:t>ません</a:t>
            </a:r>
            <a:r>
              <a:rPr kumimoji="1" lang="ja-JP" altLang="ja-JP" sz="1200" kern="1200" dirty="0" smtClean="0">
                <a:solidFill>
                  <a:schemeClr val="tx1"/>
                </a:solidFill>
                <a:effectLst/>
                <a:latin typeface="Times New Roman" pitchFamily="18" charset="0"/>
                <a:ea typeface="ＭＳ Ｐ明朝" charset="-128"/>
                <a:cs typeface="+mn-cs"/>
              </a:rPr>
              <a:t>．特に交互作用のある要因があればなおさらで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例えば，イネの収量を決める因子は多数あります．自分は肥料のやり方にしか興味がないとしてもほかの要因を検討に入れなければならないことはよくあります．とくに検討したい要因と交互作用がある要因を無視すると困ったことが起こりかねません．</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したがって，まず実験目的が決まれば，目的とする結果に影響を及ぼしそうな要因をすべて挙げてみ</a:t>
            </a:r>
            <a:r>
              <a:rPr kumimoji="1" lang="ja-JP" altLang="en-US" sz="1200" kern="1200" dirty="0" smtClean="0">
                <a:solidFill>
                  <a:schemeClr val="tx1"/>
                </a:solidFill>
                <a:effectLst/>
                <a:latin typeface="Times New Roman" pitchFamily="18" charset="0"/>
                <a:ea typeface="ＭＳ Ｐ明朝" charset="-128"/>
                <a:cs typeface="+mn-cs"/>
              </a:rPr>
              <a:t>ましょう</a:t>
            </a:r>
            <a:r>
              <a:rPr kumimoji="1" lang="ja-JP" altLang="ja-JP" sz="1200" kern="1200" dirty="0" smtClean="0">
                <a:solidFill>
                  <a:schemeClr val="tx1"/>
                </a:solidFill>
                <a:effectLst/>
                <a:latin typeface="Times New Roman" pitchFamily="18" charset="0"/>
                <a:ea typeface="ＭＳ Ｐ明朝" charset="-128"/>
                <a:cs typeface="+mn-cs"/>
              </a:rPr>
              <a:t>．そのような要因を次に，①制御因子，②標示因子，③ブロック因子，④層別因子に分類</a:t>
            </a:r>
            <a:r>
              <a:rPr kumimoji="1" lang="ja-JP" altLang="en-US" sz="1200" kern="1200" dirty="0" smtClean="0">
                <a:solidFill>
                  <a:schemeClr val="tx1"/>
                </a:solidFill>
                <a:effectLst/>
                <a:latin typeface="Times New Roman" pitchFamily="18" charset="0"/>
                <a:ea typeface="ＭＳ Ｐ明朝" charset="-128"/>
                <a:cs typeface="+mn-cs"/>
              </a:rPr>
              <a:t>します．そして，実際の実験では実際に制御しなければならないものを選び，条件を人為的に設定して，結果を比較します．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3</a:t>
            </a:fld>
            <a:endParaRPr lang="en-US" altLang="ja-JP"/>
          </a:p>
        </p:txBody>
      </p:sp>
    </p:spTree>
    <p:extLst>
      <p:ext uri="{BB962C8B-B14F-4D97-AF65-F5344CB8AC3E}">
        <p14:creationId xmlns:p14="http://schemas.microsoft.com/office/powerpoint/2010/main" val="326015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要因を分類します．制御因子と交互作用があるのかどうか，系統誤差の原因となるかどうかが要因分類の基準となります．ブロック因子は系統誤差を除去するために取り上げる因子ですが，制御因子など他の因子とは交互作用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4</a:t>
            </a:fld>
            <a:endParaRPr lang="en-US" altLang="ja-JP"/>
          </a:p>
        </p:txBody>
      </p:sp>
    </p:spTree>
    <p:extLst>
      <p:ext uri="{BB962C8B-B14F-4D97-AF65-F5344CB8AC3E}">
        <p14:creationId xmlns:p14="http://schemas.microsoft.com/office/powerpoint/2010/main" val="309879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制御因子は，その最適条件（水準）を知るために取り上げる因子で，実験の場ではもとより，その結論を適用すべき（生産の）場においても，その条件を制御できるものです．ふつうは実験にはかならず制御因子が</a:t>
            </a:r>
            <a:r>
              <a:rPr kumimoji="1" lang="en-US" altLang="ja-JP" dirty="0" smtClean="0"/>
              <a:t>1</a:t>
            </a:r>
            <a:r>
              <a:rPr kumimoji="1" lang="ja-JP" altLang="en-US" dirty="0" err="1" smtClean="0"/>
              <a:t>つは</a:t>
            </a:r>
            <a:r>
              <a:rPr kumimoji="1" lang="ja-JP" altLang="en-US" dirty="0" smtClean="0"/>
              <a:t>あります．</a:t>
            </a:r>
          </a:p>
          <a:p>
            <a:r>
              <a:rPr kumimoji="1" lang="ja-JP" altLang="en-US" dirty="0" smtClean="0"/>
              <a:t>１）ニワトリの産卵数についての品種比較試験であれば，品種が制御因子になります．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２）島根県で多収となる品種はどれかを決める</a:t>
            </a:r>
            <a:r>
              <a:rPr kumimoji="1" lang="ja-JP" altLang="en-US" sz="1200" kern="1200" dirty="0" smtClean="0">
                <a:solidFill>
                  <a:schemeClr val="tx1"/>
                </a:solidFill>
                <a:effectLst/>
                <a:latin typeface="Times New Roman" pitchFamily="18" charset="0"/>
                <a:ea typeface="ＭＳ Ｐ明朝" charset="-128"/>
                <a:cs typeface="+mn-cs"/>
              </a:rPr>
              <a:t>という実験なら，</a:t>
            </a:r>
            <a:r>
              <a:rPr kumimoji="1" lang="ja-JP" altLang="ja-JP" sz="1200" kern="1200" dirty="0" smtClean="0">
                <a:solidFill>
                  <a:schemeClr val="tx1"/>
                </a:solidFill>
                <a:effectLst/>
                <a:latin typeface="Times New Roman" pitchFamily="18" charset="0"/>
                <a:ea typeface="ＭＳ Ｐ明朝" charset="-128"/>
                <a:cs typeface="+mn-cs"/>
              </a:rPr>
              <a:t>　制御因子</a:t>
            </a:r>
            <a:r>
              <a:rPr kumimoji="1" lang="ja-JP" altLang="en-US" sz="1200" kern="1200" dirty="0" smtClean="0">
                <a:solidFill>
                  <a:schemeClr val="tx1"/>
                </a:solidFill>
                <a:effectLst/>
                <a:latin typeface="Times New Roman" pitchFamily="18" charset="0"/>
                <a:ea typeface="ＭＳ Ｐ明朝" charset="-128"/>
                <a:cs typeface="+mn-cs"/>
              </a:rPr>
              <a:t>は</a:t>
            </a:r>
            <a:r>
              <a:rPr kumimoji="1" lang="ja-JP" altLang="ja-JP" sz="1200" kern="1200" dirty="0" smtClean="0">
                <a:solidFill>
                  <a:schemeClr val="tx1"/>
                </a:solidFill>
                <a:effectLst/>
                <a:latin typeface="Times New Roman" pitchFamily="18" charset="0"/>
                <a:ea typeface="ＭＳ Ｐ明朝" charset="-128"/>
                <a:cs typeface="+mn-cs"/>
              </a:rPr>
              <a:t>品種</a:t>
            </a:r>
            <a:r>
              <a:rPr kumimoji="1" lang="ja-JP" altLang="en-US" sz="1200" kern="1200" dirty="0" smtClean="0">
                <a:solidFill>
                  <a:schemeClr val="tx1"/>
                </a:solidFill>
                <a:effectLst/>
                <a:latin typeface="Times New Roman" pitchFamily="18" charset="0"/>
                <a:ea typeface="ＭＳ Ｐ明朝" charset="-128"/>
                <a:cs typeface="+mn-cs"/>
              </a:rPr>
              <a:t>になります．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３）多収となる品種とそれに適した作期を決める</a:t>
            </a:r>
            <a:r>
              <a:rPr kumimoji="1" lang="ja-JP" altLang="en-US" sz="1200" kern="1200" dirty="0" smtClean="0">
                <a:solidFill>
                  <a:schemeClr val="tx1"/>
                </a:solidFill>
                <a:effectLst/>
                <a:latin typeface="Times New Roman" pitchFamily="18" charset="0"/>
                <a:ea typeface="ＭＳ Ｐ明朝" charset="-128"/>
                <a:cs typeface="+mn-cs"/>
              </a:rPr>
              <a:t>という実験なら，</a:t>
            </a:r>
            <a:r>
              <a:rPr kumimoji="1" lang="ja-JP" altLang="ja-JP" sz="1200" kern="1200" dirty="0" smtClean="0">
                <a:solidFill>
                  <a:schemeClr val="tx1"/>
                </a:solidFill>
                <a:effectLst/>
                <a:latin typeface="Times New Roman" pitchFamily="18" charset="0"/>
                <a:ea typeface="ＭＳ Ｐ明朝" charset="-128"/>
                <a:cs typeface="+mn-cs"/>
              </a:rPr>
              <a:t>制御因子</a:t>
            </a:r>
            <a:r>
              <a:rPr kumimoji="1" lang="ja-JP" altLang="en-US" sz="1200" kern="1200" dirty="0" smtClean="0">
                <a:solidFill>
                  <a:schemeClr val="tx1"/>
                </a:solidFill>
                <a:effectLst/>
                <a:latin typeface="Times New Roman" pitchFamily="18" charset="0"/>
                <a:ea typeface="ＭＳ Ｐ明朝" charset="-128"/>
                <a:cs typeface="+mn-cs"/>
              </a:rPr>
              <a:t>は２つになり，</a:t>
            </a:r>
            <a:r>
              <a:rPr kumimoji="1" lang="ja-JP" altLang="ja-JP" sz="1200" kern="1200" dirty="0" smtClean="0">
                <a:solidFill>
                  <a:schemeClr val="tx1"/>
                </a:solidFill>
                <a:effectLst/>
                <a:latin typeface="Times New Roman" pitchFamily="18" charset="0"/>
                <a:ea typeface="ＭＳ Ｐ明朝" charset="-128"/>
                <a:cs typeface="+mn-cs"/>
              </a:rPr>
              <a:t>品種</a:t>
            </a:r>
            <a:r>
              <a:rPr kumimoji="1" lang="ja-JP" altLang="en-US" sz="1200" kern="1200" dirty="0" smtClean="0">
                <a:solidFill>
                  <a:schemeClr val="tx1"/>
                </a:solidFill>
                <a:effectLst/>
                <a:latin typeface="Times New Roman" pitchFamily="18" charset="0"/>
                <a:ea typeface="ＭＳ Ｐ明朝" charset="-128"/>
                <a:cs typeface="+mn-cs"/>
              </a:rPr>
              <a:t>と</a:t>
            </a:r>
            <a:r>
              <a:rPr kumimoji="1" lang="ja-JP" altLang="ja-JP" sz="1200" kern="1200" dirty="0" smtClean="0">
                <a:solidFill>
                  <a:schemeClr val="tx1"/>
                </a:solidFill>
                <a:effectLst/>
                <a:latin typeface="Times New Roman" pitchFamily="18" charset="0"/>
                <a:ea typeface="ＭＳ Ｐ明朝" charset="-128"/>
                <a:cs typeface="+mn-cs"/>
              </a:rPr>
              <a:t>作期</a:t>
            </a:r>
            <a:r>
              <a:rPr kumimoji="1" lang="ja-JP" altLang="en-US" sz="1200" kern="1200" dirty="0" smtClean="0">
                <a:solidFill>
                  <a:schemeClr val="tx1"/>
                </a:solidFill>
                <a:effectLst/>
                <a:latin typeface="Times New Roman" pitchFamily="18" charset="0"/>
                <a:ea typeface="ＭＳ Ｐ明朝" charset="-128"/>
                <a:cs typeface="+mn-cs"/>
              </a:rPr>
              <a:t>です．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４）多収となる品種とそれに適した作期・施肥量を決める</a:t>
            </a:r>
            <a:r>
              <a:rPr kumimoji="1" lang="ja-JP" altLang="en-US" sz="1200" kern="1200" dirty="0" smtClean="0">
                <a:solidFill>
                  <a:schemeClr val="tx1"/>
                </a:solidFill>
                <a:effectLst/>
                <a:latin typeface="Times New Roman" pitchFamily="18" charset="0"/>
                <a:ea typeface="ＭＳ Ｐ明朝" charset="-128"/>
                <a:cs typeface="+mn-cs"/>
              </a:rPr>
              <a:t>という実験なら，</a:t>
            </a:r>
            <a:r>
              <a:rPr kumimoji="1" lang="ja-JP" altLang="ja-JP" sz="1200" kern="1200" dirty="0" smtClean="0">
                <a:solidFill>
                  <a:schemeClr val="tx1"/>
                </a:solidFill>
                <a:effectLst/>
                <a:latin typeface="Times New Roman" pitchFamily="18" charset="0"/>
                <a:ea typeface="ＭＳ Ｐ明朝" charset="-128"/>
                <a:cs typeface="+mn-cs"/>
              </a:rPr>
              <a:t>制御因子</a:t>
            </a:r>
            <a:r>
              <a:rPr kumimoji="1" lang="ja-JP" altLang="en-US" sz="1200" kern="1200" dirty="0" smtClean="0">
                <a:solidFill>
                  <a:schemeClr val="tx1"/>
                </a:solidFill>
                <a:effectLst/>
                <a:latin typeface="Times New Roman" pitchFamily="18" charset="0"/>
                <a:ea typeface="ＭＳ Ｐ明朝" charset="-128"/>
                <a:cs typeface="+mn-cs"/>
              </a:rPr>
              <a:t>は３つになり，</a:t>
            </a:r>
            <a:r>
              <a:rPr kumimoji="1" lang="ja-JP" altLang="ja-JP" sz="1200" kern="1200" dirty="0" smtClean="0">
                <a:solidFill>
                  <a:schemeClr val="tx1"/>
                </a:solidFill>
                <a:effectLst/>
                <a:latin typeface="Times New Roman" pitchFamily="18" charset="0"/>
                <a:ea typeface="ＭＳ Ｐ明朝" charset="-128"/>
                <a:cs typeface="+mn-cs"/>
              </a:rPr>
              <a:t>品種，作期，施肥量</a:t>
            </a:r>
            <a:r>
              <a:rPr kumimoji="1" lang="ja-JP" altLang="en-US" sz="1200" kern="1200" dirty="0" smtClean="0">
                <a:solidFill>
                  <a:schemeClr val="tx1"/>
                </a:solidFill>
                <a:effectLst/>
                <a:latin typeface="Times New Roman" pitchFamily="18" charset="0"/>
                <a:ea typeface="ＭＳ Ｐ明朝" charset="-128"/>
                <a:cs typeface="+mn-cs"/>
              </a:rPr>
              <a:t>です．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ふつう制御因子を複数取り上げる場合は，それぞれの制御因子間に交互作用があることを想定している場合が多いです．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5</a:t>
            </a:fld>
            <a:endParaRPr lang="en-US" altLang="ja-JP"/>
          </a:p>
        </p:txBody>
      </p:sp>
    </p:spTree>
    <p:extLst>
      <p:ext uri="{BB962C8B-B14F-4D97-AF65-F5344CB8AC3E}">
        <p14:creationId xmlns:p14="http://schemas.microsoft.com/office/powerpoint/2010/main" val="997377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標示因子とは，その最適条件を知ることは直接の目的ではありませんが，この因子の水準が異なると，他の（制御）因子の最適条件が変わるおそれがある（交互作用がある）ために実験に取り上げる因子であって，実験の場では制御されなければなりませんが，適用の場では必ずしも制御できない因子を標示因子といいます．</a:t>
            </a:r>
          </a:p>
          <a:p>
            <a:r>
              <a:rPr kumimoji="1" lang="ja-JP" altLang="ja-JP" sz="1200" kern="1200" dirty="0" smtClean="0">
                <a:solidFill>
                  <a:schemeClr val="tx1"/>
                </a:solidFill>
                <a:effectLst/>
                <a:latin typeface="Times New Roman" pitchFamily="18" charset="0"/>
                <a:ea typeface="ＭＳ Ｐ明朝" charset="-128"/>
                <a:cs typeface="+mn-cs"/>
              </a:rPr>
              <a:t>例</a:t>
            </a:r>
            <a:r>
              <a:rPr kumimoji="1" lang="ja-JP" altLang="en-US" sz="1200" kern="1200" dirty="0" smtClean="0">
                <a:solidFill>
                  <a:schemeClr val="tx1"/>
                </a:solidFill>
                <a:effectLst/>
                <a:latin typeface="Times New Roman" pitchFamily="18" charset="0"/>
                <a:ea typeface="ＭＳ Ｐ明朝" charset="-128"/>
                <a:cs typeface="+mn-cs"/>
              </a:rPr>
              <a:t>えば，</a:t>
            </a:r>
            <a:r>
              <a:rPr kumimoji="1" lang="ja-JP" altLang="ja-JP" sz="1200" kern="1200" dirty="0" smtClean="0">
                <a:solidFill>
                  <a:schemeClr val="tx1"/>
                </a:solidFill>
                <a:effectLst/>
                <a:latin typeface="Times New Roman" pitchFamily="18" charset="0"/>
                <a:ea typeface="ＭＳ Ｐ明朝" charset="-128"/>
                <a:cs typeface="+mn-cs"/>
              </a:rPr>
              <a:t>島根県で多収となる品種はどれかを決める</a:t>
            </a:r>
            <a:r>
              <a:rPr kumimoji="1" lang="ja-JP" altLang="en-US" sz="1200" kern="1200" dirty="0" smtClean="0">
                <a:solidFill>
                  <a:schemeClr val="tx1"/>
                </a:solidFill>
                <a:effectLst/>
                <a:latin typeface="Times New Roman" pitchFamily="18" charset="0"/>
                <a:ea typeface="ＭＳ Ｐ明朝" charset="-128"/>
                <a:cs typeface="+mn-cs"/>
              </a:rPr>
              <a:t>実験では</a:t>
            </a:r>
            <a:r>
              <a:rPr kumimoji="1" lang="ja-JP" altLang="ja-JP" sz="1200" kern="1200" dirty="0" smtClean="0">
                <a:solidFill>
                  <a:schemeClr val="tx1"/>
                </a:solidFill>
                <a:effectLst/>
                <a:latin typeface="Times New Roman" pitchFamily="18" charset="0"/>
                <a:ea typeface="ＭＳ Ｐ明朝" charset="-128"/>
                <a:cs typeface="+mn-cs"/>
              </a:rPr>
              <a:t>制御因子</a:t>
            </a:r>
            <a:r>
              <a:rPr kumimoji="1" lang="ja-JP" altLang="en-US" sz="1200" kern="1200" dirty="0" smtClean="0">
                <a:solidFill>
                  <a:schemeClr val="tx1"/>
                </a:solidFill>
                <a:effectLst/>
                <a:latin typeface="Times New Roman" pitchFamily="18" charset="0"/>
                <a:ea typeface="ＭＳ Ｐ明朝" charset="-128"/>
                <a:cs typeface="+mn-cs"/>
              </a:rPr>
              <a:t>は</a:t>
            </a:r>
            <a:r>
              <a:rPr kumimoji="1" lang="ja-JP" altLang="ja-JP" sz="1200" kern="1200" dirty="0" smtClean="0">
                <a:solidFill>
                  <a:schemeClr val="tx1"/>
                </a:solidFill>
                <a:effectLst/>
                <a:latin typeface="Times New Roman" pitchFamily="18" charset="0"/>
                <a:ea typeface="ＭＳ Ｐ明朝" charset="-128"/>
                <a:cs typeface="+mn-cs"/>
              </a:rPr>
              <a:t>品種</a:t>
            </a:r>
            <a:r>
              <a:rPr kumimoji="1" lang="ja-JP" altLang="en-US" sz="1200" kern="1200" dirty="0" smtClean="0">
                <a:solidFill>
                  <a:schemeClr val="tx1"/>
                </a:solidFill>
                <a:effectLst/>
                <a:latin typeface="Times New Roman" pitchFamily="18" charset="0"/>
                <a:ea typeface="ＭＳ Ｐ明朝" charset="-128"/>
                <a:cs typeface="+mn-cs"/>
              </a:rPr>
              <a:t>となります．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この場合，作期や施肥方法が標示因子となるかもしれ</a:t>
            </a:r>
            <a:r>
              <a:rPr kumimoji="1" lang="ja-JP" altLang="en-US" sz="1200" kern="1200" dirty="0" smtClean="0">
                <a:solidFill>
                  <a:schemeClr val="tx1"/>
                </a:solidFill>
                <a:effectLst/>
                <a:latin typeface="Times New Roman" pitchFamily="18" charset="0"/>
                <a:ea typeface="ＭＳ Ｐ明朝" charset="-128"/>
                <a:cs typeface="+mn-cs"/>
              </a:rPr>
              <a:t>ません．</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6</a:t>
            </a:fld>
            <a:endParaRPr lang="en-US" altLang="ja-JP"/>
          </a:p>
        </p:txBody>
      </p:sp>
    </p:spTree>
    <p:extLst>
      <p:ext uri="{BB962C8B-B14F-4D97-AF65-F5344CB8AC3E}">
        <p14:creationId xmlns:p14="http://schemas.microsoft.com/office/powerpoint/2010/main" val="258731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作期は水の得られる時期（梅雨など），水稲以外の作物（野菜，果樹，チャなど）の繁忙期などによって，左右され，かならずしも現場の農家では制御でき</a:t>
            </a:r>
            <a:r>
              <a:rPr kumimoji="1" lang="ja-JP" altLang="en-US" sz="1200" kern="1200" dirty="0" smtClean="0">
                <a:solidFill>
                  <a:schemeClr val="tx1"/>
                </a:solidFill>
                <a:effectLst/>
                <a:latin typeface="Times New Roman" pitchFamily="18" charset="0"/>
                <a:ea typeface="ＭＳ Ｐ明朝" charset="-128"/>
                <a:cs typeface="+mn-cs"/>
              </a:rPr>
              <a:t>ません．</a:t>
            </a:r>
            <a:r>
              <a:rPr kumimoji="1" lang="ja-JP" altLang="ja-JP" sz="1200" kern="1200" dirty="0" smtClean="0">
                <a:solidFill>
                  <a:schemeClr val="tx1"/>
                </a:solidFill>
                <a:effectLst/>
                <a:latin typeface="Times New Roman" pitchFamily="18" charset="0"/>
                <a:ea typeface="ＭＳ Ｐ明朝" charset="-128"/>
                <a:cs typeface="+mn-cs"/>
              </a:rPr>
              <a:t>施肥方法でも，琵琶湖など湖沼，河川の近くのために水質保全の理由から，多収になる施肥方法が認められないこともあ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このように制御因子に交互作用のある標示因子が何かは専門的知識だけでなく，現場への理解も必要となることも多い</a:t>
            </a:r>
            <a:r>
              <a:rPr kumimoji="1" lang="ja-JP" altLang="en-US" sz="1200" kern="1200" dirty="0" smtClean="0">
                <a:solidFill>
                  <a:schemeClr val="tx1"/>
                </a:solidFill>
                <a:effectLst/>
                <a:latin typeface="Times New Roman" pitchFamily="18" charset="0"/>
                <a:ea typeface="ＭＳ Ｐ明朝" charset="-128"/>
                <a:cs typeface="+mn-cs"/>
              </a:rPr>
              <a:t>です．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7</a:t>
            </a:fld>
            <a:endParaRPr lang="en-US" altLang="ja-JP"/>
          </a:p>
        </p:txBody>
      </p:sp>
    </p:spTree>
    <p:extLst>
      <p:ext uri="{BB962C8B-B14F-4D97-AF65-F5344CB8AC3E}">
        <p14:creationId xmlns:p14="http://schemas.microsoft.com/office/powerpoint/2010/main" val="304495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の精度を高めるために，実験の場の局所管理に用いる因子で，その水準自身は特性値に若干の影響を与えるかもしれませんが，他の（制御・標示）因子とは交互作用を持たないと考えられる因子をブロック因子といいます．系統誤差のうち，重要なものをブロック因子に取り上げることも多いです．そうすればフィッシャーの三原則によって，系統誤差をブロック間差として除去できます．</a:t>
            </a:r>
          </a:p>
          <a:p>
            <a:r>
              <a:rPr kumimoji="1" lang="ja-JP" altLang="en-US" dirty="0" smtClean="0"/>
              <a:t>例：ニワトリの産卵数についての品種試験においては鶏舎の違いなどがブロック因子となります．</a:t>
            </a:r>
          </a:p>
          <a:p>
            <a:r>
              <a:rPr kumimoji="1" lang="ja-JP" altLang="en-US" dirty="0" smtClean="0"/>
              <a:t>例：水稲の品種試験においては圃場のムラなどが考えられます．</a:t>
            </a:r>
            <a:endParaRPr kumimoji="1" lang="en-US" altLang="ja-JP" dirty="0" smtClean="0"/>
          </a:p>
          <a:p>
            <a:r>
              <a:rPr kumimoji="1" lang="ja-JP" altLang="en-US" dirty="0" smtClean="0"/>
              <a:t>層別因子は，制御因子や標示因子と交互作用を持つおそれがありますが，実験の場でも適用の場でも制御できない因子のことです．</a:t>
            </a:r>
          </a:p>
          <a:p>
            <a:r>
              <a:rPr kumimoji="1" lang="ja-JP" altLang="en-US" dirty="0" smtClean="0"/>
              <a:t>例：水稲の品種試験では，年度，地域などの因子です．同じ品種でも年によって成績が違うこともあるし，地域によっても成績が異なるでしょう．しかし，年度や地域は制御できない上に，品種との交互作用が認められます．なお層別因子は標示因子と区別しにくい場合もあるので，標示因子にまとめてしまうこともあります．</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どの因子が制御因子であり，どの因子が標示因子であるかを決めるのは専門的な知識を動員して考えるしかありません．統計学だけで決められるものではありません．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8</a:t>
            </a:fld>
            <a:endParaRPr lang="en-US" altLang="ja-JP"/>
          </a:p>
        </p:txBody>
      </p:sp>
    </p:spTree>
    <p:extLst>
      <p:ext uri="{BB962C8B-B14F-4D97-AF65-F5344CB8AC3E}">
        <p14:creationId xmlns:p14="http://schemas.microsoft.com/office/powerpoint/2010/main" val="339797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予習は「生物統計学第１４回宿題と第１５回のための予習</a:t>
            </a:r>
            <a:r>
              <a:rPr lang="en-US" altLang="ja-JP" dirty="0" smtClean="0"/>
              <a:t>2013 </a:t>
            </a:r>
            <a:r>
              <a:rPr lang="ja-JP" altLang="en-US" dirty="0" smtClean="0"/>
              <a:t>」の提出用</a:t>
            </a:r>
            <a:r>
              <a:rPr lang="ja-JP" altLang="en-US" smtClean="0"/>
              <a:t>タブ欄問２に</a:t>
            </a:r>
            <a:r>
              <a:rPr lang="ja-JP" altLang="en-US" dirty="0" smtClean="0"/>
              <a:t>入力して提出してください．</a:t>
            </a:r>
            <a:endParaRPr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9</a:t>
            </a:fld>
            <a:endParaRPr lang="en-US" altLang="ja-JP"/>
          </a:p>
        </p:txBody>
      </p:sp>
    </p:spTree>
    <p:extLst>
      <p:ext uri="{BB962C8B-B14F-4D97-AF65-F5344CB8AC3E}">
        <p14:creationId xmlns:p14="http://schemas.microsoft.com/office/powerpoint/2010/main" val="2255218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C55A4DA-6634-47BE-9567-6E3E4EC8236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4324DE3-AE79-49D9-A7D9-2DCB19772E0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3271433-6F3E-4F80-9E14-52953FCC607D}"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F4E1B05-485A-4012-9778-5322762A46F7}"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47A4823-2E04-411A-BCB1-A8C6F71ECDA9}"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3B7B0BDC-0AFE-4073-8FFA-92D612BD40A7}"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38E8E177-370A-483F-8D2D-4E854C71CAB7}"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1B3B1497-E405-4A9A-BBA0-FFC625EEC9FA}"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03BAEA92-7F4D-4894-B971-7CF09CF299C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0F46C3FB-59CB-413A-B199-68DDDD243E4F}"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0F4539E-6413-4313-BBC5-9FE4FEE04AE0}"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BD8E8-09E0-4AD0-8FCF-55E79FF269A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実験を始める前に</a:t>
            </a:r>
            <a:endParaRPr kumimoji="1" lang="ja-JP" altLang="en-US" dirty="0"/>
          </a:p>
        </p:txBody>
      </p:sp>
      <p:sp>
        <p:nvSpPr>
          <p:cNvPr id="3" name="テキスト ボックス 2"/>
          <p:cNvSpPr txBox="1"/>
          <p:nvPr/>
        </p:nvSpPr>
        <p:spPr>
          <a:xfrm>
            <a:off x="395536" y="1268760"/>
            <a:ext cx="6014788" cy="1200329"/>
          </a:xfrm>
          <a:prstGeom prst="rect">
            <a:avLst/>
          </a:prstGeom>
          <a:noFill/>
        </p:spPr>
        <p:txBody>
          <a:bodyPr wrap="none" rtlCol="0">
            <a:spAutoFit/>
          </a:bodyPr>
          <a:lstStyle/>
          <a:p>
            <a:r>
              <a:rPr kumimoji="1" lang="ja-JP" altLang="en-US" dirty="0" smtClean="0"/>
              <a:t>仮説を証明できる図表を考えておくこと</a:t>
            </a:r>
            <a:endParaRPr kumimoji="1" lang="en-US" altLang="ja-JP" dirty="0" smtClean="0"/>
          </a:p>
          <a:p>
            <a:endParaRPr lang="en-US" altLang="ja-JP" dirty="0"/>
          </a:p>
          <a:p>
            <a:r>
              <a:rPr kumimoji="1" lang="ja-JP" altLang="en-US" dirty="0" smtClean="0"/>
              <a:t>その図表にどのような統計的情報を入れるか</a:t>
            </a:r>
            <a:endParaRPr kumimoji="1" lang="ja-JP" altLang="en-US"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708920"/>
            <a:ext cx="6343997" cy="357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テキスト ボックス 36"/>
          <p:cNvSpPr txBox="1"/>
          <p:nvPr/>
        </p:nvSpPr>
        <p:spPr>
          <a:xfrm>
            <a:off x="393304" y="5524131"/>
            <a:ext cx="1415772" cy="461665"/>
          </a:xfrm>
          <a:prstGeom prst="rect">
            <a:avLst/>
          </a:prstGeom>
          <a:noFill/>
        </p:spPr>
        <p:txBody>
          <a:bodyPr wrap="none" rtlCol="0">
            <a:spAutoFit/>
          </a:bodyPr>
          <a:lstStyle/>
          <a:p>
            <a:r>
              <a:rPr kumimoji="1" lang="ja-JP" altLang="en-US" dirty="0" smtClean="0"/>
              <a:t>回帰直線</a:t>
            </a:r>
            <a:endParaRPr kumimoji="1" lang="ja-JP" altLang="en-US" dirty="0"/>
          </a:p>
        </p:txBody>
      </p:sp>
      <p:sp>
        <p:nvSpPr>
          <p:cNvPr id="38" name="テキスト ボックス 37"/>
          <p:cNvSpPr txBox="1"/>
          <p:nvPr/>
        </p:nvSpPr>
        <p:spPr>
          <a:xfrm>
            <a:off x="2044432" y="3356992"/>
            <a:ext cx="1107996" cy="461665"/>
          </a:xfrm>
          <a:prstGeom prst="rect">
            <a:avLst/>
          </a:prstGeom>
          <a:noFill/>
        </p:spPr>
        <p:txBody>
          <a:bodyPr wrap="none" rtlCol="0">
            <a:spAutoFit/>
          </a:bodyPr>
          <a:lstStyle/>
          <a:p>
            <a:r>
              <a:rPr kumimoji="1" lang="ja-JP" altLang="en-US" dirty="0" smtClean="0"/>
              <a:t>誤差線</a:t>
            </a:r>
            <a:endParaRPr kumimoji="1" lang="ja-JP" altLang="en-US" dirty="0"/>
          </a:p>
        </p:txBody>
      </p:sp>
      <p:sp>
        <p:nvSpPr>
          <p:cNvPr id="39" name="テキスト ボックス 38"/>
          <p:cNvSpPr txBox="1"/>
          <p:nvPr/>
        </p:nvSpPr>
        <p:spPr>
          <a:xfrm>
            <a:off x="5940152" y="6305020"/>
            <a:ext cx="1611339" cy="461665"/>
          </a:xfrm>
          <a:prstGeom prst="rect">
            <a:avLst/>
          </a:prstGeom>
          <a:noFill/>
        </p:spPr>
        <p:txBody>
          <a:bodyPr wrap="none" rtlCol="0">
            <a:spAutoFit/>
          </a:bodyPr>
          <a:lstStyle/>
          <a:p>
            <a:r>
              <a:rPr lang="en-US" altLang="ja-JP" dirty="0" smtClean="0"/>
              <a:t>ab     a      b</a:t>
            </a:r>
            <a:endParaRPr kumimoji="1" lang="ja-JP" altLang="en-US" dirty="0"/>
          </a:p>
        </p:txBody>
      </p:sp>
      <p:sp>
        <p:nvSpPr>
          <p:cNvPr id="40" name="テキスト ボックス 39"/>
          <p:cNvSpPr txBox="1"/>
          <p:nvPr/>
        </p:nvSpPr>
        <p:spPr>
          <a:xfrm>
            <a:off x="4324024" y="5852894"/>
            <a:ext cx="1415772" cy="461665"/>
          </a:xfrm>
          <a:prstGeom prst="rect">
            <a:avLst/>
          </a:prstGeom>
          <a:noFill/>
        </p:spPr>
        <p:txBody>
          <a:bodyPr wrap="none" rtlCol="0">
            <a:spAutoFit/>
          </a:bodyPr>
          <a:lstStyle/>
          <a:p>
            <a:r>
              <a:rPr kumimoji="1" lang="ja-JP" altLang="en-US" dirty="0" smtClean="0"/>
              <a:t>多重比較</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211191094"/>
      </p:ext>
    </p:extLst>
  </p:cSld>
  <p:clrMapOvr>
    <a:masterClrMapping/>
  </p:clrMapOvr>
  <mc:AlternateContent xmlns:mc="http://schemas.openxmlformats.org/markup-compatibility/2006">
    <mc:Choice xmlns:p14="http://schemas.microsoft.com/office/powerpoint/2010/main" Requires="p14">
      <p:transition spd="slow" p14:dur="2000" advTm="86453"/>
    </mc:Choice>
    <mc:Fallback>
      <p:transition spd="slow" advTm="864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3457" x="984250" y="4933950"/>
          <p14:tracePt t="3457" x="1009650" y="4946650"/>
          <p14:tracePt t="4022" x="1016000" y="4946650"/>
          <p14:tracePt t="4045" x="1016000" y="4953000"/>
          <p14:tracePt t="4054" x="1022350" y="4953000"/>
          <p14:tracePt t="4062" x="1035050" y="4953000"/>
          <p14:tracePt t="4062" x="1047750" y="4953000"/>
          <p14:tracePt t="4076" x="1060450" y="4953000"/>
          <p14:tracePt t="4076" x="1085850" y="4953000"/>
          <p14:tracePt t="4092" x="1111250" y="4953000"/>
          <p14:tracePt t="4092" x="1136650" y="4946650"/>
          <p14:tracePt t="4109" x="1168400" y="4946650"/>
          <p14:tracePt t="4109" x="1206500" y="4940300"/>
          <p14:tracePt t="4126" x="1244600" y="4940300"/>
          <p14:tracePt t="4126" x="1320800" y="4940300"/>
          <p14:tracePt t="4142" x="1358900" y="4946650"/>
          <p14:tracePt t="4142" x="1403350" y="4946650"/>
          <p14:tracePt t="4159" x="1441450" y="4953000"/>
          <p14:tracePt t="4159" x="1485900" y="4965700"/>
          <p14:tracePt t="4175" x="1530350" y="4978400"/>
          <p14:tracePt t="4175" x="1574800" y="4991100"/>
          <p14:tracePt t="4175" x="1625600" y="5010150"/>
          <p14:tracePt t="4193" x="1670050" y="5029200"/>
          <p14:tracePt t="4208" x="1720850" y="5048250"/>
          <p14:tracePt t="4208" x="1828800" y="5105400"/>
          <p14:tracePt t="4226" x="1885950" y="5130800"/>
          <p14:tracePt t="4226" x="1943100" y="5162550"/>
          <p14:tracePt t="4243" x="1993900" y="5187950"/>
          <p14:tracePt t="4243" x="2044700" y="5219700"/>
          <p14:tracePt t="4259" x="2127250" y="5238750"/>
          <p14:tracePt t="4302" x="2178050" y="5276850"/>
          <p14:tracePt t="4314" x="2266950" y="5353050"/>
          <p14:tracePt t="4322" x="2362200" y="5403850"/>
          <p14:tracePt t="4338" x="2457450" y="5454650"/>
          <p14:tracePt t="4346" x="2546350" y="5505450"/>
          <p14:tracePt t="4359" x="2647950" y="5562600"/>
          <p14:tracePt t="4359" x="2813050" y="5676900"/>
          <p14:tracePt t="4376" x="2914650" y="5721350"/>
          <p14:tracePt t="4376" x="2978150" y="5727700"/>
          <p14:tracePt t="4393" x="3028950" y="5753100"/>
          <p14:tracePt t="4393" x="3079750" y="5772150"/>
          <p14:tracePt t="4410" x="3130550" y="5791200"/>
          <p14:tracePt t="4410" x="3175000" y="5816600"/>
          <p14:tracePt t="4427" x="3219450" y="5835650"/>
          <p14:tracePt t="4427" x="3302000" y="5873750"/>
          <p14:tracePt t="4443" x="3340100" y="5892800"/>
          <p14:tracePt t="4443" x="3378200" y="5911850"/>
          <p14:tracePt t="4460" x="3416300" y="5930900"/>
          <p14:tracePt t="4460" x="3454400" y="5943600"/>
          <p14:tracePt t="4477" x="3486150" y="5956300"/>
          <p14:tracePt t="4477" x="3517900" y="5969000"/>
          <p14:tracePt t="4477" x="3549650" y="5981700"/>
          <p14:tracePt t="4494" x="3575050" y="5994400"/>
          <p14:tracePt t="4494" x="3606800" y="6007100"/>
          <p14:tracePt t="4510" x="3625850" y="6013450"/>
          <p14:tracePt t="4510" x="3651250" y="6019800"/>
          <p14:tracePt t="4527" x="3663950" y="6032500"/>
          <p14:tracePt t="4527" x="3676650" y="6038850"/>
          <p14:tracePt t="4544" x="3689350" y="6038850"/>
          <p14:tracePt t="4544" x="3695700" y="6045200"/>
          <p14:tracePt t="4560" x="3695700" y="6038850"/>
          <p14:tracePt t="4578" x="3689350" y="6032500"/>
          <p14:tracePt t="4593" x="3676650" y="6026150"/>
          <p14:tracePt t="4593" x="3676650" y="6019800"/>
          <p14:tracePt t="4611" x="3670300" y="6013450"/>
          <p14:tracePt t="4611" x="3670300" y="6007100"/>
          <p14:tracePt t="4627" x="3663950" y="6000750"/>
          <p14:tracePt t="4643" x="3657600" y="5994400"/>
          <p14:tracePt t="4660" x="3657600" y="5988050"/>
          <p14:tracePt t="4660" x="3651250" y="5981700"/>
          <p14:tracePt t="4678" x="3651250" y="5975350"/>
          <p14:tracePt t="4678" x="3651250" y="5969000"/>
          <p14:tracePt t="4694" x="3651250" y="5956300"/>
          <p14:tracePt t="4710" x="3651250" y="5949950"/>
          <p14:tracePt t="5342" x="3721100" y="5943600"/>
          <p14:tracePt t="5358" x="3721100" y="5949950"/>
          <p14:tracePt t="5378" x="3721100" y="5943600"/>
          <p14:tracePt t="5422" x="3721100" y="5937250"/>
          <p14:tracePt t="5462" x="3727450" y="5930900"/>
          <p14:tracePt t="5470" x="3727450" y="5924550"/>
          <p14:tracePt t="5482" x="3733800" y="5918200"/>
          <p14:tracePt t="5506" x="3740150" y="5918200"/>
          <p14:tracePt t="5523" x="3746500" y="5911850"/>
          <p14:tracePt t="5550" x="3752850" y="5911850"/>
          <p14:tracePt t="5566" x="3759200" y="5911850"/>
          <p14:tracePt t="5590" x="3759200" y="5905500"/>
          <p14:tracePt t="5598" x="3771900" y="5905500"/>
          <p14:tracePt t="5610" x="3778250" y="5905500"/>
          <p14:tracePt t="5626" x="3784600" y="5899150"/>
          <p14:tracePt t="5642" x="3790950" y="5892800"/>
          <p14:tracePt t="5651" x="3797300" y="5892800"/>
          <p14:tracePt t="5663" x="3803650" y="5880100"/>
          <p14:tracePt t="5680" x="3803650" y="5873750"/>
          <p14:tracePt t="5697" x="3810000" y="5873750"/>
          <p14:tracePt t="5713" x="3816350" y="5873750"/>
          <p14:tracePt t="5713" x="3822700" y="5873750"/>
          <p14:tracePt t="5731" x="3829050" y="5867400"/>
          <p14:tracePt t="5762" x="3829050" y="5861050"/>
          <p14:tracePt t="5790" x="3829050" y="5854700"/>
          <p14:tracePt t="5838" x="3829050" y="5848350"/>
          <p14:tracePt t="5858" x="3829050" y="5842000"/>
          <p14:tracePt t="5890" x="3829050" y="5835650"/>
          <p14:tracePt t="5918" x="3835400" y="5829300"/>
          <p14:tracePt t="5942" x="3829050" y="5822950"/>
          <p14:tracePt t="6002" x="3829050" y="5816600"/>
          <p14:tracePt t="6023" x="3829050" y="5810250"/>
          <p14:tracePt t="6047" x="3822700" y="5810250"/>
          <p14:tracePt t="6219" x="3822700" y="5816600"/>
          <p14:tracePt t="6251" x="3822700" y="5822950"/>
          <p14:tracePt t="6279" x="3822700" y="5829300"/>
          <p14:tracePt t="6391" x="3822700" y="5835650"/>
          <p14:tracePt t="6407" x="3822700" y="5842000"/>
          <p14:tracePt t="6430" x="3816350" y="5842000"/>
          <p14:tracePt t="6473" x="3810000" y="5848350"/>
          <p14:tracePt t="6518" x="3810000" y="5854700"/>
          <p14:tracePt t="6549" x="3816350" y="5861050"/>
          <p14:tracePt t="6570" x="3822700" y="5867400"/>
          <p14:tracePt t="6681" x="3822700" y="5873750"/>
          <p14:tracePt t="6697" x="3829050" y="5880100"/>
          <p14:tracePt t="6730" x="3829050" y="5886450"/>
          <p14:tracePt t="6749" x="3822700" y="5886450"/>
          <p14:tracePt t="6798" x="3816350" y="5886450"/>
          <p14:tracePt t="6834" x="3810000" y="5886450"/>
          <p14:tracePt t="6857" x="3810000" y="5880100"/>
          <p14:tracePt t="6909" x="3810000" y="5873750"/>
          <p14:tracePt t="6929" x="3816350" y="5867400"/>
          <p14:tracePt t="6970" x="3822700" y="5867400"/>
          <p14:tracePt t="6998" x="3829050" y="5867400"/>
          <p14:tracePt t="7050" x="3822700" y="5873750"/>
          <p14:tracePt t="7133" x="3822700" y="5880100"/>
          <p14:tracePt t="7170" x="3816350" y="5880100"/>
          <p14:tracePt t="7202" x="3810000" y="5880100"/>
          <p14:tracePt t="7222" x="3803650" y="5880100"/>
          <p14:tracePt t="7254" x="3810000" y="5873750"/>
          <p14:tracePt t="7366" x="3816350" y="5873750"/>
          <p14:tracePt t="7401" x="3822700" y="5873750"/>
          <p14:tracePt t="7434" x="3816350" y="5867400"/>
          <p14:tracePt t="7613" x="3816350" y="5873750"/>
          <p14:tracePt t="7742" x="3810000" y="5880100"/>
          <p14:tracePt t="7762" x="3810000" y="5873750"/>
          <p14:tracePt t="7830" x="3816350" y="5880100"/>
          <p14:tracePt t="7882" x="3816350" y="5886450"/>
          <p14:tracePt t="7906" x="3810000" y="5873750"/>
          <p14:tracePt t="7982" x="3816350" y="5880100"/>
          <p14:tracePt t="8025" x="3816350" y="5873750"/>
          <p14:tracePt t="8118" x="3810000" y="5880100"/>
          <p14:tracePt t="8250" x="3810000" y="5886450"/>
          <p14:tracePt t="8290" x="3810000" y="5880100"/>
          <p14:tracePt t="8302" x="3810000" y="5873750"/>
          <p14:tracePt t="8350" x="3810000" y="5880100"/>
          <p14:tracePt t="8478" x="3810000" y="5886450"/>
          <p14:tracePt t="8505" x="3810000" y="5880100"/>
          <p14:tracePt t="8670" x="3810000" y="5886450"/>
          <p14:tracePt t="8722" x="3810000" y="5880100"/>
          <p14:tracePt t="8798" x="3810000" y="5873750"/>
          <p14:tracePt t="8806" x="3810000" y="5880100"/>
          <p14:tracePt t="8873" x="3810000" y="5873750"/>
          <p14:tracePt t="9001" x="3810000" y="5880100"/>
          <p14:tracePt t="9045" x="3810000" y="5873750"/>
          <p14:tracePt t="9069" x="3810000" y="5867400"/>
          <p14:tracePt t="9081" x="3810000" y="5873750"/>
          <p14:tracePt t="9137" x="3810000" y="5867400"/>
          <p14:tracePt t="9189" x="3816350" y="5861050"/>
          <p14:tracePt t="9302" x="3816350" y="5854700"/>
          <p14:tracePt t="9330" x="3816350" y="5861050"/>
          <p14:tracePt t="9389" x="3816350" y="5854700"/>
          <p14:tracePt t="9449" x="3816350" y="5861050"/>
          <p14:tracePt t="9498" x="3810000" y="5867400"/>
          <p14:tracePt t="9629" x="3810000" y="5854700"/>
          <p14:tracePt t="9689" x="3810000" y="5861050"/>
          <p14:tracePt t="9730" x="3816350" y="5867400"/>
          <p14:tracePt t="9782" x="3810000" y="5867400"/>
          <p14:tracePt t="9825" x="3810000" y="5861050"/>
          <p14:tracePt t="9841" x="3810000" y="5854700"/>
          <p14:tracePt t="9850" x="3810000" y="5861050"/>
          <p14:tracePt t="9893" x="3816350" y="5867400"/>
          <p14:tracePt t="9930" x="3816350" y="5873750"/>
          <p14:tracePt t="9946" x="3816350" y="5867400"/>
          <p14:tracePt t="9982" x="3816350" y="5873750"/>
          <p14:tracePt t="10066" x="3816350" y="5867400"/>
          <p14:tracePt t="10134" x="3816350" y="5873750"/>
          <p14:tracePt t="10218" x="3816350" y="5867400"/>
          <p14:tracePt t="10282" x="3816350" y="5873750"/>
          <p14:tracePt t="10478" x="3816350" y="5880100"/>
          <p14:tracePt t="10503" x="3816350" y="5873750"/>
          <p14:tracePt t="10538" x="3822700" y="5880100"/>
          <p14:tracePt t="10750" x="3822700" y="5873750"/>
          <p14:tracePt t="10803" x="3822700" y="5867400"/>
          <p14:tracePt t="10819" x="3816350" y="5873750"/>
          <p14:tracePt t="10846" x="3822700" y="5867400"/>
          <p14:tracePt t="10939" x="3822700" y="5873750"/>
          <p14:tracePt t="10959" x="3822700" y="5880100"/>
          <p14:tracePt t="11139" x="3822700" y="5873750"/>
          <p14:tracePt t="11230" x="3816350" y="5880100"/>
          <p14:tracePt t="11267" x="3816350" y="5886450"/>
          <p14:tracePt t="11319" x="3816350" y="5880100"/>
          <p14:tracePt t="11371" x="3816350" y="5886450"/>
          <p14:tracePt t="11431" x="3822700" y="5880100"/>
          <p14:tracePt t="11479" x="3822700" y="5886450"/>
          <p14:tracePt t="11531" x="3822700" y="5873750"/>
          <p14:tracePt t="11626" x="3822700" y="5880100"/>
          <p14:tracePt t="11678" x="3822700" y="5873750"/>
          <p14:tracePt t="11823" x="3822700" y="5880100"/>
          <p14:tracePt t="11850" x="3829050" y="5886450"/>
          <p14:tracePt t="11935" x="3829050" y="5892800"/>
          <p14:tracePt t="11958" x="3829050" y="5880100"/>
          <p14:tracePt t="12018" x="3829050" y="5886450"/>
          <p14:tracePt t="12091" x="3829050" y="5892800"/>
          <p14:tracePt t="12191" x="3829050" y="5899150"/>
          <p14:tracePt t="12203" x="3822700" y="5905500"/>
          <p14:tracePt t="12218" x="3822700" y="5911850"/>
          <p14:tracePt t="12243" x="3816350" y="5911850"/>
          <p14:tracePt t="12263" x="3810000" y="5911850"/>
          <p14:tracePt t="12278" x="3803650" y="5905500"/>
          <p14:tracePt t="12311" x="3803650" y="5911850"/>
          <p14:tracePt t="12339" x="3797300" y="5911850"/>
          <p14:tracePt t="12363" x="3797300" y="5918200"/>
          <p14:tracePt t="12371" x="3790950" y="5911850"/>
          <p14:tracePt t="12459" x="3797300" y="5911850"/>
          <p14:tracePt t="12511" x="3803650" y="5918200"/>
          <p14:tracePt t="12559" x="3803650" y="5924550"/>
          <p14:tracePt t="12571" x="3803650" y="5918200"/>
          <p14:tracePt t="12619" x="3803650" y="5911850"/>
          <p14:tracePt t="12715" x="3810000" y="5911850"/>
          <p14:tracePt t="12743" x="3810000" y="5905500"/>
          <p14:tracePt t="12895" x="3810000" y="5899150"/>
          <p14:tracePt t="12903" x="3810000" y="5892800"/>
          <p14:tracePt t="12931" x="3816350" y="5899150"/>
          <p14:tracePt t="12970" x="3822700" y="5899150"/>
          <p14:tracePt t="13014" x="3829050" y="5899150"/>
          <p14:tracePt t="13051" x="3829050" y="5892800"/>
          <p14:tracePt t="13083" x="3822700" y="5899150"/>
          <p14:tracePt t="13159" x="3829050" y="5892800"/>
          <p14:tracePt t="13247" x="3829050" y="5899150"/>
          <p14:tracePt t="13279" x="3822700" y="5899150"/>
          <p14:tracePt t="13351" x="3816350" y="5905500"/>
          <p14:tracePt t="13399" x="3816350" y="5899150"/>
          <p14:tracePt t="13411" x="3816350" y="5905500"/>
          <p14:tracePt t="13419" x="3816350" y="5911850"/>
          <p14:tracePt t="13463" x="3810000" y="5918200"/>
          <p14:tracePt t="13495" x="3810000" y="5911850"/>
          <p14:tracePt t="13522" x="3803650" y="5905500"/>
          <p14:tracePt t="13571" x="3803650" y="5911850"/>
          <p14:tracePt t="13606" x="3810000" y="5918200"/>
          <p14:tracePt t="13638" x="3816350" y="5911850"/>
          <p14:tracePt t="13718" x="3816350" y="5905500"/>
          <p14:tracePt t="13795" x="3816350" y="5899150"/>
          <p14:tracePt t="13839" x="3822700" y="5892800"/>
          <p14:tracePt t="13879" x="3816350" y="5899150"/>
          <p14:tracePt t="13939" x="3810000" y="5899150"/>
          <p14:tracePt t="13959" x="3810000" y="5911850"/>
          <p14:tracePt t="13975" x="3810000" y="5918200"/>
          <p14:tracePt t="14043" x="3810000" y="5924550"/>
          <p14:tracePt t="14079" x="3816350" y="5918200"/>
          <p14:tracePt t="14139" x="3816350" y="5911850"/>
          <p14:tracePt t="14163" x="3816350" y="5905500"/>
          <p14:tracePt t="14199" x="3822700" y="5905500"/>
          <p14:tracePt t="14239" x="3829050" y="5899150"/>
          <p14:tracePt t="14283" x="3829050" y="5892800"/>
          <p14:tracePt t="14291" x="3829050" y="5886450"/>
          <p14:tracePt t="14303" x="3829050" y="5880100"/>
          <p14:tracePt t="14319" x="3822700" y="5873750"/>
          <p14:tracePt t="14379" x="3816350" y="5880100"/>
          <p14:tracePt t="14411" x="3816350" y="5873750"/>
          <p14:tracePt t="14539" x="3822700" y="5880100"/>
          <p14:tracePt t="14559" x="3829050" y="5873750"/>
          <p14:tracePt t="14643" x="3829050" y="5867400"/>
          <p14:tracePt t="14672" x="3829050" y="5861050"/>
          <p14:tracePt t="14687" x="3829050" y="5854700"/>
          <p14:tracePt t="14711" x="3829050" y="5848350"/>
          <p14:tracePt t="14780" x="3829050" y="5854700"/>
          <p14:tracePt t="14860" x="3835400" y="5861050"/>
          <p14:tracePt t="14892" x="3829050" y="5854700"/>
          <p14:tracePt t="14956" x="3829050" y="5861050"/>
          <p14:tracePt t="14996" x="3829050" y="5867400"/>
          <p14:tracePt t="15019" x="3829050" y="5854700"/>
          <p14:tracePt t="15124" x="3829050" y="5861050"/>
          <p14:tracePt t="15135" x="3829050" y="5867400"/>
          <p14:tracePt t="15168" x="3829050" y="5873750"/>
          <p14:tracePt t="15287" x="3822700" y="5880100"/>
          <p14:tracePt t="15316" x="3822700" y="5873750"/>
          <p14:tracePt t="15383" x="3822700" y="5867400"/>
          <p14:tracePt t="15424" x="3829050" y="5867400"/>
          <p14:tracePt t="15459" x="3829050" y="5873750"/>
          <p14:tracePt t="15511" x="3829050" y="5867400"/>
          <p14:tracePt t="15536" x="3822700" y="5873750"/>
          <p14:tracePt t="15563" x="3822700" y="5880100"/>
          <p14:tracePt t="15596" x="3822700" y="5886450"/>
          <p14:tracePt t="15603" x="3822700" y="5892800"/>
          <p14:tracePt t="15648" x="3822700" y="5886450"/>
          <p14:tracePt t="15676" x="3822700" y="5880100"/>
          <p14:tracePt t="15699" x="3822700" y="5886450"/>
          <p14:tracePt t="15736" x="3822700" y="5892800"/>
          <p14:tracePt t="15751" x="3829050" y="5886450"/>
          <p14:tracePt t="15828" x="3829050" y="5880100"/>
          <p14:tracePt t="15856" x="3822700" y="5880100"/>
          <p14:tracePt t="15912" x="3822700" y="5886450"/>
          <p14:tracePt t="16015" x="3822700" y="5880100"/>
          <p14:tracePt t="16196" x="3829050" y="5886450"/>
          <p14:tracePt t="16292" x="3829050" y="5880100"/>
          <p14:tracePt t="16315" x="3829050" y="5873750"/>
          <p14:tracePt t="16344" x="3822700" y="5880100"/>
          <p14:tracePt t="16376" x="3822700" y="5886450"/>
          <p14:tracePt t="16404" x="3822700" y="5892800"/>
          <p14:tracePt t="16428" x="3816350" y="5899150"/>
          <p14:tracePt t="16452" x="3816350" y="5892800"/>
          <p14:tracePt t="16644" x="3816350" y="5899150"/>
          <p14:tracePt t="16668" x="3816350" y="5905500"/>
          <p14:tracePt t="16704" x="3816350" y="5899150"/>
          <p14:tracePt t="16764" x="3810000" y="5899150"/>
          <p14:tracePt t="16939" x="3810000" y="5892800"/>
          <p14:tracePt t="16983" x="3810000" y="5899150"/>
          <p14:tracePt t="17011" x="3816350" y="5892800"/>
          <p14:tracePt t="17268" x="3816350" y="5886450"/>
          <p14:tracePt t="17312" x="3816350" y="5892800"/>
          <p14:tracePt t="17335" x="3816350" y="5899150"/>
          <p14:tracePt t="17372" x="3816350" y="5892800"/>
          <p14:tracePt t="17412" x="3816350" y="5899150"/>
          <p14:tracePt t="17492" x="3816350" y="5905500"/>
          <p14:tracePt t="17516" x="3822700" y="5899150"/>
          <p14:tracePt t="17560" x="3822700" y="5905500"/>
          <p14:tracePt t="17800" x="3816350" y="5905500"/>
          <p14:tracePt t="17832" x="3810000" y="5911850"/>
          <p14:tracePt t="17896" x="3810000" y="5918200"/>
          <p14:tracePt t="17912" x="3810000" y="5905500"/>
          <p14:tracePt t="17964" x="3816350" y="5905500"/>
          <p14:tracePt t="18152" x="3816350" y="5911850"/>
          <p14:tracePt t="18220" x="3816350" y="5905500"/>
          <p14:tracePt t="18279" x="3810000" y="5899150"/>
          <p14:tracePt t="18484" x="3816350" y="5905500"/>
          <p14:tracePt t="18556" x="3816350" y="5892800"/>
          <p14:tracePt t="18665" x="3816350" y="5899150"/>
          <p14:tracePt t="18676" x="3816350" y="5905500"/>
          <p14:tracePt t="18693" x="3810000" y="5911850"/>
          <p14:tracePt t="18724" x="3816350" y="5911850"/>
          <p14:tracePt t="18784" x="3816350" y="5905500"/>
          <p14:tracePt t="18820" x="3822700" y="5899150"/>
          <p14:tracePt t="18916" x="3816350" y="5905500"/>
          <p14:tracePt t="18972" x="3816350" y="5911850"/>
          <p14:tracePt t="19008" x="3816350" y="5905500"/>
          <p14:tracePt t="19032" x="3816350" y="5911850"/>
          <p14:tracePt t="19076" x="3816350" y="5905500"/>
          <p14:tracePt t="19137" x="3816350" y="5911850"/>
          <p14:tracePt t="19153" x="3816350" y="5905500"/>
          <p14:tracePt t="19213" x="3816350" y="5918200"/>
          <p14:tracePt t="19249" x="3822700" y="5918200"/>
          <p14:tracePt t="19344" x="3816350" y="5918200"/>
          <p14:tracePt t="19369" x="3816350" y="5911850"/>
          <p14:tracePt t="19413" x="3816350" y="5918200"/>
          <p14:tracePt t="19516" x="3822700" y="5930900"/>
          <p14:tracePt t="19548" x="3822700" y="5924550"/>
          <p14:tracePt t="19640" x="3829050" y="5924550"/>
          <p14:tracePt t="19872" x="3829050" y="5918200"/>
          <p14:tracePt t="19885" x="3822700" y="5924550"/>
          <p14:tracePt t="19944" x="3822700" y="5918200"/>
          <p14:tracePt t="19961" x="3822700" y="5911850"/>
          <p14:tracePt t="20037" x="3822700" y="5918200"/>
          <p14:tracePt t="20081" x="3829050" y="5924550"/>
          <p14:tracePt t="20097" x="3829050" y="5918200"/>
          <p14:tracePt t="20237" x="3835400" y="5924550"/>
          <p14:tracePt t="20313" x="3835400" y="5918200"/>
          <p14:tracePt t="20337" x="3829050" y="5911850"/>
          <p14:tracePt t="20373" x="3829050" y="5918200"/>
          <p14:tracePt t="20396" x="3829050" y="5911850"/>
          <p14:tracePt t="20433" x="3829050" y="5918200"/>
          <p14:tracePt t="20441" x="3829050" y="5911850"/>
          <p14:tracePt t="20457" x="3829050" y="5899150"/>
          <p14:tracePt t="20477" x="3829050" y="5905500"/>
          <p14:tracePt t="20501" x="3829050" y="5911850"/>
          <p14:tracePt t="20533" x="3829050" y="5918200"/>
          <p14:tracePt t="20545" x="3822700" y="5924550"/>
          <p14:tracePt t="20553" x="3829050" y="5924550"/>
          <p14:tracePt t="20717" x="3835400" y="5924550"/>
          <p14:tracePt t="20853" x="3829050" y="5924550"/>
          <p14:tracePt t="20957" x="3829050" y="5918200"/>
          <p14:tracePt t="21005" x="3829050" y="5924550"/>
          <p14:tracePt t="21101" x="3829050" y="5918200"/>
          <p14:tracePt t="21161" x="3835400" y="5924550"/>
          <p14:tracePt t="21213" x="3835400" y="5918200"/>
          <p14:tracePt t="21289" x="3835400" y="5924550"/>
          <p14:tracePt t="21341" x="3835400" y="5930900"/>
          <p14:tracePt t="21365" x="3835400" y="5924550"/>
          <p14:tracePt t="21433" x="3835400" y="5918200"/>
          <p14:tracePt t="21528" x="3841750" y="5911850"/>
          <p14:tracePt t="21701" x="3841750" y="5918200"/>
          <p14:tracePt t="21745" x="3841750" y="5911850"/>
          <p14:tracePt t="21865" x="3841750" y="5918200"/>
          <p14:tracePt t="22581" x="3848100" y="5918200"/>
          <p14:tracePt t="22649" x="3841750" y="5924550"/>
          <p14:tracePt t="22985" x="3867150" y="5905500"/>
          <p14:tracePt t="23053" x="3867150" y="5899150"/>
          <p14:tracePt t="23089" x="3873500" y="5892800"/>
          <p14:tracePt t="23173" x="3873500" y="5886450"/>
          <p14:tracePt t="23185" x="3879850" y="5886450"/>
          <p14:tracePt t="23253" x="3879850" y="5892800"/>
          <p14:tracePt t="23269" x="3886200" y="5899150"/>
          <p14:tracePt t="23354" x="3892550" y="5899150"/>
          <p14:tracePt t="23373" x="3892550" y="5911850"/>
          <p14:tracePt t="23398" x="3898900" y="5911850"/>
          <p14:tracePt t="23417" x="3905250" y="5918200"/>
          <p14:tracePt t="23441" x="3911600" y="5911850"/>
          <p14:tracePt t="23473" x="3911600" y="5918200"/>
          <p14:tracePt t="23478" x="3917950" y="5918200"/>
          <p14:tracePt t="23526" x="3917950" y="5911850"/>
          <p14:tracePt t="23537" x="3917950" y="5905500"/>
          <p14:tracePt t="23553" x="3917950" y="5899150"/>
          <p14:tracePt t="23569" x="3911600" y="5899150"/>
          <p14:tracePt t="23614" x="3905250" y="5905500"/>
          <p14:tracePt t="23638" x="3905250" y="5911850"/>
          <p14:tracePt t="23657" x="3898900" y="5918200"/>
          <p14:tracePt t="23681" x="3898900" y="5924550"/>
          <p14:tracePt t="23725" x="3898900" y="5930900"/>
          <p14:tracePt t="23757" x="3898900" y="5937250"/>
          <p14:tracePt t="23766" x="3905250" y="5930900"/>
          <p14:tracePt t="23838" x="3905250" y="5924550"/>
          <p14:tracePt t="23861" x="3905250" y="5930900"/>
          <p14:tracePt t="23877" x="3898900" y="5924550"/>
          <p14:tracePt t="23898" x="3905250" y="5918200"/>
          <p14:tracePt t="23937" x="3911600" y="5911850"/>
          <p14:tracePt t="23958" x="3911600" y="5905500"/>
          <p14:tracePt t="23974" x="3911600" y="5899150"/>
          <p14:tracePt t="23989" x="3917950" y="5899150"/>
          <p14:tracePt t="24126" x="3917950" y="5892800"/>
          <p14:tracePt t="24146" x="3924300" y="5892800"/>
          <p14:tracePt t="24162" x="3930650" y="5892800"/>
          <p14:tracePt t="24197" x="3930650" y="5899150"/>
          <p14:tracePt t="24214" x="3930650" y="5892800"/>
          <p14:tracePt t="24229" x="3930650" y="5886450"/>
          <p14:tracePt t="24258" x="3930650" y="5880100"/>
          <p14:tracePt t="24266" x="3937000" y="5892800"/>
          <p14:tracePt t="24377" x="3937000" y="5899150"/>
          <p14:tracePt t="24418" x="3930650" y="5905500"/>
          <p14:tracePt t="24446" x="3930650" y="5911850"/>
          <p14:tracePt t="24462" x="3930650" y="5905500"/>
          <p14:tracePt t="24506" x="3924300" y="5905500"/>
          <p14:tracePt t="24554" x="3924300" y="5911850"/>
          <p14:tracePt t="24566" x="3917950" y="5911850"/>
          <p14:tracePt t="24606" x="3924300" y="5899150"/>
          <p14:tracePt t="24626" x="3924300" y="5905500"/>
          <p14:tracePt t="24642" x="3924300" y="5911850"/>
          <p14:tracePt t="24710" x="3924300" y="5905500"/>
          <p14:tracePt t="24770" x="3924300" y="5899150"/>
          <p14:tracePt t="24806" x="3924300" y="5905500"/>
          <p14:tracePt t="24829" x="3924300" y="5918200"/>
          <p14:tracePt t="24854" x="3930650" y="5905500"/>
          <p14:tracePt t="24926" x="3937000" y="5905500"/>
          <p14:tracePt t="24977" x="3930650" y="5899150"/>
          <p14:tracePt t="25061" x="3930650" y="5892800"/>
          <p14:tracePt t="25069" x="3930650" y="5886450"/>
          <p14:tracePt t="25085" x="3930650" y="5892800"/>
          <p14:tracePt t="25129" x="3930650" y="5886450"/>
          <p14:tracePt t="25182" x="3930650" y="5880100"/>
          <p14:tracePt t="25198" x="3930650" y="5873750"/>
          <p14:tracePt t="25213" x="3930650" y="5867400"/>
          <p14:tracePt t="25226" x="3930650" y="5861050"/>
          <p14:tracePt t="25242" x="3930650" y="5867400"/>
          <p14:tracePt t="25258" x="3930650" y="5861050"/>
          <p14:tracePt t="25318" x="3930650" y="5854700"/>
          <p14:tracePt t="25326" x="3930650" y="5848350"/>
          <p14:tracePt t="25354" x="3937000" y="5854700"/>
          <p14:tracePt t="25386" x="3937000" y="5867400"/>
          <p14:tracePt t="25414" x="3943350" y="5861050"/>
          <p14:tracePt t="25466" x="3943350" y="5854700"/>
          <p14:tracePt t="25510" x="3943350" y="5861050"/>
          <p14:tracePt t="25578" x="3943350" y="5867400"/>
          <p14:tracePt t="25601" x="3949700" y="5873750"/>
          <p14:tracePt t="25626" x="3956050" y="5873750"/>
          <p14:tracePt t="25638" x="3962400" y="5880100"/>
          <p14:tracePt t="25654" x="3968750" y="5880100"/>
          <p14:tracePt t="25670" x="3975100" y="5880100"/>
          <p14:tracePt t="25690" x="3975100" y="5886450"/>
          <p14:tracePt t="25782" x="3975100" y="5880100"/>
          <p14:tracePt t="25865" x="3975100" y="5873750"/>
          <p14:tracePt t="25878" x="3975100" y="5880100"/>
          <p14:tracePt t="25930" x="3981450" y="5886450"/>
          <p14:tracePt t="25970" x="3987800" y="5880100"/>
          <p14:tracePt t="26038" x="3981450" y="5880100"/>
          <p14:tracePt t="26090" x="3981450" y="5873750"/>
          <p14:tracePt t="26134" x="3975100" y="5867400"/>
          <p14:tracePt t="26186" x="3981450" y="5861050"/>
          <p14:tracePt t="26278" x="3987800" y="5861050"/>
          <p14:tracePt t="26322" x="3987800" y="5867400"/>
          <p14:tracePt t="26350" x="3987800" y="5873750"/>
          <p14:tracePt t="26374" x="3981450" y="5867400"/>
          <p14:tracePt t="26409" x="3981450" y="5861050"/>
          <p14:tracePt t="26450" x="3981450" y="5854700"/>
          <p14:tracePt t="26562" x="3975100" y="5867400"/>
          <p14:tracePt t="26622" x="3968750" y="5867400"/>
          <p14:tracePt t="26810" x="3968750" y="5873750"/>
          <p14:tracePt t="26889" x="3962400" y="5880100"/>
          <p14:tracePt t="26921" x="3956050" y="5873750"/>
          <p14:tracePt t="26954" x="3956050" y="5867400"/>
          <p14:tracePt t="26966" x="3956050" y="5861050"/>
          <p14:tracePt t="27118" x="3949700" y="5861050"/>
          <p14:tracePt t="27169" x="3949700" y="5873750"/>
          <p14:tracePt t="27198" x="3949700" y="5867400"/>
          <p14:tracePt t="27246" x="3949700" y="5861050"/>
          <p14:tracePt t="27258" x="3949700" y="5867400"/>
          <p14:tracePt t="27290" x="3949700" y="5873750"/>
          <p14:tracePt t="27306" x="3943350" y="5880100"/>
          <p14:tracePt t="27318" x="3943350" y="5873750"/>
          <p14:tracePt t="27366" x="3943350" y="5880100"/>
          <p14:tracePt t="27386" x="3949700" y="5880100"/>
          <p14:tracePt t="27454" x="3949700" y="5873750"/>
          <p14:tracePt t="27551" x="3943350" y="5867400"/>
          <p14:tracePt t="27575" x="3949700" y="5873750"/>
          <p14:tracePt t="27618" x="3943350" y="5880100"/>
          <p14:tracePt t="27702" x="3949700" y="5880100"/>
          <p14:tracePt t="27738" x="3949700" y="5873750"/>
          <p14:tracePt t="27762" x="3943350" y="5873750"/>
          <p14:tracePt t="27806" x="3949700" y="5873750"/>
          <p14:tracePt t="27847" x="3949700" y="5880100"/>
          <p14:tracePt t="27959" x="3949700" y="5886450"/>
          <p14:tracePt t="27995" x="3949700" y="5880100"/>
          <p14:tracePt t="28019" x="3949700" y="5886450"/>
          <p14:tracePt t="28099" x="3956050" y="5880100"/>
          <p14:tracePt t="28296" x="3956050" y="5873750"/>
          <p14:tracePt t="28312" x="3956050" y="5867400"/>
          <p14:tracePt t="28347" x="3956050" y="5873750"/>
          <p14:tracePt t="28407" x="3956050" y="5880100"/>
          <p14:tracePt t="28467" x="3956050" y="5873750"/>
          <p14:tracePt t="28499" x="3956050" y="5867400"/>
          <p14:tracePt t="28519" x="3962400" y="5873750"/>
          <p14:tracePt t="28552" x="3962400" y="5880100"/>
          <p14:tracePt t="28580" x="3962400" y="5873750"/>
          <p14:tracePt t="28628" x="3962400" y="5867400"/>
          <p14:tracePt t="28633" x="3968750" y="5867400"/>
          <p14:tracePt t="28687" x="3968750" y="5873750"/>
          <p14:tracePt t="28700" x="3968750" y="5867400"/>
          <p14:tracePt t="28724" x="3962400" y="5873750"/>
          <p14:tracePt t="28748" x="3962400" y="5867400"/>
          <p14:tracePt t="28819" x="3962400" y="5873750"/>
          <p14:tracePt t="28896" x="3962400" y="5880100"/>
          <p14:tracePt t="28931" x="3962400" y="5886450"/>
          <p14:tracePt t="28948" x="3962400" y="5880100"/>
          <p14:tracePt t="28971" x="3962400" y="5873750"/>
          <p14:tracePt t="28991" x="3956050" y="5873750"/>
          <p14:tracePt t="29040" x="3962400" y="5873750"/>
          <p14:tracePt t="29048" x="3962400" y="5867400"/>
          <p14:tracePt t="29076" x="3962400" y="5873750"/>
          <p14:tracePt t="29091" x="3956050" y="5880100"/>
          <p14:tracePt t="29195" x="3956050" y="5886450"/>
          <p14:tracePt t="29228" x="3949700" y="5880100"/>
          <p14:tracePt t="29255" x="3949700" y="5873750"/>
          <p14:tracePt t="29279" x="3956050" y="5867400"/>
          <p14:tracePt t="29291" x="3956050" y="5873750"/>
          <p14:tracePt t="29348" x="3949700" y="5880100"/>
          <p14:tracePt t="29368" x="3949700" y="5873750"/>
          <p14:tracePt t="29408" x="3949700" y="5867400"/>
          <p14:tracePt t="29452" x="3949700" y="5873750"/>
          <p14:tracePt t="29511" x="3949700" y="5880100"/>
          <p14:tracePt t="29564" x="3949700" y="5873750"/>
          <p14:tracePt t="29588" x="3949700" y="5880100"/>
          <p14:tracePt t="29632" x="3949700" y="5873750"/>
          <p14:tracePt t="29708" x="3956050" y="5873750"/>
          <p14:tracePt t="29768" x="3949700" y="5873750"/>
          <p14:tracePt t="29855" x="3949700" y="5880100"/>
          <p14:tracePt t="29999" x="3956050" y="5886450"/>
          <p14:tracePt t="30028" x="3949700" y="5892800"/>
          <p14:tracePt t="30052" x="3949700" y="5886450"/>
          <p14:tracePt t="30068" x="3949700" y="5880100"/>
          <p14:tracePt t="30080" x="3949700" y="5873750"/>
          <p14:tracePt t="30096" x="3956050" y="5880100"/>
          <p14:tracePt t="30140" x="3956050" y="5873750"/>
          <p14:tracePt t="30200" x="3956050" y="5880100"/>
          <p14:tracePt t="30312" x="3956050" y="5886450"/>
          <p14:tracePt t="30320" x="3949700" y="5880100"/>
          <p14:tracePt t="30388" x="3949700" y="5886450"/>
          <p14:tracePt t="30428" x="3956050" y="5892800"/>
          <p14:tracePt t="30464" x="3956050" y="5880100"/>
          <p14:tracePt t="30524" x="3956050" y="5886450"/>
          <p14:tracePt t="30584" x="3956050" y="5892800"/>
          <p14:tracePt t="30629" x="3956050" y="5886450"/>
          <p14:tracePt t="30652" x="3956050" y="5880100"/>
          <p14:tracePt t="30672" x="3956050" y="5886450"/>
          <p14:tracePt t="30731" x="3956050" y="5880100"/>
          <p14:tracePt t="30816" x="3956050" y="5873750"/>
          <p14:tracePt t="30832" x="3956050" y="5880100"/>
          <p14:tracePt t="30876" x="3956050" y="5886450"/>
          <p14:tracePt t="30952" x="3956050" y="5892800"/>
          <p14:tracePt t="31056" x="3949700" y="5886450"/>
          <p14:tracePt t="31080" x="3949700" y="5880100"/>
          <p14:tracePt t="31092" x="3949700" y="5886450"/>
          <p14:tracePt t="31132" x="3949700" y="5892800"/>
          <p14:tracePt t="31152" x="3949700" y="5880100"/>
          <p14:tracePt t="31184" x="3949700" y="5873750"/>
          <p14:tracePt t="31220" x="3949700" y="5880100"/>
          <p14:tracePt t="31236" x="3949700" y="5886450"/>
          <p14:tracePt t="31268" x="3949700" y="5892800"/>
          <p14:tracePt t="31288" x="3949700" y="5886450"/>
          <p14:tracePt t="31320" x="3949700" y="5880100"/>
          <p14:tracePt t="31340" x="3949700" y="5886450"/>
          <p14:tracePt t="31408" x="3949700" y="5892800"/>
          <p14:tracePt t="31440" x="3956050" y="5886450"/>
          <p14:tracePt t="31512" x="3956050" y="5892800"/>
          <p14:tracePt t="31560" x="3956050" y="5880100"/>
          <p14:tracePt t="31596" x="3949700" y="5873750"/>
          <p14:tracePt t="31620" x="3949700" y="5867400"/>
          <p14:tracePt t="31632" x="3956050" y="5880100"/>
          <p14:tracePt t="31692" x="3956050" y="5873750"/>
          <p14:tracePt t="31768" x="3962400" y="5880100"/>
          <p14:tracePt t="31808" x="3956050" y="5873750"/>
          <p14:tracePt t="31872" x="3956050" y="5867400"/>
          <p14:tracePt t="31912" x="3962400" y="5873750"/>
          <p14:tracePt t="31940" x="3962400" y="5880100"/>
          <p14:tracePt t="31972" x="3956050" y="5886450"/>
          <p14:tracePt t="31992" x="3956050" y="5880100"/>
          <p14:tracePt t="32100" x="3956050" y="5886450"/>
          <p14:tracePt t="32160" x="3949700" y="5892800"/>
          <p14:tracePt t="32352" x="3949700" y="5886450"/>
          <p14:tracePt t="32420" x="3949700" y="5880100"/>
          <p14:tracePt t="32437" x="3956050" y="5873750"/>
          <p14:tracePt t="32469" x="3956050" y="5880100"/>
          <p14:tracePt t="32473" x="3949700" y="5880100"/>
          <p14:tracePt t="32532" x="3956050" y="5892800"/>
          <p14:tracePt t="32608" x="3956050" y="5886450"/>
          <p14:tracePt t="32692" x="3956050" y="5880100"/>
          <p14:tracePt t="32908" x="3949700" y="5886450"/>
          <p14:tracePt t="32949" x="3956050" y="5899150"/>
          <p14:tracePt t="32977" x="3956050" y="5892800"/>
          <p14:tracePt t="33129" x="3956050" y="5899150"/>
          <p14:tracePt t="33173" x="3949700" y="5892800"/>
          <p14:tracePt t="33232" x="3956050" y="5899150"/>
          <p14:tracePt t="33285" x="3949700" y="5892800"/>
          <p14:tracePt t="33321" x="3949700" y="5886450"/>
          <p14:tracePt t="33353" x="3949700" y="5892800"/>
          <p14:tracePt t="33389" x="3949700" y="5899150"/>
          <p14:tracePt t="33429" x="3949700" y="5905500"/>
          <p14:tracePt t="33457" x="3949700" y="5899150"/>
          <p14:tracePt t="33481" x="3956050" y="5892800"/>
          <p14:tracePt t="33489" x="3956050" y="5886450"/>
          <p14:tracePt t="33516" x="3956050" y="5892800"/>
          <p14:tracePt t="33532" x="3956050" y="5899150"/>
          <p14:tracePt t="33549" x="3956050" y="5905500"/>
          <p14:tracePt t="33577" x="3956050" y="5899150"/>
          <p14:tracePt t="33593" x="3956050" y="5892800"/>
          <p14:tracePt t="33682" x="3962400" y="5899150"/>
          <p14:tracePt t="33749" x="3962400" y="5892800"/>
          <p14:tracePt t="33801" x="3956050" y="5886450"/>
          <p14:tracePt t="33841" x="3956050" y="5892800"/>
          <p14:tracePt t="33861" x="3956050" y="5899150"/>
          <p14:tracePt t="33981" x="3962400" y="5899150"/>
          <p14:tracePt t="34012" x="3962400" y="5892800"/>
          <p14:tracePt t="34176" x="3962400" y="5899150"/>
          <p14:tracePt t="34192" x="3962400" y="5892800"/>
          <p14:tracePt t="34208" x="3962400" y="5899150"/>
          <p14:tracePt t="34236" x="3962400" y="5892800"/>
          <p14:tracePt t="34357" x="3956050" y="5899150"/>
          <p14:tracePt t="34389" x="3956050" y="5892800"/>
          <p14:tracePt t="34394" x="3956050" y="5899150"/>
          <p14:tracePt t="34409" x="3956050" y="5905500"/>
          <p14:tracePt t="34453" x="3956050" y="5911850"/>
          <p14:tracePt t="34553" x="3956050" y="5905500"/>
          <p14:tracePt t="34633" x="3956050" y="5899150"/>
          <p14:tracePt t="34681" x="3956050" y="5905500"/>
          <p14:tracePt t="34693" x="3962400" y="5905500"/>
          <p14:tracePt t="34769" x="3956050" y="5899150"/>
          <p14:tracePt t="34861" x="3956050" y="5892800"/>
          <p14:tracePt t="34921" x="3956050" y="5886450"/>
          <p14:tracePt t="34941" x="3956050" y="5899150"/>
          <p14:tracePt t="34949" x="3956050" y="5905500"/>
          <p14:tracePt t="34989" x="3956050" y="5899150"/>
          <p14:tracePt t="35009" x="3956050" y="5905500"/>
          <p14:tracePt t="35053" x="3956050" y="5899150"/>
          <p14:tracePt t="35093" x="3949700" y="5892800"/>
          <p14:tracePt t="35445" x="3949700" y="5899150"/>
          <p14:tracePt t="35461" x="3956050" y="5899150"/>
          <p14:tracePt t="35470" x="3956050" y="5905500"/>
          <p14:tracePt t="35541" x="3949700" y="5899150"/>
          <p14:tracePt t="35565" x="3956050" y="5905500"/>
          <p14:tracePt t="35669" x="3956050" y="5899150"/>
          <p14:tracePt t="35721" x="3956050" y="5911850"/>
          <p14:tracePt t="35761" x="3949700" y="5911850"/>
          <p14:tracePt t="35789" x="3949700" y="5905500"/>
          <p14:tracePt t="35813" x="3949700" y="5899150"/>
          <p14:tracePt t="35849" x="3949700" y="5905500"/>
          <p14:tracePt t="35881" x="3949700" y="5899150"/>
          <p14:tracePt t="36009" x="3949700" y="5892800"/>
          <p14:tracePt t="36073" x="3949700" y="5886450"/>
          <p14:tracePt t="36141" x="3949700" y="5892800"/>
          <p14:tracePt t="36189" x="3949700" y="5899150"/>
          <p14:tracePt t="36201" x="3949700" y="5905500"/>
          <p14:tracePt t="36329" x="3949700" y="5911850"/>
          <p14:tracePt t="36345" x="3949700" y="5905500"/>
          <p14:tracePt t="36373" x="3949700" y="5899150"/>
          <p14:tracePt t="36389" x="3943350" y="5892800"/>
          <p14:tracePt t="36465" x="3943350" y="5899150"/>
          <p14:tracePt t="36490" x="3949700" y="5892800"/>
          <p14:tracePt t="36549" x="3956050" y="5892800"/>
          <p14:tracePt t="36669" x="3956050" y="5899150"/>
          <p14:tracePt t="36705" x="3956050" y="5905500"/>
          <p14:tracePt t="36721" x="3956050" y="5899150"/>
          <p14:tracePt t="36733" x="3949700" y="5892800"/>
          <p14:tracePt t="36766" x="3949700" y="5886450"/>
          <p14:tracePt t="36793" x="3949700" y="5880100"/>
          <p14:tracePt t="36817" x="3956050" y="5886450"/>
          <p14:tracePt t="36862" x="3956050" y="5892800"/>
          <p14:tracePt t="36877" x="3956050" y="5899150"/>
          <p14:tracePt t="36885" x="3956050" y="5892800"/>
          <p14:tracePt t="36937" x="3956050" y="5880100"/>
          <p14:tracePt t="36945" x="3956050" y="5873750"/>
          <p14:tracePt t="36971" x="3949700" y="5880100"/>
          <p14:tracePt t="37021" x="3949700" y="5886450"/>
          <p14:tracePt t="37065" x="3949700" y="5892800"/>
          <p14:tracePt t="37109" x="3949700" y="5899150"/>
          <p14:tracePt t="37141" x="3949700" y="5905500"/>
          <p14:tracePt t="37177" x="3949700" y="5899150"/>
          <p14:tracePt t="37186" x="3949700" y="5892800"/>
          <p14:tracePt t="37201" x="3949700" y="5886450"/>
          <p14:tracePt t="37214" x="3949700" y="5880100"/>
          <p14:tracePt t="37223" x="3949700" y="5867400"/>
          <p14:tracePt t="37743" x="4514850" y="5346700"/>
          <p14:tracePt t="37743" x="4552950" y="5365750"/>
          <p14:tracePt t="37760" x="4591050" y="5384800"/>
          <p14:tracePt t="37760" x="4641850" y="5416550"/>
          <p14:tracePt t="37777" x="4699000" y="5448300"/>
          <p14:tracePt t="37777" x="4826000" y="5518150"/>
          <p14:tracePt t="37794" x="4889500" y="5549900"/>
          <p14:tracePt t="37794" x="4946650" y="5575300"/>
          <p14:tracePt t="37811" x="5003800" y="5600700"/>
          <p14:tracePt t="37811" x="5054600" y="5619750"/>
          <p14:tracePt t="37827" x="5111750" y="5638800"/>
          <p14:tracePt t="37827" x="5156200" y="5645150"/>
          <p14:tracePt t="37827" x="5207000" y="5657850"/>
          <p14:tracePt t="37847" x="5245100" y="5664200"/>
          <p14:tracePt t="37859" x="5289550" y="5670550"/>
          <p14:tracePt t="37859" x="5365750" y="5683250"/>
          <p14:tracePt t="37878" x="5403850" y="5695950"/>
          <p14:tracePt t="37878" x="5441950" y="5715000"/>
          <p14:tracePt t="37895" x="5480050" y="5734050"/>
          <p14:tracePt t="37895" x="5518150" y="5759450"/>
          <p14:tracePt t="37895" x="5556250" y="5791200"/>
          <p14:tracePt t="37914" x="5588000" y="5822950"/>
          <p14:tracePt t="37926" x="5619750" y="5854700"/>
          <p14:tracePt t="37926" x="5645150" y="5886450"/>
          <p14:tracePt t="37926" x="5670550" y="5918200"/>
          <p14:tracePt t="37947" x="5683250" y="5943600"/>
          <p14:tracePt t="37959" x="5695950" y="5969000"/>
          <p14:tracePt t="37959" x="5689600" y="6007100"/>
          <p14:tracePt t="37978" x="5676900" y="6019800"/>
          <p14:tracePt t="37978" x="5657850" y="6032500"/>
          <p14:tracePt t="37995" x="5626100" y="6045200"/>
          <p14:tracePt t="37995" x="5594350" y="6051550"/>
          <p14:tracePt t="38011" x="5549900" y="6051550"/>
          <p14:tracePt t="38011" x="5454650" y="6051550"/>
          <p14:tracePt t="38028" x="5397500" y="6051550"/>
          <p14:tracePt t="38028" x="5340350" y="6051550"/>
          <p14:tracePt t="38045" x="5276850" y="6045200"/>
          <p14:tracePt t="38045" x="5213350" y="6038850"/>
          <p14:tracePt t="38062" x="5143500" y="6026150"/>
          <p14:tracePt t="38062" x="5067300" y="6013450"/>
          <p14:tracePt t="38078" x="4991100" y="6000750"/>
          <p14:tracePt t="38078" x="4819650" y="5969000"/>
          <p14:tracePt t="38096" x="4737100" y="5943600"/>
          <p14:tracePt t="38096" x="4641850" y="5918200"/>
          <p14:tracePt t="38112" x="4552950" y="5899150"/>
          <p14:tracePt t="38112" x="4457700" y="5867400"/>
          <p14:tracePt t="38128" x="4362450" y="5842000"/>
          <p14:tracePt t="38128" x="4267200" y="5816600"/>
          <p14:tracePt t="38145" x="4171950" y="5784850"/>
          <p14:tracePt t="38145" x="3975100" y="5734050"/>
          <p14:tracePt t="38163" x="3873500" y="5702300"/>
          <p14:tracePt t="38163" x="3778250" y="5670550"/>
          <p14:tracePt t="38179" x="3683000" y="5638800"/>
          <p14:tracePt t="38179" x="3587750" y="5600700"/>
          <p14:tracePt t="38196" x="3498850" y="5556250"/>
          <p14:tracePt t="38196" x="3409950" y="5511800"/>
          <p14:tracePt t="38196" x="3327400" y="5467350"/>
          <p14:tracePt t="38214" x="3244850" y="5410200"/>
          <p14:tracePt t="38227" x="3168650" y="5353050"/>
          <p14:tracePt t="38227" x="3098800" y="5295900"/>
          <p14:tracePt t="38247" x="2984500" y="5162550"/>
          <p14:tracePt t="38247" x="2940050" y="5086350"/>
          <p14:tracePt t="38263" x="2901950" y="5010150"/>
          <p14:tracePt t="38263" x="2876550" y="4921250"/>
          <p14:tracePt t="38263" x="2863850" y="4832350"/>
          <p14:tracePt t="38283" x="2857500" y="4737100"/>
          <p14:tracePt t="38294" x="2863850" y="4641850"/>
          <p14:tracePt t="38294" x="2882900" y="4540250"/>
          <p14:tracePt t="38294" x="2908300" y="4438650"/>
          <p14:tracePt t="38316" x="2933700" y="4337050"/>
          <p14:tracePt t="38316" x="2978150" y="4235450"/>
          <p14:tracePt t="38329" x="3022600" y="4133850"/>
          <p14:tracePt t="38329" x="3079750" y="4038600"/>
          <p14:tracePt t="38345" x="3143250" y="3937000"/>
          <p14:tracePt t="38345" x="3213100" y="3841750"/>
          <p14:tracePt t="38362" x="3295650" y="3752850"/>
          <p14:tracePt t="38362" x="3384550" y="3663950"/>
          <p14:tracePt t="38379" x="3479800" y="3581400"/>
          <p14:tracePt t="38379" x="3689350" y="3429000"/>
          <p14:tracePt t="38396" x="3803650" y="3365500"/>
          <p14:tracePt t="38396" x="3917950" y="3308350"/>
          <p14:tracePt t="38413" x="4038600" y="3257550"/>
          <p14:tracePt t="38413" x="4159250" y="3213100"/>
          <p14:tracePt t="38430" x="4286250" y="3175000"/>
          <p14:tracePt t="38430" x="4533900" y="3117850"/>
          <p14:tracePt t="38447" x="4660900" y="3105150"/>
          <p14:tracePt t="38447" x="4787900" y="3092450"/>
          <p14:tracePt t="38463" x="4914900" y="3079750"/>
          <p14:tracePt t="38463" x="5041900" y="3073400"/>
          <p14:tracePt t="38481" x="5168900" y="3073400"/>
          <p14:tracePt t="38481" x="5295900" y="3073400"/>
          <p14:tracePt t="38497" x="5422900" y="3079750"/>
          <p14:tracePt t="38497" x="5676900" y="3098800"/>
          <p14:tracePt t="38515" x="5803900" y="3117850"/>
          <p14:tracePt t="38515" x="5924550" y="3136900"/>
          <p14:tracePt t="38532" x="6045200" y="3162300"/>
          <p14:tracePt t="38532" x="6165850" y="3194050"/>
          <p14:tracePt t="38547" x="6280150" y="3232150"/>
          <p14:tracePt t="38547" x="6388100" y="3276600"/>
          <p14:tracePt t="38563" x="6496050" y="3321050"/>
          <p14:tracePt t="38563" x="6597650" y="3371850"/>
          <p14:tracePt t="38563" x="6692900" y="3429000"/>
          <p14:tracePt t="38584" x="6788150" y="3492500"/>
          <p14:tracePt t="38595" x="6870700" y="3568700"/>
          <p14:tracePt t="38595" x="7023100" y="3727450"/>
          <p14:tracePt t="38614" x="7086600" y="3816350"/>
          <p14:tracePt t="38614" x="7143750" y="3905250"/>
          <p14:tracePt t="38631" x="7200900" y="4000500"/>
          <p14:tracePt t="38631" x="7251700" y="4095750"/>
          <p14:tracePt t="38647" x="7289800" y="4191000"/>
          <p14:tracePt t="38647" x="7327900" y="4286250"/>
          <p14:tracePt t="38663" x="7353300" y="4368800"/>
          <p14:tracePt t="38663" x="7378700" y="4457700"/>
          <p14:tracePt t="38663" x="7391400" y="4540250"/>
          <p14:tracePt t="38683" x="7391400" y="4622800"/>
          <p14:tracePt t="38683" x="7378700" y="4705350"/>
          <p14:tracePt t="38697" x="7366000" y="4787900"/>
          <p14:tracePt t="38697" x="7340600" y="4870450"/>
          <p14:tracePt t="38713" x="7302500" y="4946650"/>
          <p14:tracePt t="38713" x="7258050" y="5022850"/>
          <p14:tracePt t="38731" x="7207250" y="5099050"/>
          <p14:tracePt t="38731" x="7080250" y="5245100"/>
          <p14:tracePt t="38748" x="7004050" y="5314950"/>
          <p14:tracePt t="38748" x="6921500" y="5378450"/>
          <p14:tracePt t="38764" x="6832600" y="5435600"/>
          <p14:tracePt t="38764" x="6743700" y="5499100"/>
          <p14:tracePt t="38781" x="6648450" y="5549900"/>
          <p14:tracePt t="38781" x="6553200" y="5600700"/>
          <p14:tracePt t="38797" x="6457950" y="5651500"/>
          <p14:tracePt t="38797" x="6242050" y="5727700"/>
          <p14:tracePt t="38814" x="6134100" y="5765800"/>
          <p14:tracePt t="38814" x="6026150" y="5797550"/>
          <p14:tracePt t="38831" x="5918200" y="5829300"/>
          <p14:tracePt t="38831" x="5803900" y="5861050"/>
          <p14:tracePt t="38848" x="5689600" y="5886450"/>
          <p14:tracePt t="38848" x="5581650" y="5905500"/>
          <p14:tracePt t="38848" x="5467350" y="5930900"/>
          <p14:tracePt t="38866" x="5359400" y="5949950"/>
          <p14:tracePt t="38879" x="5251450" y="5975350"/>
          <p14:tracePt t="38879" x="5035550" y="6007100"/>
          <p14:tracePt t="38899" x="4927600" y="6019800"/>
          <p14:tracePt t="38899" x="4826000" y="6038850"/>
          <p14:tracePt t="38915" x="4724400" y="6051550"/>
          <p14:tracePt t="38915" x="4622800" y="6070600"/>
          <p14:tracePt t="38931" x="4527550" y="6089650"/>
          <p14:tracePt t="38931" x="4445000" y="6102350"/>
          <p14:tracePt t="38931" x="4362450" y="6121400"/>
          <p14:tracePt t="38951" x="4286250" y="6134100"/>
          <p14:tracePt t="38963" x="4222750" y="6140450"/>
          <p14:tracePt t="38963" x="4159250" y="6153150"/>
          <p14:tracePt t="38983" x="4064000" y="6159500"/>
          <p14:tracePt t="38983" x="4025900" y="6159500"/>
          <p14:tracePt t="38998" x="3994150" y="6159500"/>
          <p14:tracePt t="38998" x="3968750" y="6159500"/>
          <p14:tracePt t="39015" x="3949700" y="6153150"/>
          <p14:tracePt t="39015" x="3937000" y="6153150"/>
          <p14:tracePt t="39015" x="3924300" y="6153150"/>
          <p14:tracePt t="39034" x="3917950" y="6153150"/>
          <p14:tracePt t="39047" x="3924300" y="6146800"/>
          <p14:tracePt t="39047" x="3930650" y="6140450"/>
          <p14:tracePt t="39065" x="3937000" y="6134100"/>
          <p14:tracePt t="39065" x="3949700" y="6127750"/>
          <p14:tracePt t="39083" x="3962400" y="6121400"/>
          <p14:tracePt t="39083" x="3981450" y="6115050"/>
          <p14:tracePt t="39083" x="3994150" y="6108700"/>
          <p14:tracePt t="39103" x="4006850" y="6102350"/>
          <p14:tracePt t="39103" x="4025900" y="6096000"/>
          <p14:tracePt t="39117" x="4038600" y="6089650"/>
          <p14:tracePt t="39117" x="4051300" y="6083300"/>
          <p14:tracePt t="39133" x="4057650" y="6076950"/>
          <p14:tracePt t="39133" x="4070350" y="6070600"/>
          <p14:tracePt t="39149" x="4076700" y="6064250"/>
          <p14:tracePt t="39149" x="4083050" y="6057900"/>
          <p14:tracePt t="39167" x="4089400" y="6051550"/>
          <p14:tracePt t="39181" x="4083050" y="6051550"/>
          <p14:tracePt t="39199" x="4076700" y="6051550"/>
          <p14:tracePt t="39199" x="4064000" y="6051550"/>
          <p14:tracePt t="39216" x="4057650" y="6045200"/>
          <p14:tracePt t="39216" x="4051300" y="6045200"/>
          <p14:tracePt t="39216" x="4038600" y="6045200"/>
          <p14:tracePt t="39235" x="4032250" y="6045200"/>
          <p14:tracePt t="39247" x="4025900" y="6038850"/>
          <p14:tracePt t="39247" x="4019550" y="6038850"/>
          <p14:tracePt t="39267" x="4013200" y="6038850"/>
          <p14:tracePt t="39281" x="4006850" y="6038850"/>
          <p14:tracePt t="39297" x="4006850" y="6032500"/>
          <p14:tracePt t="39319" x="4013200" y="6026150"/>
          <p14:tracePt t="39335" x="4013200" y="6019800"/>
          <p14:tracePt t="39347" x="4013200" y="6007100"/>
          <p14:tracePt t="39364" x="4019550" y="6007100"/>
          <p14:tracePt t="39381" x="4019550" y="6000750"/>
          <p14:tracePt t="39397" x="4025900" y="5994400"/>
          <p14:tracePt t="39414" x="4025900" y="5988050"/>
          <p14:tracePt t="39431" x="4025900" y="5981700"/>
          <p14:tracePt t="39642" x="4025900" y="5975350"/>
          <p14:tracePt t="39654" x="4019550" y="5969000"/>
          <p14:tracePt t="39670" x="4019550" y="5962650"/>
          <p14:tracePt t="39678" x="4019550" y="5956300"/>
          <p14:tracePt t="39686" x="4019550" y="5949950"/>
          <p14:tracePt t="39698" x="4019550" y="5943600"/>
          <p14:tracePt t="39698" x="4019550" y="5930900"/>
          <p14:tracePt t="39717" x="4013200" y="5924550"/>
          <p14:tracePt t="39717" x="4013200" y="5911850"/>
          <p14:tracePt t="39734" x="4013200" y="5899150"/>
          <p14:tracePt t="39734" x="4006850" y="5886450"/>
          <p14:tracePt t="39751" x="4000500" y="5867400"/>
          <p14:tracePt t="39751" x="3981450" y="5835650"/>
          <p14:tracePt t="39769" x="3968750" y="5816600"/>
          <p14:tracePt t="39769" x="3949700" y="5797550"/>
          <p14:tracePt t="39785" x="3924300" y="5778500"/>
          <p14:tracePt t="39785" x="3898900" y="5759450"/>
          <p14:tracePt t="39802" x="3867150" y="5746750"/>
          <p14:tracePt t="39802" x="3835400" y="5727700"/>
          <p14:tracePt t="39819" x="3797300" y="5715000"/>
          <p14:tracePt t="39819" x="3708400" y="5689600"/>
          <p14:tracePt t="39836" x="3657600" y="5676900"/>
          <p14:tracePt t="39836" x="3600450" y="5664200"/>
          <p14:tracePt t="39852" x="3543300" y="5651500"/>
          <p14:tracePt t="39852" x="3486150" y="5645150"/>
          <p14:tracePt t="39869" x="3422650" y="5638800"/>
          <p14:tracePt t="39869" x="3359150" y="5632450"/>
          <p14:tracePt t="39869" x="3289300" y="5619750"/>
          <p14:tracePt t="39888" x="3225800" y="5619750"/>
          <p14:tracePt t="39900" x="3162300" y="5607050"/>
          <p14:tracePt t="39900" x="3041650" y="5575300"/>
          <p14:tracePt t="39920" x="2984500" y="5556250"/>
          <p14:tracePt t="39920" x="2933700" y="5537200"/>
          <p14:tracePt t="39936" x="2882900" y="5505450"/>
          <p14:tracePt t="39936" x="2838450" y="5473700"/>
          <p14:tracePt t="39952" x="2800350" y="5435600"/>
          <p14:tracePt t="39952" x="2762250" y="5384800"/>
          <p14:tracePt t="39952" x="2730500" y="5334000"/>
          <p14:tracePt t="39971" x="2711450" y="5276850"/>
          <p14:tracePt t="39984" x="2686050" y="5219700"/>
          <p14:tracePt t="39984" x="2654300" y="5099050"/>
          <p14:tracePt t="40005" x="2641600" y="5041900"/>
          <p14:tracePt t="40005" x="2635250" y="4984750"/>
          <p14:tracePt t="40020" x="2628900" y="4940300"/>
          <p14:tracePt t="40020" x="2622550" y="4895850"/>
          <p14:tracePt t="40036" x="2616200" y="4857750"/>
          <p14:tracePt t="40036" x="2616200" y="4819650"/>
          <p14:tracePt t="40053" x="2616200" y="4787900"/>
          <p14:tracePt t="40053" x="2622550" y="4756150"/>
          <p14:tracePt t="40053" x="2628900" y="4724400"/>
          <p14:tracePt t="40072" x="2635250" y="4699000"/>
          <p14:tracePt t="40072" x="2635250" y="4667250"/>
          <p14:tracePt t="40088" x="2641600" y="4641850"/>
          <p14:tracePt t="40088" x="2641600" y="4616450"/>
          <p14:tracePt t="40103" x="2635250" y="4597400"/>
          <p14:tracePt t="40103" x="2628900" y="4584700"/>
          <p14:tracePt t="40119" x="2616200" y="4572000"/>
          <p14:tracePt t="40119" x="2584450" y="4572000"/>
          <p14:tracePt t="40137" x="2565400" y="4578350"/>
          <p14:tracePt t="40137" x="2540000" y="4584700"/>
          <p14:tracePt t="40153" x="2520950" y="4591050"/>
          <p14:tracePt t="40153" x="2501900" y="4597400"/>
          <p14:tracePt t="40171" x="2482850" y="4597400"/>
          <p14:tracePt t="40171" x="2444750" y="4584700"/>
          <p14:tracePt t="40188" x="2425700" y="4578350"/>
          <p14:tracePt t="40188" x="2413000" y="4559300"/>
          <p14:tracePt t="40205" x="2393950" y="4540250"/>
          <p14:tracePt t="40205" x="2381250" y="4514850"/>
          <p14:tracePt t="40220" x="2368550" y="4483100"/>
          <p14:tracePt t="40220" x="2355850" y="4451350"/>
          <p14:tracePt t="40237" x="2343150" y="4413250"/>
          <p14:tracePt t="40237" x="2330450" y="4381500"/>
          <p14:tracePt t="40237" x="2317750" y="4349750"/>
          <p14:tracePt t="40256" x="2305050" y="4311650"/>
          <p14:tracePt t="40268" x="2298700" y="4279900"/>
          <p14:tracePt t="40268" x="2292350" y="4248150"/>
          <p14:tracePt t="40288" x="2286000" y="4184650"/>
          <p14:tracePt t="40288" x="2286000" y="4146550"/>
          <p14:tracePt t="40304" x="2286000" y="4114800"/>
          <p14:tracePt t="40304" x="2292350" y="4076700"/>
          <p14:tracePt t="40321" x="2292350" y="4038600"/>
          <p14:tracePt t="40321" x="2286000" y="4006850"/>
          <p14:tracePt t="40337" x="2286000" y="3968750"/>
          <p14:tracePt t="40337" x="2273300" y="3937000"/>
          <p14:tracePt t="40337" x="2260600" y="3911600"/>
          <p14:tracePt t="40357" x="2247900" y="3886200"/>
          <p14:tracePt t="40357" x="2228850" y="3860800"/>
          <p14:tracePt t="40371" x="2209800" y="3841750"/>
          <p14:tracePt t="40371" x="2190750" y="3822700"/>
          <p14:tracePt t="40387" x="2165350" y="3803650"/>
          <p14:tracePt t="40387" x="2146300" y="3784600"/>
          <p14:tracePt t="40404" x="2120900" y="3765550"/>
          <p14:tracePt t="40404" x="2101850" y="3752850"/>
          <p14:tracePt t="40421" x="2076450" y="3733800"/>
          <p14:tracePt t="40421" x="2032000" y="3683000"/>
          <p14:tracePt t="40438" x="2006600" y="3657600"/>
          <p14:tracePt t="40438" x="1987550" y="3632200"/>
          <p14:tracePt t="40454" x="1974850" y="3600450"/>
          <p14:tracePt t="40454" x="1962150" y="3568700"/>
          <p14:tracePt t="40471" x="1955800" y="3530600"/>
          <p14:tracePt t="40471" x="1955800" y="3454400"/>
          <p14:tracePt t="40488" x="1968500" y="3416300"/>
          <p14:tracePt t="40488" x="1981200" y="3378200"/>
          <p14:tracePt t="40504" x="2006600" y="3340100"/>
          <p14:tracePt t="40504" x="2038350" y="3302000"/>
          <p14:tracePt t="40521" x="2070100" y="3263900"/>
          <p14:tracePt t="40521" x="2108200" y="3232150"/>
          <p14:tracePt t="40537" x="2152650" y="3200400"/>
          <p14:tracePt t="40537" x="2254250" y="3149600"/>
          <p14:tracePt t="40556" x="2305050" y="3136900"/>
          <p14:tracePt t="40556" x="2362200" y="3124200"/>
          <p14:tracePt t="40572" x="2419350" y="3117850"/>
          <p14:tracePt t="40572" x="2482850" y="3117850"/>
          <p14:tracePt t="40589" x="2540000" y="3124200"/>
          <p14:tracePt t="40589" x="2603500" y="3130550"/>
          <p14:tracePt t="40604" x="2667000" y="3143250"/>
          <p14:tracePt t="40604" x="2724150" y="3155950"/>
          <p14:tracePt t="40604" x="2787650" y="3181350"/>
          <p14:tracePt t="40624" x="2844800" y="3206750"/>
          <p14:tracePt t="40636" x="2895600" y="3244850"/>
          <p14:tracePt t="40636" x="2984500" y="3327400"/>
          <p14:tracePt t="40657" x="3022600" y="3384550"/>
          <p14:tracePt t="40657" x="3054350" y="3441700"/>
          <p14:tracePt t="40672" x="3073400" y="3505200"/>
          <p14:tracePt t="40672" x="3092450" y="3568700"/>
          <p14:tracePt t="40689" x="3092450" y="3638550"/>
          <p14:tracePt t="40689" x="3092450" y="3702050"/>
          <p14:tracePt t="40705" x="3079750" y="3765550"/>
          <p14:tracePt t="40705" x="3067050" y="3829050"/>
          <p14:tracePt t="40705" x="3035300" y="3879850"/>
          <p14:tracePt t="40724" x="3003550" y="3930650"/>
          <p14:tracePt t="40724" x="2965450" y="3981450"/>
          <p14:tracePt t="40738" x="2921000" y="4019550"/>
          <p14:tracePt t="40738" x="2870200" y="4051300"/>
          <p14:tracePt t="40755" x="2819400" y="4076700"/>
          <p14:tracePt t="40755" x="2762250" y="4102100"/>
          <p14:tracePt t="40772" x="2705100" y="4114800"/>
          <p14:tracePt t="40772" x="2603500" y="4133850"/>
          <p14:tracePt t="40789" x="2552700" y="4133850"/>
          <p14:tracePt t="40789" x="2508250" y="4133850"/>
          <p14:tracePt t="40805" x="2470150" y="4133850"/>
          <p14:tracePt t="40805" x="2438400" y="4127500"/>
          <p14:tracePt t="40822" x="2413000" y="4127500"/>
          <p14:tracePt t="40822" x="2393950" y="4127500"/>
          <p14:tracePt t="40838" x="2374900" y="4121150"/>
          <p14:tracePt t="40838" x="2368550" y="4127500"/>
          <p14:tracePt t="40856" x="2381250" y="4127500"/>
          <p14:tracePt t="40871" x="2393950" y="4133850"/>
          <p14:tracePt t="40871" x="2413000" y="4140200"/>
          <p14:tracePt t="40889" x="2432050" y="4146550"/>
          <p14:tracePt t="40889" x="2457450" y="4152900"/>
          <p14:tracePt t="40889" x="2489200" y="4165600"/>
          <p14:tracePt t="40908" x="2520950" y="4178300"/>
          <p14:tracePt t="40920" x="2559050" y="4191000"/>
          <p14:tracePt t="40920" x="2647950" y="4229100"/>
          <p14:tracePt t="40940" x="2698750" y="4248150"/>
          <p14:tracePt t="40940" x="2755900" y="4279900"/>
          <p14:tracePt t="40956" x="2806700" y="4311650"/>
          <p14:tracePt t="40956" x="2863850" y="4343400"/>
          <p14:tracePt t="40973" x="2927350" y="4387850"/>
          <p14:tracePt t="40973" x="2984500" y="4438650"/>
          <p14:tracePt t="40973" x="3048000" y="4502150"/>
          <p14:tracePt t="40992" x="3117850" y="4565650"/>
          <p14:tracePt t="41004" x="3187700" y="4635500"/>
          <p14:tracePt t="41004" x="3333750" y="4781550"/>
          <p14:tracePt t="41025" x="3416300" y="4857750"/>
          <p14:tracePt t="41025" x="3505200" y="4940300"/>
          <p14:tracePt t="41040" x="3594100" y="5010150"/>
          <p14:tracePt t="41040" x="3683000" y="5086350"/>
          <p14:tracePt t="41056" x="3778250" y="5156200"/>
          <p14:tracePt t="41056" x="3873500" y="5226050"/>
          <p14:tracePt t="41073" x="3962400" y="5295900"/>
          <p14:tracePt t="41073" x="4146550" y="5429250"/>
          <p14:tracePt t="41091" x="4229100" y="5499100"/>
          <p14:tracePt t="41091" x="4305300" y="5562600"/>
          <p14:tracePt t="41107" x="4381500" y="5626100"/>
          <p14:tracePt t="41107" x="4451350" y="5689600"/>
          <p14:tracePt t="41124" x="4514850" y="5746750"/>
          <p14:tracePt t="41124" x="4578350" y="5803900"/>
          <p14:tracePt t="41124" x="4629150" y="5854700"/>
          <p14:tracePt t="41145" x="4679950" y="5905500"/>
          <p14:tracePt t="41145" x="4730750" y="5949950"/>
          <p14:tracePt t="41156" x="4768850" y="5988050"/>
          <p14:tracePt t="41156" x="4806950" y="6026150"/>
          <p14:tracePt t="41175" x="4838700" y="6057900"/>
          <p14:tracePt t="41175" x="4857750" y="6089650"/>
          <p14:tracePt t="41190" x="4876800" y="6115050"/>
          <p14:tracePt t="41190" x="4902200" y="6165850"/>
          <p14:tracePt t="41208" x="4902200" y="6191250"/>
          <p14:tracePt t="41208" x="4902200" y="6210300"/>
          <p14:tracePt t="41224" x="4902200" y="6229350"/>
          <p14:tracePt t="41224" x="4889500" y="6248400"/>
          <p14:tracePt t="41240" x="4870450" y="6286500"/>
          <p14:tracePt t="41255" x="4832350" y="6324600"/>
          <p14:tracePt t="41272" x="4813300" y="6337300"/>
          <p14:tracePt t="41272" x="4787900" y="6350000"/>
          <p14:tracePt t="41272" x="4762500" y="6362700"/>
          <p14:tracePt t="41293" x="4737100" y="6369050"/>
          <p14:tracePt t="41293" x="4711700" y="6375400"/>
          <p14:tracePt t="41308" x="4679950" y="6375400"/>
          <p14:tracePt t="41308" x="4654550" y="6375400"/>
          <p14:tracePt t="41325" x="4622800" y="6375400"/>
          <p14:tracePt t="41325" x="4591050" y="6369050"/>
          <p14:tracePt t="41341" x="4559300" y="6356350"/>
          <p14:tracePt t="41341" x="4527550" y="6343650"/>
          <p14:tracePt t="41341" x="4489450" y="6337300"/>
          <p14:tracePt t="41360" x="4457700" y="6318250"/>
          <p14:tracePt t="41372" x="4419600" y="6305550"/>
          <p14:tracePt t="41372" x="4349750" y="6261100"/>
          <p14:tracePt t="41391" x="4311650" y="6235700"/>
          <p14:tracePt t="41391" x="4286250" y="6210300"/>
          <p14:tracePt t="41408" x="4260850" y="6178550"/>
          <p14:tracePt t="41408" x="4241800" y="6140450"/>
          <p14:tracePt t="41425" x="4229100" y="6102350"/>
          <p14:tracePt t="41425" x="4222750" y="6057900"/>
          <p14:tracePt t="41441" x="4222750" y="6013450"/>
          <p14:tracePt t="41441" x="4241800" y="5911850"/>
          <p14:tracePt t="41457" x="4260850" y="5867400"/>
          <p14:tracePt t="41457" x="4292600" y="5816600"/>
          <p14:tracePt t="41474" x="4324350" y="5778500"/>
          <p14:tracePt t="41474" x="4368800" y="5734050"/>
          <p14:tracePt t="41491" x="4413250" y="5702300"/>
          <p14:tracePt t="41491" x="4514850" y="5645150"/>
          <p14:tracePt t="41509" x="4578350" y="5619750"/>
          <p14:tracePt t="41509" x="4641850" y="5600700"/>
          <p14:tracePt t="41524" x="4705350" y="5588000"/>
          <p14:tracePt t="41524" x="4775200" y="5581650"/>
          <p14:tracePt t="41541" x="4851400" y="5581650"/>
          <p14:tracePt t="41541" x="4933950" y="5581650"/>
          <p14:tracePt t="41559" x="5016500" y="5594350"/>
          <p14:tracePt t="41559" x="5099050" y="5607050"/>
          <p14:tracePt t="41559" x="5181600" y="5626100"/>
          <p14:tracePt t="41577" x="5264150" y="5645150"/>
          <p14:tracePt t="41577" x="5346700" y="5670550"/>
          <p14:tracePt t="41592" x="5422900" y="5695950"/>
          <p14:tracePt t="41592" x="5492750" y="5721350"/>
          <p14:tracePt t="41609" x="5556250" y="5753100"/>
          <p14:tracePt t="41609" x="5607050" y="5784850"/>
          <p14:tracePt t="41625" x="5651500" y="5816600"/>
          <p14:tracePt t="41625" x="5689600" y="5854700"/>
          <p14:tracePt t="41625" x="5721350" y="5886450"/>
          <p14:tracePt t="41644" x="5746750" y="5924550"/>
          <p14:tracePt t="41657" x="5759450" y="5956300"/>
          <p14:tracePt t="41657" x="5765800" y="5994400"/>
          <p14:tracePt t="41676" x="5759450" y="6070600"/>
          <p14:tracePt t="41676" x="5740400" y="6102350"/>
          <p14:tracePt t="41693" x="5721350" y="6127750"/>
          <p14:tracePt t="41693" x="5689600" y="6159500"/>
          <p14:tracePt t="41709" x="5651500" y="6184900"/>
          <p14:tracePt t="41709" x="5613400" y="6210300"/>
          <p14:tracePt t="41725" x="5562600" y="6229350"/>
          <p14:tracePt t="41725" x="5518150" y="6248400"/>
          <p14:tracePt t="41725" x="5461000" y="6261100"/>
          <p14:tracePt t="41744" x="5410200" y="6280150"/>
          <p14:tracePt t="41744" x="5353050" y="6292850"/>
          <p14:tracePt t="41759" x="5295900" y="6299200"/>
          <p14:tracePt t="41759" x="5238750" y="6305550"/>
          <p14:tracePt t="41775" x="5187950" y="6311900"/>
          <p14:tracePt t="41775" x="5130800" y="6318250"/>
          <p14:tracePt t="41792" x="5080000" y="6318250"/>
          <p14:tracePt t="41792" x="4984750" y="6318250"/>
          <p14:tracePt t="41809" x="4940300" y="6311900"/>
          <p14:tracePt t="41809" x="4902200" y="6305550"/>
          <p14:tracePt t="41825" x="4876800" y="6305550"/>
          <p14:tracePt t="41825" x="4845050" y="6299200"/>
          <p14:tracePt t="41843" x="4826000" y="6299200"/>
          <p14:tracePt t="41843" x="4806950" y="6292850"/>
          <p14:tracePt t="41860" x="4794250" y="6292850"/>
          <p14:tracePt t="41860" x="4781550" y="6286500"/>
          <p14:tracePt t="41877" x="4775200" y="6286500"/>
          <p14:tracePt t="41892" x="4781550" y="6280150"/>
          <p14:tracePt t="41908" x="4787900" y="6273800"/>
          <p14:tracePt t="41924" x="4794250" y="6267450"/>
          <p14:tracePt t="41924" x="4806950" y="6261100"/>
          <p14:tracePt t="41945" x="4813300" y="6261100"/>
          <p14:tracePt t="41945" x="4813300" y="6254750"/>
          <p14:tracePt t="41960" x="4819650" y="6254750"/>
          <p14:tracePt t="41960" x="4819650" y="6248400"/>
          <p14:tracePt t="41977" x="4826000" y="6242050"/>
          <p14:tracePt t="41977" x="4826000" y="6235700"/>
          <p14:tracePt t="41993" x="4826000" y="6229350"/>
          <p14:tracePt t="41993" x="4826000" y="6223000"/>
          <p14:tracePt t="41993" x="4826000" y="6216650"/>
          <p14:tracePt t="42012" x="4826000" y="6210300"/>
          <p14:tracePt t="42028" x="4819650" y="6210300"/>
          <p14:tracePt t="42063" x="4813300" y="6203950"/>
          <p14:tracePt t="42079" x="4806950" y="6210300"/>
          <p14:tracePt t="42103" x="4800600" y="6210300"/>
          <p14:tracePt t="42123" x="4800600" y="6216650"/>
          <p14:tracePt t="42139" x="4794250" y="6223000"/>
          <p14:tracePt t="42163" x="4787900" y="6223000"/>
          <p14:tracePt t="42199" x="4794250" y="6223000"/>
          <p14:tracePt t="42379" x="4794250" y="6216650"/>
          <p14:tracePt t="42403" x="4794250" y="6210300"/>
          <p14:tracePt t="42423" x="4794250" y="6203950"/>
          <p14:tracePt t="42439" x="4800600" y="6197600"/>
          <p14:tracePt t="42484" x="4800600" y="6191250"/>
          <p14:tracePt t="42523" x="4806950" y="6184900"/>
          <p14:tracePt t="42583" x="4813300" y="6184900"/>
          <p14:tracePt t="42679" x="4819650" y="6178550"/>
          <p14:tracePt t="42715" x="4826000" y="6172200"/>
          <p14:tracePt t="42767" x="4832350" y="6178550"/>
          <p14:tracePt t="42919" x="4832350" y="6172200"/>
          <p14:tracePt t="43115" x="4838700" y="6178550"/>
          <p14:tracePt t="43168" x="4832350" y="6172200"/>
          <p14:tracePt t="43212" x="4832350" y="6178550"/>
          <p14:tracePt t="43364" x="4832350" y="6184900"/>
          <p14:tracePt t="43427" x="4832350" y="6178550"/>
          <p14:tracePt t="43476" x="4838700" y="6178550"/>
          <p14:tracePt t="43512" x="4838700" y="6172200"/>
          <p14:tracePt t="43555" x="4838700" y="6178550"/>
          <p14:tracePt t="43723" x="4838700" y="6184900"/>
          <p14:tracePt t="43759" x="4838700" y="6178550"/>
          <p14:tracePt t="44051" x="4838700" y="6172200"/>
          <p14:tracePt t="44223" x="4838700" y="6178550"/>
          <p14:tracePt t="44248" x="4832350" y="6178550"/>
          <p14:tracePt t="44324" x="4832350" y="6184900"/>
          <p14:tracePt t="44599" x="4826000" y="6178550"/>
          <p14:tracePt t="44876" x="4832350" y="6184900"/>
          <p14:tracePt t="45048" x="4832350" y="6178550"/>
          <p14:tracePt t="45164" x="4826000" y="6172200"/>
          <p14:tracePt t="45448" x="4826000" y="6178550"/>
          <p14:tracePt t="45644" x="4832350" y="6172200"/>
          <p14:tracePt t="45680" x="4826000" y="6165850"/>
          <p14:tracePt t="45716" x="4826000" y="6172200"/>
          <p14:tracePt t="45784" x="4826000" y="6165850"/>
          <p14:tracePt t="45945" x="4826000" y="6159500"/>
          <p14:tracePt t="45964" x="4826000" y="6165850"/>
          <p14:tracePt t="46092" x="4826000" y="6172200"/>
          <p14:tracePt t="46204" x="4819650" y="6178550"/>
          <p14:tracePt t="46429" x="4826000" y="6184900"/>
          <p14:tracePt t="46752" x="4826000" y="6178550"/>
          <p14:tracePt t="46844" x="4832350" y="6178550"/>
          <p14:tracePt t="47233" x="4832350" y="6172200"/>
          <p14:tracePt t="47268" x="4832350" y="6178550"/>
          <p14:tracePt t="47556" x="4832350" y="6172200"/>
          <p14:tracePt t="47608" x="4832350" y="6165850"/>
          <p14:tracePt t="47624" x="4832350" y="6172200"/>
          <p14:tracePt t="47684" x="4832350" y="6178550"/>
          <p14:tracePt t="47816" x="4832350" y="6172200"/>
          <p14:tracePt t="47876" x="4838700" y="6178550"/>
          <p14:tracePt t="48464" x="4838700" y="6172200"/>
          <p14:tracePt t="48560" x="4838700" y="6165850"/>
          <p14:tracePt t="48717" x="4838700" y="6172200"/>
          <p14:tracePt t="48749" x="4838700" y="6178550"/>
          <p14:tracePt t="48777" x="4832350" y="6184900"/>
          <p14:tracePt t="48921" x="4832350" y="6178550"/>
          <p14:tracePt t="48973" x="4832350" y="6172200"/>
          <p14:tracePt t="48997" x="4838700" y="6165850"/>
          <p14:tracePt t="49025" x="4838700" y="6172200"/>
          <p14:tracePt t="49057" x="4838700" y="6178550"/>
          <p14:tracePt t="49085" x="4838700" y="6184900"/>
          <p14:tracePt t="49161" x="4832350" y="6178550"/>
          <p14:tracePt t="49197" x="4826000" y="6172200"/>
          <p14:tracePt t="49365" x="4826000" y="6178550"/>
          <p14:tracePt t="49437" x="4832350" y="6184900"/>
          <p14:tracePt t="49489" x="4838700" y="6178550"/>
          <p14:tracePt t="49565" x="4845050" y="6178550"/>
          <p14:tracePt t="49589" x="4851400" y="6172200"/>
          <p14:tracePt t="49605" x="4851400" y="6159500"/>
          <p14:tracePt t="49617" x="4851400" y="6153150"/>
          <p14:tracePt t="49633" x="4851400" y="6146800"/>
          <p14:tracePt t="49649" x="4845050" y="6146800"/>
          <p14:tracePt t="49701" x="4838700" y="6153150"/>
          <p14:tracePt t="49725" x="4832350" y="6159500"/>
          <p14:tracePt t="49769" x="4832350" y="6153150"/>
          <p14:tracePt t="49821" x="4838700" y="6159500"/>
          <p14:tracePt t="49845" x="4845050" y="6165850"/>
          <p14:tracePt t="49873" x="4845050" y="6159500"/>
          <p14:tracePt t="49897" x="4851400" y="6153150"/>
          <p14:tracePt t="49934" x="4845050" y="6146800"/>
          <p14:tracePt t="50025" x="4851400" y="6140450"/>
          <p14:tracePt t="50249" x="4851400" y="6134100"/>
          <p14:tracePt t="50265" x="4857750" y="6140450"/>
          <p14:tracePt t="50385" x="4851400" y="6146800"/>
          <p14:tracePt t="50406" x="4857750" y="6153150"/>
          <p14:tracePt t="50517" x="4857750" y="6159500"/>
          <p14:tracePt t="50541" x="4857750" y="6153150"/>
          <p14:tracePt t="50817" x="4857750" y="6146800"/>
          <p14:tracePt t="50917" x="4857750" y="6153150"/>
          <p14:tracePt t="50961" x="4864100" y="6153150"/>
          <p14:tracePt t="51013" x="4864100" y="6159500"/>
          <p14:tracePt t="51217" x="4864100" y="6153150"/>
          <p14:tracePt t="51253" x="4864100" y="6159500"/>
          <p14:tracePt t="51337" x="4864100" y="6153150"/>
          <p14:tracePt t="51389" x="4864100" y="6159500"/>
          <p14:tracePt t="51461" x="4857750" y="6159500"/>
          <p14:tracePt t="51537" x="4857750" y="6165850"/>
          <p14:tracePt t="51734" x="4857750" y="6172200"/>
          <p14:tracePt t="51938" x="4857750" y="6178550"/>
          <p14:tracePt t="52026" x="4857750" y="6172200"/>
          <p14:tracePt t="52050" x="4857750" y="6165850"/>
          <p14:tracePt t="52169" x="4857750" y="6172200"/>
          <p14:tracePt t="52241" x="4857750" y="6165850"/>
          <p14:tracePt t="52273" x="4857750" y="6172200"/>
          <p14:tracePt t="52401" x="4857750" y="6178550"/>
          <p14:tracePt t="52574" x="4851400" y="6178550"/>
          <p14:tracePt t="52635" x="4845050" y="6178550"/>
          <p14:tracePt t="52789" x="4851400" y="6178550"/>
          <p14:tracePt t="52830" x="4857750" y="6178550"/>
          <p14:tracePt t="53078" x="4857750" y="6172200"/>
          <p14:tracePt t="53286" x="4864100" y="6178550"/>
          <p14:tracePt t="53630" x="4864100" y="6172200"/>
          <p14:tracePt t="53962" x="4864100" y="6178550"/>
          <p14:tracePt t="53998" x="4864100" y="6172200"/>
          <p14:tracePt t="54110" x="4864100" y="6178550"/>
          <p14:tracePt t="54142" x="4857750" y="6172200"/>
          <p14:tracePt t="54238" x="4857750" y="6178550"/>
          <p14:tracePt t="54282" x="4857750" y="6172200"/>
          <p14:tracePt t="54582" x="4857750" y="6178550"/>
          <p14:tracePt t="54642" x="4857750" y="6172200"/>
          <p14:tracePt t="54666" x="4851400" y="6172200"/>
          <p14:tracePt t="54702" x="4857750" y="6165850"/>
          <p14:tracePt t="54735" x="4857750" y="6159500"/>
          <p14:tracePt t="54818" x="4857750" y="6165850"/>
          <p14:tracePt t="54870" x="4857750" y="6172200"/>
          <p14:tracePt t="54906" x="4857750" y="6178550"/>
          <p14:tracePt t="54990" x="4857750" y="6172200"/>
          <p14:tracePt t="55058" x="4857750" y="6178550"/>
          <p14:tracePt t="55078" x="4851400" y="6178550"/>
          <p14:tracePt t="55162" x="4851400" y="6172200"/>
          <p14:tracePt t="55182" x="4851400" y="6178550"/>
          <p14:tracePt t="55230" x="4857750" y="6184900"/>
          <p14:tracePt t="55302" x="4857750" y="6178550"/>
          <p14:tracePt t="55318" x="4857750" y="6172200"/>
          <p14:tracePt t="55471" x="4857750" y="6178550"/>
          <p14:tracePt t="55523" x="4857750" y="6184900"/>
          <p14:tracePt t="55550" x="4857750" y="6178550"/>
          <p14:tracePt t="55618" x="4857750" y="6184900"/>
          <p14:tracePt t="55746" x="4851400" y="6184900"/>
          <p14:tracePt t="55958" x="4857750" y="6178550"/>
          <p14:tracePt t="56122" x="4857750" y="6184900"/>
          <p14:tracePt t="56174" x="4857750" y="6178550"/>
          <p14:tracePt t="56302" x="4857750" y="6172200"/>
          <p14:tracePt t="56639" x="4857750" y="6178550"/>
          <p14:tracePt t="56662" x="4857750" y="6172200"/>
          <p14:tracePt t="56742" x="4857750" y="6165850"/>
          <p14:tracePt t="56810" x="4864100" y="6172200"/>
          <p14:tracePt t="56931" x="4857750" y="6165850"/>
          <p14:tracePt t="57051" x="4857750" y="6172200"/>
          <p14:tracePt t="57102" x="4857750" y="6178550"/>
          <p14:tracePt t="57126" x="4857750" y="6172200"/>
          <p14:tracePt t="57187" x="4851400" y="6165850"/>
          <p14:tracePt t="57219" x="4857750" y="6172200"/>
          <p14:tracePt t="57299" x="4857750" y="6178550"/>
          <p14:tracePt t="57331" x="4857750" y="6172200"/>
          <p14:tracePt t="57375" x="4851400" y="6178550"/>
          <p14:tracePt t="57411" x="4857750" y="6178550"/>
          <p14:tracePt t="57487" x="4857750" y="6172200"/>
          <p14:tracePt t="57839" x="4857750" y="6178550"/>
          <p14:tracePt t="57999" x="4857750" y="6172200"/>
          <p14:tracePt t="58028" x="4864100" y="6178550"/>
          <p14:tracePt t="58103" x="4864100" y="6172200"/>
          <p14:tracePt t="58191" x="4857750" y="6165850"/>
          <p14:tracePt t="58267" x="4864100" y="6165850"/>
          <p14:tracePt t="58299" x="4864100" y="6159500"/>
          <p14:tracePt t="58379" x="4870450" y="6153150"/>
          <p14:tracePt t="58439" x="4870450" y="6146800"/>
          <p14:tracePt t="58455" x="4870450" y="6140450"/>
          <p14:tracePt t="58471" x="4876800" y="6134100"/>
          <p14:tracePt t="58491" x="4876800" y="6127750"/>
          <p14:tracePt t="58543" x="4870450" y="6121400"/>
          <p14:tracePt t="58603" x="4864100" y="6127750"/>
          <p14:tracePt t="58703" x="4864100" y="6134100"/>
          <p14:tracePt t="58723" x="4864100" y="6140450"/>
          <p14:tracePt t="58756" x="4864100" y="6146800"/>
          <p14:tracePt t="58799" x="4870450" y="6153150"/>
          <p14:tracePt t="58823" x="4870450" y="6159500"/>
          <p14:tracePt t="58839" x="4870450" y="6165850"/>
          <p14:tracePt t="58867" x="4876800" y="6165850"/>
          <p14:tracePt t="58899" x="4883150" y="6165850"/>
          <p14:tracePt t="58919" x="4889500" y="6159500"/>
          <p14:tracePt t="58936" x="4895850" y="6159500"/>
          <p14:tracePt t="58959" x="4902200" y="6159500"/>
          <p14:tracePt t="59031" x="4902200" y="6153150"/>
          <p14:tracePt t="59055" x="4902200" y="6146800"/>
          <p14:tracePt t="59071" x="4902200" y="6140450"/>
          <p14:tracePt t="59080" x="4902200" y="6134100"/>
          <p14:tracePt t="59091" x="4908550" y="6134100"/>
          <p14:tracePt t="59107" x="4908550" y="6127750"/>
          <p14:tracePt t="59131" x="4908550" y="6134100"/>
          <p14:tracePt t="59191" x="4902200" y="6140450"/>
          <p14:tracePt t="59211" x="4902200" y="6146800"/>
          <p14:tracePt t="59219" x="4902200" y="6153150"/>
          <p14:tracePt t="59235" x="4902200" y="6159500"/>
          <p14:tracePt t="59259" x="4895850" y="6165850"/>
          <p14:tracePt t="59271" x="4895850" y="6172200"/>
          <p14:tracePt t="59303" x="4895850" y="6178550"/>
          <p14:tracePt t="59319" x="4895850" y="6184900"/>
          <p14:tracePt t="59355" x="4902200" y="6178550"/>
          <p14:tracePt t="59467" x="4895850" y="6178550"/>
          <p14:tracePt t="59603" x="4889500" y="6178550"/>
          <p14:tracePt t="59739" x="4883150" y="6178550"/>
          <p14:tracePt t="59835" x="4883150" y="6172200"/>
          <p14:tracePt t="59859" x="4883150" y="6165850"/>
          <p14:tracePt t="59871" x="4883150" y="6159500"/>
          <p14:tracePt t="59903" x="4889500" y="6165850"/>
          <p14:tracePt t="59931" x="4895850" y="6165850"/>
          <p14:tracePt t="59963" x="4902200" y="6159500"/>
          <p14:tracePt t="59991" x="4902200" y="6165850"/>
          <p14:tracePt t="60023" x="4902200" y="6159500"/>
          <p14:tracePt t="60052" x="4908550" y="6165850"/>
          <p14:tracePt t="60119" x="4908550" y="6159500"/>
          <p14:tracePt t="60135" x="4902200" y="6159500"/>
          <p14:tracePt t="60211" x="4902200" y="6165850"/>
          <p14:tracePt t="60263" x="4902200" y="6172200"/>
          <p14:tracePt t="60307" x="4908550" y="6172200"/>
          <p14:tracePt t="60351" x="4908550" y="6178550"/>
          <p14:tracePt t="60399" x="4914900" y="6184900"/>
          <p14:tracePt t="60463" x="4921250" y="6184900"/>
          <p14:tracePt t="60519" x="4914900" y="6184900"/>
          <p14:tracePt t="60639" x="4914900" y="6178550"/>
          <p14:tracePt t="60675" x="4908550" y="6178550"/>
          <p14:tracePt t="60699" x="4908550" y="6172200"/>
          <p14:tracePt t="60704" x="4908550" y="6165850"/>
          <p14:tracePt t="60719" x="4908550" y="6159500"/>
          <p14:tracePt t="60735" x="4908550" y="6153150"/>
          <p14:tracePt t="60751" x="4902200" y="6153150"/>
          <p14:tracePt t="60795" x="4902200" y="6159500"/>
          <p14:tracePt t="60819" x="4902200" y="6165850"/>
          <p14:tracePt t="60831" x="4902200" y="6172200"/>
          <p14:tracePt t="60855" x="4908550" y="6178550"/>
          <p14:tracePt t="60879" x="4902200" y="6172200"/>
          <p14:tracePt t="61003" x="4902200" y="6165850"/>
          <p14:tracePt t="61035" x="4902200" y="6159500"/>
          <p14:tracePt t="61064" x="4902200" y="6153150"/>
          <p14:tracePt t="61088" x="4908550" y="6153150"/>
          <p14:tracePt t="61123" x="4908550" y="6146800"/>
          <p14:tracePt t="61147" x="4902200" y="6140450"/>
          <p14:tracePt t="61300" x="4902200" y="6134100"/>
          <p14:tracePt t="61319" x="4895850" y="6127750"/>
          <p14:tracePt t="61360" x="4902200" y="6134100"/>
          <p14:tracePt t="61508" x="4902200" y="6140450"/>
          <p14:tracePt t="61544" x="4902200" y="6146800"/>
          <p14:tracePt t="61560" x="4895850" y="6153150"/>
          <p14:tracePt t="61603" x="4889500" y="6153150"/>
          <p14:tracePt t="61660" x="4883150" y="6153150"/>
          <p14:tracePt t="61696" x="4883150" y="6159500"/>
          <p14:tracePt t="61723" x="4876800" y="6153150"/>
          <p14:tracePt t="61792" x="4883150" y="6146800"/>
          <p14:tracePt t="61816" x="4876800" y="6140450"/>
          <p14:tracePt t="61876" x="4883150" y="6134100"/>
          <p14:tracePt t="61900" x="4889500" y="6127750"/>
          <p14:tracePt t="62092" x="4889500" y="6121400"/>
          <p14:tracePt t="62192" x="4883150" y="6127750"/>
          <p14:tracePt t="62264" x="4883150" y="6134100"/>
          <p14:tracePt t="62288" x="4883150" y="6140450"/>
          <p14:tracePt t="62332" x="4889500" y="6140450"/>
          <p14:tracePt t="62364" x="4895850" y="6140450"/>
          <p14:tracePt t="62384" x="4902200" y="6140450"/>
          <p14:tracePt t="62408" x="4902200" y="6134100"/>
          <p14:tracePt t="62440" x="4908550" y="6127750"/>
          <p14:tracePt t="62504" x="4908550" y="6121400"/>
          <p14:tracePt t="62552" x="4914900" y="6115050"/>
          <p14:tracePt t="62580" x="4908550" y="6115050"/>
          <p14:tracePt t="62680" x="4908550" y="6108700"/>
          <p14:tracePt t="62708" x="4908550" y="6102350"/>
          <p14:tracePt t="62724" x="4908550" y="6096000"/>
          <p14:tracePt t="62740" x="4908550" y="6089650"/>
          <p14:tracePt t="62752" x="4902200" y="6083300"/>
          <p14:tracePt t="62768" x="4895850" y="6076950"/>
          <p14:tracePt t="62784" x="4883150" y="6070600"/>
          <p14:tracePt t="62801" x="4876800" y="6064250"/>
          <p14:tracePt t="62813" x="4870450" y="6064250"/>
          <p14:tracePt t="62813" x="4864100" y="6064250"/>
          <p14:tracePt t="62832" x="4857750" y="6064250"/>
          <p14:tracePt t="62832" x="4851400" y="6064250"/>
          <p14:tracePt t="62849" x="4845050" y="6064250"/>
          <p14:tracePt t="62849" x="4826000" y="6064250"/>
          <p14:tracePt t="62865" x="4819650" y="6064250"/>
          <p14:tracePt t="62865" x="4813300" y="6064250"/>
          <p14:tracePt t="62882" x="4806950" y="6064250"/>
          <p14:tracePt t="62882" x="4794250" y="6064250"/>
          <p14:tracePt t="62899" x="4781550" y="6057900"/>
          <p14:tracePt t="62899" x="4768850" y="6057900"/>
          <p14:tracePt t="62916" x="4756150" y="6051550"/>
          <p14:tracePt t="62916" x="4711700" y="6038850"/>
          <p14:tracePt t="62933" x="4692650" y="6032500"/>
          <p14:tracePt t="62933" x="4667250" y="6019800"/>
          <p14:tracePt t="62949" x="4641850" y="6013450"/>
          <p14:tracePt t="62949" x="4610100" y="6007100"/>
          <p14:tracePt t="62966" x="4578350" y="6000750"/>
          <p14:tracePt t="62966" x="4552950" y="5994400"/>
          <p14:tracePt t="62966" x="4514850" y="5994400"/>
          <p14:tracePt t="62984" x="4476750" y="5994400"/>
          <p14:tracePt t="62997" x="4438650" y="5988050"/>
          <p14:tracePt t="62997" x="4400550" y="5988050"/>
          <p14:tracePt t="63018" x="4298950" y="5988050"/>
          <p14:tracePt t="63018" x="4248150" y="5981700"/>
          <p14:tracePt t="63034" x="4184650" y="5975350"/>
          <p14:tracePt t="63034" x="4127500" y="5962650"/>
          <p14:tracePt t="63050" x="4057650" y="5956300"/>
          <p14:tracePt t="63050" x="3994150" y="5943600"/>
          <p14:tracePt t="63066" x="3924300" y="5937250"/>
          <p14:tracePt t="63066" x="3854450" y="5930900"/>
          <p14:tracePt t="63066" x="3784600" y="5924550"/>
          <p14:tracePt t="63086" x="3714750" y="5918200"/>
          <p14:tracePt t="63098" x="3651250" y="5911850"/>
          <p14:tracePt t="63098" x="3524250" y="5905500"/>
          <p14:tracePt t="63116" x="3467100" y="5905500"/>
          <p14:tracePt t="63116" x="3409950" y="5899150"/>
          <p14:tracePt t="63133" x="3352800" y="5892800"/>
          <p14:tracePt t="63133" x="3295650" y="5886450"/>
          <p14:tracePt t="63150" x="3238500" y="5886450"/>
          <p14:tracePt t="63150" x="3130550" y="5873750"/>
          <p14:tracePt t="63166" x="3073400" y="5867400"/>
          <p14:tracePt t="63166" x="3022600" y="5861050"/>
          <p14:tracePt t="63183" x="2978150" y="5854700"/>
          <p14:tracePt t="63183" x="2933700" y="5848350"/>
          <p14:tracePt t="63200" x="2895600" y="5848350"/>
          <p14:tracePt t="63200" x="2857500" y="5842000"/>
          <p14:tracePt t="63217" x="2825750" y="5842000"/>
          <p14:tracePt t="63217" x="2768600" y="5835650"/>
          <p14:tracePt t="63233" x="2743200" y="5835650"/>
          <p14:tracePt t="63233" x="2717800" y="5829300"/>
          <p14:tracePt t="63250" x="2692400" y="5822950"/>
          <p14:tracePt t="63250" x="2667000" y="5822950"/>
          <p14:tracePt t="63267" x="2641600" y="5816600"/>
          <p14:tracePt t="63267" x="2603500" y="5803900"/>
          <p14:tracePt t="63285" x="2590800" y="5803900"/>
          <p14:tracePt t="63285" x="2571750" y="5797550"/>
          <p14:tracePt t="63301" x="2565400" y="5797550"/>
          <p14:tracePt t="63301" x="2559050" y="5791200"/>
          <p14:tracePt t="63318" x="2552700" y="5791200"/>
          <p14:tracePt t="63332" x="2546350" y="5784850"/>
          <p14:tracePt t="63349" x="2540000" y="5778500"/>
          <p14:tracePt t="63366" x="2546350" y="5772150"/>
          <p14:tracePt t="63400" x="2552700" y="5772150"/>
          <p14:tracePt t="63405" x="2559050" y="5772150"/>
          <p14:tracePt t="63415" x="2565400" y="5772150"/>
          <p14:tracePt t="63415" x="2571750" y="5772150"/>
          <p14:tracePt t="63434" x="2584450" y="5772150"/>
          <p14:tracePt t="63434" x="2590800" y="5772150"/>
          <p14:tracePt t="63434" x="2603500" y="5772150"/>
          <p14:tracePt t="63453" x="2616200" y="5772150"/>
          <p14:tracePt t="63453" x="2628900" y="5778500"/>
          <p14:tracePt t="63467" x="2641600" y="5778500"/>
          <p14:tracePt t="63467" x="2654300" y="5778500"/>
          <p14:tracePt t="63485" x="2660650" y="5778500"/>
          <p14:tracePt t="63485" x="2673350" y="5778500"/>
          <p14:tracePt t="63501" x="2679700" y="5778500"/>
          <p14:tracePt t="63501" x="2692400" y="5778500"/>
          <p14:tracePt t="63518" x="2698750" y="5778500"/>
          <p14:tracePt t="63518" x="2717800" y="5778500"/>
          <p14:tracePt t="63535" x="2724150" y="5784850"/>
          <p14:tracePt t="63535" x="2730500" y="5784850"/>
          <p14:tracePt t="63551" x="2736850" y="5791200"/>
          <p14:tracePt t="63572" x="2743200" y="5791200"/>
          <p14:tracePt t="63585" x="2743200" y="5797550"/>
          <p14:tracePt t="63608" x="2743200" y="5803900"/>
          <p14:tracePt t="63624" x="2736850" y="5810250"/>
          <p14:tracePt t="63640" x="2730500" y="5816600"/>
          <p14:tracePt t="63653" x="2724150" y="5822950"/>
          <p14:tracePt t="63669" x="2717800" y="5829300"/>
          <p14:tracePt t="63685" x="2717800" y="5835650"/>
          <p14:tracePt t="63700" x="2717800" y="5842000"/>
          <p14:tracePt t="63700" x="2717800" y="5848350"/>
          <p14:tracePt t="63718" x="2717800" y="5854700"/>
          <p14:tracePt t="63718" x="2717800" y="5861050"/>
          <p14:tracePt t="63718" x="2717800" y="5867400"/>
          <p14:tracePt t="63738" x="2711450" y="5867400"/>
          <p14:tracePt t="63750" x="2711450" y="5880100"/>
          <p14:tracePt t="63767" x="2705100" y="5886450"/>
          <p14:tracePt t="63767" x="2698750" y="5886450"/>
          <p14:tracePt t="63785" x="2692400" y="5892800"/>
          <p14:tracePt t="63785" x="2679700" y="5892800"/>
          <p14:tracePt t="63802" x="2673350" y="5899150"/>
          <p14:tracePt t="63802" x="2660650" y="5899150"/>
          <p14:tracePt t="63819" x="2647950" y="5905500"/>
          <p14:tracePt t="63819" x="2616200" y="5918200"/>
          <p14:tracePt t="63835" x="2603500" y="5924550"/>
          <p14:tracePt t="63835" x="2584450" y="5937250"/>
          <p14:tracePt t="63852" x="2565400" y="5943600"/>
          <p14:tracePt t="63852" x="2540000" y="5956300"/>
          <p14:tracePt t="63870" x="2520950" y="5962650"/>
          <p14:tracePt t="63870" x="2482850" y="5988050"/>
          <p14:tracePt t="63886" x="2457450" y="5994400"/>
          <p14:tracePt t="63886" x="2438400" y="6007100"/>
          <p14:tracePt t="63902" x="2413000" y="6019800"/>
          <p14:tracePt t="63902" x="2387600" y="6026150"/>
          <p14:tracePt t="63919" x="2368550" y="6032500"/>
          <p14:tracePt t="63919" x="2343150" y="6038850"/>
          <p14:tracePt t="63937" x="2317750" y="6045200"/>
          <p14:tracePt t="63937" x="2279650" y="6051550"/>
          <p14:tracePt t="63953" x="2260600" y="6051550"/>
          <p14:tracePt t="63953" x="2241550" y="6057900"/>
          <p14:tracePt t="63970" x="2228850" y="6057900"/>
          <p14:tracePt t="63970" x="2216150" y="6057900"/>
          <p14:tracePt t="63986" x="2209800" y="6057900"/>
          <p14:tracePt t="63986" x="2203450" y="6057900"/>
          <p14:tracePt t="64003" x="2197100" y="6057900"/>
          <p14:tracePt t="64018" x="2203450" y="6045200"/>
          <p14:tracePt t="64045" x="2209800" y="6045200"/>
          <p14:tracePt t="64053" x="2216150" y="6038850"/>
          <p14:tracePt t="64053" x="2222500" y="6032500"/>
          <p14:tracePt t="64070" x="2228850" y="6032500"/>
          <p14:tracePt t="64070" x="2241550" y="6026150"/>
          <p14:tracePt t="64070" x="2247900" y="6026150"/>
          <p14:tracePt t="64090" x="2254250" y="6019800"/>
          <p14:tracePt t="64101" x="2260600" y="6019800"/>
          <p14:tracePt t="64101" x="2273300" y="6013450"/>
          <p14:tracePt t="64123" x="2279650" y="6013450"/>
          <p14:tracePt t="64135" x="2273300" y="6013450"/>
          <p14:tracePt t="64184" x="2266950" y="6013450"/>
          <p14:tracePt t="64200" x="2254250" y="6013450"/>
          <p14:tracePt t="64217" x="2247900" y="6013450"/>
          <p14:tracePt t="64232" x="2241550" y="6007100"/>
          <p14:tracePt t="64244" x="2241550" y="6000750"/>
          <p14:tracePt t="64260" x="2241550" y="5994400"/>
          <p14:tracePt t="64269" x="2241550" y="5988050"/>
          <p14:tracePt t="64269" x="2241550" y="5981700"/>
          <p14:tracePt t="64288" x="2241550" y="5975350"/>
          <p14:tracePt t="64288" x="2247900" y="5962650"/>
          <p14:tracePt t="64305" x="2254250" y="5956300"/>
          <p14:tracePt t="64305" x="2260600" y="5949950"/>
          <p14:tracePt t="64322" x="2260600" y="5943600"/>
          <p14:tracePt t="64322" x="2266950" y="5937250"/>
          <p14:tracePt t="64338" x="2273300" y="5930900"/>
          <p14:tracePt t="64338" x="2279650" y="5924550"/>
          <p14:tracePt t="64354" x="2286000" y="5918200"/>
          <p14:tracePt t="64354" x="2292350" y="5905500"/>
          <p14:tracePt t="64371" x="2305050" y="5899150"/>
          <p14:tracePt t="64371" x="2311400" y="5886450"/>
          <p14:tracePt t="64371" x="2324100" y="5880100"/>
          <p14:tracePt t="64390" x="2336800" y="5873750"/>
          <p14:tracePt t="64402" x="2343150" y="5861050"/>
          <p14:tracePt t="64402" x="2368550" y="5848350"/>
          <p14:tracePt t="64421" x="2381250" y="5842000"/>
          <p14:tracePt t="64421" x="2393950" y="5835650"/>
          <p14:tracePt t="64438" x="2406650" y="5829300"/>
          <p14:tracePt t="64438" x="2419350" y="5822950"/>
          <p14:tracePt t="64454" x="2432050" y="5816600"/>
          <p14:tracePt t="64454" x="2451100" y="5816600"/>
          <p14:tracePt t="64454" x="2463800" y="5810250"/>
          <p14:tracePt t="64473" x="2476500" y="5810250"/>
          <p14:tracePt t="64473" x="2489200" y="5810250"/>
          <p14:tracePt t="64489" x="2508250" y="5803900"/>
          <p14:tracePt t="64489" x="2527300" y="5803900"/>
          <p14:tracePt t="64505" x="2540000" y="5803900"/>
          <p14:tracePt t="64505" x="2559050" y="5803900"/>
          <p14:tracePt t="64521" x="2578100" y="5803900"/>
          <p14:tracePt t="64521" x="2597150" y="5797550"/>
          <p14:tracePt t="64538" x="2609850" y="5797550"/>
          <p14:tracePt t="64538" x="2647950" y="5791200"/>
          <p14:tracePt t="64555" x="2660650" y="5791200"/>
          <p14:tracePt t="64555" x="2673350" y="5791200"/>
          <p14:tracePt t="64571" x="2686050" y="5791200"/>
          <p14:tracePt t="64571" x="2698750" y="5784850"/>
          <p14:tracePt t="64588" x="2711450" y="5784850"/>
          <p14:tracePt t="64588" x="2724150" y="5784850"/>
          <p14:tracePt t="64605" x="2736850" y="5784850"/>
          <p14:tracePt t="64620" x="2749550" y="5791200"/>
          <p14:tracePt t="64637" x="2749550" y="5797550"/>
          <p14:tracePt t="64653" x="2749550" y="5803900"/>
          <p14:tracePt t="64653" x="2743200" y="5816600"/>
          <p14:tracePt t="64674" x="2743200" y="5822950"/>
          <p14:tracePt t="64674" x="2736850" y="5829300"/>
          <p14:tracePt t="64689" x="2730500" y="5835650"/>
          <p14:tracePt t="64689" x="2724150" y="5842000"/>
          <p14:tracePt t="64706" x="2717800" y="5848350"/>
          <p14:tracePt t="64706" x="2711450" y="5854700"/>
          <p14:tracePt t="64722" x="2705100" y="5861050"/>
          <p14:tracePt t="64722" x="2698750" y="5867400"/>
          <p14:tracePt t="64722" x="2692400" y="5873750"/>
          <p14:tracePt t="64741" x="2692400" y="5880100"/>
          <p14:tracePt t="64754" x="2686050" y="5886450"/>
          <p14:tracePt t="64771" x="2679700" y="5892800"/>
          <p14:tracePt t="64771" x="2673350" y="5899150"/>
          <p14:tracePt t="64790" x="2667000" y="5899150"/>
          <p14:tracePt t="64832" x="2660650" y="5899150"/>
          <p14:tracePt t="64884" x="2654300" y="5899150"/>
          <p14:tracePt t="64905" x="2647950" y="5899150"/>
          <p14:tracePt t="64920" x="2641600" y="5892800"/>
          <p14:tracePt t="64936" x="2635250" y="5892800"/>
          <p14:tracePt t="64952" x="2628900" y="5886450"/>
          <p14:tracePt t="64964" x="2622550" y="5880100"/>
          <p14:tracePt t="64996" x="2616200" y="5873750"/>
          <p14:tracePt t="65012" x="2616200" y="5867400"/>
          <p14:tracePt t="65024" x="2609850" y="5861050"/>
          <p14:tracePt t="65040" x="2609850" y="5854700"/>
          <p14:tracePt t="65065" x="2609850" y="5861050"/>
          <p14:tracePt t="65108" x="2609850" y="5867400"/>
          <p14:tracePt t="65132" x="2609850" y="5873750"/>
          <p14:tracePt t="65144" x="2603500" y="5886450"/>
          <p14:tracePt t="65160" x="2597150" y="5892800"/>
          <p14:tracePt t="65179" x="2590800" y="5899150"/>
          <p14:tracePt t="65193" x="2584450" y="5899150"/>
          <p14:tracePt t="65193" x="2578100" y="5905500"/>
          <p14:tracePt t="65208" x="2571750" y="5905500"/>
          <p14:tracePt t="65208" x="2552700" y="5911850"/>
          <p14:tracePt t="65229" x="2540000" y="5918200"/>
          <p14:tracePt t="65243" x="2527300" y="5918200"/>
          <p14:tracePt t="65243" x="2501900" y="5924550"/>
          <p14:tracePt t="65262" x="2489200" y="5924550"/>
          <p14:tracePt t="65262" x="2476500" y="5930900"/>
          <p14:tracePt t="65279" x="2457450" y="5937250"/>
          <p14:tracePt t="65279" x="2444750" y="5937250"/>
          <p14:tracePt t="65279" x="2425700" y="5943600"/>
          <p14:tracePt t="65296" x="2406650" y="5949950"/>
          <p14:tracePt t="65306" x="2387600" y="5956300"/>
          <p14:tracePt t="65306" x="2343150" y="5969000"/>
          <p14:tracePt t="65326" x="2324100" y="5975350"/>
          <p14:tracePt t="65326" x="2305050" y="5981700"/>
          <p14:tracePt t="65341" x="2279650" y="5988050"/>
          <p14:tracePt t="65341" x="2260600" y="5994400"/>
          <p14:tracePt t="65358" x="2241550" y="5994400"/>
          <p14:tracePt t="65358" x="2216150" y="6000750"/>
          <p14:tracePt t="65374" x="2197100" y="6007100"/>
          <p14:tracePt t="65374" x="2171700" y="6013450"/>
          <p14:tracePt t="65391" x="2152650" y="6019800"/>
          <p14:tracePt t="65391" x="2127250" y="6019800"/>
          <p14:tracePt t="65391" x="2101850" y="6026150"/>
          <p14:tracePt t="65409" x="2076450" y="6026150"/>
          <p14:tracePt t="65409" x="2051050" y="6032500"/>
          <p14:tracePt t="65425" x="2025650" y="6032500"/>
          <p14:tracePt t="65425" x="1993900" y="6038850"/>
          <p14:tracePt t="65442" x="1968500" y="6038850"/>
          <p14:tracePt t="65442" x="1936750" y="6038850"/>
          <p14:tracePt t="65458" x="1911350" y="6045200"/>
          <p14:tracePt t="65458" x="1879600" y="6045200"/>
          <p14:tracePt t="65474" x="1847850" y="6045200"/>
          <p14:tracePt t="65474" x="1816100" y="6051550"/>
          <p14:tracePt t="65474" x="1784350" y="6051550"/>
          <p14:tracePt t="65493" x="1752600" y="6051550"/>
          <p14:tracePt t="65493" x="1720850" y="6051550"/>
          <p14:tracePt t="65509" x="1682750" y="6045200"/>
          <p14:tracePt t="65509" x="1651000" y="6045200"/>
          <p14:tracePt t="65525" x="1612900" y="6038850"/>
          <p14:tracePt t="65525" x="1574800" y="6038850"/>
          <p14:tracePt t="65542" x="1543050" y="6038850"/>
          <p14:tracePt t="65542" x="1504950" y="6032500"/>
          <p14:tracePt t="65558" x="1466850" y="6026150"/>
          <p14:tracePt t="65558" x="1390650" y="6019800"/>
          <p14:tracePt t="65575" x="1358900" y="6013450"/>
          <p14:tracePt t="65575" x="1320800" y="6013450"/>
          <p14:tracePt t="65592" x="1289050" y="6007100"/>
          <p14:tracePt t="65592" x="1257300" y="6007100"/>
          <p14:tracePt t="65609" x="1225550" y="6000750"/>
          <p14:tracePt t="65609" x="1162050" y="5981700"/>
          <p14:tracePt t="65626" x="1130300" y="5975350"/>
          <p14:tracePt t="65626" x="1104900" y="5962650"/>
          <p14:tracePt t="65642" x="1073150" y="5949950"/>
          <p14:tracePt t="65642" x="1047750" y="5937250"/>
          <p14:tracePt t="65658" x="1022350" y="5918200"/>
          <p14:tracePt t="65658" x="1003300" y="5899150"/>
          <p14:tracePt t="65675" x="977900" y="5880100"/>
          <p14:tracePt t="65675" x="958850" y="5861050"/>
          <p14:tracePt t="65675" x="939800" y="5835650"/>
          <p14:tracePt t="65694" x="920750" y="5816600"/>
          <p14:tracePt t="65707" x="901700" y="5784850"/>
          <p14:tracePt t="65707" x="876300" y="5727700"/>
          <p14:tracePt t="65726" x="863600" y="5695950"/>
          <p14:tracePt t="65726" x="850900" y="5657850"/>
          <p14:tracePt t="65742" x="844550" y="5619750"/>
          <p14:tracePt t="65742" x="831850" y="5581650"/>
          <p14:tracePt t="65759" x="825500" y="5537200"/>
          <p14:tracePt t="65759" x="812800" y="5499100"/>
          <p14:tracePt t="65759" x="806450" y="5454650"/>
          <p14:tracePt t="65777" x="800100" y="5410200"/>
          <p14:tracePt t="65791" x="800100" y="5365750"/>
          <p14:tracePt t="65791" x="800100" y="5283200"/>
          <p14:tracePt t="65809" x="800100" y="5238750"/>
          <p14:tracePt t="65809" x="806450" y="5200650"/>
          <p14:tracePt t="65826" x="812800" y="5156200"/>
          <p14:tracePt t="65826" x="825500" y="5111750"/>
          <p14:tracePt t="65842" x="838200" y="5073650"/>
          <p14:tracePt t="65842" x="844550" y="5029200"/>
          <p14:tracePt t="65859" x="863600" y="4991100"/>
          <p14:tracePt t="65859" x="895350" y="4914900"/>
          <p14:tracePt t="65876" x="914400" y="4876800"/>
          <p14:tracePt t="65876" x="933450" y="4838700"/>
          <p14:tracePt t="65893" x="952500" y="4800600"/>
          <p14:tracePt t="65893" x="977900" y="4762500"/>
          <p14:tracePt t="65910" x="1003300" y="4730750"/>
          <p14:tracePt t="65910" x="1060450" y="4654550"/>
          <p14:tracePt t="65926" x="1092200" y="4616450"/>
          <p14:tracePt t="65926" x="1130300" y="4578350"/>
          <p14:tracePt t="65943" x="1168400" y="4533900"/>
          <p14:tracePt t="65943" x="1206500" y="4495800"/>
          <p14:tracePt t="65959" x="1250950" y="4457700"/>
          <p14:tracePt t="65959" x="1289050" y="4419600"/>
          <p14:tracePt t="65976" x="1339850" y="4375150"/>
          <p14:tracePt t="65976" x="1428750" y="4298950"/>
          <p14:tracePt t="65994" x="1473200" y="4260850"/>
          <p14:tracePt t="65994" x="1524000" y="4222750"/>
          <p14:tracePt t="66010" x="1568450" y="4191000"/>
          <p14:tracePt t="66010" x="1619250" y="4152900"/>
          <p14:tracePt t="66027" x="1670050" y="4114800"/>
          <p14:tracePt t="66027" x="1720850" y="4076700"/>
          <p14:tracePt t="66027" x="1771650" y="4044950"/>
          <p14:tracePt t="66046" x="1822450" y="4006850"/>
          <p14:tracePt t="66058" x="1879600" y="3975100"/>
          <p14:tracePt t="66058" x="1936750" y="3943350"/>
          <p14:tracePt t="66078" x="2051050" y="3873500"/>
          <p14:tracePt t="66078" x="2101850" y="3835400"/>
          <p14:tracePt t="66095" x="2165350" y="3797300"/>
          <p14:tracePt t="66095" x="2222500" y="3759200"/>
          <p14:tracePt t="66110" x="2279650" y="3721100"/>
          <p14:tracePt t="66110" x="2343150" y="3683000"/>
          <p14:tracePt t="66127" x="2400300" y="3644900"/>
          <p14:tracePt t="66127" x="2463800" y="3606800"/>
          <p14:tracePt t="66127" x="2527300" y="3568700"/>
          <p14:tracePt t="66145" x="2590800" y="3530600"/>
          <p14:tracePt t="66159" x="2654300" y="3492500"/>
          <p14:tracePt t="66159" x="2787650" y="3422650"/>
          <p14:tracePt t="66177" x="2851150" y="3384550"/>
          <p14:tracePt t="66177" x="2921000" y="3352800"/>
          <p14:tracePt t="66194" x="2978150" y="3327400"/>
          <p14:tracePt t="66194" x="3048000" y="3295650"/>
          <p14:tracePt t="66210" x="3105150" y="3270250"/>
          <p14:tracePt t="66210" x="3232150" y="3213100"/>
          <p14:tracePt t="66227" x="3295650" y="3187700"/>
          <p14:tracePt t="66227" x="3365500" y="3155950"/>
          <p14:tracePt t="66244" x="3429000" y="3130550"/>
          <p14:tracePt t="66244" x="3498850" y="3111500"/>
          <p14:tracePt t="66261" x="3562350" y="3086100"/>
          <p14:tracePt t="66261" x="3632200" y="3067050"/>
          <p14:tracePt t="66277" x="3695700" y="3041650"/>
          <p14:tracePt t="66277" x="3835400" y="2997200"/>
          <p14:tracePt t="66294" x="3898900" y="2978150"/>
          <p14:tracePt t="66294" x="3968750" y="2952750"/>
          <p14:tracePt t="66311" x="4038600" y="2933700"/>
          <p14:tracePt t="66311" x="4102100" y="2908300"/>
          <p14:tracePt t="66327" x="4171950" y="2889250"/>
          <p14:tracePt t="66327" x="4241800" y="2863850"/>
          <p14:tracePt t="66327" x="4305300" y="2844800"/>
          <p14:tracePt t="66346" x="4375150" y="2825750"/>
          <p14:tracePt t="66359" x="4438650" y="2806700"/>
          <p14:tracePt t="66359" x="4572000" y="2768600"/>
          <p14:tracePt t="66378" x="4635500" y="2749550"/>
          <p14:tracePt t="66378" x="4705350" y="2730500"/>
          <p14:tracePt t="66394" x="4768850" y="2711450"/>
          <p14:tracePt t="66394" x="4838700" y="2692400"/>
          <p14:tracePt t="66411" x="4908550" y="2679700"/>
          <p14:tracePt t="66411" x="4972050" y="2660650"/>
          <p14:tracePt t="66411" x="5041900" y="2647950"/>
          <p14:tracePt t="66430" x="5111750" y="2628900"/>
          <p14:tracePt t="66443" x="5175250" y="2622550"/>
          <p14:tracePt t="66443" x="5302250" y="2603500"/>
          <p14:tracePt t="66462" x="5359400" y="2597150"/>
          <p14:tracePt t="66462" x="5416550" y="2590800"/>
          <p14:tracePt t="66478" x="5473700" y="2584450"/>
          <p14:tracePt t="66478" x="5524500" y="2584450"/>
          <p14:tracePt t="66495" x="5575300" y="2584450"/>
          <p14:tracePt t="66495" x="5619750" y="2590800"/>
          <p14:tracePt t="66495" x="5670550" y="2597150"/>
          <p14:tracePt t="66513" x="5715000" y="2609850"/>
          <p14:tracePt t="66513" x="5753100" y="2622550"/>
          <p14:tracePt t="66528" x="5791200" y="2647950"/>
          <p14:tracePt t="66528" x="5829300" y="2667000"/>
          <p14:tracePt t="66544" x="5867400" y="2692400"/>
          <p14:tracePt t="66544" x="5899150" y="2717800"/>
          <p14:tracePt t="66561" x="5924550" y="2743200"/>
          <p14:tracePt t="66561" x="5956300" y="2774950"/>
          <p14:tracePt t="66579" x="5981700" y="2806700"/>
          <p14:tracePt t="66579" x="6019800" y="2870200"/>
          <p14:tracePt t="66597" x="6032500" y="2908300"/>
          <p14:tracePt t="66597" x="6045200" y="2952750"/>
          <p14:tracePt t="66612" x="6051550" y="2990850"/>
          <p14:tracePt t="66612" x="6057900" y="3035300"/>
          <p14:tracePt t="66629" x="6057900" y="3086100"/>
          <p14:tracePt t="66629" x="6051550" y="3194050"/>
          <p14:tracePt t="66645" x="6045200" y="3244850"/>
          <p14:tracePt t="66645" x="6032500" y="3302000"/>
          <p14:tracePt t="66662" x="6019800" y="3365500"/>
          <p14:tracePt t="66662" x="6000750" y="3422650"/>
          <p14:tracePt t="66679" x="5981700" y="3486150"/>
          <p14:tracePt t="66679" x="5956300" y="3549650"/>
          <p14:tracePt t="66696" x="5930900" y="3606800"/>
          <p14:tracePt t="66696" x="5867400" y="3727450"/>
          <p14:tracePt t="66713" x="5835650" y="3784600"/>
          <p14:tracePt t="66713" x="5791200" y="3841750"/>
          <p14:tracePt t="66731" x="5753100" y="3892550"/>
          <p14:tracePt t="66731" x="5702300" y="3949700"/>
          <p14:tracePt t="66747" x="5651500" y="4006850"/>
          <p14:tracePt t="66747" x="5600700" y="4070350"/>
          <p14:tracePt t="66763" x="5543550" y="4127500"/>
          <p14:tracePt t="66763" x="5480050" y="4184650"/>
          <p14:tracePt t="66763" x="5422900" y="4248150"/>
          <p14:tracePt t="66782" x="5359400" y="4305300"/>
          <p14:tracePt t="66794" x="5289550" y="4368800"/>
          <p14:tracePt t="66794" x="5156200" y="4489450"/>
          <p14:tracePt t="66814" x="5080000" y="4552950"/>
          <p14:tracePt t="66814" x="5003800" y="4610100"/>
          <p14:tracePt t="66829" x="4927600" y="4673600"/>
          <p14:tracePt t="66829" x="4845050" y="4730750"/>
          <p14:tracePt t="66846" x="4762500" y="4794250"/>
          <p14:tracePt t="66846" x="4667250" y="4851400"/>
          <p14:tracePt t="66863" x="4578350" y="4914900"/>
          <p14:tracePt t="66863" x="4381500" y="5041900"/>
          <p14:tracePt t="66880" x="4279900" y="5099050"/>
          <p14:tracePt t="66880" x="4178300" y="5162550"/>
          <p14:tracePt t="66896" x="4070350" y="5226050"/>
          <p14:tracePt t="66896" x="3968750" y="5283200"/>
          <p14:tracePt t="66913" x="3860800" y="5340350"/>
          <p14:tracePt t="66913" x="3759200" y="5397500"/>
          <p14:tracePt t="66930" x="3657600" y="5454650"/>
          <p14:tracePt t="66930" x="3460750" y="5549900"/>
          <p14:tracePt t="66947" x="3365500" y="5600700"/>
          <p14:tracePt t="66947" x="3263900" y="5638800"/>
          <p14:tracePt t="66963" x="3168650" y="5683250"/>
          <p14:tracePt t="66963" x="3073400" y="5721350"/>
          <p14:tracePt t="66980" x="2984500" y="5759450"/>
          <p14:tracePt t="66980" x="2794000" y="5829300"/>
          <p14:tracePt t="66998" x="2711450" y="5861050"/>
          <p14:tracePt t="66998" x="2622550" y="5892800"/>
          <p14:tracePt t="67014" x="2540000" y="5924550"/>
          <p14:tracePt t="67014" x="2463800" y="5956300"/>
          <p14:tracePt t="67031" x="2393950" y="5981700"/>
          <p14:tracePt t="67031" x="2324100" y="6007100"/>
          <p14:tracePt t="67047" x="2254250" y="6026150"/>
          <p14:tracePt t="67047" x="2197100" y="6045200"/>
          <p14:tracePt t="67047" x="2133600" y="6064250"/>
          <p14:tracePt t="67066" x="2076450" y="6076950"/>
          <p14:tracePt t="67078" x="2025650" y="6096000"/>
          <p14:tracePt t="67078" x="1924050" y="6121400"/>
          <p14:tracePt t="67099" x="1873250" y="6127750"/>
          <p14:tracePt t="67099" x="1835150" y="6140450"/>
          <p14:tracePt t="67114" x="1797050" y="6146800"/>
          <p14:tracePt t="67114" x="1765300" y="6153150"/>
          <p14:tracePt t="67131" x="1733550" y="6153150"/>
          <p14:tracePt t="67131" x="1708150" y="6153150"/>
          <p14:tracePt t="67131" x="1689100" y="6153150"/>
          <p14:tracePt t="67149" x="1676400" y="6153150"/>
          <p14:tracePt t="67162" x="1663700" y="6146800"/>
          <p14:tracePt t="67162" x="1644650" y="6134100"/>
          <p14:tracePt t="67181" x="1644650" y="6127750"/>
          <p14:tracePt t="67181" x="1644650" y="6121400"/>
          <p14:tracePt t="67198" x="1644650" y="6115050"/>
          <p14:tracePt t="67198" x="1651000" y="6108700"/>
          <p14:tracePt t="67215" x="1657350" y="6102350"/>
          <p14:tracePt t="67215" x="1663700" y="6096000"/>
          <p14:tracePt t="67231" x="1670050" y="6089650"/>
          <p14:tracePt t="67231" x="1689100" y="6076950"/>
          <p14:tracePt t="67248" x="1695450" y="6076950"/>
          <p14:tracePt t="67248" x="1708150" y="6070600"/>
          <p14:tracePt t="67265" x="1714500" y="6064250"/>
          <p14:tracePt t="67265" x="1727200" y="6057900"/>
          <p14:tracePt t="67281" x="1733550" y="6051550"/>
          <p14:tracePt t="67281" x="1758950" y="6045200"/>
          <p14:tracePt t="67298" x="1765300" y="6038850"/>
          <p14:tracePt t="67298" x="1778000" y="6038850"/>
          <p14:tracePt t="67314" x="1784350" y="6032500"/>
          <p14:tracePt t="67314" x="1790700" y="6032500"/>
          <p14:tracePt t="67331" x="1797050" y="6026150"/>
          <p14:tracePt t="67346" x="1803400" y="6019800"/>
          <p14:tracePt t="67363" x="1809750" y="6013450"/>
          <p14:tracePt t="67382" x="1816100" y="6013450"/>
          <p14:tracePt t="67477" x="1822450" y="6019800"/>
          <p14:tracePt t="67533" x="1828800" y="6019800"/>
          <p14:tracePt t="67545" x="1835150" y="6026150"/>
          <p14:tracePt t="67561" x="1841500" y="6026150"/>
          <p14:tracePt t="67577" x="1847850" y="6032500"/>
          <p14:tracePt t="67593" x="1860550" y="6032500"/>
          <p14:tracePt t="67605" x="1866900" y="6032500"/>
          <p14:tracePt t="67621" x="1873250" y="6032500"/>
          <p14:tracePt t="67638" x="1879600" y="6026150"/>
          <p14:tracePt t="67653" x="1885950" y="6019800"/>
          <p14:tracePt t="67673" x="1892300" y="6013450"/>
          <p14:tracePt t="67717" x="1885950" y="6007100"/>
          <p14:tracePt t="67757" x="1873250" y="6007100"/>
          <p14:tracePt t="67773" x="1866900" y="6007100"/>
          <p14:tracePt t="67778" x="1860550" y="6007100"/>
          <p14:tracePt t="67785" x="1854200" y="6007100"/>
          <p14:tracePt t="67798" x="1841500" y="6007100"/>
          <p14:tracePt t="67798" x="1828800" y="6007100"/>
          <p14:tracePt t="67798" x="1809750" y="6007100"/>
          <p14:tracePt t="67818" x="1790700" y="6013450"/>
          <p14:tracePt t="67831" x="1771650" y="6013450"/>
          <p14:tracePt t="67831" x="1720850" y="6013450"/>
          <p14:tracePt t="67849" x="1689100" y="6013450"/>
          <p14:tracePt t="67849" x="1657350" y="6007100"/>
          <p14:tracePt t="67866" x="1625600" y="6000750"/>
          <p14:tracePt t="67866" x="1587500" y="5994400"/>
          <p14:tracePt t="67866" x="1549400" y="5988050"/>
          <p14:tracePt t="67886" x="1511300" y="5975350"/>
          <p14:tracePt t="67886" x="1466850" y="5962650"/>
          <p14:tracePt t="67900" x="1428750" y="5949950"/>
          <p14:tracePt t="67900" x="1384300" y="5937250"/>
          <p14:tracePt t="67917" x="1346200" y="5918200"/>
          <p14:tracePt t="67917" x="1308100" y="5892800"/>
          <p14:tracePt t="67933" x="1276350" y="5867400"/>
          <p14:tracePt t="67933" x="1238250" y="5835650"/>
          <p14:tracePt t="67950" x="1206500" y="5797550"/>
          <p14:tracePt t="67950" x="1155700" y="5708650"/>
          <p14:tracePt t="67967" x="1130300" y="5657850"/>
          <p14:tracePt t="67967" x="1111250" y="5607050"/>
          <p14:tracePt t="67983" x="1092200" y="5543550"/>
          <p14:tracePt t="67983" x="1079500" y="5480050"/>
          <p14:tracePt t="68000" x="1073150" y="5416550"/>
          <p14:tracePt t="68000" x="1073150" y="5270500"/>
          <p14:tracePt t="68018" x="1079500" y="5200650"/>
          <p14:tracePt t="68018" x="1098550" y="5124450"/>
          <p14:tracePt t="68035" x="1117600" y="5048250"/>
          <p14:tracePt t="68035" x="1149350" y="4965700"/>
          <p14:tracePt t="68051" x="1187450" y="4876800"/>
          <p14:tracePt t="68051" x="1231900" y="4794250"/>
          <p14:tracePt t="68067" x="1282700" y="4705350"/>
          <p14:tracePt t="68067" x="1346200" y="4616450"/>
          <p14:tracePt t="68067" x="1409700" y="4521200"/>
          <p14:tracePt t="68086" x="1473200" y="4438650"/>
          <p14:tracePt t="68086" x="1549400" y="4349750"/>
          <p14:tracePt t="68102" x="1619250" y="4260850"/>
          <p14:tracePt t="68115" x="1695450" y="4184650"/>
          <p14:tracePt t="68115" x="1860550" y="4025900"/>
          <p14:tracePt t="68135" x="1949450" y="3956050"/>
          <p14:tracePt t="68135" x="2044700" y="3879850"/>
          <p14:tracePt t="68150" x="2133600" y="3810000"/>
          <p14:tracePt t="68150" x="2235200" y="3733800"/>
          <p14:tracePt t="68167" x="2343150" y="3663950"/>
          <p14:tracePt t="68167" x="2451100" y="3594100"/>
          <p14:tracePt t="68167" x="2559050" y="3524250"/>
          <p14:tracePt t="68187" x="2673350" y="3460750"/>
          <p14:tracePt t="68187" x="2787650" y="3397250"/>
          <p14:tracePt t="68201" x="2895600" y="3340100"/>
          <p14:tracePt t="68201" x="3009900" y="3282950"/>
          <p14:tracePt t="68218" x="3124200" y="3232150"/>
          <p14:tracePt t="68218" x="3238500" y="3181350"/>
          <p14:tracePt t="68234" x="3352800" y="3136900"/>
          <p14:tracePt t="68234" x="3467100" y="3092450"/>
          <p14:tracePt t="68251" x="3581400" y="3048000"/>
          <p14:tracePt t="68251" x="3816350" y="2971800"/>
          <p14:tracePt t="68268" x="3930650" y="2933700"/>
          <p14:tracePt t="68268" x="4044950" y="2901950"/>
          <p14:tracePt t="68285" x="4152900" y="2870200"/>
          <p14:tracePt t="68285" x="4260850" y="2838450"/>
          <p14:tracePt t="68301" x="4362450" y="2813050"/>
          <p14:tracePt t="68301" x="4464050" y="2787650"/>
          <p14:tracePt t="68318" x="4559300" y="2768600"/>
          <p14:tracePt t="68318" x="4737100" y="2736850"/>
          <p14:tracePt t="68335" x="4819650" y="2730500"/>
          <p14:tracePt t="68335" x="4902200" y="2724150"/>
          <p14:tracePt t="68351" x="4978400" y="2717800"/>
          <p14:tracePt t="68351" x="5054600" y="2717800"/>
          <p14:tracePt t="68368" x="5124450" y="2717800"/>
          <p14:tracePt t="68368" x="5251450" y="2736850"/>
          <p14:tracePt t="68387" x="5308600" y="2755900"/>
          <p14:tracePt t="68400" x="5365750" y="2774950"/>
          <p14:tracePt t="68400" x="5454650" y="2819400"/>
          <p14:tracePt t="68419" x="5486400" y="2851150"/>
          <p14:tracePt t="68419" x="5518150" y="2882900"/>
          <p14:tracePt t="68435" x="5543550" y="2921000"/>
          <p14:tracePt t="68435" x="5562600" y="2952750"/>
          <p14:tracePt t="68435" x="5581650" y="2990850"/>
          <p14:tracePt t="68454" x="5588000" y="3035300"/>
          <p14:tracePt t="68466" x="5594350" y="3079750"/>
          <p14:tracePt t="68466" x="5594350" y="3175000"/>
          <p14:tracePt t="68487" x="5588000" y="3219450"/>
          <p14:tracePt t="68487" x="5575300" y="3276600"/>
          <p14:tracePt t="68502" x="5556250" y="3327400"/>
          <p14:tracePt t="68502" x="5537200" y="3390900"/>
          <p14:tracePt t="68518" x="5511800" y="3454400"/>
          <p14:tracePt t="68518" x="5480050" y="3517900"/>
          <p14:tracePt t="68535" x="5441950" y="3587750"/>
          <p14:tracePt t="68535" x="5397500" y="3651250"/>
          <p14:tracePt t="68535" x="5353050" y="3727450"/>
          <p14:tracePt t="68555" x="5302250" y="3797300"/>
          <p14:tracePt t="68555" x="5251450" y="3867150"/>
          <p14:tracePt t="68570" x="5187950" y="3937000"/>
          <p14:tracePt t="68570" x="5124450" y="4000500"/>
          <p14:tracePt t="68586" x="5060950" y="4064000"/>
          <p14:tracePt t="68586" x="4991100" y="4127500"/>
          <p14:tracePt t="68602" x="4914900" y="4191000"/>
          <p14:tracePt t="68602" x="4762500" y="4305300"/>
          <p14:tracePt t="68620" x="4686300" y="4362450"/>
          <p14:tracePt t="68620" x="4597400" y="4413250"/>
          <p14:tracePt t="68635" x="4514850" y="4470400"/>
          <p14:tracePt t="68635" x="4419600" y="4527550"/>
          <p14:tracePt t="68652" x="4318000" y="4584700"/>
          <p14:tracePt t="68652" x="4216400" y="4648200"/>
          <p14:tracePt t="68669" x="4108450" y="4705350"/>
          <p14:tracePt t="68669" x="3892550" y="4832350"/>
          <p14:tracePt t="68686" x="3778250" y="4889500"/>
          <p14:tracePt t="68686" x="3670300" y="4953000"/>
          <p14:tracePt t="68703" x="3562350" y="5010150"/>
          <p14:tracePt t="68703" x="3454400" y="5067300"/>
          <p14:tracePt t="68719" x="3346450" y="5124450"/>
          <p14:tracePt t="68719" x="3244850" y="5181600"/>
          <p14:tracePt t="68719" x="3149600" y="5226050"/>
          <p14:tracePt t="68738" x="3048000" y="5276850"/>
          <p14:tracePt t="68751" x="2952750" y="5321300"/>
          <p14:tracePt t="68751" x="2857500" y="5365750"/>
          <p14:tracePt t="68771" x="2673350" y="5441950"/>
          <p14:tracePt t="68771" x="2590800" y="5480050"/>
          <p14:tracePt t="68786" x="2514600" y="5511800"/>
          <p14:tracePt t="68786" x="2444750" y="5543550"/>
          <p14:tracePt t="68803" x="2374900" y="5568950"/>
          <p14:tracePt t="68803" x="2324100" y="5594350"/>
          <p14:tracePt t="68820" x="2273300" y="5619750"/>
          <p14:tracePt t="68820" x="2228850" y="5645150"/>
          <p14:tracePt t="68820" x="2190750" y="5657850"/>
          <p14:tracePt t="68839" x="2159000" y="5676900"/>
          <p14:tracePt t="68851" x="2133600" y="5683250"/>
          <p14:tracePt t="68851" x="2095500" y="5702300"/>
          <p14:tracePt t="68870" x="2082800" y="5702300"/>
          <p14:tracePt t="68870" x="2070100" y="5702300"/>
          <p14:tracePt t="68887" x="2082800" y="5695950"/>
          <p14:tracePt t="68918" x="2089150" y="5695950"/>
          <p14:tracePt t="68925" x="2095500" y="5689600"/>
          <p14:tracePt t="68935" x="2108200" y="5683250"/>
          <p14:tracePt t="68935" x="2120900" y="5676900"/>
          <p14:tracePt t="68954" x="2133600" y="5676900"/>
          <p14:tracePt t="68954" x="2146300" y="5670550"/>
          <p14:tracePt t="68970" x="2159000" y="5664200"/>
          <p14:tracePt t="68970" x="2178050" y="5657850"/>
          <p14:tracePt t="68987" x="2190750" y="5657850"/>
          <p14:tracePt t="68987" x="2203450" y="5651500"/>
          <p14:tracePt t="69004" x="2209800" y="5651500"/>
          <p14:tracePt t="69004" x="2216150" y="5651500"/>
          <p14:tracePt t="69020" x="2222500" y="5651500"/>
          <p14:tracePt t="69020" x="2235200" y="5651500"/>
          <p14:tracePt t="69039" x="2241550" y="5651500"/>
          <p14:tracePt t="69053" x="2247900" y="5651500"/>
          <p14:tracePt t="69069" x="2254250" y="5657850"/>
          <p14:tracePt t="69088" x="2260600" y="5664200"/>
          <p14:tracePt t="69102" x="2260600" y="5670550"/>
          <p14:tracePt t="69122" x="2260600" y="5676900"/>
          <p14:tracePt t="69154" x="2266950" y="5683250"/>
          <p14:tracePt t="69198" x="2273300" y="5683250"/>
          <p14:tracePt t="69214" x="2279650" y="5683250"/>
          <p14:tracePt t="69219" x="2286000" y="5676900"/>
          <p14:tracePt t="69219" x="2292350" y="5676900"/>
          <p14:tracePt t="69237" x="2298700" y="5676900"/>
          <p14:tracePt t="69237" x="2311400" y="5670550"/>
          <p14:tracePt t="69254" x="2324100" y="5670550"/>
          <p14:tracePt t="69254" x="2343150" y="5664200"/>
          <p14:tracePt t="69271" x="2368550" y="5657850"/>
          <p14:tracePt t="69271" x="2419350" y="5645150"/>
          <p14:tracePt t="69288" x="2457450" y="5645150"/>
          <p14:tracePt t="69288" x="2501900" y="5638800"/>
          <p14:tracePt t="69304" x="2552700" y="5638800"/>
          <p14:tracePt t="69304" x="2622550" y="5638800"/>
          <p14:tracePt t="69322" x="2692400" y="5645150"/>
          <p14:tracePt t="69322" x="2870200" y="5657850"/>
          <p14:tracePt t="69339" x="2971800" y="5664200"/>
          <p14:tracePt t="69339" x="3086100" y="5670550"/>
          <p14:tracePt t="69355" x="3200400" y="5683250"/>
          <p14:tracePt t="69355" x="3321050" y="5689600"/>
          <p14:tracePt t="69372" x="3448050" y="5702300"/>
          <p14:tracePt t="69372" x="3581400" y="5708650"/>
          <p14:tracePt t="69389" x="3714750" y="5715000"/>
          <p14:tracePt t="69389" x="3994150" y="5727700"/>
          <p14:tracePt t="69407" x="4133850" y="5727700"/>
          <p14:tracePt t="69407" x="4279900" y="5727700"/>
          <p14:tracePt t="69423" x="4419600" y="5734050"/>
          <p14:tracePt t="69423" x="4565650" y="5734050"/>
          <p14:tracePt t="69439" x="4705350" y="5734050"/>
          <p14:tracePt t="69439" x="4845050" y="5727700"/>
          <p14:tracePt t="69456" x="4978400" y="5727700"/>
          <p14:tracePt t="69456" x="5105400" y="5721350"/>
          <p14:tracePt t="69456" x="5238750" y="5715000"/>
          <p14:tracePt t="69474" x="5359400" y="5708650"/>
          <p14:tracePt t="69487" x="5480050" y="5708650"/>
          <p14:tracePt t="69487" x="5708650" y="5695950"/>
          <p14:tracePt t="69506" x="5810250" y="5695950"/>
          <p14:tracePt t="69506" x="5918200" y="5695950"/>
          <p14:tracePt t="69522" x="6013450" y="5702300"/>
          <p14:tracePt t="69522" x="6102350" y="5702300"/>
          <p14:tracePt t="69539" x="6184900" y="5708650"/>
          <p14:tracePt t="69539" x="6267450" y="5715000"/>
          <p14:tracePt t="69555" x="6343650" y="5721350"/>
          <p14:tracePt t="69555" x="6413500" y="5727700"/>
          <p14:tracePt t="69555" x="6470650" y="5734050"/>
          <p14:tracePt t="69574" x="6527800" y="5746750"/>
          <p14:tracePt t="69574" x="6578600" y="5753100"/>
          <p14:tracePt t="69589" x="6623050" y="5765800"/>
          <p14:tracePt t="69589" x="6661150" y="5772150"/>
          <p14:tracePt t="69606" x="6692900" y="5784850"/>
          <p14:tracePt t="69606" x="6718300" y="5797550"/>
          <p14:tracePt t="69622" x="6743700" y="5810250"/>
          <p14:tracePt t="69622" x="6775450" y="5835650"/>
          <p14:tracePt t="69640" x="6788150" y="5854700"/>
          <p14:tracePt t="69640" x="6800850" y="5873750"/>
          <p14:tracePt t="69656" x="6807200" y="5886450"/>
          <p14:tracePt t="69656" x="6807200" y="5905500"/>
          <p14:tracePt t="69673" x="6807200" y="5918200"/>
          <p14:tracePt t="69673" x="6807200" y="5930900"/>
          <p14:tracePt t="69690" x="6807200" y="5943600"/>
          <p14:tracePt t="69690" x="6800850" y="5962650"/>
          <p14:tracePt t="69706" x="6794500" y="5969000"/>
          <p14:tracePt t="69723" x="6781800" y="5975350"/>
          <p14:tracePt t="69738" x="6769100" y="5981700"/>
          <p14:tracePt t="69758" x="6762750" y="5988050"/>
          <p14:tracePt t="69774" x="6756400" y="5994400"/>
          <p14:tracePt t="69791" x="6750050" y="5994400"/>
          <p14:tracePt t="69807" x="6743700" y="5994400"/>
          <p14:tracePt t="69821" x="6737350" y="5994400"/>
          <p14:tracePt t="69821" x="6724650" y="5988050"/>
          <p14:tracePt t="69821" x="6718300" y="5988050"/>
          <p14:tracePt t="69843" x="6705600" y="5988050"/>
          <p14:tracePt t="69855" x="6699250" y="5988050"/>
          <p14:tracePt t="69855" x="6673850" y="5981700"/>
          <p14:tracePt t="69875" x="6654800" y="5981700"/>
          <p14:tracePt t="69875" x="6635750" y="5981700"/>
          <p14:tracePt t="69890" x="6616700" y="5981700"/>
          <p14:tracePt t="69890" x="6597650" y="5981700"/>
          <p14:tracePt t="69906" x="6572250" y="5975350"/>
          <p14:tracePt t="69906" x="6546850" y="5975350"/>
          <p14:tracePt t="69923" x="6521450" y="5969000"/>
          <p14:tracePt t="69923" x="6457950" y="5956300"/>
          <p14:tracePt t="69941" x="6426200" y="5949950"/>
          <p14:tracePt t="69941" x="6394450" y="5943600"/>
          <p14:tracePt t="69957" x="6356350" y="5930900"/>
          <p14:tracePt t="69957" x="6324600" y="5918200"/>
          <p14:tracePt t="69974" x="6286500" y="5899150"/>
          <p14:tracePt t="69974" x="6242050" y="5886450"/>
          <p14:tracePt t="69990" x="6203950" y="5861050"/>
          <p14:tracePt t="69990" x="6121400" y="5810250"/>
          <p14:tracePt t="70007" x="6076950" y="5778500"/>
          <p14:tracePt t="70007" x="6032500" y="5746750"/>
          <p14:tracePt t="70024" x="5988050" y="5708650"/>
          <p14:tracePt t="70024" x="5943600" y="5664200"/>
          <p14:tracePt t="70041" x="5899150" y="5619750"/>
          <p14:tracePt t="70041" x="5810250" y="5511800"/>
          <p14:tracePt t="70059" x="5772150" y="5454650"/>
          <p14:tracePt t="70059" x="5734050" y="5397500"/>
          <p14:tracePt t="70075" x="5702300" y="5334000"/>
          <p14:tracePt t="70075" x="5670550" y="5270500"/>
          <p14:tracePt t="70093" x="5645150" y="5207000"/>
          <p14:tracePt t="70093" x="5619750" y="5143500"/>
          <p14:tracePt t="70108" x="5600700" y="5073650"/>
          <p14:tracePt t="70108" x="5588000" y="5003800"/>
          <p14:tracePt t="70108" x="5581650" y="4933950"/>
          <p14:tracePt t="70126" x="5581650" y="4857750"/>
          <p14:tracePt t="70139" x="5581650" y="4781550"/>
          <p14:tracePt t="70139" x="5600700" y="4622800"/>
          <p14:tracePt t="70159" x="5613400" y="4546600"/>
          <p14:tracePt t="70159" x="5638800" y="4476750"/>
          <p14:tracePt t="70174" x="5664200" y="4406900"/>
          <p14:tracePt t="70174" x="5689600" y="4343400"/>
          <p14:tracePt t="70191" x="5721350" y="4279900"/>
          <p14:tracePt t="70191" x="5759450" y="4222750"/>
          <p14:tracePt t="70208" x="5803900" y="4165600"/>
          <p14:tracePt t="70208" x="5854700" y="4108450"/>
          <p14:tracePt t="70208" x="5905500" y="4051300"/>
          <p14:tracePt t="70227" x="5956300" y="4000500"/>
          <p14:tracePt t="70227" x="6013450" y="3943350"/>
          <p14:tracePt t="70241" x="6076950" y="3892550"/>
          <p14:tracePt t="70241" x="6134100" y="3841750"/>
          <p14:tracePt t="70258" x="6197600" y="3790950"/>
          <p14:tracePt t="70258" x="6261100" y="3752850"/>
          <p14:tracePt t="70275" x="6324600" y="3708400"/>
          <p14:tracePt t="70275" x="6394450" y="3676650"/>
          <p14:tracePt t="70291" x="6457950" y="3644900"/>
          <p14:tracePt t="70291" x="6584950" y="3606800"/>
          <p14:tracePt t="70308" x="6654800" y="3587750"/>
          <p14:tracePt t="70308" x="6718300" y="3581400"/>
          <p14:tracePt t="70325" x="6781800" y="3568700"/>
          <p14:tracePt t="70325" x="6845300" y="3568700"/>
          <p14:tracePt t="70342" x="6908800" y="3562350"/>
          <p14:tracePt t="70342" x="6972300" y="3568700"/>
          <p14:tracePt t="70359" x="7035800" y="3575050"/>
          <p14:tracePt t="70359" x="7156450" y="3613150"/>
          <p14:tracePt t="70375" x="7219950" y="3632200"/>
          <p14:tracePt t="70375" x="7277100" y="3663950"/>
          <p14:tracePt t="70392" x="7334250" y="3695700"/>
          <p14:tracePt t="70392" x="7385050" y="3733800"/>
          <p14:tracePt t="70408" x="7435850" y="3771900"/>
          <p14:tracePt t="70408" x="7486650" y="3816350"/>
          <p14:tracePt t="70408" x="7531100" y="3860800"/>
          <p14:tracePt t="70427" x="7569200" y="3905250"/>
          <p14:tracePt t="70427" x="7607300" y="3956050"/>
          <p14:tracePt t="70442" x="7639050" y="4006850"/>
          <p14:tracePt t="70442" x="7670800" y="4057650"/>
          <p14:tracePt t="70459" x="7702550" y="4102100"/>
          <p14:tracePt t="70459" x="7721600" y="4146550"/>
          <p14:tracePt t="70475" x="7747000" y="4197350"/>
          <p14:tracePt t="70475" x="7759700" y="4248150"/>
          <p14:tracePt t="70475" x="7778750" y="4298950"/>
          <p14:tracePt t="70495" x="7791450" y="4343400"/>
          <p14:tracePt t="70507" x="7804150" y="4387850"/>
          <p14:tracePt t="70507" x="7823200" y="4476750"/>
          <p14:tracePt t="70527" x="7829550" y="4521200"/>
          <p14:tracePt t="70527" x="7835900" y="4559300"/>
          <p14:tracePt t="70544" x="7835900" y="4603750"/>
          <p14:tracePt t="70544" x="7842250" y="4648200"/>
          <p14:tracePt t="70559" x="7842250" y="4692650"/>
          <p14:tracePt t="70559" x="7835900" y="4737100"/>
          <p14:tracePt t="70559" x="7835900" y="4775200"/>
          <p14:tracePt t="70578" x="7829550" y="4813300"/>
          <p14:tracePt t="70591" x="7829550" y="4851400"/>
          <p14:tracePt t="70591" x="7810500" y="4927600"/>
          <p14:tracePt t="70610" x="7804150" y="4965700"/>
          <p14:tracePt t="70610" x="7791450" y="5003800"/>
          <p14:tracePt t="70626" x="7785100" y="5035550"/>
          <p14:tracePt t="70626" x="7772400" y="5067300"/>
          <p14:tracePt t="70643" x="7759700" y="5099050"/>
          <p14:tracePt t="70643" x="7734300" y="5162550"/>
          <p14:tracePt t="70659" x="7721600" y="5187950"/>
          <p14:tracePt t="70659" x="7708900" y="5213350"/>
          <p14:tracePt t="70676" x="7689850" y="5238750"/>
          <p14:tracePt t="70676" x="7670800" y="5270500"/>
          <p14:tracePt t="70693" x="7658100" y="5289550"/>
          <p14:tracePt t="70693" x="7632700" y="5314950"/>
          <p14:tracePt t="70710" x="7607300" y="5340350"/>
          <p14:tracePt t="70710" x="7556500" y="5391150"/>
          <p14:tracePt t="70726" x="7531100" y="5416550"/>
          <p14:tracePt t="70726" x="7499350" y="5441950"/>
          <p14:tracePt t="70743" x="7473950" y="5461000"/>
          <p14:tracePt t="70743" x="7442200" y="5486400"/>
          <p14:tracePt t="70760" x="7410450" y="5511800"/>
          <p14:tracePt t="70760" x="7378700" y="5537200"/>
          <p14:tracePt t="70760" x="7346950" y="5556250"/>
          <p14:tracePt t="70779" x="7315200" y="5575300"/>
          <p14:tracePt t="70791" x="7283450" y="5594350"/>
          <p14:tracePt t="70791" x="7245350" y="5613400"/>
          <p14:tracePt t="70811" x="7175500" y="5645150"/>
          <p14:tracePt t="70811" x="7137400" y="5657850"/>
          <p14:tracePt t="70827" x="7092950" y="5676900"/>
          <p14:tracePt t="70827" x="7054850" y="5695950"/>
          <p14:tracePt t="70844" x="7016750" y="5708650"/>
          <p14:tracePt t="70844" x="6972300" y="5727700"/>
          <p14:tracePt t="70844" x="6927850" y="5740400"/>
          <p14:tracePt t="70863" x="6889750" y="5759450"/>
          <p14:tracePt t="70875" x="6845300" y="5772150"/>
          <p14:tracePt t="70875" x="6762750" y="5791200"/>
          <p14:tracePt t="70895" x="6724650" y="5803900"/>
          <p14:tracePt t="70895" x="6686550" y="5816600"/>
          <p14:tracePt t="70911" x="6642100" y="5822950"/>
          <p14:tracePt t="70911" x="6610350" y="5835650"/>
          <p14:tracePt t="70927" x="6572250" y="5842000"/>
          <p14:tracePt t="70927" x="6540500" y="5854700"/>
          <p14:tracePt t="70943" x="6508750" y="5861050"/>
          <p14:tracePt t="70943" x="6451600" y="5873750"/>
          <p14:tracePt t="70960" x="6426200" y="5880100"/>
          <p14:tracePt t="70960" x="6400800" y="5886450"/>
          <p14:tracePt t="70977" x="6375400" y="5886450"/>
          <p14:tracePt t="70977" x="6356350" y="5886450"/>
          <p14:tracePt t="70993" x="6343650" y="5892800"/>
          <p14:tracePt t="70993" x="6324600" y="5892800"/>
          <p14:tracePt t="71010" x="6311900" y="5892800"/>
          <p14:tracePt t="71010" x="6292850" y="5892800"/>
          <p14:tracePt t="71028" x="6286500" y="5892800"/>
          <p14:tracePt t="71028" x="6280150" y="5886450"/>
          <p14:tracePt t="71046" x="6267450" y="5886450"/>
          <p14:tracePt t="71059" x="6267450" y="5880100"/>
          <p14:tracePt t="71075" x="6273800" y="5873750"/>
          <p14:tracePt t="71095" x="6273800" y="5867400"/>
          <p14:tracePt t="71110" x="6280150" y="5861050"/>
          <p14:tracePt t="71126" x="6292850" y="5861050"/>
          <p14:tracePt t="71143" x="6299200" y="5854700"/>
          <p14:tracePt t="71159" x="6305550" y="5854700"/>
          <p14:tracePt t="71176" x="6305550" y="5848350"/>
          <p14:tracePt t="71193" x="6305550" y="5842000"/>
          <p14:tracePt t="71210" x="6311900" y="5835650"/>
          <p14:tracePt t="71227" x="6311900" y="5842000"/>
          <p14:tracePt t="71274" x="6305550" y="5842000"/>
          <p14:tracePt t="71358" x="6299200" y="5835650"/>
          <p14:tracePt t="71426" x="6292850" y="5829300"/>
          <p14:tracePt t="71446" x="6286500" y="5829300"/>
          <p14:tracePt t="71470" x="6280150" y="5829300"/>
          <p14:tracePt t="71487" x="6273800" y="5829300"/>
          <p14:tracePt t="71494" x="6267450" y="5829300"/>
          <p14:tracePt t="71506" x="6261100" y="5829300"/>
          <p14:tracePt t="71515" x="6248400" y="5822950"/>
          <p14:tracePt t="71527" x="6242050" y="5829300"/>
          <p14:tracePt t="71527" x="6223000" y="5829300"/>
          <p14:tracePt t="71547" x="6203950" y="5829300"/>
          <p14:tracePt t="71547" x="6184900" y="5829300"/>
          <p14:tracePt t="71562" x="6159500" y="5842000"/>
          <p14:tracePt t="71562" x="6134100" y="5848350"/>
          <p14:tracePt t="71579" x="6108700" y="5861050"/>
          <p14:tracePt t="71579" x="6076950" y="5867400"/>
          <p14:tracePt t="71579" x="6051550" y="5880100"/>
          <p14:tracePt t="71599" x="6019800" y="5899150"/>
          <p14:tracePt t="71611" x="5981700" y="5918200"/>
          <p14:tracePt t="71611" x="5918200" y="5949950"/>
          <p14:tracePt t="71629" x="5880100" y="5969000"/>
          <p14:tracePt t="71629" x="5848350" y="5981700"/>
          <p14:tracePt t="71647" x="5810250" y="6000750"/>
          <p14:tracePt t="71647" x="5778500" y="6013450"/>
          <p14:tracePt t="71663" x="5740400" y="6032500"/>
          <p14:tracePt t="71663" x="5664200" y="6057900"/>
          <p14:tracePt t="71680" x="5632450" y="6070600"/>
          <p14:tracePt t="71680" x="5594350" y="6089650"/>
          <p14:tracePt t="71697" x="5556250" y="6108700"/>
          <p14:tracePt t="71697" x="5524500" y="6121400"/>
          <p14:tracePt t="71712" x="5486400" y="6134100"/>
          <p14:tracePt t="71712" x="5454650" y="6153150"/>
          <p14:tracePt t="71730" x="5422900" y="6165850"/>
          <p14:tracePt t="71730" x="5365750" y="6184900"/>
          <p14:tracePt t="71747" x="5334000" y="6191250"/>
          <p14:tracePt t="71747" x="5302250" y="6197600"/>
          <p14:tracePt t="71764" x="5264150" y="6203950"/>
          <p14:tracePt t="71764" x="5232400" y="6210300"/>
          <p14:tracePt t="71780" x="5194300" y="6223000"/>
          <p14:tracePt t="71780" x="5162550" y="6223000"/>
          <p14:tracePt t="71780" x="5124450" y="6229350"/>
          <p14:tracePt t="71799" x="5086350" y="6235700"/>
          <p14:tracePt t="71812" x="5054600" y="6242050"/>
          <p14:tracePt t="71812" x="5016500" y="6242050"/>
          <p14:tracePt t="71832" x="4953000" y="6248400"/>
          <p14:tracePt t="71832" x="4921250" y="6248400"/>
          <p14:tracePt t="71847" x="4895850" y="6248400"/>
          <p14:tracePt t="71847" x="4870450" y="6248400"/>
          <p14:tracePt t="71863" x="4851400" y="6254750"/>
          <p14:tracePt t="71863" x="4826000" y="6248400"/>
          <p14:tracePt t="71863" x="4813300" y="6254750"/>
          <p14:tracePt t="71883" x="4794250" y="6254750"/>
          <p14:tracePt t="71895" x="4781550" y="6254750"/>
          <p14:tracePt t="71895" x="4768850" y="6254750"/>
          <p14:tracePt t="71895" x="4762500" y="6254750"/>
          <p14:tracePt t="71916" x="4756150" y="6254750"/>
          <p14:tracePt t="71929" x="4749800" y="6261100"/>
          <p14:tracePt t="71946" x="4756150" y="6267450"/>
          <p14:tracePt t="71946" x="4762500" y="6267450"/>
          <p14:tracePt t="71964" x="4768850" y="6273800"/>
          <p14:tracePt t="71964" x="4775200" y="6273800"/>
          <p14:tracePt t="71964" x="4781550" y="6280150"/>
          <p14:tracePt t="71983" x="4794250" y="6286500"/>
          <p14:tracePt t="71983" x="4800600" y="6286500"/>
          <p14:tracePt t="71997" x="4800600" y="6292850"/>
          <p14:tracePt t="71997" x="4813300" y="6292850"/>
          <p14:tracePt t="72014" x="4813300" y="6299200"/>
          <p14:tracePt t="72014" x="4819650" y="6299200"/>
          <p14:tracePt t="72031" x="4826000" y="6292850"/>
          <p14:tracePt t="72046" x="4832350" y="6286500"/>
          <p14:tracePt t="72063" x="4826000" y="6286500"/>
          <p14:tracePt t="72086" x="4819650" y="6286500"/>
          <p14:tracePt t="72096" x="4813300" y="6286500"/>
          <p14:tracePt t="72096" x="4794250" y="6292850"/>
          <p14:tracePt t="72115" x="4775200" y="6292850"/>
          <p14:tracePt t="72115" x="4756150" y="6299200"/>
          <p14:tracePt t="72132" x="4737100" y="6299200"/>
          <p14:tracePt t="72132" x="4711700" y="6299200"/>
          <p14:tracePt t="72148" x="4692650" y="6292850"/>
          <p14:tracePt t="72148" x="4660900" y="6292850"/>
          <p14:tracePt t="72164" x="4635500" y="6286500"/>
          <p14:tracePt t="72164" x="4603750" y="6280150"/>
          <p14:tracePt t="72164" x="4572000" y="6273800"/>
          <p14:tracePt t="72184" x="4540250" y="6261100"/>
          <p14:tracePt t="72196" x="4508500" y="6248400"/>
          <p14:tracePt t="72196" x="4445000" y="6223000"/>
          <p14:tracePt t="72215" x="4413250" y="6203950"/>
          <p14:tracePt t="72215" x="4381500" y="6184900"/>
          <p14:tracePt t="72232" x="4356100" y="6159500"/>
          <p14:tracePt t="72232" x="4337050" y="6140450"/>
          <p14:tracePt t="72232" x="4324350" y="6115050"/>
          <p14:tracePt t="72250" x="4311650" y="6083300"/>
          <p14:tracePt t="72263" x="4311650" y="6051550"/>
          <p14:tracePt t="72263" x="4330700" y="5994400"/>
          <p14:tracePt t="72282" x="4343400" y="5956300"/>
          <p14:tracePt t="72282" x="4368800" y="5924550"/>
          <p14:tracePt t="72299" x="4394200" y="5899150"/>
          <p14:tracePt t="72299" x="4419600" y="5867400"/>
          <p14:tracePt t="72315" x="4457700" y="5842000"/>
          <p14:tracePt t="72315" x="4489450" y="5816600"/>
          <p14:tracePt t="72332" x="4527550" y="5797550"/>
          <p14:tracePt t="72332" x="4610100" y="5759450"/>
          <p14:tracePt t="72349" x="4660900" y="5753100"/>
          <p14:tracePt t="72349" x="4711700" y="5740400"/>
          <p14:tracePt t="72365" x="4768850" y="5727700"/>
          <p14:tracePt t="72365" x="4832350" y="5721350"/>
          <p14:tracePt t="72382" x="4895850" y="5721350"/>
          <p14:tracePt t="72382" x="5029200" y="5715000"/>
          <p14:tracePt t="72399" x="5092700" y="5721350"/>
          <p14:tracePt t="72399" x="5156200" y="5721350"/>
          <p14:tracePt t="72415" x="5219700" y="5727700"/>
          <p14:tracePt t="72415" x="5283200" y="5727700"/>
          <p14:tracePt t="72432" x="5340350" y="5734050"/>
          <p14:tracePt t="72432" x="5397500" y="5740400"/>
          <p14:tracePt t="72449" x="5454650" y="5746750"/>
          <p14:tracePt t="72449" x="5505450" y="5753100"/>
          <p14:tracePt t="72449" x="5556250" y="5759450"/>
          <p14:tracePt t="72468" x="5600700" y="5765800"/>
          <p14:tracePt t="72468" x="5645150" y="5778500"/>
          <p14:tracePt t="72483" x="5683250" y="5797550"/>
          <p14:tracePt t="72483" x="5721350" y="5816600"/>
          <p14:tracePt t="72499" x="5759450" y="5835650"/>
          <p14:tracePt t="72499" x="5784850" y="5854700"/>
          <p14:tracePt t="72516" x="5816600" y="5880100"/>
          <p14:tracePt t="72516" x="5835650" y="5905500"/>
          <p14:tracePt t="72533" x="5854700" y="5930900"/>
          <p14:tracePt t="72533" x="5867400" y="5956300"/>
          <p14:tracePt t="72533" x="5880100" y="5981700"/>
          <p14:tracePt t="72552" x="5880100" y="6000750"/>
          <p14:tracePt t="72564" x="5886450" y="6019800"/>
          <p14:tracePt t="72564" x="5867400" y="6057900"/>
          <p14:tracePt t="72582" x="5861050" y="6076950"/>
          <p14:tracePt t="72582" x="5842000" y="6089650"/>
          <p14:tracePt t="72599" x="5822950" y="6108700"/>
          <p14:tracePt t="72599" x="5803900" y="6121400"/>
          <p14:tracePt t="72616" x="5778500" y="6134100"/>
          <p14:tracePt t="72616" x="5746750" y="6146800"/>
          <p14:tracePt t="72616" x="5721350" y="6159500"/>
          <p14:tracePt t="72635" x="5689600" y="6172200"/>
          <p14:tracePt t="72635" x="5651500" y="6184900"/>
          <p14:tracePt t="72649" x="5613400" y="6191250"/>
          <p14:tracePt t="72649" x="5575300" y="6197600"/>
          <p14:tracePt t="72668" x="5537200" y="6203950"/>
          <p14:tracePt t="72668" x="5492750" y="6216650"/>
          <p14:tracePt t="72684" x="5448300" y="6216650"/>
          <p14:tracePt t="72684" x="5359400" y="6229350"/>
          <p14:tracePt t="72700" x="5314950" y="6229350"/>
          <p14:tracePt t="72700" x="5270500" y="6235700"/>
          <p14:tracePt t="72717" x="5226050" y="6235700"/>
          <p14:tracePt t="72717" x="5181600" y="6242050"/>
          <p14:tracePt t="72733" x="5137150" y="6242050"/>
          <p14:tracePt t="72733" x="5092700" y="6248400"/>
          <p14:tracePt t="72750" x="5054600" y="6248400"/>
          <p14:tracePt t="72750" x="4978400" y="6254750"/>
          <p14:tracePt t="72767" x="4940300" y="6254750"/>
          <p14:tracePt t="72767" x="4908550" y="6254750"/>
          <p14:tracePt t="72784" x="4876800" y="6261100"/>
          <p14:tracePt t="72784" x="4845050" y="6261100"/>
          <p14:tracePt t="72800" x="4819650" y="6261100"/>
          <p14:tracePt t="72800" x="4794250" y="6261100"/>
          <p14:tracePt t="72816" x="4775200" y="6261100"/>
          <p14:tracePt t="72816" x="4762500" y="6261100"/>
          <p14:tracePt t="72816" x="4743450" y="6261100"/>
          <p14:tracePt t="72836" x="4737100" y="6254750"/>
          <p14:tracePt t="72848" x="4730750" y="6254750"/>
          <p14:tracePt t="72866" x="4730750" y="6248400"/>
          <p14:tracePt t="72866" x="4737100" y="6242050"/>
          <p14:tracePt t="72884" x="4743450" y="6242050"/>
          <p14:tracePt t="72884" x="4749800" y="6242050"/>
          <p14:tracePt t="72884" x="4762500" y="6235700"/>
          <p14:tracePt t="72903" x="4768850" y="6235700"/>
          <p14:tracePt t="72915" x="4781550" y="6229350"/>
          <p14:tracePt t="72915" x="4794250" y="6229350"/>
          <p14:tracePt t="72915" x="4800600" y="6223000"/>
          <p14:tracePt t="72936" x="4813300" y="6223000"/>
          <p14:tracePt t="72936" x="4826000" y="6216650"/>
          <p14:tracePt t="72951" x="4832350" y="6210300"/>
          <p14:tracePt t="72951" x="4838700" y="6210300"/>
          <p14:tracePt t="72968" x="4851400" y="6203950"/>
          <p14:tracePt t="72968" x="4857750" y="6197600"/>
          <p14:tracePt t="72984" x="4864100" y="6197600"/>
          <p14:tracePt t="72984" x="4870450" y="6191250"/>
          <p14:tracePt t="73001" x="4876800" y="6184900"/>
          <p14:tracePt t="73016" x="4883150" y="6184900"/>
          <p14:tracePt t="73033" x="4889500" y="6178550"/>
          <p14:tracePt t="73054" x="4889500" y="6172200"/>
          <p14:tracePt t="73067" x="4889500" y="6165850"/>
          <p14:tracePt t="73084" x="4889500" y="6159500"/>
          <p14:tracePt t="73107" x="4883150" y="6153150"/>
          <p14:tracePt t="73120" x="4883150" y="6159500"/>
          <p14:tracePt t="73187" x="4883150" y="6165850"/>
          <p14:tracePt t="73202" x="4883150" y="6172200"/>
          <p14:tracePt t="73219" x="4883150" y="6178550"/>
          <p14:tracePt t="73235" x="4883150" y="6184900"/>
          <p14:tracePt t="73247" x="4883150" y="6191250"/>
          <p14:tracePt t="73263" x="4889500" y="6197600"/>
          <p14:tracePt t="73287" x="4895850" y="6203950"/>
          <p14:tracePt t="73331" x="4902200" y="6210300"/>
          <p14:tracePt t="73355" x="4902200" y="6216650"/>
          <p14:tracePt t="73383" x="4908550" y="6210300"/>
          <p14:tracePt t="73415" x="4914900" y="6210300"/>
          <p14:tracePt t="73479" x="4921250" y="6203950"/>
          <p14:tracePt t="73495" x="4927600" y="6203950"/>
          <p14:tracePt t="73504" x="4933950" y="6203950"/>
          <p14:tracePt t="73504" x="4940300" y="6197600"/>
          <p14:tracePt t="73520" x="4946650" y="6191250"/>
          <p14:tracePt t="73520" x="4959350" y="6191250"/>
          <p14:tracePt t="73536" x="4972050" y="6191250"/>
          <p14:tracePt t="73536" x="4991100" y="6184900"/>
          <p14:tracePt t="73553" x="5003800" y="6184900"/>
          <p14:tracePt t="73553" x="5029200" y="6178550"/>
          <p14:tracePt t="73553" x="5054600" y="6178550"/>
          <p14:tracePt t="73573" x="5092700" y="6178550"/>
          <p14:tracePt t="73585" x="5130800" y="6178550"/>
          <p14:tracePt t="73585" x="5226050" y="6184900"/>
          <p14:tracePt t="73603" x="5283200" y="6191250"/>
          <p14:tracePt t="73603" x="5340350" y="6197600"/>
          <p14:tracePt t="73620" x="5410200" y="6203950"/>
          <p14:tracePt t="73620" x="5480050" y="6210300"/>
          <p14:tracePt t="73636" x="5549900" y="6216650"/>
          <p14:tracePt t="73636" x="5619750" y="6223000"/>
          <p14:tracePt t="73636" x="5695950" y="6235700"/>
          <p14:tracePt t="73655" x="5765800" y="6242050"/>
          <p14:tracePt t="73655" x="5842000" y="6242050"/>
          <p14:tracePt t="73670" x="5911850" y="6248400"/>
          <p14:tracePt t="73670" x="5981700" y="6254750"/>
          <p14:tracePt t="73687" x="6051550" y="6267450"/>
          <p14:tracePt t="73687" x="6115050" y="6267450"/>
          <p14:tracePt t="73703" x="6178550" y="6280150"/>
          <p14:tracePt t="73703" x="6286500" y="6299200"/>
          <p14:tracePt t="73721" x="6337300" y="6311900"/>
          <p14:tracePt t="73721" x="6381750" y="6324600"/>
          <p14:tracePt t="73737" x="6426200" y="6337300"/>
          <p14:tracePt t="73737" x="6457950" y="6350000"/>
          <p14:tracePt t="73753" x="6496050" y="6362700"/>
          <p14:tracePt t="73753" x="6521450" y="6375400"/>
          <p14:tracePt t="73771" x="6546850" y="6394450"/>
          <p14:tracePt t="73771" x="6572250" y="6407150"/>
          <p14:tracePt t="73788" x="6604000" y="6432550"/>
          <p14:tracePt t="73802" x="6623050" y="6464300"/>
          <p14:tracePt t="73819" x="6623050" y="6483350"/>
          <p14:tracePt t="73835" x="6604000" y="6502400"/>
          <p14:tracePt t="73852" x="6578600" y="6508750"/>
          <p14:tracePt t="73872" x="6559550" y="6483350"/>
          <p14:tracePt t="73915" x="6565900" y="6464300"/>
          <p14:tracePt t="73947" x="6578600" y="6438900"/>
          <p14:tracePt t="73983" x="6559550" y="6426200"/>
          <p14:tracePt t="74187" x="6546850" y="6407150"/>
          <p14:tracePt t="74255" x="6534150" y="6388100"/>
          <p14:tracePt t="74315" x="6521450" y="6362700"/>
          <p14:tracePt t="74379" x="6502400" y="6369050"/>
          <p14:tracePt t="74575" x="6477000" y="6356350"/>
          <p14:tracePt t="74667" x="6457950" y="6350000"/>
          <p14:tracePt t="74703" x="6432550" y="6337300"/>
          <p14:tracePt t="74735" x="6413500" y="6324600"/>
          <p14:tracePt t="74747" x="6407150" y="6318250"/>
          <p14:tracePt t="74755" x="6394450" y="6311900"/>
          <p14:tracePt t="74755" x="6375400" y="6305550"/>
          <p14:tracePt t="74774" x="6362700" y="6299200"/>
          <p14:tracePt t="74774" x="6343650" y="6292850"/>
          <p14:tracePt t="74791" x="6330950" y="6286500"/>
          <p14:tracePt t="74791" x="6286500" y="6273800"/>
          <p14:tracePt t="74807" x="6261100" y="6267450"/>
          <p14:tracePt t="74807" x="6235700" y="6261100"/>
          <p14:tracePt t="74824" x="6203950" y="6254750"/>
          <p14:tracePt t="74824" x="6172200" y="6248400"/>
          <p14:tracePt t="74841" x="6140450" y="6242050"/>
          <p14:tracePt t="74841" x="6108700" y="6235700"/>
          <p14:tracePt t="74841" x="6070600" y="6229350"/>
          <p14:tracePt t="74860" x="6038850" y="6223000"/>
          <p14:tracePt t="74872" x="6000750" y="6210300"/>
          <p14:tracePt t="74872" x="5962650" y="6203950"/>
          <p14:tracePt t="74892" x="5886450" y="6191250"/>
          <p14:tracePt t="74892" x="5842000" y="6184900"/>
          <p14:tracePt t="74908" x="5803900" y="6178550"/>
          <p14:tracePt t="74908" x="5759450" y="6165850"/>
          <p14:tracePt t="74925" x="5715000" y="6159500"/>
          <p14:tracePt t="74925" x="5676900" y="6153150"/>
          <p14:tracePt t="74925" x="5632450" y="6146800"/>
          <p14:tracePt t="74944" x="5588000" y="6134100"/>
          <p14:tracePt t="74956" x="5549900" y="6134100"/>
          <p14:tracePt t="74956" x="5505450" y="6127750"/>
          <p14:tracePt t="74956" x="5467350" y="6121400"/>
          <p14:tracePt t="74977" x="5429250" y="6115050"/>
          <p14:tracePt t="74977" x="5384800" y="6108700"/>
          <p14:tracePt t="74991" x="5346700" y="6108700"/>
          <p14:tracePt t="74991" x="5308600" y="6108700"/>
          <p14:tracePt t="75008" x="5264150" y="6108700"/>
          <p14:tracePt t="75008" x="5226050" y="6108700"/>
          <p14:tracePt t="75024" x="5187950" y="6108700"/>
          <p14:tracePt t="75024" x="5105400" y="6108700"/>
          <p14:tracePt t="75042" x="5067300" y="6108700"/>
          <p14:tracePt t="75042" x="5029200" y="6115050"/>
          <p14:tracePt t="75058" x="4984750" y="6115050"/>
          <p14:tracePt t="75058" x="4946650" y="6121400"/>
          <p14:tracePt t="75074" x="4908550" y="6121400"/>
          <p14:tracePt t="75074" x="4864100" y="6121400"/>
          <p14:tracePt t="75074" x="4826000" y="6127750"/>
          <p14:tracePt t="75095" x="4794250" y="6127750"/>
          <p14:tracePt t="75095" x="4756150" y="6127750"/>
          <p14:tracePt t="75108" x="4724400" y="6127750"/>
          <p14:tracePt t="75108" x="4692650" y="6127750"/>
          <p14:tracePt t="75126" x="4660900" y="6127750"/>
          <p14:tracePt t="75126" x="4635500" y="6121400"/>
          <p14:tracePt t="75141" x="4610100" y="6121400"/>
          <p14:tracePt t="75141" x="4584700" y="6115050"/>
          <p14:tracePt t="75141" x="4559300" y="6115050"/>
          <p14:tracePt t="75161" x="4540250" y="6108700"/>
          <p14:tracePt t="75173" x="4521200" y="6102350"/>
          <p14:tracePt t="75173" x="4489450" y="6096000"/>
          <p14:tracePt t="75192" x="4476750" y="6089650"/>
          <p14:tracePt t="75192" x="4464050" y="6083300"/>
          <p14:tracePt t="75209" x="4457700" y="6070600"/>
          <p14:tracePt t="75209" x="4451350" y="6064250"/>
          <p14:tracePt t="75209" x="4451350" y="6057900"/>
          <p14:tracePt t="75228" x="4445000" y="6045200"/>
          <p14:tracePt t="75240" x="4445000" y="6032500"/>
          <p14:tracePt t="75240" x="4445000" y="6013450"/>
          <p14:tracePt t="75261" x="4451350" y="6007100"/>
          <p14:tracePt t="75261" x="4451350" y="6000750"/>
          <p14:tracePt t="75277" x="4451350" y="5994400"/>
          <p14:tracePt t="75277" x="4451350" y="5988050"/>
          <p14:tracePt t="75292" x="4457700" y="5981700"/>
          <p14:tracePt t="75307" x="4464050" y="5975350"/>
          <p14:tracePt t="75324" x="4470400" y="5975350"/>
          <p14:tracePt t="75341" x="4476750" y="5969000"/>
          <p14:tracePt t="75357" x="4483100" y="5962650"/>
          <p14:tracePt t="75395" x="4483100" y="5956300"/>
          <p14:tracePt t="75415" x="4483100" y="5949950"/>
          <p14:tracePt t="75431" x="4483100" y="5943600"/>
          <p14:tracePt t="75447" x="4483100" y="5937250"/>
          <p14:tracePt t="75455" x="4483100" y="5930900"/>
          <p14:tracePt t="75461" x="4483100" y="5924550"/>
          <p14:tracePt t="75476" x="4483100" y="5918200"/>
          <p14:tracePt t="75492" x="4483100" y="5911850"/>
          <p14:tracePt t="75507" x="4476750" y="5905500"/>
          <p14:tracePt t="75535" x="4476750" y="5892800"/>
          <p14:tracePt t="75575" x="4476750" y="5880100"/>
          <p14:tracePt t="75723" x="4483100" y="5886450"/>
          <p14:tracePt t="75767" x="4489450" y="5886450"/>
          <p14:tracePt t="75792" x="4495800" y="5880100"/>
          <p14:tracePt t="75815" x="4495800" y="5873750"/>
          <p14:tracePt t="75844" x="4502150" y="5867400"/>
          <p14:tracePt t="75867" x="4502150" y="5861050"/>
          <p14:tracePt t="75895" x="4502150" y="5854700"/>
          <p14:tracePt t="75919" x="4508500" y="5861050"/>
          <p14:tracePt t="75955" x="4508500" y="5867400"/>
          <p14:tracePt t="75964" x="4514850" y="5873750"/>
          <p14:tracePt t="75976" x="4514850" y="5880100"/>
          <p14:tracePt t="75976" x="4514850" y="5886450"/>
          <p14:tracePt t="75976" x="4521200" y="5892800"/>
          <p14:tracePt t="75997" x="4521200" y="5899150"/>
          <p14:tracePt t="75997" x="4527550" y="5905500"/>
          <p14:tracePt t="76011" x="4533900" y="5911850"/>
          <p14:tracePt t="76011" x="4533900" y="5918200"/>
          <p14:tracePt t="76028" x="4540250" y="5924550"/>
          <p14:tracePt t="76043" x="4546600" y="5937250"/>
          <p14:tracePt t="76061" x="4552950" y="5937250"/>
          <p14:tracePt t="76077" x="4559300" y="5937250"/>
          <p14:tracePt t="76094" x="4565650" y="5937250"/>
          <p14:tracePt t="76115" x="4572000" y="5930900"/>
          <p14:tracePt t="76135" x="4572000" y="5924550"/>
          <p14:tracePt t="76167" x="4572000" y="5918200"/>
          <p14:tracePt t="76187" x="4572000" y="5911850"/>
          <p14:tracePt t="76203" x="4572000" y="5899150"/>
          <p14:tracePt t="76239" x="4572000" y="5892800"/>
          <p14:tracePt t="76295" x="4572000" y="5886450"/>
          <p14:tracePt t="76315" x="4572000" y="5880100"/>
          <p14:tracePt t="76347" x="4578350" y="5873750"/>
          <p14:tracePt t="76427" x="4578350" y="5867400"/>
          <p14:tracePt t="76479" x="4584700" y="5861050"/>
          <p14:tracePt t="76667" x="4591050" y="5854700"/>
          <p14:tracePt t="76707" x="4591050" y="5861050"/>
          <p14:tracePt t="76915" x="4597400" y="5861050"/>
          <p14:tracePt t="76983" x="4597400" y="5854700"/>
          <p14:tracePt t="77007" x="4597400" y="5861050"/>
          <p14:tracePt t="77095" x="4597400" y="5867400"/>
          <p14:tracePt t="77147" x="4597400" y="5873750"/>
          <p14:tracePt t="77283" x="4597400" y="5867400"/>
          <p14:tracePt t="77327" x="4597400" y="5861050"/>
          <p14:tracePt t="77351" x="4597400" y="5854700"/>
          <p14:tracePt t="77455" x="4603750" y="5848350"/>
          <p14:tracePt t="77479" x="4603750" y="5854700"/>
          <p14:tracePt t="77615" x="4610100" y="5848350"/>
          <p14:tracePt t="77675" x="4616450" y="5848350"/>
          <p14:tracePt t="77711" x="4616450" y="5842000"/>
          <p14:tracePt t="77771" x="4622800" y="5842000"/>
          <p14:tracePt t="77875" x="4629150" y="5842000"/>
          <p14:tracePt t="77919" x="4622800" y="5835650"/>
          <p14:tracePt t="78099" x="4622800" y="5829300"/>
          <p14:tracePt t="78243" x="4629150" y="5829300"/>
          <p14:tracePt t="78543" x="4629150" y="5835650"/>
          <p14:tracePt t="78740" x="4629150" y="5842000"/>
          <p14:tracePt t="79176" x="4635500" y="5842000"/>
          <p14:tracePt t="79288" x="4641850" y="5842000"/>
          <p14:tracePt t="79324" x="4641850" y="5835650"/>
          <p14:tracePt t="79348" x="4641850" y="5829300"/>
          <p14:tracePt t="79368" x="4648200" y="5822950"/>
          <p14:tracePt t="79392" x="4641850" y="5822950"/>
          <p14:tracePt t="79452" x="4635500" y="5822950"/>
          <p14:tracePt t="79488" x="4629150" y="5829300"/>
          <p14:tracePt t="79528" x="4629150" y="5835650"/>
          <p14:tracePt t="79648" x="4629150" y="5829300"/>
          <p14:tracePt t="79872" x="4622800" y="5822950"/>
          <p14:tracePt t="79908" x="4622800" y="5816600"/>
          <p14:tracePt t="79948" x="4616450" y="5822950"/>
          <p14:tracePt t="79992" x="4622800" y="5829300"/>
          <p14:tracePt t="80008" x="4622800" y="5835650"/>
          <p14:tracePt t="80028" x="4629150" y="5842000"/>
          <p14:tracePt t="80044" x="4635500" y="5848350"/>
          <p14:tracePt t="80104" x="4635500" y="5854700"/>
          <p14:tracePt t="80136" x="4635500" y="5848350"/>
          <p14:tracePt t="80352" x="4635500" y="5842000"/>
          <p14:tracePt t="80376" x="4641850" y="5835650"/>
          <p14:tracePt t="80404" x="4641850" y="5829300"/>
          <p14:tracePt t="80436" x="4648200" y="5822950"/>
          <p14:tracePt t="80464" x="4654550" y="5822950"/>
          <p14:tracePt t="80500" x="4654550" y="5829300"/>
          <p14:tracePt t="80576" x="4654550" y="5822950"/>
          <p14:tracePt t="80660" x="4648200" y="5816600"/>
          <p14:tracePt t="80688" x="4648200" y="5810250"/>
          <p14:tracePt t="80712" x="4654550" y="5810250"/>
          <p14:tracePt t="80736" x="4654550" y="5803900"/>
          <p14:tracePt t="80772" x="4654550" y="5797550"/>
          <p14:tracePt t="80800" x="4660900" y="5791200"/>
          <p14:tracePt t="80824" x="4660900" y="5784850"/>
          <p14:tracePt t="80868" x="4667250" y="5784850"/>
          <p14:tracePt t="80952" x="4667250" y="5778500"/>
          <p14:tracePt t="81012" x="4673600" y="5772150"/>
          <p14:tracePt t="81072" x="4679950" y="5778500"/>
          <p14:tracePt t="81156" x="4673600" y="5784850"/>
          <p14:tracePt t="81184" x="4667250" y="5784850"/>
          <p14:tracePt t="81200" x="4660900" y="5791200"/>
          <p14:tracePt t="81216" x="4648200" y="5791200"/>
          <p14:tracePt t="81228" x="4641850" y="5797550"/>
          <p14:tracePt t="81236" x="4635500" y="5797550"/>
          <p14:tracePt t="81245" x="4629150" y="5803900"/>
          <p14:tracePt t="81245" x="4622800" y="5810250"/>
          <p14:tracePt t="81263" x="4616450" y="5816600"/>
          <p14:tracePt t="81263" x="4603750" y="5822950"/>
          <p14:tracePt t="81281" x="4591050" y="5829300"/>
          <p14:tracePt t="81281" x="4584700" y="5842000"/>
          <p14:tracePt t="81297" x="4572000" y="5848350"/>
          <p14:tracePt t="81297" x="4559300" y="5861050"/>
          <p14:tracePt t="81314" x="4546600" y="5867400"/>
          <p14:tracePt t="81314" x="4540250" y="5880100"/>
          <p14:tracePt t="81331" x="4527550" y="5886450"/>
          <p14:tracePt t="81331" x="4514850" y="5892800"/>
          <p14:tracePt t="81331" x="4502150" y="5899150"/>
          <p14:tracePt t="81349" x="4489450" y="58991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6" name="Rectangle 4"/>
          <p:cNvSpPr>
            <a:spLocks noGrp="1" noChangeArrowheads="1"/>
          </p:cNvSpPr>
          <p:nvPr>
            <p:ph type="title"/>
          </p:nvPr>
        </p:nvSpPr>
        <p:spPr/>
        <p:txBody>
          <a:bodyPr/>
          <a:lstStyle/>
          <a:p>
            <a:r>
              <a:rPr lang="ja-JP" altLang="en-US"/>
              <a:t>実験計画と統計解析の手順</a:t>
            </a:r>
          </a:p>
        </p:txBody>
      </p:sp>
      <p:sp>
        <p:nvSpPr>
          <p:cNvPr id="407557" name="Text Box 5"/>
          <p:cNvSpPr txBox="1">
            <a:spLocks noChangeArrowheads="1"/>
          </p:cNvSpPr>
          <p:nvPr/>
        </p:nvSpPr>
        <p:spPr bwMode="auto">
          <a:xfrm>
            <a:off x="857224" y="1357298"/>
            <a:ext cx="3374642" cy="461665"/>
          </a:xfrm>
          <a:prstGeom prst="rect">
            <a:avLst/>
          </a:prstGeom>
          <a:noFill/>
          <a:ln w="38100">
            <a:noFill/>
            <a:miter lim="800000"/>
            <a:headEnd/>
            <a:tailEnd/>
          </a:ln>
          <a:effectLst/>
        </p:spPr>
        <p:txBody>
          <a:bodyPr wrap="none">
            <a:spAutoFit/>
          </a:bodyPr>
          <a:lstStyle/>
          <a:p>
            <a:r>
              <a:rPr lang="ja-JP" altLang="en-US" dirty="0"/>
              <a:t>１．要因</a:t>
            </a:r>
            <a:r>
              <a:rPr lang="ja-JP" altLang="en-US" dirty="0" smtClean="0"/>
              <a:t>を（　列挙　）する</a:t>
            </a:r>
            <a:endParaRPr lang="ja-JP" altLang="en-US" dirty="0"/>
          </a:p>
        </p:txBody>
      </p:sp>
      <p:sp>
        <p:nvSpPr>
          <p:cNvPr id="407558" name="Text Box 6"/>
          <p:cNvSpPr txBox="1">
            <a:spLocks noChangeArrowheads="1"/>
          </p:cNvSpPr>
          <p:nvPr/>
        </p:nvSpPr>
        <p:spPr bwMode="auto">
          <a:xfrm>
            <a:off x="877862" y="2004998"/>
            <a:ext cx="4605748" cy="461665"/>
          </a:xfrm>
          <a:prstGeom prst="rect">
            <a:avLst/>
          </a:prstGeom>
          <a:noFill/>
          <a:ln w="38100">
            <a:noFill/>
            <a:miter lim="800000"/>
            <a:headEnd/>
            <a:tailEnd/>
          </a:ln>
          <a:effectLst/>
        </p:spPr>
        <p:txBody>
          <a:bodyPr wrap="none">
            <a:spAutoFit/>
          </a:bodyPr>
          <a:lstStyle/>
          <a:p>
            <a:r>
              <a:rPr lang="ja-JP" altLang="en-US" dirty="0"/>
              <a:t>２．要因間の関係</a:t>
            </a:r>
            <a:r>
              <a:rPr lang="ja-JP" altLang="en-US" dirty="0" smtClean="0"/>
              <a:t>を（　図示　）する</a:t>
            </a:r>
            <a:endParaRPr lang="ja-JP" altLang="en-US" dirty="0"/>
          </a:p>
        </p:txBody>
      </p:sp>
      <p:sp>
        <p:nvSpPr>
          <p:cNvPr id="407559" name="Text Box 7"/>
          <p:cNvSpPr txBox="1">
            <a:spLocks noChangeArrowheads="1"/>
          </p:cNvSpPr>
          <p:nvPr/>
        </p:nvSpPr>
        <p:spPr bwMode="auto">
          <a:xfrm>
            <a:off x="877862" y="2725723"/>
            <a:ext cx="6899646" cy="461665"/>
          </a:xfrm>
          <a:prstGeom prst="rect">
            <a:avLst/>
          </a:prstGeom>
          <a:noFill/>
          <a:ln w="38100">
            <a:noFill/>
            <a:miter lim="800000"/>
            <a:headEnd/>
            <a:tailEnd/>
          </a:ln>
          <a:effectLst/>
        </p:spPr>
        <p:txBody>
          <a:bodyPr wrap="none">
            <a:spAutoFit/>
          </a:bodyPr>
          <a:lstStyle/>
          <a:p>
            <a:r>
              <a:rPr lang="ja-JP" altLang="en-US" dirty="0"/>
              <a:t>３．要因</a:t>
            </a:r>
            <a:r>
              <a:rPr lang="ja-JP" altLang="en-US" dirty="0" smtClean="0"/>
              <a:t>を（　分類　）する</a:t>
            </a:r>
            <a:r>
              <a:rPr lang="ja-JP" altLang="en-US" dirty="0"/>
              <a:t>（制御因子，標示因子など）</a:t>
            </a:r>
          </a:p>
        </p:txBody>
      </p:sp>
      <p:sp>
        <p:nvSpPr>
          <p:cNvPr id="407560" name="Line 8"/>
          <p:cNvSpPr>
            <a:spLocks noChangeShapeType="1"/>
          </p:cNvSpPr>
          <p:nvPr/>
        </p:nvSpPr>
        <p:spPr bwMode="auto">
          <a:xfrm>
            <a:off x="517499" y="3444861"/>
            <a:ext cx="7777163" cy="0"/>
          </a:xfrm>
          <a:prstGeom prst="line">
            <a:avLst/>
          </a:prstGeom>
          <a:noFill/>
          <a:ln w="38100">
            <a:solidFill>
              <a:srgbClr val="FF6600"/>
            </a:solidFill>
            <a:prstDash val="dash"/>
            <a:round/>
            <a:headEnd/>
            <a:tailEnd/>
          </a:ln>
          <a:effectLst/>
        </p:spPr>
        <p:txBody>
          <a:bodyPr wrap="none" anchor="ctr">
            <a:spAutoFit/>
          </a:bodyPr>
          <a:lstStyle/>
          <a:p>
            <a:endParaRPr lang="ja-JP" altLang="en-US"/>
          </a:p>
        </p:txBody>
      </p:sp>
      <p:sp>
        <p:nvSpPr>
          <p:cNvPr id="407561" name="Text Box 9"/>
          <p:cNvSpPr txBox="1">
            <a:spLocks noChangeArrowheads="1"/>
          </p:cNvSpPr>
          <p:nvPr/>
        </p:nvSpPr>
        <p:spPr bwMode="auto">
          <a:xfrm>
            <a:off x="1865287" y="3517886"/>
            <a:ext cx="1708150" cy="457200"/>
          </a:xfrm>
          <a:prstGeom prst="rect">
            <a:avLst/>
          </a:prstGeom>
          <a:noFill/>
          <a:ln w="38100">
            <a:noFill/>
            <a:miter lim="800000"/>
            <a:headEnd/>
            <a:tailEnd/>
          </a:ln>
          <a:effectLst/>
        </p:spPr>
        <p:txBody>
          <a:bodyPr wrap="none">
            <a:spAutoFit/>
          </a:bodyPr>
          <a:lstStyle/>
          <a:p>
            <a:r>
              <a:rPr lang="ja-JP" altLang="en-US"/>
              <a:t>実験の計画</a:t>
            </a:r>
          </a:p>
        </p:txBody>
      </p:sp>
      <p:sp>
        <p:nvSpPr>
          <p:cNvPr id="407562" name="Text Box 10"/>
          <p:cNvSpPr txBox="1">
            <a:spLocks noChangeArrowheads="1"/>
          </p:cNvSpPr>
          <p:nvPr/>
        </p:nvSpPr>
        <p:spPr bwMode="auto">
          <a:xfrm>
            <a:off x="949299" y="4094148"/>
            <a:ext cx="4249881" cy="461665"/>
          </a:xfrm>
          <a:prstGeom prst="rect">
            <a:avLst/>
          </a:prstGeom>
          <a:noFill/>
          <a:ln w="38100">
            <a:noFill/>
            <a:miter lim="800000"/>
            <a:headEnd/>
            <a:tailEnd/>
          </a:ln>
          <a:effectLst/>
        </p:spPr>
        <p:txBody>
          <a:bodyPr wrap="none">
            <a:spAutoFit/>
          </a:bodyPr>
          <a:lstStyle/>
          <a:p>
            <a:r>
              <a:rPr lang="ja-JP" altLang="en-US" dirty="0"/>
              <a:t>１</a:t>
            </a:r>
            <a:r>
              <a:rPr lang="ja-JP" altLang="en-US" dirty="0" smtClean="0"/>
              <a:t>．（　採用　）する</a:t>
            </a:r>
            <a:r>
              <a:rPr lang="ja-JP" altLang="en-US" dirty="0"/>
              <a:t>因子を決める</a:t>
            </a:r>
          </a:p>
        </p:txBody>
      </p:sp>
      <p:sp>
        <p:nvSpPr>
          <p:cNvPr id="407563" name="Text Box 11"/>
          <p:cNvSpPr txBox="1">
            <a:spLocks noChangeArrowheads="1"/>
          </p:cNvSpPr>
          <p:nvPr/>
        </p:nvSpPr>
        <p:spPr bwMode="auto">
          <a:xfrm>
            <a:off x="949299" y="4740060"/>
            <a:ext cx="5806398" cy="461665"/>
          </a:xfrm>
          <a:prstGeom prst="rect">
            <a:avLst/>
          </a:prstGeom>
          <a:noFill/>
          <a:ln w="38100">
            <a:noFill/>
            <a:miter lim="800000"/>
            <a:headEnd/>
            <a:tailEnd/>
          </a:ln>
          <a:effectLst/>
        </p:spPr>
        <p:txBody>
          <a:bodyPr wrap="none">
            <a:spAutoFit/>
          </a:bodyPr>
          <a:lstStyle/>
          <a:p>
            <a:r>
              <a:rPr lang="ja-JP" altLang="en-US" dirty="0"/>
              <a:t>２．それぞれの因子</a:t>
            </a:r>
            <a:r>
              <a:rPr lang="ja-JP" altLang="en-US" dirty="0" smtClean="0"/>
              <a:t>の（　水準数　）を</a:t>
            </a:r>
            <a:r>
              <a:rPr lang="ja-JP" altLang="en-US" dirty="0"/>
              <a:t>決める</a:t>
            </a:r>
          </a:p>
        </p:txBody>
      </p:sp>
      <p:sp>
        <p:nvSpPr>
          <p:cNvPr id="407564" name="Text Box 12"/>
          <p:cNvSpPr txBox="1">
            <a:spLocks noChangeArrowheads="1"/>
          </p:cNvSpPr>
          <p:nvPr/>
        </p:nvSpPr>
        <p:spPr bwMode="auto">
          <a:xfrm>
            <a:off x="949299" y="5385972"/>
            <a:ext cx="5546725" cy="457200"/>
          </a:xfrm>
          <a:prstGeom prst="rect">
            <a:avLst/>
          </a:prstGeom>
          <a:noFill/>
          <a:ln w="38100">
            <a:noFill/>
            <a:miter lim="800000"/>
            <a:headEnd/>
            <a:tailEnd/>
          </a:ln>
          <a:effectLst/>
        </p:spPr>
        <p:txBody>
          <a:bodyPr wrap="none">
            <a:spAutoFit/>
          </a:bodyPr>
          <a:lstStyle/>
          <a:p>
            <a:r>
              <a:rPr lang="ja-JP" altLang="en-US" dirty="0"/>
              <a:t>３．実験計画法に基づき，実験計画を組む</a:t>
            </a:r>
          </a:p>
        </p:txBody>
      </p:sp>
      <p:sp>
        <p:nvSpPr>
          <p:cNvPr id="11" name="Text Box 12"/>
          <p:cNvSpPr txBox="1">
            <a:spLocks noChangeArrowheads="1"/>
          </p:cNvSpPr>
          <p:nvPr/>
        </p:nvSpPr>
        <p:spPr bwMode="auto">
          <a:xfrm>
            <a:off x="949299" y="6027420"/>
            <a:ext cx="6832320" cy="461665"/>
          </a:xfrm>
          <a:prstGeom prst="rect">
            <a:avLst/>
          </a:prstGeom>
          <a:noFill/>
          <a:ln w="38100">
            <a:noFill/>
            <a:miter lim="800000"/>
            <a:headEnd/>
            <a:tailEnd/>
          </a:ln>
          <a:effectLst/>
        </p:spPr>
        <p:txBody>
          <a:bodyPr wrap="none">
            <a:spAutoFit/>
          </a:bodyPr>
          <a:lstStyle/>
          <a:p>
            <a:r>
              <a:rPr lang="ja-JP" altLang="en-US" dirty="0" smtClean="0"/>
              <a:t>４．</a:t>
            </a:r>
            <a:r>
              <a:rPr lang="ja-JP" altLang="ja-JP" dirty="0"/>
              <a:t>どのような図表を書き，統計解析するかを決める</a:t>
            </a:r>
            <a:endParaRPr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733633546"/>
      </p:ext>
    </p:extLst>
  </p:cSld>
  <p:clrMapOvr>
    <a:masterClrMapping/>
  </p:clrMapOvr>
  <mc:AlternateContent xmlns:mc="http://schemas.openxmlformats.org/markup-compatibility/2006">
    <mc:Choice xmlns:p14="http://schemas.microsoft.com/office/powerpoint/2010/main" Requires="p14">
      <p:transition spd="slow" p14:dur="2000" advTm="45975"/>
    </mc:Choice>
    <mc:Fallback>
      <p:transition spd="slow" advTm="459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7029" x="3619500" y="1651000"/>
          <p14:tracePt t="7179" x="3606800" y="1606550"/>
          <p14:tracePt t="7183" x="3587750" y="1562100"/>
          <p14:tracePt t="7188" x="3562350" y="1530350"/>
          <p14:tracePt t="7188" x="3448050" y="1479550"/>
          <p14:tracePt t="7207" x="3422650" y="1473200"/>
          <p14:tracePt t="7207" x="3378200" y="1479550"/>
          <p14:tracePt t="7224" x="3359150" y="1485900"/>
          <p14:tracePt t="7224" x="3340100" y="1492250"/>
          <p14:tracePt t="7240" x="3327400" y="1492250"/>
          <p14:tracePt t="7240" x="3314700" y="1498600"/>
          <p14:tracePt t="7257" x="3302000" y="1504950"/>
          <p14:tracePt t="7257" x="3289300" y="1517650"/>
          <p14:tracePt t="7257" x="3282950" y="1517650"/>
          <p14:tracePt t="7276" x="3276600" y="1524000"/>
          <p14:tracePt t="7290" x="3270250" y="1524000"/>
          <p14:tracePt t="7306" x="3270250" y="1517650"/>
          <p14:tracePt t="7323" x="3276600" y="1511300"/>
          <p14:tracePt t="7339" x="3276600" y="1504950"/>
          <p14:tracePt t="7339" x="3276600" y="1498600"/>
          <p14:tracePt t="7339" x="3282950" y="1498600"/>
          <p14:tracePt t="7360" x="3282950" y="1492250"/>
          <p14:tracePt t="7375" x="3282950" y="1485900"/>
          <p14:tracePt t="7375" x="3276600" y="1479550"/>
          <p14:tracePt t="7391" x="3276600" y="1473200"/>
          <p14:tracePt t="7406" x="3270250" y="1473200"/>
          <p14:tracePt t="7422" x="3257550" y="1473200"/>
          <p14:tracePt t="7439" x="3257550" y="1479550"/>
          <p14:tracePt t="7439" x="3238500" y="1485900"/>
          <p14:tracePt t="7459" x="3225800" y="1492250"/>
          <p14:tracePt t="7459" x="3213100" y="1498600"/>
          <p14:tracePt t="7475" x="3194050" y="1504950"/>
          <p14:tracePt t="7475" x="3168650" y="1517650"/>
          <p14:tracePt t="7492" x="3143250" y="1524000"/>
          <p14:tracePt t="7492" x="3111500" y="1536700"/>
          <p14:tracePt t="7508" x="3073400" y="1549400"/>
          <p14:tracePt t="7508" x="2990850" y="1581150"/>
          <p14:tracePt t="7525" x="2940050" y="1600200"/>
          <p14:tracePt t="7525" x="2882900" y="1612900"/>
          <p14:tracePt t="7541" x="2819400" y="1631950"/>
          <p14:tracePt t="7541" x="2755900" y="1651000"/>
          <p14:tracePt t="7558" x="2692400" y="1670050"/>
          <p14:tracePt t="7558" x="2559050" y="1701800"/>
          <p14:tracePt t="7575" x="2495550" y="1720850"/>
          <p14:tracePt t="7575" x="2432050" y="1733550"/>
          <p14:tracePt t="7592" x="2362200" y="1746250"/>
          <p14:tracePt t="7592" x="2298700" y="1758950"/>
          <p14:tracePt t="7608" x="2228850" y="1771650"/>
          <p14:tracePt t="7608" x="2159000" y="1790700"/>
          <p14:tracePt t="7625" x="2095500" y="1803400"/>
          <p14:tracePt t="7625" x="2025650" y="1816100"/>
          <p14:tracePt t="7625" x="1955800" y="1828800"/>
          <p14:tracePt t="7644" x="1885950" y="1835150"/>
          <p14:tracePt t="7644" x="1822450" y="1841500"/>
          <p14:tracePt t="7660" x="1758950" y="1847850"/>
          <p14:tracePt t="7660" x="1701800" y="1847850"/>
          <p14:tracePt t="7676" x="1644650" y="1847850"/>
          <p14:tracePt t="7676" x="1593850" y="1841500"/>
          <p14:tracePt t="7692" x="1543050" y="1835150"/>
          <p14:tracePt t="7692" x="1498600" y="1828800"/>
          <p14:tracePt t="7708" x="1454150" y="1809750"/>
          <p14:tracePt t="7708" x="1422400" y="1790700"/>
          <p14:tracePt t="7708" x="1384300" y="1771650"/>
          <p14:tracePt t="7728" x="1358900" y="1746250"/>
          <p14:tracePt t="7740" x="1339850" y="1714500"/>
          <p14:tracePt t="7740" x="1308100" y="1644650"/>
          <p14:tracePt t="7760" x="1308100" y="1606550"/>
          <p14:tracePt t="7760" x="1308100" y="1562100"/>
          <p14:tracePt t="7776" x="1308100" y="1524000"/>
          <p14:tracePt t="7776" x="1320800" y="1479550"/>
          <p14:tracePt t="7792" x="1339850" y="1435100"/>
          <p14:tracePt t="7792" x="1358900" y="1390650"/>
          <p14:tracePt t="7792" x="1384300" y="1346200"/>
          <p14:tracePt t="7812" x="1416050" y="1308100"/>
          <p14:tracePt t="7812" x="1447800" y="1270000"/>
          <p14:tracePt t="7827" x="1485900" y="1238250"/>
          <p14:tracePt t="7827" x="1530350" y="1212850"/>
          <p14:tracePt t="7843" x="1568450" y="1187450"/>
          <p14:tracePt t="7843" x="1606550" y="1168400"/>
          <p14:tracePt t="7843" x="1651000" y="1162050"/>
          <p14:tracePt t="7862" x="1689100" y="1155700"/>
          <p14:tracePt t="7862" x="1733550" y="1162050"/>
          <p14:tracePt t="7876" x="1771650" y="1174750"/>
          <p14:tracePt t="7876" x="1809750" y="1200150"/>
          <p14:tracePt t="7893" x="1841500" y="1225550"/>
          <p14:tracePt t="7893" x="1879600" y="1263650"/>
          <p14:tracePt t="7910" x="1911350" y="1295400"/>
          <p14:tracePt t="7910" x="1943100" y="1339850"/>
          <p14:tracePt t="7926" x="1974850" y="1384300"/>
          <p14:tracePt t="7926" x="2019300" y="1473200"/>
          <p14:tracePt t="7944" x="2032000" y="1517650"/>
          <p14:tracePt t="7944" x="2038350" y="1562100"/>
          <p14:tracePt t="7961" x="2044700" y="1600200"/>
          <p14:tracePt t="7961" x="2044700" y="1638300"/>
          <p14:tracePt t="7976" x="2038350" y="1670050"/>
          <p14:tracePt t="7976" x="2025650" y="1701800"/>
          <p14:tracePt t="7976" x="2012950" y="1733550"/>
          <p14:tracePt t="7995" x="1993900" y="1758950"/>
          <p14:tracePt t="8008" x="1968500" y="1784350"/>
          <p14:tracePt t="8008" x="1917700" y="1828800"/>
          <p14:tracePt t="8027" x="1892300" y="1841500"/>
          <p14:tracePt t="8027" x="1866900" y="1860550"/>
          <p14:tracePt t="8044" x="1835150" y="1866900"/>
          <p14:tracePt t="8044" x="1803400" y="1879600"/>
          <p14:tracePt t="8044" x="1778000" y="1879600"/>
          <p14:tracePt t="8063" x="1746250" y="1885950"/>
          <p14:tracePt t="8075" x="1720850" y="1885950"/>
          <p14:tracePt t="8075" x="1695450" y="1885950"/>
          <p14:tracePt t="8075" x="1676400" y="1885950"/>
          <p14:tracePt t="8096" x="1663700" y="1885950"/>
          <p14:tracePt t="8108" x="1651000" y="1879600"/>
          <p14:tracePt t="8108" x="1638300" y="1879600"/>
          <p14:tracePt t="8127" x="1644650" y="1873250"/>
          <p14:tracePt t="8155" x="1651000" y="1873250"/>
          <p14:tracePt t="8163" x="1657350" y="1873250"/>
          <p14:tracePt t="8163" x="1670050" y="1873250"/>
          <p14:tracePt t="8177" x="1682750" y="1873250"/>
          <p14:tracePt t="8177" x="1689100" y="1873250"/>
          <p14:tracePt t="8194" x="1701800" y="1866900"/>
          <p14:tracePt t="8194" x="1714500" y="1866900"/>
          <p14:tracePt t="8211" x="1727200" y="1866900"/>
          <p14:tracePt t="8211" x="1733550" y="1866900"/>
          <p14:tracePt t="8227" x="1746250" y="1866900"/>
          <p14:tracePt t="8227" x="1765300" y="1873250"/>
          <p14:tracePt t="8244" x="1771650" y="1873250"/>
          <p14:tracePt t="8244" x="1778000" y="1873250"/>
          <p14:tracePt t="8261" x="1784350" y="1873250"/>
          <p14:tracePt t="8261" x="1790700" y="1873250"/>
          <p14:tracePt t="8277" x="1797050" y="1873250"/>
          <p14:tracePt t="8292" x="1803400" y="1873250"/>
          <p14:tracePt t="8310" x="1809750" y="1866900"/>
          <p14:tracePt t="8328" x="1803400" y="1860550"/>
          <p14:tracePt t="8351" x="1797050" y="1854200"/>
          <p14:tracePt t="8363" x="1797050" y="1847850"/>
          <p14:tracePt t="8379" x="1790700" y="1841500"/>
          <p14:tracePt t="8395" x="1790700" y="1835150"/>
          <p14:tracePt t="8412" x="1790700" y="1828800"/>
          <p14:tracePt t="8426" x="1790700" y="1816100"/>
          <p14:tracePt t="8443" x="1784350" y="1816100"/>
          <p14:tracePt t="8460" x="1784350" y="1803400"/>
          <p14:tracePt t="8460" x="1790700" y="1797050"/>
          <p14:tracePt t="8478" x="1790700" y="1790700"/>
          <p14:tracePt t="8493" x="1797050" y="1784350"/>
          <p14:tracePt t="8510" x="1803400" y="1784350"/>
          <p14:tracePt t="8510" x="1809750" y="1784350"/>
          <p14:tracePt t="8528" x="1816100" y="1778000"/>
          <p14:tracePt t="8528" x="1828800" y="1778000"/>
          <p14:tracePt t="8545" x="1835150" y="1778000"/>
          <p14:tracePt t="8560" x="1841500" y="1778000"/>
          <p14:tracePt t="8577" x="1854200" y="1784350"/>
          <p14:tracePt t="8577" x="1860550" y="1784350"/>
          <p14:tracePt t="8596" x="1866900" y="1784350"/>
          <p14:tracePt t="8612" x="1873250" y="1778000"/>
          <p14:tracePt t="8627" x="1879600" y="1778000"/>
          <p14:tracePt t="8643" x="1885950" y="1771650"/>
          <p14:tracePt t="8660" x="1892300" y="1765300"/>
          <p14:tracePt t="8678" x="1892300" y="1758950"/>
          <p14:tracePt t="8694" x="1892300" y="1752600"/>
          <p14:tracePt t="8711" x="1885950" y="1752600"/>
          <p14:tracePt t="8732" x="1879600" y="1752600"/>
          <p14:tracePt t="8763" x="1873250" y="1752600"/>
          <p14:tracePt t="8823" x="1866900" y="1752600"/>
          <p14:tracePt t="8851" x="1860550" y="1752600"/>
          <p14:tracePt t="8875" x="1860550" y="1746250"/>
          <p14:tracePt t="8903" x="1854200" y="1746250"/>
          <p14:tracePt t="8943" x="1847850" y="1739900"/>
          <p14:tracePt t="8963" x="1841500" y="1739900"/>
          <p14:tracePt t="8987" x="1835150" y="1739900"/>
          <p14:tracePt t="9031" x="1828800" y="1746250"/>
          <p14:tracePt t="9159" x="1822450" y="1746250"/>
          <p14:tracePt t="9227" x="1816100" y="1746250"/>
          <p14:tracePt t="9251" x="1809750" y="1746250"/>
          <p14:tracePt t="9279" x="1803400" y="1746250"/>
          <p14:tracePt t="9295" x="1797050" y="1746250"/>
          <p14:tracePt t="9311" x="1790700" y="1752600"/>
          <p14:tracePt t="9339" x="1797050" y="1746250"/>
          <p14:tracePt t="9451" x="1803400" y="1739900"/>
          <p14:tracePt t="9475" x="1809750" y="1733550"/>
          <p14:tracePt t="9511" x="1809750" y="1727200"/>
          <p14:tracePt t="9551" x="1809750" y="1720850"/>
          <p14:tracePt t="9571" x="1809750" y="1714500"/>
          <p14:tracePt t="9602" x="1816100" y="1720850"/>
          <p14:tracePt t="9675" x="1822450" y="1727200"/>
          <p14:tracePt t="9691" x="1828800" y="1733550"/>
          <p14:tracePt t="9707" x="1828800" y="1739900"/>
          <p14:tracePt t="9723" x="1835150" y="1746250"/>
          <p14:tracePt t="9736" x="1847850" y="1752600"/>
          <p14:tracePt t="9753" x="1854200" y="1758950"/>
          <p14:tracePt t="9768" x="1860550" y="1758950"/>
          <p14:tracePt t="9781" x="1866900" y="1758950"/>
          <p14:tracePt t="9781" x="1879600" y="1765300"/>
          <p14:tracePt t="9799" x="1892300" y="1771650"/>
          <p14:tracePt t="9799" x="1898650" y="1771650"/>
          <p14:tracePt t="9816" x="1905000" y="1771650"/>
          <p14:tracePt t="9816" x="1917700" y="1778000"/>
          <p14:tracePt t="9833" x="1930400" y="1778000"/>
          <p14:tracePt t="9833" x="1943100" y="1778000"/>
          <p14:tracePt t="9833" x="1955800" y="1784350"/>
          <p14:tracePt t="9833" x="1974850" y="1784350"/>
          <p14:tracePt t="9855" x="1993900" y="1784350"/>
          <p14:tracePt t="9864" x="2012950" y="1784350"/>
          <p14:tracePt t="9864" x="2038350" y="1784350"/>
          <p14:tracePt t="9883" x="2063750" y="1784350"/>
          <p14:tracePt t="9883" x="2095500" y="1778000"/>
          <p14:tracePt t="9900" x="2127250" y="1778000"/>
          <p14:tracePt t="9900" x="2197100" y="1765300"/>
          <p14:tracePt t="9917" x="2235200" y="1758950"/>
          <p14:tracePt t="9917" x="2279650" y="1752600"/>
          <p14:tracePt t="9933" x="2317750" y="1752600"/>
          <p14:tracePt t="9933" x="2362200" y="1746250"/>
          <p14:tracePt t="9950" x="2413000" y="1746250"/>
          <p14:tracePt t="9950" x="2457450" y="1739900"/>
          <p14:tracePt t="9966" x="2508250" y="1739900"/>
          <p14:tracePt t="9966" x="2609850" y="1739900"/>
          <p14:tracePt t="9984" x="2660650" y="1739900"/>
          <p14:tracePt t="9984" x="2717800" y="1739900"/>
          <p14:tracePt t="10000" x="2768600" y="1739900"/>
          <p14:tracePt t="10000" x="2825750" y="1739900"/>
          <p14:tracePt t="10017" x="2882900" y="1733550"/>
          <p14:tracePt t="10017" x="2933700" y="1733550"/>
          <p14:tracePt t="10017" x="2990850" y="1727200"/>
          <p14:tracePt t="10036" x="3041650" y="1727200"/>
          <p14:tracePt t="10048" x="3092450" y="1720850"/>
          <p14:tracePt t="10048" x="3143250" y="1714500"/>
          <p14:tracePt t="10068" x="3238500" y="1708150"/>
          <p14:tracePt t="10068" x="3276600" y="1708150"/>
          <p14:tracePt t="10084" x="3314700" y="1708150"/>
          <p14:tracePt t="10084" x="3346450" y="1708150"/>
          <p14:tracePt t="10100" x="3371850" y="1708150"/>
          <p14:tracePt t="10100" x="3397250" y="1708150"/>
          <p14:tracePt t="10117" x="3422650" y="1708150"/>
          <p14:tracePt t="10117" x="3441700" y="1708150"/>
          <p14:tracePt t="10117" x="3454400" y="1714500"/>
          <p14:tracePt t="10136" x="3473450" y="1714500"/>
          <p14:tracePt t="10149" x="3479800" y="1714500"/>
          <p14:tracePt t="10149" x="3498850" y="1714500"/>
          <p14:tracePt t="10168" x="3505200" y="1714500"/>
          <p14:tracePt t="10181" x="3505200" y="1708150"/>
          <p14:tracePt t="10198" x="3498850" y="1714500"/>
          <p14:tracePt t="10215" x="3492500" y="1714500"/>
          <p14:tracePt t="10215" x="3486150" y="1714500"/>
          <p14:tracePt t="10233" x="3479800" y="1714500"/>
          <p14:tracePt t="10233" x="3473450" y="1714500"/>
          <p14:tracePt t="10250" x="3460750" y="1720850"/>
          <p14:tracePt t="10271" x="3454400" y="1720850"/>
          <p14:tracePt t="10282" x="3448050" y="1727200"/>
          <p14:tracePt t="10298" x="3441700" y="1733550"/>
          <p14:tracePt t="10315" x="3435350" y="1733550"/>
          <p14:tracePt t="10332" x="3429000" y="1739900"/>
          <p14:tracePt t="10349" x="3429000" y="1752600"/>
          <p14:tracePt t="10349" x="3422650" y="1758950"/>
          <p14:tracePt t="10367" x="3422650" y="1765300"/>
          <p14:tracePt t="10367" x="3416300" y="1771650"/>
          <p14:tracePt t="10384" x="3416300" y="1778000"/>
          <p14:tracePt t="10384" x="3416300" y="1790700"/>
          <p14:tracePt t="10384" x="3409950" y="1797050"/>
          <p14:tracePt t="10403" x="3409950" y="1803400"/>
          <p14:tracePt t="10415" x="3403600" y="1809750"/>
          <p14:tracePt t="10415" x="3403600" y="1816100"/>
          <p14:tracePt t="10434" x="3397250" y="1822450"/>
          <p14:tracePt t="10449" x="3390900" y="1828800"/>
          <p14:tracePt t="10466" x="3384550" y="1835150"/>
          <p14:tracePt t="10482" x="3384550" y="1841500"/>
          <p14:tracePt t="10499" x="3384550" y="1847850"/>
          <p14:tracePt t="10516" x="3378200" y="1854200"/>
          <p14:tracePt t="10538" x="3384550" y="1854200"/>
          <p14:tracePt t="10582" x="3390900" y="1860550"/>
          <p14:tracePt t="10598" x="3403600" y="1860550"/>
          <p14:tracePt t="10606" x="3416300" y="1860550"/>
          <p14:tracePt t="10616" x="3429000" y="1854200"/>
          <p14:tracePt t="10616" x="3473450" y="1854200"/>
          <p14:tracePt t="10635" x="3498850" y="1854200"/>
          <p14:tracePt t="10635" x="3524250" y="1854200"/>
          <p14:tracePt t="10651" x="3549650" y="1854200"/>
          <p14:tracePt t="10651" x="3581400" y="1854200"/>
          <p14:tracePt t="10668" x="3606800" y="1854200"/>
          <p14:tracePt t="10668" x="3632200" y="1854200"/>
          <p14:tracePt t="10685" x="3663950" y="1854200"/>
          <p14:tracePt t="10685" x="3689350" y="1847850"/>
          <p14:tracePt t="10685" x="3721100" y="1847850"/>
          <p14:tracePt t="10703" x="3746500" y="1841500"/>
          <p14:tracePt t="10703" x="3771900" y="1841500"/>
          <p14:tracePt t="10719" x="3797300" y="1841500"/>
          <p14:tracePt t="10719" x="3816350" y="1835150"/>
          <p14:tracePt t="10735" x="3841750" y="1835150"/>
          <p14:tracePt t="10735" x="3860800" y="1835150"/>
          <p14:tracePt t="10752" x="3873500" y="1835150"/>
          <p14:tracePt t="10752" x="3886200" y="1835150"/>
          <p14:tracePt t="10752" x="3898900" y="1835150"/>
          <p14:tracePt t="10771" x="3911600" y="1835150"/>
          <p14:tracePt t="10783" x="3917950" y="1835150"/>
          <p14:tracePt t="10783" x="3930650" y="1835150"/>
          <p14:tracePt t="10804" x="3937000" y="1835150"/>
          <p14:tracePt t="10817" x="3930650" y="1841500"/>
          <p14:tracePt t="10855" x="3924300" y="1841500"/>
          <p14:tracePt t="10870" x="3917950" y="1841500"/>
          <p14:tracePt t="10875" x="3911600" y="1847850"/>
          <p14:tracePt t="10891" x="3905250" y="1847850"/>
          <p14:tracePt t="10900" x="3898900" y="1847850"/>
          <p14:tracePt t="10900" x="3892550" y="1847850"/>
          <p14:tracePt t="10919" x="3892550" y="1854200"/>
          <p14:tracePt t="10919" x="3879850" y="1854200"/>
          <p14:tracePt t="10936" x="3873500" y="1854200"/>
          <p14:tracePt t="10951" x="3873500" y="1847850"/>
          <p14:tracePt t="10982" x="3873500" y="1841500"/>
          <p14:tracePt t="11004" x="3873500" y="1835150"/>
          <p14:tracePt t="11019" x="3873500" y="1828800"/>
          <p14:tracePt t="11044" x="3867150" y="1828800"/>
          <p14:tracePt t="11055" x="3860800" y="1822450"/>
          <p14:tracePt t="11064" x="3854450" y="1822450"/>
          <p14:tracePt t="11072" x="3848100" y="1816100"/>
          <p14:tracePt t="11084" x="3841750" y="1816100"/>
          <p14:tracePt t="11084" x="3829050" y="1809750"/>
          <p14:tracePt t="11104" x="3822700" y="1809750"/>
          <p14:tracePt t="11104" x="3810000" y="1809750"/>
          <p14:tracePt t="11120" x="3803650" y="1809750"/>
          <p14:tracePt t="11120" x="3790950" y="1809750"/>
          <p14:tracePt t="11120" x="3784600" y="1809750"/>
          <p14:tracePt t="11139" x="3771900" y="1809750"/>
          <p14:tracePt t="11152" x="3765550" y="1809750"/>
          <p14:tracePt t="11152" x="3752850" y="1809750"/>
          <p14:tracePt t="11152" x="3746500" y="1809750"/>
          <p14:tracePt t="11173" x="3733800" y="1816100"/>
          <p14:tracePt t="11173" x="3727450" y="1816100"/>
          <p14:tracePt t="11187" x="3721100" y="1816100"/>
          <p14:tracePt t="11187" x="3714750" y="1816100"/>
          <p14:tracePt t="11203" x="3708400" y="1816100"/>
          <p14:tracePt t="11219" x="3702050" y="1822450"/>
          <p14:tracePt t="11235" x="3695700" y="1828800"/>
          <p14:tracePt t="11251" x="3702050" y="1835150"/>
          <p14:tracePt t="11268" x="3708400" y="1841500"/>
          <p14:tracePt t="11287" x="3714750" y="1847850"/>
          <p14:tracePt t="11303" x="3714750" y="1854200"/>
          <p14:tracePt t="11318" x="3721100" y="1854200"/>
          <p14:tracePt t="11335" x="3727450" y="1860550"/>
          <p14:tracePt t="11355" x="3721100" y="1860550"/>
          <p14:tracePt t="11439" x="3714750" y="1860550"/>
          <p14:tracePt t="11475" x="3714750" y="1854200"/>
          <p14:tracePt t="11514" x="3714750" y="1847850"/>
          <p14:tracePt t="11531" x="3714750" y="1841500"/>
          <p14:tracePt t="11543" x="3708400" y="1835150"/>
          <p14:tracePt t="11587" x="3702050" y="1828800"/>
          <p14:tracePt t="11611" x="3695700" y="1828800"/>
          <p14:tracePt t="11627" x="3689350" y="1828800"/>
          <p14:tracePt t="11655" x="3683000" y="1828800"/>
          <p14:tracePt t="11671" x="3676650" y="1828800"/>
          <p14:tracePt t="11686" x="3670300" y="1828800"/>
          <p14:tracePt t="11711" x="3676650" y="1828800"/>
          <p14:tracePt t="11791" x="3670300" y="1828800"/>
          <p14:tracePt t="11843" x="3663950" y="1828800"/>
          <p14:tracePt t="11883" x="3657600" y="1828800"/>
          <p14:tracePt t="11902" x="3651250" y="1822450"/>
          <p14:tracePt t="11935" x="3651250" y="1816100"/>
          <p14:tracePt t="12003" x="3657600" y="1809750"/>
          <p14:tracePt t="12038" x="3657600" y="1816100"/>
          <p14:tracePt t="12070" x="3663950" y="1816100"/>
          <p14:tracePt t="12098" x="3670300" y="1816100"/>
          <p14:tracePt t="12115" x="3676650" y="1816100"/>
          <p14:tracePt t="12131" x="3683000" y="1816100"/>
          <p14:tracePt t="12143" x="3689350" y="1816100"/>
          <p14:tracePt t="12160" x="3695700" y="1816100"/>
          <p14:tracePt t="12183" x="3683000" y="1822450"/>
          <p14:tracePt t="12279" x="3676650" y="1828800"/>
          <p14:tracePt t="12307" x="3670300" y="1828800"/>
          <p14:tracePt t="12323" x="3663950" y="1828800"/>
          <p14:tracePt t="12331" x="3657600" y="1835150"/>
          <p14:tracePt t="12347" x="3651250" y="1835150"/>
          <p14:tracePt t="12355" x="3644900" y="1841500"/>
          <p14:tracePt t="12355" x="3638550" y="1841500"/>
          <p14:tracePt t="12355" x="3632200" y="1841500"/>
          <p14:tracePt t="12376" x="3625850" y="1847850"/>
          <p14:tracePt t="12376" x="3613150" y="1847850"/>
          <p14:tracePt t="12392" x="3600450" y="1854200"/>
          <p14:tracePt t="12392" x="3587750" y="1860550"/>
          <p14:tracePt t="12408" x="3575050" y="1866900"/>
          <p14:tracePt t="12408" x="3556000" y="1873250"/>
          <p14:tracePt t="12424" x="3530600" y="1885950"/>
          <p14:tracePt t="12424" x="3511550" y="1892300"/>
          <p14:tracePt t="12424" x="3486150" y="1905000"/>
          <p14:tracePt t="12443" x="3460750" y="1917700"/>
          <p14:tracePt t="12456" x="3429000" y="1930400"/>
          <p14:tracePt t="12456" x="3365500" y="1962150"/>
          <p14:tracePt t="12476" x="3327400" y="1974850"/>
          <p14:tracePt t="12476" x="3295650" y="1993900"/>
          <p14:tracePt t="12491" x="3257550" y="2012950"/>
          <p14:tracePt t="12491" x="3219450" y="2032000"/>
          <p14:tracePt t="12507" x="3175000" y="2057400"/>
          <p14:tracePt t="12507" x="3136900" y="2076450"/>
          <p14:tracePt t="12507" x="3092450" y="2101850"/>
          <p14:tracePt t="12527" x="3048000" y="2120900"/>
          <p14:tracePt t="12539" x="3009900" y="2139950"/>
          <p14:tracePt t="12539" x="2921000" y="2178050"/>
          <p14:tracePt t="12558" x="2876550" y="2203450"/>
          <p14:tracePt t="12558" x="2825750" y="2222500"/>
          <p14:tracePt t="12575" x="2781300" y="2235200"/>
          <p14:tracePt t="12575" x="2736850" y="2254250"/>
          <p14:tracePt t="12592" x="2698750" y="2273300"/>
          <p14:tracePt t="12592" x="2616200" y="2305050"/>
          <p14:tracePt t="12609" x="2584450" y="2317750"/>
          <p14:tracePt t="12609" x="2546350" y="2336800"/>
          <p14:tracePt t="12625" x="2514600" y="2349500"/>
          <p14:tracePt t="12625" x="2489200" y="2362200"/>
          <p14:tracePt t="12642" x="2457450" y="2368550"/>
          <p14:tracePt t="12642" x="2438400" y="2381250"/>
          <p14:tracePt t="12658" x="2413000" y="2393950"/>
          <p14:tracePt t="12658" x="2381250" y="2406650"/>
          <p14:tracePt t="12675" x="2368550" y="2413000"/>
          <p14:tracePt t="12675" x="2362200" y="2413000"/>
          <p14:tracePt t="12692" x="2368550" y="2419350"/>
          <p14:tracePt t="12715" x="2381250" y="2413000"/>
          <p14:tracePt t="12723" x="2393950" y="2413000"/>
          <p14:tracePt t="12723" x="2413000" y="2406650"/>
          <p14:tracePt t="12723" x="2432050" y="2406650"/>
          <p14:tracePt t="12744" x="2457450" y="2400300"/>
          <p14:tracePt t="12757" x="2482850" y="2400300"/>
          <p14:tracePt t="12757" x="2552700" y="2387600"/>
          <p14:tracePt t="12776" x="2597150" y="2387600"/>
          <p14:tracePt t="12776" x="2641600" y="2381250"/>
          <p14:tracePt t="12792" x="2686050" y="2374900"/>
          <p14:tracePt t="12792" x="2743200" y="2368550"/>
          <p14:tracePt t="12792" x="2794000" y="2368550"/>
          <p14:tracePt t="12812" x="2851150" y="2362200"/>
          <p14:tracePt t="12824" x="2908300" y="2362200"/>
          <p14:tracePt t="12824" x="3028950" y="2368550"/>
          <p14:tracePt t="12844" x="3086100" y="2368550"/>
          <p14:tracePt t="12844" x="3149600" y="2374900"/>
          <p14:tracePt t="12844" x="3206750" y="2381250"/>
          <p14:tracePt t="12863" x="3263900" y="2393950"/>
          <p14:tracePt t="12874" x="3321050" y="2400300"/>
          <p14:tracePt t="12874" x="3378200" y="2400300"/>
          <p14:tracePt t="12893" x="3429000" y="2406650"/>
          <p14:tracePt t="12893" x="3536950" y="2413000"/>
          <p14:tracePt t="12910" x="3587750" y="2419350"/>
          <p14:tracePt t="12910" x="3638550" y="2419350"/>
          <p14:tracePt t="12926" x="3683000" y="2419350"/>
          <p14:tracePt t="12926" x="3727450" y="2419350"/>
          <p14:tracePt t="12943" x="3765550" y="2425700"/>
          <p14:tracePt t="12943" x="3803650" y="2425700"/>
          <p14:tracePt t="12960" x="3835400" y="2432050"/>
          <p14:tracePt t="12960" x="3886200" y="2438400"/>
          <p14:tracePt t="12977" x="3911600" y="2444750"/>
          <p14:tracePt t="12977" x="3930650" y="2451100"/>
          <p14:tracePt t="12993" x="3943350" y="2451100"/>
          <p14:tracePt t="12993" x="3956050" y="2451100"/>
          <p14:tracePt t="13010" x="3968750" y="2457450"/>
          <p14:tracePt t="13010" x="3981450" y="2457450"/>
          <p14:tracePt t="13027" x="3987800" y="2457450"/>
          <p14:tracePt t="13042" x="3981450" y="2457450"/>
          <p14:tracePt t="13075" x="3975100" y="2457450"/>
          <p14:tracePt t="13083" x="3968750" y="2457450"/>
          <p14:tracePt t="13095" x="3962400" y="2457450"/>
          <p14:tracePt t="13108" x="3956050" y="2457450"/>
          <p14:tracePt t="13108" x="3949700" y="2457450"/>
          <p14:tracePt t="13127" x="3943350" y="2457450"/>
          <p14:tracePt t="13143" x="3937000" y="2457450"/>
          <p14:tracePt t="13163" x="3937000" y="2463800"/>
          <p14:tracePt t="13186" x="3937000" y="2470150"/>
          <p14:tracePt t="13202" x="3937000" y="2482850"/>
          <p14:tracePt t="13214" x="3937000" y="2489200"/>
          <p14:tracePt t="13231" x="3930650" y="2489200"/>
          <p14:tracePt t="13242" x="3924300" y="2495550"/>
          <p14:tracePt t="13242" x="3917950" y="2489200"/>
          <p14:tracePt t="13242" x="3905250" y="2489200"/>
          <p14:tracePt t="13263" x="3892550" y="2489200"/>
          <p14:tracePt t="13263" x="3873500" y="2482850"/>
          <p14:tracePt t="13277" x="3854450" y="2470150"/>
          <p14:tracePt t="13277" x="3841750" y="2457450"/>
          <p14:tracePt t="13294" x="3822700" y="2444750"/>
          <p14:tracePt t="13294" x="3803650" y="2432050"/>
          <p14:tracePt t="13311" x="3784600" y="2413000"/>
          <p14:tracePt t="13311" x="3752850" y="2368550"/>
          <p14:tracePt t="13327" x="3740150" y="2343150"/>
          <p14:tracePt t="13327" x="3733800" y="2317750"/>
          <p14:tracePt t="13344" x="3727450" y="2292350"/>
          <p14:tracePt t="13344" x="3721100" y="2260600"/>
          <p14:tracePt t="13362" x="3721100" y="2235200"/>
          <p14:tracePt t="13362" x="3727450" y="2203450"/>
          <p14:tracePt t="13378" x="3727450" y="2171700"/>
          <p14:tracePt t="13378" x="3740150" y="2139950"/>
          <p14:tracePt t="13378" x="3752850" y="2108200"/>
          <p14:tracePt t="13396" x="3765550" y="2082800"/>
          <p14:tracePt t="13396" x="3784600" y="2051050"/>
          <p14:tracePt t="13412" x="3810000" y="2025650"/>
          <p14:tracePt t="13412" x="3829050" y="2000250"/>
          <p14:tracePt t="13428" x="3854450" y="1981200"/>
          <p14:tracePt t="13428" x="3886200" y="1962150"/>
          <p14:tracePt t="13444" x="3917950" y="1949450"/>
          <p14:tracePt t="13444" x="3949700" y="1930400"/>
          <p14:tracePt t="13444" x="3987800" y="1917700"/>
          <p14:tracePt t="13464" x="4025900" y="1905000"/>
          <p14:tracePt t="13476" x="4064000" y="1892300"/>
          <p14:tracePt t="13476" x="4152900" y="1885950"/>
          <p14:tracePt t="13496" x="4191000" y="1885950"/>
          <p14:tracePt t="13496" x="4235450" y="1885950"/>
          <p14:tracePt t="13512" x="4286250" y="1892300"/>
          <p14:tracePt t="13512" x="4330700" y="1898650"/>
          <p14:tracePt t="13528" x="4368800" y="1905000"/>
          <p14:tracePt t="13528" x="4413250" y="1917700"/>
          <p14:tracePt t="13545" x="4457700" y="1930400"/>
          <p14:tracePt t="13545" x="4495800" y="1943100"/>
          <p14:tracePt t="13545" x="4533900" y="1962150"/>
          <p14:tracePt t="13564" x="4565650" y="1974850"/>
          <p14:tracePt t="13564" x="4597400" y="2000250"/>
          <p14:tracePt t="13578" x="4629150" y="2019300"/>
          <p14:tracePt t="13578" x="4654550" y="2044700"/>
          <p14:tracePt t="13595" x="4679950" y="2070100"/>
          <p14:tracePt t="13595" x="4699000" y="2101850"/>
          <p14:tracePt t="13611" x="4711700" y="2127250"/>
          <p14:tracePt t="13611" x="4724400" y="2184400"/>
          <p14:tracePt t="13628" x="4724400" y="2216150"/>
          <p14:tracePt t="13628" x="4718050" y="2241550"/>
          <p14:tracePt t="13645" x="4711700" y="2266950"/>
          <p14:tracePt t="13645" x="4699000" y="2292350"/>
          <p14:tracePt t="13662" x="4679950" y="2317750"/>
          <p14:tracePt t="13662" x="4660900" y="2336800"/>
          <p14:tracePt t="13679" x="4641850" y="2362200"/>
          <p14:tracePt t="13679" x="4597400" y="2400300"/>
          <p14:tracePt t="13696" x="4572000" y="2419350"/>
          <p14:tracePt t="13696" x="4546600" y="2438400"/>
          <p14:tracePt t="13712" x="4514850" y="2451100"/>
          <p14:tracePt t="13712" x="4489450" y="2463800"/>
          <p14:tracePt t="13729" x="4457700" y="2476500"/>
          <p14:tracePt t="13729" x="4432300" y="2482850"/>
          <p14:tracePt t="13745" x="4400550" y="2495550"/>
          <p14:tracePt t="13745" x="4375150" y="2501900"/>
          <p14:tracePt t="13745" x="4343400" y="2508250"/>
          <p14:tracePt t="13764" x="4318000" y="2508250"/>
          <p14:tracePt t="13777" x="4292600" y="2514600"/>
          <p14:tracePt t="13777" x="4241800" y="2520950"/>
          <p14:tracePt t="13796" x="4216400" y="2527300"/>
          <p14:tracePt t="13796" x="4191000" y="2533650"/>
          <p14:tracePt t="13812" x="4165600" y="2533650"/>
          <p14:tracePt t="13812" x="4146550" y="2540000"/>
          <p14:tracePt t="13829" x="4127500" y="2546350"/>
          <p14:tracePt t="13829" x="4102100" y="2552700"/>
          <p14:tracePt t="13829" x="4083050" y="2559050"/>
          <p14:tracePt t="13849" x="4064000" y="2565400"/>
          <p14:tracePt t="13861" x="4051300" y="2571750"/>
          <p14:tracePt t="13861" x="4019550" y="2578100"/>
          <p14:tracePt t="13880" x="4006850" y="2584450"/>
          <p14:tracePt t="13880" x="3994150" y="2590800"/>
          <p14:tracePt t="13896" x="3987800" y="2590800"/>
          <p14:tracePt t="13896" x="3981450" y="2597150"/>
          <p14:tracePt t="13913" x="3968750" y="2597150"/>
          <p14:tracePt t="13913" x="3962400" y="2597150"/>
          <p14:tracePt t="13929" x="3956050" y="2590800"/>
          <p14:tracePt t="13944" x="3949700" y="2584450"/>
          <p14:tracePt t="13961" x="3943350" y="2578100"/>
          <p14:tracePt t="13978" x="3943350" y="2571750"/>
          <p14:tracePt t="13978" x="3937000" y="2565400"/>
          <p14:tracePt t="13996" x="3930650" y="2559050"/>
          <p14:tracePt t="14011" x="3924300" y="2552700"/>
          <p14:tracePt t="14028" x="3917950" y="2546350"/>
          <p14:tracePt t="14044" x="3911600" y="2540000"/>
          <p14:tracePt t="14044" x="3905250" y="2540000"/>
          <p14:tracePt t="14065" x="3898900" y="2540000"/>
          <p14:tracePt t="14080" x="3892550" y="2540000"/>
          <p14:tracePt t="14095" x="3879850" y="2546350"/>
          <p14:tracePt t="14111" x="3873500" y="2552700"/>
          <p14:tracePt t="14128" x="3873500" y="2559050"/>
          <p14:tracePt t="14145" x="3873500" y="2565400"/>
          <p14:tracePt t="14162" x="3873500" y="2571750"/>
          <p14:tracePt t="14179" x="3873500" y="2578100"/>
          <p14:tracePt t="14195" x="3873500" y="2584450"/>
          <p14:tracePt t="14212" x="3867150" y="2584450"/>
          <p14:tracePt t="14229" x="3860800" y="2590800"/>
          <p14:tracePt t="14246" x="3854450" y="2590800"/>
          <p14:tracePt t="14246" x="3848100" y="2590800"/>
          <p14:tracePt t="14264" x="3835400" y="2590800"/>
          <p14:tracePt t="14264" x="3829050" y="2584450"/>
          <p14:tracePt t="14281" x="3816350" y="2584450"/>
          <p14:tracePt t="14281" x="3797300" y="2578100"/>
          <p14:tracePt t="14297" x="3784600" y="2565400"/>
          <p14:tracePt t="14297" x="3771900" y="2559050"/>
          <p14:tracePt t="14314" x="3759200" y="2546350"/>
          <p14:tracePt t="14314" x="3746500" y="2527300"/>
          <p14:tracePt t="14331" x="3740150" y="2508250"/>
          <p14:tracePt t="14331" x="3721100" y="2463800"/>
          <p14:tracePt t="14348" x="3714750" y="2438400"/>
          <p14:tracePt t="14348" x="3714750" y="2406650"/>
          <p14:tracePt t="14365" x="3708400" y="2374900"/>
          <p14:tracePt t="14365" x="3708400" y="2343150"/>
          <p14:tracePt t="14381" x="3714750" y="2305050"/>
          <p14:tracePt t="14381" x="3714750" y="2273300"/>
          <p14:tracePt t="14398" x="3721100" y="2241550"/>
          <p14:tracePt t="14398" x="3733800" y="2203450"/>
          <p14:tracePt t="14398" x="3740150" y="2171700"/>
          <p14:tracePt t="14416" x="3752850" y="2139950"/>
          <p14:tracePt t="14416" x="3771900" y="2108200"/>
          <p14:tracePt t="14431" x="3784600" y="2076450"/>
          <p14:tracePt t="14431" x="3803650" y="2051050"/>
          <p14:tracePt t="14449" x="3829050" y="2025650"/>
          <p14:tracePt t="14449" x="3848100" y="2000250"/>
          <p14:tracePt t="14465" x="3873500" y="1981200"/>
          <p14:tracePt t="14465" x="3905250" y="1962150"/>
          <p14:tracePt t="14465" x="3930650" y="1949450"/>
          <p14:tracePt t="14484" x="3962400" y="1936750"/>
          <p14:tracePt t="14496" x="3994150" y="1924050"/>
          <p14:tracePt t="14496" x="4064000" y="1905000"/>
          <p14:tracePt t="14515" x="4102100" y="1905000"/>
          <p14:tracePt t="14515" x="4140200" y="1898650"/>
          <p14:tracePt t="14531" x="4171950" y="1898650"/>
          <p14:tracePt t="14531" x="4210050" y="1905000"/>
          <p14:tracePt t="14548" x="4248150" y="1905000"/>
          <p14:tracePt t="14548" x="4286250" y="1911350"/>
          <p14:tracePt t="14565" x="4324350" y="1911350"/>
          <p14:tracePt t="14565" x="4356100" y="1917700"/>
          <p14:tracePt t="14565" x="4394200" y="1930400"/>
          <p14:tracePt t="14583" x="4432300" y="1936750"/>
          <p14:tracePt t="14583" x="4464050" y="1949450"/>
          <p14:tracePt t="14598" x="4495800" y="1962150"/>
          <p14:tracePt t="14598" x="4521200" y="1974850"/>
          <p14:tracePt t="14615" x="4546600" y="1993900"/>
          <p14:tracePt t="14615" x="4572000" y="2012950"/>
          <p14:tracePt t="14632" x="4597400" y="2032000"/>
          <p14:tracePt t="14632" x="4610100" y="2051050"/>
          <p14:tracePt t="14649" x="4629150" y="2076450"/>
          <p14:tracePt t="14649" x="4654550" y="2114550"/>
          <p14:tracePt t="14665" x="4660900" y="2139950"/>
          <p14:tracePt t="14665" x="4667250" y="2159000"/>
          <p14:tracePt t="14682" x="4673600" y="2178050"/>
          <p14:tracePt t="14682" x="4667250" y="2197100"/>
          <p14:tracePt t="14699" x="4667250" y="2216150"/>
          <p14:tracePt t="14699" x="4648200" y="2254250"/>
          <p14:tracePt t="14717" x="4635500" y="2273300"/>
          <p14:tracePt t="14717" x="4622800" y="2292350"/>
          <p14:tracePt t="14732" x="4603750" y="2311400"/>
          <p14:tracePt t="14732" x="4591050" y="2330450"/>
          <p14:tracePt t="14749" x="4572000" y="2349500"/>
          <p14:tracePt t="14749" x="4546600" y="2368550"/>
          <p14:tracePt t="14749" x="4527550" y="2387600"/>
          <p14:tracePt t="14768" x="4502150" y="2413000"/>
          <p14:tracePt t="14780" x="4470400" y="2432050"/>
          <p14:tracePt t="14780" x="4445000" y="2451100"/>
          <p14:tracePt t="14800" x="4387850" y="2489200"/>
          <p14:tracePt t="14800" x="4356100" y="2501900"/>
          <p14:tracePt t="14816" x="4324350" y="2520950"/>
          <p14:tracePt t="14816" x="4298950" y="2533650"/>
          <p14:tracePt t="14832" x="4267200" y="2546350"/>
          <p14:tracePt t="14832" x="4241800" y="2559050"/>
          <p14:tracePt t="14832" x="4210050" y="2578100"/>
          <p14:tracePt t="14852" x="4184650" y="2590800"/>
          <p14:tracePt t="14864" x="4159250" y="2597150"/>
          <p14:tracePt t="14864" x="4108450" y="2616200"/>
          <p14:tracePt t="14885" x="4083050" y="2622550"/>
          <p14:tracePt t="14885" x="4064000" y="2635250"/>
          <p14:tracePt t="14899" x="4038600" y="2641600"/>
          <p14:tracePt t="14899" x="4019550" y="2647950"/>
          <p14:tracePt t="14916" x="4000500" y="2647950"/>
          <p14:tracePt t="14916" x="3987800" y="2654300"/>
          <p14:tracePt t="14933" x="3968750" y="2654300"/>
          <p14:tracePt t="14933" x="3949700" y="2660650"/>
          <p14:tracePt t="14949" x="3937000" y="2667000"/>
          <p14:tracePt t="14949" x="3930650" y="2667000"/>
          <p14:tracePt t="14967" x="3924300" y="2667000"/>
          <p14:tracePt t="14967" x="3917950" y="2673350"/>
          <p14:tracePt t="14983" x="3911600" y="2673350"/>
          <p14:tracePt t="14998" x="3905250" y="2673350"/>
          <p14:tracePt t="15015" x="3911600" y="2667000"/>
          <p14:tracePt t="15040" x="3911600" y="2660650"/>
          <p14:tracePt t="15048" x="3917950" y="2654300"/>
          <p14:tracePt t="15048" x="3924300" y="2647950"/>
          <p14:tracePt t="15069" x="3930650" y="2641600"/>
          <p14:tracePt t="15069" x="3930650" y="2635250"/>
          <p14:tracePt t="15084" x="3943350" y="2628900"/>
          <p14:tracePt t="15100" x="3949700" y="2622550"/>
          <p14:tracePt t="15116" x="3956050" y="2616200"/>
          <p14:tracePt t="15132" x="3962400" y="2609850"/>
          <p14:tracePt t="15152" x="3956050" y="2616200"/>
          <p14:tracePt t="15247" x="3949700" y="2622550"/>
          <p14:tracePt t="15280" x="3956050" y="2616200"/>
          <p14:tracePt t="15399" x="3962400" y="2609850"/>
          <p14:tracePt t="15436" x="3962400" y="2603500"/>
          <p14:tracePt t="15468" x="3956050" y="2609850"/>
          <p14:tracePt t="15492" x="3949700" y="2609850"/>
          <p14:tracePt t="15504" x="3943350" y="2616200"/>
          <p14:tracePt t="15512" x="3937000" y="2616200"/>
          <p14:tracePt t="15520" x="3930650" y="2622550"/>
          <p14:tracePt t="15533" x="3924300" y="2628900"/>
          <p14:tracePt t="15533" x="3898900" y="2635250"/>
          <p14:tracePt t="15552" x="3886200" y="2641600"/>
          <p14:tracePt t="15552" x="3873500" y="2647950"/>
          <p14:tracePt t="15569" x="3854450" y="2654300"/>
          <p14:tracePt t="15569" x="3835400" y="2660650"/>
          <p14:tracePt t="15585" x="3816350" y="2667000"/>
          <p14:tracePt t="15585" x="3790950" y="2673350"/>
          <p14:tracePt t="15585" x="3765550" y="2686050"/>
          <p14:tracePt t="15604" x="3733800" y="2698750"/>
          <p14:tracePt t="15604" x="3702050" y="2711450"/>
          <p14:tracePt t="15619" x="3670300" y="2724150"/>
          <p14:tracePt t="15619" x="3632200" y="2743200"/>
          <p14:tracePt t="15635" x="3594100" y="2762250"/>
          <p14:tracePt t="15635" x="3549650" y="2787650"/>
          <p14:tracePt t="15652" x="3498850" y="2806700"/>
          <p14:tracePt t="15652" x="3397250" y="2857500"/>
          <p14:tracePt t="15669" x="3340100" y="2882900"/>
          <p14:tracePt t="15669" x="3282950" y="2908300"/>
          <p14:tracePt t="15686" x="3225800" y="2933700"/>
          <p14:tracePt t="15686" x="3168650" y="2952750"/>
          <p14:tracePt t="15702" x="3111500" y="2978150"/>
          <p14:tracePt t="15702" x="3054350" y="3003550"/>
          <p14:tracePt t="15719" x="2997200" y="3022600"/>
          <p14:tracePt t="15719" x="2882900" y="3060700"/>
          <p14:tracePt t="15736" x="2825750" y="3079750"/>
          <p14:tracePt t="15736" x="2768600" y="3105150"/>
          <p14:tracePt t="15753" x="2717800" y="3117850"/>
          <p14:tracePt t="15753" x="2667000" y="3136900"/>
          <p14:tracePt t="15769" x="2616200" y="3149600"/>
          <p14:tracePt t="15769" x="2571750" y="3162300"/>
          <p14:tracePt t="15785" x="2533650" y="3175000"/>
          <p14:tracePt t="15785" x="2489200" y="3187700"/>
          <p14:tracePt t="15785" x="2451100" y="3187700"/>
          <p14:tracePt t="15805" x="2413000" y="3194050"/>
          <p14:tracePt t="15817" x="2381250" y="3187700"/>
          <p14:tracePt t="15817" x="2311400" y="3181350"/>
          <p14:tracePt t="15836" x="2279650" y="3175000"/>
          <p14:tracePt t="15836" x="2247900" y="3168650"/>
          <p14:tracePt t="15853" x="2222500" y="3155950"/>
          <p14:tracePt t="15853" x="2190750" y="3149600"/>
          <p14:tracePt t="15853" x="2159000" y="3136900"/>
          <p14:tracePt t="15873" x="2133600" y="3130550"/>
          <p14:tracePt t="15884" x="2101850" y="3124200"/>
          <p14:tracePt t="15884" x="2044700" y="3111500"/>
          <p14:tracePt t="15884" x="2012950" y="3105150"/>
          <p14:tracePt t="15907" x="1987550" y="3105150"/>
          <p14:tracePt t="15918" x="1962150" y="3098800"/>
          <p14:tracePt t="15918" x="1936750" y="3098800"/>
          <p14:tracePt t="15937" x="1917700" y="3092450"/>
          <p14:tracePt t="15937" x="1898650" y="3086100"/>
          <p14:tracePt t="15953" x="1885950" y="3086100"/>
          <p14:tracePt t="15953" x="1866900" y="3079750"/>
          <p14:tracePt t="15970" x="1860550" y="3073400"/>
          <p14:tracePt t="15985" x="1854200" y="3073400"/>
          <p14:tracePt t="16002" x="1860550" y="3073400"/>
          <p14:tracePt t="16002" x="1866900" y="3073400"/>
          <p14:tracePt t="16020" x="1879600" y="3073400"/>
          <p14:tracePt t="16020" x="1911350" y="3073400"/>
          <p14:tracePt t="16037" x="1936750" y="3079750"/>
          <p14:tracePt t="16037" x="1968500" y="3079750"/>
          <p14:tracePt t="16054" x="2000250" y="3086100"/>
          <p14:tracePt t="16054" x="2032000" y="3092450"/>
          <p14:tracePt t="16070" x="2076450" y="3098800"/>
          <p14:tracePt t="16070" x="2114550" y="3111500"/>
          <p14:tracePt t="16070" x="2159000" y="3117850"/>
          <p14:tracePt t="16089" x="2209800" y="3130550"/>
          <p14:tracePt t="16089" x="2260600" y="3136900"/>
          <p14:tracePt t="16104" x="2317750" y="3143250"/>
          <p14:tracePt t="16104" x="2374900" y="3149600"/>
          <p14:tracePt t="16121" x="2432050" y="3155950"/>
          <p14:tracePt t="16121" x="2495550" y="3155950"/>
          <p14:tracePt t="16137" x="2565400" y="3155950"/>
          <p14:tracePt t="16137" x="2628900" y="3162300"/>
          <p14:tracePt t="16137" x="2698750" y="3162300"/>
          <p14:tracePt t="16156" x="2768600" y="3162300"/>
          <p14:tracePt t="16169" x="2832100" y="3162300"/>
          <p14:tracePt t="16169" x="2959100" y="3162300"/>
          <p14:tracePt t="16189" x="3022600" y="3162300"/>
          <p14:tracePt t="16189" x="3079750" y="3155950"/>
          <p14:tracePt t="16204" x="3130550" y="3155950"/>
          <p14:tracePt t="16204" x="3187700" y="3155950"/>
          <p14:tracePt t="16221" x="3238500" y="3155950"/>
          <p14:tracePt t="16221" x="3282950" y="3149600"/>
          <p14:tracePt t="16221" x="3327400" y="3149600"/>
          <p14:tracePt t="16240" x="3365500" y="3149600"/>
          <p14:tracePt t="16252" x="3403600" y="3143250"/>
          <p14:tracePt t="16252" x="3467100" y="3143250"/>
          <p14:tracePt t="16271" x="3492500" y="3149600"/>
          <p14:tracePt t="16271" x="3517900" y="3149600"/>
          <p14:tracePt t="16288" x="3536950" y="3149600"/>
          <p14:tracePt t="16288" x="3556000" y="3149600"/>
          <p14:tracePt t="16304" x="3575050" y="3155950"/>
          <p14:tracePt t="16304" x="3587750" y="3155950"/>
          <p14:tracePt t="16321" x="3594100" y="3155950"/>
          <p14:tracePt t="16321" x="3613150" y="3162300"/>
          <p14:tracePt t="16338" x="3619500" y="3162300"/>
          <p14:tracePt t="16353" x="3619500" y="3168650"/>
          <p14:tracePt t="16404" x="3613150" y="3168650"/>
          <p14:tracePt t="16428" x="3606800" y="3168650"/>
          <p14:tracePt t="16444" x="3600450" y="3175000"/>
          <p14:tracePt t="16448" x="3594100" y="3175000"/>
          <p14:tracePt t="16456" x="3581400" y="3175000"/>
          <p14:tracePt t="16456" x="3575050" y="3175000"/>
          <p14:tracePt t="16472" x="3562350" y="3181350"/>
          <p14:tracePt t="16472" x="3549650" y="3181350"/>
          <p14:tracePt t="16489" x="3530600" y="3187700"/>
          <p14:tracePt t="16489" x="3511550" y="3187700"/>
          <p14:tracePt t="16505" x="3486150" y="3194050"/>
          <p14:tracePt t="16505" x="3460750" y="3200400"/>
          <p14:tracePt t="16505" x="3429000" y="3206750"/>
          <p14:tracePt t="16524" x="3403600" y="3213100"/>
          <p14:tracePt t="16537" x="3365500" y="3219450"/>
          <p14:tracePt t="16537" x="3295650" y="3232150"/>
          <p14:tracePt t="16557" x="3263900" y="3238500"/>
          <p14:tracePt t="16557" x="3225800" y="3244850"/>
          <p14:tracePt t="16572" x="3187700" y="3244850"/>
          <p14:tracePt t="16572" x="3155950" y="3244850"/>
          <p14:tracePt t="16589" x="3117850" y="3244850"/>
          <p14:tracePt t="16589" x="3086100" y="3244850"/>
          <p14:tracePt t="16605" x="3054350" y="3238500"/>
          <p14:tracePt t="16605" x="3022600" y="3232150"/>
          <p14:tracePt t="16605" x="2997200" y="3219450"/>
          <p14:tracePt t="16625" x="2965450" y="3206750"/>
          <p14:tracePt t="16625" x="2946400" y="3194050"/>
          <p14:tracePt t="16639" x="2921000" y="3175000"/>
          <p14:tracePt t="16639" x="2901950" y="3155950"/>
          <p14:tracePt t="16655" x="2889250" y="3130550"/>
          <p14:tracePt t="16655" x="2882900" y="3111500"/>
          <p14:tracePt t="16673" x="2876550" y="3086100"/>
          <p14:tracePt t="16673" x="2882900" y="3041650"/>
          <p14:tracePt t="16689" x="2895600" y="3016250"/>
          <p14:tracePt t="16689" x="2908300" y="2997200"/>
          <p14:tracePt t="16706" x="2927350" y="2978150"/>
          <p14:tracePt t="16706" x="2946400" y="2959100"/>
          <p14:tracePt t="16723" x="2978150" y="2940050"/>
          <p14:tracePt t="16723" x="3003550" y="2921000"/>
          <p14:tracePt t="16740" x="3041650" y="2901950"/>
          <p14:tracePt t="16740" x="3117850" y="2876550"/>
          <p14:tracePt t="16757" x="3162300" y="2863850"/>
          <p14:tracePt t="16757" x="3213100" y="2857500"/>
          <p14:tracePt t="16773" x="3257550" y="2857500"/>
          <p14:tracePt t="16773" x="3308350" y="2851150"/>
          <p14:tracePt t="16790" x="3359150" y="2857500"/>
          <p14:tracePt t="16790" x="3409950" y="2863850"/>
          <p14:tracePt t="16790" x="3460750" y="2870200"/>
          <p14:tracePt t="16809" x="3511550" y="2882900"/>
          <p14:tracePt t="16821" x="3562350" y="2901950"/>
          <p14:tracePt t="16821" x="3651250" y="2946400"/>
          <p14:tracePt t="16840" x="3695700" y="2971800"/>
          <p14:tracePt t="16840" x="3733800" y="2997200"/>
          <p14:tracePt t="16858" x="3765550" y="3022600"/>
          <p14:tracePt t="16858" x="3797300" y="3048000"/>
          <p14:tracePt t="16873" x="3816350" y="3079750"/>
          <p14:tracePt t="16873" x="3841750" y="3105150"/>
          <p14:tracePt t="16873" x="3854450" y="3130550"/>
          <p14:tracePt t="16892" x="3860800" y="3162300"/>
          <p14:tracePt t="16904" x="3867150" y="3194050"/>
          <p14:tracePt t="16904" x="3854450" y="3251200"/>
          <p14:tracePt t="16925" x="3848100" y="3282950"/>
          <p14:tracePt t="16925" x="3835400" y="3308350"/>
          <p14:tracePt t="16940" x="3822700" y="3333750"/>
          <p14:tracePt t="16940" x="3810000" y="3359150"/>
          <p14:tracePt t="16957" x="3797300" y="3384550"/>
          <p14:tracePt t="16957" x="3784600" y="3403600"/>
          <p14:tracePt t="16973" x="3771900" y="3416300"/>
          <p14:tracePt t="16973" x="3759200" y="3441700"/>
          <p14:tracePt t="16990" x="3752850" y="3448050"/>
          <p14:tracePt t="16990" x="3752850" y="3454400"/>
          <p14:tracePt t="17007" x="3765550" y="3460750"/>
          <p14:tracePt t="17021" x="3778250" y="3460750"/>
          <p14:tracePt t="17021" x="3790950" y="3454400"/>
          <p14:tracePt t="17040" x="3803650" y="3448050"/>
          <p14:tracePt t="17040" x="3848100" y="3435350"/>
          <p14:tracePt t="17057" x="3873500" y="3422650"/>
          <p14:tracePt t="17057" x="3905250" y="3416300"/>
          <p14:tracePt t="17073" x="3937000" y="3403600"/>
          <p14:tracePt t="17073" x="3968750" y="3390900"/>
          <p14:tracePt t="17090" x="4000500" y="3378200"/>
          <p14:tracePt t="17090" x="4076700" y="3352800"/>
          <p14:tracePt t="17109" x="4114800" y="3340100"/>
          <p14:tracePt t="17109" x="4152900" y="3327400"/>
          <p14:tracePt t="17124" x="4191000" y="3314700"/>
          <p14:tracePt t="17124" x="4229100" y="3302000"/>
          <p14:tracePt t="17141" x="4260850" y="3289300"/>
          <p14:tracePt t="17141" x="4298950" y="3276600"/>
          <p14:tracePt t="17157" x="4330700" y="3270250"/>
          <p14:tracePt t="17157" x="4362450" y="3257550"/>
          <p14:tracePt t="17157" x="4394200" y="3251200"/>
          <p14:tracePt t="17177" x="4425950" y="3244850"/>
          <p14:tracePt t="17189" x="4451350" y="3238500"/>
          <p14:tracePt t="17189" x="4502150" y="3225800"/>
          <p14:tracePt t="17209" x="4521200" y="3219450"/>
          <p14:tracePt t="17209" x="4540250" y="3219450"/>
          <p14:tracePt t="17225" x="4559300" y="3213100"/>
          <p14:tracePt t="17225" x="4572000" y="3213100"/>
          <p14:tracePt t="17241" x="4591050" y="3206750"/>
          <p14:tracePt t="17241" x="4603750" y="3206750"/>
          <p14:tracePt t="17258" x="4616450" y="3200400"/>
          <p14:tracePt t="17258" x="4629150" y="3200400"/>
          <p14:tracePt t="17258" x="4635500" y="3200400"/>
          <p14:tracePt t="17277" x="4641850" y="3194050"/>
          <p14:tracePt t="17277" x="4648200" y="3194050"/>
          <p14:tracePt t="17291" x="4641850" y="3194050"/>
          <p14:tracePt t="17336" x="4635500" y="3194050"/>
          <p14:tracePt t="17344" x="4629150" y="3194050"/>
          <p14:tracePt t="17357" x="4622800" y="3194050"/>
          <p14:tracePt t="17357" x="4616450" y="3194050"/>
          <p14:tracePt t="17375" x="4610100" y="3194050"/>
          <p14:tracePt t="17375" x="4603750" y="3194050"/>
          <p14:tracePt t="17392" x="4597400" y="3194050"/>
          <p14:tracePt t="17392" x="4584700" y="3194050"/>
          <p14:tracePt t="17409" x="4578350" y="3194050"/>
          <p14:tracePt t="17423" x="4572000" y="3194050"/>
          <p14:tracePt t="17440" x="4565650" y="3194050"/>
          <p14:tracePt t="17456" x="4565650" y="3200400"/>
          <p14:tracePt t="17484" x="4565650" y="3206750"/>
          <p14:tracePt t="17500" x="4572000" y="3219450"/>
          <p14:tracePt t="17515" x="4572000" y="3225800"/>
          <p14:tracePt t="17524" x="4572000" y="3232150"/>
          <p14:tracePt t="17524" x="4578350" y="3232150"/>
          <p14:tracePt t="17524" x="4584700" y="3238500"/>
          <p14:tracePt t="17544" x="4584700" y="3244850"/>
          <p14:tracePt t="17557" x="4584700" y="3251200"/>
          <p14:tracePt t="17574" x="4591050" y="3257550"/>
          <p14:tracePt t="17590" x="4597400" y="3251200"/>
          <p14:tracePt t="17613" x="4591050" y="3244850"/>
          <p14:tracePt t="17628" x="4584700" y="3232150"/>
          <p14:tracePt t="17645" x="4572000" y="3219450"/>
          <p14:tracePt t="17664" x="4565650" y="3213100"/>
          <p14:tracePt t="17680" x="4559300" y="3213100"/>
          <p14:tracePt t="17690" x="4552950" y="3206750"/>
          <p14:tracePt t="17690" x="4540250" y="3206750"/>
          <p14:tracePt t="17710" x="4533900" y="3206750"/>
          <p14:tracePt t="17710" x="4527550" y="3206750"/>
          <p14:tracePt t="17726" x="4521200" y="3213100"/>
          <p14:tracePt t="17726" x="4514850" y="3213100"/>
          <p14:tracePt t="17743" x="4502150" y="3219450"/>
          <p14:tracePt t="17764" x="4502150" y="3232150"/>
          <p14:tracePt t="17777" x="4502150" y="3244850"/>
          <p14:tracePt t="17800" x="4502150" y="3257550"/>
          <p14:tracePt t="17824" x="4508500" y="3263900"/>
          <p14:tracePt t="17836" x="4514850" y="3263900"/>
          <p14:tracePt t="17852" x="4527550" y="3270250"/>
          <p14:tracePt t="17868" x="4533900" y="3276600"/>
          <p14:tracePt t="17884" x="4540250" y="3282950"/>
          <p14:tracePt t="17913" x="4533900" y="3289300"/>
          <p14:tracePt t="17928" x="4533900" y="3295650"/>
          <p14:tracePt t="17944" x="4521200" y="3295650"/>
          <p14:tracePt t="17956" x="4514850" y="3295650"/>
          <p14:tracePt t="17972" x="4508500" y="3295650"/>
          <p14:tracePt t="17980" x="4502150" y="3295650"/>
          <p14:tracePt t="17992" x="4489450" y="3295650"/>
          <p14:tracePt t="17992" x="4476750" y="3295650"/>
          <p14:tracePt t="18011" x="4464050" y="3295650"/>
          <p14:tracePt t="18011" x="4457700" y="3295650"/>
          <p14:tracePt t="18028" x="4445000" y="3295650"/>
          <p14:tracePt t="18028" x="4438650" y="3289300"/>
          <p14:tracePt t="18043" x="4425950" y="3289300"/>
          <p14:tracePt t="18043" x="4413250" y="3289300"/>
          <p14:tracePt t="18061" x="4406900" y="3282950"/>
          <p14:tracePt t="18061" x="4387850" y="3282950"/>
          <p14:tracePt t="18078" x="4375150" y="3276600"/>
          <p14:tracePt t="18078" x="4368800" y="3276600"/>
          <p14:tracePt t="18094" x="4362450" y="3270250"/>
          <p14:tracePt t="18094" x="4356100" y="3270250"/>
          <p14:tracePt t="18112" x="4349750" y="3263900"/>
          <p14:tracePt t="18112" x="4343400" y="3257550"/>
          <p14:tracePt t="18112" x="4337050" y="3251200"/>
          <p14:tracePt t="18130" x="4337050" y="3244850"/>
          <p14:tracePt t="18130" x="4330700" y="3244850"/>
          <p14:tracePt t="18145" x="4330700" y="3238500"/>
          <p14:tracePt t="18145" x="4330700" y="3232150"/>
          <p14:tracePt t="18162" x="4330700" y="3225800"/>
          <p14:tracePt t="18162" x="4324350" y="3225800"/>
          <p14:tracePt t="18178" x="4324350" y="3213100"/>
          <p14:tracePt t="18192" x="4330700" y="3206750"/>
          <p14:tracePt t="18228" x="4330700" y="3200400"/>
          <p14:tracePt t="18248" x="4337050" y="3194050"/>
          <p14:tracePt t="18272" x="4343400" y="3194050"/>
          <p14:tracePt t="18288" x="4349750" y="3187700"/>
          <p14:tracePt t="18304" x="4356100" y="3187700"/>
          <p14:tracePt t="18316" x="4362450" y="3187700"/>
          <p14:tracePt t="18332" x="4368800" y="3181350"/>
          <p14:tracePt t="18348" x="4375150" y="3181350"/>
          <p14:tracePt t="18365" x="4381500" y="3175000"/>
          <p14:tracePt t="18376" x="4394200" y="3168650"/>
          <p14:tracePt t="18393" x="4400550" y="3168650"/>
          <p14:tracePt t="18410" x="4406900" y="3162300"/>
          <p14:tracePt t="18427" x="4413250" y="3162300"/>
          <p14:tracePt t="18443" x="4413250" y="3155950"/>
          <p14:tracePt t="18461" x="4419600" y="3155950"/>
          <p14:tracePt t="18477" x="4425950" y="3155950"/>
          <p14:tracePt t="18493" x="4432300" y="3149600"/>
          <p14:tracePt t="18513" x="4438650" y="3149600"/>
          <p14:tracePt t="18536" x="4445000" y="3149600"/>
          <p14:tracePt t="18557" x="4451350" y="3149600"/>
          <p14:tracePt t="18572" x="4457700" y="3143250"/>
          <p14:tracePt t="18588" x="4464050" y="3143250"/>
          <p14:tracePt t="18604" x="4470400" y="3149600"/>
          <p14:tracePt t="18640" x="4476750" y="3149600"/>
          <p14:tracePt t="18664" x="4483100" y="3149600"/>
          <p14:tracePt t="18692" x="4489450" y="3149600"/>
          <p14:tracePt t="18724" x="4489450" y="3143250"/>
          <p14:tracePt t="18744" x="4495800" y="3136900"/>
          <p14:tracePt t="18796" x="4495800" y="3143250"/>
          <p14:tracePt t="19016" x="4495800" y="3149600"/>
          <p14:tracePt t="19076" x="4489450" y="3149600"/>
          <p14:tracePt t="19096" x="4483100" y="3149600"/>
          <p14:tracePt t="19136" x="4489450" y="3149600"/>
          <p14:tracePt t="19188" x="4495800" y="3149600"/>
          <p14:tracePt t="19216" x="4502150" y="3149600"/>
          <p14:tracePt t="19277" x="4508500" y="3149600"/>
          <p14:tracePt t="19292" x="4514850" y="3149600"/>
          <p14:tracePt t="19308" x="4521200" y="3149600"/>
          <p14:tracePt t="19324" x="4527550" y="3149600"/>
          <p14:tracePt t="19330" x="4533900" y="3149600"/>
          <p14:tracePt t="19330" x="4540250" y="3149600"/>
          <p14:tracePt t="19348" x="4546600" y="3149600"/>
          <p14:tracePt t="19348" x="4552950" y="3149600"/>
          <p14:tracePt t="19365" x="4559300" y="3149600"/>
          <p14:tracePt t="19365" x="4565650" y="3149600"/>
          <p14:tracePt t="19382" x="4572000" y="3149600"/>
          <p14:tracePt t="19382" x="4584700" y="3149600"/>
          <p14:tracePt t="19399" x="4591050" y="3143250"/>
          <p14:tracePt t="19399" x="4597400" y="3143250"/>
          <p14:tracePt t="19415" x="4603750" y="3143250"/>
          <p14:tracePt t="19415" x="4610100" y="3143250"/>
          <p14:tracePt t="19432" x="4616450" y="3143250"/>
          <p14:tracePt t="19447" x="4622800" y="3143250"/>
          <p14:tracePt t="19464" x="4616450" y="3143250"/>
          <p14:tracePt t="19532" x="4610100" y="3149600"/>
          <p14:tracePt t="19556" x="4610100" y="3143250"/>
          <p14:tracePt t="19644" x="4616450" y="3136900"/>
          <p14:tracePt t="19676" x="4622800" y="3130550"/>
          <p14:tracePt t="19713" x="4629150" y="3117850"/>
          <p14:tracePt t="19728" x="4635500" y="3117850"/>
          <p14:tracePt t="19737" x="4641850" y="3111500"/>
          <p14:tracePt t="19737" x="4648200" y="3111500"/>
          <p14:tracePt t="19750" x="4654550" y="3105150"/>
          <p14:tracePt t="19750" x="4667250" y="3105150"/>
          <p14:tracePt t="19766" x="4673600" y="3105150"/>
          <p14:tracePt t="19766" x="4686300" y="3098800"/>
          <p14:tracePt t="19783" x="4699000" y="3098800"/>
          <p14:tracePt t="19783" x="4711700" y="3098800"/>
          <p14:tracePt t="19800" x="4724400" y="3098800"/>
          <p14:tracePt t="19800" x="4756150" y="3098800"/>
          <p14:tracePt t="19817" x="4768850" y="3098800"/>
          <p14:tracePt t="19817" x="4787900" y="3098800"/>
          <p14:tracePt t="19834" x="4806950" y="3098800"/>
          <p14:tracePt t="19834" x="4819650" y="3098800"/>
          <p14:tracePt t="19850" x="4838700" y="3098800"/>
          <p14:tracePt t="19850" x="4857750" y="3105150"/>
          <p14:tracePt t="19850" x="4876800" y="3105150"/>
          <p14:tracePt t="19870" x="4889500" y="3105150"/>
          <p14:tracePt t="19882" x="4908550" y="3111500"/>
          <p14:tracePt t="19882" x="4927600" y="3111500"/>
          <p14:tracePt t="19902" x="4965700" y="3124200"/>
          <p14:tracePt t="19902" x="4978400" y="3124200"/>
          <p14:tracePt t="19918" x="4997450" y="3130550"/>
          <p14:tracePt t="19918" x="5010150" y="3130550"/>
          <p14:tracePt t="19918" x="5022850" y="3136900"/>
          <p14:tracePt t="19936" x="5029200" y="3136900"/>
          <p14:tracePt t="19949" x="5035550" y="3136900"/>
          <p14:tracePt t="19949" x="5048250" y="3143250"/>
          <p14:tracePt t="19969" x="5041900" y="3143250"/>
          <p14:tracePt t="20004" x="5035550" y="3143250"/>
          <p14:tracePt t="20012" x="5022850" y="3136900"/>
          <p14:tracePt t="20020" x="5016500" y="3136900"/>
          <p14:tracePt t="20032" x="5010150" y="3136900"/>
          <p14:tracePt t="20032" x="4991100" y="3130550"/>
          <p14:tracePt t="20051" x="4978400" y="3124200"/>
          <p14:tracePt t="20051" x="4972050" y="3117850"/>
          <p14:tracePt t="20067" x="4965700" y="3111500"/>
          <p14:tracePt t="20067" x="4959350" y="3111500"/>
          <p14:tracePt t="20084" x="4953000" y="3105150"/>
          <p14:tracePt t="20099" x="4953000" y="3098800"/>
          <p14:tracePt t="20099" x="4959350" y="3092450"/>
          <p14:tracePt t="20118" x="4972050" y="3092450"/>
          <p14:tracePt t="20118" x="4984750" y="3092450"/>
          <p14:tracePt t="20134" x="4997450" y="3092450"/>
          <p14:tracePt t="20134" x="5016500" y="3086100"/>
          <p14:tracePt t="20151" x="5041900" y="3086100"/>
          <p14:tracePt t="20151" x="5092700" y="3079750"/>
          <p14:tracePt t="20170" x="5130800" y="3079750"/>
          <p14:tracePt t="20170" x="5162550" y="3073400"/>
          <p14:tracePt t="20185" x="5207000" y="3073400"/>
          <p14:tracePt t="20185" x="5251450" y="3067050"/>
          <p14:tracePt t="20202" x="5295900" y="3067050"/>
          <p14:tracePt t="20202" x="5346700" y="3060700"/>
          <p14:tracePt t="20218" x="5397500" y="3054350"/>
          <p14:tracePt t="20218" x="5454650" y="3054350"/>
          <p14:tracePt t="20218" x="5511800" y="3048000"/>
          <p14:tracePt t="20237" x="5568950" y="3048000"/>
          <p14:tracePt t="20249" x="5632450" y="3048000"/>
          <p14:tracePt t="20249" x="5753100" y="3035300"/>
          <p14:tracePt t="20270" x="5816600" y="3035300"/>
          <p14:tracePt t="20270" x="5880100" y="3028950"/>
          <p14:tracePt t="20286" x="5943600" y="3022600"/>
          <p14:tracePt t="20286" x="6000750" y="3022600"/>
          <p14:tracePt t="20302" x="6057900" y="3016250"/>
          <p14:tracePt t="20302" x="6115050" y="3009900"/>
          <p14:tracePt t="20302" x="6172200" y="3003550"/>
          <p14:tracePt t="20321" x="6216650" y="2997200"/>
          <p14:tracePt t="20333" x="6267450" y="2997200"/>
          <p14:tracePt t="20333" x="6350000" y="2984500"/>
          <p14:tracePt t="20352" x="6388100" y="2984500"/>
          <p14:tracePt t="20352" x="6419850" y="2978150"/>
          <p14:tracePt t="20369" x="6451600" y="2978150"/>
          <p14:tracePt t="20369" x="6477000" y="2971800"/>
          <p14:tracePt t="20386" x="6496050" y="2971800"/>
          <p14:tracePt t="20386" x="6515100" y="2965450"/>
          <p14:tracePt t="20402" x="6534150" y="2965450"/>
          <p14:tracePt t="20402" x="6553200" y="2959100"/>
          <p14:tracePt t="20418" x="6559550" y="2952750"/>
          <p14:tracePt t="20456" x="6546850" y="2952750"/>
          <p14:tracePt t="20469" x="6540500" y="2952750"/>
          <p14:tracePt t="20485" x="6527800" y="2959100"/>
          <p14:tracePt t="20508" x="6521450" y="2965450"/>
          <p14:tracePt t="20524" x="6521450" y="2971800"/>
          <p14:tracePt t="20537" x="6527800" y="2978150"/>
          <p14:tracePt t="20569" x="6540500" y="2984500"/>
          <p14:tracePt t="20577" x="6546850" y="2984500"/>
          <p14:tracePt t="20585" x="6559550" y="2990850"/>
          <p14:tracePt t="20585" x="6572250" y="2990850"/>
          <p14:tracePt t="20585" x="6584950" y="2997200"/>
          <p14:tracePt t="20606" x="6604000" y="2997200"/>
          <p14:tracePt t="20617" x="6616700" y="3003550"/>
          <p14:tracePt t="20617" x="6654800" y="3009900"/>
          <p14:tracePt t="20638" x="6667500" y="3016250"/>
          <p14:tracePt t="20638" x="6686550" y="3022600"/>
          <p14:tracePt t="20653" x="6705600" y="3028950"/>
          <p14:tracePt t="20653" x="6718300" y="3035300"/>
          <p14:tracePt t="20670" x="6737350" y="3041650"/>
          <p14:tracePt t="20670" x="6750050" y="3048000"/>
          <p14:tracePt t="20670" x="6769100" y="3054350"/>
          <p14:tracePt t="20689" x="6781800" y="3067050"/>
          <p14:tracePt t="20701" x="6794500" y="3079750"/>
          <p14:tracePt t="20701" x="6813550" y="3098800"/>
          <p14:tracePt t="20720" x="6826250" y="3105150"/>
          <p14:tracePt t="20720" x="6832600" y="3117850"/>
          <p14:tracePt t="20737" x="6845300" y="3124200"/>
          <p14:tracePt t="20737" x="6851650" y="3130550"/>
          <p14:tracePt t="20753" x="6858000" y="3136900"/>
          <p14:tracePt t="20753" x="6870700" y="3143250"/>
          <p14:tracePt t="20770" x="6877050" y="3143250"/>
          <p14:tracePt t="20770" x="6883400" y="3149600"/>
          <p14:tracePt t="20787" x="6889750" y="3149600"/>
          <p14:tracePt t="20802" x="6896100" y="3155950"/>
          <p14:tracePt t="20818" x="6902450" y="3162300"/>
          <p14:tracePt t="20818" x="6902450" y="3168650"/>
          <p14:tracePt t="20838" x="6902450" y="3175000"/>
          <p14:tracePt t="20852" x="6902450" y="3181350"/>
          <p14:tracePt t="20871" x="6908800" y="3187700"/>
          <p14:tracePt t="20897" x="6921500" y="3194050"/>
          <p14:tracePt t="20913" x="6921500" y="3200400"/>
          <p14:tracePt t="20922" x="6927850" y="3200400"/>
          <p14:tracePt t="20922" x="6940550" y="3206750"/>
          <p14:tracePt t="20939" x="6946900" y="3206750"/>
          <p14:tracePt t="20939" x="6953250" y="3213100"/>
          <p14:tracePt t="20954" x="6959600" y="3213100"/>
          <p14:tracePt t="20954" x="6972300" y="3213100"/>
          <p14:tracePt t="20971" x="6985000" y="3213100"/>
          <p14:tracePt t="20971" x="6991350" y="3213100"/>
          <p14:tracePt t="20971" x="6997700" y="3206750"/>
          <p14:tracePt t="20990" x="7010400" y="3206750"/>
          <p14:tracePt t="21002" x="7016750" y="3206750"/>
          <p14:tracePt t="21002" x="7023100" y="3206750"/>
          <p14:tracePt t="21021" x="7029450" y="3206750"/>
          <p14:tracePt t="21036" x="7035800" y="3213100"/>
          <p14:tracePt t="21053" x="7042150" y="3219450"/>
          <p14:tracePt t="21053" x="7042150" y="3225800"/>
          <p14:tracePt t="21071" x="7048500" y="3232150"/>
          <p14:tracePt t="21086" x="7054850" y="3238500"/>
          <p14:tracePt t="21086" x="7061200" y="3238500"/>
          <p14:tracePt t="21105" x="7061200" y="3244850"/>
          <p14:tracePt t="21105" x="7067550" y="3251200"/>
          <p14:tracePt t="21121" x="7073900" y="3257550"/>
          <p14:tracePt t="21121" x="7080250" y="3282950"/>
          <p14:tracePt t="21138" x="7086600" y="3295650"/>
          <p14:tracePt t="21138" x="7086600" y="3308350"/>
          <p14:tracePt t="21155" x="7092950" y="3321050"/>
          <p14:tracePt t="21155" x="7092950" y="3333750"/>
          <p14:tracePt t="21171" x="7092950" y="3346450"/>
          <p14:tracePt t="21171" x="7099300" y="3365500"/>
          <p14:tracePt t="21189" x="7099300" y="3371850"/>
          <p14:tracePt t="21189" x="7099300" y="3378200"/>
          <p14:tracePt t="21205" x="7099300" y="3384550"/>
          <p14:tracePt t="21222" x="7099300" y="3378200"/>
          <p14:tracePt t="21265" x="7092950" y="3371850"/>
          <p14:tracePt t="21289" x="7092950" y="3365500"/>
          <p14:tracePt t="21305" x="7092950" y="3359150"/>
          <p14:tracePt t="21317" x="7092950" y="3352800"/>
          <p14:tracePt t="21325" x="7099300" y="3340100"/>
          <p14:tracePt t="21341" x="7099300" y="3333750"/>
          <p14:tracePt t="21357" x="7099300" y="3327400"/>
          <p14:tracePt t="21370" x="7092950" y="3321050"/>
          <p14:tracePt t="21393" x="7092950" y="3314700"/>
          <p14:tracePt t="21409" x="7086600" y="3314700"/>
          <p14:tracePt t="21425" x="7080250" y="3314700"/>
          <p14:tracePt t="21437" x="7073900" y="3321050"/>
          <p14:tracePt t="21454" x="7067550" y="3321050"/>
          <p14:tracePt t="21470" x="7061200" y="3327400"/>
          <p14:tracePt t="21488" x="7054850" y="3327400"/>
          <p14:tracePt t="21504" x="7042150" y="3333750"/>
          <p14:tracePt t="21521" x="7035800" y="3333750"/>
          <p14:tracePt t="21538" x="7029450" y="3340100"/>
          <p14:tracePt t="21555" x="7016750" y="3340100"/>
          <p14:tracePt t="21555" x="7010400" y="3340100"/>
          <p14:tracePt t="21573" x="7004050" y="3340100"/>
          <p14:tracePt t="21573" x="6997700" y="3340100"/>
          <p14:tracePt t="21590" x="6991350" y="3340100"/>
          <p14:tracePt t="21590" x="6985000" y="3340100"/>
          <p14:tracePt t="21606" x="6978650" y="3333750"/>
          <p14:tracePt t="21606" x="6972300" y="3333750"/>
          <p14:tracePt t="21606" x="6965950" y="3333750"/>
          <p14:tracePt t="21625" x="6953250" y="3327400"/>
          <p14:tracePt t="21648" x="6946900" y="3327400"/>
          <p14:tracePt t="21665" x="6940550" y="3327400"/>
          <p14:tracePt t="21677" x="6934200" y="3327400"/>
          <p14:tracePt t="21693" x="6927850" y="3327400"/>
          <p14:tracePt t="21709" x="6921500" y="3327400"/>
          <p14:tracePt t="21725" x="6915150" y="3333750"/>
          <p14:tracePt t="21738" x="6915150" y="3340100"/>
          <p14:tracePt t="21755" x="6915150" y="3346450"/>
          <p14:tracePt t="21771" x="6908800" y="3352800"/>
          <p14:tracePt t="21771" x="6908800" y="3359150"/>
          <p14:tracePt t="21790" x="6908800" y="3365500"/>
          <p14:tracePt t="21805" x="6908800" y="3371850"/>
          <p14:tracePt t="21805" x="6908800" y="3378200"/>
          <p14:tracePt t="21823" x="6908800" y="3384550"/>
          <p14:tracePt t="21823" x="6908800" y="3390900"/>
          <p14:tracePt t="21840" x="6908800" y="3397250"/>
          <p14:tracePt t="21859" x="6908800" y="3403600"/>
          <p14:tracePt t="21859" x="6908800" y="3409950"/>
          <p14:tracePt t="21874" x="6908800" y="3416300"/>
          <p14:tracePt t="21889" x="6902450" y="3429000"/>
          <p14:tracePt t="21905" x="6902450" y="3435350"/>
          <p14:tracePt t="21905" x="6896100" y="3441700"/>
          <p14:tracePt t="21926" x="6889750" y="3448050"/>
          <p14:tracePt t="21926" x="6889750" y="3454400"/>
          <p14:tracePt t="21942" x="6883400" y="3460750"/>
          <p14:tracePt t="21942" x="6883400" y="3467100"/>
          <p14:tracePt t="21958" x="6877050" y="3473450"/>
          <p14:tracePt t="21973" x="6870700" y="3479800"/>
          <p14:tracePt t="21989" x="6864350" y="3486150"/>
          <p14:tracePt t="22006" x="6858000" y="3492500"/>
          <p14:tracePt t="22024" x="6858000" y="3498850"/>
          <p14:tracePt t="22040" x="6851650" y="3492500"/>
          <p14:tracePt t="22061" x="6851650" y="3498850"/>
          <p14:tracePt t="22105" x="6845300" y="3505200"/>
          <p14:tracePt t="22165" x="6838950" y="3505200"/>
          <p14:tracePt t="22197" x="6838950" y="3511550"/>
          <p14:tracePt t="22249" x="6845300" y="3517900"/>
          <p14:tracePt t="22317" x="6845300" y="3511550"/>
          <p14:tracePt t="22541" x="6851650" y="3511550"/>
          <p14:tracePt t="22601" x="6851650" y="3505200"/>
          <p14:tracePt t="22629" x="6858000" y="3505200"/>
          <p14:tracePt t="22662" x="6858000" y="3498850"/>
          <p14:tracePt t="22729" x="6864350" y="3492500"/>
          <p14:tracePt t="22765" x="6864350" y="3486150"/>
          <p14:tracePt t="22797" x="6864350" y="3479800"/>
          <p14:tracePt t="22833" x="6864350" y="3473450"/>
          <p14:tracePt t="22901" x="6870700" y="3473450"/>
          <p14:tracePt t="22917" x="6877050" y="3467100"/>
          <p14:tracePt t="22937" x="6883400" y="3467100"/>
          <p14:tracePt t="22962" x="6883400" y="3460750"/>
          <p14:tracePt t="22997" x="6877050" y="3460750"/>
          <p14:tracePt t="23065" x="6883400" y="3460750"/>
          <p14:tracePt t="23245" x="6883400" y="3454400"/>
          <p14:tracePt t="23285" x="6889750" y="3454400"/>
          <p14:tracePt t="23329" x="6889750" y="3448050"/>
          <p14:tracePt t="23425" x="6896100" y="3448050"/>
          <p14:tracePt t="23585" x="6902450" y="3448050"/>
          <p14:tracePt t="23717" x="6908800" y="3448050"/>
          <p14:tracePt t="23757" x="6915150" y="3448050"/>
          <p14:tracePt t="23785" x="6921500" y="3448050"/>
          <p14:tracePt t="23853" x="6927850" y="3448050"/>
          <p14:tracePt t="24102" x="6921500" y="3448050"/>
          <p14:tracePt t="24185" x="6921500" y="3454400"/>
          <p14:tracePt t="24229" x="6915150" y="3460750"/>
          <p14:tracePt t="24257" x="6908800" y="3460750"/>
          <p14:tracePt t="24289" x="6902450" y="3467100"/>
          <p14:tracePt t="24309" x="6896100" y="3467100"/>
          <p14:tracePt t="24325" x="6889750" y="3467100"/>
          <p14:tracePt t="24334" x="6877050" y="3473450"/>
          <p14:tracePt t="24347" x="6870700" y="3473450"/>
          <p14:tracePt t="24347" x="6851650" y="3473450"/>
          <p14:tracePt t="24366" x="6838950" y="3479800"/>
          <p14:tracePt t="24366" x="6819900" y="3479800"/>
          <p14:tracePt t="24383" x="6807200" y="3486150"/>
          <p14:tracePt t="24383" x="6788150" y="3492500"/>
          <p14:tracePt t="24399" x="6769100" y="3498850"/>
          <p14:tracePt t="24399" x="6743700" y="3505200"/>
          <p14:tracePt t="24399" x="6718300" y="3511550"/>
          <p14:tracePt t="24418" x="6686550" y="3517900"/>
          <p14:tracePt t="24418" x="6648450" y="3530600"/>
          <p14:tracePt t="24433" x="6610350" y="3536950"/>
          <p14:tracePt t="24433" x="6559550" y="3549650"/>
          <p14:tracePt t="24449" x="6515100" y="3562350"/>
          <p14:tracePt t="24449" x="6457950" y="3581400"/>
          <p14:tracePt t="24466" x="6394450" y="3594100"/>
          <p14:tracePt t="24466" x="6324600" y="3613150"/>
          <p14:tracePt t="24483" x="6254750" y="3638550"/>
          <p14:tracePt t="24483" x="6102350" y="3683000"/>
          <p14:tracePt t="24500" x="6019800" y="3708400"/>
          <p14:tracePt t="24500" x="5930900" y="3727450"/>
          <p14:tracePt t="24517" x="5842000" y="3759200"/>
          <p14:tracePt t="24517" x="5746750" y="3784600"/>
          <p14:tracePt t="24534" x="5651500" y="3810000"/>
          <p14:tracePt t="24534" x="5441950" y="3867150"/>
          <p14:tracePt t="24550" x="5334000" y="3892550"/>
          <p14:tracePt t="24550" x="5226050" y="3917950"/>
          <p14:tracePt t="24567" x="5111750" y="3937000"/>
          <p14:tracePt t="24567" x="5003800" y="3962400"/>
          <p14:tracePt t="24583" x="4889500" y="3981450"/>
          <p14:tracePt t="24583" x="4775200" y="4000500"/>
          <p14:tracePt t="24600" x="4654550" y="4025900"/>
          <p14:tracePt t="24600" x="4425950" y="4070350"/>
          <p14:tracePt t="24618" x="4305300" y="4089400"/>
          <p14:tracePt t="24618" x="4197350" y="4114800"/>
          <p14:tracePt t="24634" x="4083050" y="4133850"/>
          <p14:tracePt t="24634" x="3975100" y="4152900"/>
          <p14:tracePt t="24651" x="3867150" y="4178300"/>
          <p14:tracePt t="24651" x="3765550" y="4197350"/>
          <p14:tracePt t="24667" x="3670300" y="4216400"/>
          <p14:tracePt t="24667" x="3581400" y="4241800"/>
          <p14:tracePt t="24667" x="3498850" y="4260850"/>
          <p14:tracePt t="24686" x="3422650" y="4286250"/>
          <p14:tracePt t="24698" x="3352800" y="4305300"/>
          <p14:tracePt t="24698" x="3219450" y="4349750"/>
          <p14:tracePt t="24718" x="3162300" y="4362450"/>
          <p14:tracePt t="24718" x="3105150" y="4375150"/>
          <p14:tracePt t="24734" x="3054350" y="4381500"/>
          <p14:tracePt t="24734" x="3003550" y="4387850"/>
          <p14:tracePt t="24750" x="2959100" y="4387850"/>
          <p14:tracePt t="24750" x="2914650" y="4387850"/>
          <p14:tracePt t="24767" x="2876550" y="4387850"/>
          <p14:tracePt t="24767" x="2844800" y="4381500"/>
          <p14:tracePt t="24767" x="2813050" y="4381500"/>
          <p14:tracePt t="24786" x="2787650" y="4375150"/>
          <p14:tracePt t="24786" x="2762250" y="4375150"/>
          <p14:tracePt t="24801" x="2743200" y="4368800"/>
          <p14:tracePt t="24801" x="2724150" y="4368800"/>
          <p14:tracePt t="24817" x="2711450" y="4362450"/>
          <p14:tracePt t="24817" x="2698750" y="4362450"/>
          <p14:tracePt t="24834" x="2686050" y="4362450"/>
          <p14:tracePt t="24834" x="2667000" y="4356100"/>
          <p14:tracePt t="24851" x="2654300" y="4356100"/>
          <p14:tracePt t="24851" x="2641600" y="4356100"/>
          <p14:tracePt t="24869" x="2635250" y="4356100"/>
          <p14:tracePt t="24869" x="2622550" y="4356100"/>
          <p14:tracePt t="24884" x="2616200" y="4362450"/>
          <p14:tracePt t="24884" x="2609850" y="4362450"/>
          <p14:tracePt t="24901" x="2603500" y="4362450"/>
          <p14:tracePt t="24901" x="2597150" y="4368800"/>
          <p14:tracePt t="24918" x="2590800" y="4368800"/>
          <p14:tracePt t="24933" x="2597150" y="4368800"/>
          <p14:tracePt t="24957" x="2603500" y="4368800"/>
          <p14:tracePt t="24966" x="2616200" y="4375150"/>
          <p14:tracePt t="24983" x="2622550" y="4381500"/>
          <p14:tracePt t="24983" x="2628900" y="4381500"/>
          <p14:tracePt t="25002" x="2654300" y="4394200"/>
          <p14:tracePt t="25002" x="2667000" y="4400550"/>
          <p14:tracePt t="25019" x="2686050" y="4400550"/>
          <p14:tracePt t="25019" x="2698750" y="4406900"/>
          <p14:tracePt t="25035" x="2717800" y="4406900"/>
          <p14:tracePt t="25035" x="2736850" y="4406900"/>
          <p14:tracePt t="25035" x="2755900" y="4406900"/>
          <p14:tracePt t="25054" x="2774950" y="4400550"/>
          <p14:tracePt t="25066" x="2794000" y="4394200"/>
          <p14:tracePt t="25066" x="2832100" y="4375150"/>
          <p14:tracePt t="25087" x="2851150" y="4362450"/>
          <p14:tracePt t="25087" x="2863850" y="4349750"/>
          <p14:tracePt t="25102" x="2882900" y="4337050"/>
          <p14:tracePt t="25102" x="2895600" y="4318000"/>
          <p14:tracePt t="25119" x="2908300" y="4305300"/>
          <p14:tracePt t="25119" x="2921000" y="4292600"/>
          <p14:tracePt t="25135" x="2933700" y="4279900"/>
          <p14:tracePt t="25135" x="2946400" y="4248150"/>
          <p14:tracePt t="25152" x="2959100" y="4235450"/>
          <p14:tracePt t="25152" x="2965450" y="4222750"/>
          <p14:tracePt t="25168" x="2965450" y="4216400"/>
          <p14:tracePt t="25168" x="2971800" y="4203700"/>
          <p14:tracePt t="25186" x="2978150" y="4197350"/>
          <p14:tracePt t="25186" x="2978150" y="4191000"/>
          <p14:tracePt t="25203" x="2984500" y="4184650"/>
          <p14:tracePt t="25203" x="2997200" y="4171950"/>
          <p14:tracePt t="25219" x="3003550" y="4165600"/>
          <p14:tracePt t="25219" x="3016250" y="4165600"/>
          <p14:tracePt t="25236" x="3022600" y="4159250"/>
          <p14:tracePt t="25236" x="3028950" y="4159250"/>
          <p14:tracePt t="25253" x="3035300" y="4152900"/>
          <p14:tracePt t="25253" x="3054350" y="4152900"/>
          <p14:tracePt t="25271" x="3067050" y="4159250"/>
          <p14:tracePt t="25271" x="3073400" y="4165600"/>
          <p14:tracePt t="25286" x="3086100" y="4171950"/>
          <p14:tracePt t="25286" x="3098800" y="4184650"/>
          <p14:tracePt t="25303" x="3105150" y="4197350"/>
          <p14:tracePt t="25303" x="3117850" y="4210050"/>
          <p14:tracePt t="25319" x="3130550" y="4229100"/>
          <p14:tracePt t="25319" x="3143250" y="4248150"/>
          <p14:tracePt t="25319" x="3155950" y="4260850"/>
          <p14:tracePt t="25338" x="3168650" y="4279900"/>
          <p14:tracePt t="25351" x="3175000" y="4292600"/>
          <p14:tracePt t="25351" x="3181350" y="4311650"/>
          <p14:tracePt t="25371" x="3187700" y="4337050"/>
          <p14:tracePt t="25371" x="3187700" y="4349750"/>
          <p14:tracePt t="25386" x="3181350" y="4356100"/>
          <p14:tracePt t="25386" x="3181350" y="4368800"/>
          <p14:tracePt t="25403" x="3168650" y="4381500"/>
          <p14:tracePt t="25403" x="3162300" y="4394200"/>
          <p14:tracePt t="25419" x="3149600" y="4406900"/>
          <p14:tracePt t="25419" x="3136900" y="4419600"/>
          <p14:tracePt t="25419" x="3117850" y="4432300"/>
          <p14:tracePt t="25438" x="3098800" y="4445000"/>
          <p14:tracePt t="25438" x="3079750" y="4457700"/>
          <p14:tracePt t="25453" x="3054350" y="4470400"/>
          <p14:tracePt t="25453" x="3035300" y="4489450"/>
          <p14:tracePt t="25469" x="3003550" y="4502150"/>
          <p14:tracePt t="25469" x="2978150" y="4514850"/>
          <p14:tracePt t="25486" x="2952750" y="4533900"/>
          <p14:tracePt t="25486" x="2921000" y="4546600"/>
          <p14:tracePt t="25503" x="2895600" y="4559300"/>
          <p14:tracePt t="25503" x="2844800" y="4578350"/>
          <p14:tracePt t="25520" x="2825750" y="4591050"/>
          <p14:tracePt t="25520" x="2806700" y="4597400"/>
          <p14:tracePt t="25537" x="2794000" y="4603750"/>
          <p14:tracePt t="25537" x="2781300" y="4610100"/>
          <p14:tracePt t="25553" x="2774950" y="4610100"/>
          <p14:tracePt t="25553" x="2768600" y="4610100"/>
          <p14:tracePt t="25570" x="2762250" y="4610100"/>
          <p14:tracePt t="25586" x="2762250" y="4603750"/>
          <p14:tracePt t="25586" x="2768600" y="4603750"/>
          <p14:tracePt t="25603" x="2768600" y="4597400"/>
          <p14:tracePt t="25603" x="2774950" y="4591050"/>
          <p14:tracePt t="25620" x="2787650" y="4584700"/>
          <p14:tracePt t="25620" x="2794000" y="4578350"/>
          <p14:tracePt t="25620" x="2800350" y="4565650"/>
          <p14:tracePt t="25639" x="2806700" y="4559300"/>
          <p14:tracePt t="25652" x="2813050" y="4552950"/>
          <p14:tracePt t="25652" x="2819400" y="4533900"/>
          <p14:tracePt t="25671" x="2825750" y="4527550"/>
          <p14:tracePt t="25671" x="2825750" y="4521200"/>
          <p14:tracePt t="25687" x="2825750" y="4514850"/>
          <p14:tracePt t="25687" x="2825750" y="4508500"/>
          <p14:tracePt t="25704" x="2825750" y="4495800"/>
          <p14:tracePt t="25704" x="2825750" y="4489450"/>
          <p14:tracePt t="25704" x="2832100" y="4476750"/>
          <p14:tracePt t="25723" x="2832100" y="4464050"/>
          <p14:tracePt t="25735" x="2832100" y="4457700"/>
          <p14:tracePt t="25735" x="2825750" y="4432300"/>
          <p14:tracePt t="25754" x="2825750" y="4419600"/>
          <p14:tracePt t="25754" x="2825750" y="4413250"/>
          <p14:tracePt t="25771" x="2832100" y="4400550"/>
          <p14:tracePt t="25771" x="2832100" y="4394200"/>
          <p14:tracePt t="25771" x="2832100" y="4387850"/>
          <p14:tracePt t="25790" x="2832100" y="4381500"/>
          <p14:tracePt t="25790" x="2832100" y="4375150"/>
          <p14:tracePt t="25804" x="2838450" y="4368800"/>
          <p14:tracePt t="25819" x="2844800" y="4368800"/>
          <p14:tracePt t="25835" x="2851150" y="4375150"/>
          <p14:tracePt t="25852" x="2857500" y="4381500"/>
          <p14:tracePt t="25852" x="2857500" y="4387850"/>
          <p14:tracePt t="25871" x="2857500" y="4394200"/>
          <p14:tracePt t="25871" x="2863850" y="4400550"/>
          <p14:tracePt t="25888" x="2863850" y="4406900"/>
          <p14:tracePt t="25888" x="2863850" y="4413250"/>
          <p14:tracePt t="25904" x="2863850" y="4419600"/>
          <p14:tracePt t="25904" x="2863850" y="4425950"/>
          <p14:tracePt t="25904" x="2863850" y="4432300"/>
          <p14:tracePt t="25924" x="2870200" y="4438650"/>
          <p14:tracePt t="25924" x="2870200" y="4445000"/>
          <p14:tracePt t="25939" x="2870200" y="4451350"/>
          <p14:tracePt t="25953" x="2870200" y="4457700"/>
          <p14:tracePt t="25970" x="2876550" y="4464050"/>
          <p14:tracePt t="25986" x="2882900" y="4470400"/>
          <p14:tracePt t="26003" x="2882900" y="4476750"/>
          <p14:tracePt t="26021" x="2889250" y="4483100"/>
          <p14:tracePt t="26021" x="2895600" y="4489450"/>
          <p14:tracePt t="26039" x="2901950" y="4489450"/>
          <p14:tracePt t="26058" x="2895600" y="4489450"/>
          <p14:tracePt t="26118" x="2889250" y="4489450"/>
          <p14:tracePt t="26150" x="2882900" y="4489450"/>
          <p14:tracePt t="26166" x="2876550" y="4489450"/>
          <p14:tracePt t="26178" x="2870200" y="4495800"/>
          <p14:tracePt t="26194" x="2857500" y="4495800"/>
          <p14:tracePt t="26210" x="2851150" y="4495800"/>
          <p14:tracePt t="26226" x="2844800" y="4495800"/>
          <p14:tracePt t="26239" x="2838450" y="4495800"/>
          <p14:tracePt t="26278" x="2838450" y="4489450"/>
          <p14:tracePt t="26306" x="2838450" y="4483100"/>
          <p14:tracePt t="26322" x="2844800" y="4476750"/>
          <p14:tracePt t="26338" x="2857500" y="4470400"/>
          <p14:tracePt t="26350" x="2863850" y="4470400"/>
          <p14:tracePt t="26359" x="2870200" y="4464050"/>
          <p14:tracePt t="26371" x="2876550" y="4457700"/>
          <p14:tracePt t="26371" x="2889250" y="4445000"/>
          <p14:tracePt t="26391" x="2901950" y="4438650"/>
          <p14:tracePt t="26391" x="2908300" y="4432300"/>
          <p14:tracePt t="26406" x="2921000" y="4425950"/>
          <p14:tracePt t="26406" x="2933700" y="4419600"/>
          <p14:tracePt t="26423" x="2940050" y="4413250"/>
          <p14:tracePt t="26423" x="2952750" y="4406900"/>
          <p14:tracePt t="26440" x="2965450" y="4400550"/>
          <p14:tracePt t="26440" x="2978150" y="4394200"/>
          <p14:tracePt t="26440" x="2990850" y="4387850"/>
          <p14:tracePt t="26459" x="2997200" y="4387850"/>
          <p14:tracePt t="26459" x="3009900" y="4381500"/>
          <p14:tracePt t="26473" x="3016250" y="4375150"/>
          <p14:tracePt t="26473" x="3028950" y="4375150"/>
          <p14:tracePt t="26490" x="3035300" y="4368800"/>
          <p14:tracePt t="26490" x="3041650" y="4368800"/>
          <p14:tracePt t="26507" x="3054350" y="4368800"/>
          <p14:tracePt t="26507" x="3067050" y="4362450"/>
          <p14:tracePt t="26523" x="3073400" y="4368800"/>
          <p14:tracePt t="26523" x="3073400" y="4362450"/>
          <p14:tracePt t="26540" x="3079750" y="4368800"/>
          <p14:tracePt t="26540" x="3086100" y="4368800"/>
          <p14:tracePt t="26557" x="3092450" y="4368800"/>
          <p14:tracePt t="26571" x="3098800" y="4375150"/>
          <p14:tracePt t="26589" x="3098800" y="4381500"/>
          <p14:tracePt t="26607" x="3105150" y="4381500"/>
          <p14:tracePt t="26630" x="3105150" y="4387850"/>
          <p14:tracePt t="26674" x="3098800" y="4394200"/>
          <p14:tracePt t="26750" x="3105150" y="4394200"/>
          <p14:tracePt t="26778" x="3111500" y="4394200"/>
          <p14:tracePt t="26802" x="3117850" y="4394200"/>
          <p14:tracePt t="26827" x="3124200" y="4400550"/>
          <p14:tracePt t="26838" x="3130550" y="4400550"/>
          <p14:tracePt t="26863" x="3136900" y="4400550"/>
          <p14:tracePt t="26914" x="3143250" y="4406900"/>
          <p14:tracePt t="26958" x="3136900" y="4413250"/>
          <p14:tracePt t="27042" x="3136900" y="4406900"/>
          <p14:tracePt t="27130" x="3143250" y="4400550"/>
          <p14:tracePt t="27163" x="3143250" y="4394200"/>
          <p14:tracePt t="27182" x="3136900" y="4387850"/>
          <p14:tracePt t="27230" x="3130550" y="4387850"/>
          <p14:tracePt t="27243" x="3124200" y="4381500"/>
          <p14:tracePt t="27258" x="3117850" y="4381500"/>
          <p14:tracePt t="27274" x="3117850" y="4375150"/>
          <p14:tracePt t="27290" x="3111500" y="4368800"/>
          <p14:tracePt t="27306" x="3117850" y="4362450"/>
          <p14:tracePt t="27318" x="3117850" y="4356100"/>
          <p14:tracePt t="27334" x="3124200" y="4356100"/>
          <p14:tracePt t="27350" x="3130550" y="4356100"/>
          <p14:tracePt t="27359" x="3136900" y="4356100"/>
          <p14:tracePt t="27359" x="3143250" y="4356100"/>
          <p14:tracePt t="27376" x="3149600" y="4356100"/>
          <p14:tracePt t="27376" x="3155950" y="4356100"/>
          <p14:tracePt t="27376" x="3162300" y="4356100"/>
          <p14:tracePt t="27396" x="3175000" y="4356100"/>
          <p14:tracePt t="27408" x="3181350" y="4356100"/>
          <p14:tracePt t="27408" x="3200400" y="4362450"/>
          <p14:tracePt t="27426" x="3213100" y="4368800"/>
          <p14:tracePt t="27426" x="3219450" y="4368800"/>
          <p14:tracePt t="27443" x="3232150" y="4375150"/>
          <p14:tracePt t="27443" x="3238500" y="4381500"/>
          <p14:tracePt t="27460" x="3244850" y="4381500"/>
          <p14:tracePt t="27460" x="3251200" y="4387850"/>
          <p14:tracePt t="27460" x="3257550" y="4387850"/>
          <p14:tracePt t="27479" x="3263900" y="4394200"/>
          <p14:tracePt t="27479" x="3270250" y="4394200"/>
          <p14:tracePt t="27494" x="3276600" y="4394200"/>
          <p14:tracePt t="27508" x="3282950" y="4394200"/>
          <p14:tracePt t="27525" x="3276600" y="4394200"/>
          <p14:tracePt t="27550" x="3270250" y="4387850"/>
          <p14:tracePt t="27558" x="3263900" y="4387850"/>
          <p14:tracePt t="27558" x="3251200" y="4381500"/>
          <p14:tracePt t="27577" x="3244850" y="4381500"/>
          <p14:tracePt t="27577" x="3232150" y="4375150"/>
          <p14:tracePt t="27594" x="3219450" y="4375150"/>
          <p14:tracePt t="27594" x="3187700" y="4375150"/>
          <p14:tracePt t="27611" x="3168650" y="4375150"/>
          <p14:tracePt t="27611" x="3149600" y="4375150"/>
          <p14:tracePt t="27627" x="3130550" y="4381500"/>
          <p14:tracePt t="27627" x="3111500" y="4381500"/>
          <p14:tracePt t="27644" x="3092450" y="4387850"/>
          <p14:tracePt t="27644" x="3067050" y="4394200"/>
          <p14:tracePt t="27644" x="3048000" y="4400550"/>
          <p14:tracePt t="27664" x="3016250" y="4406900"/>
          <p14:tracePt t="27675" x="2990850" y="4413250"/>
          <p14:tracePt t="27675" x="2965450" y="4425950"/>
          <p14:tracePt t="27696" x="2901950" y="4445000"/>
          <p14:tracePt t="27696" x="2876550" y="4457700"/>
          <p14:tracePt t="27711" x="2844800" y="4470400"/>
          <p14:tracePt t="27711" x="2819400" y="4483100"/>
          <p14:tracePt t="27728" x="2787650" y="4495800"/>
          <p14:tracePt t="27728" x="2762250" y="4508500"/>
          <p14:tracePt t="27728" x="2736850" y="4521200"/>
          <p14:tracePt t="27747" x="2711450" y="4533900"/>
          <p14:tracePt t="27759" x="2692400" y="4540250"/>
          <p14:tracePt t="27759" x="2667000" y="4552950"/>
          <p14:tracePt t="27759" x="2647950" y="4565650"/>
          <p14:tracePt t="27780" x="2622550" y="4578350"/>
          <p14:tracePt t="27780" x="2603500" y="4591050"/>
          <p14:tracePt t="27794" x="2584450" y="4603750"/>
          <p14:tracePt t="27794" x="2565400" y="4616450"/>
          <p14:tracePt t="27811" x="2546350" y="4629150"/>
          <p14:tracePt t="27811" x="2533650" y="4641850"/>
          <p14:tracePt t="27828" x="2514600" y="4648200"/>
          <p14:tracePt t="27828" x="2476500" y="4673600"/>
          <p14:tracePt t="27844" x="2457450" y="4679950"/>
          <p14:tracePt t="27844" x="2444750" y="4692650"/>
          <p14:tracePt t="27863" x="2419350" y="4699000"/>
          <p14:tracePt t="27863" x="2400300" y="4711700"/>
          <p14:tracePt t="27878" x="2374900" y="4718050"/>
          <p14:tracePt t="27878" x="2349500" y="4724400"/>
          <p14:tracePt t="27895" x="2324100" y="4730750"/>
          <p14:tracePt t="27895" x="2266950" y="4737100"/>
          <p14:tracePt t="27912" x="2235200" y="4737100"/>
          <p14:tracePt t="27912" x="2203450" y="4730750"/>
          <p14:tracePt t="27928" x="2171700" y="4724400"/>
          <p14:tracePt t="27928" x="2139950" y="4718050"/>
          <p14:tracePt t="27945" x="2108200" y="4705350"/>
          <p14:tracePt t="27945" x="2076450" y="4692650"/>
          <p14:tracePt t="27945" x="2038350" y="4679950"/>
          <p14:tracePt t="27964" x="2006600" y="4654550"/>
          <p14:tracePt t="27964" x="1974850" y="4629150"/>
          <p14:tracePt t="27979" x="1949450" y="4597400"/>
          <p14:tracePt t="27979" x="1924050" y="4565650"/>
          <p14:tracePt t="27995" x="1898650" y="4527550"/>
          <p14:tracePt t="27995" x="1873250" y="4483100"/>
          <p14:tracePt t="28013" x="1860550" y="4445000"/>
          <p14:tracePt t="28013" x="1841500" y="4400550"/>
          <p14:tracePt t="28028" x="1835150" y="4356100"/>
          <p14:tracePt t="28028" x="1828800" y="4318000"/>
          <p14:tracePt t="28028" x="1828800" y="4279900"/>
          <p14:tracePt t="28048" x="1835150" y="4241800"/>
          <p14:tracePt t="28060" x="1847850" y="4210050"/>
          <p14:tracePt t="28060" x="1879600" y="4146550"/>
          <p14:tracePt t="28079" x="1905000" y="4114800"/>
          <p14:tracePt t="28079" x="1936750" y="4089400"/>
          <p14:tracePt t="28095" x="1974850" y="4057650"/>
          <p14:tracePt t="28095" x="2012950" y="4038600"/>
          <p14:tracePt t="28095" x="2057400" y="4019550"/>
          <p14:tracePt t="28115" x="2108200" y="4000500"/>
          <p14:tracePt t="28127" x="2159000" y="3994150"/>
          <p14:tracePt t="28127" x="2273300" y="3981450"/>
          <p14:tracePt t="28146" x="2324100" y="3981450"/>
          <p14:tracePt t="28146" x="2381250" y="3987800"/>
          <p14:tracePt t="28163" x="2444750" y="4000500"/>
          <p14:tracePt t="28163" x="2501900" y="4013200"/>
          <p14:tracePt t="28179" x="2559050" y="4025900"/>
          <p14:tracePt t="28179" x="2616200" y="4038600"/>
          <p14:tracePt t="28195" x="2667000" y="4057650"/>
          <p14:tracePt t="28195" x="2768600" y="4089400"/>
          <p14:tracePt t="28212" x="2813050" y="4108450"/>
          <p14:tracePt t="28212" x="2851150" y="4127500"/>
          <p14:tracePt t="28230" x="2889250" y="4146550"/>
          <p14:tracePt t="28230" x="2921000" y="4171950"/>
          <p14:tracePt t="28246" x="2946400" y="4191000"/>
          <p14:tracePt t="28246" x="2965450" y="4216400"/>
          <p14:tracePt t="28263" x="2978150" y="4241800"/>
          <p14:tracePt t="28263" x="2990850" y="4292600"/>
          <p14:tracePt t="28280" x="2990850" y="4318000"/>
          <p14:tracePt t="28280" x="2978150" y="4343400"/>
          <p14:tracePt t="28296" x="2965450" y="4368800"/>
          <p14:tracePt t="28296" x="2952750" y="4394200"/>
          <p14:tracePt t="28313" x="2927350" y="4419600"/>
          <p14:tracePt t="28313" x="2908300" y="4445000"/>
          <p14:tracePt t="28313" x="2876550" y="4464050"/>
          <p14:tracePt t="28332" x="2844800" y="4489450"/>
          <p14:tracePt t="28332" x="2813050" y="4514850"/>
          <p14:tracePt t="28347" x="2774950" y="4540250"/>
          <p14:tracePt t="28347" x="2743200" y="4565650"/>
          <p14:tracePt t="28365" x="2705100" y="4584700"/>
          <p14:tracePt t="28365" x="2667000" y="4603750"/>
          <p14:tracePt t="28380" x="2628900" y="4629150"/>
          <p14:tracePt t="28380" x="2597150" y="4648200"/>
          <p14:tracePt t="28380" x="2559050" y="4667250"/>
          <p14:tracePt t="28399" x="2527300" y="4679950"/>
          <p14:tracePt t="28412" x="2489200" y="4699000"/>
          <p14:tracePt t="28412" x="2425700" y="4724400"/>
          <p14:tracePt t="28431" x="2400300" y="4737100"/>
          <p14:tracePt t="28431" x="2368550" y="4743450"/>
          <p14:tracePt t="28447" x="2343150" y="4756150"/>
          <p14:tracePt t="28447" x="2317750" y="4762500"/>
          <p14:tracePt t="28464" x="2298700" y="4768850"/>
          <p14:tracePt t="28464" x="2279650" y="4775200"/>
          <p14:tracePt t="28480" x="2260600" y="4781550"/>
          <p14:tracePt t="28480" x="2247900" y="4781550"/>
          <p14:tracePt t="28480" x="2241550" y="4781550"/>
          <p14:tracePt t="28500" x="2235200" y="4781550"/>
          <p14:tracePt t="28512" x="2228850" y="4781550"/>
          <p14:tracePt t="28529" x="2235200" y="4775200"/>
          <p14:tracePt t="28529" x="2241550" y="4775200"/>
          <p14:tracePt t="28547" x="2247900" y="4768850"/>
          <p14:tracePt t="28547" x="2260600" y="4756150"/>
          <p14:tracePt t="28565" x="2273300" y="4743450"/>
          <p14:tracePt t="28565" x="2286000" y="4737100"/>
          <p14:tracePt t="28581" x="2292350" y="4730750"/>
          <p14:tracePt t="28581" x="2305050" y="4724400"/>
          <p14:tracePt t="28598" x="2317750" y="4718050"/>
          <p14:tracePt t="28598" x="2324100" y="4705350"/>
          <p14:tracePt t="28615" x="2336800" y="4699000"/>
          <p14:tracePt t="28615" x="2349500" y="4686300"/>
          <p14:tracePt t="28632" x="2355850" y="4679950"/>
          <p14:tracePt t="28632" x="2362200" y="4679950"/>
          <p14:tracePt t="28648" x="2368550" y="4667250"/>
          <p14:tracePt t="28663" x="2368550" y="4660900"/>
          <p14:tracePt t="28679" x="2362200" y="4654550"/>
          <p14:tracePt t="28697" x="2355850" y="4648200"/>
          <p14:tracePt t="28697" x="2349500" y="4648200"/>
          <p14:tracePt t="28716" x="2343150" y="4648200"/>
          <p14:tracePt t="28716" x="2336800" y="4648200"/>
          <p14:tracePt t="28732" x="2330450" y="4641850"/>
          <p14:tracePt t="28732" x="2324100" y="4641850"/>
          <p14:tracePt t="28748" x="2324100" y="4648200"/>
          <p14:tracePt t="28748" x="2317750" y="4648200"/>
          <p14:tracePt t="28764" x="2311400" y="4654550"/>
          <p14:tracePt t="28779" x="2305050" y="4660900"/>
          <p14:tracePt t="28796" x="2305050" y="4667250"/>
          <p14:tracePt t="28796" x="2305050" y="4673600"/>
          <p14:tracePt t="28815" x="2311400" y="4679950"/>
          <p14:tracePt t="28815" x="2311400" y="4686300"/>
          <p14:tracePt t="28831" x="2317750" y="4692650"/>
          <p14:tracePt t="28846" x="2317750" y="4699000"/>
          <p14:tracePt t="28846" x="2317750" y="4705350"/>
          <p14:tracePt t="28867" x="2324100" y="4711700"/>
          <p14:tracePt t="28881" x="2324100" y="4724400"/>
          <p14:tracePt t="28897" x="2324100" y="4730750"/>
          <p14:tracePt t="28897" x="2324100" y="4737100"/>
          <p14:tracePt t="28916" x="2324100" y="4743450"/>
          <p14:tracePt t="28931" x="2324100" y="4749800"/>
          <p14:tracePt t="28948" x="2317750" y="4762500"/>
          <p14:tracePt t="28964" x="2317750" y="4768850"/>
          <p14:tracePt t="28980" x="2311400" y="4768850"/>
          <p14:tracePt t="29006" x="2305050" y="4768850"/>
          <p14:tracePt t="29058" x="2298700" y="4762500"/>
          <p14:tracePt t="29074" x="2292350" y="4762500"/>
          <p14:tracePt t="29090" x="2286000" y="4762500"/>
          <p14:tracePt t="29102" x="2279650" y="4768850"/>
          <p14:tracePt t="29118" x="2273300" y="4768850"/>
          <p14:tracePt t="29135" x="2266950" y="4768850"/>
          <p14:tracePt t="29162" x="2260600" y="4768850"/>
          <p14:tracePt t="29194" x="2260600" y="4762500"/>
          <p14:tracePt t="29218" x="2260600" y="4756150"/>
          <p14:tracePt t="29230" x="2260600" y="4749800"/>
          <p14:tracePt t="29270" x="2266950" y="4743450"/>
          <p14:tracePt t="29298" x="2266950" y="4737100"/>
          <p14:tracePt t="29343" x="2266950" y="4730750"/>
          <p14:tracePt t="29366" x="2266950" y="4737100"/>
          <p14:tracePt t="29451" x="2260600" y="4743450"/>
          <p14:tracePt t="29462" x="2247900" y="4749800"/>
          <p14:tracePt t="29478" x="2247900" y="4756150"/>
          <p14:tracePt t="29487" x="2235200" y="4762500"/>
          <p14:tracePt t="29498" x="2228850" y="4768850"/>
          <p14:tracePt t="29498" x="2222500" y="4768850"/>
          <p14:tracePt t="29498" x="2209800" y="4775200"/>
          <p14:tracePt t="29519" x="2203450" y="4775200"/>
          <p14:tracePt t="29519" x="2190750" y="4775200"/>
          <p14:tracePt t="29534" x="2171700" y="4775200"/>
          <p14:tracePt t="29534" x="2159000" y="4775200"/>
          <p14:tracePt t="29550" x="2146300" y="4768850"/>
          <p14:tracePt t="29550" x="2127250" y="4762500"/>
          <p14:tracePt t="29567" x="2108200" y="4749800"/>
          <p14:tracePt t="29567" x="2076450" y="4724400"/>
          <p14:tracePt t="29584" x="2057400" y="4711700"/>
          <p14:tracePt t="29584" x="2038350" y="4692650"/>
          <p14:tracePt t="29602" x="2032000" y="4673600"/>
          <p14:tracePt t="29602" x="2019300" y="4660900"/>
          <p14:tracePt t="29618" x="2012950" y="4641850"/>
          <p14:tracePt t="29618" x="2012950" y="4622800"/>
          <p14:tracePt t="29634" x="2012950" y="4603750"/>
          <p14:tracePt t="29634" x="2038350" y="4565650"/>
          <p14:tracePt t="29652" x="2057400" y="4546600"/>
          <p14:tracePt t="29652" x="2076450" y="4527550"/>
          <p14:tracePt t="29668" x="2101850" y="4508500"/>
          <p14:tracePt t="29668" x="2127250" y="4495800"/>
          <p14:tracePt t="29685" x="2159000" y="4476750"/>
          <p14:tracePt t="29685" x="2190750" y="4464050"/>
          <p14:tracePt t="29685" x="2222500" y="4451350"/>
          <p14:tracePt t="29703" x="2260600" y="4445000"/>
          <p14:tracePt t="29716" x="2298700" y="4432300"/>
          <p14:tracePt t="29716" x="2381250" y="4413250"/>
          <p14:tracePt t="29735" x="2425700" y="4406900"/>
          <p14:tracePt t="29735" x="2470150" y="4406900"/>
          <p14:tracePt t="29752" x="2514600" y="4406900"/>
          <p14:tracePt t="29752" x="2559050" y="4413250"/>
          <p14:tracePt t="29768" x="2603500" y="4425950"/>
          <p14:tracePt t="29768" x="2641600" y="4445000"/>
          <p14:tracePt t="29768" x="2686050" y="4464050"/>
          <p14:tracePt t="29787" x="2724150" y="4489450"/>
          <p14:tracePt t="29800" x="2762250" y="4514850"/>
          <p14:tracePt t="29800" x="2819400" y="4572000"/>
          <p14:tracePt t="29820" x="2838450" y="4591050"/>
          <p14:tracePt t="29820" x="2851150" y="4616450"/>
          <p14:tracePt t="29835" x="2851150" y="4635500"/>
          <p14:tracePt t="29835" x="2857500" y="4660900"/>
          <p14:tracePt t="29835" x="2851150" y="4679950"/>
          <p14:tracePt t="29855" x="2838450" y="4692650"/>
          <p14:tracePt t="29866" x="2825750" y="4711700"/>
          <p14:tracePt t="29866" x="2787650" y="4743450"/>
          <p14:tracePt t="29885" x="2762250" y="4749800"/>
          <p14:tracePt t="29885" x="2736850" y="4762500"/>
          <p14:tracePt t="29901" x="2711450" y="4768850"/>
          <p14:tracePt t="29901" x="2679700" y="4768850"/>
          <p14:tracePt t="29919" x="2654300" y="4768850"/>
          <p14:tracePt t="29919" x="2628900" y="4768850"/>
          <p14:tracePt t="29935" x="2609850" y="4762500"/>
          <p14:tracePt t="29935" x="2565400" y="4756150"/>
          <p14:tracePt t="29952" x="2552700" y="4743450"/>
          <p14:tracePt t="29952" x="2540000" y="4737100"/>
          <p14:tracePt t="29969" x="2533650" y="4730750"/>
          <p14:tracePt t="29969" x="2527300" y="4724400"/>
          <p14:tracePt t="29986" x="2527300" y="4718050"/>
          <p14:tracePt t="29986" x="2540000" y="4705350"/>
          <p14:tracePt t="30003" x="2552700" y="4699000"/>
          <p14:tracePt t="30003" x="2571750" y="4692650"/>
          <p14:tracePt t="30020" x="2590800" y="4686300"/>
          <p14:tracePt t="30020" x="2616200" y="4679950"/>
          <p14:tracePt t="30036" x="2647950" y="4673600"/>
          <p14:tracePt t="30036" x="2679700" y="4673600"/>
          <p14:tracePt t="30053" x="2717800" y="4673600"/>
          <p14:tracePt t="30053" x="2762250" y="4673600"/>
          <p14:tracePt t="30053" x="2813050" y="4679950"/>
          <p14:tracePt t="30071" x="2863850" y="4679950"/>
          <p14:tracePt t="30084" x="2921000" y="4686300"/>
          <p14:tracePt t="30084" x="3041650" y="4692650"/>
          <p14:tracePt t="30103" x="3105150" y="4692650"/>
          <p14:tracePt t="30103" x="3168650" y="4686300"/>
          <p14:tracePt t="30120" x="3238500" y="4686300"/>
          <p14:tracePt t="30120" x="3308350" y="4679950"/>
          <p14:tracePt t="30136" x="3378200" y="4673600"/>
          <p14:tracePt t="30136" x="3454400" y="4667250"/>
          <p14:tracePt t="30136" x="3530600" y="4660900"/>
          <p14:tracePt t="30155" x="3606800" y="4660900"/>
          <p14:tracePt t="30168" x="3683000" y="4654550"/>
          <p14:tracePt t="30168" x="3835400" y="4641850"/>
          <p14:tracePt t="30186" x="3917950" y="4641850"/>
          <p14:tracePt t="30186" x="3987800" y="4635500"/>
          <p14:tracePt t="30203" x="4064000" y="4629150"/>
          <p14:tracePt t="30203" x="4127500" y="4622800"/>
          <p14:tracePt t="30220" x="4191000" y="4610100"/>
          <p14:tracePt t="30220" x="4254500" y="4603750"/>
          <p14:tracePt t="30237" x="4305300" y="4597400"/>
          <p14:tracePt t="30237" x="4400550" y="4584700"/>
          <p14:tracePt t="30253" x="4438650" y="4584700"/>
          <p14:tracePt t="30253" x="4470400" y="4578350"/>
          <p14:tracePt t="30270" x="4495800" y="4578350"/>
          <p14:tracePt t="30270" x="4521200" y="4578350"/>
          <p14:tracePt t="30286" x="4540250" y="4578350"/>
          <p14:tracePt t="30286" x="4565650" y="4572000"/>
          <p14:tracePt t="30303" x="4572000" y="4572000"/>
          <p14:tracePt t="30303" x="4578350" y="4578350"/>
          <p14:tracePt t="30321" x="4572000" y="4578350"/>
          <p14:tracePt t="30350" x="4565650" y="4578350"/>
          <p14:tracePt t="30359" x="4559300" y="4578350"/>
          <p14:tracePt t="30368" x="4552950" y="4578350"/>
          <p14:tracePt t="30368" x="4540250" y="4578350"/>
          <p14:tracePt t="30388" x="4527550" y="4578350"/>
          <p14:tracePt t="30388" x="4521200" y="4578350"/>
          <p14:tracePt t="30404" x="4514850" y="4578350"/>
          <p14:tracePt t="30423" x="4514850" y="4572000"/>
          <p14:tracePt t="30454" x="4527550" y="4565650"/>
          <p14:tracePt t="30471" x="4533900" y="4565650"/>
          <p14:tracePt t="30479" x="4540250" y="4559300"/>
          <p14:tracePt t="30486" x="4546600" y="4559300"/>
          <p14:tracePt t="30486" x="4559300" y="4559300"/>
          <p14:tracePt t="30505" x="4565650" y="4559300"/>
          <p14:tracePt t="30505" x="4578350" y="4559300"/>
          <p14:tracePt t="30505" x="4584700" y="4559300"/>
          <p14:tracePt t="30523" x="4597400" y="4559300"/>
          <p14:tracePt t="30536" x="4603750" y="4559300"/>
          <p14:tracePt t="30536" x="4616450" y="4559300"/>
          <p14:tracePt t="30555" x="4622800" y="4565650"/>
          <p14:tracePt t="30555" x="4629150" y="4565650"/>
          <p14:tracePt t="30571" x="4635500" y="4565650"/>
          <p14:tracePt t="30586" x="4641850" y="4578350"/>
          <p14:tracePt t="30602" x="4648200" y="4584700"/>
          <p14:tracePt t="30602" x="4648200" y="4597400"/>
          <p14:tracePt t="30621" x="4648200" y="4603750"/>
          <p14:tracePt t="30621" x="4654550" y="4610100"/>
          <p14:tracePt t="30638" x="4654550" y="4616450"/>
          <p14:tracePt t="30653" x="4654550" y="4622800"/>
          <p14:tracePt t="30653" x="4654550" y="4629150"/>
          <p14:tracePt t="30672" x="4654550" y="4635500"/>
          <p14:tracePt t="30688" x="4660900" y="4641850"/>
          <p14:tracePt t="30703" x="4660900" y="4648200"/>
          <p14:tracePt t="30719" x="4667250" y="4654550"/>
          <p14:tracePt t="30736" x="4667250" y="4660900"/>
          <p14:tracePt t="30753" x="4673600" y="4667250"/>
          <p14:tracePt t="30772" x="4667250" y="4673600"/>
          <p14:tracePt t="30807" x="4660900" y="4673600"/>
          <p14:tracePt t="30831" x="4654550" y="4673600"/>
          <p14:tracePt t="30851" x="4648200" y="4673600"/>
          <p14:tracePt t="30883" x="4641850" y="4673600"/>
          <p14:tracePt t="30911" x="4648200" y="4679950"/>
          <p14:tracePt t="30951" x="4654550" y="4686300"/>
          <p14:tracePt t="30971" x="4660900" y="4699000"/>
          <p14:tracePt t="31003" x="4660900" y="4705350"/>
          <p14:tracePt t="31019" x="4660900" y="4711700"/>
          <p14:tracePt t="31031" x="4660900" y="4718050"/>
          <p14:tracePt t="31047" x="4654550" y="4724400"/>
          <p14:tracePt t="31063" x="4654550" y="4737100"/>
          <p14:tracePt t="31079" x="4648200" y="4743450"/>
          <p14:tracePt t="31091" x="4648200" y="4749800"/>
          <p14:tracePt t="31108" x="4641850" y="4756150"/>
          <p14:tracePt t="31124" x="4641850" y="4762500"/>
          <p14:tracePt t="31143" x="4635500" y="4762500"/>
          <p14:tracePt t="31167" x="4629150" y="4762500"/>
          <p14:tracePt t="31191" x="4622800" y="4762500"/>
          <p14:tracePt t="31235" x="4616450" y="4762500"/>
          <p14:tracePt t="31262" x="4610100" y="4768850"/>
          <p14:tracePt t="31303" x="4603750" y="4768850"/>
          <p14:tracePt t="31323" x="4597400" y="4768850"/>
          <p14:tracePt t="31371" x="4591050" y="4762500"/>
          <p14:tracePt t="31391" x="4584700" y="4762500"/>
          <p14:tracePt t="31408" x="4578350" y="4762500"/>
          <p14:tracePt t="31423" x="4572000" y="4768850"/>
          <p14:tracePt t="31440" x="4565650" y="4768850"/>
          <p14:tracePt t="31447" x="4559300" y="4775200"/>
          <p14:tracePt t="31455" x="4552950" y="4775200"/>
          <p14:tracePt t="31455" x="4540250" y="4781550"/>
          <p14:tracePt t="31455" x="4533900" y="4781550"/>
          <p14:tracePt t="31476" x="4527550" y="4787900"/>
          <p14:tracePt t="31476" x="4514850" y="4794250"/>
          <p14:tracePt t="31492" x="4502150" y="4800600"/>
          <p14:tracePt t="31492" x="4489450" y="4800600"/>
          <p14:tracePt t="31508" x="4476750" y="4813300"/>
          <p14:tracePt t="31508" x="4464050" y="4819650"/>
          <p14:tracePt t="31508" x="4445000" y="4826000"/>
          <p14:tracePt t="31529" x="4425950" y="4832350"/>
          <p14:tracePt t="31539" x="4406900" y="4845050"/>
          <p14:tracePt t="31539" x="4387850" y="4851400"/>
          <p14:tracePt t="31539" x="4368800" y="4864100"/>
          <p14:tracePt t="31560" x="4343400" y="4870450"/>
          <p14:tracePt t="31560" x="4324350" y="4883150"/>
          <p14:tracePt t="31575" x="4305300" y="4889500"/>
          <p14:tracePt t="31575" x="4286250" y="4902200"/>
          <p14:tracePt t="31591" x="4267200" y="4908550"/>
          <p14:tracePt t="31591" x="4248150" y="4914900"/>
          <p14:tracePt t="31609" x="4229100" y="4921250"/>
          <p14:tracePt t="31609" x="4197350" y="4933950"/>
          <p14:tracePt t="31625" x="4184650" y="4940300"/>
          <p14:tracePt t="31625" x="4171950" y="4940300"/>
          <p14:tracePt t="31642" x="4159250" y="4946650"/>
          <p14:tracePt t="31642" x="4146550" y="4953000"/>
          <p14:tracePt t="31658" x="4133850" y="4953000"/>
          <p14:tracePt t="31658" x="4127500" y="4959350"/>
          <p14:tracePt t="31675" x="4121150" y="4965700"/>
          <p14:tracePt t="31675" x="4108450" y="4978400"/>
          <p14:tracePt t="31692" x="4108450" y="4984750"/>
          <p14:tracePt t="31692" x="4108450" y="4997450"/>
          <p14:tracePt t="31709" x="4108450" y="5003800"/>
          <p14:tracePt t="31709" x="4114800" y="5016500"/>
          <p14:tracePt t="31724" x="4121150" y="5029200"/>
          <p14:tracePt t="31724" x="4127500" y="5041900"/>
          <p14:tracePt t="31724" x="4140200" y="5054600"/>
          <p14:tracePt t="31744" x="4152900" y="5067300"/>
          <p14:tracePt t="31756" x="4165600" y="5080000"/>
          <p14:tracePt t="31756" x="4203700" y="5111750"/>
          <p14:tracePt t="31776" x="4222750" y="5124450"/>
          <p14:tracePt t="31776" x="4248150" y="5143500"/>
          <p14:tracePt t="31792" x="4273550" y="5156200"/>
          <p14:tracePt t="31792" x="4305300" y="5175250"/>
          <p14:tracePt t="31792" x="4330700" y="5194300"/>
          <p14:tracePt t="31811" x="4362450" y="5219700"/>
          <p14:tracePt t="31823" x="4394200" y="5238750"/>
          <p14:tracePt t="31823" x="4419600" y="5251450"/>
          <p14:tracePt t="31823" x="4445000" y="5276850"/>
          <p14:tracePt t="31845" x="4470400" y="5295900"/>
          <p14:tracePt t="31845" x="4495800" y="5314950"/>
          <p14:tracePt t="31860" x="4514850" y="5327650"/>
          <p14:tracePt t="31860" x="4533900" y="5346700"/>
          <p14:tracePt t="31876" x="4546600" y="5359400"/>
          <p14:tracePt t="31876" x="4559300" y="5372100"/>
          <p14:tracePt t="31892" x="4572000" y="5384800"/>
          <p14:tracePt t="31892" x="4578350" y="5391150"/>
          <p14:tracePt t="31909" x="4584700" y="5397500"/>
          <p14:tracePt t="31909" x="4591050" y="5410200"/>
          <p14:tracePt t="31926" x="4591050" y="5416550"/>
          <p14:tracePt t="31941" x="4584700" y="5422900"/>
          <p14:tracePt t="31941" x="4578350" y="5429250"/>
          <p14:tracePt t="31959" x="4572000" y="5429250"/>
          <p14:tracePt t="31959" x="4565650" y="5429250"/>
          <p14:tracePt t="31976" x="4559300" y="5435600"/>
          <p14:tracePt t="31976" x="4533900" y="5429250"/>
          <p14:tracePt t="31992" x="4527550" y="5429250"/>
          <p14:tracePt t="31992" x="4514850" y="5429250"/>
          <p14:tracePt t="32010" x="4502150" y="5429250"/>
          <p14:tracePt t="32010" x="4489450" y="5429250"/>
          <p14:tracePt t="32025" x="4476750" y="5429250"/>
          <p14:tracePt t="32025" x="4445000" y="5429250"/>
          <p14:tracePt t="32045" x="4432300" y="5429250"/>
          <p14:tracePt t="32045" x="4413250" y="5429250"/>
          <p14:tracePt t="32060" x="4400550" y="5429250"/>
          <p14:tracePt t="32060" x="4381500" y="5435600"/>
          <p14:tracePt t="32076" x="4368800" y="5435600"/>
          <p14:tracePt t="32076" x="4349750" y="5435600"/>
          <p14:tracePt t="32093" x="4337050" y="5435600"/>
          <p14:tracePt t="32093" x="4324350" y="5435600"/>
          <p14:tracePt t="32109" x="4305300" y="5435600"/>
          <p14:tracePt t="32109" x="4273550" y="5435600"/>
          <p14:tracePt t="32128" x="4254500" y="5435600"/>
          <p14:tracePt t="32128" x="4235450" y="5429250"/>
          <p14:tracePt t="32144" x="4216400" y="5429250"/>
          <p14:tracePt t="32144" x="4197350" y="5422900"/>
          <p14:tracePt t="32160" x="4171950" y="5416550"/>
          <p14:tracePt t="32160" x="4152900" y="5410200"/>
          <p14:tracePt t="32177" x="4133850" y="5403850"/>
          <p14:tracePt t="32177" x="4108450" y="5384800"/>
          <p14:tracePt t="32193" x="4089400" y="5365750"/>
          <p14:tracePt t="32193" x="4070350" y="5340350"/>
          <p14:tracePt t="32193" x="4051300" y="5314950"/>
          <p14:tracePt t="32213" x="4038600" y="5276850"/>
          <p14:tracePt t="32213" x="4019550" y="5245100"/>
          <p14:tracePt t="32227" x="4006850" y="5207000"/>
          <p14:tracePt t="32227" x="4000500" y="5162550"/>
          <p14:tracePt t="32243" x="3994150" y="5118100"/>
          <p14:tracePt t="32243" x="3994150" y="5080000"/>
          <p14:tracePt t="32260" x="3994150" y="5035550"/>
          <p14:tracePt t="32260" x="4000500" y="4997450"/>
          <p14:tracePt t="32276" x="4013200" y="4965700"/>
          <p14:tracePt t="32276" x="4051300" y="4895850"/>
          <p14:tracePt t="32294" x="4076700" y="4864100"/>
          <p14:tracePt t="32294" x="4108450" y="4838700"/>
          <p14:tracePt t="32310" x="4140200" y="4813300"/>
          <p14:tracePt t="32310" x="4178300" y="4787900"/>
          <p14:tracePt t="32327" x="4222750" y="4762500"/>
          <p14:tracePt t="32327" x="4311650" y="4730750"/>
          <p14:tracePt t="32344" x="4362450" y="4711700"/>
          <p14:tracePt t="32344" x="4413250" y="4699000"/>
          <p14:tracePt t="32361" x="4464050" y="4692650"/>
          <p14:tracePt t="32361" x="4521200" y="4686300"/>
          <p14:tracePt t="32377" x="4578350" y="4679950"/>
          <p14:tracePt t="32377" x="4635500" y="4673600"/>
          <p14:tracePt t="32394" x="4692650" y="4673600"/>
          <p14:tracePt t="32394" x="4806950" y="4679950"/>
          <p14:tracePt t="32412" x="4870450" y="4686300"/>
          <p14:tracePt t="32412" x="4927600" y="4692650"/>
          <p14:tracePt t="32428" x="4984750" y="4705350"/>
          <p14:tracePt t="32428" x="5041900" y="4718050"/>
          <p14:tracePt t="32444" x="5099050" y="4737100"/>
          <p14:tracePt t="32444" x="5149850" y="4756150"/>
          <p14:tracePt t="32460" x="5207000" y="4781550"/>
          <p14:tracePt t="32460" x="5257800" y="4806950"/>
          <p14:tracePt t="32477" x="5302250" y="4832350"/>
          <p14:tracePt t="32477" x="5353050" y="4864100"/>
          <p14:tracePt t="32477" x="5391150" y="4889500"/>
          <p14:tracePt t="32496" x="5429250" y="4921250"/>
          <p14:tracePt t="32509" x="5461000" y="4953000"/>
          <p14:tracePt t="32509" x="5511800" y="5016500"/>
          <p14:tracePt t="32528" x="5530850" y="5048250"/>
          <p14:tracePt t="32528" x="5549900" y="5073650"/>
          <p14:tracePt t="32544" x="5556250" y="5105400"/>
          <p14:tracePt t="32544" x="5562600" y="5130800"/>
          <p14:tracePt t="32560" x="5556250" y="5156200"/>
          <p14:tracePt t="32560" x="5549900" y="5175250"/>
          <p14:tracePt t="32560" x="5537200" y="5200650"/>
          <p14:tracePt t="32580" x="5518150" y="5226050"/>
          <p14:tracePt t="32580" x="5499100" y="5245100"/>
          <p14:tracePt t="32594" x="5473700" y="5270500"/>
          <p14:tracePt t="32594" x="5441950" y="5289550"/>
          <p14:tracePt t="32612" x="5410200" y="5314950"/>
          <p14:tracePt t="32612" x="5372100" y="5334000"/>
          <p14:tracePt t="32628" x="5334000" y="5353050"/>
          <p14:tracePt t="32628" x="5245100" y="5384800"/>
          <p14:tracePt t="32645" x="5200650" y="5397500"/>
          <p14:tracePt t="32645" x="5149850" y="5410200"/>
          <p14:tracePt t="32662" x="5099050" y="5422900"/>
          <p14:tracePt t="32662" x="5054600" y="5422900"/>
          <p14:tracePt t="32681" x="5003800" y="5429250"/>
          <p14:tracePt t="32681" x="4953000" y="5429250"/>
          <p14:tracePt t="32695" x="4902200" y="5429250"/>
          <p14:tracePt t="32695" x="4806950" y="5422900"/>
          <p14:tracePt t="32712" x="4762500" y="5422900"/>
          <p14:tracePt t="32712" x="4718050" y="5416550"/>
          <p14:tracePt t="32729" x="4679950" y="5416550"/>
          <p14:tracePt t="32729" x="4641850" y="5416550"/>
          <p14:tracePt t="32745" x="4610100" y="5410200"/>
          <p14:tracePt t="32745" x="4578350" y="5410200"/>
          <p14:tracePt t="32745" x="4559300" y="5410200"/>
          <p14:tracePt t="32764" x="4540250" y="5403850"/>
          <p14:tracePt t="32777" x="4521200" y="5403850"/>
          <p14:tracePt t="32777" x="4502150" y="5403850"/>
          <p14:tracePt t="32796" x="4495800" y="5397500"/>
          <p14:tracePt t="32811" x="4502150" y="5391150"/>
          <p14:tracePt t="32839" x="4514850" y="5391150"/>
          <p14:tracePt t="32848" x="4521200" y="5384800"/>
          <p14:tracePt t="32848" x="4533900" y="5384800"/>
          <p14:tracePt t="32864" x="4540250" y="5384800"/>
          <p14:tracePt t="32864" x="4552950" y="5384800"/>
          <p14:tracePt t="32880" x="4565650" y="5384800"/>
          <p14:tracePt t="32880" x="4572000" y="5384800"/>
          <p14:tracePt t="32895" x="4584700" y="5384800"/>
          <p14:tracePt t="32895" x="4591050" y="5384800"/>
          <p14:tracePt t="32913" x="4603750" y="5384800"/>
          <p14:tracePt t="32913" x="4610100" y="5391150"/>
          <p14:tracePt t="32913" x="4616450" y="5391150"/>
          <p14:tracePt t="32931" x="4622800" y="5397500"/>
          <p14:tracePt t="32931" x="4629150" y="5397500"/>
          <p14:tracePt t="32946" x="4635500" y="5403850"/>
          <p14:tracePt t="32946" x="4641850" y="5403850"/>
          <p14:tracePt t="32963" x="4648200" y="5416550"/>
          <p14:tracePt t="32977" x="4654550" y="5422900"/>
          <p14:tracePt t="32994" x="4654550" y="5429250"/>
          <p14:tracePt t="33012" x="4648200" y="5429250"/>
          <p14:tracePt t="33035" x="4641850" y="5435600"/>
          <p14:tracePt t="33063" x="4641850" y="5429250"/>
          <p14:tracePt t="33120" x="4648200" y="5422900"/>
          <p14:tracePt t="33139" x="4654550" y="5422900"/>
          <p14:tracePt t="33155" x="4660900" y="5416550"/>
          <p14:tracePt t="33171" x="4667250" y="5416550"/>
          <p14:tracePt t="33183" x="4673600" y="5410200"/>
          <p14:tracePt t="33200" x="4679950" y="5403850"/>
          <p14:tracePt t="33216" x="4686300" y="5403850"/>
          <p14:tracePt t="33232" x="4686300" y="5397500"/>
          <p14:tracePt t="33245" x="4686300" y="5391150"/>
          <p14:tracePt t="33262" x="4679950" y="5384800"/>
          <p14:tracePt t="33279" x="4673600" y="5378450"/>
          <p14:tracePt t="33296" x="4667250" y="5372100"/>
          <p14:tracePt t="33296" x="4660900" y="5365750"/>
          <p14:tracePt t="33314" x="4654550" y="5365750"/>
          <p14:tracePt t="33314" x="4648200" y="5365750"/>
          <p14:tracePt t="33330" x="4641850" y="5365750"/>
          <p14:tracePt t="33345" x="4635500" y="5365750"/>
          <p14:tracePt t="33345" x="4629150" y="5365750"/>
          <p14:tracePt t="33365" x="4622800" y="5365750"/>
          <p14:tracePt t="33379" x="4616450" y="5365750"/>
          <p14:tracePt t="33396" x="4616450" y="5372100"/>
          <p14:tracePt t="33412" x="4616450" y="5378450"/>
          <p14:tracePt t="33432" x="4622800" y="5384800"/>
          <p14:tracePt t="33456" x="4629150" y="5384800"/>
          <p14:tracePt t="33471" x="4635500" y="5391150"/>
          <p14:tracePt t="33484" x="4641850" y="5391150"/>
          <p14:tracePt t="33500" x="4654550" y="5391150"/>
          <p14:tracePt t="33517" x="4660900" y="5397500"/>
          <p14:tracePt t="33533" x="4667250" y="5403850"/>
          <p14:tracePt t="33546" x="4673600" y="5410200"/>
          <p14:tracePt t="33584" x="4667250" y="5403850"/>
          <p14:tracePt t="33660" x="4667250" y="5397500"/>
          <p14:tracePt t="33723" x="4673600" y="5391150"/>
          <p14:tracePt t="33747" x="4673600" y="5384800"/>
          <p14:tracePt t="33764" x="4679950" y="5378450"/>
          <p14:tracePt t="33779" x="4679950" y="5372100"/>
          <p14:tracePt t="33791" x="4686300" y="5365750"/>
          <p14:tracePt t="33807" x="4686300" y="5359400"/>
          <p14:tracePt t="34083" x="4692650" y="5353050"/>
          <p14:tracePt t="34116" x="4699000" y="5353050"/>
          <p14:tracePt t="34139" x="4699000" y="5359400"/>
          <p14:tracePt t="34280" x="4705350" y="5365750"/>
          <p14:tracePt t="34331" x="4699000" y="5365750"/>
          <p14:tracePt t="34380" x="4692650" y="5372100"/>
          <p14:tracePt t="34527" x="4686300" y="5365750"/>
          <p14:tracePt t="34564" x="4679950" y="5365750"/>
          <p14:tracePt t="34707" x="4673600" y="5372100"/>
          <p14:tracePt t="34731" x="4667250" y="5372100"/>
          <p14:tracePt t="34752" x="4660900" y="5372100"/>
          <p14:tracePt t="34776" x="4654550" y="5372100"/>
          <p14:tracePt t="34819" x="4648200" y="5372100"/>
          <p14:tracePt t="34844" x="4641850" y="5378450"/>
          <p14:tracePt t="34864" x="4635500" y="5378450"/>
          <p14:tracePt t="34880" x="4629150" y="5378450"/>
          <p14:tracePt t="34896" x="4622800" y="5378450"/>
          <p14:tracePt t="34912" x="4616450" y="5384800"/>
          <p14:tracePt t="34921" x="4610100" y="5384800"/>
          <p14:tracePt t="34921" x="4603750" y="5384800"/>
          <p14:tracePt t="34936" x="4597400" y="5391150"/>
          <p14:tracePt t="34936" x="4591050" y="5391150"/>
          <p14:tracePt t="34953" x="4584700" y="5397500"/>
          <p14:tracePt t="34953" x="4572000" y="5397500"/>
          <p14:tracePt t="34969" x="4559300" y="5403850"/>
          <p14:tracePt t="34969" x="4533900" y="5416550"/>
          <p14:tracePt t="34986" x="4514850" y="5416550"/>
          <p14:tracePt t="34986" x="4495800" y="5422900"/>
          <p14:tracePt t="35002" x="4476750" y="5429250"/>
          <p14:tracePt t="35002" x="4451350" y="5435600"/>
          <p14:tracePt t="35020" x="4425950" y="5448300"/>
          <p14:tracePt t="35020" x="4394200" y="5454650"/>
          <p14:tracePt t="35036" x="4362450" y="5467350"/>
          <p14:tracePt t="35036" x="4292600" y="5492750"/>
          <p14:tracePt t="35053" x="4254500" y="5505450"/>
          <p14:tracePt t="35053" x="4210050" y="5518150"/>
          <p14:tracePt t="35070" x="4165600" y="5537200"/>
          <p14:tracePt t="35070" x="4121150" y="5549900"/>
          <p14:tracePt t="35087" x="4076700" y="5568950"/>
          <p14:tracePt t="35087" x="4025900" y="5581650"/>
          <p14:tracePt t="35104" x="3924300" y="5619750"/>
          <p14:tracePt t="35118" x="3873500" y="5632450"/>
          <p14:tracePt t="35118" x="3771900" y="5664200"/>
          <p14:tracePt t="35137" x="3721100" y="5676900"/>
          <p14:tracePt t="35137" x="3670300" y="5689600"/>
          <p14:tracePt t="35153" x="3619500" y="5702300"/>
          <p14:tracePt t="35153" x="3575050" y="5708650"/>
          <p14:tracePt t="35153" x="3524250" y="5721350"/>
          <p14:tracePt t="35173" x="3479800" y="5734050"/>
          <p14:tracePt t="35185" x="3435350" y="5746750"/>
          <p14:tracePt t="35185" x="3352800" y="5759450"/>
          <p14:tracePt t="35205" x="3314700" y="5772150"/>
          <p14:tracePt t="35205" x="3276600" y="5778500"/>
          <p14:tracePt t="35221" x="3244850" y="5784850"/>
          <p14:tracePt t="35221" x="3206750" y="5784850"/>
          <p14:tracePt t="35238" x="3175000" y="5791200"/>
          <p14:tracePt t="35238" x="3149600" y="5791200"/>
          <p14:tracePt t="35238" x="3124200" y="5791200"/>
          <p14:tracePt t="35256" x="3098800" y="5797550"/>
          <p14:tracePt t="35269" x="3073400" y="5797550"/>
          <p14:tracePt t="35269" x="3041650" y="5803900"/>
          <p14:tracePt t="35288" x="3022600" y="5803900"/>
          <p14:tracePt t="35288" x="3009900" y="5810250"/>
          <p14:tracePt t="35304" x="2997200" y="5803900"/>
          <p14:tracePt t="35304" x="2984500" y="5803900"/>
          <p14:tracePt t="35321" x="2978150" y="5810250"/>
          <p14:tracePt t="35321" x="2971800" y="5803900"/>
          <p14:tracePt t="35338" x="2965450" y="5810250"/>
          <p14:tracePt t="35353" x="2959100" y="5810250"/>
          <p14:tracePt t="35369" x="2965450" y="5810250"/>
          <p14:tracePt t="35386" x="2971800" y="5816600"/>
          <p14:tracePt t="35386" x="2990850" y="5816600"/>
          <p14:tracePt t="35404" x="2997200" y="5816600"/>
          <p14:tracePt t="35404" x="3009900" y="5816600"/>
          <p14:tracePt t="35421" x="3022600" y="5816600"/>
          <p14:tracePt t="35421" x="3035300" y="5822950"/>
          <p14:tracePt t="35438" x="3048000" y="5816600"/>
          <p14:tracePt t="35438" x="3060700" y="5816600"/>
          <p14:tracePt t="35454" x="3079750" y="5816600"/>
          <p14:tracePt t="35454" x="3117850" y="5816600"/>
          <p14:tracePt t="35472" x="3136900" y="5816600"/>
          <p14:tracePt t="35486" x="3162300" y="5816600"/>
          <p14:tracePt t="35486" x="3219450" y="5816600"/>
          <p14:tracePt t="35505" x="3244850" y="5816600"/>
          <p14:tracePt t="35505" x="3276600" y="5816600"/>
          <p14:tracePt t="35522" x="3308350" y="5816600"/>
          <p14:tracePt t="35522" x="3346450" y="5816600"/>
          <p14:tracePt t="35538" x="3384550" y="5810250"/>
          <p14:tracePt t="35538" x="3416300" y="5803900"/>
          <p14:tracePt t="35538" x="3454400" y="5797550"/>
          <p14:tracePt t="35557" x="3498850" y="5784850"/>
          <p14:tracePt t="35570" x="3543300" y="5778500"/>
          <p14:tracePt t="35570" x="3632200" y="5765800"/>
          <p14:tracePt t="35588" x="3683000" y="5759450"/>
          <p14:tracePt t="35588" x="3727450" y="5753100"/>
          <p14:tracePt t="35605" x="3784600" y="5746750"/>
          <p14:tracePt t="35605" x="3835400" y="5746750"/>
          <p14:tracePt t="35621" x="3886200" y="5746750"/>
          <p14:tracePt t="35621" x="3943350" y="5740400"/>
          <p14:tracePt t="35621" x="3994150" y="5740400"/>
          <p14:tracePt t="35640" x="4044950" y="5740400"/>
          <p14:tracePt t="35640" x="4095750" y="5740400"/>
          <p14:tracePt t="35655" x="4146550" y="5734050"/>
          <p14:tracePt t="35655" x="4197350" y="5734050"/>
          <p14:tracePt t="35671" x="4241800" y="5727700"/>
          <p14:tracePt t="35671" x="4279900" y="5727700"/>
          <p14:tracePt t="35688" x="4324350" y="5721350"/>
          <p14:tracePt t="35688" x="4394200" y="5715000"/>
          <p14:tracePt t="35705" x="4425950" y="5715000"/>
          <p14:tracePt t="35705" x="4451350" y="5715000"/>
          <p14:tracePt t="35722" x="4476750" y="5715000"/>
          <p14:tracePt t="35722" x="4502150" y="5715000"/>
          <p14:tracePt t="35739" x="4521200" y="5715000"/>
          <p14:tracePt t="35739" x="4533900" y="5715000"/>
          <p14:tracePt t="35755" x="4546600" y="5715000"/>
          <p14:tracePt t="35755" x="4559300" y="5721350"/>
          <p14:tracePt t="35773" x="4565650" y="5727700"/>
          <p14:tracePt t="35788" x="4559300" y="5727700"/>
          <p14:tracePt t="35824" x="4552950" y="5727700"/>
          <p14:tracePt t="35832" x="4546600" y="5727700"/>
          <p14:tracePt t="35841" x="4540250" y="5727700"/>
          <p14:tracePt t="35854" x="4533900" y="5734050"/>
          <p14:tracePt t="35854" x="4521200" y="5727700"/>
          <p14:tracePt t="35875" x="4514850" y="5727700"/>
          <p14:tracePt t="35887" x="4508500" y="5727700"/>
          <p14:tracePt t="35904" x="4508500" y="5715000"/>
          <p14:tracePt t="35921" x="4514850" y="5708650"/>
          <p14:tracePt t="35960" x="4521200" y="5702300"/>
          <p14:tracePt t="35976" x="4527550" y="5702300"/>
          <p14:tracePt t="35992" x="4527550" y="5695950"/>
          <p14:tracePt t="36004" x="4533900" y="5689600"/>
          <p14:tracePt t="36028" x="4533900" y="5683250"/>
          <p14:tracePt t="36064" x="4540250" y="5676900"/>
          <p14:tracePt t="36180" x="4546600" y="5676900"/>
          <p14:tracePt t="36208" x="4552950" y="5676900"/>
          <p14:tracePt t="36284" x="4559300" y="5676900"/>
          <p14:tracePt t="36304" x="4565650" y="5676900"/>
          <p14:tracePt t="36328" x="4572000" y="5676900"/>
          <p14:tracePt t="36361" x="4572000" y="5683250"/>
          <p14:tracePt t="36396" x="4578350" y="5683250"/>
          <p14:tracePt t="36424" x="4584700" y="5689600"/>
          <p14:tracePt t="36456" x="4591050" y="5689600"/>
          <p14:tracePt t="36484" x="4597400" y="5689600"/>
          <p14:tracePt t="36560" x="4597400" y="5695950"/>
          <p14:tracePt t="36584" x="4597400" y="5702300"/>
          <p14:tracePt t="36604" x="4603750" y="5702300"/>
          <p14:tracePt t="36636" x="4610100" y="5702300"/>
          <p14:tracePt t="36660" x="4616450" y="5695950"/>
          <p14:tracePt t="36672" x="4622800" y="5702300"/>
          <p14:tracePt t="36720" x="4629150" y="5695950"/>
          <p14:tracePt t="36740" x="4635500" y="5695950"/>
          <p14:tracePt t="36764" x="4641850" y="5702300"/>
          <p14:tracePt t="36780" x="4648200" y="5695950"/>
          <p14:tracePt t="36800" x="4648200" y="5702300"/>
          <p14:tracePt t="36824" x="4654550" y="5695950"/>
          <p14:tracePt t="36876" x="4654550" y="5689600"/>
          <p14:tracePt t="36912" x="4654550" y="5683250"/>
          <p14:tracePt t="36936" x="4660900" y="5676900"/>
          <p14:tracePt t="36952" x="4667250" y="5676900"/>
          <p14:tracePt t="36964" x="4679950" y="5676900"/>
          <p14:tracePt t="36996" x="4686300" y="5676900"/>
          <p14:tracePt t="37004" x="4692650" y="5676900"/>
          <p14:tracePt t="37013" x="4699000" y="5676900"/>
          <p14:tracePt t="37013" x="4711700" y="5676900"/>
          <p14:tracePt t="37028" x="4724400" y="5676900"/>
          <p14:tracePt t="37028" x="4737100" y="5676900"/>
          <p14:tracePt t="37044" x="4749800" y="5683250"/>
          <p14:tracePt t="37044" x="4768850" y="5683250"/>
          <p14:tracePt t="37060" x="4787900" y="5683250"/>
          <p14:tracePt t="37060" x="4813300" y="5683250"/>
          <p14:tracePt t="37078" x="4838700" y="5683250"/>
          <p14:tracePt t="37078" x="4889500" y="5683250"/>
          <p14:tracePt t="37094" x="4927600" y="5683250"/>
          <p14:tracePt t="37094" x="4959350" y="5683250"/>
          <p14:tracePt t="37110" x="4997450" y="5683250"/>
          <p14:tracePt t="37110" x="5035550" y="5683250"/>
          <p14:tracePt t="37127" x="5073650" y="5676900"/>
          <p14:tracePt t="37127" x="5162550" y="5676900"/>
          <p14:tracePt t="37145" x="5207000" y="5676900"/>
          <p14:tracePt t="37145" x="5251450" y="5676900"/>
          <p14:tracePt t="37161" x="5302250" y="5676900"/>
          <p14:tracePt t="37161" x="5353050" y="5676900"/>
          <p14:tracePt t="37178" x="5403850" y="5676900"/>
          <p14:tracePt t="37178" x="5461000" y="5683250"/>
          <p14:tracePt t="37194" x="5511800" y="5683250"/>
          <p14:tracePt t="37194" x="5568950" y="5689600"/>
          <p14:tracePt t="37194" x="5626100" y="5695950"/>
          <p14:tracePt t="37213" x="5683250" y="5695950"/>
          <p14:tracePt t="37225" x="5746750" y="5702300"/>
          <p14:tracePt t="37225" x="5803900" y="5708650"/>
          <p14:tracePt t="37245" x="5911850" y="5715000"/>
          <p14:tracePt t="37245" x="5969000" y="5721350"/>
          <p14:tracePt t="37261" x="6019800" y="5721350"/>
          <p14:tracePt t="37261" x="6070600" y="5715000"/>
          <p14:tracePt t="37278" x="6115050" y="5708650"/>
          <p14:tracePt t="37278" x="6159500" y="5708650"/>
          <p14:tracePt t="37278" x="6197600" y="5702300"/>
          <p14:tracePt t="37297" x="6235700" y="5702300"/>
          <p14:tracePt t="37309" x="6267450" y="5702300"/>
          <p14:tracePt t="37309" x="6330950" y="5708650"/>
          <p14:tracePt t="37328" x="6356350" y="5721350"/>
          <p14:tracePt t="37328" x="6381750" y="5727700"/>
          <p14:tracePt t="37345" x="6407150" y="5740400"/>
          <p14:tracePt t="37345" x="6432550" y="5753100"/>
          <p14:tracePt t="37362" x="6451600" y="5765800"/>
          <p14:tracePt t="37362" x="6464300" y="5778500"/>
          <p14:tracePt t="37378" x="6477000" y="5791200"/>
          <p14:tracePt t="37378" x="6496050" y="5803900"/>
          <p14:tracePt t="37395" x="6496050" y="5810250"/>
          <p14:tracePt t="37395" x="6502400" y="5822950"/>
          <p14:tracePt t="37412" x="6502400" y="5829300"/>
          <p14:tracePt t="37412" x="6496050" y="5835650"/>
          <p14:tracePt t="37428" x="6489700" y="5842000"/>
          <p14:tracePt t="37428" x="6483350" y="5848350"/>
          <p14:tracePt t="37445" x="6483350" y="5854700"/>
          <p14:tracePt t="37445" x="6477000" y="5861050"/>
          <p14:tracePt t="37462" x="6470650" y="5867400"/>
          <p14:tracePt t="37477" x="6470650" y="5861050"/>
          <p14:tracePt t="37520" x="6477000" y="5854700"/>
          <p14:tracePt t="37528" x="6483350" y="5854700"/>
          <p14:tracePt t="37544" x="6489700" y="5848350"/>
          <p14:tracePt t="37560" x="6496050" y="5842000"/>
          <p14:tracePt t="37577" x="6502400" y="5835650"/>
          <p14:tracePt t="37594" x="6508750" y="5835650"/>
          <p14:tracePt t="37612" x="6508750" y="5842000"/>
          <p14:tracePt t="37700" x="6508750" y="5835650"/>
          <p14:tracePt t="37740" x="6502400" y="5835650"/>
          <p14:tracePt t="37784" x="6496050" y="5835650"/>
          <p14:tracePt t="37800" x="6489700" y="5842000"/>
          <p14:tracePt t="37821" x="6483350" y="5842000"/>
          <p14:tracePt t="37836" x="6477000" y="5842000"/>
          <p14:tracePt t="37852" x="6470650" y="5842000"/>
          <p14:tracePt t="37866" x="6464300" y="5842000"/>
          <p14:tracePt t="37878" x="6457950" y="5842000"/>
          <p14:tracePt t="37894" x="6451600" y="5842000"/>
          <p14:tracePt t="37894" x="6438900" y="5842000"/>
          <p14:tracePt t="37913" x="6432550" y="5842000"/>
          <p14:tracePt t="37928" x="6426200" y="5842000"/>
          <p14:tracePt t="37928" x="6419850" y="5842000"/>
          <p14:tracePt t="37928" x="6407150" y="5842000"/>
          <p14:tracePt t="37949" x="6400800" y="5842000"/>
          <p14:tracePt t="37961" x="6388100" y="5848350"/>
          <p14:tracePt t="37961" x="6381750" y="5848350"/>
          <p14:tracePt t="37961" x="6369050" y="5848350"/>
          <p14:tracePt t="37982" x="6362700" y="5854700"/>
          <p14:tracePt t="37982" x="6350000" y="5854700"/>
          <p14:tracePt t="37997" x="6330950" y="5861050"/>
          <p14:tracePt t="37997" x="6318250" y="5867400"/>
          <p14:tracePt t="38013" x="6299200" y="5873750"/>
          <p14:tracePt t="38013" x="6280150" y="5880100"/>
          <p14:tracePt t="38030" x="6261100" y="5886450"/>
          <p14:tracePt t="38030" x="6210300" y="5892800"/>
          <p14:tracePt t="38047" x="6178550" y="5899150"/>
          <p14:tracePt t="38047" x="6153150" y="5905500"/>
          <p14:tracePt t="38063" x="6121400" y="5918200"/>
          <p14:tracePt t="38063" x="6083300" y="5924550"/>
          <p14:tracePt t="38080" x="6045200" y="5930900"/>
          <p14:tracePt t="38080" x="6007100" y="5943600"/>
          <p14:tracePt t="38096" x="5969000" y="5949950"/>
          <p14:tracePt t="38096" x="5880100" y="5975350"/>
          <p14:tracePt t="38114" x="5835650" y="5988050"/>
          <p14:tracePt t="38114" x="5791200" y="5994400"/>
          <p14:tracePt t="38130" x="5740400" y="6007100"/>
          <p14:tracePt t="38130" x="5689600" y="6019800"/>
          <p14:tracePt t="38146" x="5645150" y="6032500"/>
          <p14:tracePt t="38146" x="5594350" y="6045200"/>
          <p14:tracePt t="38146" x="5543550" y="6051550"/>
          <p14:tracePt t="38166" x="5499100" y="6064250"/>
          <p14:tracePt t="38179" x="5448300" y="6070600"/>
          <p14:tracePt t="38179" x="5353050" y="6089650"/>
          <p14:tracePt t="38198" x="5308600" y="6096000"/>
          <p14:tracePt t="38198" x="5264150" y="6102350"/>
          <p14:tracePt t="38214" x="5219700" y="6108700"/>
          <p14:tracePt t="38214" x="5175250" y="6115050"/>
          <p14:tracePt t="38214" x="5130800" y="6115050"/>
          <p14:tracePt t="38233" x="5086350" y="6121400"/>
          <p14:tracePt t="38246" x="5041900" y="6127750"/>
          <p14:tracePt t="38246" x="4946650" y="6134100"/>
          <p14:tracePt t="38265" x="4902200" y="6134100"/>
          <p14:tracePt t="38265" x="4851400" y="6134100"/>
          <p14:tracePt t="38281" x="4800600" y="6140450"/>
          <p14:tracePt t="38281" x="4749800" y="6146800"/>
          <p14:tracePt t="38297" x="4699000" y="6146800"/>
          <p14:tracePt t="38297" x="4648200" y="6153150"/>
          <p14:tracePt t="38314" x="4591050" y="6153150"/>
          <p14:tracePt t="38314" x="4533900" y="6159500"/>
          <p14:tracePt t="38314" x="4476750" y="6165850"/>
          <p14:tracePt t="38333" x="4425950" y="6165850"/>
          <p14:tracePt t="38333" x="4368800" y="6172200"/>
          <p14:tracePt t="38347" x="4305300" y="6172200"/>
          <p14:tracePt t="38347" x="4248150" y="6178550"/>
          <p14:tracePt t="38365" x="4191000" y="6178550"/>
          <p14:tracePt t="38365" x="4133850" y="6178550"/>
          <p14:tracePt t="38381" x="4076700" y="6184900"/>
          <p14:tracePt t="38381" x="4019550" y="6184900"/>
          <p14:tracePt t="38398" x="3962400" y="6184900"/>
          <p14:tracePt t="38398" x="3860800" y="6191250"/>
          <p14:tracePt t="38414" x="3810000" y="6197600"/>
          <p14:tracePt t="38414" x="3759200" y="6203950"/>
          <p14:tracePt t="38431" x="3714750" y="6210300"/>
          <p14:tracePt t="38431" x="3676650" y="6216650"/>
          <p14:tracePt t="38448" x="3632200" y="6229350"/>
          <p14:tracePt t="38448" x="3562350" y="6248400"/>
          <p14:tracePt t="38465" x="3530600" y="6261100"/>
          <p14:tracePt t="38465" x="3498850" y="6273800"/>
          <p14:tracePt t="38482" x="3473450" y="6292850"/>
          <p14:tracePt t="38482" x="3454400" y="6305550"/>
          <p14:tracePt t="38498" x="3429000" y="6324600"/>
          <p14:tracePt t="38515" x="3397250" y="6356350"/>
          <p14:tracePt t="38532" x="3371850" y="6381750"/>
          <p14:tracePt t="38547" x="3352800" y="6407150"/>
          <p14:tracePt t="38547" x="3346450" y="6426200"/>
          <p14:tracePt t="38566" x="3365500" y="6432550"/>
          <p14:tracePt t="38625" x="3390900" y="6426200"/>
          <p14:tracePt t="38645" x="3416300" y="6419850"/>
          <p14:tracePt t="38661" x="3441700" y="6413500"/>
          <p14:tracePt t="38677" x="3467100" y="6400800"/>
          <p14:tracePt t="38693" x="3498850" y="6394450"/>
          <p14:tracePt t="38705" x="3543300" y="6394450"/>
          <p14:tracePt t="38721" x="3562350" y="6394450"/>
          <p14:tracePt t="38730" x="3587750" y="6394450"/>
          <p14:tracePt t="38730" x="3613150" y="6400800"/>
          <p14:tracePt t="38749" x="3638550" y="6400800"/>
          <p14:tracePt t="38749" x="3702050" y="6400800"/>
          <p14:tracePt t="38767" x="3727450" y="6400800"/>
          <p14:tracePt t="38767" x="3765550" y="6400800"/>
          <p14:tracePt t="38783" x="3797300" y="6400800"/>
          <p14:tracePt t="38783" x="3835400" y="6400800"/>
          <p14:tracePt t="38799" x="3867150" y="6394450"/>
          <p14:tracePt t="38799" x="3905250" y="6388100"/>
          <p14:tracePt t="38817" x="3943350" y="6381750"/>
          <p14:tracePt t="38817" x="4025900" y="6362700"/>
          <p14:tracePt t="38833" x="4070350" y="6356350"/>
          <p14:tracePt t="38833" x="4114800" y="6356350"/>
          <p14:tracePt t="38851" x="4165600" y="6350000"/>
          <p14:tracePt t="38851" x="4210050" y="6343650"/>
          <p14:tracePt t="38867" x="4260850" y="6343650"/>
          <p14:tracePt t="38867" x="4311650" y="6343650"/>
          <p14:tracePt t="38867" x="4356100" y="6337300"/>
          <p14:tracePt t="38886" x="4406900" y="6330950"/>
          <p14:tracePt t="38898" x="4457700" y="6324600"/>
          <p14:tracePt t="38898" x="4502150" y="6324600"/>
          <p14:tracePt t="38918" x="4603750" y="6305550"/>
          <p14:tracePt t="38918" x="4654550" y="6299200"/>
          <p14:tracePt t="38934" x="4699000" y="6292850"/>
          <p14:tracePt t="38934" x="4749800" y="6286500"/>
          <p14:tracePt t="38950" x="4794250" y="6280150"/>
          <p14:tracePt t="38950" x="4845050" y="6273800"/>
          <p14:tracePt t="38950" x="4895850" y="6267450"/>
          <p14:tracePt t="38969" x="4940300" y="6261100"/>
          <p14:tracePt t="38981" x="4991100" y="6261100"/>
          <p14:tracePt t="38981" x="5035550" y="6261100"/>
          <p14:tracePt t="38981" x="5086350" y="6261100"/>
          <p14:tracePt t="39002" x="5130800" y="6254750"/>
          <p14:tracePt t="39002" x="5175250" y="6254750"/>
          <p14:tracePt t="39017" x="5219700" y="6254750"/>
          <p14:tracePt t="39017" x="5257800" y="6254750"/>
          <p14:tracePt t="39034" x="5295900" y="6248400"/>
          <p14:tracePt t="39034" x="5334000" y="6242050"/>
          <p14:tracePt t="39050" x="5372100" y="6235700"/>
          <p14:tracePt t="39050" x="5435600" y="6229350"/>
          <p14:tracePt t="39068" x="5467350" y="6229350"/>
          <p14:tracePt t="39068" x="5492750" y="6223000"/>
          <p14:tracePt t="39084" x="5518150" y="6216650"/>
          <p14:tracePt t="39084" x="5537200" y="6216650"/>
          <p14:tracePt t="39101" x="5556250" y="6210300"/>
          <p14:tracePt t="39101" x="5575300" y="6210300"/>
          <p14:tracePt t="39118" x="5594350" y="6203950"/>
          <p14:tracePt t="39118" x="5613400" y="6197600"/>
          <p14:tracePt t="39134" x="5619750" y="6197600"/>
          <p14:tracePt t="39149" x="5626100" y="6191250"/>
          <p14:tracePt t="39166" x="5626100" y="6184900"/>
          <p14:tracePt t="39182" x="5619750" y="6184900"/>
          <p14:tracePt t="39182" x="5613400" y="6184900"/>
          <p14:tracePt t="39202" x="5600700" y="6184900"/>
          <p14:tracePt t="39202" x="5594350" y="6184900"/>
          <p14:tracePt t="39218" x="5588000" y="6184900"/>
          <p14:tracePt t="39218" x="5581650" y="6184900"/>
          <p14:tracePt t="39234" x="5575300" y="6184900"/>
          <p14:tracePt t="39249" x="5568950" y="6184900"/>
          <p14:tracePt t="39266" x="5575300" y="6178550"/>
          <p14:tracePt t="39313" x="5581650" y="6178550"/>
          <p14:tracePt t="39329" x="5588000" y="6172200"/>
          <p14:tracePt t="39345" x="5594350" y="6172200"/>
          <p14:tracePt t="39361" x="5600700" y="6165850"/>
          <p14:tracePt t="39373" x="5607050" y="6165850"/>
          <p14:tracePt t="39389" x="5613400" y="6165850"/>
          <p14:tracePt t="39406" x="5626100" y="6165850"/>
          <p14:tracePt t="39422" x="5632450" y="6172200"/>
          <p14:tracePt t="39422" x="5638800" y="6178550"/>
          <p14:tracePt t="39435" x="5645150" y="6178550"/>
          <p14:tracePt t="39435" x="5657850" y="6184900"/>
          <p14:tracePt t="39451" x="5670550" y="6191250"/>
          <p14:tracePt t="39451" x="5689600" y="6191250"/>
          <p14:tracePt t="39468" x="5708650" y="6197600"/>
          <p14:tracePt t="39468" x="5753100" y="6203950"/>
          <p14:tracePt t="39486" x="5784850" y="6210300"/>
          <p14:tracePt t="39486" x="5816600" y="6216650"/>
          <p14:tracePt t="39502" x="5848350" y="6216650"/>
          <p14:tracePt t="39502" x="5886450" y="6223000"/>
          <p14:tracePt t="39518" x="5924550" y="6223000"/>
          <p14:tracePt t="39518" x="5969000" y="6229350"/>
          <p14:tracePt t="39536" x="6013450" y="6229350"/>
          <p14:tracePt t="39536" x="6064250" y="6235700"/>
          <p14:tracePt t="39536" x="6115050" y="6235700"/>
          <p14:tracePt t="39555" x="6159500" y="6235700"/>
          <p14:tracePt t="39567" x="6210300" y="6235700"/>
          <p14:tracePt t="39567" x="6318250" y="6235700"/>
          <p14:tracePt t="39586" x="6369050" y="6229350"/>
          <p14:tracePt t="39586" x="6426200" y="6229350"/>
          <p14:tracePt t="39603" x="6477000" y="6229350"/>
          <p14:tracePt t="39603" x="6534150" y="6235700"/>
          <p14:tracePt t="39603" x="6591300" y="6242050"/>
          <p14:tracePt t="39621" x="6654800" y="6248400"/>
          <p14:tracePt t="39633" x="6711950" y="6261100"/>
          <p14:tracePt t="39633" x="6832600" y="6286500"/>
          <p14:tracePt t="39655" x="6889750" y="6299200"/>
          <p14:tracePt t="39655" x="6946900" y="6318250"/>
          <p14:tracePt t="39669" x="7004050" y="6324600"/>
          <p14:tracePt t="39669" x="7054850" y="6330950"/>
          <p14:tracePt t="39686" x="7105650" y="6343650"/>
          <p14:tracePt t="39686" x="7150100" y="6343650"/>
          <p14:tracePt t="39703" x="7194550" y="6343650"/>
          <p14:tracePt t="39703" x="7232650" y="6337300"/>
          <p14:tracePt t="39719" x="7270750" y="6324600"/>
          <p14:tracePt t="39719" x="7334250" y="6311900"/>
          <p14:tracePt t="39736" x="7359650" y="6305550"/>
          <p14:tracePt t="39736" x="7378700" y="6299200"/>
          <p14:tracePt t="39753" x="7404100" y="6292850"/>
          <p14:tracePt t="39753" x="7423150" y="6286500"/>
          <p14:tracePt t="39770" x="7435850" y="6286500"/>
          <p14:tracePt t="39770" x="7461250" y="6273800"/>
          <p14:tracePt t="39787" x="7467600" y="6267450"/>
          <p14:tracePt t="39787" x="7480300" y="6261100"/>
          <p14:tracePt t="39803" x="7473950" y="6261100"/>
          <p14:tracePt t="39845" x="7467600" y="6254750"/>
          <p14:tracePt t="39853" x="7461250" y="6261100"/>
          <p14:tracePt t="39853" x="7454900" y="6261100"/>
          <p14:tracePt t="39870" x="7442200" y="6261100"/>
          <p14:tracePt t="39870" x="7435850" y="6261100"/>
          <p14:tracePt t="39888" x="7435850" y="6267450"/>
          <p14:tracePt t="39888" x="7429500" y="6267450"/>
          <p14:tracePt t="39904" x="7423150" y="6261100"/>
          <p14:tracePt t="39918" x="7416800" y="6254750"/>
          <p14:tracePt t="39935" x="7416800" y="6248400"/>
          <p14:tracePt t="39935" x="7410450" y="6242050"/>
          <p14:tracePt t="39954" x="7404100" y="6229350"/>
          <p14:tracePt t="39968" x="7397750" y="6229350"/>
          <p14:tracePt t="39985" x="7397750" y="6223000"/>
          <p14:tracePt t="40014" x="7397750" y="6216650"/>
          <p14:tracePt t="40025" x="7397750" y="6210300"/>
          <p14:tracePt t="40035" x="7404100" y="6210300"/>
          <p14:tracePt t="40035" x="7404100" y="6203950"/>
          <p14:tracePt t="40054" x="7410450" y="6191250"/>
          <p14:tracePt t="40068" x="7416800" y="6191250"/>
          <p14:tracePt t="40085" x="7416800" y="6184900"/>
          <p14:tracePt t="40102" x="7416800" y="6178550"/>
          <p14:tracePt t="40102" x="7410450" y="6165850"/>
          <p14:tracePt t="40121" x="7410450" y="6159500"/>
          <p14:tracePt t="40121" x="7404100" y="6146800"/>
          <p14:tracePt t="40138" x="7404100" y="6140450"/>
          <p14:tracePt t="40138" x="7391400" y="6108700"/>
          <p14:tracePt t="40154" x="7385050" y="6089650"/>
          <p14:tracePt t="40154" x="7378700" y="60769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642910" y="357166"/>
            <a:ext cx="7772400" cy="685800"/>
          </a:xfrm>
        </p:spPr>
        <p:txBody>
          <a:bodyPr>
            <a:normAutofit/>
          </a:bodyPr>
          <a:lstStyle/>
          <a:p>
            <a:r>
              <a:rPr lang="ja-JP" altLang="en-US" dirty="0"/>
              <a:t>実験を始める前にすること</a:t>
            </a:r>
          </a:p>
        </p:txBody>
      </p:sp>
      <p:sp>
        <p:nvSpPr>
          <p:cNvPr id="423939" name="Text Box 3"/>
          <p:cNvSpPr txBox="1">
            <a:spLocks noChangeArrowheads="1"/>
          </p:cNvSpPr>
          <p:nvPr/>
        </p:nvSpPr>
        <p:spPr bwMode="auto">
          <a:xfrm>
            <a:off x="468313" y="5445125"/>
            <a:ext cx="8305800" cy="822325"/>
          </a:xfrm>
          <a:prstGeom prst="rect">
            <a:avLst/>
          </a:prstGeom>
          <a:noFill/>
          <a:ln w="38100">
            <a:noFill/>
            <a:miter lim="800000"/>
            <a:headEnd/>
            <a:tailEnd/>
          </a:ln>
          <a:effectLst/>
        </p:spPr>
        <p:txBody>
          <a:bodyPr>
            <a:spAutoFit/>
          </a:bodyPr>
          <a:lstStyle/>
          <a:p>
            <a:r>
              <a:rPr lang="ja-JP" altLang="en-US"/>
              <a:t>多数の要因のうち，実際に制御しなければならないものを選び，条件を人為的に設定して，結果を比較する</a:t>
            </a:r>
          </a:p>
        </p:txBody>
      </p:sp>
      <p:sp>
        <p:nvSpPr>
          <p:cNvPr id="423995" name="Line 59"/>
          <p:cNvSpPr>
            <a:spLocks noChangeShapeType="1"/>
          </p:cNvSpPr>
          <p:nvPr/>
        </p:nvSpPr>
        <p:spPr bwMode="auto">
          <a:xfrm>
            <a:off x="3924300" y="5876925"/>
            <a:ext cx="3124200" cy="0"/>
          </a:xfrm>
          <a:prstGeom prst="line">
            <a:avLst/>
          </a:prstGeom>
          <a:noFill/>
          <a:ln w="38100">
            <a:solidFill>
              <a:srgbClr val="FF6600"/>
            </a:solidFill>
            <a:round/>
            <a:headEnd/>
            <a:tailEnd/>
          </a:ln>
          <a:effectLst/>
        </p:spPr>
        <p:txBody>
          <a:bodyPr wrap="none" anchor="ctr">
            <a:spAutoFit/>
          </a:bodyPr>
          <a:lstStyle/>
          <a:p>
            <a:endParaRPr lang="ja-JP" altLang="en-US"/>
          </a:p>
        </p:txBody>
      </p:sp>
      <p:sp>
        <p:nvSpPr>
          <p:cNvPr id="423996" name="Text Box 60"/>
          <p:cNvSpPr txBox="1">
            <a:spLocks noChangeArrowheads="1"/>
          </p:cNvSpPr>
          <p:nvPr/>
        </p:nvSpPr>
        <p:spPr bwMode="auto">
          <a:xfrm>
            <a:off x="0" y="1412875"/>
            <a:ext cx="9134475" cy="457200"/>
          </a:xfrm>
          <a:prstGeom prst="rect">
            <a:avLst/>
          </a:prstGeom>
          <a:noFill/>
          <a:ln w="38100">
            <a:noFill/>
            <a:miter lim="800000"/>
            <a:headEnd/>
            <a:tailEnd/>
          </a:ln>
          <a:effectLst/>
        </p:spPr>
        <p:txBody>
          <a:bodyPr wrap="none">
            <a:spAutoFit/>
          </a:bodyPr>
          <a:lstStyle/>
          <a:p>
            <a:r>
              <a:rPr lang="ja-JP" altLang="en-US"/>
              <a:t>要因を挙げ，その関係を図示する　例</a:t>
            </a:r>
            <a:r>
              <a:rPr lang="en-US" altLang="ja-JP"/>
              <a:t>:</a:t>
            </a:r>
            <a:r>
              <a:rPr lang="ja-JP" altLang="en-US"/>
              <a:t>イネの収量に影響を与える要因</a:t>
            </a:r>
          </a:p>
        </p:txBody>
      </p:sp>
      <p:sp>
        <p:nvSpPr>
          <p:cNvPr id="423997" name="Text Box 61"/>
          <p:cNvSpPr txBox="1">
            <a:spLocks noChangeArrowheads="1"/>
          </p:cNvSpPr>
          <p:nvPr/>
        </p:nvSpPr>
        <p:spPr bwMode="auto">
          <a:xfrm>
            <a:off x="395288" y="2205038"/>
            <a:ext cx="3282950" cy="457200"/>
          </a:xfrm>
          <a:prstGeom prst="rect">
            <a:avLst/>
          </a:prstGeom>
          <a:noFill/>
          <a:ln w="38100">
            <a:noFill/>
            <a:miter lim="800000"/>
            <a:headEnd/>
            <a:tailEnd/>
          </a:ln>
          <a:effectLst/>
        </p:spPr>
        <p:txBody>
          <a:bodyPr wrap="none">
            <a:spAutoFit/>
          </a:bodyPr>
          <a:lstStyle/>
          <a:p>
            <a:r>
              <a:rPr lang="ja-JP" altLang="en-US"/>
              <a:t>気象要因：気温，日射量</a:t>
            </a:r>
          </a:p>
        </p:txBody>
      </p:sp>
      <p:sp>
        <p:nvSpPr>
          <p:cNvPr id="423998" name="Text Box 62"/>
          <p:cNvSpPr txBox="1">
            <a:spLocks noChangeArrowheads="1"/>
          </p:cNvSpPr>
          <p:nvPr/>
        </p:nvSpPr>
        <p:spPr bwMode="auto">
          <a:xfrm>
            <a:off x="3924300" y="3284538"/>
            <a:ext cx="793750" cy="457200"/>
          </a:xfrm>
          <a:prstGeom prst="rect">
            <a:avLst/>
          </a:prstGeom>
          <a:noFill/>
          <a:ln w="38100">
            <a:noFill/>
            <a:miter lim="800000"/>
            <a:headEnd/>
            <a:tailEnd/>
          </a:ln>
          <a:effectLst/>
        </p:spPr>
        <p:txBody>
          <a:bodyPr wrap="none">
            <a:spAutoFit/>
          </a:bodyPr>
          <a:lstStyle/>
          <a:p>
            <a:r>
              <a:rPr lang="ja-JP" altLang="en-US"/>
              <a:t>収量</a:t>
            </a:r>
          </a:p>
        </p:txBody>
      </p:sp>
      <p:sp>
        <p:nvSpPr>
          <p:cNvPr id="423999" name="Line 63"/>
          <p:cNvSpPr>
            <a:spLocks noChangeShapeType="1"/>
          </p:cNvSpPr>
          <p:nvPr/>
        </p:nvSpPr>
        <p:spPr bwMode="auto">
          <a:xfrm>
            <a:off x="2843213" y="2708275"/>
            <a:ext cx="1152525" cy="649288"/>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24000" name="Text Box 64"/>
          <p:cNvSpPr txBox="1">
            <a:spLocks noChangeArrowheads="1"/>
          </p:cNvSpPr>
          <p:nvPr/>
        </p:nvSpPr>
        <p:spPr bwMode="auto">
          <a:xfrm>
            <a:off x="5200650" y="2205038"/>
            <a:ext cx="3181350" cy="457200"/>
          </a:xfrm>
          <a:prstGeom prst="rect">
            <a:avLst/>
          </a:prstGeom>
          <a:noFill/>
          <a:ln w="38100">
            <a:noFill/>
            <a:miter lim="800000"/>
            <a:headEnd/>
            <a:tailEnd/>
          </a:ln>
          <a:effectLst/>
        </p:spPr>
        <p:txBody>
          <a:bodyPr wrap="none">
            <a:spAutoFit/>
          </a:bodyPr>
          <a:lstStyle/>
          <a:p>
            <a:r>
              <a:rPr lang="ja-JP" altLang="en-US"/>
              <a:t>栽培：育苗，施肥，農薬</a:t>
            </a:r>
          </a:p>
        </p:txBody>
      </p:sp>
      <p:sp>
        <p:nvSpPr>
          <p:cNvPr id="424001" name="Line 65"/>
          <p:cNvSpPr>
            <a:spLocks noChangeShapeType="1"/>
          </p:cNvSpPr>
          <p:nvPr/>
        </p:nvSpPr>
        <p:spPr bwMode="auto">
          <a:xfrm flipH="1">
            <a:off x="4643438" y="2708275"/>
            <a:ext cx="1657350" cy="649288"/>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24002" name="Text Box 66"/>
          <p:cNvSpPr txBox="1">
            <a:spLocks noChangeArrowheads="1"/>
          </p:cNvSpPr>
          <p:nvPr/>
        </p:nvSpPr>
        <p:spPr bwMode="auto">
          <a:xfrm>
            <a:off x="395288" y="3573463"/>
            <a:ext cx="1403350" cy="457200"/>
          </a:xfrm>
          <a:prstGeom prst="rect">
            <a:avLst/>
          </a:prstGeom>
          <a:noFill/>
          <a:ln w="38100">
            <a:noFill/>
            <a:miter lim="800000"/>
            <a:headEnd/>
            <a:tailEnd/>
          </a:ln>
          <a:effectLst/>
        </p:spPr>
        <p:txBody>
          <a:bodyPr wrap="none">
            <a:spAutoFit/>
          </a:bodyPr>
          <a:lstStyle/>
          <a:p>
            <a:r>
              <a:rPr lang="ja-JP" altLang="en-US"/>
              <a:t>土壌要因</a:t>
            </a:r>
          </a:p>
        </p:txBody>
      </p:sp>
      <p:sp>
        <p:nvSpPr>
          <p:cNvPr id="424003" name="Line 67"/>
          <p:cNvSpPr>
            <a:spLocks noChangeShapeType="1"/>
          </p:cNvSpPr>
          <p:nvPr/>
        </p:nvSpPr>
        <p:spPr bwMode="auto">
          <a:xfrm flipV="1">
            <a:off x="1835150" y="3573463"/>
            <a:ext cx="2016125" cy="287337"/>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424004" name="Text Box 68"/>
          <p:cNvSpPr txBox="1">
            <a:spLocks noChangeArrowheads="1"/>
          </p:cNvSpPr>
          <p:nvPr/>
        </p:nvSpPr>
        <p:spPr bwMode="auto">
          <a:xfrm>
            <a:off x="5867400" y="3357563"/>
            <a:ext cx="2622550" cy="457200"/>
          </a:xfrm>
          <a:prstGeom prst="rect">
            <a:avLst/>
          </a:prstGeom>
          <a:noFill/>
          <a:ln w="38100">
            <a:noFill/>
            <a:miter lim="800000"/>
            <a:headEnd/>
            <a:tailEnd/>
          </a:ln>
          <a:effectLst/>
        </p:spPr>
        <p:txBody>
          <a:bodyPr wrap="none">
            <a:spAutoFit/>
          </a:bodyPr>
          <a:lstStyle/>
          <a:p>
            <a:r>
              <a:rPr lang="ja-JP" altLang="en-US"/>
              <a:t>遺伝的要因（品種）</a:t>
            </a:r>
          </a:p>
        </p:txBody>
      </p:sp>
      <p:sp>
        <p:nvSpPr>
          <p:cNvPr id="424005" name="Line 69"/>
          <p:cNvSpPr>
            <a:spLocks noChangeShapeType="1"/>
          </p:cNvSpPr>
          <p:nvPr/>
        </p:nvSpPr>
        <p:spPr bwMode="auto">
          <a:xfrm flipH="1" flipV="1">
            <a:off x="4787900" y="3573463"/>
            <a:ext cx="1079500" cy="71437"/>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24006" name="Text Box 70"/>
          <p:cNvSpPr txBox="1">
            <a:spLocks noChangeArrowheads="1"/>
          </p:cNvSpPr>
          <p:nvPr/>
        </p:nvSpPr>
        <p:spPr bwMode="auto">
          <a:xfrm>
            <a:off x="1816100" y="4581525"/>
            <a:ext cx="2927350" cy="457200"/>
          </a:xfrm>
          <a:prstGeom prst="rect">
            <a:avLst/>
          </a:prstGeom>
          <a:noFill/>
          <a:ln w="38100">
            <a:noFill/>
            <a:miter lim="800000"/>
            <a:headEnd/>
            <a:tailEnd/>
          </a:ln>
          <a:effectLst/>
        </p:spPr>
        <p:txBody>
          <a:bodyPr wrap="none">
            <a:spAutoFit/>
          </a:bodyPr>
          <a:lstStyle/>
          <a:p>
            <a:r>
              <a:rPr lang="ja-JP" altLang="en-US"/>
              <a:t>生物的要因（病害虫）</a:t>
            </a:r>
          </a:p>
        </p:txBody>
      </p:sp>
      <p:sp>
        <p:nvSpPr>
          <p:cNvPr id="424007" name="Line 71"/>
          <p:cNvSpPr>
            <a:spLocks noChangeShapeType="1"/>
          </p:cNvSpPr>
          <p:nvPr/>
        </p:nvSpPr>
        <p:spPr bwMode="auto">
          <a:xfrm flipV="1">
            <a:off x="3635375" y="3716338"/>
            <a:ext cx="649288" cy="936625"/>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005153229"/>
      </p:ext>
    </p:extLst>
  </p:cSld>
  <p:clrMapOvr>
    <a:masterClrMapping/>
  </p:clrMapOvr>
  <mc:AlternateContent xmlns:mc="http://schemas.openxmlformats.org/markup-compatibility/2006">
    <mc:Choice xmlns:p14="http://schemas.microsoft.com/office/powerpoint/2010/main" Requires="p14">
      <p:transition spd="slow" p14:dur="2000" advTm="120118"/>
    </mc:Choice>
    <mc:Fallback>
      <p:transition spd="slow" advTm="1201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115" x="3873500" y="1987550"/>
          <p14:tracePt t="2137" x="3873500" y="1993900"/>
          <p14:tracePt t="2149" x="3873500" y="2000250"/>
          <p14:tracePt t="2158" x="3873500" y="2012950"/>
          <p14:tracePt t="2158" x="3873500" y="2025650"/>
          <p14:tracePt t="2177" x="3867150" y="2032000"/>
          <p14:tracePt t="2177" x="3867150" y="2044700"/>
          <p14:tracePt t="2195" x="3867150" y="2057400"/>
          <p14:tracePt t="2195" x="3867150" y="2076450"/>
          <p14:tracePt t="2212" x="3867150" y="2089150"/>
          <p14:tracePt t="2212" x="3867150" y="2101850"/>
          <p14:tracePt t="2227" x="3873500" y="2108200"/>
          <p14:tracePt t="2227" x="3879850" y="2114550"/>
          <p14:tracePt t="2244" x="3892550" y="2120900"/>
          <p14:tracePt t="2244" x="3898900" y="2120900"/>
          <p14:tracePt t="2261" x="3911600" y="2120900"/>
          <p14:tracePt t="2261" x="3937000" y="2114550"/>
          <p14:tracePt t="2278" x="3949700" y="2114550"/>
          <p14:tracePt t="2278" x="3962400" y="2108200"/>
          <p14:tracePt t="2295" x="3975100" y="2108200"/>
          <p14:tracePt t="2295" x="3981450" y="2108200"/>
          <p14:tracePt t="2311" x="3987800" y="2114550"/>
          <p14:tracePt t="2311" x="4000500" y="2114550"/>
          <p14:tracePt t="2311" x="4006850" y="2114550"/>
          <p14:tracePt t="2331" x="4013200" y="2114550"/>
          <p14:tracePt t="2342" x="4019550" y="2120900"/>
          <p14:tracePt t="2342" x="4032250" y="2120900"/>
          <p14:tracePt t="2362" x="4051300" y="2133600"/>
          <p14:tracePt t="2362" x="4064000" y="2133600"/>
          <p14:tracePt t="2378" x="4076700" y="2139950"/>
          <p14:tracePt t="2378" x="4083050" y="2139950"/>
          <p14:tracePt t="2378" x="4095750" y="2146300"/>
          <p14:tracePt t="2397" x="4102100" y="2146300"/>
          <p14:tracePt t="2409" x="4108450" y="2152650"/>
          <p14:tracePt t="2409" x="4114800" y="2152650"/>
          <p14:tracePt t="2409" x="4121150" y="2159000"/>
          <p14:tracePt t="2431" x="4127500" y="2165350"/>
          <p14:tracePt t="2443" x="4133850" y="2165350"/>
          <p14:tracePt t="2443" x="4152900" y="2171700"/>
          <p14:tracePt t="2462" x="4165600" y="2178050"/>
          <p14:tracePt t="2462" x="4178300" y="2178050"/>
          <p14:tracePt t="2478" x="4197350" y="2178050"/>
          <p14:tracePt t="2478" x="4210050" y="2178050"/>
          <p14:tracePt t="2478" x="4222750" y="2178050"/>
          <p14:tracePt t="2498" x="4235450" y="2178050"/>
          <p14:tracePt t="2498" x="4248150" y="2178050"/>
          <p14:tracePt t="2511" x="4254500" y="2184400"/>
          <p14:tracePt t="2511" x="4267200" y="2184400"/>
          <p14:tracePt t="2528" x="4273550" y="2190750"/>
          <p14:tracePt t="2528" x="4279900" y="2190750"/>
          <p14:tracePt t="2546" x="4286250" y="2197100"/>
          <p14:tracePt t="2546" x="4292600" y="2203450"/>
          <p14:tracePt t="2563" x="4292600" y="2209800"/>
          <p14:tracePt t="2563" x="4298950" y="2222500"/>
          <p14:tracePt t="2579" x="4298950" y="2228850"/>
          <p14:tracePt t="2579" x="4298950" y="2241550"/>
          <p14:tracePt t="2596" x="4298950" y="2247900"/>
          <p14:tracePt t="2596" x="4292600" y="2260600"/>
          <p14:tracePt t="2612" x="4292600" y="2266950"/>
          <p14:tracePt t="2612" x="4292600" y="2273300"/>
          <p14:tracePt t="2629" x="4286250" y="2279650"/>
          <p14:tracePt t="2629" x="4273550" y="2298700"/>
          <p14:tracePt t="2646" x="4267200" y="2305050"/>
          <p14:tracePt t="2646" x="4260850" y="2311400"/>
          <p14:tracePt t="2663" x="4254500" y="2324100"/>
          <p14:tracePt t="2663" x="4248150" y="2330450"/>
          <p14:tracePt t="2679" x="4241800" y="2343150"/>
          <p14:tracePt t="2679" x="4235450" y="2343150"/>
          <p14:tracePt t="2679" x="4229100" y="2349500"/>
          <p14:tracePt t="2698" x="4222750" y="2355850"/>
          <p14:tracePt t="2710" x="4216400" y="2362200"/>
          <p14:tracePt t="2710" x="4210050" y="2362200"/>
          <p14:tracePt t="2730" x="4197350" y="2362200"/>
          <p14:tracePt t="2745" x="4191000" y="2368550"/>
          <p14:tracePt t="2761" x="4184650" y="2362200"/>
          <p14:tracePt t="2777" x="4178300" y="2362200"/>
          <p14:tracePt t="2777" x="4171950" y="2362200"/>
          <p14:tracePt t="2777" x="4165600" y="2362200"/>
          <p14:tracePt t="2799" x="4159250" y="2362200"/>
          <p14:tracePt t="2799" x="4152900" y="2368550"/>
          <p14:tracePt t="2813" x="4140200" y="2374900"/>
          <p14:tracePt t="2813" x="4133850" y="2381250"/>
          <p14:tracePt t="2829" x="4121150" y="2381250"/>
          <p14:tracePt t="2829" x="4108450" y="2387600"/>
          <p14:tracePt t="2846" x="4095750" y="2400300"/>
          <p14:tracePt t="2846" x="4083050" y="2406650"/>
          <p14:tracePt t="2846" x="4070350" y="2413000"/>
          <p14:tracePt t="2866" x="4057650" y="2419350"/>
          <p14:tracePt t="2866" x="4038600" y="2432050"/>
          <p14:tracePt t="2880" x="4025900" y="2444750"/>
          <p14:tracePt t="2880" x="4006850" y="2451100"/>
          <p14:tracePt t="2897" x="3994150" y="2463800"/>
          <p14:tracePt t="2897" x="3981450" y="2482850"/>
          <p14:tracePt t="2913" x="3968750" y="2489200"/>
          <p14:tracePt t="2913" x="3949700" y="2514600"/>
          <p14:tracePt t="2930" x="3943350" y="2520950"/>
          <p14:tracePt t="2945" x="3937000" y="2527300"/>
          <p14:tracePt t="2961" x="3949700" y="2527300"/>
          <p14:tracePt t="2978" x="3956050" y="2520950"/>
          <p14:tracePt t="2978" x="3962400" y="2514600"/>
          <p14:tracePt t="2998" x="3981450" y="2501900"/>
          <p14:tracePt t="2998" x="3987800" y="2495550"/>
          <p14:tracePt t="3014" x="4000500" y="2489200"/>
          <p14:tracePt t="3014" x="4006850" y="2482850"/>
          <p14:tracePt t="3031" x="4019550" y="2476500"/>
          <p14:tracePt t="3031" x="4025900" y="2470150"/>
          <p14:tracePt t="3031" x="4032250" y="2470150"/>
          <p14:tracePt t="3050" x="4038600" y="2463800"/>
          <p14:tracePt t="3065" x="4044950" y="2463800"/>
          <p14:tracePt t="3078" x="4051300" y="2463800"/>
          <p14:tracePt t="3078" x="4051300" y="2457450"/>
          <p14:tracePt t="3098" x="4057650" y="2451100"/>
          <p14:tracePt t="3118" x="4064000" y="2444750"/>
          <p14:tracePt t="3128" x="4064000" y="2438400"/>
          <p14:tracePt t="3146" x="4064000" y="2444750"/>
          <p14:tracePt t="3162" x="4064000" y="2457450"/>
          <p14:tracePt t="3186" x="4064000" y="2463800"/>
          <p14:tracePt t="3196" x="4070350" y="2457450"/>
          <p14:tracePt t="3226" x="4076700" y="2451100"/>
          <p14:tracePt t="3238" x="4083050" y="2451100"/>
          <p14:tracePt t="3261" x="4076700" y="2438400"/>
          <p14:tracePt t="3277" x="4076700" y="2444750"/>
          <p14:tracePt t="3286" x="4076700" y="2438400"/>
          <p14:tracePt t="3305" x="4070350" y="2438400"/>
          <p14:tracePt t="3322" x="4064000" y="2451100"/>
          <p14:tracePt t="3337" x="4057650" y="2451100"/>
          <p14:tracePt t="3350" x="4051300" y="2457450"/>
          <p14:tracePt t="3363" x="4038600" y="2457450"/>
          <p14:tracePt t="3379" x="4032250" y="2463800"/>
          <p14:tracePt t="3397" x="4019550" y="2476500"/>
          <p14:tracePt t="3397" x="4013200" y="2476500"/>
          <p14:tracePt t="3415" x="4006850" y="2482850"/>
          <p14:tracePt t="3415" x="4006850" y="2489200"/>
          <p14:tracePt t="3415" x="4000500" y="2495550"/>
          <p14:tracePt t="3434" x="4000500" y="2508250"/>
          <p14:tracePt t="3450" x="3994150" y="2514600"/>
          <p14:tracePt t="3463" x="3994150" y="2520950"/>
          <p14:tracePt t="3480" x="3994150" y="2527300"/>
          <p14:tracePt t="3503" x="3994150" y="2514600"/>
          <p14:tracePt t="3529" x="4000500" y="2520950"/>
          <p14:tracePt t="3537" x="4000500" y="2527300"/>
          <p14:tracePt t="3569" x="4000500" y="2540000"/>
          <p14:tracePt t="3585" x="3994150" y="2546350"/>
          <p14:tracePt t="3590" x="3994150" y="2552700"/>
          <p14:tracePt t="3605" x="3987800" y="2552700"/>
          <p14:tracePt t="3646" x="3987800" y="2559050"/>
          <p14:tracePt t="3665" x="3987800" y="2565400"/>
          <p14:tracePt t="3674" x="3981450" y="2571750"/>
          <p14:tracePt t="3690" x="3981450" y="2578100"/>
          <p14:tracePt t="3706" x="3975100" y="2584450"/>
          <p14:tracePt t="3734" x="3975100" y="2590800"/>
          <p14:tracePt t="3749" x="3975100" y="2603500"/>
          <p14:tracePt t="3765" x="3968750" y="2609850"/>
          <p14:tracePt t="3778" x="3962400" y="2616200"/>
          <p14:tracePt t="3786" x="3962400" y="2622550"/>
          <p14:tracePt t="3797" x="3956050" y="2622550"/>
          <p14:tracePt t="3814" x="3949700" y="2628900"/>
          <p14:tracePt t="3814" x="3937000" y="2641600"/>
          <p14:tracePt t="3833" x="3937000" y="2654300"/>
          <p14:tracePt t="3833" x="3930650" y="2660650"/>
          <p14:tracePt t="3850" x="3924300" y="2660650"/>
          <p14:tracePt t="3850" x="3917950" y="2667000"/>
          <p14:tracePt t="3866" x="3911600" y="2679700"/>
          <p14:tracePt t="3866" x="3905250" y="2679700"/>
          <p14:tracePt t="3883" x="3898900" y="2692400"/>
          <p14:tracePt t="3883" x="3892550" y="2692400"/>
          <p14:tracePt t="3899" x="3879850" y="2698750"/>
          <p14:tracePt t="3915" x="3867150" y="2705100"/>
          <p14:tracePt t="3915" x="3860800" y="2711450"/>
          <p14:tracePt t="3933" x="3854450" y="2717800"/>
          <p14:tracePt t="3933" x="3841750" y="2730500"/>
          <p14:tracePt t="3950" x="3835400" y="2736850"/>
          <p14:tracePt t="3950" x="3829050" y="2736850"/>
          <p14:tracePt t="3966" x="3816350" y="2749550"/>
          <p14:tracePt t="3966" x="3816350" y="2755900"/>
          <p14:tracePt t="3983" x="3810000" y="2755900"/>
          <p14:tracePt t="3983" x="3803650" y="2755900"/>
          <p14:tracePt t="4000" x="3797300" y="2762250"/>
          <p14:tracePt t="4015" x="3790950" y="2762250"/>
          <p14:tracePt t="4032" x="3784600" y="2755900"/>
          <p14:tracePt t="4078" x="3778250" y="2768600"/>
          <p14:tracePt t="4126" x="3771900" y="2774950"/>
          <p14:tracePt t="4146" x="3771900" y="2768600"/>
          <p14:tracePt t="4170" x="3771900" y="2762250"/>
          <p14:tracePt t="4198" x="3771900" y="2755900"/>
          <p14:tracePt t="4222" x="3771900" y="2749550"/>
          <p14:tracePt t="4249" x="3778250" y="2743200"/>
          <p14:tracePt t="4290" x="3784600" y="2743200"/>
          <p14:tracePt t="4310" x="3784600" y="2736850"/>
          <p14:tracePt t="4326" x="3790950" y="2730500"/>
          <p14:tracePt t="4358" x="3790950" y="2724150"/>
          <p14:tracePt t="4370" x="3797300" y="2717800"/>
          <p14:tracePt t="4401" x="3790950" y="2724150"/>
          <p14:tracePt t="4425" x="3784600" y="2724150"/>
          <p14:tracePt t="4437" x="3784600" y="2711450"/>
          <p14:tracePt t="4469" x="3784600" y="2705100"/>
          <p14:tracePt t="4486" x="3784600" y="2711450"/>
          <p14:tracePt t="4506" x="3784600" y="2717800"/>
          <p14:tracePt t="4522" x="3778250" y="2724150"/>
          <p14:tracePt t="4546" x="3784600" y="2717800"/>
          <p14:tracePt t="4574" x="3784600" y="2711450"/>
          <p14:tracePt t="4590" x="3790950" y="2705100"/>
          <p14:tracePt t="4618" x="3797300" y="2705100"/>
          <p14:tracePt t="4626" x="3803650" y="2698750"/>
          <p14:tracePt t="4642" x="3810000" y="2698750"/>
          <p14:tracePt t="4658" x="3810000" y="2692400"/>
          <p14:tracePt t="4686" x="3803650" y="2692400"/>
          <p14:tracePt t="4702" x="3803650" y="2698750"/>
          <p14:tracePt t="9956" x="3949700" y="2984500"/>
          <p14:tracePt t="10183" x="3949700" y="2990850"/>
          <p14:tracePt t="10196" x="3949700" y="2997200"/>
          <p14:tracePt t="10203" x="3956050" y="3003550"/>
          <p14:tracePt t="10220" x="3956050" y="3009900"/>
          <p14:tracePt t="10236" x="3956050" y="3016250"/>
          <p14:tracePt t="10254" x="3956050" y="3022600"/>
          <p14:tracePt t="10272" x="3956050" y="3028950"/>
          <p14:tracePt t="10287" x="3956050" y="3035300"/>
          <p14:tracePt t="10304" x="3949700" y="3041650"/>
          <p14:tracePt t="10304" x="3943350" y="3048000"/>
          <p14:tracePt t="10323" x="3930650" y="3054350"/>
          <p14:tracePt t="10355" x="3924300" y="3054350"/>
          <p14:tracePt t="10371" x="3917950" y="3054350"/>
          <p14:tracePt t="10383" x="3911600" y="3054350"/>
          <p14:tracePt t="10399" x="3905250" y="3054350"/>
          <p14:tracePt t="10415" x="3898900" y="3048000"/>
          <p14:tracePt t="10435" x="3898900" y="3035300"/>
          <p14:tracePt t="10459" x="3898900" y="3028950"/>
          <p14:tracePt t="10475" x="3898900" y="3022600"/>
          <p14:tracePt t="10512" x="3905250" y="3009900"/>
          <p14:tracePt t="10535" x="3905250" y="3003550"/>
          <p14:tracePt t="10555" x="3905250" y="2997200"/>
          <p14:tracePt t="10579" x="3911600" y="2990850"/>
          <p14:tracePt t="10587" x="3911600" y="2978150"/>
          <p14:tracePt t="10611" x="3917950" y="2971800"/>
          <p14:tracePt t="10616" x="3917950" y="2965450"/>
          <p14:tracePt t="10631" x="3924300" y="2959100"/>
          <p14:tracePt t="10735" x="3930650" y="2965450"/>
          <p14:tracePt t="10743" x="3943350" y="2978150"/>
          <p14:tracePt t="10760" x="3949700" y="2984500"/>
          <p14:tracePt t="10772" x="3956050" y="2984500"/>
          <p14:tracePt t="10772" x="3962400" y="2990850"/>
          <p14:tracePt t="10772" x="3968750" y="2997200"/>
          <p14:tracePt t="10792" x="3975100" y="3003550"/>
          <p14:tracePt t="10792" x="3981450" y="3003550"/>
          <p14:tracePt t="10807" x="3981450" y="2997200"/>
          <p14:tracePt t="10822" x="3987800" y="3003550"/>
          <p14:tracePt t="10839" x="4000500" y="2997200"/>
          <p14:tracePt t="10839" x="4000500" y="3003550"/>
          <p14:tracePt t="10857" x="4006850" y="2997200"/>
          <p14:tracePt t="10896" x="4019550" y="2990850"/>
          <p14:tracePt t="10911" x="4019550" y="2997200"/>
          <p14:tracePt t="49452" x="2819400" y="2990850"/>
          <p14:tracePt t="49586" x="2838450" y="3016250"/>
          <p14:tracePt t="49589" x="2863850" y="3035300"/>
          <p14:tracePt t="49589" x="2971800" y="3073400"/>
          <p14:tracePt t="49611" x="3003550" y="3073400"/>
          <p14:tracePt t="49611" x="3124200" y="3054350"/>
          <p14:tracePt t="49626" x="3168650" y="3035300"/>
          <p14:tracePt t="49626" x="3276600" y="3003550"/>
          <p14:tracePt t="49643" x="3333750" y="2984500"/>
          <p14:tracePt t="49643" x="3403600" y="2959100"/>
          <p14:tracePt t="49660" x="3473450" y="2927350"/>
          <p14:tracePt t="49660" x="3543300" y="2901950"/>
          <p14:tracePt t="49677" x="3625850" y="2876550"/>
          <p14:tracePt t="49677" x="3708400" y="2844800"/>
          <p14:tracePt t="49694" x="3879850" y="2774950"/>
          <p14:tracePt t="49694" x="3968750" y="2743200"/>
          <p14:tracePt t="49710" x="4057650" y="2705100"/>
          <p14:tracePt t="49710" x="4146550" y="2667000"/>
          <p14:tracePt t="49728" x="4229100" y="2628900"/>
          <p14:tracePt t="49728" x="4311650" y="2590800"/>
          <p14:tracePt t="49728" x="4394200" y="2546350"/>
          <p14:tracePt t="49746" x="4470400" y="2508250"/>
          <p14:tracePt t="49758" x="4546600" y="2476500"/>
          <p14:tracePt t="49758" x="4616450" y="2438400"/>
          <p14:tracePt t="49758" x="4679950" y="2406650"/>
          <p14:tracePt t="49779" x="4743450" y="2374900"/>
          <p14:tracePt t="49779" x="4800600" y="2349500"/>
          <p14:tracePt t="49794" x="4851400" y="2324100"/>
          <p14:tracePt t="49794" x="4895850" y="2292350"/>
          <p14:tracePt t="49810" x="4940300" y="2273300"/>
          <p14:tracePt t="49810" x="4972050" y="2247900"/>
          <p14:tracePt t="49827" x="5003800" y="2228850"/>
          <p14:tracePt t="49827" x="5035550" y="2209800"/>
          <p14:tracePt t="49827" x="5054600" y="2190750"/>
          <p14:tracePt t="49846" x="5073650" y="2178050"/>
          <p14:tracePt t="49859" x="5086350" y="2165350"/>
          <p14:tracePt t="49859" x="5111750" y="2152650"/>
          <p14:tracePt t="49877" x="5118100" y="2152650"/>
          <p14:tracePt t="49877" x="5130800" y="2146300"/>
          <p14:tracePt t="49894" x="5137150" y="2146300"/>
          <p14:tracePt t="49894" x="5143500" y="2139950"/>
          <p14:tracePt t="49911" x="5156200" y="2139950"/>
          <p14:tracePt t="49911" x="5175250" y="2146300"/>
          <p14:tracePt t="49928" x="5187950" y="2146300"/>
          <p14:tracePt t="49928" x="5200650" y="2146300"/>
          <p14:tracePt t="49944" x="5213350" y="2152650"/>
          <p14:tracePt t="49944" x="5226050" y="2152650"/>
          <p14:tracePt t="49961" x="5238750" y="2159000"/>
          <p14:tracePt t="49961" x="5251450" y="2165350"/>
          <p14:tracePt t="49977" x="5264150" y="2171700"/>
          <p14:tracePt t="49977" x="5276850" y="2171700"/>
          <p14:tracePt t="49995" x="5283200" y="2171700"/>
          <p14:tracePt t="50010" x="5276850" y="2171700"/>
          <p14:tracePt t="50026" x="5270500" y="2165350"/>
          <p14:tracePt t="50026" x="5257800" y="2152650"/>
          <p14:tracePt t="50026" x="5245100" y="2146300"/>
          <p14:tracePt t="50047" x="5232400" y="2133600"/>
          <p14:tracePt t="50059" x="5219700" y="2114550"/>
          <p14:tracePt t="50059" x="5200650" y="2063750"/>
          <p14:tracePt t="50079" x="5194300" y="2038350"/>
          <p14:tracePt t="50079" x="5194300" y="2000250"/>
          <p14:tracePt t="50095" x="5200650" y="1968500"/>
          <p14:tracePt t="50095" x="5207000" y="1936750"/>
          <p14:tracePt t="50112" x="5219700" y="1898650"/>
          <p14:tracePt t="50112" x="5238750" y="1860550"/>
          <p14:tracePt t="50112" x="5257800" y="1822450"/>
          <p14:tracePt t="50130" x="5289550" y="1790700"/>
          <p14:tracePt t="50143" x="5321300" y="1752600"/>
          <p14:tracePt t="50143" x="5353050" y="1727200"/>
          <p14:tracePt t="50163" x="5441950" y="1663700"/>
          <p14:tracePt t="50163" x="5492750" y="1638300"/>
          <p14:tracePt t="50178" x="5543550" y="1619250"/>
          <p14:tracePt t="50178" x="5600700" y="1593850"/>
          <p14:tracePt t="50195" x="5657850" y="1574800"/>
          <p14:tracePt t="50195" x="5721350" y="1549400"/>
          <p14:tracePt t="50195" x="5791200" y="1530350"/>
          <p14:tracePt t="50215" x="5861050" y="1511300"/>
          <p14:tracePt t="50215" x="5930900" y="1498600"/>
          <p14:tracePt t="50228" x="6013450" y="1479550"/>
          <p14:tracePt t="50228" x="6089650" y="1466850"/>
          <p14:tracePt t="50245" x="6172200" y="1454150"/>
          <p14:tracePt t="50245" x="6248400" y="1441450"/>
          <p14:tracePt t="50262" x="6337300" y="1428750"/>
          <p14:tracePt t="50262" x="6419850" y="1422400"/>
          <p14:tracePt t="50279" x="6508750" y="1416050"/>
          <p14:tracePt t="50279" x="6692900" y="1403350"/>
          <p14:tracePt t="50295" x="6781800" y="1397000"/>
          <p14:tracePt t="50295" x="6877050" y="1397000"/>
          <p14:tracePt t="50312" x="6965950" y="1390650"/>
          <p14:tracePt t="50312" x="7054850" y="1390650"/>
          <p14:tracePt t="50329" x="7143750" y="1390650"/>
          <p14:tracePt t="50329" x="7232650" y="1390650"/>
          <p14:tracePt t="50347" x="7404100" y="1397000"/>
          <p14:tracePt t="50347" x="7486650" y="1403350"/>
          <p14:tracePt t="50363" x="7569200" y="1409700"/>
          <p14:tracePt t="50363" x="7651750" y="1416050"/>
          <p14:tracePt t="50379" x="7727950" y="1422400"/>
          <p14:tracePt t="50379" x="7797800" y="1441450"/>
          <p14:tracePt t="50396" x="7874000" y="1454150"/>
          <p14:tracePt t="50396" x="7937500" y="1466850"/>
          <p14:tracePt t="50396" x="8001000" y="1485900"/>
          <p14:tracePt t="50414" x="8064500" y="1504950"/>
          <p14:tracePt t="50427" x="8115300" y="1524000"/>
          <p14:tracePt t="50427" x="8216900" y="1562100"/>
          <p14:tracePt t="50447" x="8261350" y="1581150"/>
          <p14:tracePt t="50447" x="8305800" y="1600200"/>
          <p14:tracePt t="50463" x="8337550" y="1619250"/>
          <p14:tracePt t="50463" x="8369300" y="1638300"/>
          <p14:tracePt t="50479" x="8394700" y="1663700"/>
          <p14:tracePt t="50479" x="8413750" y="1682750"/>
          <p14:tracePt t="50479" x="8426450" y="1708150"/>
          <p14:tracePt t="50499" x="8432800" y="1733550"/>
          <p14:tracePt t="50511" x="8432800" y="1758950"/>
          <p14:tracePt t="50511" x="8420100" y="1809750"/>
          <p14:tracePt t="50529" x="8401050" y="1841500"/>
          <p14:tracePt t="50529" x="8382000" y="1866900"/>
          <p14:tracePt t="50546" x="8356600" y="1892300"/>
          <p14:tracePt t="50546" x="8324850" y="1917700"/>
          <p14:tracePt t="50563" x="8286750" y="1936750"/>
          <p14:tracePt t="50563" x="8248650" y="1955800"/>
          <p14:tracePt t="50579" x="8197850" y="1974850"/>
          <p14:tracePt t="50579" x="8096250" y="2000250"/>
          <p14:tracePt t="50596" x="8039100" y="2012950"/>
          <p14:tracePt t="50596" x="7975600" y="2025650"/>
          <p14:tracePt t="50613" x="7905750" y="2038350"/>
          <p14:tracePt t="50613" x="7842250" y="2044700"/>
          <p14:tracePt t="50630" x="7766050" y="2051050"/>
          <p14:tracePt t="50630" x="7613650" y="2070100"/>
          <p14:tracePt t="50647" x="7531100" y="2070100"/>
          <p14:tracePt t="50647" x="7442200" y="2076450"/>
          <p14:tracePt t="50664" x="7359650" y="2082800"/>
          <p14:tracePt t="50664" x="7270750" y="2082800"/>
          <p14:tracePt t="50680" x="7181850" y="2082800"/>
          <p14:tracePt t="50680" x="7086600" y="2089150"/>
          <p14:tracePt t="50697" x="6991350" y="2089150"/>
          <p14:tracePt t="50697" x="6800850" y="2089150"/>
          <p14:tracePt t="50714" x="6705600" y="2095500"/>
          <p14:tracePt t="50714" x="6610350" y="2101850"/>
          <p14:tracePt t="50731" x="6515100" y="2101850"/>
          <p14:tracePt t="50731" x="6419850" y="2108200"/>
          <p14:tracePt t="50748" x="6324600" y="2114550"/>
          <p14:tracePt t="50748" x="6235700" y="2120900"/>
          <p14:tracePt t="50748" x="6146800" y="2127250"/>
          <p14:tracePt t="50766" x="6064250" y="2133600"/>
          <p14:tracePt t="50779" x="5981700" y="2139950"/>
          <p14:tracePt t="50779" x="5822950" y="2152650"/>
          <p14:tracePt t="50799" x="5753100" y="2159000"/>
          <p14:tracePt t="50799" x="5683250" y="2165350"/>
          <p14:tracePt t="50814" x="5619750" y="2171700"/>
          <p14:tracePt t="50814" x="5562600" y="2178050"/>
          <p14:tracePt t="50831" x="5511800" y="2184400"/>
          <p14:tracePt t="50831" x="5461000" y="2190750"/>
          <p14:tracePt t="50847" x="5416550" y="2197100"/>
          <p14:tracePt t="50847" x="5372100" y="2197100"/>
          <p14:tracePt t="50847" x="5334000" y="2203450"/>
          <p14:tracePt t="50867" x="5302250" y="2209800"/>
          <p14:tracePt t="50879" x="5276850" y="2209800"/>
          <p14:tracePt t="50879" x="5232400" y="2216150"/>
          <p14:tracePt t="50898" x="5219700" y="2216150"/>
          <p14:tracePt t="50898" x="5207000" y="2216150"/>
          <p14:tracePt t="50914" x="5207000" y="2209800"/>
          <p14:tracePt t="50930" x="5200650" y="2203450"/>
          <p14:tracePt t="50930" x="5207000" y="2203450"/>
          <p14:tracePt t="50930" x="5213350" y="2197100"/>
          <p14:tracePt t="50950" x="5219700" y="2184400"/>
          <p14:tracePt t="50950" x="5226050" y="2178050"/>
          <p14:tracePt t="50965" x="5232400" y="2171700"/>
          <p14:tracePt t="50965" x="5245100" y="2159000"/>
          <p14:tracePt t="50981" x="5251450" y="2152650"/>
          <p14:tracePt t="50981" x="5264150" y="2139950"/>
          <p14:tracePt t="50998" x="5276850" y="2133600"/>
          <p14:tracePt t="50998" x="5289550" y="2114550"/>
          <p14:tracePt t="51015" x="5295900" y="2108200"/>
          <p14:tracePt t="51015" x="5302250" y="2101850"/>
          <p14:tracePt t="51032" x="5308600" y="2101850"/>
          <p14:tracePt t="51032" x="5314950" y="2095500"/>
          <p14:tracePt t="51048" x="5321300" y="2095500"/>
          <p14:tracePt t="51063" x="5321300" y="2101850"/>
          <p14:tracePt t="51098" x="5321300" y="2108200"/>
          <p14:tracePt t="51114" x="5327650" y="2114550"/>
          <p14:tracePt t="51133" x="5334000" y="2114550"/>
          <p14:tracePt t="51158" x="5340350" y="2114550"/>
          <p14:tracePt t="51173" x="5346700" y="2114550"/>
          <p14:tracePt t="51186" x="5353050" y="2108200"/>
          <p14:tracePt t="51202" x="5359400" y="2108200"/>
          <p14:tracePt t="51219" x="5365750" y="2108200"/>
          <p14:tracePt t="51234" x="5372100" y="2101850"/>
          <p14:tracePt t="51254" x="5378450" y="2095500"/>
          <p14:tracePt t="51293" x="5384800" y="2089150"/>
          <p14:tracePt t="51322" x="5391150" y="2089150"/>
          <p14:tracePt t="51361" x="5397500" y="2082800"/>
          <p14:tracePt t="51374" x="5403850" y="2082800"/>
          <p14:tracePt t="51390" x="5410200" y="2082800"/>
          <p14:tracePt t="51398" x="5416550" y="2076450"/>
          <p14:tracePt t="51398" x="5422900" y="2076450"/>
          <p14:tracePt t="51416" x="5429250" y="2076450"/>
          <p14:tracePt t="51431" x="5435600" y="2076450"/>
          <p14:tracePt t="51431" x="5441950" y="2076450"/>
          <p14:tracePt t="51451" x="5454650" y="2070100"/>
          <p14:tracePt t="51451" x="5461000" y="2070100"/>
          <p14:tracePt t="51467" x="5467350" y="2063750"/>
          <p14:tracePt t="51482" x="5473700" y="2063750"/>
          <p14:tracePt t="51482" x="5480050" y="2063750"/>
          <p14:tracePt t="51482" x="5486400" y="2063750"/>
          <p14:tracePt t="51502" x="5492750" y="2057400"/>
          <p14:tracePt t="51518" x="5499100" y="2057400"/>
          <p14:tracePt t="51535" x="5511800" y="2057400"/>
          <p14:tracePt t="51548" x="5518150" y="2057400"/>
          <p14:tracePt t="51565" x="5524500" y="2057400"/>
          <p14:tracePt t="51582" x="5530850" y="2063750"/>
          <p14:tracePt t="51598" x="5537200" y="2057400"/>
          <p14:tracePt t="51598" x="5543550" y="2057400"/>
          <p14:tracePt t="51618" x="5549900" y="2057400"/>
          <p14:tracePt t="51618" x="5556250" y="2057400"/>
          <p14:tracePt t="51633" x="5562600" y="2051050"/>
          <p14:tracePt t="51649" x="5568950" y="2051050"/>
          <p14:tracePt t="51649" x="5581650" y="2044700"/>
          <p14:tracePt t="51668" x="5588000" y="2044700"/>
          <p14:tracePt t="51668" x="5594350" y="2044700"/>
          <p14:tracePt t="51684" x="5600700" y="2038350"/>
          <p14:tracePt t="51684" x="5607050" y="2038350"/>
          <p14:tracePt t="51701" x="5613400" y="2038350"/>
          <p14:tracePt t="51701" x="5619750" y="2038350"/>
          <p14:tracePt t="51719" x="5619750" y="2032000"/>
          <p14:tracePt t="51719" x="5632450" y="2032000"/>
          <p14:tracePt t="51735" x="5638800" y="2032000"/>
          <p14:tracePt t="51735" x="5645150" y="2032000"/>
          <p14:tracePt t="51750" x="5651500" y="2032000"/>
          <p14:tracePt t="51750" x="5657850" y="2032000"/>
          <p14:tracePt t="51767" x="5664200" y="2025650"/>
          <p14:tracePt t="51767" x="5670550" y="2025650"/>
          <p14:tracePt t="51784" x="5676900" y="2025650"/>
          <p14:tracePt t="51784" x="5683250" y="2019300"/>
          <p14:tracePt t="51784" x="5689600" y="2019300"/>
          <p14:tracePt t="51803" x="5702300" y="2019300"/>
          <p14:tracePt t="51816" x="5708650" y="2012950"/>
          <p14:tracePt t="51816" x="5727700" y="2006600"/>
          <p14:tracePt t="51835" x="5734050" y="2006600"/>
          <p14:tracePt t="51835" x="5746750" y="2000250"/>
          <p14:tracePt t="51851" x="5753100" y="2000250"/>
          <p14:tracePt t="51851" x="5765800" y="2000250"/>
          <p14:tracePt t="51868" x="5772150" y="2000250"/>
          <p14:tracePt t="51868" x="5784850" y="1993900"/>
          <p14:tracePt t="51868" x="5791200" y="1993900"/>
          <p14:tracePt t="51886" x="5803900" y="1993900"/>
          <p14:tracePt t="51899" x="5810250" y="1993900"/>
          <p14:tracePt t="51899" x="5829300" y="1987550"/>
          <p14:tracePt t="51918" x="5835650" y="1987550"/>
          <p14:tracePt t="51918" x="5842000" y="1987550"/>
          <p14:tracePt t="51934" x="5848350" y="1987550"/>
          <p14:tracePt t="51934" x="5854700" y="1987550"/>
          <p14:tracePt t="51951" x="5861050" y="1981200"/>
          <p14:tracePt t="51951" x="5867400" y="1987550"/>
          <p14:tracePt t="51968" x="5861050" y="1987550"/>
          <p14:tracePt t="52014" x="5848350" y="1987550"/>
          <p14:tracePt t="52026" x="5842000" y="1987550"/>
          <p14:tracePt t="52035" x="5835650" y="1987550"/>
          <p14:tracePt t="52035" x="5829300" y="1993900"/>
          <p14:tracePt t="52052" x="5822950" y="1993900"/>
          <p14:tracePt t="52052" x="5816600" y="1993900"/>
          <p14:tracePt t="52069" x="5810250" y="1993900"/>
          <p14:tracePt t="52069" x="5803900" y="1993900"/>
          <p14:tracePt t="52087" x="5797550" y="1993900"/>
          <p14:tracePt t="52103" x="5797550" y="2000250"/>
          <p14:tracePt t="52162" x="5803900" y="1993900"/>
          <p14:tracePt t="52186" x="5810250" y="1993900"/>
          <p14:tracePt t="52202" x="5816600" y="1993900"/>
          <p14:tracePt t="52222" x="5816600" y="1987550"/>
          <p14:tracePt t="52274" x="5810250" y="1987550"/>
          <p14:tracePt t="52298" x="5803900" y="1987550"/>
          <p14:tracePt t="52314" x="5797550" y="1981200"/>
          <p14:tracePt t="52326" x="5791200" y="1987550"/>
          <p14:tracePt t="52342" x="5784850" y="1981200"/>
          <p14:tracePt t="52358" x="5778500" y="1981200"/>
          <p14:tracePt t="52374" x="5772150" y="1974850"/>
          <p14:tracePt t="52394" x="5772150" y="1968500"/>
          <p14:tracePt t="52403" x="5778500" y="1962150"/>
          <p14:tracePt t="52419" x="5784850" y="1955800"/>
          <p14:tracePt t="52435" x="5791200" y="1955800"/>
          <p14:tracePt t="52435" x="5797550" y="1955800"/>
          <p14:tracePt t="52435" x="5803900" y="1949450"/>
          <p14:tracePt t="52455" x="5816600" y="1949450"/>
          <p14:tracePt t="52468" x="5822950" y="1955800"/>
          <p14:tracePt t="52468" x="5848350" y="1955800"/>
          <p14:tracePt t="52487" x="5861050" y="1955800"/>
          <p14:tracePt t="52487" x="5873750" y="1955800"/>
          <p14:tracePt t="52503" x="5886450" y="1962150"/>
          <p14:tracePt t="52503" x="5899150" y="1968500"/>
          <p14:tracePt t="52503" x="5918200" y="1968500"/>
          <p14:tracePt t="52522" x="5930900" y="1974850"/>
          <p14:tracePt t="52535" x="5949950" y="1981200"/>
          <p14:tracePt t="52535" x="5969000" y="1987550"/>
          <p14:tracePt t="52535" x="5988050" y="2000250"/>
          <p14:tracePt t="52556" x="6007100" y="2006600"/>
          <p14:tracePt t="52556" x="6026150" y="2012950"/>
          <p14:tracePt t="52570" x="6045200" y="2019300"/>
          <p14:tracePt t="52570" x="6064250" y="2025650"/>
          <p14:tracePt t="52587" x="6089650" y="2025650"/>
          <p14:tracePt t="52587" x="6108700" y="2032000"/>
          <p14:tracePt t="52603" x="6127750" y="2032000"/>
          <p14:tracePt t="52603" x="6146800" y="2038350"/>
          <p14:tracePt t="52603" x="6165850" y="2038350"/>
          <p14:tracePt t="52623" x="6184900" y="2044700"/>
          <p14:tracePt t="52623" x="6203950" y="2044700"/>
          <p14:tracePt t="52637" x="6216650" y="2044700"/>
          <p14:tracePt t="52637" x="6235700" y="2044700"/>
          <p14:tracePt t="52654" x="6248400" y="2051050"/>
          <p14:tracePt t="52654" x="6261100" y="2051050"/>
          <p14:tracePt t="52670" x="6273800" y="2051050"/>
          <p14:tracePt t="52670" x="6292850" y="2051050"/>
          <p14:tracePt t="52687" x="6299200" y="2051050"/>
          <p14:tracePt t="52687" x="6305550" y="2044700"/>
          <p14:tracePt t="52704" x="6311900" y="2044700"/>
          <p14:tracePt t="52720" x="6318250" y="2038350"/>
          <p14:tracePt t="52736" x="6318250" y="2032000"/>
          <p14:tracePt t="52753" x="6305550" y="2032000"/>
          <p14:tracePt t="52771" x="6299200" y="2038350"/>
          <p14:tracePt t="52787" x="6286500" y="2044700"/>
          <p14:tracePt t="52787" x="6280150" y="2051050"/>
          <p14:tracePt t="52787" x="6267450" y="2057400"/>
          <p14:tracePt t="52806" x="6254750" y="2063750"/>
          <p14:tracePt t="52819" x="6235700" y="2070100"/>
          <p14:tracePt t="52819" x="6210300" y="2082800"/>
          <p14:tracePt t="52839" x="6159500" y="2089150"/>
          <p14:tracePt t="52839" x="6121400" y="2095500"/>
          <p14:tracePt t="52855" x="6083300" y="2095500"/>
          <p14:tracePt t="52855" x="6045200" y="2095500"/>
          <p14:tracePt t="52871" x="6000750" y="2095500"/>
          <p14:tracePt t="52871" x="5956300" y="2089150"/>
          <p14:tracePt t="52888" x="5905500" y="2076450"/>
          <p14:tracePt t="52888" x="5854700" y="2070100"/>
          <p14:tracePt t="52888" x="5803900" y="2051050"/>
          <p14:tracePt t="52907" x="5753100" y="2038350"/>
          <p14:tracePt t="52919" x="5695950" y="2019300"/>
          <p14:tracePt t="52919" x="5594350" y="1974850"/>
          <p14:tracePt t="52938" x="5549900" y="1949450"/>
          <p14:tracePt t="52938" x="5505450" y="1924050"/>
          <p14:tracePt t="52955" x="5461000" y="1892300"/>
          <p14:tracePt t="52955" x="5422900" y="1866900"/>
          <p14:tracePt t="52972" x="5384800" y="1835150"/>
          <p14:tracePt t="52972" x="5327650" y="1771650"/>
          <p14:tracePt t="52988" x="5308600" y="1733550"/>
          <p14:tracePt t="52988" x="5289550" y="1701800"/>
          <p14:tracePt t="53005" x="5270500" y="1676400"/>
          <p14:tracePt t="53005" x="5264150" y="1644650"/>
          <p14:tracePt t="53022" x="5257800" y="1619250"/>
          <p14:tracePt t="53022" x="5264150" y="1587500"/>
          <p14:tracePt t="53038" x="5270500" y="1562100"/>
          <p14:tracePt t="53038" x="5308600" y="1504950"/>
          <p14:tracePt t="53056" x="5334000" y="1485900"/>
          <p14:tracePt t="53056" x="5365750" y="1460500"/>
          <p14:tracePt t="53072" x="5403850" y="1435100"/>
          <p14:tracePt t="53072" x="5448300" y="1409700"/>
          <p14:tracePt t="53089" x="5499100" y="1390650"/>
          <p14:tracePt t="53089" x="5556250" y="1371600"/>
          <p14:tracePt t="53089" x="5613400" y="1352550"/>
          <p14:tracePt t="53108" x="5676900" y="1339850"/>
          <p14:tracePt t="53120" x="5746750" y="1327150"/>
          <p14:tracePt t="53120" x="5899150" y="1314450"/>
          <p14:tracePt t="53139" x="5975350" y="1308100"/>
          <p14:tracePt t="53139" x="6057900" y="1308100"/>
          <p14:tracePt t="53155" x="6146800" y="1308100"/>
          <p14:tracePt t="53155" x="6235700" y="1308100"/>
          <p14:tracePt t="53155" x="6324600" y="1308100"/>
          <p14:tracePt t="53174" x="6419850" y="1314450"/>
          <p14:tracePt t="53187" x="6515100" y="1314450"/>
          <p14:tracePt t="53187" x="6711950" y="1320800"/>
          <p14:tracePt t="53207" x="6813550" y="1320800"/>
          <p14:tracePt t="53207" x="6908800" y="1327150"/>
          <p14:tracePt t="53223" x="7004050" y="1327150"/>
          <p14:tracePt t="53223" x="7105650" y="1333500"/>
          <p14:tracePt t="53239" x="7194550" y="1339850"/>
          <p14:tracePt t="53239" x="7289800" y="1346200"/>
          <p14:tracePt t="53256" x="7378700" y="1346200"/>
          <p14:tracePt t="53256" x="7467600" y="1352550"/>
          <p14:tracePt t="53256" x="7550150" y="1358900"/>
          <p14:tracePt t="53275" x="7632700" y="1365250"/>
          <p14:tracePt t="53275" x="7715250" y="1371600"/>
          <p14:tracePt t="53289" x="7797800" y="1377950"/>
          <p14:tracePt t="53289" x="7874000" y="1384300"/>
          <p14:tracePt t="53306" x="7943850" y="1390650"/>
          <p14:tracePt t="53306" x="8013700" y="1397000"/>
          <p14:tracePt t="53323" x="8083550" y="1403350"/>
          <p14:tracePt t="53323" x="8140700" y="1416050"/>
          <p14:tracePt t="53340" x="8197850" y="1422400"/>
          <p14:tracePt t="53340" x="8299450" y="1441450"/>
          <p14:tracePt t="53357" x="8343900" y="1454150"/>
          <p14:tracePt t="53357" x="8382000" y="1466850"/>
          <p14:tracePt t="53373" x="8420100" y="1479550"/>
          <p14:tracePt t="53373" x="8445500" y="1498600"/>
          <p14:tracePt t="53390" x="8477250" y="1511300"/>
          <p14:tracePt t="53390" x="8521700" y="1549400"/>
          <p14:tracePt t="53407" x="8540750" y="1568450"/>
          <p14:tracePt t="53407" x="8553450" y="1587500"/>
          <p14:tracePt t="53423" x="8559800" y="1606550"/>
          <p14:tracePt t="53423" x="8566150" y="1625600"/>
          <p14:tracePt t="53440" x="8572500" y="1644650"/>
          <p14:tracePt t="53440" x="8572500" y="1663700"/>
          <p14:tracePt t="53457" x="8566150" y="1682750"/>
          <p14:tracePt t="53457" x="8566150" y="1701800"/>
          <p14:tracePt t="53457" x="8553450" y="1714500"/>
          <p14:tracePt t="53476" x="8540750" y="1733550"/>
          <p14:tracePt t="53488" x="8528050" y="1752600"/>
          <p14:tracePt t="53488" x="8483600" y="1784350"/>
          <p14:tracePt t="53507" x="8451850" y="1803400"/>
          <p14:tracePt t="53507" x="8420100" y="1816100"/>
          <p14:tracePt t="53524" x="8388350" y="1828800"/>
          <p14:tracePt t="53524" x="8343900" y="1841500"/>
          <p14:tracePt t="53541" x="8299450" y="1854200"/>
          <p14:tracePt t="53541" x="8248650" y="1860550"/>
          <p14:tracePt t="53541" x="8197850" y="1866900"/>
          <p14:tracePt t="53559" x="8140700" y="1879600"/>
          <p14:tracePt t="53572" x="8077200" y="1885950"/>
          <p14:tracePt t="53572" x="7943850" y="1905000"/>
          <p14:tracePt t="53591" x="7867650" y="1911350"/>
          <p14:tracePt t="53591" x="7791450" y="1917700"/>
          <p14:tracePt t="53607" x="7715250" y="1917700"/>
          <p14:tracePt t="53607" x="7632700" y="1924050"/>
          <p14:tracePt t="53624" x="7550150" y="1924050"/>
          <p14:tracePt t="53624" x="7473950" y="1930400"/>
          <p14:tracePt t="53624" x="7391400" y="1930400"/>
          <p14:tracePt t="53642" x="7308850" y="1930400"/>
          <p14:tracePt t="53642" x="7226300" y="1930400"/>
          <p14:tracePt t="53657" x="7143750" y="1930400"/>
          <p14:tracePt t="53657" x="7067550" y="1924050"/>
          <p14:tracePt t="53674" x="6985000" y="1924050"/>
          <p14:tracePt t="53674" x="6902450" y="1924050"/>
          <p14:tracePt t="53691" x="6819900" y="1917700"/>
          <p14:tracePt t="53691" x="6654800" y="1911350"/>
          <p14:tracePt t="53708" x="6578600" y="1905000"/>
          <p14:tracePt t="53708" x="6502400" y="1898650"/>
          <p14:tracePt t="53726" x="6426200" y="1898650"/>
          <p14:tracePt t="53726" x="6356350" y="1892300"/>
          <p14:tracePt t="53741" x="6286500" y="1892300"/>
          <p14:tracePt t="53741" x="6223000" y="1892300"/>
          <p14:tracePt t="53758" x="6159500" y="1892300"/>
          <p14:tracePt t="53758" x="6038850" y="1898650"/>
          <p14:tracePt t="53775" x="5988050" y="1905000"/>
          <p14:tracePt t="53775" x="5937250" y="1905000"/>
          <p14:tracePt t="53791" x="5892800" y="1911350"/>
          <p14:tracePt t="53791" x="5854700" y="1917700"/>
          <p14:tracePt t="53809" x="5822950" y="1924050"/>
          <p14:tracePt t="53809" x="5797550" y="1930400"/>
          <p14:tracePt t="53809" x="5772150" y="1930400"/>
          <p14:tracePt t="53826" x="5759450" y="1936750"/>
          <p14:tracePt t="53839" x="5753100" y="1936750"/>
          <p14:tracePt t="53856" x="5759450" y="1943100"/>
          <p14:tracePt t="53856" x="5772150" y="1943100"/>
          <p14:tracePt t="53875" x="5784850" y="1943100"/>
          <p14:tracePt t="53875" x="5797550" y="1943100"/>
          <p14:tracePt t="53892" x="5816600" y="1943100"/>
          <p14:tracePt t="53892" x="5835650" y="1943100"/>
          <p14:tracePt t="53909" x="5854700" y="1949450"/>
          <p14:tracePt t="53909" x="5880100" y="1955800"/>
          <p14:tracePt t="53909" x="5899150" y="1955800"/>
          <p14:tracePt t="53927" x="5924550" y="1962150"/>
          <p14:tracePt t="53940" x="5949950" y="1968500"/>
          <p14:tracePt t="53940" x="5994400" y="1981200"/>
          <p14:tracePt t="53959" x="6019800" y="1993900"/>
          <p14:tracePt t="53959" x="6051550" y="2000250"/>
          <p14:tracePt t="53975" x="6076950" y="2006600"/>
          <p14:tracePt t="53975" x="6102350" y="2012950"/>
          <p14:tracePt t="53992" x="6134100" y="2019300"/>
          <p14:tracePt t="53992" x="6197600" y="2025650"/>
          <p14:tracePt t="54008" x="6235700" y="2032000"/>
          <p14:tracePt t="54008" x="6273800" y="2032000"/>
          <p14:tracePt t="54025" x="6318250" y="2032000"/>
          <p14:tracePt t="54025" x="6362700" y="2025650"/>
          <p14:tracePt t="54042" x="6407150" y="2019300"/>
          <p14:tracePt t="54042" x="6457950" y="2012950"/>
          <p14:tracePt t="54058" x="6515100" y="2006600"/>
          <p14:tracePt t="54058" x="6629400" y="1993900"/>
          <p14:tracePt t="54076" x="6692900" y="1987550"/>
          <p14:tracePt t="54076" x="6762750" y="1981200"/>
          <p14:tracePt t="54092" x="6832600" y="1974850"/>
          <p14:tracePt t="54092" x="6908800" y="1974850"/>
          <p14:tracePt t="54109" x="6985000" y="1981200"/>
          <p14:tracePt t="54109" x="7061200" y="1987550"/>
          <p14:tracePt t="54109" x="7137400" y="1993900"/>
          <p14:tracePt t="54127" x="7213600" y="2006600"/>
          <p14:tracePt t="54140" x="7289800" y="2019300"/>
          <p14:tracePt t="54140" x="7448550" y="2038350"/>
          <p14:tracePt t="54160" x="7524750" y="2044700"/>
          <p14:tracePt t="54160" x="7600950" y="2051050"/>
          <p14:tracePt t="54176" x="7677150" y="2057400"/>
          <p14:tracePt t="54176" x="7753350" y="2057400"/>
          <p14:tracePt t="54192" x="7829550" y="2057400"/>
          <p14:tracePt t="54192" x="7893050" y="2051050"/>
          <p14:tracePt t="54192" x="7962900" y="2051050"/>
          <p14:tracePt t="54211" x="8026400" y="2044700"/>
          <p14:tracePt t="54224" x="8083550" y="2044700"/>
          <p14:tracePt t="54224" x="8185150" y="2032000"/>
          <p14:tracePt t="54243" x="8229600" y="2032000"/>
          <p14:tracePt t="54243" x="8267700" y="2032000"/>
          <p14:tracePt t="54259" x="8305800" y="2025650"/>
          <p14:tracePt t="54259" x="8331200" y="2025650"/>
          <p14:tracePt t="54276" x="8356600" y="2019300"/>
          <p14:tracePt t="54276" x="8382000" y="2019300"/>
          <p14:tracePt t="54276" x="8394700" y="2019300"/>
          <p14:tracePt t="54295" x="8407400" y="2012950"/>
          <p14:tracePt t="54308" x="8420100" y="2012950"/>
          <p14:tracePt t="54308" x="8439150" y="2012950"/>
          <p14:tracePt t="54326" x="8445500" y="2012950"/>
          <p14:tracePt t="54326" x="8458200" y="2012950"/>
          <p14:tracePt t="54343" x="8464550" y="2012950"/>
          <p14:tracePt t="54343" x="8470900" y="2012950"/>
          <p14:tracePt t="54360" x="8483600" y="2006600"/>
          <p14:tracePt t="54360" x="8502650" y="2006600"/>
          <p14:tracePt t="54377" x="8515350" y="2006600"/>
          <p14:tracePt t="54377" x="8528050" y="2000250"/>
          <p14:tracePt t="54393" x="8534400" y="2000250"/>
          <p14:tracePt t="54393" x="8547100" y="2000250"/>
          <p14:tracePt t="54410" x="8553450" y="2000250"/>
          <p14:tracePt t="54410" x="8559800" y="2000250"/>
          <p14:tracePt t="54427" x="8566150" y="2006600"/>
          <p14:tracePt t="54443" x="8559800" y="2012950"/>
          <p14:tracePt t="54443" x="8547100" y="2019300"/>
          <p14:tracePt t="54460" x="8540750" y="2019300"/>
          <p14:tracePt t="54460" x="8528050" y="2025650"/>
          <p14:tracePt t="54477" x="8509000" y="2025650"/>
          <p14:tracePt t="54477" x="8489950" y="2032000"/>
          <p14:tracePt t="54477" x="8477250" y="2032000"/>
          <p14:tracePt t="54495" x="8458200" y="2038350"/>
          <p14:tracePt t="54508" x="8439150" y="2038350"/>
          <p14:tracePt t="54508" x="8407400" y="2038350"/>
          <p14:tracePt t="54527" x="8388350" y="2038350"/>
          <p14:tracePt t="54527" x="8369300" y="2038350"/>
          <p14:tracePt t="54544" x="8356600" y="2038350"/>
          <p14:tracePt t="54544" x="8343900" y="2032000"/>
          <p14:tracePt t="54560" x="8331200" y="2032000"/>
          <p14:tracePt t="54560" x="8318500" y="2032000"/>
          <p14:tracePt t="54560" x="8299450" y="2025650"/>
          <p14:tracePt t="54579" x="8286750" y="2025650"/>
          <p14:tracePt t="54579" x="8274050" y="2019300"/>
          <p14:tracePt t="54595" x="8261350" y="2012950"/>
          <p14:tracePt t="54595" x="8242300" y="2012950"/>
          <p14:tracePt t="54611" x="8229600" y="2012950"/>
          <p14:tracePt t="54611" x="8216900" y="2006600"/>
          <p14:tracePt t="54627" x="8197850" y="2006600"/>
          <p14:tracePt t="54627" x="8185150" y="2000250"/>
          <p14:tracePt t="54644" x="8172450" y="2000250"/>
          <p14:tracePt t="54644" x="8159750" y="1993900"/>
          <p14:tracePt t="54661" x="8147050" y="1993900"/>
          <p14:tracePt t="54661" x="8128000" y="1987550"/>
          <p14:tracePt t="54677" x="8121650" y="1987550"/>
          <p14:tracePt t="54677" x="8108950" y="1987550"/>
          <p14:tracePt t="54694" x="8096250" y="1993900"/>
          <p14:tracePt t="54694" x="8089900" y="1993900"/>
          <p14:tracePt t="54711" x="8070850" y="1993900"/>
          <p14:tracePt t="54711" x="8039100" y="2006600"/>
          <p14:tracePt t="54729" x="8013700" y="2019300"/>
          <p14:tracePt t="54729" x="7988300" y="2025650"/>
          <p14:tracePt t="54744" x="7950200" y="2038350"/>
          <p14:tracePt t="54744" x="7912100" y="2051050"/>
          <p14:tracePt t="54760" x="7867650" y="2063750"/>
          <p14:tracePt t="54760" x="7816850" y="2082800"/>
          <p14:tracePt t="54777" x="7759700" y="2095500"/>
          <p14:tracePt t="54777" x="7613650" y="2133600"/>
          <p14:tracePt t="54795" x="7524750" y="2159000"/>
          <p14:tracePt t="54795" x="7429500" y="2178050"/>
          <p14:tracePt t="54812" x="7321550" y="2203450"/>
          <p14:tracePt t="54812" x="7200900" y="2235200"/>
          <p14:tracePt t="54828" x="7067550" y="2266950"/>
          <p14:tracePt t="54828" x="6921500" y="2298700"/>
          <p14:tracePt t="54844" x="6775450" y="2336800"/>
          <p14:tracePt t="54844" x="6610350" y="2374900"/>
          <p14:tracePt t="54844" x="6445250" y="2419350"/>
          <p14:tracePt t="54863" x="6273800" y="2463800"/>
          <p14:tracePt t="54876" x="6096000" y="2508250"/>
          <p14:tracePt t="54876" x="5746750" y="2597150"/>
          <p14:tracePt t="54895" x="5575300" y="2635250"/>
          <p14:tracePt t="54895" x="5397500" y="2679700"/>
          <p14:tracePt t="54912" x="5226050" y="2717800"/>
          <p14:tracePt t="54912" x="5060950" y="2755900"/>
          <p14:tracePt t="54928" x="4895850" y="2794000"/>
          <p14:tracePt t="54928" x="4737100" y="2832100"/>
          <p14:tracePt t="54945" x="4584700" y="2876550"/>
          <p14:tracePt t="54945" x="4438650" y="2914650"/>
          <p14:tracePt t="54945" x="4305300" y="2952750"/>
          <p14:tracePt t="54963" x="4178300" y="2990850"/>
          <p14:tracePt t="54963" x="4057650" y="3028950"/>
          <p14:tracePt t="54978" x="3949700" y="3067050"/>
          <p14:tracePt t="54978" x="3854450" y="3105150"/>
          <p14:tracePt t="54995" x="3765550" y="3149600"/>
          <p14:tracePt t="54995" x="3695700" y="3187700"/>
          <p14:tracePt t="55012" x="3632200" y="3232150"/>
          <p14:tracePt t="55012" x="3556000" y="3346450"/>
          <p14:tracePt t="55029" x="3530600" y="3416300"/>
          <p14:tracePt t="55029" x="3517900" y="3492500"/>
          <p14:tracePt t="55046" x="3517900" y="3575050"/>
          <p14:tracePt t="55046" x="3524250" y="3657600"/>
          <p14:tracePt t="55062" x="3536950" y="3746500"/>
          <p14:tracePt t="55062" x="3556000" y="3829050"/>
          <p14:tracePt t="55079" x="3581400" y="3898900"/>
          <p14:tracePt t="55079" x="3619500" y="4025900"/>
          <p14:tracePt t="55096" x="3644900" y="4083050"/>
          <p14:tracePt t="55096" x="3657600" y="4127500"/>
          <p14:tracePt t="55112" x="3670300" y="4178300"/>
          <p14:tracePt t="55112" x="3676650" y="4216400"/>
          <p14:tracePt t="55129" x="3676650" y="4260850"/>
          <p14:tracePt t="55129" x="3676650" y="4298950"/>
          <p14:tracePt t="55129" x="3670300" y="4330700"/>
          <p14:tracePt t="55148" x="3663950" y="4368800"/>
          <p14:tracePt t="55160" x="3651250" y="4394200"/>
          <p14:tracePt t="55160" x="3625850" y="4451350"/>
          <p14:tracePt t="55180" x="3613150" y="4470400"/>
          <p14:tracePt t="55180" x="3600450" y="4489450"/>
          <p14:tracePt t="55196" x="3581400" y="4508500"/>
          <p14:tracePt t="55196" x="3562350" y="4521200"/>
          <p14:tracePt t="55213" x="3549650" y="4540250"/>
          <p14:tracePt t="55213" x="3530600" y="4552950"/>
          <p14:tracePt t="55213" x="3511550" y="4572000"/>
          <p14:tracePt t="55232" x="3492500" y="4584700"/>
          <p14:tracePt t="55244" x="3473450" y="4597400"/>
          <p14:tracePt t="55244" x="3454400" y="4610100"/>
          <p14:tracePt t="55263" x="3416300" y="4635500"/>
          <p14:tracePt t="55263" x="3403600" y="4648200"/>
          <p14:tracePt t="55279" x="3384550" y="4660900"/>
          <p14:tracePt t="55279" x="3365500" y="4673600"/>
          <p14:tracePt t="55297" x="3346450" y="4686300"/>
          <p14:tracePt t="55297" x="3327400" y="4692650"/>
          <p14:tracePt t="55297" x="3302000" y="4705350"/>
          <p14:tracePt t="55315" x="3282950" y="4718050"/>
          <p14:tracePt t="55315" x="3257550" y="4730750"/>
          <p14:tracePt t="55329" x="3232150" y="4743450"/>
          <p14:tracePt t="55329" x="3206750" y="4756150"/>
          <p14:tracePt t="55347" x="3175000" y="4768850"/>
          <p14:tracePt t="55347" x="3143250" y="4787900"/>
          <p14:tracePt t="55364" x="3111500" y="4800600"/>
          <p14:tracePt t="55364" x="3073400" y="4813300"/>
          <p14:tracePt t="55380" x="3041650" y="4832350"/>
          <p14:tracePt t="55380" x="2959100" y="4857750"/>
          <p14:tracePt t="55396" x="2914650" y="4876800"/>
          <p14:tracePt t="55396" x="2870200" y="4889500"/>
          <p14:tracePt t="55414" x="2819400" y="4908550"/>
          <p14:tracePt t="55414" x="2768600" y="4921250"/>
          <p14:tracePt t="55430" x="2717800" y="4933950"/>
          <p14:tracePt t="55430" x="2609850" y="4959350"/>
          <p14:tracePt t="55448" x="2552700" y="4972050"/>
          <p14:tracePt t="55448" x="2489200" y="4984750"/>
          <p14:tracePt t="55464" x="2432050" y="4991100"/>
          <p14:tracePt t="55464" x="2368550" y="4997450"/>
          <p14:tracePt t="55480" x="2305050" y="5003800"/>
          <p14:tracePt t="55480" x="2241550" y="5003800"/>
          <p14:tracePt t="55497" x="2171700" y="4997450"/>
          <p14:tracePt t="55497" x="2108200" y="4991100"/>
          <p14:tracePt t="55497" x="2044700" y="4978400"/>
          <p14:tracePt t="55516" x="1974850" y="4959350"/>
          <p14:tracePt t="55528" x="1911350" y="4940300"/>
          <p14:tracePt t="55528" x="1784350" y="4889500"/>
          <p14:tracePt t="55547" x="1714500" y="4857750"/>
          <p14:tracePt t="55547" x="1651000" y="4826000"/>
          <p14:tracePt t="55564" x="1581150" y="4787900"/>
          <p14:tracePt t="55564" x="1517650" y="4749800"/>
          <p14:tracePt t="55564" x="1447800" y="4711700"/>
          <p14:tracePt t="55583" x="1384300" y="4673600"/>
          <p14:tracePt t="55595" x="1314450" y="4629150"/>
          <p14:tracePt t="55595" x="1250950" y="4584700"/>
          <p14:tracePt t="55595" x="1187450" y="4540250"/>
          <p14:tracePt t="55616" x="1130300" y="4489450"/>
          <p14:tracePt t="55616" x="1073150" y="4432300"/>
          <p14:tracePt t="55631" x="1016000" y="4375150"/>
          <p14:tracePt t="55631" x="965200" y="4311650"/>
          <p14:tracePt t="55647" x="920750" y="4241800"/>
          <p14:tracePt t="55647" x="869950" y="4171950"/>
          <p14:tracePt t="55664" x="831850" y="4089400"/>
          <p14:tracePt t="55664" x="793750" y="4013200"/>
          <p14:tracePt t="55664" x="762000" y="3930650"/>
          <p14:tracePt t="55684" x="736600" y="3841750"/>
          <p14:tracePt t="55684" x="711200" y="3752850"/>
          <p14:tracePt t="55698" x="692150" y="3670300"/>
          <p14:tracePt t="55698" x="685800" y="3587750"/>
          <p14:tracePt t="55714" x="679450" y="3498850"/>
          <p14:tracePt t="55714" x="679450" y="3422650"/>
          <p14:tracePt t="55731" x="679450" y="3352800"/>
          <p14:tracePt t="55731" x="711200" y="3219450"/>
          <p14:tracePt t="55748" x="736600" y="3162300"/>
          <p14:tracePt t="55748" x="768350" y="3105150"/>
          <p14:tracePt t="55765" x="800100" y="3054350"/>
          <p14:tracePt t="55765" x="844550" y="3003550"/>
          <p14:tracePt t="55781" x="882650" y="2959100"/>
          <p14:tracePt t="55781" x="933450" y="2914650"/>
          <p14:tracePt t="55798" x="984250" y="2876550"/>
          <p14:tracePt t="55798" x="1092200" y="2806700"/>
          <p14:tracePt t="55816" x="1149350" y="2774950"/>
          <p14:tracePt t="55816" x="1212850" y="2743200"/>
          <p14:tracePt t="55832" x="1282700" y="2711450"/>
          <p14:tracePt t="55832" x="1352550" y="2679700"/>
          <p14:tracePt t="55848" x="1428750" y="2647950"/>
          <p14:tracePt t="55848" x="1511300" y="2609850"/>
          <p14:tracePt t="55865" x="1600200" y="2578100"/>
          <p14:tracePt t="55865" x="1689100" y="2552700"/>
          <p14:tracePt t="55865" x="1784350" y="2520950"/>
          <p14:tracePt t="55884" x="1885950" y="2489200"/>
          <p14:tracePt t="55896" x="1981200" y="2463800"/>
          <p14:tracePt t="55896" x="2184400" y="2413000"/>
          <p14:tracePt t="55916" x="2286000" y="2393950"/>
          <p14:tracePt t="55916" x="2393950" y="2368550"/>
          <p14:tracePt t="55932" x="2501900" y="2349500"/>
          <p14:tracePt t="55932" x="2609850" y="2330450"/>
          <p14:tracePt t="55949" x="2717800" y="2317750"/>
          <p14:tracePt t="55949" x="2832100" y="2298700"/>
          <p14:tracePt t="55949" x="2946400" y="2286000"/>
          <p14:tracePt t="55968" x="3060700" y="2273300"/>
          <p14:tracePt t="55980" x="3175000" y="2266950"/>
          <p14:tracePt t="55980" x="3403600" y="2260600"/>
          <p14:tracePt t="55999" x="3517900" y="2260600"/>
          <p14:tracePt t="55999" x="3632200" y="2260600"/>
          <p14:tracePt t="56016" x="3746500" y="2266950"/>
          <p14:tracePt t="56016" x="3860800" y="2279650"/>
          <p14:tracePt t="56033" x="3975100" y="2286000"/>
          <p14:tracePt t="56033" x="4203700" y="2305050"/>
          <p14:tracePt t="56049" x="4324350" y="2311400"/>
          <p14:tracePt t="56049" x="4438650" y="2324100"/>
          <p14:tracePt t="56065" x="4552950" y="2330450"/>
          <p14:tracePt t="56065" x="4667250" y="2343150"/>
          <p14:tracePt t="56082" x="4787900" y="2349500"/>
          <p14:tracePt t="56082" x="4902200" y="2362200"/>
          <p14:tracePt t="56099" x="5016500" y="2368550"/>
          <p14:tracePt t="56099" x="5251450" y="2400300"/>
          <p14:tracePt t="56116" x="5365750" y="2413000"/>
          <p14:tracePt t="56116" x="5473700" y="2425700"/>
          <p14:tracePt t="56132" x="5588000" y="2444750"/>
          <p14:tracePt t="56132" x="5702300" y="2463800"/>
          <p14:tracePt t="56149" x="5816600" y="2476500"/>
          <p14:tracePt t="56149" x="5924550" y="2495550"/>
          <p14:tracePt t="56149" x="6032500" y="2508250"/>
          <p14:tracePt t="56168" x="6140450" y="2527300"/>
          <p14:tracePt t="56180" x="6248400" y="2540000"/>
          <p14:tracePt t="56180" x="6451600" y="2571750"/>
          <p14:tracePt t="56199" x="6553200" y="2597150"/>
          <p14:tracePt t="56199" x="6648450" y="2616200"/>
          <p14:tracePt t="56217" x="6743700" y="2635250"/>
          <p14:tracePt t="56217" x="6838950" y="2654300"/>
          <p14:tracePt t="56233" x="6927850" y="2679700"/>
          <p14:tracePt t="56233" x="7010400" y="2705100"/>
          <p14:tracePt t="56233" x="7099300" y="2730500"/>
          <p14:tracePt t="56252" x="7175500" y="2755900"/>
          <p14:tracePt t="56264" x="7258050" y="2781300"/>
          <p14:tracePt t="56264" x="7334250" y="2806700"/>
          <p14:tracePt t="56284" x="7480300" y="2863850"/>
          <p14:tracePt t="56284" x="7550150" y="2895600"/>
          <p14:tracePt t="56299" x="7613650" y="2927350"/>
          <p14:tracePt t="56299" x="7677150" y="2959100"/>
          <p14:tracePt t="56317" x="7734300" y="2990850"/>
          <p14:tracePt t="56317" x="7791450" y="3022600"/>
          <p14:tracePt t="56317" x="7835900" y="3060700"/>
          <p14:tracePt t="56336" x="7886700" y="3098800"/>
          <p14:tracePt t="56336" x="7924800" y="3130550"/>
          <p14:tracePt t="56350" x="7962900" y="3168650"/>
          <p14:tracePt t="56350" x="7994650" y="3213100"/>
          <p14:tracePt t="56367" x="8020050" y="3251200"/>
          <p14:tracePt t="56367" x="8045450" y="3295650"/>
          <p14:tracePt t="56383" x="8070850" y="3333750"/>
          <p14:tracePt t="56383" x="8089900" y="3378200"/>
          <p14:tracePt t="56400" x="8102600" y="3416300"/>
          <p14:tracePt t="56400" x="8115300" y="3498850"/>
          <p14:tracePt t="56417" x="8115300" y="3543300"/>
          <p14:tracePt t="56417" x="8108950" y="3587750"/>
          <p14:tracePt t="56434" x="8096250" y="3632200"/>
          <p14:tracePt t="56434" x="8083550" y="3670300"/>
          <p14:tracePt t="56451" x="8064500" y="3714750"/>
          <p14:tracePt t="56451" x="8013700" y="3803650"/>
          <p14:tracePt t="56468" x="7988300" y="3841750"/>
          <p14:tracePt t="56468" x="7956550" y="3886200"/>
          <p14:tracePt t="56484" x="7918450" y="3924300"/>
          <p14:tracePt t="56484" x="7880350" y="3962400"/>
          <p14:tracePt t="56501" x="7835900" y="3994150"/>
          <p14:tracePt t="56501" x="7791450" y="4032250"/>
          <p14:tracePt t="56517" x="7747000" y="4064000"/>
          <p14:tracePt t="56517" x="7689850" y="4095750"/>
          <p14:tracePt t="56517" x="7639050" y="4127500"/>
          <p14:tracePt t="56536" x="7581900" y="4165600"/>
          <p14:tracePt t="56549" x="7518400" y="4191000"/>
          <p14:tracePt t="56549" x="7378700" y="4248150"/>
          <p14:tracePt t="56568" x="7308850" y="4279900"/>
          <p14:tracePt t="56568" x="7232650" y="4305300"/>
          <p14:tracePt t="56585" x="7150100" y="4330700"/>
          <p14:tracePt t="56585" x="7067550" y="4362450"/>
          <p14:tracePt t="56600" x="6978650" y="4387850"/>
          <p14:tracePt t="56600" x="6889750" y="4413250"/>
          <p14:tracePt t="56600" x="6800850" y="4438650"/>
          <p14:tracePt t="56620" x="6705600" y="4464050"/>
          <p14:tracePt t="56632" x="6610350" y="4489450"/>
          <p14:tracePt t="56632" x="6419850" y="4533900"/>
          <p14:tracePt t="56651" x="6324600" y="4552950"/>
          <p14:tracePt t="56651" x="6223000" y="4572000"/>
          <p14:tracePt t="56668" x="6127750" y="4584700"/>
          <p14:tracePt t="56668" x="6032500" y="4603750"/>
          <p14:tracePt t="56685" x="5937250" y="4622800"/>
          <p14:tracePt t="56685" x="5842000" y="4641850"/>
          <p14:tracePt t="56701" x="5740400" y="4660900"/>
          <p14:tracePt t="56701" x="5556250" y="4692650"/>
          <p14:tracePt t="56719" x="5467350" y="4711700"/>
          <p14:tracePt t="56719" x="5378450" y="4730750"/>
          <p14:tracePt t="56735" x="5289550" y="4749800"/>
          <p14:tracePt t="56735" x="5207000" y="4768850"/>
          <p14:tracePt t="56752" x="5124450" y="4781550"/>
          <p14:tracePt t="56752" x="4978400" y="4813300"/>
          <p14:tracePt t="56769" x="4908550" y="4826000"/>
          <p14:tracePt t="56769" x="4838700" y="4838700"/>
          <p14:tracePt t="56785" x="4775200" y="4851400"/>
          <p14:tracePt t="56785" x="4718050" y="4864100"/>
          <p14:tracePt t="56801" x="4660900" y="4876800"/>
          <p14:tracePt t="56801" x="4603750" y="4889500"/>
          <p14:tracePt t="56818" x="4559300" y="4902200"/>
          <p14:tracePt t="56818" x="4470400" y="4921250"/>
          <p14:tracePt t="56837" x="4425950" y="4933950"/>
          <p14:tracePt t="56837" x="4394200" y="4940300"/>
          <p14:tracePt t="56852" x="4362450" y="4946650"/>
          <p14:tracePt t="56852" x="4330700" y="4953000"/>
          <p14:tracePt t="56868" x="4305300" y="4953000"/>
          <p14:tracePt t="56868" x="4279900" y="4959350"/>
          <p14:tracePt t="56885" x="4260850" y="4959350"/>
          <p14:tracePt t="56885" x="4241800" y="4959350"/>
          <p14:tracePt t="56885" x="4229100" y="4959350"/>
          <p14:tracePt t="56904" x="4216400" y="4959350"/>
          <p14:tracePt t="56916" x="4210050" y="4959350"/>
          <p14:tracePt t="56916" x="4203700" y="4959350"/>
          <p14:tracePt t="56937" x="4197350" y="4959350"/>
          <p14:tracePt t="56937" x="4191000" y="4953000"/>
          <p14:tracePt t="56952" x="4191000" y="4946650"/>
          <p14:tracePt t="56971" x="4197350" y="4946650"/>
          <p14:tracePt t="56987" x="4210050" y="4940300"/>
          <p14:tracePt t="57004" x="4216400" y="4933950"/>
          <p14:tracePt t="57017" x="4222750" y="4933950"/>
          <p14:tracePt t="57034" x="4229100" y="4927600"/>
          <p14:tracePt t="57050" x="4235450" y="4921250"/>
          <p14:tracePt t="57068" x="4241800" y="4914900"/>
          <p14:tracePt t="57115" x="4248150" y="4908550"/>
          <p14:tracePt t="57127" x="4248150" y="4902200"/>
          <p14:tracePt t="57143" x="4254500" y="4895850"/>
          <p14:tracePt t="57160" x="4260850" y="4889500"/>
          <p14:tracePt t="57176" x="4267200" y="4889500"/>
          <p14:tracePt t="57188" x="4273550" y="4883150"/>
          <p14:tracePt t="57211" x="4279900" y="4876800"/>
          <p14:tracePt t="57263" x="4279900" y="4870450"/>
          <p14:tracePt t="57279" x="4286250" y="4864100"/>
          <p14:tracePt t="57296" x="4286250" y="4857750"/>
          <p14:tracePt t="57308" x="4292600" y="4857750"/>
          <p14:tracePt t="57331" x="4298950" y="4851400"/>
          <p14:tracePt t="57363" x="4305300" y="4851400"/>
          <p14:tracePt t="57423" x="4311650" y="4851400"/>
          <p14:tracePt t="57467" x="4311650" y="4857750"/>
          <p14:tracePt t="57512" x="4318000" y="4864100"/>
          <p14:tracePt t="57547" x="4318000" y="4857750"/>
          <p14:tracePt t="57588" x="4324350" y="4857750"/>
          <p14:tracePt t="57604" x="4330700" y="4857750"/>
          <p14:tracePt t="57623" x="4337050" y="4851400"/>
          <p14:tracePt t="57715" x="4343400" y="4851400"/>
          <p14:tracePt t="57735" x="4343400" y="4845050"/>
          <p14:tracePt t="57751" x="4349750" y="4851400"/>
          <p14:tracePt t="57767" x="4356100" y="4851400"/>
          <p14:tracePt t="57783" x="4362450" y="4851400"/>
          <p14:tracePt t="57795" x="4362450" y="4857750"/>
          <p14:tracePt t="57812" x="4368800" y="4864100"/>
          <p14:tracePt t="57835" x="4368800" y="4870450"/>
          <p14:tracePt t="57847" x="4362450" y="4876800"/>
          <p14:tracePt t="57887" x="4368800" y="4883150"/>
          <p14:tracePt t="57915" x="4375150" y="4883150"/>
          <p14:tracePt t="57947" x="4375150" y="4876800"/>
          <p14:tracePt t="57967" x="4381500" y="4883150"/>
          <p14:tracePt t="57983" x="4387850" y="4876800"/>
          <p14:tracePt t="57999" x="4400550" y="4883150"/>
          <p14:tracePt t="58016" x="4400550" y="4889500"/>
          <p14:tracePt t="58027" x="4406900" y="4895850"/>
          <p14:tracePt t="58043" x="4413250" y="4902200"/>
          <p14:tracePt t="58054" x="4419600" y="4908550"/>
          <p14:tracePt t="58071" x="4425950" y="4908550"/>
          <p14:tracePt t="58089" x="4432300" y="4914900"/>
          <p14:tracePt t="58119" x="4432300" y="4927600"/>
          <p14:tracePt t="58135" x="4438650" y="4933950"/>
          <p14:tracePt t="58147" x="4438650" y="4940300"/>
          <p14:tracePt t="58164" x="4445000" y="4940300"/>
          <p14:tracePt t="58179" x="4451350" y="4946650"/>
          <p14:tracePt t="58195" x="4457700" y="4953000"/>
          <p14:tracePt t="58240" x="4457700" y="4946650"/>
          <p14:tracePt t="58275" x="4457700" y="4940300"/>
          <p14:tracePt t="58316" x="4451350" y="4940300"/>
          <p14:tracePt t="58403" x="4451350" y="4946650"/>
          <p14:tracePt t="58504" x="4445000" y="4940300"/>
          <p14:tracePt t="58523" x="4445000" y="4933950"/>
          <p14:tracePt t="58556" x="4438650" y="4921250"/>
          <p14:tracePt t="58576" x="4432300" y="4914900"/>
          <p14:tracePt t="58591" x="4425950" y="4908550"/>
          <p14:tracePt t="58600" x="4425950" y="4895850"/>
          <p14:tracePt t="58609" x="4425950" y="4889500"/>
          <p14:tracePt t="58609" x="4419600" y="4876800"/>
          <p14:tracePt t="58625" x="4419600" y="4864100"/>
          <p14:tracePt t="58625" x="4413250" y="4851400"/>
          <p14:tracePt t="58641" x="4413250" y="4832350"/>
          <p14:tracePt t="58641" x="4406900" y="4813300"/>
          <p14:tracePt t="58657" x="4400550" y="4787900"/>
          <p14:tracePt t="58657" x="4400550" y="4756150"/>
          <p14:tracePt t="58657" x="4394200" y="4730750"/>
          <p14:tracePt t="58677" x="4381500" y="4699000"/>
          <p14:tracePt t="58677" x="4368800" y="4667250"/>
          <p14:tracePt t="58691" x="4362450" y="4635500"/>
          <p14:tracePt t="58691" x="4349750" y="4603750"/>
          <p14:tracePt t="58709" x="4337050" y="4578350"/>
          <p14:tracePt t="58709" x="4330700" y="4559300"/>
          <p14:tracePt t="58709" x="4318000" y="4540250"/>
          <p14:tracePt t="58728" x="4318000" y="4521200"/>
          <p14:tracePt t="58739" x="4311650" y="4508500"/>
          <p14:tracePt t="58739" x="4311650" y="4495800"/>
          <p14:tracePt t="58758" x="4318000" y="4489450"/>
          <p14:tracePt t="58773" x="4324350" y="4483100"/>
          <p14:tracePt t="58790" x="4337050" y="4483100"/>
          <p14:tracePt t="58790" x="4337050" y="4476750"/>
          <p14:tracePt t="58810" x="4343400" y="4470400"/>
          <p14:tracePt t="58824" x="4337050" y="4464050"/>
          <p14:tracePt t="58840" x="4330700" y="4464050"/>
          <p14:tracePt t="58864" x="4330700" y="4470400"/>
          <p14:tracePt t="58873" x="4318000" y="4476750"/>
          <p14:tracePt t="58891" x="4311650" y="4489450"/>
          <p14:tracePt t="58891" x="4305300" y="4489450"/>
          <p14:tracePt t="58909" x="4298950" y="4495800"/>
          <p14:tracePt t="58909" x="4292600" y="4495800"/>
          <p14:tracePt t="58926" x="4286250" y="4495800"/>
          <p14:tracePt t="58940" x="4279900" y="4489450"/>
          <p14:tracePt t="58940" x="4273550" y="4489450"/>
          <p14:tracePt t="58940" x="4267200" y="4476750"/>
          <p14:tracePt t="58961" x="4260850" y="4470400"/>
          <p14:tracePt t="58974" x="4254500" y="4464050"/>
          <p14:tracePt t="58974" x="4235450" y="4451350"/>
          <p14:tracePt t="58993" x="4229100" y="4438650"/>
          <p14:tracePt t="58993" x="4216400" y="4438650"/>
          <p14:tracePt t="59010" x="4203700" y="4432300"/>
          <p14:tracePt t="59010" x="4191000" y="4438650"/>
          <p14:tracePt t="59010" x="4171950" y="4438650"/>
          <p14:tracePt t="59028" x="4152900" y="4438650"/>
          <p14:tracePt t="59040" x="4127500" y="4445000"/>
          <p14:tracePt t="59040" x="4064000" y="4451350"/>
          <p14:tracePt t="59060" x="4025900" y="4451350"/>
          <p14:tracePt t="59060" x="3981450" y="4451350"/>
          <p14:tracePt t="59076" x="3937000" y="4451350"/>
          <p14:tracePt t="59076" x="3886200" y="4445000"/>
          <p14:tracePt t="59093" x="3835400" y="4445000"/>
          <p14:tracePt t="59093" x="3727450" y="4432300"/>
          <p14:tracePt t="59110" x="3670300" y="4425950"/>
          <p14:tracePt t="59110" x="3619500" y="4413250"/>
          <p14:tracePt t="59126" x="3568700" y="4400550"/>
          <p14:tracePt t="59126" x="3524250" y="4394200"/>
          <p14:tracePt t="59143" x="3479800" y="4381500"/>
          <p14:tracePt t="59143" x="3435350" y="4375150"/>
          <p14:tracePt t="59160" x="3403600" y="4362450"/>
          <p14:tracePt t="59160" x="3346450" y="4330700"/>
          <p14:tracePt t="59177" x="3321050" y="4311650"/>
          <p14:tracePt t="59177" x="3302000" y="4298950"/>
          <p14:tracePt t="59194" x="3289300" y="4286250"/>
          <p14:tracePt t="59194" x="3276600" y="4267200"/>
          <p14:tracePt t="59211" x="3263900" y="4248150"/>
          <p14:tracePt t="59211" x="3257550" y="4235450"/>
          <p14:tracePt t="59211" x="3257550" y="4216400"/>
          <p14:tracePt t="59229" x="3257550" y="4197350"/>
          <p14:tracePt t="59241" x="3263900" y="4178300"/>
          <p14:tracePt t="59241" x="3282950" y="4133850"/>
          <p14:tracePt t="59261" x="3289300" y="4108450"/>
          <p14:tracePt t="59261" x="3302000" y="4083050"/>
          <p14:tracePt t="59278" x="3308350" y="4057650"/>
          <p14:tracePt t="59278" x="3314700" y="4025900"/>
          <p14:tracePt t="59294" x="3327400" y="3994150"/>
          <p14:tracePt t="59294" x="3333750" y="3968750"/>
          <p14:tracePt t="59294" x="3333750" y="3943350"/>
          <p14:tracePt t="59313" x="3340100" y="3924300"/>
          <p14:tracePt t="59325" x="3340100" y="3898900"/>
          <p14:tracePt t="59325" x="3340100" y="3848100"/>
          <p14:tracePt t="59345" x="3333750" y="3829050"/>
          <p14:tracePt t="59345" x="3327400" y="3810000"/>
          <p14:tracePt t="59361" x="3314700" y="3790950"/>
          <p14:tracePt t="59361" x="3308350" y="3765550"/>
          <p14:tracePt t="59378" x="3289300" y="3733800"/>
          <p14:tracePt t="59378" x="3270250" y="3714750"/>
          <p14:tracePt t="59378" x="3251200" y="3689350"/>
          <p14:tracePt t="59396" x="3225800" y="3663950"/>
          <p14:tracePt t="59396" x="3200400" y="3625850"/>
          <p14:tracePt t="59411" x="3175000" y="3594100"/>
          <p14:tracePt t="59744" x="4419600" y="3644900"/>
          <p14:tracePt t="59744" x="4438650" y="3644900"/>
          <p14:tracePt t="59762" x="4457700" y="3644900"/>
          <p14:tracePt t="59762" x="4483100" y="3651250"/>
          <p14:tracePt t="59762" x="4514850" y="3651250"/>
          <p14:tracePt t="59780" x="4546600" y="3657600"/>
          <p14:tracePt t="59793" x="4572000" y="3657600"/>
          <p14:tracePt t="59793" x="4603750" y="3663950"/>
          <p14:tracePt t="59812" x="4641850" y="3676650"/>
          <p14:tracePt t="59812" x="4654550" y="3683000"/>
          <p14:tracePt t="59829" x="4660900" y="3683000"/>
          <p14:tracePt t="59829" x="4667250" y="3689350"/>
          <p14:tracePt t="59845" x="4673600" y="3695700"/>
          <p14:tracePt t="59860" x="4673600" y="3702050"/>
          <p14:tracePt t="59860" x="4679950" y="3702050"/>
          <p14:tracePt t="59880" x="4686300" y="3695700"/>
          <p14:tracePt t="59897" x="4692650" y="3695700"/>
          <p14:tracePt t="59897" x="4705350" y="3695700"/>
          <p14:tracePt t="59912" x="4718050" y="3689350"/>
          <p14:tracePt t="59912" x="4730750" y="3689350"/>
          <p14:tracePt t="59929" x="4749800" y="3683000"/>
          <p14:tracePt t="59929" x="4768850" y="3683000"/>
          <p14:tracePt t="59946" x="4794250" y="3689350"/>
          <p14:tracePt t="59946" x="4851400" y="3695700"/>
          <p14:tracePt t="59962" x="4889500" y="3702050"/>
          <p14:tracePt t="59962" x="4927600" y="3702050"/>
          <p14:tracePt t="59979" x="4972050" y="3708400"/>
          <p14:tracePt t="59979" x="5022850" y="3714750"/>
          <p14:tracePt t="59996" x="5067300" y="3714750"/>
          <p14:tracePt t="59996" x="5118100" y="3714750"/>
          <p14:tracePt t="60013" x="5168900" y="3708400"/>
          <p14:tracePt t="60013" x="5270500" y="3695700"/>
          <p14:tracePt t="60029" x="5321300" y="3689350"/>
          <p14:tracePt t="60029" x="5365750" y="3676650"/>
          <p14:tracePt t="60046" x="5410200" y="3663950"/>
          <p14:tracePt t="60046" x="5454650" y="3651250"/>
          <p14:tracePt t="60062" x="5499100" y="3638550"/>
          <p14:tracePt t="60062" x="5575300" y="3613150"/>
          <p14:tracePt t="60082" x="5613400" y="3600450"/>
          <p14:tracePt t="60082" x="5645150" y="3587750"/>
          <p14:tracePt t="60097" x="5676900" y="3575050"/>
          <p14:tracePt t="60097" x="5708650" y="3568700"/>
          <p14:tracePt t="60113" x="5740400" y="3556000"/>
          <p14:tracePt t="60113" x="5765800" y="3549650"/>
          <p14:tracePt t="60130" x="5791200" y="3543300"/>
          <p14:tracePt t="60130" x="5816600" y="3536950"/>
          <p14:tracePt t="60130" x="5835650" y="3530600"/>
          <p14:tracePt t="60149" x="5854700" y="3530600"/>
          <p14:tracePt t="60161" x="5873750" y="3530600"/>
          <p14:tracePt t="60161" x="5892800" y="3530600"/>
          <p14:tracePt t="60181" x="5918200" y="3530600"/>
          <p14:tracePt t="60181" x="5924550" y="3536950"/>
          <p14:tracePt t="60197" x="5937250" y="3536950"/>
          <p14:tracePt t="60197" x="5943600" y="3543300"/>
          <p14:tracePt t="60214" x="5949950" y="3543300"/>
          <p14:tracePt t="60214" x="5956300" y="3549650"/>
          <p14:tracePt t="60233" x="5956300" y="3556000"/>
          <p14:tracePt t="60249" x="5943600" y="3562350"/>
          <p14:tracePt t="60268" x="5937250" y="3562350"/>
          <p14:tracePt t="60284" x="5930900" y="3562350"/>
          <p14:tracePt t="60295" x="5924550" y="3562350"/>
          <p14:tracePt t="60312" x="5918200" y="3562350"/>
          <p14:tracePt t="60329" x="5918200" y="3556000"/>
          <p14:tracePt t="60329" x="5930900" y="3543300"/>
          <p14:tracePt t="60347" x="5943600" y="3530600"/>
          <p14:tracePt t="60347" x="5962650" y="3517900"/>
          <p14:tracePt t="60364" x="5988050" y="3498850"/>
          <p14:tracePt t="60364" x="6051550" y="3454400"/>
          <p14:tracePt t="60381" x="6089650" y="3429000"/>
          <p14:tracePt t="60381" x="6127750" y="3403600"/>
          <p14:tracePt t="60397" x="6172200" y="3371850"/>
          <p14:tracePt t="60397" x="6216650" y="3346450"/>
          <p14:tracePt t="60414" x="6267450" y="3314700"/>
          <p14:tracePt t="60414" x="6318250" y="3282950"/>
          <p14:tracePt t="60431" x="6369050" y="3257550"/>
          <p14:tracePt t="60431" x="6426200" y="3232150"/>
          <p14:tracePt t="60431" x="6483350" y="3200400"/>
          <p14:tracePt t="60450" x="6540500" y="3175000"/>
          <p14:tracePt t="60450" x="6597650" y="3149600"/>
          <p14:tracePt t="60465" x="6648450" y="3124200"/>
          <p14:tracePt t="60465" x="6705600" y="3105150"/>
          <p14:tracePt t="60481" x="6750050" y="3086100"/>
          <p14:tracePt t="60481" x="6800850" y="3067050"/>
          <p14:tracePt t="60498" x="6838950" y="3048000"/>
          <p14:tracePt t="60498" x="6877050" y="3041650"/>
          <p14:tracePt t="60498" x="6908800" y="3028950"/>
          <p14:tracePt t="60517" x="6940550" y="3016250"/>
          <p14:tracePt t="60529" x="6965950" y="3009900"/>
          <p14:tracePt t="60529" x="7004050" y="2997200"/>
          <p14:tracePt t="60549" x="7023100" y="2997200"/>
          <p14:tracePt t="60549" x="7035800" y="2990850"/>
          <p14:tracePt t="60565" x="7042150" y="2990850"/>
          <p14:tracePt t="60565" x="7048500" y="2997200"/>
          <p14:tracePt t="60584" x="7048500" y="3003550"/>
          <p14:tracePt t="60616" x="7048500" y="3009900"/>
          <p14:tracePt t="60652" x="7061200" y="3009900"/>
          <p14:tracePt t="60669" x="7067550" y="3009900"/>
          <p14:tracePt t="60676" x="7073900" y="3003550"/>
          <p14:tracePt t="60681" x="7080250" y="3003550"/>
          <p14:tracePt t="60681" x="7092950" y="3003550"/>
          <p14:tracePt t="60698" x="7105650" y="2997200"/>
          <p14:tracePt t="60698" x="7124700" y="2997200"/>
          <p14:tracePt t="60715" x="7143750" y="2990850"/>
          <p14:tracePt t="60715" x="7162800" y="2990850"/>
          <p14:tracePt t="60732" x="7181850" y="2984500"/>
          <p14:tracePt t="60732" x="7232650" y="2971800"/>
          <p14:tracePt t="60749" x="7251700" y="2965450"/>
          <p14:tracePt t="60749" x="7277100" y="2965450"/>
          <p14:tracePt t="60765" x="7302500" y="2959100"/>
          <p14:tracePt t="60765" x="7327900" y="2952750"/>
          <p14:tracePt t="60782" x="7353300" y="2952750"/>
          <p14:tracePt t="60782" x="7372350" y="2946400"/>
          <p14:tracePt t="60782" x="7397750" y="2946400"/>
          <p14:tracePt t="60801" x="7416800" y="2946400"/>
          <p14:tracePt t="60814" x="7435850" y="2946400"/>
          <p14:tracePt t="60814" x="7467600" y="2946400"/>
          <p14:tracePt t="60833" x="7480300" y="2946400"/>
          <p14:tracePt t="60833" x="7486650" y="2946400"/>
          <p14:tracePt t="60849" x="7499350" y="2946400"/>
          <p14:tracePt t="60849" x="7505700" y="2946400"/>
          <p14:tracePt t="60866" x="7505700" y="2952750"/>
          <p14:tracePt t="60881" x="7512050" y="2952750"/>
          <p14:tracePt t="60897" x="7518400" y="2946400"/>
          <p14:tracePt t="60917" x="7512050" y="2940050"/>
          <p14:tracePt t="60930" x="7505700" y="2933700"/>
          <p14:tracePt t="60930" x="7499350" y="2933700"/>
          <p14:tracePt t="60949" x="7493000" y="2933700"/>
          <p14:tracePt t="60949" x="7480300" y="2933700"/>
          <p14:tracePt t="60966" x="7473950" y="2933700"/>
          <p14:tracePt t="60966" x="7448550" y="2933700"/>
          <p14:tracePt t="60983" x="7435850" y="2933700"/>
          <p14:tracePt t="60983" x="7423150" y="2933700"/>
          <p14:tracePt t="60999" x="7404100" y="2940050"/>
          <p14:tracePt t="60999" x="7385050" y="2940050"/>
          <p14:tracePt t="61016" x="7366000" y="2946400"/>
          <p14:tracePt t="61016" x="7353300" y="2952750"/>
          <p14:tracePt t="61033" x="7334250" y="2952750"/>
          <p14:tracePt t="61033" x="7296150" y="2959100"/>
          <p14:tracePt t="61050" x="7277100" y="2959100"/>
          <p14:tracePt t="61050" x="7258050" y="2959100"/>
          <p14:tracePt t="61066" x="7239000" y="2959100"/>
          <p14:tracePt t="61066" x="7219950" y="2952750"/>
          <p14:tracePt t="61083" x="7200900" y="2952750"/>
          <p14:tracePt t="61083" x="7169150" y="2946400"/>
          <p14:tracePt t="61102" x="7143750" y="2940050"/>
          <p14:tracePt t="61102" x="7124700" y="2940050"/>
          <p14:tracePt t="61117" x="7099300" y="2940050"/>
          <p14:tracePt t="61117" x="7067550" y="2940050"/>
          <p14:tracePt t="61133" x="7042150" y="2940050"/>
          <p14:tracePt t="61133" x="7010400" y="2940050"/>
          <p14:tracePt t="61150" x="6985000" y="2940050"/>
          <p14:tracePt t="61150" x="6953250" y="2940050"/>
          <p14:tracePt t="61150" x="6921500" y="2940050"/>
          <p14:tracePt t="61168" x="6889750" y="2933700"/>
          <p14:tracePt t="61181" x="6864350" y="2933700"/>
          <p14:tracePt t="61181" x="6813550" y="2927350"/>
          <p14:tracePt t="61201" x="6788150" y="2927350"/>
          <p14:tracePt t="61201" x="6762750" y="2921000"/>
          <p14:tracePt t="61217" x="6737350" y="2921000"/>
          <p14:tracePt t="61217" x="6718300" y="2921000"/>
          <p14:tracePt t="61234" x="6699250" y="2914650"/>
          <p14:tracePt t="61234" x="6680200" y="2914650"/>
          <p14:tracePt t="61234" x="6667500" y="2914650"/>
          <p14:tracePt t="61253" x="6654800" y="2908300"/>
          <p14:tracePt t="61265" x="6642100" y="2908300"/>
          <p14:tracePt t="61265" x="6629400" y="2908300"/>
          <p14:tracePt t="61284" x="6623050" y="2901950"/>
          <p14:tracePt t="61284" x="6616700" y="2901950"/>
          <p14:tracePt t="61300" x="6610350" y="2901950"/>
          <p14:tracePt t="61315" x="6604000" y="2901950"/>
          <p14:tracePt t="61332" x="6597650" y="2901950"/>
          <p14:tracePt t="61332" x="6578600" y="2901950"/>
          <p14:tracePt t="61350" x="6572250" y="2901950"/>
          <p14:tracePt t="61350" x="6565900" y="2895600"/>
          <p14:tracePt t="61367" x="6553200" y="2895600"/>
          <p14:tracePt t="61367" x="6540500" y="2889250"/>
          <p14:tracePt t="61384" x="6527800" y="2876550"/>
          <p14:tracePt t="61384" x="6502400" y="2851150"/>
          <p14:tracePt t="61401" x="6489700" y="2832100"/>
          <p14:tracePt t="61401" x="6477000" y="2806700"/>
          <p14:tracePt t="61418" x="6464300" y="2774950"/>
          <p14:tracePt t="61418" x="6451600" y="2736850"/>
          <p14:tracePt t="61434" x="6445250" y="2698750"/>
          <p14:tracePt t="61434" x="6438900" y="2660650"/>
          <p14:tracePt t="61451" x="6432550" y="2616200"/>
          <p14:tracePt t="61451" x="6438900" y="2527300"/>
          <p14:tracePt t="61470" x="6445250" y="2482850"/>
          <p14:tracePt t="61470" x="6457950" y="2438400"/>
          <p14:tracePt t="61485" x="6477000" y="2393950"/>
          <p14:tracePt t="61485" x="6502400" y="2349500"/>
          <p14:tracePt t="61502" x="6527800" y="2311400"/>
          <p14:tracePt t="61502" x="6559550" y="2279650"/>
          <p14:tracePt t="61518" x="6591300" y="2247900"/>
          <p14:tracePt t="61518" x="6635750" y="2216150"/>
          <p14:tracePt t="61518" x="6680200" y="2190750"/>
          <p14:tracePt t="61537" x="6724650" y="2165350"/>
          <p14:tracePt t="61549" x="6775450" y="2146300"/>
          <p14:tracePt t="61549" x="6883400" y="2108200"/>
          <p14:tracePt t="61570" x="6940550" y="2095500"/>
          <p14:tracePt t="61570" x="6991350" y="2089150"/>
          <p14:tracePt t="61585" x="7042150" y="2082800"/>
          <p14:tracePt t="61585" x="7086600" y="2082800"/>
          <p14:tracePt t="61602" x="7131050" y="2082800"/>
          <p14:tracePt t="61602" x="7175500" y="2089150"/>
          <p14:tracePt t="61618" x="7213600" y="2101850"/>
          <p14:tracePt t="61618" x="7251700" y="2120900"/>
          <p14:tracePt t="61618" x="7283450" y="2139950"/>
          <p14:tracePt t="61637" x="7315200" y="2165350"/>
          <p14:tracePt t="61637" x="7346950" y="2197100"/>
          <p14:tracePt t="61652" x="7378700" y="2228850"/>
          <p14:tracePt t="61652" x="7410450" y="2273300"/>
          <p14:tracePt t="61668" x="7435850" y="2311400"/>
          <p14:tracePt t="61668" x="7461250" y="2355850"/>
          <p14:tracePt t="61685" x="7480300" y="2400300"/>
          <p14:tracePt t="61685" x="7512050" y="2489200"/>
          <p14:tracePt t="61701" x="7524750" y="2540000"/>
          <p14:tracePt t="61701" x="7531100" y="2584450"/>
          <p14:tracePt t="61719" x="7531100" y="2622550"/>
          <p14:tracePt t="61719" x="7524750" y="2660650"/>
          <p14:tracePt t="61735" x="7512050" y="2698750"/>
          <p14:tracePt t="61735" x="7499350" y="2736850"/>
          <p14:tracePt t="61752" x="7473950" y="2768600"/>
          <p14:tracePt t="61752" x="7416800" y="2825750"/>
          <p14:tracePt t="61770" x="7385050" y="2851150"/>
          <p14:tracePt t="61770" x="7346950" y="2876550"/>
          <p14:tracePt t="61786" x="7302500" y="2889250"/>
          <p14:tracePt t="61786" x="7258050" y="2908300"/>
          <p14:tracePt t="61802" x="7213600" y="2921000"/>
          <p14:tracePt t="61802" x="7156450" y="2927350"/>
          <p14:tracePt t="61802" x="7105650" y="2933700"/>
          <p14:tracePt t="61822" x="7048500" y="2933700"/>
          <p14:tracePt t="61834" x="6997700" y="2933700"/>
          <p14:tracePt t="61834" x="6889750" y="2914650"/>
          <p14:tracePt t="61853" x="6838950" y="2901950"/>
          <p14:tracePt t="61853" x="6794500" y="2882900"/>
          <p14:tracePt t="61870" x="6756400" y="2857500"/>
          <p14:tracePt t="61870" x="6724650" y="2832100"/>
          <p14:tracePt t="61886" x="6699250" y="2800350"/>
          <p14:tracePt t="61886" x="6673850" y="2768600"/>
          <p14:tracePt t="61886" x="6654800" y="2730500"/>
          <p14:tracePt t="61905" x="6642100" y="2692400"/>
          <p14:tracePt t="61917" x="6635750" y="2654300"/>
          <p14:tracePt t="61917" x="6642100" y="2571750"/>
          <p14:tracePt t="61938" x="6648450" y="2533650"/>
          <p14:tracePt t="61938" x="6661150" y="2501900"/>
          <p14:tracePt t="61953" x="6680200" y="2470150"/>
          <p14:tracePt t="61953" x="6705600" y="2438400"/>
          <p14:tracePt t="61970" x="6731000" y="2413000"/>
          <p14:tracePt t="61970" x="6762750" y="2387600"/>
          <p14:tracePt t="61970" x="6800850" y="2368550"/>
          <p14:tracePt t="61989" x="6832600" y="2349500"/>
          <p14:tracePt t="61989" x="6870700" y="2336800"/>
          <p14:tracePt t="62003" x="6908800" y="2330450"/>
          <p14:tracePt t="62003" x="6946900" y="2324100"/>
          <p14:tracePt t="62020" x="6985000" y="2324100"/>
          <p14:tracePt t="62020" x="7023100" y="2324100"/>
          <p14:tracePt t="62037" x="7061200" y="2330450"/>
          <p14:tracePt t="62037" x="7092950" y="2336800"/>
          <p14:tracePt t="62053" x="7131050" y="2343150"/>
          <p14:tracePt t="62053" x="7194550" y="2374900"/>
          <p14:tracePt t="62070" x="7219950" y="2393950"/>
          <p14:tracePt t="62070" x="7245350" y="2413000"/>
          <p14:tracePt t="62086" x="7264400" y="2432050"/>
          <p14:tracePt t="62086" x="7283450" y="2451100"/>
          <p14:tracePt t="62103" x="7296150" y="2470150"/>
          <p14:tracePt t="62103" x="7321550" y="2508250"/>
          <p14:tracePt t="62122" x="7334250" y="2520950"/>
          <p14:tracePt t="62122" x="7340600" y="2540000"/>
          <p14:tracePt t="62138" x="7340600" y="2559050"/>
          <p14:tracePt t="62138" x="7340600" y="2571750"/>
          <p14:tracePt t="62154" x="7340600" y="2584450"/>
          <p14:tracePt t="62154" x="7334250" y="2603500"/>
          <p14:tracePt t="62171" x="7327900" y="2616200"/>
          <p14:tracePt t="62171" x="7321550" y="2628900"/>
          <p14:tracePt t="62171" x="7308850" y="2635250"/>
          <p14:tracePt t="62189" x="7296150" y="2647950"/>
          <p14:tracePt t="62201" x="7283450" y="2660650"/>
          <p14:tracePt t="62201" x="7258050" y="2673350"/>
          <p14:tracePt t="62222" x="7239000" y="2679700"/>
          <p14:tracePt t="62222" x="7219950" y="2686050"/>
          <p14:tracePt t="62237" x="7207250" y="2692400"/>
          <p14:tracePt t="62237" x="7188200" y="2698750"/>
          <p14:tracePt t="62254" x="7169150" y="2705100"/>
          <p14:tracePt t="62254" x="7150100" y="2705100"/>
          <p14:tracePt t="62270" x="7131050" y="2711450"/>
          <p14:tracePt t="62270" x="7118350" y="2717800"/>
          <p14:tracePt t="62270" x="7099300" y="2724150"/>
          <p14:tracePt t="62289" x="7080250" y="2730500"/>
          <p14:tracePt t="62289" x="7061200" y="2736850"/>
          <p14:tracePt t="62304" x="7048500" y="2743200"/>
          <p14:tracePt t="62304" x="7029450" y="2755900"/>
          <p14:tracePt t="62321" x="7010400" y="2762250"/>
          <p14:tracePt t="62321" x="6997700" y="2768600"/>
          <p14:tracePt t="62338" x="6985000" y="2774950"/>
          <p14:tracePt t="62338" x="6972300" y="2781300"/>
          <p14:tracePt t="62354" x="6959600" y="2787650"/>
          <p14:tracePt t="62354" x="6940550" y="2800350"/>
          <p14:tracePt t="62371" x="6934200" y="2806700"/>
          <p14:tracePt t="62371" x="6927850" y="2813050"/>
          <p14:tracePt t="62388" x="6921500" y="2819400"/>
          <p14:tracePt t="62388" x="6915150" y="2825750"/>
          <p14:tracePt t="62405" x="6908800" y="2832100"/>
          <p14:tracePt t="62405" x="6889750" y="2838450"/>
          <p14:tracePt t="62421" x="6883400" y="2844800"/>
          <p14:tracePt t="62421" x="6877050" y="2844800"/>
          <p14:tracePt t="62438" x="6864350" y="2851150"/>
          <p14:tracePt t="62438" x="6858000" y="2851150"/>
          <p14:tracePt t="62454" x="6851650" y="2857500"/>
          <p14:tracePt t="62454" x="6838950" y="2857500"/>
          <p14:tracePt t="62471" x="6832600" y="2857500"/>
          <p14:tracePt t="62471" x="6813550" y="2863850"/>
          <p14:tracePt t="62490" x="6800850" y="2863850"/>
          <p14:tracePt t="62490" x="6788150" y="2863850"/>
          <p14:tracePt t="62505" x="6775450" y="2857500"/>
          <p14:tracePt t="62505" x="6762750" y="2857500"/>
          <p14:tracePt t="62522" x="6750050" y="2851150"/>
          <p14:tracePt t="62522" x="6737350" y="2838450"/>
          <p14:tracePt t="62522" x="6724650" y="2832100"/>
          <p14:tracePt t="62541" x="6711950" y="2819400"/>
          <p14:tracePt t="62553" x="6692900" y="2806700"/>
          <p14:tracePt t="62553" x="6680200" y="2787650"/>
          <p14:tracePt t="62553" x="6667500" y="2774950"/>
          <p14:tracePt t="62574" x="6661150" y="2749550"/>
          <p14:tracePt t="62586" x="6654800" y="2730500"/>
          <p14:tracePt t="62586" x="6654800" y="2673350"/>
          <p14:tracePt t="62605" x="6654800" y="2641600"/>
          <p14:tracePt t="62605" x="6661150" y="2603500"/>
          <p14:tracePt t="62622" x="6673850" y="2571750"/>
          <p14:tracePt t="62622" x="6680200" y="2533650"/>
          <p14:tracePt t="62622" x="6699250" y="2495550"/>
          <p14:tracePt t="62641" x="6718300" y="2457450"/>
          <p14:tracePt t="62653" x="6743700" y="2425700"/>
          <p14:tracePt t="62653" x="6813550" y="2368550"/>
          <p14:tracePt t="62672" x="6851650" y="2349500"/>
          <p14:tracePt t="62672" x="6896100" y="2324100"/>
          <p14:tracePt t="62689" x="6940550" y="2311400"/>
          <p14:tracePt t="62689" x="6985000" y="2298700"/>
          <p14:tracePt t="62706" x="7029450" y="2286000"/>
          <p14:tracePt t="62706" x="7112000" y="2279650"/>
          <p14:tracePt t="62724" x="7156450" y="2286000"/>
          <p14:tracePt t="62724" x="7194550" y="2292350"/>
          <p14:tracePt t="62739" x="7226300" y="2305050"/>
          <p14:tracePt t="62739" x="7264400" y="2324100"/>
          <p14:tracePt t="62755" x="7296150" y="2349500"/>
          <p14:tracePt t="62755" x="7327900" y="2374900"/>
          <p14:tracePt t="62772" x="7359650" y="2406650"/>
          <p14:tracePt t="62772" x="7410450" y="2470150"/>
          <p14:tracePt t="62790" x="7435850" y="2508250"/>
          <p14:tracePt t="62790" x="7454900" y="2546350"/>
          <p14:tracePt t="62806" x="7467600" y="2578100"/>
          <p14:tracePt t="62806" x="7480300" y="2616200"/>
          <p14:tracePt t="62823" x="7486650" y="2654300"/>
          <p14:tracePt t="62823" x="7486650" y="2692400"/>
          <p14:tracePt t="62823" x="7486650" y="2724150"/>
          <p14:tracePt t="62841" x="7486650" y="2762250"/>
          <p14:tracePt t="62854" x="7480300" y="2800350"/>
          <p14:tracePt t="62854" x="7467600" y="2832100"/>
          <p14:tracePt t="62874" x="7442200" y="2895600"/>
          <p14:tracePt t="62874" x="7423150" y="2927350"/>
          <p14:tracePt t="62889" x="7404100" y="2952750"/>
          <p14:tracePt t="62889" x="7378700" y="2971800"/>
          <p14:tracePt t="62906" x="7353300" y="2997200"/>
          <p14:tracePt t="62906" x="7321550" y="3016250"/>
          <p14:tracePt t="62906" x="7289800" y="3028950"/>
          <p14:tracePt t="62926" x="7251700" y="3048000"/>
          <p14:tracePt t="62937" x="7219950" y="3054350"/>
          <p14:tracePt t="62937" x="7150100" y="3079750"/>
          <p14:tracePt t="62958" x="7112000" y="3086100"/>
          <p14:tracePt t="62958" x="7080250" y="3092450"/>
          <p14:tracePt t="62973" x="7042150" y="3098800"/>
          <p14:tracePt t="62973" x="7004050" y="3098800"/>
          <p14:tracePt t="62989" x="6972300" y="3105150"/>
          <p14:tracePt t="62989" x="6940550" y="3105150"/>
          <p14:tracePt t="63006" x="6908800" y="3105150"/>
          <p14:tracePt t="63006" x="6845300" y="3098800"/>
          <p14:tracePt t="63023" x="6819900" y="3092450"/>
          <p14:tracePt t="63023" x="6794500" y="3086100"/>
          <p14:tracePt t="63039" x="6769100" y="3079750"/>
          <p14:tracePt t="63039" x="6750050" y="3067050"/>
          <p14:tracePt t="63057" x="6731000" y="3048000"/>
          <p14:tracePt t="63057" x="6711950" y="3035300"/>
          <p14:tracePt t="63073" x="6692900" y="3009900"/>
          <p14:tracePt t="63073" x="6661150" y="2965450"/>
          <p14:tracePt t="63090" x="6648450" y="2940050"/>
          <p14:tracePt t="63090" x="6635750" y="2914650"/>
          <p14:tracePt t="63106" x="6629400" y="2889250"/>
          <p14:tracePt t="63106" x="6623050" y="2863850"/>
          <p14:tracePt t="63123" x="6623050" y="2832100"/>
          <p14:tracePt t="63123" x="6629400" y="2781300"/>
          <p14:tracePt t="63142" x="6635750" y="2755900"/>
          <p14:tracePt t="63142" x="6642100" y="2724150"/>
          <p14:tracePt t="63157" x="6654800" y="2698750"/>
          <p14:tracePt t="63157" x="6667500" y="2667000"/>
          <p14:tracePt t="63174" x="6686550" y="2635250"/>
          <p14:tracePt t="63174" x="6711950" y="2603500"/>
          <p14:tracePt t="63192" x="6737350" y="2571750"/>
          <p14:tracePt t="63192" x="6769100" y="2540000"/>
          <p14:tracePt t="63192" x="6800850" y="2514600"/>
          <p14:tracePt t="63210" x="6832600" y="2489200"/>
          <p14:tracePt t="63222" x="6870700" y="2463800"/>
          <p14:tracePt t="63222" x="6908800" y="2438400"/>
          <p14:tracePt t="63242" x="6991350" y="2400300"/>
          <p14:tracePt t="63242" x="7029450" y="2381250"/>
          <p14:tracePt t="63257" x="7073900" y="2368550"/>
          <p14:tracePt t="63257" x="7112000" y="2362200"/>
          <p14:tracePt t="63274" x="7156450" y="2362200"/>
          <p14:tracePt t="63274" x="7194550" y="2362200"/>
          <p14:tracePt t="63291" x="7232650" y="2368550"/>
          <p14:tracePt t="63291" x="7264400" y="2381250"/>
          <p14:tracePt t="63291" x="7296150" y="2400300"/>
          <p14:tracePt t="63310" x="7327900" y="2425700"/>
          <p14:tracePt t="63310" x="7359650" y="2457450"/>
          <p14:tracePt t="63324" x="7385050" y="2489200"/>
          <p14:tracePt t="63324" x="7404100" y="2520950"/>
          <p14:tracePt t="63341" x="7423150" y="2552700"/>
          <p14:tracePt t="63341" x="7442200" y="2590800"/>
          <p14:tracePt t="63358" x="7454900" y="2628900"/>
          <p14:tracePt t="63358" x="7461250" y="2667000"/>
          <p14:tracePt t="63374" x="7467600" y="2705100"/>
          <p14:tracePt t="63374" x="7467600" y="2781300"/>
          <p14:tracePt t="63391" x="7461250" y="2813050"/>
          <p14:tracePt t="63391" x="7448550" y="2844800"/>
          <p14:tracePt t="63408" x="7435850" y="2876550"/>
          <p14:tracePt t="63408" x="7416800" y="2908300"/>
          <p14:tracePt t="63425" x="7397750" y="2933700"/>
          <p14:tracePt t="63425" x="7346950" y="2978150"/>
          <p14:tracePt t="63441" x="7321550" y="2997200"/>
          <p14:tracePt t="63441" x="7289800" y="3016250"/>
          <p14:tracePt t="63459" x="7258050" y="3035300"/>
          <p14:tracePt t="63459" x="7226300" y="3048000"/>
          <p14:tracePt t="63474" x="7200900" y="3054350"/>
          <p14:tracePt t="63474" x="7169150" y="3067050"/>
          <p14:tracePt t="63491" x="7131050" y="3073400"/>
          <p14:tracePt t="63491" x="7099300" y="3079750"/>
          <p14:tracePt t="63491" x="7067550" y="3079750"/>
          <p14:tracePt t="63511" x="7029450" y="3086100"/>
          <p14:tracePt t="63511" x="6997700" y="3079750"/>
          <p14:tracePt t="63525" x="6965950" y="3079750"/>
          <p14:tracePt t="63525" x="6940550" y="3073400"/>
          <p14:tracePt t="63542" x="6908800" y="3060700"/>
          <p14:tracePt t="63542" x="6889750" y="3054350"/>
          <p14:tracePt t="63558" x="6864350" y="3041650"/>
          <p14:tracePt t="63558" x="6845300" y="3022600"/>
          <p14:tracePt t="63558" x="6832600" y="3003550"/>
          <p14:tracePt t="63578" x="6819900" y="2984500"/>
          <p14:tracePt t="63590" x="6807200" y="2965450"/>
          <p14:tracePt t="63590" x="6794500" y="2914650"/>
          <p14:tracePt t="63611" x="6794500" y="2889250"/>
          <p14:tracePt t="63611" x="6794500" y="2863850"/>
          <p14:tracePt t="63625" x="6794500" y="2838450"/>
          <p14:tracePt t="63625" x="6800850" y="2813050"/>
          <p14:tracePt t="63642" x="6800850" y="2794000"/>
          <p14:tracePt t="63642" x="6807200" y="2768600"/>
          <p14:tracePt t="63659" x="6813550" y="2755900"/>
          <p14:tracePt t="63659" x="6819900" y="2736850"/>
          <p14:tracePt t="63659" x="6832600" y="2724150"/>
          <p14:tracePt t="63677" x="6838950" y="2717800"/>
          <p14:tracePt t="63677" x="6845300" y="2705100"/>
          <p14:tracePt t="63692" x="6851650" y="2698750"/>
          <p14:tracePt t="63692" x="6858000" y="2692400"/>
          <p14:tracePt t="63709" x="6870700" y="2686050"/>
          <p14:tracePt t="63709" x="6877050" y="2686050"/>
          <p14:tracePt t="63728" x="6883400" y="2692400"/>
          <p14:tracePt t="63741" x="6889750" y="2692400"/>
          <p14:tracePt t="63757" x="6889750" y="2705100"/>
          <p14:tracePt t="63757" x="6889750" y="2711450"/>
          <p14:tracePt t="63776" x="6889750" y="2717800"/>
          <p14:tracePt t="63776" x="6883400" y="2724150"/>
          <p14:tracePt t="63793" x="6883400" y="2730500"/>
          <p14:tracePt t="63793" x="6883400" y="2743200"/>
          <p14:tracePt t="63810" x="6883400" y="2749550"/>
          <p14:tracePt t="63825" x="6877050" y="2755900"/>
          <p14:tracePt t="63841" x="6877050" y="2762250"/>
          <p14:tracePt t="63857" x="6870700" y="2768600"/>
          <p14:tracePt t="63874" x="6870700" y="2774950"/>
          <p14:tracePt t="63892" x="6864350" y="2774950"/>
          <p14:tracePt t="63917" x="6858000" y="2781300"/>
          <p14:tracePt t="63962" x="6851650" y="2781300"/>
          <p14:tracePt t="63997" x="6851650" y="2787650"/>
          <p14:tracePt t="64013" x="6845300" y="2794000"/>
          <p14:tracePt t="64037" x="6845300" y="2800350"/>
          <p14:tracePt t="64050" x="6845300" y="2806700"/>
          <p14:tracePt t="64073" x="6845300" y="2813050"/>
          <p14:tracePt t="64089" x="6851650" y="2819400"/>
          <p14:tracePt t="64101" x="6858000" y="2825750"/>
          <p14:tracePt t="64117" x="6858000" y="2832100"/>
          <p14:tracePt t="64141" x="6864350" y="2832100"/>
          <p14:tracePt t="64162" x="6870700" y="2838450"/>
          <p14:tracePt t="64193" x="6864350" y="2838450"/>
          <p14:tracePt t="64217" x="6864350" y="2844800"/>
          <p14:tracePt t="64245" x="6858000" y="2851150"/>
          <p14:tracePt t="64269" x="6851650" y="2851150"/>
          <p14:tracePt t="64281" x="6845300" y="2851150"/>
          <p14:tracePt t="64297" x="6838950" y="2851150"/>
          <p14:tracePt t="64313" x="6832600" y="2844800"/>
          <p14:tracePt t="64330" x="6826250" y="2832100"/>
          <p14:tracePt t="64342" x="6826250" y="2825750"/>
          <p14:tracePt t="64342" x="6832600" y="2819400"/>
          <p14:tracePt t="64362" x="6832600" y="2800350"/>
          <p14:tracePt t="64362" x="6832600" y="2787650"/>
          <p14:tracePt t="64378" x="6838950" y="2768600"/>
          <p14:tracePt t="64378" x="6845300" y="2749550"/>
          <p14:tracePt t="64394" x="6851650" y="2724150"/>
          <p14:tracePt t="64394" x="6870700" y="2660650"/>
          <p14:tracePt t="64411" x="6877050" y="2628900"/>
          <p14:tracePt t="64411" x="6889750" y="2597150"/>
          <p14:tracePt t="64428" x="6902450" y="2565400"/>
          <p14:tracePt t="64428" x="6915150" y="2533650"/>
          <p14:tracePt t="64445" x="6934200" y="2508250"/>
          <p14:tracePt t="64445" x="6972300" y="2457450"/>
          <p14:tracePt t="64462" x="6997700" y="2438400"/>
          <p14:tracePt t="64462" x="7029450" y="2425700"/>
          <p14:tracePt t="64478" x="7054850" y="2413000"/>
          <p14:tracePt t="64478" x="7086600" y="2406650"/>
          <p14:tracePt t="64495" x="7118350" y="2406650"/>
          <p14:tracePt t="64495" x="7156450" y="2406650"/>
          <p14:tracePt t="64512" x="7188200" y="2413000"/>
          <p14:tracePt t="64512" x="7219950" y="2425700"/>
          <p14:tracePt t="64512" x="7245350" y="2438400"/>
          <p14:tracePt t="64530" x="7277100" y="2457450"/>
          <p14:tracePt t="64530" x="7308850" y="2476500"/>
          <p14:tracePt t="64545" x="7334250" y="2508250"/>
          <p14:tracePt t="64545" x="7359650" y="2533650"/>
          <p14:tracePt t="64563" x="7385050" y="2565400"/>
          <p14:tracePt t="64563" x="7404100" y="2597150"/>
          <p14:tracePt t="64579" x="7416800" y="2635250"/>
          <p14:tracePt t="64579" x="7429500" y="2667000"/>
          <p14:tracePt t="64579" x="7442200" y="2711450"/>
          <p14:tracePt t="64598" x="7448550" y="2749550"/>
          <p14:tracePt t="64610" x="7448550" y="2787650"/>
          <p14:tracePt t="64610" x="7435850" y="2863850"/>
          <p14:tracePt t="64630" x="7423150" y="2901950"/>
          <p14:tracePt t="64630" x="7410450" y="2940050"/>
          <p14:tracePt t="64645" x="7391400" y="2971800"/>
          <p14:tracePt t="64645" x="7372350" y="2997200"/>
          <p14:tracePt t="64662" x="7353300" y="3022600"/>
          <p14:tracePt t="64662" x="7334250" y="3041650"/>
          <p14:tracePt t="64679" x="7308850" y="3060700"/>
          <p14:tracePt t="64679" x="7289800" y="3073400"/>
          <p14:tracePt t="64679" x="7270750" y="3086100"/>
          <p14:tracePt t="64698" x="7251700" y="3092450"/>
          <p14:tracePt t="64698" x="7232650" y="3098800"/>
          <p14:tracePt t="64713" x="7213600" y="3098800"/>
          <p14:tracePt t="64713" x="7200900" y="3098800"/>
          <p14:tracePt t="64730" x="7194550" y="3092450"/>
          <p14:tracePt t="64730" x="7181850" y="3086100"/>
          <p14:tracePt t="64746" x="7175500" y="3079750"/>
          <p14:tracePt t="64746" x="7169150" y="3073400"/>
          <p14:tracePt t="64763" x="7162800" y="3067050"/>
          <p14:tracePt t="64777" x="7156450" y="3067050"/>
          <p14:tracePt t="64794" x="7143750" y="3067050"/>
          <p14:tracePt t="64794" x="7118350" y="3073400"/>
          <p14:tracePt t="64814" x="7099300" y="3079750"/>
          <p14:tracePt t="64814" x="7080250" y="3092450"/>
          <p14:tracePt t="64830" x="7048500" y="3105150"/>
          <p14:tracePt t="64830" x="7016750" y="3117850"/>
          <p14:tracePt t="64846" x="6985000" y="3136900"/>
          <p14:tracePt t="64846" x="6940550" y="3155950"/>
          <p14:tracePt t="64863" x="6889750" y="3175000"/>
          <p14:tracePt t="64863" x="6832600" y="3200400"/>
          <p14:tracePt t="64863" x="6762750" y="3232150"/>
          <p14:tracePt t="64882" x="6692900" y="3257550"/>
          <p14:tracePt t="64894" x="6604000" y="3289300"/>
          <p14:tracePt t="64894" x="6515100" y="3327400"/>
          <p14:tracePt t="64914" x="6299200" y="3384550"/>
          <p14:tracePt t="64914" x="6184900" y="3409950"/>
          <p14:tracePt t="64930" x="6064250" y="3429000"/>
          <p14:tracePt t="64930" x="5937250" y="3454400"/>
          <p14:tracePt t="64946" x="5810250" y="3467100"/>
          <p14:tracePt t="64946" x="5683250" y="3479800"/>
          <p14:tracePt t="64946" x="5549900" y="3492500"/>
          <p14:tracePt t="64966" x="5416550" y="3498850"/>
          <p14:tracePt t="64978" x="5289550" y="3511550"/>
          <p14:tracePt t="64978" x="5029200" y="3530600"/>
          <p14:tracePt t="64996" x="4902200" y="3536950"/>
          <p14:tracePt t="64996" x="4781550" y="3543300"/>
          <p14:tracePt t="65013" x="4660900" y="3549650"/>
          <p14:tracePt t="65013" x="4546600" y="3556000"/>
          <p14:tracePt t="65031" x="4432300" y="3556000"/>
          <p14:tracePt t="65031" x="4330700" y="3556000"/>
          <p14:tracePt t="65047" x="4235450" y="3556000"/>
          <p14:tracePt t="65047" x="4064000" y="3549650"/>
          <p14:tracePt t="65063" x="3987800" y="3543300"/>
          <p14:tracePt t="65063" x="3924300" y="3543300"/>
          <p14:tracePt t="65081" x="3860800" y="3543300"/>
          <p14:tracePt t="65081" x="3810000" y="3549650"/>
          <p14:tracePt t="65097" x="3759200" y="3549650"/>
          <p14:tracePt t="65097" x="3683000" y="3568700"/>
          <p14:tracePt t="65114" x="3651250" y="3581400"/>
          <p14:tracePt t="65114" x="3625850" y="3587750"/>
          <p14:tracePt t="65130" x="3606800" y="3600450"/>
          <p14:tracePt t="65130" x="3581400" y="3606800"/>
          <p14:tracePt t="65147" x="3568700" y="3613150"/>
          <p14:tracePt t="65147" x="3562350" y="3625850"/>
          <p14:tracePt t="65164" x="3556000" y="3632200"/>
          <p14:tracePt t="65164" x="3549650" y="3638550"/>
          <p14:tracePt t="65164" x="3549650" y="3644900"/>
          <p14:tracePt t="65183" x="3556000" y="3651250"/>
          <p14:tracePt t="65198" x="3556000" y="3657600"/>
          <p14:tracePt t="65198" x="3562350" y="3663950"/>
          <p14:tracePt t="65215" x="3568700" y="3670300"/>
          <p14:tracePt t="65229" x="3568700" y="3676650"/>
          <p14:tracePt t="65229" x="3568700" y="3683000"/>
          <p14:tracePt t="65249" x="3568700" y="3689350"/>
          <p14:tracePt t="65262" x="3568700" y="3695700"/>
          <p14:tracePt t="65279" x="3562350" y="3695700"/>
          <p14:tracePt t="65279" x="3549650" y="3695700"/>
          <p14:tracePt t="65298" x="3543300" y="3695700"/>
          <p14:tracePt t="65298" x="3536950" y="3695700"/>
          <p14:tracePt t="65315" x="3524250" y="3689350"/>
          <p14:tracePt t="65315" x="3517900" y="3695700"/>
          <p14:tracePt t="65331" x="3505200" y="3695700"/>
          <p14:tracePt t="65331" x="3492500" y="3695700"/>
          <p14:tracePt t="65331" x="3479800" y="3702050"/>
          <p14:tracePt t="65350" x="3467100" y="3702050"/>
          <p14:tracePt t="65350" x="3448050" y="3708400"/>
          <p14:tracePt t="65365" x="3435350" y="3714750"/>
          <p14:tracePt t="65365" x="3416300" y="3721100"/>
          <p14:tracePt t="65381" x="3403600" y="3727450"/>
          <p14:tracePt t="65381" x="3384550" y="3733800"/>
          <p14:tracePt t="65398" x="3365500" y="3746500"/>
          <p14:tracePt t="65398" x="3346450" y="3752850"/>
          <p14:tracePt t="65415" x="3327400" y="3765550"/>
          <p14:tracePt t="65415" x="3289300" y="3803650"/>
          <p14:tracePt t="65432" x="3270250" y="3822700"/>
          <p14:tracePt t="65432" x="3251200" y="3841750"/>
          <p14:tracePt t="65448" x="3238500" y="3860800"/>
          <p14:tracePt t="65448" x="3225800" y="3886200"/>
          <p14:tracePt t="65465" x="3213100" y="3911600"/>
          <p14:tracePt t="65465" x="3194050" y="3962400"/>
          <p14:tracePt t="65483" x="3194050" y="3987800"/>
          <p14:tracePt t="65483" x="3194050" y="4019550"/>
          <p14:tracePt t="65499" x="3200400" y="4044950"/>
          <p14:tracePt t="65499" x="3206750" y="4076700"/>
          <p14:tracePt t="65515" x="3225800" y="4102100"/>
          <p14:tracePt t="65515" x="3244850" y="4133850"/>
          <p14:tracePt t="65532" x="3263900" y="4165600"/>
          <p14:tracePt t="65532" x="3327400" y="4222750"/>
          <p14:tracePt t="65551" x="3359150" y="4248150"/>
          <p14:tracePt t="65551" x="3403600" y="4273550"/>
          <p14:tracePt t="65566" x="3448050" y="4292600"/>
          <p14:tracePt t="65566" x="3498850" y="4305300"/>
          <p14:tracePt t="65582" x="3556000" y="4318000"/>
          <p14:tracePt t="65582" x="3619500" y="4324350"/>
          <p14:tracePt t="65598" x="3683000" y="4324350"/>
          <p14:tracePt t="65598" x="3752850" y="4330700"/>
          <p14:tracePt t="65598" x="3829050" y="4330700"/>
          <p14:tracePt t="65618" x="3911600" y="4324350"/>
          <p14:tracePt t="65630" x="3987800" y="4324350"/>
          <p14:tracePt t="65630" x="4165600" y="4311650"/>
          <p14:tracePt t="65651" x="4254500" y="4305300"/>
          <p14:tracePt t="65651" x="4343400" y="4298950"/>
          <p14:tracePt t="65666" x="4432300" y="4292600"/>
          <p14:tracePt t="65666" x="4527550" y="4279900"/>
          <p14:tracePt t="65682" x="4616450" y="4273550"/>
          <p14:tracePt t="65682" x="4711700" y="4260850"/>
          <p14:tracePt t="65699" x="4800600" y="4254500"/>
          <p14:tracePt t="65699" x="4978400" y="4235450"/>
          <p14:tracePt t="65716" x="5067300" y="4222750"/>
          <p14:tracePt t="65716" x="5149850" y="4216400"/>
          <p14:tracePt t="65734" x="5232400" y="4203700"/>
          <p14:tracePt t="65734" x="5314950" y="4197350"/>
          <p14:tracePt t="65749" x="5391150" y="4184650"/>
          <p14:tracePt t="65749" x="5461000" y="4178300"/>
          <p14:tracePt t="65766" x="5530850" y="4165600"/>
          <p14:tracePt t="65766" x="5664200" y="4146550"/>
          <p14:tracePt t="65783" x="5727700" y="4133850"/>
          <p14:tracePt t="65783" x="5791200" y="4127500"/>
          <p14:tracePt t="65799" x="5848350" y="4114800"/>
          <p14:tracePt t="65799" x="5899150" y="4102100"/>
          <p14:tracePt t="65816" x="5956300" y="4095750"/>
          <p14:tracePt t="65816" x="6045200" y="4076700"/>
          <p14:tracePt t="65835" x="6083300" y="4070350"/>
          <p14:tracePt t="65835" x="6121400" y="4064000"/>
          <p14:tracePt t="65850" x="6153150" y="4057650"/>
          <p14:tracePt t="65850" x="6178550" y="4057650"/>
          <p14:tracePt t="65867" x="6203950" y="4051300"/>
          <p14:tracePt t="65867" x="6229350" y="4051300"/>
          <p14:tracePt t="65883" x="6248400" y="4044950"/>
          <p14:tracePt t="65883" x="6267450" y="4044950"/>
          <p14:tracePt t="65883" x="6280150" y="4044950"/>
          <p14:tracePt t="65902" x="6292850" y="4044950"/>
          <p14:tracePt t="65914" x="6299200" y="4044950"/>
          <p14:tracePt t="65914" x="6305550" y="4044950"/>
          <p14:tracePt t="65934" x="6311900" y="4044950"/>
          <p14:tracePt t="65948" x="6311900" y="4051300"/>
          <p14:tracePt t="65965" x="6305550" y="4051300"/>
          <p14:tracePt t="65986" x="6311900" y="4051300"/>
          <p14:tracePt t="66062" x="6318250" y="4044950"/>
          <p14:tracePt t="66073" x="6324600" y="4044950"/>
          <p14:tracePt t="66090" x="6324600" y="4051300"/>
          <p14:tracePt t="66225" x="6324600" y="4057650"/>
          <p14:tracePt t="66242" x="6324600" y="4064000"/>
          <p14:tracePt t="66277" x="6324600" y="4057650"/>
          <p14:tracePt t="66337" x="6324600" y="4051300"/>
          <p14:tracePt t="66374" x="6318250" y="4051300"/>
          <p14:tracePt t="66449" x="6311900" y="4057650"/>
          <p14:tracePt t="66501" x="6305550" y="4057650"/>
          <p14:tracePt t="66541" x="6299200" y="4057650"/>
          <p14:tracePt t="66569" x="6292850" y="4057650"/>
          <p14:tracePt t="66585" x="6292850" y="4064000"/>
          <p14:tracePt t="66610" x="6286500" y="4057650"/>
          <p14:tracePt t="66621" x="6286500" y="4051300"/>
          <p14:tracePt t="66670" x="6292850" y="4057650"/>
          <p14:tracePt t="66733" x="6299200" y="4057650"/>
          <p14:tracePt t="66758" x="6305550" y="4064000"/>
          <p14:tracePt t="66817" x="6305550" y="4070350"/>
          <p14:tracePt t="66862" x="6305550" y="4076700"/>
          <p14:tracePt t="66886" x="6305550" y="4083050"/>
          <p14:tracePt t="66913" x="6299200" y="4083050"/>
          <p14:tracePt t="66998" x="6299200" y="4089400"/>
          <p14:tracePt t="67029" x="6299200" y="4095750"/>
          <p14:tracePt t="67049" x="6292850" y="4102100"/>
          <p14:tracePt t="67082" x="6286500" y="4102100"/>
          <p14:tracePt t="67101" x="6280150" y="4108450"/>
          <p14:tracePt t="67126" x="6280150" y="4114800"/>
          <p14:tracePt t="67134" x="6273800" y="4121150"/>
          <p14:tracePt t="67150" x="6267450" y="4133850"/>
          <p14:tracePt t="67162" x="6261100" y="4140200"/>
          <p14:tracePt t="67178" x="6254750" y="4140200"/>
          <p14:tracePt t="67201" x="6248400" y="4146550"/>
          <p14:tracePt t="67210" x="6235700" y="4159250"/>
          <p14:tracePt t="67230" x="6229350" y="4171950"/>
          <p14:tracePt t="67246" x="6216650" y="4178300"/>
          <p14:tracePt t="67254" x="6210300" y="4184650"/>
          <p14:tracePt t="67254" x="6197600" y="4191000"/>
          <p14:tracePt t="67272" x="6184900" y="4197350"/>
          <p14:tracePt t="67272" x="6178550" y="4210050"/>
          <p14:tracePt t="67272" x="6159500" y="4216400"/>
          <p14:tracePt t="67291" x="6140450" y="4229100"/>
          <p14:tracePt t="67303" x="6121400" y="4241800"/>
          <p14:tracePt t="67303" x="6076950" y="4260850"/>
          <p14:tracePt t="67323" x="6051550" y="4273550"/>
          <p14:tracePt t="67323" x="6019800" y="4286250"/>
          <p14:tracePt t="67338" x="5994400" y="4292600"/>
          <p14:tracePt t="67338" x="5962650" y="4305300"/>
          <p14:tracePt t="67355" x="5937250" y="4318000"/>
          <p14:tracePt t="67355" x="5905500" y="4330700"/>
          <p14:tracePt t="67371" x="5873750" y="4337050"/>
          <p14:tracePt t="67371" x="5842000" y="4349750"/>
          <p14:tracePt t="67371" x="5803900" y="4362450"/>
          <p14:tracePt t="67391" x="5772150" y="4375150"/>
          <p14:tracePt t="67391" x="5734050" y="4387850"/>
          <p14:tracePt t="67405" x="5702300" y="4406900"/>
          <p14:tracePt t="67405" x="5664200" y="4419600"/>
          <p14:tracePt t="67422" x="5632450" y="4432300"/>
          <p14:tracePt t="67422" x="5594350" y="4451350"/>
          <p14:tracePt t="67438" x="5562600" y="4464050"/>
          <p14:tracePt t="67438" x="5492750" y="4489450"/>
          <p14:tracePt t="67456" x="5461000" y="4502150"/>
          <p14:tracePt t="67456" x="5429250" y="4521200"/>
          <p14:tracePt t="67472" x="5391150" y="4533900"/>
          <p14:tracePt t="67472" x="5359400" y="4546600"/>
          <p14:tracePt t="67489" x="5321300" y="4559300"/>
          <p14:tracePt t="67489" x="5289550" y="4572000"/>
          <p14:tracePt t="67506" x="5251450" y="4584700"/>
          <p14:tracePt t="67506" x="5187950" y="4603750"/>
          <p14:tracePt t="67522" x="5149850" y="4616450"/>
          <p14:tracePt t="67522" x="5118100" y="4629150"/>
          <p14:tracePt t="67539" x="5086350" y="4641850"/>
          <p14:tracePt t="67539" x="5048250" y="4648200"/>
          <p14:tracePt t="67555" x="5016500" y="4660900"/>
          <p14:tracePt t="67555" x="4984750" y="4673600"/>
          <p14:tracePt t="67555" x="4953000" y="4686300"/>
          <p14:tracePt t="67575" x="4921250" y="4705350"/>
          <p14:tracePt t="67587" x="4895850" y="4711700"/>
          <p14:tracePt t="67587" x="4838700" y="4724400"/>
          <p14:tracePt t="67606" x="4813300" y="4737100"/>
          <p14:tracePt t="67606" x="4794250" y="4743450"/>
          <p14:tracePt t="67623" x="4768850" y="4749800"/>
          <p14:tracePt t="67623" x="4743450" y="4756150"/>
          <p14:tracePt t="67640" x="4724400" y="4762500"/>
          <p14:tracePt t="67640" x="4705350" y="4768850"/>
          <p14:tracePt t="67640" x="4679950" y="4775200"/>
          <p14:tracePt t="67658" x="4660900" y="4787900"/>
          <p14:tracePt t="67671" x="4641850" y="4794250"/>
          <p14:tracePt t="67671" x="4610100" y="4806950"/>
          <p14:tracePt t="67692" x="4591050" y="4813300"/>
          <p14:tracePt t="67692" x="4578350" y="4819650"/>
          <p14:tracePt t="67706" x="4565650" y="4826000"/>
          <p14:tracePt t="67706" x="4546600" y="4838700"/>
          <p14:tracePt t="67706" x="4533900" y="4838700"/>
          <p14:tracePt t="67726" x="4521200" y="4845050"/>
          <p14:tracePt t="67738" x="4514850" y="4851400"/>
          <p14:tracePt t="67738" x="4489450" y="4864100"/>
          <p14:tracePt t="67756" x="4483100" y="4864100"/>
          <p14:tracePt t="67756" x="4476750" y="4870450"/>
          <p14:tracePt t="67773" x="4470400" y="4870450"/>
          <p14:tracePt t="67773" x="4464050" y="4870450"/>
          <p14:tracePt t="67790" x="4457700" y="4876800"/>
          <p14:tracePt t="67804" x="4451350" y="4870450"/>
          <p14:tracePt t="67821" x="4445000" y="4864100"/>
          <p14:tracePt t="67863" x="4438650" y="4870450"/>
          <p14:tracePt t="67874" x="4432300" y="4870450"/>
          <p14:tracePt t="67890" x="4425950" y="4876800"/>
          <p14:tracePt t="67906" x="4419600" y="4883150"/>
          <p14:tracePt t="67921" x="4413250" y="4883150"/>
          <p14:tracePt t="67930" x="4406900" y="4889500"/>
          <p14:tracePt t="67938" x="4400550" y="4889500"/>
          <p14:tracePt t="67938" x="4381500" y="4895850"/>
          <p14:tracePt t="67959" x="4375150" y="4902200"/>
          <p14:tracePt t="67972" x="4368800" y="4902200"/>
          <p14:tracePt t="67972" x="4349750" y="4908550"/>
          <p14:tracePt t="67990" x="4343400" y="4908550"/>
          <p14:tracePt t="67990" x="4337050" y="4914900"/>
          <p14:tracePt t="68007" x="4324350" y="4921250"/>
          <p14:tracePt t="68007" x="4318000" y="4921250"/>
          <p14:tracePt t="68024" x="4305300" y="4921250"/>
          <p14:tracePt t="68024" x="4298950" y="4927600"/>
          <p14:tracePt t="68024" x="4292600" y="4927600"/>
          <p14:tracePt t="68042" x="4279900" y="4933950"/>
          <p14:tracePt t="68055" x="4273550" y="4940300"/>
          <p14:tracePt t="68055" x="4254500" y="4940300"/>
          <p14:tracePt t="68074" x="4241800" y="4946650"/>
          <p14:tracePt t="68074" x="4235450" y="4953000"/>
          <p14:tracePt t="68091" x="4222750" y="4953000"/>
          <p14:tracePt t="68091" x="4216400" y="4953000"/>
          <p14:tracePt t="68108" x="4210050" y="4959350"/>
          <p14:tracePt t="68108" x="4191000" y="4965700"/>
          <p14:tracePt t="68124" x="4184650" y="4972050"/>
          <p14:tracePt t="68124" x="4178300" y="4978400"/>
          <p14:tracePt t="68141" x="4165600" y="4984750"/>
          <p14:tracePt t="68141" x="4159250" y="4991100"/>
          <p14:tracePt t="68158" x="4152900" y="4997450"/>
          <p14:tracePt t="68158" x="4140200" y="4997450"/>
          <p14:tracePt t="68174" x="4133850" y="5003800"/>
          <p14:tracePt t="68174" x="4127500" y="5010150"/>
          <p14:tracePt t="68191" x="4121150" y="5010150"/>
          <p14:tracePt t="68206" x="4121150" y="5016500"/>
          <p14:tracePt t="68334" x="4121150" y="5022850"/>
          <p14:tracePt t="68370" x="4114800" y="5016500"/>
          <p14:tracePt t="68414" x="4121150" y="5016500"/>
          <p14:tracePt t="68474" x="4121150" y="5010150"/>
          <p14:tracePt t="68498" x="4127500" y="5010150"/>
          <p14:tracePt t="68530" x="4133850" y="5010150"/>
          <p14:tracePt t="68558" x="4140200" y="5016500"/>
          <p14:tracePt t="68582" x="4140200" y="5022850"/>
          <p14:tracePt t="68590" x="4146550" y="5029200"/>
          <p14:tracePt t="68610" x="4152900" y="5029200"/>
          <p14:tracePt t="68642" x="4152900" y="5035550"/>
          <p14:tracePt t="68663" x="4159250" y="5041900"/>
          <p14:tracePt t="68686" x="4165600" y="5048250"/>
          <p14:tracePt t="68702" x="4171950" y="5048250"/>
          <p14:tracePt t="68722" x="4178300" y="5048250"/>
          <p14:tracePt t="68746" x="4184650" y="5048250"/>
          <p14:tracePt t="68782" x="4184650" y="5041900"/>
          <p14:tracePt t="68822" x="4191000" y="5035550"/>
          <p14:tracePt t="68830" x="4191000" y="5029200"/>
          <p14:tracePt t="68842" x="4191000" y="5022850"/>
          <p14:tracePt t="68858" x="4184650" y="5016500"/>
          <p14:tracePt t="68902" x="4184650" y="5010150"/>
          <p14:tracePt t="68926" x="4178300" y="5003800"/>
          <p14:tracePt t="68942" x="4178300" y="4997450"/>
          <p14:tracePt t="68963" x="4184650" y="4997450"/>
          <p14:tracePt t="69014" x="4184650" y="4991100"/>
          <p14:tracePt t="69074" x="4178300" y="4991100"/>
          <p14:tracePt t="69142" x="4171950" y="4991100"/>
          <p14:tracePt t="69166" x="4171950" y="4997450"/>
          <p14:tracePt t="69174" x="4165600" y="4997450"/>
          <p14:tracePt t="69191" x="4159250" y="4997450"/>
          <p14:tracePt t="69202" x="4152900" y="4997450"/>
          <p14:tracePt t="69218" x="4152900" y="4991100"/>
          <p14:tracePt t="69234" x="4146550" y="4991100"/>
          <p14:tracePt t="69250" x="4140200" y="4984750"/>
          <p14:tracePt t="69263" x="4133850" y="4984750"/>
          <p14:tracePt t="69277" x="4127500" y="4978400"/>
          <p14:tracePt t="69277" x="4121150" y="4978400"/>
          <p14:tracePt t="69296" x="4121150" y="4972050"/>
          <p14:tracePt t="69310" x="4108450" y="4972050"/>
          <p14:tracePt t="69326" x="4102100" y="4965700"/>
          <p14:tracePt t="69343" x="4095750" y="4965700"/>
          <p14:tracePt t="69363" x="4089400" y="4965700"/>
          <p14:tracePt t="69377" x="4083050" y="4965700"/>
          <p14:tracePt t="69377" x="4083050" y="4972050"/>
          <p14:tracePt t="69395" x="4089400" y="4978400"/>
          <p14:tracePt t="69415" x="4095750" y="4984750"/>
          <p14:tracePt t="69427" x="4102100" y="4991100"/>
          <p14:tracePt t="69427" x="4108450" y="4984750"/>
          <p14:tracePt t="69446" x="4114800" y="4984750"/>
          <p14:tracePt t="69446" x="4127500" y="4984750"/>
          <p14:tracePt t="69463" x="4140200" y="4978400"/>
          <p14:tracePt t="69463" x="4152900" y="4965700"/>
          <p14:tracePt t="69479" x="4171950" y="4946650"/>
          <p14:tracePt t="69479" x="4222750" y="4895850"/>
          <p14:tracePt t="69496" x="4254500" y="4857750"/>
          <p14:tracePt t="69496" x="4298950" y="4813300"/>
          <p14:tracePt t="69513" x="4343400" y="4768850"/>
          <p14:tracePt t="69513" x="4387850" y="4718050"/>
          <p14:tracePt t="69529" x="4445000" y="4660900"/>
          <p14:tracePt t="69529" x="4502150" y="4610100"/>
          <p14:tracePt t="69546" x="4559300" y="4552950"/>
          <p14:tracePt t="69546" x="4692650" y="4425950"/>
          <p14:tracePt t="69564" x="4768850" y="4362450"/>
          <p14:tracePt t="69564" x="4845050" y="4292600"/>
          <p14:tracePt t="69579" x="4927600" y="4216400"/>
          <p14:tracePt t="69579" x="5010150" y="4127500"/>
          <p14:tracePt t="69596" x="5105400" y="4038600"/>
          <p14:tracePt t="69596" x="5207000" y="3943350"/>
          <p14:tracePt t="69596" x="5308600" y="3841750"/>
          <p14:tracePt t="69615" x="5416550" y="3733800"/>
          <p14:tracePt t="69627" x="5524500" y="3632200"/>
          <p14:tracePt t="69627" x="5638800" y="3536950"/>
          <p14:tracePt t="69647" x="5867400" y="3359150"/>
          <p14:tracePt t="69647" x="5975350" y="3276600"/>
          <p14:tracePt t="69664" x="6083300" y="3213100"/>
          <p14:tracePt t="69664" x="6191250" y="3149600"/>
          <p14:tracePt t="69680" x="6286500" y="3098800"/>
          <p14:tracePt t="69680" x="6381750" y="3048000"/>
          <p14:tracePt t="69680" x="6470650" y="3003550"/>
          <p14:tracePt t="69699" x="6553200" y="2965450"/>
          <p14:tracePt t="69711" x="6629400" y="2933700"/>
          <p14:tracePt t="69711" x="6769100" y="2876550"/>
          <p14:tracePt t="69711" x="6832600" y="2857500"/>
          <p14:tracePt t="69735" x="6889750" y="2832100"/>
          <p14:tracePt t="69744" x="6940550" y="2813050"/>
          <p14:tracePt t="69744" x="6985000" y="2800350"/>
          <p14:tracePt t="69764" x="7023100" y="2787650"/>
          <p14:tracePt t="69764" x="7054850" y="2781300"/>
          <p14:tracePt t="69780" x="7086600" y="2768600"/>
          <p14:tracePt t="69780" x="7124700" y="2755900"/>
          <p14:tracePt t="69797" x="7131050" y="2755900"/>
          <p14:tracePt t="69797" x="7137400" y="2755900"/>
          <p14:tracePt t="69814" x="7131050" y="2762250"/>
          <p14:tracePt t="69828" x="7124700" y="2768600"/>
          <p14:tracePt t="69828" x="7118350" y="2774950"/>
          <p14:tracePt t="69846" x="7112000" y="2781300"/>
          <p14:tracePt t="69846" x="7092950" y="2794000"/>
          <p14:tracePt t="69864" x="7086600" y="2800350"/>
          <p14:tracePt t="69864" x="7080250" y="2800350"/>
          <p14:tracePt t="69880" x="7073900" y="2806700"/>
          <p14:tracePt t="69880" x="7067550" y="2806700"/>
          <p14:tracePt t="69897" x="7061200" y="2806700"/>
          <p14:tracePt t="69912" x="7054850" y="2813050"/>
          <p14:tracePt t="69929" x="7048500" y="2819400"/>
          <p14:tracePt t="69946" x="7048500" y="2825750"/>
          <p14:tracePt t="69963" x="7054850" y="2832100"/>
          <p14:tracePt t="69979" x="7054850" y="2838450"/>
          <p14:tracePt t="69995" x="7061200" y="2844800"/>
          <p14:tracePt t="70012" x="7061200" y="2851150"/>
          <p14:tracePt t="70012" x="7061200" y="2857500"/>
          <p14:tracePt t="70031" x="7054850" y="2863850"/>
          <p14:tracePt t="70045" x="7054850" y="2870200"/>
          <p14:tracePt t="70062" x="7048500" y="2876550"/>
          <p14:tracePt t="70083" x="7048500" y="2882900"/>
          <p14:tracePt t="70096" x="7042150" y="2889250"/>
          <p14:tracePt t="70127" x="7042150" y="2895600"/>
          <p14:tracePt t="70142" x="7035800" y="2895600"/>
          <p14:tracePt t="70178" x="7029450" y="2895600"/>
          <p14:tracePt t="70194" x="7023100" y="2895600"/>
          <p14:tracePt t="70210" x="7016750" y="2895600"/>
          <p14:tracePt t="70223" x="7010400" y="2895600"/>
          <p14:tracePt t="70231" x="7010400" y="2901950"/>
          <p14:tracePt t="70246" x="6997700" y="2914650"/>
          <p14:tracePt t="70246" x="6997700" y="2921000"/>
          <p14:tracePt t="70265" x="6991350" y="2927350"/>
          <p14:tracePt t="70280" x="6991350" y="2933700"/>
          <p14:tracePt t="70280" x="6991350" y="2940050"/>
          <p14:tracePt t="70299" x="6991350" y="2946400"/>
          <p14:tracePt t="70299" x="6991350" y="2952750"/>
          <p14:tracePt t="70315" x="6997700" y="2959100"/>
          <p14:tracePt t="70335" x="7004050" y="2959100"/>
          <p14:tracePt t="70351" x="7010400" y="2965450"/>
          <p14:tracePt t="70367" x="7016750" y="2965450"/>
          <p14:tracePt t="70383" x="7016750" y="2971800"/>
          <p14:tracePt t="70402" x="7016750" y="2978150"/>
          <p14:tracePt t="70451" x="7010400" y="2978150"/>
          <p14:tracePt t="70471" x="7010400" y="2971800"/>
          <p14:tracePt t="70546" x="7016750" y="2965450"/>
          <p14:tracePt t="70571" x="7023100" y="2965450"/>
          <p14:tracePt t="70590" x="7029450" y="2965450"/>
          <p14:tracePt t="70614" x="7035800" y="2965450"/>
          <p14:tracePt t="70635" x="7035800" y="2971800"/>
          <p14:tracePt t="70659" x="7042150" y="2971800"/>
          <p14:tracePt t="70683" x="7048500" y="2965450"/>
          <p14:tracePt t="70695" x="7054850" y="2959100"/>
          <p14:tracePt t="70719" x="7054850" y="2965450"/>
          <p14:tracePt t="70754" x="7054850" y="2971800"/>
          <p14:tracePt t="70787" x="7061200" y="2971800"/>
          <p14:tracePt t="70871" x="7067550" y="2971800"/>
          <p14:tracePt t="70891" x="7067550" y="2978150"/>
          <p14:tracePt t="70959" x="7073900" y="2984500"/>
          <p14:tracePt t="71055" x="7073900" y="2990850"/>
          <p14:tracePt t="71087" x="7073900" y="2997200"/>
          <p14:tracePt t="71110" x="7080250" y="3003550"/>
          <p14:tracePt t="71147" x="7080250" y="3009900"/>
          <p14:tracePt t="71243" x="7086600" y="3016250"/>
          <p14:tracePt t="71275" x="7092950" y="3016250"/>
          <p14:tracePt t="71335" x="7092950" y="3009900"/>
          <p14:tracePt t="71363" x="7099300" y="3009900"/>
          <p14:tracePt t="71463" x="7105650" y="3009900"/>
          <p14:tracePt t="71491" x="7105650" y="3016250"/>
          <p14:tracePt t="71542" x="7105650" y="3022600"/>
          <p14:tracePt t="71583" x="7099300" y="3022600"/>
          <p14:tracePt t="71595" x="7099300" y="3028950"/>
          <p14:tracePt t="71619" x="7105650" y="3028950"/>
          <p14:tracePt t="71695" x="7112000" y="3028950"/>
          <p14:tracePt t="71723" x="7118350" y="3035300"/>
          <p14:tracePt t="71875" x="7112000" y="3035300"/>
          <p14:tracePt t="72115" x="7112000" y="3041650"/>
          <p14:tracePt t="72271" x="7118350" y="3048000"/>
          <p14:tracePt t="72415" x="7112000" y="3041650"/>
          <p14:tracePt t="72503" x="7118350" y="3041650"/>
          <p14:tracePt t="72571" x="7112000" y="3041650"/>
          <p14:tracePt t="72615" x="7105650" y="3048000"/>
          <p14:tracePt t="72699" x="7112000" y="3048000"/>
          <p14:tracePt t="72743" x="7118350" y="3041650"/>
          <p14:tracePt t="72791" x="7112000" y="3041650"/>
          <p14:tracePt t="72895" x="7118350" y="3035300"/>
          <p14:tracePt t="72955" x="7118350" y="3041650"/>
          <p14:tracePt t="72983" x="7112000" y="3041650"/>
          <p14:tracePt t="73015" x="7112000" y="3035300"/>
          <p14:tracePt t="73091" x="7118350" y="3041650"/>
          <p14:tracePt t="73127" x="7124700" y="3041650"/>
          <p14:tracePt t="73171" x="7124700" y="3048000"/>
          <p14:tracePt t="73271" x="7131050" y="3048000"/>
          <p14:tracePt t="73323" x="7124700" y="3048000"/>
          <p14:tracePt t="73383" x="7118350" y="3048000"/>
          <p14:tracePt t="73479" x="7118350" y="3054350"/>
          <p14:tracePt t="73635" x="7112000" y="3054350"/>
          <p14:tracePt t="73675" x="7105650" y="3054350"/>
          <p14:tracePt t="73695" x="7099300" y="3054350"/>
          <p14:tracePt t="73727" x="7092950" y="3054350"/>
          <p14:tracePt t="73764" x="7092950" y="3048000"/>
          <p14:tracePt t="73831" x="7092950" y="3054350"/>
          <p14:tracePt t="73915" x="7099300" y="3060700"/>
          <p14:tracePt t="73959" x="7105650" y="3060700"/>
          <p14:tracePt t="73983" x="7112000" y="3060700"/>
          <p14:tracePt t="74019" x="7112000" y="3067050"/>
          <p14:tracePt t="74103" x="7105650" y="3067050"/>
          <p14:tracePt t="74123" x="7099300" y="3067050"/>
          <p14:tracePt t="74139" x="7092950" y="3067050"/>
          <p14:tracePt t="74155" x="7086600" y="3073400"/>
          <p14:tracePt t="74172" x="7073900" y="3073400"/>
          <p14:tracePt t="74184" x="7067550" y="3079750"/>
          <p14:tracePt t="74199" x="7061200" y="3079750"/>
          <p14:tracePt t="74223" x="7048500" y="3079750"/>
          <p14:tracePt t="74235" x="7042150" y="3079750"/>
          <p14:tracePt t="74251" x="7035800" y="3079750"/>
          <p14:tracePt t="74260" x="7029450" y="3079750"/>
          <p14:tracePt t="74277" x="7016750" y="3079750"/>
          <p14:tracePt t="74277" x="7010400" y="3086100"/>
          <p14:tracePt t="74296" x="7004050" y="3086100"/>
          <p14:tracePt t="74296" x="6997700" y="3086100"/>
          <p14:tracePt t="74314" x="6991350" y="3092450"/>
          <p14:tracePt t="74314" x="6985000" y="3086100"/>
          <p14:tracePt t="74329" x="6978650" y="3086100"/>
          <p14:tracePt t="74329" x="6972300" y="3086100"/>
          <p14:tracePt t="74346" x="6965950" y="3086100"/>
          <p14:tracePt t="74346" x="6959600" y="3086100"/>
          <p14:tracePt t="74346" x="6953250" y="3079750"/>
          <p14:tracePt t="74365" x="6946900" y="3079750"/>
          <p14:tracePt t="74377" x="6946900" y="3073400"/>
          <p14:tracePt t="74377" x="6934200" y="3073400"/>
          <p14:tracePt t="74397" x="6927850" y="3067050"/>
          <p14:tracePt t="74397" x="6921500" y="3060700"/>
          <p14:tracePt t="74397" x="6915150" y="3054350"/>
          <p14:tracePt t="74416" x="6908800" y="3041650"/>
          <p14:tracePt t="74427" x="6896100" y="3035300"/>
          <p14:tracePt t="74427" x="6889750" y="3022600"/>
          <p14:tracePt t="74427" x="6877050" y="3003550"/>
          <p14:tracePt t="74448" x="6870700" y="2990850"/>
          <p14:tracePt t="74461" x="6858000" y="2978150"/>
          <p14:tracePt t="74461" x="6845300" y="2946400"/>
          <p14:tracePt t="74479" x="6832600" y="2927350"/>
          <p14:tracePt t="74479" x="6826250" y="2908300"/>
          <p14:tracePt t="74496" x="6819900" y="2889250"/>
          <p14:tracePt t="74496" x="6813550" y="2870200"/>
          <p14:tracePt t="74496" x="6813550" y="2844800"/>
          <p14:tracePt t="74516" x="6807200" y="2825750"/>
          <p14:tracePt t="74528" x="6800850" y="2800350"/>
          <p14:tracePt t="74528" x="6800850" y="2755900"/>
          <p14:tracePt t="74546" x="6794500" y="2730500"/>
          <p14:tracePt t="74546" x="6794500" y="2705100"/>
          <p14:tracePt t="74564" x="6794500" y="2679700"/>
          <p14:tracePt t="74564" x="6800850" y="2654300"/>
          <p14:tracePt t="74580" x="6800850" y="2635250"/>
          <p14:tracePt t="74580" x="6813550" y="2597150"/>
          <p14:tracePt t="74597" x="6826250" y="2578100"/>
          <p14:tracePt t="74597" x="6838950" y="2559050"/>
          <p14:tracePt t="74615" x="6851650" y="2546350"/>
          <p14:tracePt t="74615" x="6864350" y="2527300"/>
          <p14:tracePt t="74630" x="6877050" y="2514600"/>
          <p14:tracePt t="74630" x="6896100" y="2495550"/>
          <p14:tracePt t="74647" x="6915150" y="2482850"/>
          <p14:tracePt t="74647" x="6965950" y="2451100"/>
          <p14:tracePt t="74664" x="6985000" y="2432050"/>
          <p14:tracePt t="74664" x="7010400" y="2419350"/>
          <p14:tracePt t="74681" x="7042150" y="2406650"/>
          <p14:tracePt t="74681" x="7067550" y="2393950"/>
          <p14:tracePt t="74697" x="7099300" y="2381250"/>
          <p14:tracePt t="74697" x="7131050" y="2368550"/>
          <p14:tracePt t="74697" x="7156450" y="2362200"/>
          <p14:tracePt t="74717" x="7188200" y="2362200"/>
          <p14:tracePt t="74717" x="7219950" y="2362200"/>
          <p14:tracePt t="74732" x="7245350" y="2362200"/>
          <p14:tracePt t="74745" x="7277100" y="2368550"/>
          <p14:tracePt t="74745" x="7334250" y="2387600"/>
          <p14:tracePt t="74765" x="7359650" y="2400300"/>
          <p14:tracePt t="74765" x="7385050" y="2413000"/>
          <p14:tracePt t="74781" x="7410450" y="2425700"/>
          <p14:tracePt t="74781" x="7429500" y="2444750"/>
          <p14:tracePt t="74781" x="7448550" y="2463800"/>
          <p14:tracePt t="74800" x="7467600" y="2482850"/>
          <p14:tracePt t="74812" x="7486650" y="2501900"/>
          <p14:tracePt t="74812" x="7518400" y="2552700"/>
          <p14:tracePt t="74833" x="7537450" y="2584450"/>
          <p14:tracePt t="74833" x="7556500" y="2609850"/>
          <p14:tracePt t="74847" x="7569200" y="2635250"/>
          <p14:tracePt t="74847" x="7581900" y="2667000"/>
          <p14:tracePt t="74847" x="7594600" y="2692400"/>
          <p14:tracePt t="74867" x="7607300" y="2717800"/>
          <p14:tracePt t="74879" x="7620000" y="2743200"/>
          <p14:tracePt t="74879" x="7632700" y="2787650"/>
          <p14:tracePt t="74897" x="7639050" y="2813050"/>
          <p14:tracePt t="74897" x="7645400" y="2832100"/>
          <p14:tracePt t="74915" x="7645400" y="2851150"/>
          <p14:tracePt t="74915" x="7651750" y="2870200"/>
          <p14:tracePt t="74931" x="7658100" y="2889250"/>
          <p14:tracePt t="74931" x="7658100" y="2908300"/>
          <p14:tracePt t="74947" x="7658100" y="2921000"/>
          <p14:tracePt t="74947" x="7658100" y="2952750"/>
          <p14:tracePt t="74964" x="7651750" y="2965450"/>
          <p14:tracePt t="74964" x="7645400" y="2978150"/>
          <p14:tracePt t="74981" x="7639050" y="2984500"/>
          <p14:tracePt t="74981" x="7626350" y="2990850"/>
          <p14:tracePt t="74998" x="7613650" y="2997200"/>
          <p14:tracePt t="74998" x="7581900" y="3016250"/>
          <p14:tracePt t="75016" x="7569200" y="3022600"/>
          <p14:tracePt t="75016" x="7550150" y="3028950"/>
          <p14:tracePt t="75032" x="7531100" y="3035300"/>
          <p14:tracePt t="75032" x="7512050" y="3041650"/>
          <p14:tracePt t="75049" x="7493000" y="3048000"/>
          <p14:tracePt t="75049" x="7473950" y="3054350"/>
          <p14:tracePt t="75065" x="7454900" y="3060700"/>
          <p14:tracePt t="75065" x="7435850" y="3067050"/>
          <p14:tracePt t="75065" x="7416800" y="3073400"/>
          <p14:tracePt t="75084" x="7397750" y="3073400"/>
          <p14:tracePt t="75096" x="7378700" y="3079750"/>
          <p14:tracePt t="75096" x="7359650" y="3086100"/>
          <p14:tracePt t="75116" x="7321550" y="3092450"/>
          <p14:tracePt t="75116" x="7302500" y="3092450"/>
          <p14:tracePt t="75132" x="7283450" y="3092450"/>
          <p14:tracePt t="75132" x="7270750" y="3092450"/>
          <p14:tracePt t="75149" x="7258050" y="3092450"/>
          <p14:tracePt t="75149" x="7245350" y="3092450"/>
          <p14:tracePt t="75149" x="7232650" y="3092450"/>
          <p14:tracePt t="75168" x="7226300" y="3092450"/>
          <p14:tracePt t="75180" x="7213600" y="3086100"/>
          <p14:tracePt t="75180" x="7200900" y="3079750"/>
          <p14:tracePt t="75199" x="7194550" y="3079750"/>
          <p14:tracePt t="75199" x="7194550" y="3073400"/>
          <p14:tracePt t="75215" x="7188200" y="3067050"/>
          <p14:tracePt t="75231" x="7181850" y="3060700"/>
          <p14:tracePt t="75247" x="7181850" y="3054350"/>
          <p14:tracePt t="75264" x="7188200" y="3054350"/>
          <p14:tracePt t="75296" x="7181850" y="3054350"/>
          <p14:tracePt t="75460" x="7175500" y="3060700"/>
          <p14:tracePt t="75484" x="7169150" y="3060700"/>
          <p14:tracePt t="75496" x="7162800" y="3060700"/>
          <p14:tracePt t="75520" x="7156450" y="3060700"/>
          <p14:tracePt t="75536" x="7150100" y="3054350"/>
          <p14:tracePt t="75552" x="7143750" y="3054350"/>
          <p14:tracePt t="75564" x="7137400" y="3054350"/>
          <p14:tracePt t="75572" x="7131050" y="3054350"/>
          <p14:tracePt t="75581" x="7124700" y="3054350"/>
          <p14:tracePt t="75581" x="7118350" y="3054350"/>
          <p14:tracePt t="75600" x="7112000" y="3054350"/>
          <p14:tracePt t="75600" x="7099300" y="3048000"/>
          <p14:tracePt t="75617" x="7092950" y="3041650"/>
          <p14:tracePt t="75617" x="7086600" y="3041650"/>
          <p14:tracePt t="75634" x="7080250" y="3035300"/>
          <p14:tracePt t="75634" x="7080250" y="3028950"/>
          <p14:tracePt t="75650" x="7073900" y="3022600"/>
          <p14:tracePt t="75665" x="7073900" y="3016250"/>
          <p14:tracePt t="75665" x="7080250" y="3003550"/>
          <p14:tracePt t="75684" x="7086600" y="2997200"/>
          <p14:tracePt t="75700" x="7092950" y="2984500"/>
          <p14:tracePt t="75716" x="7092950" y="2978150"/>
          <p14:tracePt t="75716" x="7099300" y="2978150"/>
          <p14:tracePt t="75716" x="7099300" y="2965450"/>
          <p14:tracePt t="75737" x="7105650" y="2965450"/>
          <p14:tracePt t="75749" x="7105650" y="2952750"/>
          <p14:tracePt t="75749" x="7112000" y="2940050"/>
          <p14:tracePt t="75768" x="7112000" y="2933700"/>
          <p14:tracePt t="75768" x="7112000" y="2927350"/>
          <p14:tracePt t="75784" x="7118350" y="2914650"/>
          <p14:tracePt t="75799" x="7118350" y="2908300"/>
          <p14:tracePt t="75799" x="7124700" y="2901950"/>
          <p14:tracePt t="75799" x="7124700" y="2895600"/>
          <p14:tracePt t="75820" x="7124700" y="2889250"/>
          <p14:tracePt t="75832" x="7124700" y="2882900"/>
          <p14:tracePt t="75832" x="7131050" y="2876550"/>
          <p14:tracePt t="75853" x="7131050" y="2870200"/>
          <p14:tracePt t="75866" x="7124700" y="2863850"/>
          <p14:tracePt t="75883" x="7118350" y="2863850"/>
          <p14:tracePt t="75915" x="7112000" y="2863850"/>
          <p14:tracePt t="75940" x="7105650" y="2870200"/>
          <p14:tracePt t="75964" x="7099300" y="2870200"/>
          <p14:tracePt t="75984" x="7099300" y="2876550"/>
          <p14:tracePt t="75999" x="7099300" y="2882900"/>
          <p14:tracePt t="76024" x="7099300" y="2889250"/>
          <p14:tracePt t="76035" x="7099300" y="2895600"/>
          <p14:tracePt t="76051" x="7099300" y="2901950"/>
          <p14:tracePt t="76092" x="7105650" y="2908300"/>
          <p14:tracePt t="76112" x="7105650" y="2914650"/>
          <p14:tracePt t="76188" x="7099300" y="2914650"/>
          <p14:tracePt t="76212" x="7092950" y="2914650"/>
          <p14:tracePt t="76224" x="7086600" y="2921000"/>
          <p14:tracePt t="76240" x="7080250" y="2921000"/>
          <p14:tracePt t="76250" x="7073900" y="2927350"/>
          <p14:tracePt t="76250" x="7067550" y="2927350"/>
          <p14:tracePt t="76269" x="7054850" y="2933700"/>
          <p14:tracePt t="76269" x="7023100" y="2933700"/>
          <p14:tracePt t="76286" x="7004050" y="2933700"/>
          <p14:tracePt t="76286" x="6978650" y="2927350"/>
          <p14:tracePt t="76303" x="6953250" y="2921000"/>
          <p14:tracePt t="76303" x="6927850" y="2908300"/>
          <p14:tracePt t="76319" x="6896100" y="2895600"/>
          <p14:tracePt t="76319" x="6826250" y="2857500"/>
          <p14:tracePt t="76336" x="6794500" y="2838450"/>
          <p14:tracePt t="76336" x="6756400" y="2813050"/>
          <p14:tracePt t="76352" x="6731000" y="2787650"/>
          <p14:tracePt t="76352" x="6699250" y="2755900"/>
          <p14:tracePt t="76369" x="6673850" y="2717800"/>
          <p14:tracePt t="76369" x="6648450" y="2679700"/>
          <p14:tracePt t="76387" x="6629400" y="2635250"/>
          <p14:tracePt t="76387" x="6616700" y="2584450"/>
          <p14:tracePt t="76387" x="6604000" y="2527300"/>
          <p14:tracePt t="76405" x="6597650" y="2463800"/>
          <p14:tracePt t="76418" x="6597650" y="2406650"/>
          <p14:tracePt t="76418" x="6610350" y="2292350"/>
          <p14:tracePt t="76437" x="6623050" y="2241550"/>
          <p14:tracePt t="76437" x="6648450" y="2190750"/>
          <p14:tracePt t="76453" x="6673850" y="2152650"/>
          <p14:tracePt t="76453" x="6699250" y="2114550"/>
          <p14:tracePt t="76453" x="6737350" y="2082800"/>
          <p14:tracePt t="76472" x="6775450" y="2051050"/>
          <p14:tracePt t="76485" x="6813550" y="2025650"/>
          <p14:tracePt t="76485" x="6915150" y="1974850"/>
          <p14:tracePt t="76505" x="6959600" y="1955800"/>
          <p14:tracePt t="76505" x="7010400" y="1936750"/>
          <p14:tracePt t="76520" x="7061200" y="1930400"/>
          <p14:tracePt t="76520" x="7112000" y="1924050"/>
          <p14:tracePt t="76537" x="7156450" y="1924050"/>
          <p14:tracePt t="76537" x="7200900" y="1930400"/>
          <p14:tracePt t="76537" x="7239000" y="1943100"/>
          <p14:tracePt t="76556" x="7277100" y="1962150"/>
          <p14:tracePt t="76568" x="7315200" y="1987550"/>
          <p14:tracePt t="76568" x="7385050" y="2051050"/>
          <p14:tracePt t="76587" x="7416800" y="2089150"/>
          <p14:tracePt t="76587" x="7448550" y="2120900"/>
          <p14:tracePt t="76603" x="7473950" y="2152650"/>
          <p14:tracePt t="76603" x="7505700" y="2184400"/>
          <p14:tracePt t="76621" x="7531100" y="2216150"/>
          <p14:tracePt t="76621" x="7569200" y="2286000"/>
          <p14:tracePt t="76637" x="7588250" y="2324100"/>
          <p14:tracePt t="76637" x="7600950" y="2362200"/>
          <p14:tracePt t="76654" x="7613650" y="2400300"/>
          <p14:tracePt t="76654" x="7620000" y="2444750"/>
          <p14:tracePt t="76671" x="7620000" y="2482850"/>
          <p14:tracePt t="76671" x="7620000" y="2527300"/>
          <p14:tracePt t="76687" x="7620000" y="2571750"/>
          <p14:tracePt t="76687" x="7594600" y="2647950"/>
          <p14:tracePt t="76705" x="7581900" y="2679700"/>
          <p14:tracePt t="76705" x="7569200" y="2711450"/>
          <p14:tracePt t="76721" x="7550150" y="2736850"/>
          <p14:tracePt t="76721" x="7524750" y="2755900"/>
          <p14:tracePt t="76737" x="7505700" y="2781300"/>
          <p14:tracePt t="76737" x="7480300" y="2794000"/>
          <p14:tracePt t="76737" x="7454900" y="2813050"/>
          <p14:tracePt t="76756" x="7429500" y="2825750"/>
          <p14:tracePt t="76769" x="7397750" y="2838450"/>
          <p14:tracePt t="76769" x="7340600" y="2857500"/>
          <p14:tracePt t="76789" x="7308850" y="2870200"/>
          <p14:tracePt t="76789" x="7277100" y="2876550"/>
          <p14:tracePt t="76805" x="7245350" y="2882900"/>
          <p14:tracePt t="76805" x="7219950" y="2882900"/>
          <p14:tracePt t="76821" x="7188200" y="2882900"/>
          <p14:tracePt t="76821" x="7156450" y="2882900"/>
          <p14:tracePt t="76838" x="7131050" y="2882900"/>
          <p14:tracePt t="76838" x="7099300" y="2876550"/>
          <p14:tracePt t="76838" x="7067550" y="2876550"/>
          <p14:tracePt t="76857" x="7035800" y="2870200"/>
          <p14:tracePt t="76869" x="7010400" y="2863850"/>
          <p14:tracePt t="76869" x="6953250" y="2844800"/>
          <p14:tracePt t="76888" x="6927850" y="2832100"/>
          <p14:tracePt t="76888" x="6908800" y="2825750"/>
          <p14:tracePt t="76905" x="6883400" y="2819400"/>
          <p14:tracePt t="76905" x="6870700" y="2806700"/>
          <p14:tracePt t="76922" x="6851650" y="2800350"/>
          <p14:tracePt t="76922" x="6813550" y="2787650"/>
          <p14:tracePt t="76938" x="6800850" y="2781300"/>
          <p14:tracePt t="76938" x="6788150" y="2768600"/>
          <p14:tracePt t="76955" x="6769100" y="2755900"/>
          <p14:tracePt t="76955" x="6756400" y="2743200"/>
          <p14:tracePt t="76972" x="6743700" y="2724150"/>
          <p14:tracePt t="76972" x="6731000" y="2705100"/>
          <p14:tracePt t="76989" x="6718300" y="2679700"/>
          <p14:tracePt t="76989" x="6705600" y="2628900"/>
          <p14:tracePt t="77005" x="6699250" y="2603500"/>
          <p14:tracePt t="77005" x="6692900" y="2578100"/>
          <p14:tracePt t="77022" x="6692900" y="2552700"/>
          <p14:tracePt t="77022" x="6692900" y="2527300"/>
          <p14:tracePt t="77038" x="6699250" y="2495550"/>
          <p14:tracePt t="77038" x="6718300" y="2438400"/>
          <p14:tracePt t="77057" x="6731000" y="2406650"/>
          <p14:tracePt t="77057" x="6750050" y="2374900"/>
          <p14:tracePt t="77073" x="6775450" y="2349500"/>
          <p14:tracePt t="77073" x="6800850" y="2317750"/>
          <p14:tracePt t="77090" x="6826250" y="2292350"/>
          <p14:tracePt t="77090" x="6858000" y="2266950"/>
          <p14:tracePt t="77105" x="6889750" y="2247900"/>
          <p14:tracePt t="77105" x="6921500" y="2228850"/>
          <p14:tracePt t="77105" x="6953250" y="2209800"/>
          <p14:tracePt t="77125" x="6991350" y="2190750"/>
          <p14:tracePt t="77137" x="7029450" y="2171700"/>
          <p14:tracePt t="77137" x="7105650" y="2152650"/>
          <p14:tracePt t="77157" x="7150100" y="2146300"/>
          <p14:tracePt t="77157" x="7188200" y="2146300"/>
          <p14:tracePt t="77173" x="7226300" y="2146300"/>
          <p14:tracePt t="77173" x="7264400" y="2159000"/>
          <p14:tracePt t="77189" x="7296150" y="2171700"/>
          <p14:tracePt t="77189" x="7327900" y="2190750"/>
          <p14:tracePt t="77189" x="7359650" y="2216150"/>
          <p14:tracePt t="77208" x="7385050" y="2241550"/>
          <p14:tracePt t="77220" x="7410450" y="2279650"/>
          <p14:tracePt t="77220" x="7442200" y="2355850"/>
          <p14:tracePt t="77240" x="7461250" y="2400300"/>
          <p14:tracePt t="77240" x="7473950" y="2438400"/>
          <p14:tracePt t="77255" x="7486650" y="2482850"/>
          <p14:tracePt t="77255" x="7493000" y="2527300"/>
          <p14:tracePt t="77273" x="7499350" y="2571750"/>
          <p14:tracePt t="77273" x="7499350" y="2616200"/>
          <p14:tracePt t="77290" x="7499350" y="2660650"/>
          <p14:tracePt t="77290" x="7486650" y="2736850"/>
          <p14:tracePt t="77307" x="7473950" y="2768600"/>
          <p14:tracePt t="77307" x="7454900" y="2800350"/>
          <p14:tracePt t="77323" x="7429500" y="2832100"/>
          <p14:tracePt t="77323" x="7404100" y="2851150"/>
          <p14:tracePt t="77339" x="7372350" y="2876550"/>
          <p14:tracePt t="77339" x="7296150" y="2908300"/>
          <p14:tracePt t="77357" x="7258050" y="2921000"/>
          <p14:tracePt t="77357" x="7213600" y="2933700"/>
          <p14:tracePt t="77373" x="7162800" y="2940050"/>
          <p14:tracePt t="77373" x="7118350" y="2946400"/>
          <p14:tracePt t="77390" x="7067550" y="2952750"/>
          <p14:tracePt t="77390" x="7023100" y="2952750"/>
          <p14:tracePt t="77406" x="6972300" y="2946400"/>
          <p14:tracePt t="77406" x="6927850" y="2940050"/>
          <p14:tracePt t="77406" x="6883400" y="2927350"/>
          <p14:tracePt t="77426" x="6845300" y="2914650"/>
          <p14:tracePt t="77438" x="6800850" y="2895600"/>
          <p14:tracePt t="77438" x="6737350" y="2851150"/>
          <p14:tracePt t="77457" x="6705600" y="2819400"/>
          <p14:tracePt t="77457" x="6686550" y="2781300"/>
          <p14:tracePt t="77474" x="6661150" y="2743200"/>
          <p14:tracePt t="77474" x="6648450" y="2705100"/>
          <p14:tracePt t="77490" x="6642100" y="2660650"/>
          <p14:tracePt t="77490" x="6642100" y="2616200"/>
          <p14:tracePt t="77490" x="6648450" y="2571750"/>
          <p14:tracePt t="77509" x="6661150" y="2527300"/>
          <p14:tracePt t="77521" x="6673850" y="2482850"/>
          <p14:tracePt t="77521" x="6724650" y="2400300"/>
          <p14:tracePt t="77540" x="6756400" y="2368550"/>
          <p14:tracePt t="77540" x="6794500" y="2330450"/>
          <p14:tracePt t="77558" x="6832600" y="2298700"/>
          <p14:tracePt t="77558" x="6877050" y="2273300"/>
          <p14:tracePt t="77573" x="6927850" y="2247900"/>
          <p14:tracePt t="77573" x="6978650" y="2222500"/>
          <p14:tracePt t="77573" x="7029450" y="2203450"/>
          <p14:tracePt t="77593" x="7080250" y="2184400"/>
          <p14:tracePt t="77593" x="7137400" y="2178050"/>
          <p14:tracePt t="77607" x="7194550" y="2171700"/>
          <p14:tracePt t="77607" x="7245350" y="2178050"/>
          <p14:tracePt t="77623" x="7296150" y="2190750"/>
          <p14:tracePt t="77623" x="7340600" y="2209800"/>
          <p14:tracePt t="77641" x="7385050" y="2241550"/>
          <p14:tracePt t="77641" x="7467600" y="2317750"/>
          <p14:tracePt t="77658" x="7505700" y="2362200"/>
          <p14:tracePt t="77658" x="7531100" y="2413000"/>
          <p14:tracePt t="77674" x="7556500" y="2470150"/>
          <p14:tracePt t="77674" x="7581900" y="2520950"/>
          <p14:tracePt t="77691" x="7594600" y="2578100"/>
          <p14:tracePt t="77691" x="7607300" y="2628900"/>
          <p14:tracePt t="77708" x="7613650" y="2679700"/>
          <p14:tracePt t="77708" x="7607300" y="2768600"/>
          <p14:tracePt t="77726" x="7594600" y="2806700"/>
          <p14:tracePt t="77726" x="7575550" y="2844800"/>
          <p14:tracePt t="77742" x="7550150" y="2870200"/>
          <p14:tracePt t="77742" x="7524750" y="2895600"/>
          <p14:tracePt t="77758" x="7486650" y="2921000"/>
          <p14:tracePt t="77758" x="7448550" y="2933700"/>
          <p14:tracePt t="77758" x="7404100" y="2952750"/>
          <p14:tracePt t="77776" x="7359650" y="2959100"/>
          <p14:tracePt t="77789" x="7308850" y="2965450"/>
          <p14:tracePt t="77789" x="7194550" y="2965450"/>
          <p14:tracePt t="77809" x="7137400" y="2965450"/>
          <p14:tracePt t="77809" x="7086600" y="2952750"/>
          <p14:tracePt t="77826" x="7035800" y="2940050"/>
          <p14:tracePt t="77826" x="6985000" y="2927350"/>
          <p14:tracePt t="77841" x="6934200" y="2908300"/>
          <p14:tracePt t="77841" x="6889750" y="2882900"/>
          <p14:tracePt t="77858" x="6851650" y="2851150"/>
          <p14:tracePt t="77858" x="6813550" y="2819400"/>
          <p14:tracePt t="77858" x="6781800" y="2781300"/>
          <p14:tracePt t="77877" x="6750050" y="2736850"/>
          <p14:tracePt t="77889" x="6724650" y="2692400"/>
          <p14:tracePt t="77889" x="6692900" y="2590800"/>
          <p14:tracePt t="77908" x="6686550" y="2540000"/>
          <p14:tracePt t="77908" x="6680200" y="2482850"/>
          <p14:tracePt t="77925" x="6686550" y="2432050"/>
          <p14:tracePt t="77925" x="6699250" y="2381250"/>
          <p14:tracePt t="77942" x="6718300" y="2336800"/>
          <p14:tracePt t="77942" x="6775450" y="2247900"/>
          <p14:tracePt t="77959" x="6813550" y="2209800"/>
          <p14:tracePt t="77959" x="6858000" y="2178050"/>
          <p14:tracePt t="77975" x="6908800" y="2146300"/>
          <p14:tracePt t="77975" x="6959600" y="2120900"/>
          <p14:tracePt t="77992" x="7010400" y="2101850"/>
          <p14:tracePt t="77992" x="7067550" y="2082800"/>
          <p14:tracePt t="78009" x="7124700" y="2076450"/>
          <p14:tracePt t="78009" x="7232650" y="2082800"/>
          <p14:tracePt t="78026" x="7283450" y="2095500"/>
          <p14:tracePt t="78026" x="7327900" y="2120900"/>
          <p14:tracePt t="78042" x="7372350" y="2146300"/>
          <p14:tracePt t="78042" x="7416800" y="2184400"/>
          <p14:tracePt t="78059" x="7448550" y="2222500"/>
          <p14:tracePt t="78059" x="7480300" y="2260600"/>
          <p14:tracePt t="78059" x="7512050" y="2305050"/>
          <p14:tracePt t="78078" x="7537450" y="2349500"/>
          <p14:tracePt t="78078" x="7556500" y="2393950"/>
          <p14:tracePt t="78093" x="7569200" y="2432050"/>
          <p14:tracePt t="78093" x="7575550" y="2476500"/>
          <p14:tracePt t="78110" x="7581900" y="2520950"/>
          <p14:tracePt t="78110" x="7575550" y="2559050"/>
          <p14:tracePt t="78125" x="7569200" y="2603500"/>
          <p14:tracePt t="78125" x="7556500" y="2641600"/>
          <p14:tracePt t="78142" x="7537450" y="2673350"/>
          <p14:tracePt t="78142" x="7512050" y="2711450"/>
          <p14:tracePt t="78142" x="7486650" y="2743200"/>
          <p14:tracePt t="78161" x="7448550" y="2768600"/>
          <p14:tracePt t="78174" x="7416800" y="2794000"/>
          <p14:tracePt t="78174" x="7346950" y="2838450"/>
          <p14:tracePt t="78193" x="7308850" y="2851150"/>
          <p14:tracePt t="78193" x="7264400" y="2863850"/>
          <p14:tracePt t="78209" x="7226300" y="2876550"/>
          <p14:tracePt t="78209" x="7188200" y="2882900"/>
          <p14:tracePt t="78209" x="7143750" y="2889250"/>
          <p14:tracePt t="78229" x="7099300" y="2889250"/>
          <p14:tracePt t="78241" x="7054850" y="2882900"/>
          <p14:tracePt t="78241" x="6972300" y="2870200"/>
          <p14:tracePt t="78260" x="6934200" y="2863850"/>
          <p14:tracePt t="78260" x="6902450" y="2851150"/>
          <p14:tracePt t="78276" x="6870700" y="2838450"/>
          <p14:tracePt t="78276" x="6838950" y="2819400"/>
          <p14:tracePt t="78293" x="6813550" y="2800350"/>
          <p14:tracePt t="78293" x="6794500" y="2781300"/>
          <p14:tracePt t="78310" x="6775450" y="2755900"/>
          <p14:tracePt t="78310" x="6743700" y="2692400"/>
          <p14:tracePt t="78326" x="6731000" y="2654300"/>
          <p14:tracePt t="78326" x="6718300" y="2616200"/>
          <p14:tracePt t="78343" x="6718300" y="2571750"/>
          <p14:tracePt t="78343" x="6718300" y="2520950"/>
          <p14:tracePt t="78360" x="6718300" y="2476500"/>
          <p14:tracePt t="78360" x="6743700" y="2381250"/>
          <p14:tracePt t="78377" x="6762750" y="2336800"/>
          <p14:tracePt t="78377" x="6788150" y="2292350"/>
          <p14:tracePt t="78393" x="6819900" y="2254250"/>
          <p14:tracePt t="78393" x="6858000" y="2222500"/>
          <p14:tracePt t="78410" x="6896100" y="2190750"/>
          <p14:tracePt t="78410" x="6946900" y="2159000"/>
          <p14:tracePt t="78426" x="6991350" y="2133600"/>
          <p14:tracePt t="78426" x="7042150" y="2108200"/>
          <p14:tracePt t="78426" x="7092950" y="2089150"/>
          <p14:tracePt t="78446" x="7143750" y="2070100"/>
          <p14:tracePt t="78458" x="7200900" y="2063750"/>
          <p14:tracePt t="78458" x="7296150" y="2070100"/>
          <p14:tracePt t="78477" x="7340600" y="2082800"/>
          <p14:tracePt t="78477" x="7385050" y="2101850"/>
          <p14:tracePt t="78494" x="7429500" y="2133600"/>
          <p14:tracePt t="78494" x="7461250" y="2171700"/>
          <p14:tracePt t="78510" x="7499350" y="2209800"/>
          <p14:tracePt t="78510" x="7524750" y="2260600"/>
          <p14:tracePt t="78510" x="7550150" y="2311400"/>
          <p14:tracePt t="78530" x="7569200" y="2368550"/>
          <p14:tracePt t="78542" x="7581900" y="2419350"/>
          <p14:tracePt t="78542" x="7600950" y="2527300"/>
          <p14:tracePt t="78561" x="7600950" y="2578100"/>
          <p14:tracePt t="78561" x="7594600" y="2622550"/>
          <p14:tracePt t="78577" x="7581900" y="2667000"/>
          <p14:tracePt t="78577" x="7569200" y="2705100"/>
          <p14:tracePt t="78594" x="7550150" y="2730500"/>
          <p14:tracePt t="78594" x="7524750" y="2762250"/>
          <p14:tracePt t="78594" x="7499350" y="2781300"/>
          <p14:tracePt t="78613" x="7467600" y="2806700"/>
          <p14:tracePt t="78613" x="7435850" y="2819400"/>
          <p14:tracePt t="78628" x="7397750" y="2832100"/>
          <p14:tracePt t="78628" x="7359650" y="2844800"/>
          <p14:tracePt t="78644" x="7321550" y="2857500"/>
          <p14:tracePt t="78644" x="7283450" y="2863850"/>
          <p14:tracePt t="78661" x="7245350" y="2870200"/>
          <p14:tracePt t="78661" x="7169150" y="2876550"/>
          <p14:tracePt t="78678" x="7131050" y="2870200"/>
          <p14:tracePt t="78678" x="7099300" y="2870200"/>
          <p14:tracePt t="78694" x="7067550" y="2863850"/>
          <p14:tracePt t="78694" x="7035800" y="2857500"/>
          <p14:tracePt t="78710" x="7010400" y="2844800"/>
          <p14:tracePt t="78710" x="6991350" y="2838450"/>
          <p14:tracePt t="78729" x="6972300" y="2825750"/>
          <p14:tracePt t="78729" x="6940550" y="2800350"/>
          <p14:tracePt t="78745" x="6934200" y="2787650"/>
          <p14:tracePt t="78745" x="6927850" y="2774950"/>
          <p14:tracePt t="78761" x="6921500" y="2768600"/>
          <p14:tracePt t="78761" x="6915150" y="2755900"/>
          <p14:tracePt t="78778" x="6915150" y="2749550"/>
          <p14:tracePt t="78778" x="6915150" y="2743200"/>
          <p14:tracePt t="78778" x="6908800" y="2736850"/>
          <p14:tracePt t="78797" x="6915150" y="2730500"/>
          <p14:tracePt t="78809" x="6915150" y="2724150"/>
          <p14:tracePt t="78826" x="6915150" y="2717800"/>
          <p14:tracePt t="78843" x="6921500" y="2717800"/>
          <p14:tracePt t="78872" x="6927850" y="2717800"/>
          <p14:tracePt t="78896" x="6934200" y="2717800"/>
          <p14:tracePt t="78916" x="6940550" y="2724150"/>
          <p14:tracePt t="78933" x="6946900" y="2724150"/>
          <p14:tracePt t="78948" x="6946900" y="2730500"/>
          <p14:tracePt t="78965" x="6953250" y="2730500"/>
          <p14:tracePt t="78984" x="6959600" y="2736850"/>
          <p14:tracePt t="79024" x="6965950" y="2736850"/>
          <p14:tracePt t="79052" x="6972300" y="2736850"/>
          <p14:tracePt t="79076" x="6978650" y="2730500"/>
          <p14:tracePt t="79092" x="6985000" y="2730500"/>
          <p14:tracePt t="79113" x="6991350" y="2724150"/>
          <p14:tracePt t="79136" x="6985000" y="2730500"/>
          <p14:tracePt t="79217" x="6978650" y="2730500"/>
          <p14:tracePt t="79241" x="6972300" y="2736850"/>
          <p14:tracePt t="79265" x="6972300" y="2730500"/>
          <p14:tracePt t="79292" x="6972300" y="2717800"/>
          <p14:tracePt t="79309" x="6972300" y="2711450"/>
          <p14:tracePt t="79317" x="6972300" y="2705100"/>
          <p14:tracePt t="79328" x="6972300" y="2686050"/>
          <p14:tracePt t="79328" x="6978650" y="2641600"/>
          <p14:tracePt t="79347" x="6985000" y="2616200"/>
          <p14:tracePt t="79347" x="6985000" y="2584450"/>
          <p14:tracePt t="79363" x="6997700" y="2552700"/>
          <p14:tracePt t="79363" x="7004050" y="2508250"/>
          <p14:tracePt t="79380" x="7016750" y="2470150"/>
          <p14:tracePt t="79380" x="7054850" y="2387600"/>
          <p14:tracePt t="79397" x="7080250" y="2349500"/>
          <p14:tracePt t="79397" x="7105650" y="2311400"/>
          <p14:tracePt t="79413" x="7137400" y="2279650"/>
          <p14:tracePt t="79413" x="7169150" y="2254250"/>
          <p14:tracePt t="79430" x="7200900" y="2228850"/>
          <p14:tracePt t="79430" x="7232650" y="2216150"/>
          <p14:tracePt t="79447" x="7270750" y="2203450"/>
          <p14:tracePt t="79447" x="7308850" y="2203450"/>
          <p14:tracePt t="79447" x="7340600" y="2203450"/>
          <p14:tracePt t="79467" x="7378700" y="2216150"/>
          <p14:tracePt t="79478" x="7410450" y="2228850"/>
          <p14:tracePt t="79478" x="7480300" y="2273300"/>
          <p14:tracePt t="79497" x="7512050" y="2311400"/>
          <p14:tracePt t="79497" x="7537450" y="2349500"/>
          <p14:tracePt t="79497" x="7562850" y="2387600"/>
          <p14:tracePt t="79517" x="7581900" y="2432050"/>
          <p14:tracePt t="79529" x="7594600" y="2476500"/>
          <p14:tracePt t="79529" x="7607300" y="2527300"/>
          <p14:tracePt t="79529" x="7613650" y="2565400"/>
          <p14:tracePt t="79550" x="7613650" y="2609850"/>
          <p14:tracePt t="79562" x="7607300" y="2647950"/>
          <p14:tracePt t="79562" x="7581900" y="2711450"/>
          <p14:tracePt t="79581" x="7569200" y="2736850"/>
          <p14:tracePt t="79581" x="7543800" y="2762250"/>
          <p14:tracePt t="79597" x="7518400" y="2787650"/>
          <p14:tracePt t="79597" x="7493000" y="2806700"/>
          <p14:tracePt t="79597" x="7461250" y="2819400"/>
          <p14:tracePt t="79617" x="7423150" y="2832100"/>
          <p14:tracePt t="79629" x="7385050" y="2838450"/>
          <p14:tracePt t="79629" x="7302500" y="2851150"/>
          <p14:tracePt t="79648" x="7258050" y="2851150"/>
          <p14:tracePt t="79648" x="7207250" y="2851150"/>
          <p14:tracePt t="79665" x="7162800" y="2844800"/>
          <p14:tracePt t="79665" x="7112000" y="2838450"/>
          <p14:tracePt t="79681" x="7067550" y="2825750"/>
          <p14:tracePt t="79681" x="6991350" y="2806700"/>
          <p14:tracePt t="79698" x="6959600" y="2794000"/>
          <p14:tracePt t="79698" x="6934200" y="2787650"/>
          <p14:tracePt t="79715" x="6915150" y="2774950"/>
          <p14:tracePt t="79715" x="6896100" y="2768600"/>
          <p14:tracePt t="79733" x="6889750" y="2768600"/>
          <p14:tracePt t="79733" x="6877050" y="2768600"/>
          <p14:tracePt t="79748" x="6877050" y="2781300"/>
          <p14:tracePt t="79748" x="6883400" y="2800350"/>
          <p14:tracePt t="79766" x="6889750" y="2832100"/>
          <p14:tracePt t="79766" x="6896100" y="2863850"/>
          <p14:tracePt t="79782" x="6908800" y="2908300"/>
          <p14:tracePt t="79782" x="6927850" y="2952750"/>
          <p14:tracePt t="79798" x="6940550" y="3009900"/>
          <p14:tracePt t="79798" x="6953250" y="3067050"/>
          <p14:tracePt t="79798" x="6965950" y="3130550"/>
          <p14:tracePt t="79817" x="6978650" y="3194050"/>
          <p14:tracePt t="79830" x="6985000" y="3251200"/>
          <p14:tracePt t="79830" x="6997700" y="3384550"/>
          <p14:tracePt t="79850" x="6997700" y="3448050"/>
          <p14:tracePt t="79850" x="7004050" y="3511550"/>
          <p14:tracePt t="79866" x="7004050" y="3575050"/>
          <p14:tracePt t="79866" x="6997700" y="3632200"/>
          <p14:tracePt t="79882" x="6997700" y="3689350"/>
          <p14:tracePt t="79882" x="6997700" y="3740150"/>
          <p14:tracePt t="79882" x="6997700" y="3784600"/>
          <p14:tracePt t="79902" x="6997700" y="3822700"/>
          <p14:tracePt t="79913" x="6997700" y="3860800"/>
          <p14:tracePt t="79913" x="6997700" y="3892550"/>
          <p14:tracePt t="79913" x="6991350" y="3917950"/>
          <p14:tracePt t="79934" x="6991350" y="3943350"/>
          <p14:tracePt t="79934" x="6997700" y="3962400"/>
          <p14:tracePt t="79949" x="6997700" y="3981450"/>
          <p14:tracePt t="79949" x="6997700" y="4000500"/>
          <p14:tracePt t="79965" x="6997700" y="4013200"/>
          <p14:tracePt t="79965" x="7004050" y="4025900"/>
          <p14:tracePt t="79983" x="7010400" y="4038600"/>
          <p14:tracePt t="79983" x="7029450" y="4057650"/>
          <p14:tracePt t="79998" x="7042150" y="4064000"/>
          <p14:tracePt t="79998" x="7054850" y="4076700"/>
          <p14:tracePt t="80015" x="7073900" y="4083050"/>
          <p14:tracePt t="80015" x="7092950" y="4089400"/>
          <p14:tracePt t="80032" x="7112000" y="4095750"/>
          <p14:tracePt t="80032" x="7150100" y="4114800"/>
          <p14:tracePt t="80049" x="7169150" y="4121150"/>
          <p14:tracePt t="80049" x="7188200" y="4127500"/>
          <p14:tracePt t="80066" x="7200900" y="4133850"/>
          <p14:tracePt t="80066" x="7213600" y="4140200"/>
          <p14:tracePt t="80082" x="7219950" y="4140200"/>
          <p14:tracePt t="80097" x="7219950" y="4133850"/>
          <p14:tracePt t="80114" x="7213600" y="4127500"/>
          <p14:tracePt t="80114" x="7194550" y="4108450"/>
          <p14:tracePt t="80133" x="7181850" y="4095750"/>
          <p14:tracePt t="80133" x="7169150" y="4083050"/>
          <p14:tracePt t="80150" x="7156450" y="4057650"/>
          <p14:tracePt t="80150" x="7143750" y="4032250"/>
          <p14:tracePt t="80150" x="7131050" y="4006850"/>
          <p14:tracePt t="80169" x="7124700" y="3968750"/>
          <p14:tracePt t="80181" x="7124700" y="3924300"/>
          <p14:tracePt t="80181" x="7124700" y="3867150"/>
          <p14:tracePt t="80181" x="7137400" y="3810000"/>
          <p14:tracePt t="80202" x="7150100" y="3740150"/>
          <p14:tracePt t="80214" x="7169150" y="3670300"/>
          <p14:tracePt t="80214" x="7232650" y="3530600"/>
          <p14:tracePt t="80233" x="7277100" y="3460750"/>
          <p14:tracePt t="80233" x="7321550" y="3403600"/>
          <p14:tracePt t="80250" x="7372350" y="3346450"/>
          <p14:tracePt t="80250" x="7429500" y="3295650"/>
          <p14:tracePt t="80266" x="7486650" y="3257550"/>
          <p14:tracePt t="80266" x="7550150" y="3225800"/>
          <p14:tracePt t="80266" x="7607300" y="3206750"/>
          <p14:tracePt t="80285" x="7670800" y="3187700"/>
          <p14:tracePt t="80285" x="7734300" y="3181350"/>
          <p14:tracePt t="80300" x="7797800" y="3181350"/>
          <p14:tracePt t="80300" x="7861300" y="3187700"/>
          <p14:tracePt t="80317" x="7918450" y="3200400"/>
          <p14:tracePt t="80317" x="7981950" y="3213100"/>
          <p14:tracePt t="80333" x="8039100" y="3238500"/>
          <p14:tracePt t="80333" x="8096250" y="3263900"/>
          <p14:tracePt t="80350" x="8147050" y="3295650"/>
          <p14:tracePt t="80350" x="8242300" y="3365500"/>
          <p14:tracePt t="80367" x="8280400" y="3403600"/>
          <p14:tracePt t="80367" x="8312150" y="3448050"/>
          <p14:tracePt t="80383" x="8343900" y="3498850"/>
          <p14:tracePt t="80383" x="8362950" y="3543300"/>
          <p14:tracePt t="80400" x="8375650" y="3594100"/>
          <p14:tracePt t="80400" x="8382000" y="3695700"/>
          <p14:tracePt t="80417" x="8375650" y="3740150"/>
          <p14:tracePt t="80417" x="8362950" y="3790950"/>
          <p14:tracePt t="80434" x="8343900" y="3835400"/>
          <p14:tracePt t="80434" x="8312150" y="3879850"/>
          <p14:tracePt t="80451" x="8280400" y="3917950"/>
          <p14:tracePt t="80451" x="8242300" y="3956050"/>
          <p14:tracePt t="80451" x="8191500" y="3987800"/>
          <p14:tracePt t="80469" x="8147050" y="4013200"/>
          <p14:tracePt t="80482" x="8089900" y="4038600"/>
          <p14:tracePt t="80482" x="8032750" y="4051300"/>
          <p14:tracePt t="80502" x="7912100" y="4076700"/>
          <p14:tracePt t="80502" x="7854950" y="4083050"/>
          <p14:tracePt t="80518" x="7791450" y="4083050"/>
          <p14:tracePt t="80518" x="7727950" y="4076700"/>
          <p14:tracePt t="80534" x="7664450" y="4064000"/>
          <p14:tracePt t="80534" x="7607300" y="4051300"/>
          <p14:tracePt t="80550" x="7550150" y="4032250"/>
          <p14:tracePt t="80550" x="7499350" y="4000500"/>
          <p14:tracePt t="80550" x="7448550" y="3968750"/>
          <p14:tracePt t="80571" x="7410450" y="3930650"/>
          <p14:tracePt t="80582" x="7372350" y="3886200"/>
          <p14:tracePt t="80582" x="7321550" y="3778250"/>
          <p14:tracePt t="80601" x="7302500" y="3721100"/>
          <p14:tracePt t="80601" x="7296150" y="3657600"/>
          <p14:tracePt t="80618" x="7296150" y="3587750"/>
          <p14:tracePt t="80618" x="7302500" y="3530600"/>
          <p14:tracePt t="80634" x="7315200" y="3467100"/>
          <p14:tracePt t="80634" x="7340600" y="3409950"/>
          <p14:tracePt t="80634" x="7372350" y="3352800"/>
          <p14:tracePt t="80653" x="7416800" y="3308350"/>
          <p14:tracePt t="80653" x="7467600" y="3270250"/>
          <p14:tracePt t="80668" x="7518400" y="3232150"/>
          <p14:tracePt t="80668" x="7575550" y="3206750"/>
          <p14:tracePt t="80684" x="7632700" y="3187700"/>
          <p14:tracePt t="80684" x="7689850" y="3175000"/>
          <p14:tracePt t="80701" x="7753350" y="3168650"/>
          <p14:tracePt t="80701" x="7867650" y="3175000"/>
          <p14:tracePt t="80718" x="7918450" y="3187700"/>
          <p14:tracePt t="80718" x="7975600" y="3206750"/>
          <p14:tracePt t="80736" x="8026400" y="3238500"/>
          <p14:tracePt t="80736" x="8077200" y="3270250"/>
          <p14:tracePt t="80752" x="8121650" y="3308350"/>
          <p14:tracePt t="80752" x="8166100" y="3352800"/>
          <p14:tracePt t="80752" x="8204200" y="3403600"/>
          <p14:tracePt t="80770" x="8235950" y="3460750"/>
          <p14:tracePt t="80770" x="8267700" y="3517900"/>
          <p14:tracePt t="80786" x="8286750" y="3575050"/>
          <p14:tracePt t="80786" x="8299450" y="3632200"/>
          <p14:tracePt t="80802" x="8305800" y="3689350"/>
          <p14:tracePt t="80802" x="8305800" y="3746500"/>
          <p14:tracePt t="80818" x="8293100" y="3797300"/>
          <p14:tracePt t="80818" x="8280400" y="3848100"/>
          <p14:tracePt t="80818" x="8255000" y="3892550"/>
          <p14:tracePt t="80837" x="8229600" y="3937000"/>
          <p14:tracePt t="80850" x="8191500" y="3975100"/>
          <p14:tracePt t="80850" x="8115300" y="4038600"/>
          <p14:tracePt t="80870" x="8070850" y="4064000"/>
          <p14:tracePt t="80870" x="8026400" y="4083050"/>
          <p14:tracePt t="80885" x="7981950" y="4102100"/>
          <p14:tracePt t="80885" x="7931150" y="4114800"/>
          <p14:tracePt t="80902" x="7886700" y="4121150"/>
          <p14:tracePt t="80902" x="7835900" y="4127500"/>
          <p14:tracePt t="80902" x="7791450" y="4127500"/>
          <p14:tracePt t="80922" x="7747000" y="4121150"/>
          <p14:tracePt t="80933" x="7708900" y="4114800"/>
          <p14:tracePt t="80933" x="7639050" y="4089400"/>
          <p14:tracePt t="80952" x="7607300" y="4070350"/>
          <p14:tracePt t="80952" x="7581900" y="4051300"/>
          <p14:tracePt t="80969" x="7562850" y="4038600"/>
          <p14:tracePt t="80969" x="7550150" y="4019550"/>
          <p14:tracePt t="80986" x="7537450" y="4006850"/>
          <p14:tracePt t="80986" x="7531100" y="3987800"/>
          <p14:tracePt t="81002" x="7531100" y="3975100"/>
          <p14:tracePt t="81002" x="7537450" y="3956050"/>
          <p14:tracePt t="81019" x="7543800" y="3949700"/>
          <p14:tracePt t="81019" x="7556500" y="3943350"/>
          <p14:tracePt t="81035" x="7562850" y="3937000"/>
          <p14:tracePt t="81035" x="7575550" y="3937000"/>
          <p14:tracePt t="81053" x="7581900" y="3937000"/>
          <p14:tracePt t="81053" x="7600950" y="3943350"/>
          <p14:tracePt t="81070" x="7613650" y="3949700"/>
          <p14:tracePt t="81070" x="7626350" y="3956050"/>
          <p14:tracePt t="81086" x="7632700" y="3962400"/>
          <p14:tracePt t="81086" x="7645400" y="3968750"/>
          <p14:tracePt t="81103" x="7651750" y="3975100"/>
          <p14:tracePt t="81103" x="7658100" y="3975100"/>
          <p14:tracePt t="81120" x="7664450" y="3981450"/>
          <p14:tracePt t="81134" x="7658100" y="3975100"/>
          <p14:tracePt t="81169" x="7658100" y="3968750"/>
          <p14:tracePt t="81177" x="7651750" y="3956050"/>
          <p14:tracePt t="81185" x="7645400" y="3949700"/>
          <p14:tracePt t="81185" x="7639050" y="3937000"/>
          <p14:tracePt t="81185" x="7626350" y="3917950"/>
          <p14:tracePt t="81206" x="7613650" y="3898900"/>
          <p14:tracePt t="81218" x="7600950" y="3873500"/>
          <p14:tracePt t="81218" x="7569200" y="3816350"/>
          <p14:tracePt t="81238" x="7550150" y="3784600"/>
          <p14:tracePt t="81238" x="7531100" y="3746500"/>
          <p14:tracePt t="81253" x="7505700" y="3702050"/>
          <p14:tracePt t="81253" x="7480300" y="3651250"/>
          <p14:tracePt t="81270" x="7454900" y="3594100"/>
          <p14:tracePt t="81270" x="7416800" y="3536950"/>
          <p14:tracePt t="81287" x="7385050" y="3473450"/>
          <p14:tracePt t="81287" x="7340600" y="3409950"/>
          <p14:tracePt t="81287" x="7302500" y="3352800"/>
          <p14:tracePt t="81306" x="7258050" y="3289300"/>
          <p14:tracePt t="81306" x="7219950" y="3232150"/>
          <p14:tracePt t="81320" x="7175500" y="3181350"/>
          <p14:tracePt t="81320" x="7137400" y="3130550"/>
          <p14:tracePt t="81337" x="7099300" y="3086100"/>
          <p14:tracePt t="81337" x="7061200" y="3041650"/>
          <p14:tracePt t="81353" x="7029450" y="3003550"/>
          <p14:tracePt t="81353" x="6972300" y="2921000"/>
          <p14:tracePt t="81370" x="6946900" y="2882900"/>
          <p14:tracePt t="81370" x="6927850" y="2844800"/>
          <p14:tracePt t="81387" x="6915150" y="2806700"/>
          <p14:tracePt t="81387" x="6902450" y="2768600"/>
          <p14:tracePt t="81404" x="6896100" y="2736850"/>
          <p14:tracePt t="81404" x="6889750" y="2705100"/>
          <p14:tracePt t="81420" x="6883400" y="2679700"/>
          <p14:tracePt t="81420" x="6883400" y="2641600"/>
          <p14:tracePt t="81437" x="6877050" y="2628900"/>
          <p14:tracePt t="81437" x="6877050" y="2622550"/>
          <p14:tracePt t="81454" x="6870700" y="2616200"/>
          <p14:tracePt t="81469" x="6858000" y="2616200"/>
          <p14:tracePt t="81485" x="6851650" y="2616200"/>
          <p14:tracePt t="81485" x="6845300" y="2616200"/>
          <p14:tracePt t="81485" x="6838950" y="2609850"/>
          <p14:tracePt t="81506" x="6832600" y="2609850"/>
          <p14:tracePt t="81519" x="6819900" y="2603500"/>
          <p14:tracePt t="81519" x="6788150" y="2597150"/>
          <p14:tracePt t="81538" x="6775450" y="2584450"/>
          <p14:tracePt t="81538" x="6762750" y="2571750"/>
          <p14:tracePt t="81554" x="6743700" y="2559050"/>
          <p14:tracePt t="81554" x="6731000" y="2540000"/>
          <p14:tracePt t="81554" x="6718300" y="2514600"/>
          <p14:tracePt t="81574" x="6711950" y="2482850"/>
          <p14:tracePt t="81586" x="6711950" y="2451100"/>
          <p14:tracePt t="81586" x="6718300" y="2368550"/>
          <p14:tracePt t="81606" x="6724650" y="2317750"/>
          <p14:tracePt t="81606" x="6743700" y="2266950"/>
          <p14:tracePt t="81622" x="6762750" y="2216150"/>
          <p14:tracePt t="81622" x="6788150" y="2165350"/>
          <p14:tracePt t="81638" x="6819900" y="2114550"/>
          <p14:tracePt t="81638" x="6864350" y="2076450"/>
          <p14:tracePt t="81655" x="6908800" y="2038350"/>
          <p14:tracePt t="81655" x="7004050" y="2000250"/>
          <p14:tracePt t="81671" x="7061200" y="2000250"/>
          <p14:tracePt t="81671" x="7112000" y="2006600"/>
          <p14:tracePt t="81688" x="7169150" y="2025650"/>
          <p14:tracePt t="81688" x="7219950" y="2051050"/>
          <p14:tracePt t="81705" x="7270750" y="2082800"/>
          <p14:tracePt t="81705" x="7321550" y="2120900"/>
          <p14:tracePt t="81721" x="7366000" y="2165350"/>
          <p14:tracePt t="81721" x="7448550" y="2260600"/>
          <p14:tracePt t="81738" x="7480300" y="2311400"/>
          <p14:tracePt t="81738" x="7512050" y="2368550"/>
          <p14:tracePt t="81755" x="7531100" y="2419350"/>
          <p14:tracePt t="81755" x="7550150" y="2476500"/>
          <p14:tracePt t="81771" x="7556500" y="2533650"/>
          <p14:tracePt t="81771" x="7556500" y="2584450"/>
          <p14:tracePt t="81771" x="7543800" y="2628900"/>
          <p14:tracePt t="81790" x="7524750" y="2667000"/>
          <p14:tracePt t="81790" x="7499350" y="2698750"/>
          <p14:tracePt t="81806" x="7467600" y="2724150"/>
          <p14:tracePt t="81806" x="7423150" y="2749550"/>
          <p14:tracePt t="81823" x="7378700" y="2762250"/>
          <p14:tracePt t="81823" x="7334250" y="2774950"/>
          <p14:tracePt t="81838" x="7283450" y="2781300"/>
          <p14:tracePt t="81838" x="7239000" y="2781300"/>
          <p14:tracePt t="81838" x="7200900" y="2781300"/>
          <p14:tracePt t="81858" x="7156450" y="2781300"/>
          <p14:tracePt t="81870" x="7124700" y="2781300"/>
          <p14:tracePt t="81870" x="7080250" y="2781300"/>
          <p14:tracePt t="81890" x="7061200" y="2781300"/>
          <p14:tracePt t="81890" x="7054850" y="2781300"/>
          <p14:tracePt t="81906" x="7054850" y="2787650"/>
          <p14:tracePt t="81906" x="7061200" y="2794000"/>
          <p14:tracePt t="81922" x="7067550" y="2806700"/>
          <p14:tracePt t="81922" x="7080250" y="2825750"/>
          <p14:tracePt t="81922" x="7099300" y="2851150"/>
          <p14:tracePt t="81941" x="7124700" y="2876550"/>
          <p14:tracePt t="81954" x="7150100" y="2914650"/>
          <p14:tracePt t="81954" x="7213600" y="2997200"/>
          <p14:tracePt t="81972" x="7245350" y="3041650"/>
          <p14:tracePt t="81972" x="7283450" y="3092450"/>
          <p14:tracePt t="81989" x="7321550" y="3143250"/>
          <p14:tracePt t="81989" x="7353300" y="3194050"/>
          <p14:tracePt t="82006" x="7391400" y="3244850"/>
          <p14:tracePt t="82006" x="7429500" y="3302000"/>
          <p14:tracePt t="82022" x="7461250" y="3352800"/>
          <p14:tracePt t="82022" x="7531100" y="3467100"/>
          <p14:tracePt t="82040" x="7556500" y="3524250"/>
          <p14:tracePt t="82040" x="7588250" y="3581400"/>
          <p14:tracePt t="82056" x="7613650" y="3638550"/>
          <p14:tracePt t="82056" x="7639050" y="3689350"/>
          <p14:tracePt t="82073" x="7658100" y="3733800"/>
          <p14:tracePt t="82073" x="7696200" y="3816350"/>
          <p14:tracePt t="82090" x="7708900" y="3848100"/>
          <p14:tracePt t="82090" x="7721600" y="3873500"/>
          <p14:tracePt t="82106" x="7734300" y="3898900"/>
          <p14:tracePt t="82106" x="7747000" y="3924300"/>
          <p14:tracePt t="82123" x="7759700" y="3949700"/>
          <p14:tracePt t="82123" x="7766050" y="3975100"/>
          <p14:tracePt t="82140" x="7778750" y="4000500"/>
          <p14:tracePt t="82140" x="7791450" y="4025900"/>
          <p14:tracePt t="82140" x="7797800" y="4051300"/>
          <p14:tracePt t="82159" x="7804150" y="4070350"/>
          <p14:tracePt t="82171" x="7816850" y="4089400"/>
          <p14:tracePt t="82171" x="7823200" y="4121150"/>
          <p14:tracePt t="82190" x="7829550" y="4127500"/>
          <p14:tracePt t="82190" x="7829550" y="4133850"/>
          <p14:tracePt t="82206" x="7829550" y="4127500"/>
          <p14:tracePt t="82265" x="7829550" y="4121150"/>
          <p14:tracePt t="82285" x="7823200" y="4114800"/>
          <p14:tracePt t="82301" x="7816850" y="4114800"/>
          <p14:tracePt t="82317" x="7810500" y="4108450"/>
          <p14:tracePt t="82329" x="7810500" y="4102100"/>
          <p14:tracePt t="82353" x="7810500" y="4095750"/>
          <p14:tracePt t="82389" x="7816850" y="4095750"/>
          <p14:tracePt t="82429" x="7816850" y="4102100"/>
          <p14:tracePt t="82457" x="7823200" y="4108450"/>
          <p14:tracePt t="82481" x="7823200" y="4114800"/>
          <p14:tracePt t="82497" x="7823200" y="4121150"/>
          <p14:tracePt t="82509" x="7816850" y="4133850"/>
          <p14:tracePt t="82525" x="7810500" y="4140200"/>
          <p14:tracePt t="82541" x="7804150" y="4146550"/>
          <p14:tracePt t="82558" x="7797800" y="4146550"/>
          <p14:tracePt t="82566" x="7791450" y="4152900"/>
          <p14:tracePt t="82577" x="7785100" y="4152900"/>
          <p14:tracePt t="82594" x="7778750" y="4159250"/>
          <p14:tracePt t="82610" x="7772400" y="4159250"/>
          <p14:tracePt t="82626" x="7772400" y="4152900"/>
          <p14:tracePt t="82669" x="7772400" y="4146550"/>
          <p14:tracePt t="82689" x="7778750" y="4146550"/>
          <p14:tracePt t="82749" x="7778750" y="4152900"/>
          <p14:tracePt t="82781" x="7778750" y="4159250"/>
          <p14:tracePt t="82797" x="7772400" y="4159250"/>
          <p14:tracePt t="82817" x="7766050" y="4165600"/>
          <p14:tracePt t="82833" x="7759700" y="4165600"/>
          <p14:tracePt t="82849" x="7753350" y="4165600"/>
          <p14:tracePt t="82857" x="7747000" y="4165600"/>
          <p14:tracePt t="82857" x="7740650" y="4159250"/>
          <p14:tracePt t="82857" x="7727950" y="4159250"/>
          <p14:tracePt t="82878" x="7721600" y="4159250"/>
          <p14:tracePt t="82890" x="7715250" y="4159250"/>
          <p14:tracePt t="82890" x="7689850" y="4152900"/>
          <p14:tracePt t="82911" x="7677150" y="4146550"/>
          <p14:tracePt t="82911" x="7664450" y="4146550"/>
          <p14:tracePt t="82926" x="7651750" y="4140200"/>
          <p14:tracePt t="82926" x="7632700" y="4133850"/>
          <p14:tracePt t="82942" x="7620000" y="4121150"/>
          <p14:tracePt t="82942" x="7600950" y="4114800"/>
          <p14:tracePt t="82942" x="7588250" y="4102100"/>
          <p14:tracePt t="82962" x="7569200" y="4089400"/>
          <p14:tracePt t="82974" x="7556500" y="4076700"/>
          <p14:tracePt t="82974" x="7531100" y="4044950"/>
          <p14:tracePt t="82993" x="7518400" y="4025900"/>
          <p14:tracePt t="82993" x="7505700" y="4006850"/>
          <p14:tracePt t="83009" x="7493000" y="3981450"/>
          <p14:tracePt t="83009" x="7486650" y="3962400"/>
          <p14:tracePt t="83026" x="7480300" y="3937000"/>
          <p14:tracePt t="83026" x="7473950" y="3911600"/>
          <p14:tracePt t="83042" x="7473950" y="3879850"/>
          <p14:tracePt t="83042" x="7473950" y="3810000"/>
          <p14:tracePt t="83059" x="7473950" y="3778250"/>
          <p14:tracePt t="83059" x="7480300" y="3740150"/>
          <p14:tracePt t="83076" x="7480300" y="3702050"/>
          <p14:tracePt t="83076" x="7493000" y="3663950"/>
          <p14:tracePt t="83093" x="7499350" y="3619500"/>
          <p14:tracePt t="83093" x="7524750" y="3549650"/>
          <p14:tracePt t="83110" x="7543800" y="3511550"/>
          <p14:tracePt t="83110" x="7556500" y="3479800"/>
          <p14:tracePt t="83127" x="7581900" y="3454400"/>
          <p14:tracePt t="83127" x="7600950" y="3422650"/>
          <p14:tracePt t="83143" x="7620000" y="3403600"/>
          <p14:tracePt t="83143" x="7645400" y="3378200"/>
          <p14:tracePt t="83159" x="7670800" y="3359150"/>
          <p14:tracePt t="83159" x="7715250" y="3333750"/>
          <p14:tracePt t="83178" x="7740650" y="3321050"/>
          <p14:tracePt t="83178" x="7759700" y="3314700"/>
          <p14:tracePt t="83194" x="7785100" y="3308350"/>
          <p14:tracePt t="83194" x="7810500" y="3308350"/>
          <p14:tracePt t="83210" x="7835900" y="3314700"/>
          <p14:tracePt t="83210" x="7861300" y="3321050"/>
          <p14:tracePt t="83227" x="7893050" y="3327400"/>
          <p14:tracePt t="83227" x="7918450" y="3340100"/>
          <p14:tracePt t="83227" x="7943850" y="3352800"/>
          <p14:tracePt t="83246" x="7975600" y="3365500"/>
          <p14:tracePt t="83258" x="8001000" y="3378200"/>
          <p14:tracePt t="83258" x="8045450" y="3403600"/>
          <p14:tracePt t="83279" x="8070850" y="3416300"/>
          <p14:tracePt t="83279" x="8089900" y="3429000"/>
          <p14:tracePt t="83293" x="8115300" y="3441700"/>
          <p14:tracePt t="83293" x="8134350" y="3460750"/>
          <p14:tracePt t="83311" x="8153400" y="3479800"/>
          <p14:tracePt t="83311" x="8172450" y="3498850"/>
          <p14:tracePt t="83327" x="8191500" y="3524250"/>
          <p14:tracePt t="83327" x="8210550" y="3549650"/>
          <p14:tracePt t="83327" x="8223250" y="3581400"/>
          <p14:tracePt t="83346" x="8235950" y="3606800"/>
          <p14:tracePt t="83346" x="8248650" y="3638550"/>
          <p14:tracePt t="83361" x="8255000" y="3663950"/>
          <p14:tracePt t="83361" x="8261350" y="3695700"/>
          <p14:tracePt t="83377" x="8261350" y="3727450"/>
          <p14:tracePt t="83377" x="8261350" y="3752850"/>
          <p14:tracePt t="83394" x="8261350" y="3778250"/>
          <p14:tracePt t="83394" x="8248650" y="3829050"/>
          <p14:tracePt t="83411" x="8242300" y="3854450"/>
          <p14:tracePt t="83411" x="8229600" y="3879850"/>
          <p14:tracePt t="83427" x="8216900" y="3898900"/>
          <p14:tracePt t="83427" x="8204200" y="3917950"/>
          <p14:tracePt t="83444" x="8185150" y="3937000"/>
          <p14:tracePt t="83444" x="8166100" y="3956050"/>
          <p14:tracePt t="83461" x="8153400" y="3975100"/>
          <p14:tracePt t="83461" x="8108950" y="4006850"/>
          <p14:tracePt t="83478" x="8089900" y="4025900"/>
          <p14:tracePt t="83478" x="8064500" y="4038600"/>
          <p14:tracePt t="83495" x="8045450" y="4051300"/>
          <p14:tracePt t="83495" x="8020050" y="4064000"/>
          <p14:tracePt t="83511" x="8001000" y="4076700"/>
          <p14:tracePt t="83511" x="7975600" y="4089400"/>
          <p14:tracePt t="83511" x="7956550" y="4102100"/>
          <p14:tracePt t="83529" x="7931150" y="4108450"/>
          <p14:tracePt t="83542" x="7912100" y="4121150"/>
          <p14:tracePt t="83542" x="7893050" y="4127500"/>
          <p14:tracePt t="83562" x="7854950" y="4133850"/>
          <p14:tracePt t="83562" x="7835900" y="4140200"/>
          <p14:tracePt t="83579" x="7816850" y="4146550"/>
          <p14:tracePt t="83579" x="7804150" y="4146550"/>
          <p14:tracePt t="83594" x="7791450" y="4146550"/>
          <p14:tracePt t="83594" x="7785100" y="4152900"/>
          <p14:tracePt t="83594" x="7778750" y="4152900"/>
          <p14:tracePt t="83614" x="7772400" y="4159250"/>
          <p14:tracePt t="83626" x="7766050" y="4159250"/>
          <p14:tracePt t="83643" x="7766050" y="4165600"/>
          <p14:tracePt t="83659" x="7772400" y="4165600"/>
          <p14:tracePt t="83676" x="7778750" y="4171950"/>
          <p14:tracePt t="83693" x="7785100" y="4171950"/>
          <p14:tracePt t="83693" x="7791450" y="4178300"/>
          <p14:tracePt t="83712" x="7797800" y="4184650"/>
          <p14:tracePt t="83728" x="7804150" y="4191000"/>
          <p14:tracePt t="83744" x="7804150" y="4197350"/>
          <p14:tracePt t="83760" x="7797800" y="4203700"/>
          <p14:tracePt t="83825" x="7791450" y="4203700"/>
          <p14:tracePt t="83838" x="7785100" y="4203700"/>
          <p14:tracePt t="83846" x="7778750" y="4203700"/>
          <p14:tracePt t="83846" x="7772400" y="4197350"/>
          <p14:tracePt t="83863" x="7766050" y="4197350"/>
          <p14:tracePt t="83863" x="7759700" y="4197350"/>
          <p14:tracePt t="83879" x="7753350" y="4197350"/>
          <p14:tracePt t="83879" x="7747000" y="4197350"/>
          <p14:tracePt t="83879" x="7734300" y="4197350"/>
          <p14:tracePt t="83898" x="7721600" y="4197350"/>
          <p14:tracePt t="83921" x="7721600" y="4203700"/>
          <p14:tracePt t="83982" x="7715250" y="4197350"/>
          <p14:tracePt t="84025" x="7721600" y="4191000"/>
          <p14:tracePt t="84042" x="7727950" y="4184650"/>
          <p14:tracePt t="84050" x="7727950" y="4178300"/>
          <p14:tracePt t="84061" x="7734300" y="4171950"/>
          <p14:tracePt t="84061" x="7740650" y="4165600"/>
          <p14:tracePt t="84079" x="7740650" y="4159250"/>
          <p14:tracePt t="84094" x="7747000" y="4152900"/>
          <p14:tracePt t="84125" x="7740650" y="4152900"/>
          <p14:tracePt t="84198" x="7734300" y="4152900"/>
          <p14:tracePt t="84214" x="7734300" y="4146550"/>
          <p14:tracePt t="84222" x="7727950" y="4146550"/>
          <p14:tracePt t="84231" x="7721600" y="4140200"/>
          <p14:tracePt t="84231" x="7708900" y="4140200"/>
          <p14:tracePt t="84247" x="7702550" y="4133850"/>
          <p14:tracePt t="84247" x="7689850" y="4127500"/>
          <p14:tracePt t="84264" x="7677150" y="4121150"/>
          <p14:tracePt t="84264" x="7664450" y="4114800"/>
          <p14:tracePt t="84264" x="7645400" y="4102100"/>
          <p14:tracePt t="84283" x="7632700" y="4089400"/>
          <p14:tracePt t="84295" x="7613650" y="4076700"/>
          <p14:tracePt t="84295" x="7581900" y="4032250"/>
          <p14:tracePt t="84314" x="7562850" y="4000500"/>
          <p14:tracePt t="84314" x="7543800" y="3968750"/>
          <p14:tracePt t="84330" x="7531100" y="3930650"/>
          <p14:tracePt t="84330" x="7518400" y="3886200"/>
          <p14:tracePt t="84347" x="7512050" y="3841750"/>
          <p14:tracePt t="84347" x="7505700" y="3797300"/>
          <p14:tracePt t="84347" x="7499350" y="3746500"/>
          <p14:tracePt t="84366" x="7499350" y="3695700"/>
          <p14:tracePt t="84366" x="7505700" y="3638550"/>
          <p14:tracePt t="84381" x="7518400" y="3587750"/>
          <p14:tracePt t="84381" x="7531100" y="3536950"/>
          <p14:tracePt t="84398" x="7550150" y="3486150"/>
          <p14:tracePt t="84398" x="7575550" y="3435350"/>
          <p14:tracePt t="84415" x="7607300" y="3384550"/>
          <p14:tracePt t="84415" x="7670800" y="3289300"/>
          <p14:tracePt t="84431" x="7708900" y="3251200"/>
          <p14:tracePt t="84431" x="7747000" y="3213100"/>
          <p14:tracePt t="84448" x="7791450" y="3181350"/>
          <p14:tracePt t="84448" x="7835900" y="3149600"/>
          <p14:tracePt t="84464" x="7874000" y="3130550"/>
          <p14:tracePt t="84464" x="7918450" y="3117850"/>
          <p14:tracePt t="84481" x="7962900" y="3105150"/>
          <p14:tracePt t="84481" x="8058150" y="3105150"/>
          <p14:tracePt t="84498" x="8102600" y="3117850"/>
          <p14:tracePt t="84498" x="8147050" y="3130550"/>
          <p14:tracePt t="84515" x="8191500" y="3143250"/>
          <p14:tracePt t="84515" x="8235950" y="3168650"/>
          <p14:tracePt t="84531" x="8280400" y="3200400"/>
          <p14:tracePt t="84531" x="8318500" y="3232150"/>
          <p14:tracePt t="84531" x="8356600" y="3270250"/>
          <p14:tracePt t="84550" x="8388350" y="3314700"/>
          <p14:tracePt t="84563" x="8420100" y="3359150"/>
          <p14:tracePt t="84563" x="8458200" y="3460750"/>
          <p14:tracePt t="84582" x="8470900" y="3505200"/>
          <p14:tracePt t="84582" x="8477250" y="3549650"/>
          <p14:tracePt t="84599" x="8477250" y="3594100"/>
          <p14:tracePt t="84599" x="8477250" y="3638550"/>
          <p14:tracePt t="84615" x="8470900" y="3676650"/>
          <p14:tracePt t="84615" x="8458200" y="3714750"/>
          <p14:tracePt t="84615" x="8445500" y="3746500"/>
          <p14:tracePt t="84634" x="8432800" y="3778250"/>
          <p14:tracePt t="84646" x="8413750" y="3810000"/>
          <p14:tracePt t="84646" x="8362950" y="3867150"/>
          <p14:tracePt t="84667" x="8337550" y="3886200"/>
          <p14:tracePt t="84667" x="8305800" y="3911600"/>
          <p14:tracePt t="84682" x="8274050" y="3937000"/>
          <p14:tracePt t="84682" x="8242300" y="3956050"/>
          <p14:tracePt t="84698" x="8204200" y="3975100"/>
          <p14:tracePt t="84698" x="8166100" y="3994150"/>
          <p14:tracePt t="84698" x="8128000" y="4006850"/>
          <p14:tracePt t="84718" x="8089900" y="4025900"/>
          <p14:tracePt t="84718" x="8051800" y="4038600"/>
          <p14:tracePt t="84732" x="8013700" y="4051300"/>
          <p14:tracePt t="84732" x="7975600" y="4064000"/>
          <p14:tracePt t="84749" x="7937500" y="4070350"/>
          <p14:tracePt t="84749" x="7899400" y="4083050"/>
          <p14:tracePt t="84766" x="7861300" y="4089400"/>
          <p14:tracePt t="84766" x="7829550" y="4089400"/>
          <p14:tracePt t="84782" x="7797800" y="4095750"/>
          <p14:tracePt t="84782" x="7734300" y="4095750"/>
          <p14:tracePt t="84799" x="7708900" y="4095750"/>
          <p14:tracePt t="84799" x="7677150" y="4089400"/>
          <p14:tracePt t="84817" x="7651750" y="4083050"/>
          <p14:tracePt t="84817" x="7632700" y="4083050"/>
          <p14:tracePt t="84833" x="7607300" y="4076700"/>
          <p14:tracePt t="84833" x="7569200" y="4070350"/>
          <p14:tracePt t="84851" x="7556500" y="4070350"/>
          <p14:tracePt t="84851" x="7543800" y="4064000"/>
          <p14:tracePt t="84867" x="7537450" y="4064000"/>
          <p14:tracePt t="84867" x="7531100" y="4057650"/>
          <p14:tracePt t="84883" x="7524750" y="4057650"/>
          <p14:tracePt t="84898" x="7518400" y="4051300"/>
          <p14:tracePt t="84914" x="7512050" y="4044950"/>
          <p14:tracePt t="84931" x="7512050" y="4032250"/>
          <p14:tracePt t="84948" x="7505700" y="4019550"/>
          <p14:tracePt t="84948" x="7505700" y="4013200"/>
          <p14:tracePt t="84967" x="7499350" y="4000500"/>
          <p14:tracePt t="84986" x="7493000" y="3994150"/>
          <p14:tracePt t="85002" x="7486650" y="3987800"/>
          <p14:tracePt t="85018" x="7480300" y="3981450"/>
          <p14:tracePt t="85034" x="7473950" y="3981450"/>
          <p14:tracePt t="85034" x="7467600" y="3975100"/>
          <p14:tracePt t="85050" x="7461250" y="3968750"/>
          <p14:tracePt t="85050" x="7454900" y="3962400"/>
          <p14:tracePt t="85067" x="7448550" y="3949700"/>
          <p14:tracePt t="85067" x="7442200" y="3937000"/>
          <p14:tracePt t="85083" x="7429500" y="3917950"/>
          <p14:tracePt t="85083" x="7404100" y="3854450"/>
          <p14:tracePt t="85100" x="7391400" y="3816350"/>
          <p14:tracePt t="85100" x="7372350" y="3771900"/>
          <p14:tracePt t="85118" x="7346950" y="3721100"/>
          <p14:tracePt t="85118" x="7321550" y="3670300"/>
          <p14:tracePt t="85133" x="7296150" y="3606800"/>
          <p14:tracePt t="85133" x="7232650" y="3479800"/>
          <p14:tracePt t="85150" x="7207250" y="3416300"/>
          <p14:tracePt t="85150" x="7169150" y="3346450"/>
          <p14:tracePt t="85168" x="7137400" y="3276600"/>
          <p14:tracePt t="85168" x="7105650" y="3206750"/>
          <p14:tracePt t="85183" x="7067550" y="3136900"/>
          <p14:tracePt t="85183" x="7035800" y="3067050"/>
          <p14:tracePt t="85200" x="6997700" y="3009900"/>
          <p14:tracePt t="85200" x="6965950" y="2959100"/>
          <p14:tracePt t="85200" x="6934200" y="2914650"/>
          <p14:tracePt t="85219" x="6908800" y="2882900"/>
          <p14:tracePt t="85219" x="6883400" y="2857500"/>
          <p14:tracePt t="85235" x="6870700" y="2844800"/>
          <p14:tracePt t="85235" x="6858000" y="2838450"/>
          <p14:tracePt t="85251" x="6845300" y="2832100"/>
          <p14:tracePt t="85251" x="6838950" y="2832100"/>
          <p14:tracePt t="85267" x="6845300" y="2825750"/>
          <p14:tracePt t="85286" x="6851650" y="2819400"/>
          <p14:tracePt t="85299" x="6858000" y="2819400"/>
          <p14:tracePt t="85299" x="6877050" y="2813050"/>
          <p14:tracePt t="85319" x="6883400" y="2813050"/>
          <p14:tracePt t="85319" x="6896100" y="2813050"/>
          <p14:tracePt t="85334" x="6902450" y="2813050"/>
          <p14:tracePt t="85334" x="6915150" y="2813050"/>
          <p14:tracePt t="85351" x="6921500" y="2819400"/>
          <p14:tracePt t="85351" x="6934200" y="2819400"/>
          <p14:tracePt t="85351" x="6940550" y="2825750"/>
          <p14:tracePt t="85370" x="6953250" y="2825750"/>
          <p14:tracePt t="85382" x="6959600" y="2832100"/>
          <p14:tracePt t="85382" x="6972300" y="2832100"/>
          <p14:tracePt t="85401" x="6985000" y="2838450"/>
          <p14:tracePt t="85416" x="6978650" y="2851150"/>
          <p14:tracePt t="85432" x="6972300" y="2857500"/>
          <p14:tracePt t="85432" x="6965950" y="2863850"/>
          <p14:tracePt t="85452" x="6959600" y="2870200"/>
          <p14:tracePt t="85452" x="6946900" y="2876550"/>
          <p14:tracePt t="85468" x="6934200" y="2882900"/>
          <p14:tracePt t="85468" x="6921500" y="2882900"/>
          <p14:tracePt t="85485" x="6908800" y="2882900"/>
          <p14:tracePt t="85485" x="6889750" y="2876550"/>
          <p14:tracePt t="85501" x="6870700" y="2863850"/>
          <p14:tracePt t="85501" x="6832600" y="2832100"/>
          <p14:tracePt t="85519" x="6813550" y="2813050"/>
          <p14:tracePt t="85519" x="6794500" y="2781300"/>
          <p14:tracePt t="85535" x="6775450" y="2749550"/>
          <p14:tracePt t="85535" x="6756400" y="2711450"/>
          <p14:tracePt t="85551" x="6737350" y="2673350"/>
          <p14:tracePt t="85551" x="6718300" y="2628900"/>
          <p14:tracePt t="85568" x="6705600" y="2578100"/>
          <p14:tracePt t="85568" x="6692900" y="2470150"/>
          <p14:tracePt t="85587" x="6692900" y="2413000"/>
          <p14:tracePt t="85600" x="6692900" y="2349500"/>
          <p14:tracePt t="85600" x="6731000" y="2228850"/>
          <p14:tracePt t="85618" x="6756400" y="2171700"/>
          <p14:tracePt t="85618" x="6788150" y="2120900"/>
          <p14:tracePt t="85635" x="6832600" y="2076450"/>
          <p14:tracePt t="85635" x="6877050" y="2038350"/>
          <p14:tracePt t="85652" x="6927850" y="2006600"/>
          <p14:tracePt t="85652" x="6985000" y="1987550"/>
          <p14:tracePt t="85652" x="7035800" y="1974850"/>
          <p14:tracePt t="85671" x="7092950" y="1968500"/>
          <p14:tracePt t="85683" x="7143750" y="1968500"/>
          <p14:tracePt t="85683" x="7245350" y="2000250"/>
          <p14:tracePt t="85702" x="7289800" y="2025650"/>
          <p14:tracePt t="85702" x="7327900" y="2057400"/>
          <p14:tracePt t="85719" x="7366000" y="2089150"/>
          <p14:tracePt t="85719" x="7404100" y="2133600"/>
          <p14:tracePt t="85719" x="7442200" y="2178050"/>
          <p14:tracePt t="85738" x="7467600" y="2222500"/>
          <p14:tracePt t="85738" x="7493000" y="2273300"/>
          <p14:tracePt t="85752" x="7518400" y="2317750"/>
          <p14:tracePt t="85752" x="7531100" y="2368550"/>
          <p14:tracePt t="85769" x="7543800" y="2413000"/>
          <p14:tracePt t="85769" x="7550150" y="2457450"/>
          <p14:tracePt t="85786" x="7543800" y="2495550"/>
          <p14:tracePt t="85786" x="7537450" y="2540000"/>
          <p14:tracePt t="85802" x="7524750" y="2571750"/>
          <p14:tracePt t="85802" x="7473950" y="2635250"/>
          <p14:tracePt t="85819" x="7448550" y="2660650"/>
          <p14:tracePt t="85819" x="7410450" y="2686050"/>
          <p14:tracePt t="85836" x="7372350" y="2711450"/>
          <p14:tracePt t="85836" x="7334250" y="2730500"/>
          <p14:tracePt t="85853" x="7296150" y="2749550"/>
          <p14:tracePt t="85853" x="7219950" y="2781300"/>
          <p14:tracePt t="85872" x="7181850" y="2794000"/>
          <p14:tracePt t="85872" x="7143750" y="2800350"/>
          <p14:tracePt t="85887" x="7105650" y="2806700"/>
          <p14:tracePt t="85887" x="7073900" y="2806700"/>
          <p14:tracePt t="85903" x="7048500" y="2813050"/>
          <p14:tracePt t="85903" x="7023100" y="2806700"/>
          <p14:tracePt t="85919" x="6997700" y="2806700"/>
          <p14:tracePt t="85919" x="6978650" y="2800350"/>
          <p14:tracePt t="85936" x="6965950" y="2794000"/>
          <p14:tracePt t="85936" x="6959600" y="2794000"/>
          <p14:tracePt t="85936" x="6953250" y="2787650"/>
          <p14:tracePt t="85955" x="6946900" y="2774950"/>
          <p14:tracePt t="85971" x="6953250" y="2774950"/>
          <p14:tracePt t="85987" x="6959600" y="2774950"/>
          <p14:tracePt t="85987" x="6965950" y="2774950"/>
          <p14:tracePt t="86003" x="6972300" y="2774950"/>
          <p14:tracePt t="86003" x="6978650" y="2781300"/>
          <p14:tracePt t="86020" x="6991350" y="2787650"/>
          <p14:tracePt t="86020" x="6997700" y="2794000"/>
          <p14:tracePt t="86020" x="7004050" y="2800350"/>
          <p14:tracePt t="86039" x="7010400" y="2806700"/>
          <p14:tracePt t="86039" x="7016750" y="2813050"/>
          <p14:tracePt t="86053" x="7029450" y="2825750"/>
          <p14:tracePt t="86053" x="7029450" y="2832100"/>
          <p14:tracePt t="86070" x="7035800" y="2838450"/>
          <p14:tracePt t="86070" x="7042150" y="2851150"/>
          <p14:tracePt t="86087" x="7048500" y="2857500"/>
          <p14:tracePt t="86087" x="7048500" y="2863850"/>
          <p14:tracePt t="86104" x="7054850" y="2870200"/>
          <p14:tracePt t="86104" x="7061200" y="2882900"/>
          <p14:tracePt t="86121" x="7067550" y="2889250"/>
          <p14:tracePt t="86142" x="7067550" y="2895600"/>
          <p14:tracePt t="86195" x="7061200" y="2901950"/>
          <p14:tracePt t="86210" x="7054850" y="2901950"/>
          <p14:tracePt t="86218" x="7048500" y="2901950"/>
          <p14:tracePt t="86227" x="7048500" y="2908300"/>
          <p14:tracePt t="86235" x="7042150" y="2908300"/>
          <p14:tracePt t="86235" x="7035800" y="2914650"/>
          <p14:tracePt t="86255" x="7023100" y="2914650"/>
          <p14:tracePt t="86255" x="7016750" y="2921000"/>
          <p14:tracePt t="86271" x="7010400" y="2921000"/>
          <p14:tracePt t="86287" x="7004050" y="2921000"/>
          <p14:tracePt t="86302" x="7004050" y="2914650"/>
          <p14:tracePt t="86330" x="7004050" y="2908300"/>
          <p14:tracePt t="86350" x="7010400" y="2901950"/>
          <p14:tracePt t="86367" x="7016750" y="2895600"/>
          <p14:tracePt t="86382" x="7029450" y="2889250"/>
          <p14:tracePt t="86398" x="7035800" y="2876550"/>
          <p14:tracePt t="86410" x="7042150" y="2870200"/>
          <p14:tracePt t="86426" x="7035800" y="2870200"/>
          <p14:tracePt t="86518" x="7029450" y="2870200"/>
          <p14:tracePt t="86530" x="7029450" y="2876550"/>
          <p14:tracePt t="86546" x="7023100" y="2882900"/>
          <p14:tracePt t="86570" x="7029450" y="2889250"/>
          <p14:tracePt t="86622" x="7035800" y="2889250"/>
          <p14:tracePt t="86646" x="7042150" y="2889250"/>
          <p14:tracePt t="86667" x="7042150" y="2895600"/>
          <p14:tracePt t="86691" x="7042150" y="2901950"/>
          <p14:tracePt t="86710" x="7042150" y="2908300"/>
          <p14:tracePt t="86735" x="7035800" y="2908300"/>
          <p14:tracePt t="86770" x="7042150" y="2908300"/>
          <p14:tracePt t="86826" x="7048500" y="2908300"/>
          <p14:tracePt t="86846" x="7054850" y="2908300"/>
          <p14:tracePt t="86862" x="7061200" y="2908300"/>
          <p14:tracePt t="86890" x="7067550" y="2908300"/>
          <p14:tracePt t="86906" x="7073900" y="2908300"/>
          <p14:tracePt t="86930" x="7080250" y="2908300"/>
          <p14:tracePt t="86950" x="7073900" y="2901950"/>
          <p14:tracePt t="86990" x="7067550" y="2895600"/>
          <p14:tracePt t="87018" x="7073900" y="2895600"/>
          <p14:tracePt t="87118" x="7080250" y="2895600"/>
          <p14:tracePt t="87138" x="7086600" y="2895600"/>
          <p14:tracePt t="87178" x="7086600" y="2889250"/>
          <p14:tracePt t="87259" x="7080250" y="2889250"/>
          <p14:tracePt t="87282" x="7073900" y="2882900"/>
          <p14:tracePt t="87318" x="7080250" y="2876550"/>
          <p14:tracePt t="87350" x="7086600" y="2876550"/>
          <p14:tracePt t="87371" x="7092950" y="2870200"/>
          <p14:tracePt t="87386" x="7099300" y="2870200"/>
          <p14:tracePt t="87402" x="7105650" y="2863850"/>
          <p14:tracePt t="87426" x="7105650" y="2857500"/>
          <p14:tracePt t="87446" x="7112000" y="2857500"/>
          <p14:tracePt t="87478" x="7118350" y="2857500"/>
          <p14:tracePt t="87550" x="7112000" y="2863850"/>
          <p14:tracePt t="87671" x="7105650" y="2863850"/>
          <p14:tracePt t="87695" x="7099300" y="2863850"/>
          <p14:tracePt t="87711" x="7105650" y="2863850"/>
          <p14:tracePt t="87778" x="7105650" y="2857500"/>
          <p14:tracePt t="87806" x="7099300" y="2857500"/>
          <p14:tracePt t="87874" x="7099300" y="2851150"/>
          <p14:tracePt t="88011" x="7099300" y="2857500"/>
          <p14:tracePt t="88078" x="7092950" y="2863850"/>
          <p14:tracePt t="88099" x="7086600" y="2863850"/>
          <p14:tracePt t="88122" x="7080250" y="2863850"/>
          <p14:tracePt t="88294" x="7086600" y="2863850"/>
          <p14:tracePt t="88347" x="7080250" y="2857500"/>
          <p14:tracePt t="88534" x="7080250" y="2863850"/>
          <p14:tracePt t="88631" x="7080250" y="2870200"/>
          <p14:tracePt t="88663" x="7080250" y="2876550"/>
          <p14:tracePt t="88687" x="7073900" y="2876550"/>
          <p14:tracePt t="88730" x="7073900" y="2882900"/>
          <p14:tracePt t="88826" x="7067550" y="2889250"/>
          <p14:tracePt t="88963" x="7067550" y="2895600"/>
          <p14:tracePt t="89046" x="7073900" y="2895600"/>
          <p14:tracePt t="89099" x="7073900" y="2889250"/>
          <p14:tracePt t="89203" x="7080250" y="2882900"/>
          <p14:tracePt t="89278" x="7086600" y="2882900"/>
          <p14:tracePt t="89315" x="7092950" y="2876550"/>
          <p14:tracePt t="89351" x="7092950" y="2882900"/>
          <p14:tracePt t="89419" x="7092950" y="2889250"/>
          <p14:tracePt t="89711" x="7086600" y="2889250"/>
          <p14:tracePt t="89891" x="7086600" y="2895600"/>
          <p14:tracePt t="89947" x="7086600" y="2901950"/>
          <p14:tracePt t="89975" x="7086600" y="2908300"/>
          <p14:tracePt t="90011" x="7080250" y="2914650"/>
          <p14:tracePt t="90043" x="7080250" y="2921000"/>
          <p14:tracePt t="90059" x="7080250" y="2927350"/>
          <p14:tracePt t="90079" x="7080250" y="2933700"/>
          <p14:tracePt t="90127" x="7086600" y="2940050"/>
          <p14:tracePt t="90207" x="7086600" y="2946400"/>
          <p14:tracePt t="90239" x="7086600" y="2952750"/>
          <p14:tracePt t="90379" x="7086600" y="2959100"/>
          <p14:tracePt t="90427" x="7086600" y="2965450"/>
          <p14:tracePt t="90487" x="7080250" y="2965450"/>
          <p14:tracePt t="90507" x="7080250" y="2971800"/>
          <p14:tracePt t="90551" x="7086600" y="2978150"/>
          <p14:tracePt t="90627" x="7080250" y="2984500"/>
          <p14:tracePt t="90651" x="7080250" y="2990850"/>
          <p14:tracePt t="90667" x="7080250" y="2997200"/>
          <p14:tracePt t="90687" x="7080250" y="3003550"/>
          <p14:tracePt t="90727" x="7086600" y="3009900"/>
          <p14:tracePt t="90763" x="7086600" y="3016250"/>
          <p14:tracePt t="90787" x="7086600" y="3022600"/>
          <p14:tracePt t="90883" x="7086600" y="3028950"/>
          <p14:tracePt t="90935" x="7080250" y="3022600"/>
          <p14:tracePt t="91047" x="7073900" y="3022600"/>
          <p14:tracePt t="91107" x="7067550" y="3022600"/>
          <p14:tracePt t="91139" x="7061200" y="3022600"/>
          <p14:tracePt t="91259" x="7061200" y="3028950"/>
          <p14:tracePt t="91272" x="7054850" y="3028950"/>
          <p14:tracePt t="91288" x="7048500" y="3035300"/>
          <p14:tracePt t="91303" x="7042150" y="3035300"/>
          <p14:tracePt t="91319" x="7035800" y="3041650"/>
          <p14:tracePt t="91331" x="7035800" y="3048000"/>
          <p14:tracePt t="91399" x="7042150" y="3048000"/>
          <p14:tracePt t="91423" x="7048500" y="3048000"/>
          <p14:tracePt t="91452" x="7054850" y="3054350"/>
          <p14:tracePt t="91483" x="7061200" y="3060700"/>
          <p14:tracePt t="91508" x="7067550" y="3060700"/>
          <p14:tracePt t="91527" x="7067550" y="3054350"/>
          <p14:tracePt t="91588" x="7073900" y="3054350"/>
          <p14:tracePt t="91647" x="7073900" y="3048000"/>
          <p14:tracePt t="91680" x="7067550" y="3041650"/>
          <p14:tracePt t="91775" x="7061200" y="3041650"/>
          <p14:tracePt t="91799" x="7054850" y="3041650"/>
          <p14:tracePt t="91811" x="7048500" y="3041650"/>
          <p14:tracePt t="91827" x="7042150" y="3041650"/>
          <p14:tracePt t="91838" x="7035800" y="3048000"/>
          <p14:tracePt t="91838" x="7029450" y="3041650"/>
          <p14:tracePt t="91838" x="7023100" y="3048000"/>
          <p14:tracePt t="91859" x="7016750" y="3048000"/>
          <p14:tracePt t="91859" x="7010400" y="3048000"/>
          <p14:tracePt t="91873" x="7004050" y="3054350"/>
          <p14:tracePt t="91873" x="6997700" y="3054350"/>
          <p14:tracePt t="91890" x="6985000" y="3054350"/>
          <p14:tracePt t="91890" x="6978650" y="3060700"/>
          <p14:tracePt t="91907" x="6965950" y="3060700"/>
          <p14:tracePt t="91907" x="6959600" y="3067050"/>
          <p14:tracePt t="91923" x="6946900" y="3073400"/>
          <p14:tracePt t="91923" x="6915150" y="3086100"/>
          <p14:tracePt t="91940" x="6902450" y="3098800"/>
          <p14:tracePt t="91940" x="6877050" y="3105150"/>
          <p14:tracePt t="91957" x="6858000" y="3117850"/>
          <p14:tracePt t="91957" x="6832600" y="3130550"/>
          <p14:tracePt t="91974" x="6800850" y="3149600"/>
          <p14:tracePt t="91974" x="6769100" y="3162300"/>
          <p14:tracePt t="91974" x="6737350" y="3175000"/>
          <p14:tracePt t="91993" x="6699250" y="3200400"/>
          <p14:tracePt t="92005" x="6661150" y="3219450"/>
          <p14:tracePt t="92005" x="6572250" y="3270250"/>
          <p14:tracePt t="92025" x="6521450" y="3295650"/>
          <p14:tracePt t="92025" x="6470650" y="3327400"/>
          <p14:tracePt t="92041" x="6413500" y="3359150"/>
          <p14:tracePt t="92041" x="6350000" y="3397250"/>
          <p14:tracePt t="92041" x="6286500" y="3429000"/>
          <p14:tracePt t="92060" x="6216650" y="3473450"/>
          <p14:tracePt t="92072" x="6153150" y="3511550"/>
          <p14:tracePt t="92072" x="6013450" y="3600450"/>
          <p14:tracePt t="92093" x="5937250" y="3644900"/>
          <p14:tracePt t="92093" x="5867400" y="3689350"/>
          <p14:tracePt t="92108" x="5803900" y="3740150"/>
          <p14:tracePt t="92108" x="5734050" y="3790950"/>
          <p14:tracePt t="92125" x="5657850" y="3835400"/>
          <p14:tracePt t="92125" x="5588000" y="3892550"/>
          <p14:tracePt t="92141" x="5518150" y="3943350"/>
          <p14:tracePt t="92141" x="5448300" y="3994150"/>
          <p14:tracePt t="92141" x="5378450" y="4038600"/>
          <p14:tracePt t="92160" x="5308600" y="4089400"/>
          <p14:tracePt t="92160" x="5232400" y="4133850"/>
          <p14:tracePt t="92175" x="5162550" y="4178300"/>
          <p14:tracePt t="92175" x="5092700" y="4216400"/>
          <p14:tracePt t="92192" x="5022850" y="4260850"/>
          <p14:tracePt t="92192" x="4953000" y="4305300"/>
          <p14:tracePt t="92208" x="4883150" y="4349750"/>
          <p14:tracePt t="92208" x="4806950" y="4394200"/>
          <p14:tracePt t="92225" x="4730750" y="4438650"/>
          <p14:tracePt t="92225" x="4572000" y="4540250"/>
          <p14:tracePt t="92242" x="4489450" y="4591050"/>
          <p14:tracePt t="92242" x="4400550" y="4641850"/>
          <p14:tracePt t="92258" x="4311650" y="4699000"/>
          <p14:tracePt t="92258" x="4222750" y="4756150"/>
          <p14:tracePt t="92275" x="4127500" y="4806950"/>
          <p14:tracePt t="92275" x="3937000" y="4933950"/>
          <p14:tracePt t="92293" x="3841750" y="4991100"/>
          <p14:tracePt t="92293" x="3746500" y="5054600"/>
          <p14:tracePt t="92309" x="3651250" y="5118100"/>
          <p14:tracePt t="92309" x="3556000" y="5181600"/>
          <p14:tracePt t="92326" x="3460750" y="5238750"/>
          <p14:tracePt t="92326" x="3365500" y="5302250"/>
          <p14:tracePt t="92341" x="3270250" y="5359400"/>
          <p14:tracePt t="92341" x="3181350" y="5416550"/>
          <p14:tracePt t="92341" x="3086100" y="5467350"/>
          <p14:tracePt t="92361" x="2997200" y="5511800"/>
          <p14:tracePt t="92373" x="2908300" y="5556250"/>
          <p14:tracePt t="92373" x="2743200" y="5638800"/>
          <p14:tracePt t="92393" x="2660650" y="5676900"/>
          <p14:tracePt t="92393" x="2584450" y="5708650"/>
          <p14:tracePt t="92409" x="2520950" y="5734050"/>
          <p14:tracePt t="92409" x="2457450" y="5765800"/>
          <p14:tracePt t="92425" x="2400300" y="5791200"/>
          <p14:tracePt t="92425" x="2355850" y="5816600"/>
          <p14:tracePt t="92425" x="2311400" y="5835650"/>
          <p14:tracePt t="92444" x="2279650" y="5854700"/>
          <p14:tracePt t="92457" x="2247900" y="5867400"/>
          <p14:tracePt t="92457" x="2203450" y="5899150"/>
          <p14:tracePt t="92476" x="2190750" y="5905500"/>
          <p14:tracePt t="92476" x="2178050" y="5911850"/>
          <p14:tracePt t="92492" x="2171700" y="5918200"/>
          <p14:tracePt t="92507" x="2184400" y="5911850"/>
          <p14:tracePt t="92528" x="2190750" y="5905500"/>
          <p14:tracePt t="92528" x="2203450" y="5899150"/>
          <p14:tracePt t="92543" x="2216150" y="5892800"/>
          <p14:tracePt t="92543" x="2228850" y="5886450"/>
          <p14:tracePt t="92560" x="2247900" y="5880100"/>
          <p14:tracePt t="92560" x="2260600" y="5873750"/>
          <p14:tracePt t="92576" x="2279650" y="5867400"/>
          <p14:tracePt t="92576" x="2311400" y="5861050"/>
          <p14:tracePt t="92593" x="2330450" y="5854700"/>
          <p14:tracePt t="92593" x="2343150" y="5854700"/>
          <p14:tracePt t="92610" x="2362200" y="5854700"/>
          <p14:tracePt t="92610" x="2381250" y="5854700"/>
          <p14:tracePt t="92626" x="2393950" y="5854700"/>
          <p14:tracePt t="92626" x="2406650" y="5854700"/>
          <p14:tracePt t="92643" x="2419350" y="5854700"/>
          <p14:tracePt t="92643" x="2432050" y="5854700"/>
          <p14:tracePt t="92661" x="2444750" y="5854700"/>
          <p14:tracePt t="92661" x="2451100" y="5854700"/>
          <p14:tracePt t="92677" x="2457450" y="5854700"/>
          <p14:tracePt t="92691" x="2463800" y="5854700"/>
          <p14:tracePt t="92708" x="2470150" y="5854700"/>
          <p14:tracePt t="92725" x="2476500" y="5861050"/>
          <p14:tracePt t="92725" x="2482850" y="5861050"/>
          <p14:tracePt t="92745" x="2482850" y="5867400"/>
          <p14:tracePt t="92761" x="2489200" y="5873750"/>
          <p14:tracePt t="92775" x="2489200" y="5886450"/>
          <p14:tracePt t="92791" x="2482850" y="5886450"/>
          <p14:tracePt t="92812" x="2476500" y="5892800"/>
          <p14:tracePt t="92828" x="2470150" y="5892800"/>
          <p14:tracePt t="92841" x="2457450" y="5899150"/>
          <p14:tracePt t="92858" x="2451100" y="5899150"/>
          <p14:tracePt t="92875" x="2444750" y="5905500"/>
          <p14:tracePt t="92875" x="2438400" y="5911850"/>
          <p14:tracePt t="92894" x="2432050" y="5911850"/>
          <p14:tracePt t="92909" x="2425700" y="5918200"/>
          <p14:tracePt t="92925" x="2419350" y="5924550"/>
          <p14:tracePt t="92942" x="2419350" y="5930900"/>
          <p14:tracePt t="92959" x="2425700" y="5930900"/>
          <p14:tracePt t="92976" x="2438400" y="5937250"/>
          <p14:tracePt t="92992" x="2444750" y="5937250"/>
          <p14:tracePt t="92992" x="2457450" y="5943600"/>
          <p14:tracePt t="93013" x="2463800" y="5949950"/>
          <p14:tracePt t="93026" x="2470150" y="5956300"/>
          <p14:tracePt t="93026" x="2489200" y="5969000"/>
          <p14:tracePt t="93045" x="2495550" y="5975350"/>
          <p14:tracePt t="93045" x="2508250" y="5981700"/>
          <p14:tracePt t="93061" x="2514600" y="5988050"/>
          <p14:tracePt t="93061" x="2520950" y="5994400"/>
          <p14:tracePt t="93061" x="2533650" y="6000750"/>
          <p14:tracePt t="93080" x="2540000" y="6000750"/>
          <p14:tracePt t="93092" x="2546350" y="6007100"/>
          <p14:tracePt t="93092" x="2552700" y="6007100"/>
          <p14:tracePt t="93092" x="2559050" y="6007100"/>
          <p14:tracePt t="93113" x="2565400" y="6007100"/>
          <p14:tracePt t="93113" x="2571750" y="6007100"/>
          <p14:tracePt t="93128" x="2578100" y="6007100"/>
          <p14:tracePt t="93142" x="2584450" y="6007100"/>
          <p14:tracePt t="93159" x="2584450" y="6000750"/>
          <p14:tracePt t="93176" x="2590800" y="5994400"/>
          <p14:tracePt t="93193" x="2597150" y="5988050"/>
          <p14:tracePt t="93209" x="2597150" y="5981700"/>
          <p14:tracePt t="93232" x="2603500" y="5975350"/>
          <p14:tracePt t="93252" x="2603500" y="5969000"/>
          <p14:tracePt t="93275" x="2609850" y="5962650"/>
          <p14:tracePt t="93300" x="2616200" y="5962650"/>
          <p14:tracePt t="93312" x="2628900" y="5962650"/>
          <p14:tracePt t="93328" x="2635250" y="5962650"/>
          <p14:tracePt t="93336" x="2647950" y="5962650"/>
          <p14:tracePt t="93352" x="2654300" y="5962650"/>
          <p14:tracePt t="93360" x="2660650" y="5962650"/>
          <p14:tracePt t="93360" x="2673350" y="5962650"/>
          <p14:tracePt t="93360" x="2679700" y="5962650"/>
          <p14:tracePt t="93381" x="2692400" y="5962650"/>
          <p14:tracePt t="93393" x="2698750" y="5962650"/>
          <p14:tracePt t="93393" x="2717800" y="5969000"/>
          <p14:tracePt t="93412" x="2730500" y="5969000"/>
          <p14:tracePt t="93412" x="2736850" y="5969000"/>
          <p14:tracePt t="93429" x="2743200" y="5969000"/>
          <p14:tracePt t="93429" x="2749550" y="5969000"/>
          <p14:tracePt t="93429" x="2762250" y="5975350"/>
          <p14:tracePt t="93448" x="2768600" y="5975350"/>
          <p14:tracePt t="93460" x="2774950" y="5975350"/>
          <p14:tracePt t="93460" x="2787650" y="5981700"/>
          <p14:tracePt t="93481" x="2794000" y="5981700"/>
          <p14:tracePt t="93481" x="2806700" y="5981700"/>
          <p14:tracePt t="93496" x="2813050" y="5981700"/>
          <p14:tracePt t="93511" x="2819400" y="5988050"/>
          <p14:tracePt t="93511" x="2825750" y="5988050"/>
          <p14:tracePt t="93530" x="2832100" y="5988050"/>
          <p14:tracePt t="93544" x="2838450" y="5988050"/>
          <p14:tracePt t="93544" x="2851150" y="5988050"/>
          <p14:tracePt t="93563" x="2857500" y="5988050"/>
          <p14:tracePt t="93577" x="2863850" y="5988050"/>
          <p14:tracePt t="93594" x="2870200" y="5988050"/>
          <p14:tracePt t="93594" x="2876550" y="5988050"/>
          <p14:tracePt t="93613" x="2882900" y="5988050"/>
          <p14:tracePt t="93628" x="2889250" y="5988050"/>
          <p14:tracePt t="93645" x="2895600" y="5988050"/>
          <p14:tracePt t="93661" x="2901950" y="5981700"/>
          <p14:tracePt t="93756" x="2908300" y="5981700"/>
          <p14:tracePt t="93848" x="2914650" y="5988050"/>
          <p14:tracePt t="93868" x="2921000" y="5994400"/>
          <p14:tracePt t="93884" x="2927350" y="5994400"/>
          <p14:tracePt t="93900" x="2933700" y="5994400"/>
          <p14:tracePt t="93911" x="2940050" y="6000750"/>
          <p14:tracePt t="93928" x="2946400" y="6000750"/>
          <p14:tracePt t="93944" x="2940050" y="5994400"/>
          <p14:tracePt t="94040" x="2933700" y="5994400"/>
          <p14:tracePt t="94072" x="2940050" y="5988050"/>
          <p14:tracePt t="94100" x="2946400" y="5988050"/>
          <p14:tracePt t="94124" x="2946400" y="5981700"/>
          <p14:tracePt t="94148" x="2946400" y="5988050"/>
          <p14:tracePt t="94184" x="2940050" y="5988050"/>
          <p14:tracePt t="94208" x="2933700" y="5994400"/>
          <p14:tracePt t="94236" x="2940050" y="5988050"/>
          <p14:tracePt t="94304" x="2946400" y="5981700"/>
          <p14:tracePt t="94328" x="2952750" y="5981700"/>
          <p14:tracePt t="94380" x="2952750" y="5988050"/>
          <p14:tracePt t="94452" x="2952750" y="5994400"/>
          <p14:tracePt t="94484" x="2959100" y="6000750"/>
          <p14:tracePt t="94520" x="2965450" y="6000750"/>
          <p14:tracePt t="94543" x="2965450" y="5994400"/>
          <p14:tracePt t="94560" x="2971800" y="5994400"/>
          <p14:tracePt t="94572" x="2978150" y="5994400"/>
          <p14:tracePt t="94596" x="2984500" y="5994400"/>
          <p14:tracePt t="94628" x="2990850" y="6000750"/>
          <p14:tracePt t="94688" x="2997200" y="6000750"/>
          <p14:tracePt t="94836" x="3003550" y="6000750"/>
          <p14:tracePt t="94860" x="3009900" y="6007100"/>
          <p14:tracePt t="94880" x="3016250" y="6007100"/>
          <p14:tracePt t="94904" x="3022600" y="6013450"/>
          <p14:tracePt t="94932" x="3022600" y="6026150"/>
          <p14:tracePt t="94948" x="3022600" y="6032500"/>
          <p14:tracePt t="94964" x="3028950" y="6038850"/>
          <p14:tracePt t="94984" x="3035300" y="6045200"/>
          <p14:tracePt t="95009" x="3028950" y="6051550"/>
          <p14:tracePt t="95084" x="3022600" y="6051550"/>
          <p14:tracePt t="95112" x="3022600" y="6045200"/>
          <p14:tracePt t="95164" x="3022600" y="6038850"/>
          <p14:tracePt t="95220" x="3028950" y="6045200"/>
          <p14:tracePt t="95272" x="3028950" y="6051550"/>
          <p14:tracePt t="95308" x="3022600" y="6051550"/>
          <p14:tracePt t="95436" x="3028950" y="6057900"/>
          <p14:tracePt t="95532" x="3028950" y="6064250"/>
          <p14:tracePt t="95616" x="3035300" y="6070600"/>
          <p14:tracePt t="95644" x="3041650" y="6076950"/>
          <p14:tracePt t="95884" x="3048000" y="6076950"/>
          <p14:tracePt t="95992" x="3054350" y="6076950"/>
          <p14:tracePt t="96008" x="3060700" y="6083300"/>
          <p14:tracePt t="96020" x="3067050" y="6089650"/>
          <p14:tracePt t="96028" x="3073400" y="6096000"/>
          <p14:tracePt t="96036" x="3079750" y="6096000"/>
          <p14:tracePt t="96036" x="3086100" y="6102350"/>
          <p14:tracePt t="96055" x="3092450" y="6115050"/>
          <p14:tracePt t="96055" x="3105150" y="6121400"/>
          <p14:tracePt t="96055" x="3111500" y="6127750"/>
          <p14:tracePt t="96074" x="3117850" y="6134100"/>
          <p14:tracePt t="96086" x="3124200" y="6146800"/>
          <p14:tracePt t="96086" x="3143250" y="6159500"/>
          <p14:tracePt t="96105" x="3149600" y="6165850"/>
          <p14:tracePt t="96105" x="3162300" y="6172200"/>
          <p14:tracePt t="96122" x="3168650" y="6172200"/>
          <p14:tracePt t="96122" x="3175000" y="6178550"/>
          <p14:tracePt t="96138" x="3181350" y="6178550"/>
          <p14:tracePt t="96138" x="3187700" y="6184900"/>
          <p14:tracePt t="96156" x="3194050" y="6184900"/>
          <p14:tracePt t="96170" x="3200400" y="6184900"/>
          <p14:tracePt t="96187" x="3206750" y="6191250"/>
          <p14:tracePt t="96203" x="3213100" y="6191250"/>
          <p14:tracePt t="96220" x="3219450" y="6191250"/>
          <p14:tracePt t="96238" x="3225800" y="6184900"/>
          <p14:tracePt t="96254" x="3238500" y="6178550"/>
          <p14:tracePt t="96284" x="3244850" y="6172200"/>
          <p14:tracePt t="96320" x="3244850" y="6165850"/>
          <p14:tracePt t="96336" x="3251200" y="6159500"/>
          <p14:tracePt t="96352" x="3257550" y="6153150"/>
          <p14:tracePt t="96372" x="3257550" y="6146800"/>
          <p14:tracePt t="96389" x="3263900" y="6140450"/>
          <p14:tracePt t="96404" x="3270250" y="6134100"/>
          <p14:tracePt t="96420" x="3270250" y="6127750"/>
          <p14:tracePt t="96432" x="3276600" y="6127750"/>
          <p14:tracePt t="96456" x="3282950" y="6121400"/>
          <p14:tracePt t="96473" x="3289300" y="6121400"/>
          <p14:tracePt t="96484" x="3295650" y="6121400"/>
          <p14:tracePt t="96501" x="3302000" y="6121400"/>
          <p14:tracePt t="96540" x="3308350" y="6121400"/>
          <p14:tracePt t="96552" x="3314700" y="6115050"/>
          <p14:tracePt t="96577" x="3321050" y="6115050"/>
          <p14:tracePt t="96593" x="3327400" y="6115050"/>
          <p14:tracePt t="96604" x="3333750" y="6108700"/>
          <p14:tracePt t="96620" x="3340100" y="6108700"/>
          <p14:tracePt t="96637" x="3346450" y="6108700"/>
          <p14:tracePt t="96644" x="3352800" y="6108700"/>
          <p14:tracePt t="96655" x="3359150" y="6108700"/>
          <p14:tracePt t="96655" x="3371850" y="6108700"/>
          <p14:tracePt t="96674" x="3378200" y="6108700"/>
          <p14:tracePt t="96674" x="3384550" y="6108700"/>
          <p14:tracePt t="96690" x="3390900" y="6108700"/>
          <p14:tracePt t="96690" x="3397250" y="6108700"/>
          <p14:tracePt t="96707" x="3403600" y="6108700"/>
          <p14:tracePt t="96707" x="3409950" y="6108700"/>
          <p14:tracePt t="96707" x="3416300" y="6108700"/>
          <p14:tracePt t="96726" x="3422650" y="6108700"/>
          <p14:tracePt t="96738" x="3429000" y="6108700"/>
          <p14:tracePt t="96738" x="3441700" y="6108700"/>
          <p14:tracePt t="96758" x="3448050" y="6108700"/>
          <p14:tracePt t="96758" x="3454400" y="6115050"/>
          <p14:tracePt t="96774" x="3460750" y="6115050"/>
          <p14:tracePt t="96789" x="3473450" y="6115050"/>
          <p14:tracePt t="96805" x="3479800" y="6121400"/>
          <p14:tracePt t="96822" x="3486150" y="6121400"/>
          <p14:tracePt t="96839" x="3486150" y="6127750"/>
          <p14:tracePt t="96856" x="3492500" y="6134100"/>
          <p14:tracePt t="96872" x="3498850" y="6140450"/>
          <p14:tracePt t="96889" x="3505200" y="6140450"/>
          <p14:tracePt t="96909" x="3517900" y="6140450"/>
          <p14:tracePt t="96922" x="3524250" y="6134100"/>
          <p14:tracePt t="96939" x="3530600" y="6134100"/>
          <p14:tracePt t="96956" x="3536950" y="6134100"/>
          <p14:tracePt t="96973" x="3543300" y="6134100"/>
          <p14:tracePt t="96989" x="3543300" y="6140450"/>
          <p14:tracePt t="97021" x="3543300" y="6134100"/>
          <p14:tracePt t="97092" x="3543300" y="6127750"/>
          <p14:tracePt t="97132" x="3549650" y="6121400"/>
          <p14:tracePt t="97160" x="3556000" y="6121400"/>
          <p14:tracePt t="97177" x="3562350" y="6115050"/>
          <p14:tracePt t="97184" x="3575050" y="6115050"/>
          <p14:tracePt t="97194" x="3581400" y="6108700"/>
          <p14:tracePt t="97194" x="3594100" y="6102350"/>
          <p14:tracePt t="97209" x="3606800" y="6096000"/>
          <p14:tracePt t="97209" x="3619500" y="6096000"/>
          <p14:tracePt t="97225" x="3638550" y="6089650"/>
          <p14:tracePt t="97225" x="3657600" y="6089650"/>
          <p14:tracePt t="97225" x="3683000" y="6083300"/>
          <p14:tracePt t="97245" x="3702050" y="6089650"/>
          <p14:tracePt t="97257" x="3733800" y="6089650"/>
          <p14:tracePt t="97257" x="3797300" y="6108700"/>
          <p14:tracePt t="97276" x="3835400" y="6121400"/>
          <p14:tracePt t="97276" x="3879850" y="6134100"/>
          <p14:tracePt t="97292" x="3917950" y="6153150"/>
          <p14:tracePt t="97292" x="3962400" y="6172200"/>
          <p14:tracePt t="97309" x="4000500" y="6184900"/>
          <p14:tracePt t="97309" x="4083050" y="6203950"/>
          <p14:tracePt t="97326" x="4121150" y="6210300"/>
          <p14:tracePt t="97326" x="4159250" y="6216650"/>
          <p14:tracePt t="97343" x="4197350" y="6216650"/>
          <p14:tracePt t="97343" x="4235450" y="6210300"/>
          <p14:tracePt t="97359" x="4267200" y="6210300"/>
          <p14:tracePt t="97359" x="4305300" y="6210300"/>
          <p14:tracePt t="97376" x="4337050" y="6203950"/>
          <p14:tracePt t="97376" x="4406900" y="6197600"/>
          <p14:tracePt t="97393" x="4445000" y="6197600"/>
          <p14:tracePt t="97393" x="4476750" y="6191250"/>
          <p14:tracePt t="97410" x="4514850" y="6191250"/>
          <p14:tracePt t="97410" x="4552950" y="6191250"/>
          <p14:tracePt t="97426" x="4591050" y="6191250"/>
          <p14:tracePt t="97426" x="4629150" y="6191250"/>
          <p14:tracePt t="97442" x="4667250" y="6191250"/>
          <p14:tracePt t="97442" x="4705350" y="6184900"/>
          <p14:tracePt t="97442" x="4743450" y="6184900"/>
          <p14:tracePt t="97462" x="4781550" y="6178550"/>
          <p14:tracePt t="97474" x="4819650" y="6172200"/>
          <p14:tracePt t="97474" x="4889500" y="6159500"/>
          <p14:tracePt t="97493" x="4921250" y="6146800"/>
          <p14:tracePt t="97493" x="4953000" y="6140450"/>
          <p14:tracePt t="97510" x="4984750" y="6127750"/>
          <p14:tracePt t="97510" x="5010150" y="6121400"/>
          <p14:tracePt t="97510" x="5035550" y="6115050"/>
          <p14:tracePt t="97529" x="5060950" y="6108700"/>
          <p14:tracePt t="97541" x="5086350" y="6102350"/>
          <p14:tracePt t="97541" x="5130800" y="6089650"/>
          <p14:tracePt t="97561" x="5149850" y="6089650"/>
          <p14:tracePt t="97561" x="5168900" y="6083300"/>
          <p14:tracePt t="97577" x="5194300" y="6083300"/>
          <p14:tracePt t="97577" x="5207000" y="6083300"/>
          <p14:tracePt t="97593" x="5226050" y="6083300"/>
          <p14:tracePt t="97593" x="5245100" y="6089650"/>
          <p14:tracePt t="97610" x="5257800" y="6096000"/>
          <p14:tracePt t="97610" x="5289550" y="6102350"/>
          <p14:tracePt t="97627" x="5295900" y="6108700"/>
          <p14:tracePt t="97627" x="5308600" y="6115050"/>
          <p14:tracePt t="97644" x="5314950" y="6121400"/>
          <p14:tracePt t="97644" x="5321300" y="6134100"/>
          <p14:tracePt t="97660" x="5327650" y="6140450"/>
          <p14:tracePt t="97660" x="5327650" y="6146800"/>
          <p14:tracePt t="97677" x="5327650" y="6153150"/>
          <p14:tracePt t="97677" x="5327650" y="6165850"/>
          <p14:tracePt t="97694" x="5321300" y="6172200"/>
          <p14:tracePt t="97717" x="5314950" y="6178550"/>
          <p14:tracePt t="97725" x="5308600" y="6178550"/>
          <p14:tracePt t="97725" x="5302250" y="6178550"/>
          <p14:tracePt t="97744" x="5289550" y="6178550"/>
          <p14:tracePt t="97744" x="5270500" y="6178550"/>
          <p14:tracePt t="97762" x="5257800" y="6178550"/>
          <p14:tracePt t="97762" x="5251450" y="6172200"/>
          <p14:tracePt t="97778" x="5238750" y="6172200"/>
          <p14:tracePt t="97778" x="5226050" y="6165850"/>
          <p14:tracePt t="97795" x="5213350" y="6165850"/>
          <p14:tracePt t="97795" x="5200650" y="6159500"/>
          <p14:tracePt t="97795" x="5187950" y="6153150"/>
          <p14:tracePt t="97814" x="5168900" y="6146800"/>
          <p14:tracePt t="97826" x="5156200" y="6140450"/>
          <p14:tracePt t="97826" x="5130800" y="6127750"/>
          <p14:tracePt t="97846" x="5118100" y="6121400"/>
          <p14:tracePt t="97846" x="5105400" y="6115050"/>
          <p14:tracePt t="97862" x="5086350" y="6108700"/>
          <p14:tracePt t="97862" x="5073650" y="6102350"/>
          <p14:tracePt t="97862" x="5060950" y="6096000"/>
          <p14:tracePt t="97881" x="5054600" y="6089650"/>
          <p14:tracePt t="97893" x="5041900" y="6083300"/>
          <p14:tracePt t="97893" x="5035550" y="6076950"/>
          <p14:tracePt t="97913" x="5022850" y="6070600"/>
          <p14:tracePt t="97913" x="5016500" y="6064250"/>
          <p14:tracePt t="97929" x="5016500" y="6057900"/>
          <p14:tracePt t="97943" x="5016500" y="6051550"/>
          <p14:tracePt t="97960" x="5016500" y="6038850"/>
          <p14:tracePt t="97977" x="5022850" y="6032500"/>
          <p14:tracePt t="97994" x="5029200" y="6026150"/>
          <p14:tracePt t="98010" x="5035550" y="6019800"/>
          <p14:tracePt t="98027" x="5041900" y="6013450"/>
          <p14:tracePt t="98044" x="5041900" y="6007100"/>
          <p14:tracePt t="98061" x="5035550" y="6007100"/>
          <p14:tracePt t="98105" x="5029200" y="6007100"/>
          <p14:tracePt t="98121" x="5022850" y="6007100"/>
          <p14:tracePt t="98137" x="5016500" y="6007100"/>
          <p14:tracePt t="98146" x="5010150" y="6007100"/>
          <p14:tracePt t="98146" x="5003800" y="6000750"/>
          <p14:tracePt t="98146" x="4997450" y="6000750"/>
          <p14:tracePt t="98165" x="4991100" y="6000750"/>
          <p14:tracePt t="98177" x="4984750" y="6000750"/>
          <p14:tracePt t="98177" x="4984750" y="5994400"/>
          <p14:tracePt t="98177" x="4978400" y="5994400"/>
          <p14:tracePt t="98198" x="4972050" y="5988050"/>
          <p14:tracePt t="98211" x="4965700" y="5988050"/>
          <p14:tracePt t="98211" x="4959350" y="5981700"/>
          <p14:tracePt t="98230" x="4953000" y="5975350"/>
          <p14:tracePt t="98244" x="4946650" y="5975350"/>
          <p14:tracePt t="98266" x="4953000" y="5975350"/>
          <p14:tracePt t="98309" x="4959350" y="5975350"/>
          <p14:tracePt t="98325" x="4959350" y="5969000"/>
          <p14:tracePt t="98341" x="4965700" y="5969000"/>
          <p14:tracePt t="98360" x="4972050" y="5962650"/>
          <p14:tracePt t="98401" x="4978400" y="5956300"/>
          <p14:tracePt t="98429" x="4984750" y="5956300"/>
          <p14:tracePt t="98453" x="4984750" y="5949950"/>
          <p14:tracePt t="98465" x="4991100" y="5949950"/>
          <p14:tracePt t="98481" x="4997450" y="5943600"/>
          <p14:tracePt t="98505" x="5003800" y="5949950"/>
          <p14:tracePt t="98584" x="5003800" y="5956300"/>
          <p14:tracePt t="98609" x="4997450" y="5956300"/>
          <p14:tracePt t="98653" x="4997450" y="5949950"/>
          <p14:tracePt t="98685" x="4991100" y="5943600"/>
          <p14:tracePt t="98765" x="4991100" y="5930900"/>
          <p14:tracePt t="98781" x="4997450" y="5930900"/>
          <p14:tracePt t="98789" x="4997450" y="5924550"/>
          <p14:tracePt t="98798" x="4997450" y="5918200"/>
          <p14:tracePt t="98798" x="4997450" y="5911850"/>
          <p14:tracePt t="98814" x="4997450" y="5905500"/>
          <p14:tracePt t="98814" x="4997450" y="5899150"/>
          <p14:tracePt t="98832" x="4997450" y="5892800"/>
          <p14:tracePt t="98846" x="4997450" y="5880100"/>
          <p14:tracePt t="98862" x="5003800" y="5873750"/>
          <p14:tracePt t="98880" x="5003800" y="5867400"/>
          <p14:tracePt t="98880" x="5010150" y="5861050"/>
          <p14:tracePt t="98898" x="5016500" y="5854700"/>
          <p14:tracePt t="98913" x="5022850" y="5848350"/>
          <p14:tracePt t="98929" x="5029200" y="5842000"/>
          <p14:tracePt t="98946" x="5035550" y="5835650"/>
          <p14:tracePt t="98963" x="5035550" y="5829300"/>
          <p14:tracePt t="98980" x="5041900" y="5822950"/>
          <p14:tracePt t="98996" x="5041900" y="5816600"/>
          <p14:tracePt t="99013" x="5035550" y="5822950"/>
          <p14:tracePt t="99081" x="5029200" y="5822950"/>
          <p14:tracePt t="99121" x="5029200" y="5829300"/>
          <p14:tracePt t="99149" x="5029200" y="5835650"/>
          <p14:tracePt t="99181" x="5029200" y="5842000"/>
          <p14:tracePt t="99201" x="5029200" y="5848350"/>
          <p14:tracePt t="99269" x="5022850" y="5854700"/>
          <p14:tracePt t="99293" x="5022850" y="5861050"/>
          <p14:tracePt t="99397" x="5022850" y="5854700"/>
          <p14:tracePt t="99489" x="5029200" y="5854700"/>
          <p14:tracePt t="99525" x="5035550" y="5848350"/>
          <p14:tracePt t="99585" x="5035550" y="5842000"/>
          <p14:tracePt t="99725" x="5035550" y="5848350"/>
          <p14:tracePt t="99785" x="5035550" y="5854700"/>
          <p14:tracePt t="99817" x="5041900" y="5861050"/>
          <p14:tracePt t="99845" x="5041900" y="5867400"/>
          <p14:tracePt t="99870" x="5048250" y="5867400"/>
          <p14:tracePt t="99901" x="5048250" y="5873750"/>
          <p14:tracePt t="99937" x="5048250" y="5880100"/>
          <p14:tracePt t="99973" x="5041900" y="5886450"/>
          <p14:tracePt t="100101" x="5041900" y="5880100"/>
          <p14:tracePt t="100289" x="5035550" y="5880100"/>
          <p14:tracePt t="100341" x="5029200" y="5873750"/>
          <p14:tracePt t="100385" x="5029200" y="5867400"/>
          <p14:tracePt t="100417" x="5035550" y="5861050"/>
          <p14:tracePt t="100485" x="5035550" y="5854700"/>
          <p14:tracePt t="100529" x="5035550" y="5848350"/>
          <p14:tracePt t="100561" x="5029200" y="5842000"/>
          <p14:tracePt t="100641" x="5029200" y="5835650"/>
          <p14:tracePt t="100854" x="5035550" y="5829300"/>
          <p14:tracePt t="100957" x="5035550" y="5822950"/>
          <p14:tracePt t="100993" x="5041900" y="5816600"/>
          <p14:tracePt t="101017" x="5048250" y="5816600"/>
          <p14:tracePt t="101069" x="5041900" y="5822950"/>
          <p14:tracePt t="101165" x="5048250" y="5822950"/>
          <p14:tracePt t="101257" x="5054600" y="5816600"/>
          <p14:tracePt t="101286" x="5054600" y="5810250"/>
          <p14:tracePt t="101310" x="5054600" y="5803900"/>
          <p14:tracePt t="101370" x="5048250" y="5797550"/>
          <p14:tracePt t="101414" x="5048250" y="5791200"/>
          <p14:tracePt t="101453" x="5054600" y="5784850"/>
          <p14:tracePt t="101474" x="5054600" y="5778500"/>
          <p14:tracePt t="101506" x="5054600" y="5772150"/>
          <p14:tracePt t="101574" x="5048250" y="5765800"/>
          <p14:tracePt t="101610" x="5048250" y="5759450"/>
          <p14:tracePt t="101678" x="5054600" y="5759450"/>
          <p14:tracePt t="101721" x="5060950" y="5753100"/>
          <p14:tracePt t="101761" x="5060950" y="5746750"/>
          <p14:tracePt t="101789" x="5067300" y="5746750"/>
          <p14:tracePt t="101821" x="5073650" y="5740400"/>
          <p14:tracePt t="101910" x="5080000" y="5746750"/>
          <p14:tracePt t="101978" x="5073650" y="5746750"/>
          <p14:tracePt t="102037" x="5073650" y="5753100"/>
          <p14:tracePt t="102066" x="5073650" y="5759450"/>
          <p14:tracePt t="102114" x="5067300" y="5765800"/>
          <p14:tracePt t="102150" x="5067300" y="5772150"/>
          <p14:tracePt t="102194" x="5060950" y="5778500"/>
          <p14:tracePt t="102242" x="5060950" y="5784850"/>
          <p14:tracePt t="102346" x="5067300" y="5778500"/>
          <p14:tracePt t="102414" x="5073650" y="5772150"/>
          <p14:tracePt t="102541" x="5080000" y="5765800"/>
          <p14:tracePt t="102614" x="5080000" y="5772150"/>
          <p14:tracePt t="102706" x="5080000" y="5765800"/>
          <p14:tracePt t="102774" x="5086350" y="5759450"/>
          <p14:tracePt t="103366" x="5092700" y="5759450"/>
          <p14:tracePt t="103470" x="5086350" y="5765800"/>
          <p14:tracePt t="103626" x="5086350" y="5759450"/>
          <p14:tracePt t="103814" x="5092700" y="5753100"/>
          <p14:tracePt t="103874" x="5099050" y="5746750"/>
          <p14:tracePt t="104106" x="5092700" y="5746750"/>
          <p14:tracePt t="104894" x="5099050" y="5740400"/>
          <p14:tracePt t="104942" x="5099050" y="5734050"/>
          <p14:tracePt t="105098" x="5105400" y="5734050"/>
          <p14:tracePt t="105203" x="5111750" y="5734050"/>
          <p14:tracePt t="105295" x="5118100" y="5734050"/>
          <p14:tracePt t="105331" x="5124450" y="5734050"/>
          <p14:tracePt t="105399" x="5130800" y="5740400"/>
          <p14:tracePt t="105443" x="5130800" y="5746750"/>
          <p14:tracePt t="105467" x="5137150" y="5753100"/>
          <p14:tracePt t="105483" x="5137150" y="5759450"/>
          <p14:tracePt t="105494" x="5137150" y="5765800"/>
          <p14:tracePt t="105527" x="5137150" y="5772150"/>
          <p14:tracePt t="105555" x="5130800" y="5778500"/>
          <p14:tracePt t="105595" x="5124450" y="5778500"/>
          <p14:tracePt t="105623" x="5118100" y="5778500"/>
          <p14:tracePt t="105654" x="5111750" y="5778500"/>
          <p14:tracePt t="105682" x="5105400" y="5778500"/>
          <p14:tracePt t="105795" x="5105400" y="5772150"/>
          <p14:tracePt t="105827" x="5105400" y="5765800"/>
          <p14:tracePt t="105847" x="5111750" y="5759450"/>
          <p14:tracePt t="105871" x="5111750" y="5753100"/>
          <p14:tracePt t="105895" x="5118100" y="5746750"/>
          <p14:tracePt t="105915" x="5124450" y="5746750"/>
          <p14:tracePt t="105939" x="5130800" y="5746750"/>
          <p14:tracePt t="105967" x="5137150" y="5753100"/>
          <p14:tracePt t="105982" x="5143500" y="5753100"/>
          <p14:tracePt t="105998" x="5149850" y="5759450"/>
          <p14:tracePt t="106015" x="5149850" y="5772150"/>
          <p14:tracePt t="106027" x="5149850" y="5778500"/>
          <p14:tracePt t="106042" x="5149850" y="5784850"/>
          <p14:tracePt t="106054" x="5149850" y="5791200"/>
          <p14:tracePt t="106054" x="5143500" y="5797550"/>
          <p14:tracePt t="106054" x="5143500" y="5803900"/>
          <p14:tracePt t="106075" x="5143500" y="5810250"/>
          <p14:tracePt t="106075" x="5137150" y="5822950"/>
          <p14:tracePt t="106090" x="5130800" y="5829300"/>
          <p14:tracePt t="106090" x="5130800" y="5835650"/>
          <p14:tracePt t="106107" x="5124450" y="5842000"/>
          <p14:tracePt t="106107" x="5118100" y="5848350"/>
          <p14:tracePt t="106123" x="5111750" y="5854700"/>
          <p14:tracePt t="106123" x="5105400" y="5867400"/>
          <p14:tracePt t="106140" x="5099050" y="5873750"/>
          <p14:tracePt t="106140" x="5086350" y="5886450"/>
          <p14:tracePt t="106156" x="5080000" y="5892800"/>
          <p14:tracePt t="106171" x="5067300" y="5899150"/>
          <p14:tracePt t="106188" x="5060950" y="5905500"/>
          <p14:tracePt t="106206" x="5054600" y="5899150"/>
          <p14:tracePt t="106222" x="5048250" y="5899150"/>
          <p14:tracePt t="106239" x="5048250" y="5892800"/>
          <p14:tracePt t="106263" x="5054600" y="5892800"/>
          <p14:tracePt t="106307" x="5054600" y="5899150"/>
          <p14:tracePt t="106327" x="5060950" y="5905500"/>
          <p14:tracePt t="106343" x="5060950" y="5911850"/>
          <p14:tracePt t="106358" x="5054600" y="5918200"/>
          <p14:tracePt t="106375" x="5054600" y="5924550"/>
          <p14:tracePt t="106382" x="5048250" y="5930900"/>
          <p14:tracePt t="106389" x="5041900" y="5937250"/>
          <p14:tracePt t="106405" x="5035550" y="5943600"/>
          <p14:tracePt t="106405" x="5029200" y="5949950"/>
          <p14:tracePt t="106424" x="5022850" y="5956300"/>
          <p14:tracePt t="106424" x="5016500" y="5962650"/>
          <p14:tracePt t="106441" x="5010150" y="5962650"/>
          <p14:tracePt t="106441" x="4997450" y="5975350"/>
          <p14:tracePt t="106457" x="4991100" y="5981700"/>
          <p14:tracePt t="106457" x="4978400" y="5981700"/>
          <p14:tracePt t="106474" x="4972050" y="5988050"/>
          <p14:tracePt t="106474" x="4959350" y="5988050"/>
          <p14:tracePt t="106491" x="4953000" y="5988050"/>
          <p14:tracePt t="106491" x="4927600" y="5988050"/>
          <p14:tracePt t="106508" x="4921250" y="5981700"/>
          <p14:tracePt t="106508" x="4908550" y="5981700"/>
          <p14:tracePt t="106525" x="4895850" y="5975350"/>
          <p14:tracePt t="106525" x="4883150" y="5969000"/>
          <p14:tracePt t="106542" x="4870450" y="5956300"/>
          <p14:tracePt t="106542" x="4857750" y="5949950"/>
          <p14:tracePt t="106559" x="4845050" y="5937250"/>
          <p14:tracePt t="106559" x="4813300" y="5905500"/>
          <p14:tracePt t="106575" x="4800600" y="5886450"/>
          <p14:tracePt t="106575" x="4781550" y="5867400"/>
          <p14:tracePt t="106592" x="4762500" y="5842000"/>
          <p14:tracePt t="106592" x="4743450" y="5822950"/>
          <p14:tracePt t="106608" x="4730750" y="5797550"/>
          <p14:tracePt t="106608" x="4711700" y="5772150"/>
          <p14:tracePt t="106624" x="4699000" y="5753100"/>
          <p14:tracePt t="106624" x="4686300" y="5727700"/>
          <p14:tracePt t="106624" x="4673600" y="5702300"/>
          <p14:tracePt t="106644" x="4660900" y="5676900"/>
          <p14:tracePt t="106656" x="4654550" y="5651500"/>
          <p14:tracePt t="106656" x="4648200" y="5594350"/>
          <p14:tracePt t="106676" x="4648200" y="5562600"/>
          <p14:tracePt t="106676" x="4654550" y="5537200"/>
          <p14:tracePt t="106692" x="4654550" y="5505450"/>
          <p14:tracePt t="106692" x="4667250" y="5473700"/>
          <p14:tracePt t="106692" x="4673600" y="5441950"/>
          <p14:tracePt t="106711" x="4686300" y="5416550"/>
          <p14:tracePt t="106723" x="4699000" y="5391150"/>
          <p14:tracePt t="106723" x="4711700" y="5365750"/>
          <p14:tracePt t="106723" x="4724400" y="5340350"/>
          <p14:tracePt t="106723" x="4743450" y="5321300"/>
          <p14:tracePt t="106747" x="4762500" y="5302250"/>
          <p14:tracePt t="106757" x="4781550" y="5289550"/>
          <p14:tracePt t="106757" x="4800600" y="5276850"/>
          <p14:tracePt t="106775" x="4819650" y="5264150"/>
          <p14:tracePt t="106775" x="4838700" y="5264150"/>
          <p14:tracePt t="106792" x="4864100" y="5257800"/>
          <p14:tracePt t="106792" x="4908550" y="5270500"/>
          <p14:tracePt t="106809" x="4933950" y="5276850"/>
          <p14:tracePt t="106809" x="4959350" y="5289550"/>
          <p14:tracePt t="106826" x="4984750" y="5308600"/>
          <p14:tracePt t="106826" x="5010150" y="5321300"/>
          <p14:tracePt t="106842" x="5035550" y="5340350"/>
          <p14:tracePt t="106842" x="5060950" y="5359400"/>
          <p14:tracePt t="106859" x="5080000" y="5378450"/>
          <p14:tracePt t="106859" x="5124450" y="5422900"/>
          <p14:tracePt t="106876" x="5137150" y="5448300"/>
          <p14:tracePt t="106876" x="5156200" y="5467350"/>
          <p14:tracePt t="106892" x="5168900" y="5486400"/>
          <p14:tracePt t="106892" x="5181600" y="5511800"/>
          <p14:tracePt t="106909" x="5194300" y="5530850"/>
          <p14:tracePt t="106909" x="5200650" y="5549900"/>
          <p14:tracePt t="106909" x="5213350" y="5568950"/>
          <p14:tracePt t="106928" x="5219700" y="5588000"/>
          <p14:tracePt t="106940" x="5226050" y="5607050"/>
          <p14:tracePt t="106940" x="5232400" y="5638800"/>
          <p14:tracePt t="106960" x="5238750" y="5651500"/>
          <p14:tracePt t="106960" x="5238750" y="5670550"/>
          <p14:tracePt t="106976" x="5238750" y="5683250"/>
          <p14:tracePt t="106976" x="5238750" y="5695950"/>
          <p14:tracePt t="106993" x="5238750" y="5715000"/>
          <p14:tracePt t="106993" x="5238750" y="5727700"/>
          <p14:tracePt t="106993" x="5232400" y="5740400"/>
          <p14:tracePt t="107012" x="5226050" y="5753100"/>
          <p14:tracePt t="107024" x="5226050" y="5765800"/>
          <p14:tracePt t="107024" x="5213350" y="5784850"/>
          <p14:tracePt t="107044" x="5200650" y="5791200"/>
          <p14:tracePt t="107044" x="5194300" y="5797550"/>
          <p14:tracePt t="107059" x="5187950" y="5803900"/>
          <p14:tracePt t="107059" x="5181600" y="5810250"/>
          <p14:tracePt t="107076" x="5175250" y="5816600"/>
          <p14:tracePt t="107076" x="5168900" y="5822950"/>
          <p14:tracePt t="107076" x="5162550" y="5822950"/>
          <p14:tracePt t="107096" x="5149850" y="5829300"/>
          <p14:tracePt t="107096" x="5143500" y="5835650"/>
          <p14:tracePt t="107110" x="5137150" y="5842000"/>
          <p14:tracePt t="107110" x="5130800" y="5842000"/>
          <p14:tracePt t="107127" x="5124450" y="5848350"/>
          <p14:tracePt t="107127" x="5111750" y="5848350"/>
          <p14:tracePt t="107143" x="5105400" y="5854700"/>
          <p14:tracePt t="107143" x="5099050" y="5854700"/>
          <p14:tracePt t="107160" x="5092700" y="5854700"/>
          <p14:tracePt t="107160" x="5073650" y="5861050"/>
          <p14:tracePt t="107176" x="5067300" y="5861050"/>
          <p14:tracePt t="107176" x="5060950" y="5861050"/>
          <p14:tracePt t="107193" x="5054600" y="5861050"/>
          <p14:tracePt t="107193" x="5041900" y="5861050"/>
          <p14:tracePt t="107210" x="5035550" y="5861050"/>
          <p14:tracePt t="107210" x="5022850" y="5861050"/>
          <p14:tracePt t="107227" x="5016500" y="5861050"/>
          <p14:tracePt t="107227" x="5010150" y="5861050"/>
          <p14:tracePt t="107244" x="5003800" y="5861050"/>
          <p14:tracePt t="107244" x="4997450" y="5861050"/>
          <p14:tracePt t="107260" x="4991100" y="5854700"/>
          <p14:tracePt t="107275" x="4984750" y="5848350"/>
          <p14:tracePt t="107319" x="4984750" y="5842000"/>
          <p14:tracePt t="107335" x="4984750" y="5835650"/>
          <p14:tracePt t="107347" x="4984750" y="5829300"/>
          <p14:tracePt t="107363" x="4984750" y="5822950"/>
          <p14:tracePt t="107379" x="4984750" y="5816600"/>
          <p14:tracePt t="107395" x="4984750" y="5810250"/>
          <p14:tracePt t="107415" x="4991100" y="5810250"/>
          <p14:tracePt t="107439" x="4991100" y="5803900"/>
          <p14:tracePt t="107467" x="4984750" y="5797550"/>
          <p14:tracePt t="107515" x="4978400" y="5797550"/>
          <p14:tracePt t="107535" x="4978400" y="5791200"/>
          <p14:tracePt t="107559" x="4972050" y="5797550"/>
          <p14:tracePt t="107583" x="4965700" y="5797550"/>
          <p14:tracePt t="107611" x="4959350" y="5791200"/>
          <p14:tracePt t="107647" x="4953000" y="5791200"/>
          <p14:tracePt t="107687" x="4953000" y="5784850"/>
          <p14:tracePt t="107707" x="4953000" y="5778500"/>
          <p14:tracePt t="107763" x="4953000" y="5772150"/>
          <p14:tracePt t="107807" x="4946650" y="5765800"/>
          <p14:tracePt t="107887" x="4953000" y="5765800"/>
          <p14:tracePt t="108003" x="4946650" y="5772150"/>
          <p14:tracePt t="108075" x="4946650" y="5778500"/>
          <p14:tracePt t="108127" x="4953000" y="5778500"/>
          <p14:tracePt t="108187" x="4953000" y="5772150"/>
          <p14:tracePt t="108287" x="4953000" y="5765800"/>
          <p14:tracePt t="108303" x="4959350" y="5759450"/>
          <p14:tracePt t="108323" x="4965700" y="5753100"/>
          <p14:tracePt t="108355" x="4972050" y="5746750"/>
          <p14:tracePt t="108435" x="4978400" y="5740400"/>
          <p14:tracePt t="108587" x="4972050" y="5734050"/>
          <p14:tracePt t="108888" x="4972050" y="5727700"/>
          <p14:tracePt t="108923" x="4978400" y="5727700"/>
          <p14:tracePt t="109023" x="4984750" y="5727700"/>
          <p14:tracePt t="109083" x="4991100" y="5727700"/>
          <p14:tracePt t="109143" x="4984750" y="5727700"/>
          <p14:tracePt t="109411" x="4991100" y="5727700"/>
          <p14:tracePt t="109515" x="4991100" y="5721350"/>
          <p14:tracePt t="109592" x="4997450" y="5715000"/>
          <p14:tracePt t="109744" x="5003800" y="5715000"/>
          <p14:tracePt t="109804" x="5010150" y="5715000"/>
          <p14:tracePt t="109864" x="5016500" y="5721350"/>
          <p14:tracePt t="109988" x="5022850" y="5721350"/>
          <p14:tracePt t="110088" x="5029200" y="5721350"/>
          <p14:tracePt t="110107" x="5041900" y="5727700"/>
          <p14:tracePt t="110140" x="5048250" y="5727700"/>
          <p14:tracePt t="110155" x="5054600" y="5727700"/>
          <p14:tracePt t="110167" x="5060950" y="5734050"/>
          <p14:tracePt t="110183" x="5067300" y="5734050"/>
          <p14:tracePt t="110200" x="5073650" y="5740400"/>
          <p14:tracePt t="110215" x="5080000" y="5740400"/>
          <p14:tracePt t="110228" x="5086350" y="5734050"/>
          <p14:tracePt t="110243" x="5092700" y="5740400"/>
          <p14:tracePt t="110260" x="5105400" y="5740400"/>
          <p14:tracePt t="110275" x="5105400" y="5746750"/>
          <p14:tracePt t="110286" x="5111750" y="5746750"/>
          <p14:tracePt t="110286" x="5124450" y="5753100"/>
          <p14:tracePt t="110305" x="5130800" y="5759450"/>
          <p14:tracePt t="110305" x="5137150" y="5759450"/>
          <p14:tracePt t="110321" x="5137150" y="5765800"/>
          <p14:tracePt t="110321" x="5143500" y="5765800"/>
          <p14:tracePt t="110337" x="5149850" y="5765800"/>
          <p14:tracePt t="110353" x="5156200" y="5772150"/>
          <p14:tracePt t="110369" x="5162550" y="5772150"/>
          <p14:tracePt t="110369" x="5168900" y="5772150"/>
          <p14:tracePt t="110388" x="5175250" y="5772150"/>
          <p14:tracePt t="110405" x="5181600" y="5772150"/>
          <p14:tracePt t="110419" x="5187950" y="5772150"/>
          <p14:tracePt t="110440" x="5194300" y="5772150"/>
          <p14:tracePt t="110468" x="5200650" y="5765800"/>
          <p14:tracePt t="110492" x="5207000" y="5765800"/>
          <p14:tracePt t="110524" x="5213350" y="5765800"/>
          <p14:tracePt t="110551" x="5219700" y="5759450"/>
          <p14:tracePt t="110603" x="5226050" y="5759450"/>
          <p14:tracePt t="110636" x="5226050" y="5753100"/>
          <p14:tracePt t="110672" x="5232400" y="5746750"/>
          <p14:tracePt t="110703" x="5238750" y="5746750"/>
          <p14:tracePt t="110733" x="5245100" y="5746750"/>
          <p14:tracePt t="110763" x="5251450" y="5740400"/>
          <p14:tracePt t="110792" x="5251450" y="5734050"/>
          <p14:tracePt t="110828" x="5257800" y="5734050"/>
          <p14:tracePt t="110852" x="5264150" y="5734050"/>
          <p14:tracePt t="110884" x="5270500" y="5734050"/>
          <p14:tracePt t="110928" x="5276850" y="5734050"/>
          <p14:tracePt t="111008" x="5283200" y="5727700"/>
          <p14:tracePt t="111039" x="5289550" y="5727700"/>
          <p14:tracePt t="111060" x="5295900" y="5727700"/>
          <p14:tracePt t="111084" x="5302250" y="5727700"/>
          <p14:tracePt t="111100" x="5308600" y="5727700"/>
          <p14:tracePt t="111116" x="5314950" y="5727700"/>
          <p14:tracePt t="111128" x="5321300" y="5727700"/>
          <p14:tracePt t="111144" x="5321300" y="5721350"/>
          <p14:tracePt t="111168" x="5327650" y="5727700"/>
          <p14:tracePt t="111188" x="5334000" y="5727700"/>
          <p14:tracePt t="111212" x="5340350" y="5727700"/>
          <p14:tracePt t="111240" x="5346700" y="5734050"/>
          <p14:tracePt t="111296" x="5353050" y="5734050"/>
          <p14:tracePt t="111316" x="5359400" y="5734050"/>
          <p14:tracePt t="111332" x="5365750" y="5734050"/>
          <p14:tracePt t="111348" x="5378450" y="5734050"/>
          <p14:tracePt t="111360" x="5384800" y="5734050"/>
          <p14:tracePt t="111376" x="5391150" y="5734050"/>
          <p14:tracePt t="111392" x="5397500" y="5734050"/>
          <p14:tracePt t="111408" x="5403850" y="5734050"/>
          <p14:tracePt t="111428" x="5410200" y="5734050"/>
          <p14:tracePt t="111452" x="5416550" y="5734050"/>
          <p14:tracePt t="111488" x="5422900" y="5734050"/>
          <p14:tracePt t="111504" x="5435600" y="5727700"/>
          <p14:tracePt t="111520" x="5441950" y="5727700"/>
          <p14:tracePt t="111536" x="5448300" y="5727700"/>
          <p14:tracePt t="111548" x="5454650" y="5727700"/>
          <p14:tracePt t="111564" x="5461000" y="5721350"/>
          <p14:tracePt t="111580" x="5467350" y="5721350"/>
          <p14:tracePt t="111596" x="5473700" y="5715000"/>
          <p14:tracePt t="111609" x="5480050" y="5715000"/>
          <p14:tracePt t="111624" x="5486400" y="5721350"/>
          <p14:tracePt t="111648" x="5492750" y="5715000"/>
          <p14:tracePt t="111668" x="5499100" y="5715000"/>
          <p14:tracePt t="111684" x="5505450" y="5715000"/>
          <p14:tracePt t="111716" x="5518150" y="5721350"/>
          <p14:tracePt t="111728" x="5524500" y="5721350"/>
          <p14:tracePt t="111744" x="5530850" y="5721350"/>
          <p14:tracePt t="111760" x="5537200" y="5727700"/>
          <p14:tracePt t="111776" x="5543550" y="5727700"/>
          <p14:tracePt t="111788" x="5549900" y="5727700"/>
          <p14:tracePt t="111804" x="5556250" y="5727700"/>
          <p14:tracePt t="111820" x="5562600" y="5727700"/>
          <p14:tracePt t="111829" x="5568950" y="5727700"/>
          <p14:tracePt t="111845" x="5581650" y="5727700"/>
          <p14:tracePt t="111858" x="5588000" y="5727700"/>
          <p14:tracePt t="111874" x="5588000" y="5734050"/>
          <p14:tracePt t="111891" x="5594350" y="5734050"/>
          <p14:tracePt t="111908" x="5600700" y="5740400"/>
          <p14:tracePt t="111925" x="5607050" y="5740400"/>
          <p14:tracePt t="111941" x="5613400" y="5734050"/>
          <p14:tracePt t="111958" x="5619750" y="5734050"/>
          <p14:tracePt t="111975" x="5626100" y="5740400"/>
          <p14:tracePt t="111992" x="5632450" y="5740400"/>
          <p14:tracePt t="111992" x="5638800" y="5740400"/>
          <p14:tracePt t="112010" x="5645150" y="5746750"/>
          <p14:tracePt t="112010" x="5651500" y="5746750"/>
          <p14:tracePt t="112028" x="5657850" y="5746750"/>
          <p14:tracePt t="112042" x="5670550" y="5753100"/>
          <p14:tracePt t="112059" x="5676900" y="5753100"/>
          <p14:tracePt t="112076" x="5683250" y="5753100"/>
          <p14:tracePt t="112092" x="5689600" y="5753100"/>
          <p14:tracePt t="112109" x="5689600" y="5759450"/>
          <p14:tracePt t="112126" x="5695950" y="5759450"/>
          <p14:tracePt t="112142" x="5689600" y="5765800"/>
          <p14:tracePt t="112260" x="5683250" y="5765800"/>
          <p14:tracePt t="112308" x="5676900" y="5765800"/>
          <p14:tracePt t="112337" x="5670550" y="5765800"/>
          <p14:tracePt t="112369" x="5664200" y="5765800"/>
          <p14:tracePt t="112480" x="5657850" y="5759450"/>
          <p14:tracePt t="112524" x="5651500" y="5765800"/>
          <p14:tracePt t="112560" x="5651500" y="5759450"/>
          <p14:tracePt t="112608" x="5651500" y="5753100"/>
          <p14:tracePt t="112636" x="5645150" y="5753100"/>
          <p14:tracePt t="112676" x="5638800" y="5753100"/>
          <p14:tracePt t="112697" x="5632450" y="5753100"/>
          <p14:tracePt t="112720" x="5626100" y="5759450"/>
          <p14:tracePt t="112749" x="5626100" y="5753100"/>
          <p14:tracePt t="112885" x="5619750" y="5753100"/>
          <p14:tracePt t="112996" x="5613400" y="5759450"/>
          <p14:tracePt t="113056" x="5607050" y="5759450"/>
          <p14:tracePt t="113081" x="5600700" y="5759450"/>
          <p14:tracePt t="113100" x="5594350" y="5753100"/>
          <p14:tracePt t="113132" x="5588000" y="5759450"/>
          <p14:tracePt t="113168" x="5588000" y="5753100"/>
          <p14:tracePt t="113208" x="5594350" y="5753100"/>
          <p14:tracePt t="113268" x="5594350" y="5746750"/>
          <p14:tracePt t="113288" x="5600700" y="5740400"/>
          <p14:tracePt t="113312" x="5607050" y="5740400"/>
          <p14:tracePt t="113328" x="5613400" y="5734050"/>
          <p14:tracePt t="113348" x="5619750" y="5727700"/>
          <p14:tracePt t="113373" x="5613400" y="5727700"/>
          <p14:tracePt t="113456" x="5607050" y="5734050"/>
          <p14:tracePt t="113484" x="5600700" y="5740400"/>
          <p14:tracePt t="113568" x="5600700" y="5753100"/>
          <p14:tracePt t="113596" x="5594350" y="5753100"/>
          <p14:tracePt t="113620" x="5594350" y="5759450"/>
          <p14:tracePt t="113644" x="5588000" y="5759450"/>
          <p14:tracePt t="113664" x="5581650" y="5759450"/>
          <p14:tracePt t="113688" x="5575300" y="5765800"/>
          <p14:tracePt t="113708" x="5568950" y="5772150"/>
          <p14:tracePt t="113740" x="5562600" y="5772150"/>
          <p14:tracePt t="113808" x="5556250" y="5765800"/>
          <p14:tracePt t="113860" x="5562600" y="5765800"/>
          <p14:tracePt t="113956" x="5568950" y="5765800"/>
          <p14:tracePt t="114017" x="5568950" y="5759450"/>
          <p14:tracePt t="114109" x="5562600" y="5753100"/>
          <p14:tracePt t="114145" x="5562600" y="5746750"/>
          <p14:tracePt t="114205" x="5562600" y="5740400"/>
          <p14:tracePt t="114236" x="5562600" y="5734050"/>
          <p14:tracePt t="114273" x="5556250" y="5734050"/>
          <p14:tracePt t="114360" x="5556250" y="5727700"/>
          <p14:tracePt t="114416" x="5549900" y="5727700"/>
          <p14:tracePt t="114429" x="5549900" y="5715000"/>
          <p14:tracePt t="114453" x="5549900" y="5702300"/>
          <p14:tracePt t="114489" x="5543550" y="5695950"/>
          <p14:tracePt t="114529" x="5537200" y="5689600"/>
          <p14:tracePt t="114548" x="5537200" y="5683250"/>
          <p14:tracePt t="114573" x="5537200" y="5676900"/>
          <p14:tracePt t="114657" x="5543550" y="5670550"/>
          <p14:tracePt t="114677" x="5549900" y="5670550"/>
          <p14:tracePt t="114721" x="5549900" y="5664200"/>
          <p14:tracePt t="114788" x="5549900" y="5657850"/>
          <p14:tracePt t="114821" x="5549900" y="5651500"/>
          <p14:tracePt t="114841" x="5543550" y="5651500"/>
          <p14:tracePt t="115021" x="5537200" y="5651500"/>
          <p14:tracePt t="115052" x="5530850" y="5651500"/>
          <p14:tracePt t="115077" x="5524500" y="5651500"/>
          <p14:tracePt t="115089" x="5518150" y="5645150"/>
          <p14:tracePt t="115105" x="5511800" y="5645150"/>
          <p14:tracePt t="115121" x="5505450" y="5645150"/>
          <p14:tracePt t="115141" x="5499100" y="5645150"/>
          <p14:tracePt t="115249" x="5492750" y="5638800"/>
          <p14:tracePt t="115268" x="5492750" y="5632450"/>
          <p14:tracePt t="115293" x="5486400" y="5626100"/>
          <p14:tracePt t="115309" x="5480050" y="5619750"/>
          <p14:tracePt t="115329" x="5473700" y="5619750"/>
          <p14:tracePt t="115345" x="5467350" y="5619750"/>
          <p14:tracePt t="115361" x="5461000" y="5619750"/>
          <p14:tracePt t="115377" x="5454650" y="5613400"/>
          <p14:tracePt t="115389" x="5448300" y="5613400"/>
          <p14:tracePt t="115405" x="5441950" y="5613400"/>
          <p14:tracePt t="115421" x="5435600" y="5607050"/>
          <p14:tracePt t="115436" x="5429250" y="5600700"/>
          <p14:tracePt t="115465" x="5435600" y="5607050"/>
          <p14:tracePt t="115501" x="5435600" y="5613400"/>
          <p14:tracePt t="115517" x="5441950" y="5613400"/>
          <p14:tracePt t="115525" x="5441950" y="5626100"/>
          <p14:tracePt t="115541" x="5448300" y="5632450"/>
          <p14:tracePt t="115557" x="5448300" y="5638800"/>
          <p14:tracePt t="115571" x="5454650" y="5645150"/>
          <p14:tracePt t="115587" x="5461000" y="5651500"/>
          <p14:tracePt t="115604" x="5461000" y="5657850"/>
          <p14:tracePt t="115621" x="5467350" y="5664200"/>
          <p14:tracePt t="115638" x="5467350" y="5670550"/>
          <p14:tracePt t="115655" x="5473700" y="5683250"/>
          <p14:tracePt t="115671" x="5473700" y="5689600"/>
          <p14:tracePt t="115671" x="5473700" y="5702300"/>
          <p14:tracePt t="115690" x="5480050" y="5708650"/>
          <p14:tracePt t="115705" x="5480050" y="5715000"/>
          <p14:tracePt t="115705" x="5480050" y="5721350"/>
          <p14:tracePt t="115723" x="5480050" y="5727700"/>
          <p14:tracePt t="115738" x="5480050" y="5734050"/>
          <p14:tracePt t="115738" x="5480050" y="5740400"/>
          <p14:tracePt t="115759" x="5480050" y="5753100"/>
          <p14:tracePt t="115759" x="5486400" y="5765800"/>
          <p14:tracePt t="115774" x="5486400" y="5772150"/>
          <p14:tracePt t="115774" x="5486400" y="5784850"/>
          <p14:tracePt t="115790" x="5486400" y="5797550"/>
          <p14:tracePt t="115790" x="5492750" y="5803900"/>
          <p14:tracePt t="115806" x="5492750" y="5816600"/>
          <p14:tracePt t="115806" x="5492750" y="5835650"/>
          <p14:tracePt t="115806" x="5492750" y="5842000"/>
          <p14:tracePt t="115827" x="5499100" y="5854700"/>
          <p14:tracePt t="115838" x="5499100" y="5867400"/>
          <p14:tracePt t="115838" x="5499100" y="5886450"/>
          <p14:tracePt t="115858" x="5499100" y="5892800"/>
          <p14:tracePt t="115858" x="5505450" y="5905500"/>
          <p14:tracePt t="115874" x="5505450" y="5911850"/>
          <p14:tracePt t="115874" x="5511800" y="5924550"/>
          <p14:tracePt t="115890" x="5511800" y="5930900"/>
          <p14:tracePt t="115890" x="5518150" y="5943600"/>
          <p14:tracePt t="115890" x="5518150" y="5956300"/>
          <p14:tracePt t="115909" x="5524500" y="5962650"/>
          <p14:tracePt t="115909" x="5530850" y="5975350"/>
          <p14:tracePt t="115925" x="5530850" y="5981700"/>
          <p14:tracePt t="115925" x="5530850" y="5988050"/>
          <p14:tracePt t="115941" x="5537200" y="5994400"/>
          <p14:tracePt t="115941" x="5543550" y="6007100"/>
          <p14:tracePt t="115957" x="5549900" y="6013450"/>
          <p14:tracePt t="115957" x="5556250" y="6019800"/>
          <p14:tracePt t="115974" x="5562600" y="6032500"/>
          <p14:tracePt t="115974" x="5581650" y="6057900"/>
          <p14:tracePt t="115990" x="5594350" y="6070600"/>
          <p14:tracePt t="115990" x="5607050" y="6083300"/>
          <p14:tracePt t="116007" x="5619750" y="6096000"/>
          <p14:tracePt t="116007" x="5632450" y="6115050"/>
          <p14:tracePt t="116024" x="5645150" y="6127750"/>
          <p14:tracePt t="116024" x="5683250" y="6153150"/>
          <p14:tracePt t="116041" x="5695950" y="6165850"/>
          <p14:tracePt t="116041" x="5715000" y="6178550"/>
          <p14:tracePt t="116058" x="5727700" y="6191250"/>
          <p14:tracePt t="116058" x="5746750" y="6197600"/>
          <p14:tracePt t="116075" x="5765800" y="6203950"/>
          <p14:tracePt t="116075" x="5784850" y="6210300"/>
          <p14:tracePt t="116091" x="5810250" y="6216650"/>
          <p14:tracePt t="116091" x="5829300" y="6229350"/>
          <p14:tracePt t="116091" x="5854700" y="6235700"/>
          <p14:tracePt t="116110" x="5880100" y="6235700"/>
          <p14:tracePt t="116123" x="5905500" y="6242050"/>
          <p14:tracePt t="116123" x="5956300" y="6254750"/>
          <p14:tracePt t="116142" x="5988050" y="6261100"/>
          <p14:tracePt t="116142" x="6019800" y="6267450"/>
          <p14:tracePt t="116158" x="6051550" y="6273800"/>
          <p14:tracePt t="116158" x="6083300" y="6280150"/>
          <p14:tracePt t="116158" x="6121400" y="6292850"/>
          <p14:tracePt t="116177" x="6153150" y="6292850"/>
          <p14:tracePt t="116189" x="6191250" y="6299200"/>
          <p14:tracePt t="116189" x="6223000" y="6311900"/>
          <p14:tracePt t="116189" x="6261100" y="6318250"/>
          <p14:tracePt t="116211" x="6292850" y="6324600"/>
          <p14:tracePt t="116211" x="6324600" y="6337300"/>
          <p14:tracePt t="116225" x="6356350" y="6343650"/>
          <p14:tracePt t="116225" x="6388100" y="6350000"/>
          <p14:tracePt t="116242" x="6419850" y="6362700"/>
          <p14:tracePt t="116242" x="6451600" y="6369050"/>
          <p14:tracePt t="116242" x="6477000" y="6375400"/>
          <p14:tracePt t="116261" x="6502400" y="6375400"/>
          <p14:tracePt t="116273" x="6527800" y="6375400"/>
          <p14:tracePt t="116273" x="6553200" y="6388100"/>
          <p14:tracePt t="116292" x="6591300" y="6388100"/>
          <p14:tracePt t="116307" x="6623050" y="6388100"/>
          <p14:tracePt t="116323" x="6648450" y="6381750"/>
          <p14:tracePt t="116341" x="6642100" y="6362700"/>
          <p14:tracePt t="116373" x="6623050" y="6350000"/>
          <p14:tracePt t="116397" x="6604000" y="6337300"/>
          <p14:tracePt t="116409" x="6591300" y="6330950"/>
          <p14:tracePt t="116417" x="6584950" y="6324600"/>
          <p14:tracePt t="116426" x="6572250" y="6324600"/>
          <p14:tracePt t="116426" x="6565900" y="6318250"/>
          <p14:tracePt t="116442" x="6553200" y="6311900"/>
          <p14:tracePt t="116442" x="6546850" y="6311900"/>
          <p14:tracePt t="116459" x="6540500" y="6305550"/>
          <p14:tracePt t="116459" x="6534150" y="6305550"/>
          <p14:tracePt t="116477" x="6534150" y="6299200"/>
          <p14:tracePt t="116501" x="6534150" y="6292850"/>
          <p14:tracePt t="116521" x="6534150" y="6299200"/>
          <p14:tracePt t="116561" x="6527800" y="6318250"/>
          <p14:tracePt t="116605" x="6515100" y="6324600"/>
          <p14:tracePt t="116641" x="6508750" y="6324600"/>
          <p14:tracePt t="116673" x="6502400" y="6324600"/>
          <p14:tracePt t="116689" x="6489700" y="6324600"/>
          <p14:tracePt t="116702" x="6483350" y="6324600"/>
          <p14:tracePt t="116717" x="6477000" y="6318250"/>
          <p14:tracePt t="116733" x="6470650" y="6318250"/>
          <p14:tracePt t="116749" x="6457950" y="6311900"/>
          <p14:tracePt t="116762" x="6457950" y="6305550"/>
          <p14:tracePt t="116775" x="6451600" y="6299200"/>
          <p14:tracePt t="116775" x="6438900" y="6280150"/>
          <p14:tracePt t="116794" x="6432550" y="6267450"/>
          <p14:tracePt t="116794" x="6419850" y="6261100"/>
          <p14:tracePt t="116810" x="6407150" y="6254750"/>
          <p14:tracePt t="116810" x="6400800" y="6248400"/>
          <p14:tracePt t="116827" x="6381750" y="6235700"/>
          <p14:tracePt t="116827" x="6369050" y="6229350"/>
          <p14:tracePt t="116827" x="6350000" y="6223000"/>
          <p14:tracePt t="116846" x="6337300" y="6216650"/>
          <p14:tracePt t="116858" x="6318250" y="6203950"/>
          <p14:tracePt t="116858" x="6299200" y="61976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85" name="Text Box 21"/>
          <p:cNvSpPr txBox="1">
            <a:spLocks noChangeArrowheads="1"/>
          </p:cNvSpPr>
          <p:nvPr/>
        </p:nvSpPr>
        <p:spPr bwMode="auto">
          <a:xfrm>
            <a:off x="957234" y="5400660"/>
            <a:ext cx="7156450" cy="457200"/>
          </a:xfrm>
          <a:prstGeom prst="rect">
            <a:avLst/>
          </a:prstGeom>
          <a:noFill/>
          <a:ln w="38100">
            <a:noFill/>
            <a:miter lim="800000"/>
            <a:headEnd/>
            <a:tailEnd/>
          </a:ln>
          <a:effectLst/>
        </p:spPr>
        <p:txBody>
          <a:bodyPr wrap="none">
            <a:spAutoFit/>
          </a:bodyPr>
          <a:lstStyle/>
          <a:p>
            <a:r>
              <a:rPr lang="ja-JP" altLang="en-US">
                <a:solidFill>
                  <a:schemeClr val="accent2"/>
                </a:solidFill>
              </a:rPr>
              <a:t>実験の場でも制御できないが他と交互作用を持つ因子</a:t>
            </a:r>
          </a:p>
        </p:txBody>
      </p:sp>
      <p:sp>
        <p:nvSpPr>
          <p:cNvPr id="369684" name="Text Box 20"/>
          <p:cNvSpPr txBox="1">
            <a:spLocks noChangeArrowheads="1"/>
          </p:cNvSpPr>
          <p:nvPr/>
        </p:nvSpPr>
        <p:spPr bwMode="auto">
          <a:xfrm>
            <a:off x="973109" y="4313223"/>
            <a:ext cx="6900863" cy="457200"/>
          </a:xfrm>
          <a:prstGeom prst="rect">
            <a:avLst/>
          </a:prstGeom>
          <a:noFill/>
          <a:ln w="38100">
            <a:noFill/>
            <a:miter lim="800000"/>
            <a:headEnd/>
            <a:tailEnd/>
          </a:ln>
          <a:effectLst/>
        </p:spPr>
        <p:txBody>
          <a:bodyPr wrap="none">
            <a:spAutoFit/>
          </a:bodyPr>
          <a:lstStyle/>
          <a:p>
            <a:r>
              <a:rPr lang="ja-JP" altLang="en-US">
                <a:solidFill>
                  <a:schemeClr val="accent2"/>
                </a:solidFill>
              </a:rPr>
              <a:t>局所管理に用いる因子　他の因子と交互作用はない</a:t>
            </a:r>
          </a:p>
        </p:txBody>
      </p:sp>
      <p:sp>
        <p:nvSpPr>
          <p:cNvPr id="369683" name="Text Box 19"/>
          <p:cNvSpPr txBox="1">
            <a:spLocks noChangeArrowheads="1"/>
          </p:cNvSpPr>
          <p:nvPr/>
        </p:nvSpPr>
        <p:spPr bwMode="auto">
          <a:xfrm>
            <a:off x="957234" y="2809860"/>
            <a:ext cx="7370763" cy="822325"/>
          </a:xfrm>
          <a:prstGeom prst="rect">
            <a:avLst/>
          </a:prstGeom>
          <a:noFill/>
          <a:ln w="38100">
            <a:noFill/>
            <a:miter lim="800000"/>
            <a:headEnd/>
            <a:tailEnd/>
          </a:ln>
          <a:effectLst/>
        </p:spPr>
        <p:txBody>
          <a:bodyPr>
            <a:spAutoFit/>
          </a:bodyPr>
          <a:lstStyle/>
          <a:p>
            <a:r>
              <a:rPr lang="ja-JP" altLang="en-US">
                <a:solidFill>
                  <a:schemeClr val="accent2"/>
                </a:solidFill>
              </a:rPr>
              <a:t>制御因子と交互作用があるために取り上げる因子のうち，実験の場では制御できる因子</a:t>
            </a:r>
          </a:p>
        </p:txBody>
      </p:sp>
      <p:sp>
        <p:nvSpPr>
          <p:cNvPr id="369682" name="Text Box 18"/>
          <p:cNvSpPr txBox="1">
            <a:spLocks noChangeArrowheads="1"/>
          </p:cNvSpPr>
          <p:nvPr/>
        </p:nvSpPr>
        <p:spPr bwMode="auto">
          <a:xfrm>
            <a:off x="957234" y="1743060"/>
            <a:ext cx="6607175" cy="457200"/>
          </a:xfrm>
          <a:prstGeom prst="rect">
            <a:avLst/>
          </a:prstGeom>
          <a:noFill/>
          <a:ln w="38100">
            <a:noFill/>
            <a:miter lim="800000"/>
            <a:headEnd/>
            <a:tailEnd/>
          </a:ln>
          <a:effectLst/>
        </p:spPr>
        <p:txBody>
          <a:bodyPr wrap="none">
            <a:spAutoFit/>
          </a:bodyPr>
          <a:lstStyle/>
          <a:p>
            <a:r>
              <a:rPr lang="ja-JP" altLang="en-US">
                <a:solidFill>
                  <a:schemeClr val="accent2"/>
                </a:solidFill>
              </a:rPr>
              <a:t>その最適条件（水準）を知るために取り上げる因子</a:t>
            </a:r>
          </a:p>
        </p:txBody>
      </p:sp>
      <p:sp>
        <p:nvSpPr>
          <p:cNvPr id="369666" name="Rectangle 2"/>
          <p:cNvSpPr>
            <a:spLocks noGrp="1" noChangeArrowheads="1"/>
          </p:cNvSpPr>
          <p:nvPr>
            <p:ph type="title"/>
          </p:nvPr>
        </p:nvSpPr>
        <p:spPr/>
        <p:txBody>
          <a:bodyPr/>
          <a:lstStyle/>
          <a:p>
            <a:r>
              <a:rPr lang="ja-JP" altLang="en-US"/>
              <a:t>要因を分類する</a:t>
            </a:r>
          </a:p>
        </p:txBody>
      </p:sp>
      <p:sp>
        <p:nvSpPr>
          <p:cNvPr id="369667" name="Text Box 3"/>
          <p:cNvSpPr txBox="1">
            <a:spLocks noChangeArrowheads="1"/>
          </p:cNvSpPr>
          <p:nvPr/>
        </p:nvSpPr>
        <p:spPr bwMode="auto">
          <a:xfrm>
            <a:off x="500034" y="1285860"/>
            <a:ext cx="1814513" cy="457200"/>
          </a:xfrm>
          <a:prstGeom prst="rect">
            <a:avLst/>
          </a:prstGeom>
          <a:noFill/>
          <a:ln w="38100">
            <a:noFill/>
            <a:miter lim="800000"/>
            <a:headEnd/>
            <a:tailEnd/>
          </a:ln>
          <a:effectLst/>
        </p:spPr>
        <p:txBody>
          <a:bodyPr wrap="none">
            <a:spAutoFit/>
          </a:bodyPr>
          <a:lstStyle/>
          <a:p>
            <a:r>
              <a:rPr lang="ja-JP" altLang="en-US"/>
              <a:t>１．制御因子</a:t>
            </a:r>
          </a:p>
        </p:txBody>
      </p:sp>
      <p:sp>
        <p:nvSpPr>
          <p:cNvPr id="369668" name="Text Box 4"/>
          <p:cNvSpPr txBox="1">
            <a:spLocks noChangeArrowheads="1"/>
          </p:cNvSpPr>
          <p:nvPr/>
        </p:nvSpPr>
        <p:spPr bwMode="auto">
          <a:xfrm>
            <a:off x="957234" y="1743060"/>
            <a:ext cx="6607175" cy="457200"/>
          </a:xfrm>
          <a:prstGeom prst="rect">
            <a:avLst/>
          </a:prstGeom>
          <a:noFill/>
          <a:ln w="38100">
            <a:noFill/>
            <a:miter lim="800000"/>
            <a:headEnd/>
            <a:tailEnd/>
          </a:ln>
          <a:effectLst/>
        </p:spPr>
        <p:txBody>
          <a:bodyPr wrap="none">
            <a:spAutoFit/>
          </a:bodyPr>
          <a:lstStyle/>
          <a:p>
            <a:r>
              <a:rPr lang="ja-JP" altLang="en-US"/>
              <a:t>その最適条件（水準）を知るために取り上げる因子</a:t>
            </a:r>
          </a:p>
        </p:txBody>
      </p:sp>
      <p:sp>
        <p:nvSpPr>
          <p:cNvPr id="369669" name="Text Box 5"/>
          <p:cNvSpPr txBox="1">
            <a:spLocks noChangeArrowheads="1"/>
          </p:cNvSpPr>
          <p:nvPr/>
        </p:nvSpPr>
        <p:spPr bwMode="auto">
          <a:xfrm>
            <a:off x="500034" y="2352660"/>
            <a:ext cx="1814513" cy="457200"/>
          </a:xfrm>
          <a:prstGeom prst="rect">
            <a:avLst/>
          </a:prstGeom>
          <a:noFill/>
          <a:ln w="38100">
            <a:noFill/>
            <a:miter lim="800000"/>
            <a:headEnd/>
            <a:tailEnd/>
          </a:ln>
          <a:effectLst/>
        </p:spPr>
        <p:txBody>
          <a:bodyPr wrap="none">
            <a:spAutoFit/>
          </a:bodyPr>
          <a:lstStyle/>
          <a:p>
            <a:r>
              <a:rPr lang="ja-JP" altLang="en-US"/>
              <a:t>２．標示因子</a:t>
            </a:r>
          </a:p>
        </p:txBody>
      </p:sp>
      <p:sp>
        <p:nvSpPr>
          <p:cNvPr id="369670" name="Text Box 6"/>
          <p:cNvSpPr txBox="1">
            <a:spLocks noChangeArrowheads="1"/>
          </p:cNvSpPr>
          <p:nvPr/>
        </p:nvSpPr>
        <p:spPr bwMode="auto">
          <a:xfrm>
            <a:off x="957234" y="2809860"/>
            <a:ext cx="7370763" cy="822325"/>
          </a:xfrm>
          <a:prstGeom prst="rect">
            <a:avLst/>
          </a:prstGeom>
          <a:noFill/>
          <a:ln w="38100">
            <a:noFill/>
            <a:miter lim="800000"/>
            <a:headEnd/>
            <a:tailEnd/>
          </a:ln>
          <a:effectLst/>
        </p:spPr>
        <p:txBody>
          <a:bodyPr>
            <a:spAutoFit/>
          </a:bodyPr>
          <a:lstStyle/>
          <a:p>
            <a:r>
              <a:rPr lang="ja-JP" altLang="en-US"/>
              <a:t>制御因子と交互作用があるために取り上げる因子のうち，実験の場では制御できる因子</a:t>
            </a:r>
          </a:p>
        </p:txBody>
      </p:sp>
      <p:sp>
        <p:nvSpPr>
          <p:cNvPr id="369671" name="Text Box 7"/>
          <p:cNvSpPr txBox="1">
            <a:spLocks noChangeArrowheads="1"/>
          </p:cNvSpPr>
          <p:nvPr/>
        </p:nvSpPr>
        <p:spPr bwMode="auto">
          <a:xfrm>
            <a:off x="515909" y="3856023"/>
            <a:ext cx="2208213" cy="457200"/>
          </a:xfrm>
          <a:prstGeom prst="rect">
            <a:avLst/>
          </a:prstGeom>
          <a:noFill/>
          <a:ln w="38100">
            <a:noFill/>
            <a:miter lim="800000"/>
            <a:headEnd/>
            <a:tailEnd/>
          </a:ln>
          <a:effectLst/>
        </p:spPr>
        <p:txBody>
          <a:bodyPr wrap="none">
            <a:spAutoFit/>
          </a:bodyPr>
          <a:lstStyle/>
          <a:p>
            <a:r>
              <a:rPr lang="ja-JP" altLang="en-US"/>
              <a:t>３．ブロック因子</a:t>
            </a:r>
          </a:p>
        </p:txBody>
      </p:sp>
      <p:sp>
        <p:nvSpPr>
          <p:cNvPr id="369672" name="Text Box 8"/>
          <p:cNvSpPr txBox="1">
            <a:spLocks noChangeArrowheads="1"/>
          </p:cNvSpPr>
          <p:nvPr/>
        </p:nvSpPr>
        <p:spPr bwMode="auto">
          <a:xfrm>
            <a:off x="515909" y="4922823"/>
            <a:ext cx="1814513" cy="457200"/>
          </a:xfrm>
          <a:prstGeom prst="rect">
            <a:avLst/>
          </a:prstGeom>
          <a:noFill/>
          <a:ln w="38100">
            <a:noFill/>
            <a:miter lim="800000"/>
            <a:headEnd/>
            <a:tailEnd/>
          </a:ln>
          <a:effectLst/>
        </p:spPr>
        <p:txBody>
          <a:bodyPr wrap="none">
            <a:spAutoFit/>
          </a:bodyPr>
          <a:lstStyle/>
          <a:p>
            <a:r>
              <a:rPr lang="ja-JP" altLang="en-US"/>
              <a:t>４．層別因子</a:t>
            </a:r>
          </a:p>
        </p:txBody>
      </p:sp>
      <p:sp>
        <p:nvSpPr>
          <p:cNvPr id="369673" name="Text Box 9"/>
          <p:cNvSpPr txBox="1">
            <a:spLocks noChangeArrowheads="1"/>
          </p:cNvSpPr>
          <p:nvPr/>
        </p:nvSpPr>
        <p:spPr bwMode="auto">
          <a:xfrm>
            <a:off x="973109" y="4313223"/>
            <a:ext cx="6900863" cy="457200"/>
          </a:xfrm>
          <a:prstGeom prst="rect">
            <a:avLst/>
          </a:prstGeom>
          <a:noFill/>
          <a:ln w="38100">
            <a:noFill/>
            <a:miter lim="800000"/>
            <a:headEnd/>
            <a:tailEnd/>
          </a:ln>
          <a:effectLst/>
        </p:spPr>
        <p:txBody>
          <a:bodyPr wrap="none">
            <a:spAutoFit/>
          </a:bodyPr>
          <a:lstStyle/>
          <a:p>
            <a:r>
              <a:rPr lang="ja-JP" altLang="en-US"/>
              <a:t>局所管理に用いる因子　他の因子と交互作用はない</a:t>
            </a:r>
          </a:p>
        </p:txBody>
      </p:sp>
      <p:sp>
        <p:nvSpPr>
          <p:cNvPr id="369674" name="Text Box 10"/>
          <p:cNvSpPr txBox="1">
            <a:spLocks noChangeArrowheads="1"/>
          </p:cNvSpPr>
          <p:nvPr/>
        </p:nvSpPr>
        <p:spPr bwMode="auto">
          <a:xfrm>
            <a:off x="957234" y="5400660"/>
            <a:ext cx="7156450" cy="457200"/>
          </a:xfrm>
          <a:prstGeom prst="rect">
            <a:avLst/>
          </a:prstGeom>
          <a:noFill/>
          <a:ln w="38100">
            <a:noFill/>
            <a:miter lim="800000"/>
            <a:headEnd/>
            <a:tailEnd/>
          </a:ln>
          <a:effectLst/>
        </p:spPr>
        <p:txBody>
          <a:bodyPr wrap="none">
            <a:spAutoFit/>
          </a:bodyPr>
          <a:lstStyle/>
          <a:p>
            <a:r>
              <a:rPr lang="ja-JP" altLang="en-US"/>
              <a:t>実験の場でも制御できないが他と交互作用を持つ因子</a:t>
            </a:r>
          </a:p>
        </p:txBody>
      </p:sp>
      <p:grpSp>
        <p:nvGrpSpPr>
          <p:cNvPr id="369681" name="Group 17"/>
          <p:cNvGrpSpPr>
            <a:grpSpLocks/>
          </p:cNvGrpSpPr>
          <p:nvPr/>
        </p:nvGrpSpPr>
        <p:grpSpPr bwMode="auto">
          <a:xfrm>
            <a:off x="2405034" y="2733660"/>
            <a:ext cx="4572000" cy="3200400"/>
            <a:chOff x="1488" y="1872"/>
            <a:chExt cx="2880" cy="2016"/>
          </a:xfrm>
        </p:grpSpPr>
        <p:sp>
          <p:nvSpPr>
            <p:cNvPr id="369676" name="Oval 12"/>
            <p:cNvSpPr>
              <a:spLocks noChangeArrowheads="1"/>
            </p:cNvSpPr>
            <p:nvPr/>
          </p:nvSpPr>
          <p:spPr bwMode="auto">
            <a:xfrm>
              <a:off x="1488" y="1872"/>
              <a:ext cx="912" cy="384"/>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369677" name="Oval 13"/>
            <p:cNvSpPr>
              <a:spLocks noChangeArrowheads="1"/>
            </p:cNvSpPr>
            <p:nvPr/>
          </p:nvSpPr>
          <p:spPr bwMode="auto">
            <a:xfrm>
              <a:off x="3456" y="2832"/>
              <a:ext cx="912" cy="384"/>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369678" name="Oval 14"/>
            <p:cNvSpPr>
              <a:spLocks noChangeArrowheads="1"/>
            </p:cNvSpPr>
            <p:nvPr/>
          </p:nvSpPr>
          <p:spPr bwMode="auto">
            <a:xfrm>
              <a:off x="3216" y="3504"/>
              <a:ext cx="912" cy="384"/>
            </a:xfrm>
            <a:prstGeom prst="ellipse">
              <a:avLst/>
            </a:prstGeom>
            <a:noFill/>
            <a:ln w="38100">
              <a:solidFill>
                <a:srgbClr val="FF6600"/>
              </a:solidFill>
              <a:round/>
              <a:headEnd/>
              <a:tailEnd/>
            </a:ln>
            <a:effectLst/>
          </p:spPr>
          <p:txBody>
            <a:bodyPr wrap="none" anchor="ctr">
              <a:spAutoFit/>
            </a:bodyPr>
            <a:lstStyle/>
            <a:p>
              <a:endParaRPr lang="ja-JP" altLang="en-US"/>
            </a:p>
          </p:txBody>
        </p:sp>
      </p:grpSp>
      <p:sp>
        <p:nvSpPr>
          <p:cNvPr id="369679" name="Line 15"/>
          <p:cNvSpPr>
            <a:spLocks noChangeShapeType="1"/>
          </p:cNvSpPr>
          <p:nvPr/>
        </p:nvSpPr>
        <p:spPr bwMode="auto">
          <a:xfrm>
            <a:off x="2862234" y="3648060"/>
            <a:ext cx="2133600" cy="0"/>
          </a:xfrm>
          <a:prstGeom prst="line">
            <a:avLst/>
          </a:prstGeom>
          <a:noFill/>
          <a:ln w="38100">
            <a:solidFill>
              <a:srgbClr val="FF6600"/>
            </a:solidFill>
            <a:round/>
            <a:headEnd/>
            <a:tailEnd/>
          </a:ln>
          <a:effectLst/>
        </p:spPr>
        <p:txBody>
          <a:bodyPr wrap="none" anchor="ctr">
            <a:spAutoFit/>
          </a:bodyPr>
          <a:lstStyle/>
          <a:p>
            <a:endParaRPr lang="ja-JP" altLang="en-US"/>
          </a:p>
        </p:txBody>
      </p:sp>
      <p:sp>
        <p:nvSpPr>
          <p:cNvPr id="369680" name="Line 16"/>
          <p:cNvSpPr>
            <a:spLocks noChangeShapeType="1"/>
          </p:cNvSpPr>
          <p:nvPr/>
        </p:nvSpPr>
        <p:spPr bwMode="auto">
          <a:xfrm>
            <a:off x="2557434" y="5857860"/>
            <a:ext cx="2133600" cy="0"/>
          </a:xfrm>
          <a:prstGeom prst="line">
            <a:avLst/>
          </a:prstGeom>
          <a:noFill/>
          <a:ln w="38100">
            <a:solidFill>
              <a:srgbClr val="FF6600"/>
            </a:solidFill>
            <a:round/>
            <a:headEnd/>
            <a:tailEnd/>
          </a:ln>
          <a:effectLst/>
        </p:spPr>
        <p:txBody>
          <a:bodyPr wrap="none" anchor="ctr">
            <a:spAutoFit/>
          </a:bodyPr>
          <a:lstStyle/>
          <a:p>
            <a:endParaRPr lang="ja-JP" altLang="en-US"/>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096209735"/>
      </p:ext>
    </p:extLst>
  </p:cSld>
  <p:clrMapOvr>
    <a:masterClrMapping/>
  </p:clrMapOvr>
  <mc:AlternateContent xmlns:mc="http://schemas.openxmlformats.org/markup-compatibility/2006">
    <mc:Choice xmlns:p14="http://schemas.microsoft.com/office/powerpoint/2010/main" Requires="p14">
      <p:transition spd="slow" p14:dur="2000" advTm="43125"/>
    </mc:Choice>
    <mc:Fallback>
      <p:transition spd="slow" advTm="43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177" x="2451100" y="2590800"/>
          <p14:tracePt t="3200" x="2438400" y="2584450"/>
          <p14:tracePt t="3208" x="2432050" y="2571750"/>
          <p14:tracePt t="3208" x="2419350" y="2559050"/>
          <p14:tracePt t="3223" x="2406650" y="2540000"/>
          <p14:tracePt t="3223" x="2400300" y="2520950"/>
          <p14:tracePt t="3239" x="2387600" y="2501900"/>
          <p14:tracePt t="3239" x="2374900" y="2489200"/>
          <p14:tracePt t="3256" x="2362200" y="2476500"/>
          <p14:tracePt t="3256" x="2355850" y="2463800"/>
          <p14:tracePt t="3273" x="2349500" y="2451100"/>
          <p14:tracePt t="3273" x="2336800" y="2425700"/>
          <p14:tracePt t="3290" x="2330450" y="2419350"/>
          <p14:tracePt t="3290" x="2330450" y="2413000"/>
          <p14:tracePt t="3306" x="2330450" y="2393950"/>
          <p14:tracePt t="3306" x="2330450" y="2381250"/>
          <p14:tracePt t="3323" x="2330450" y="2362200"/>
          <p14:tracePt t="3323" x="2324100" y="2330450"/>
          <p14:tracePt t="3340" x="2324100" y="2311400"/>
          <p14:tracePt t="3340" x="2317750" y="2298700"/>
          <p14:tracePt t="3356" x="2311400" y="2279650"/>
          <p14:tracePt t="3356" x="2298700" y="2266950"/>
          <p14:tracePt t="3373" x="2286000" y="2260600"/>
          <p14:tracePt t="3373" x="2273300" y="2247900"/>
          <p14:tracePt t="3389" x="2254250" y="2235200"/>
          <p14:tracePt t="3389" x="2228850" y="2228850"/>
          <p14:tracePt t="3389" x="2203450" y="2216150"/>
          <p14:tracePt t="3409" x="2171700" y="2203450"/>
          <p14:tracePt t="3409" x="2146300" y="2197100"/>
          <p14:tracePt t="3425" x="2108200" y="2184400"/>
          <p14:tracePt t="3425" x="2076450" y="2171700"/>
          <p14:tracePt t="3440" x="2038350" y="2159000"/>
          <p14:tracePt t="3440" x="2006600" y="2146300"/>
          <p14:tracePt t="3457" x="1968500" y="2133600"/>
          <p14:tracePt t="3457" x="1930400" y="2120900"/>
          <p14:tracePt t="3473" x="1892300" y="2108200"/>
          <p14:tracePt t="3473" x="1860550" y="2089150"/>
          <p14:tracePt t="3473" x="1828800" y="2076450"/>
          <p14:tracePt t="3493" x="1797050" y="2063750"/>
          <p14:tracePt t="3505" x="1771650" y="2044700"/>
          <p14:tracePt t="3505" x="1720850" y="2012950"/>
          <p14:tracePt t="3524" x="1695450" y="2000250"/>
          <p14:tracePt t="3524" x="1676400" y="1987550"/>
          <p14:tracePt t="3541" x="1663700" y="1974850"/>
          <p14:tracePt t="3541" x="1644650" y="1962150"/>
          <p14:tracePt t="3557" x="1631950" y="1955800"/>
          <p14:tracePt t="3557" x="1619250" y="1955800"/>
          <p14:tracePt t="3557" x="1606550" y="1949450"/>
          <p14:tracePt t="3576" x="1593850" y="1949450"/>
          <p14:tracePt t="3576" x="1587500" y="1949450"/>
          <p14:tracePt t="3591" x="1581150" y="1949450"/>
          <p14:tracePt t="3591" x="1574800" y="1949450"/>
          <p14:tracePt t="3607" x="1568450" y="1955800"/>
          <p14:tracePt t="3622" x="1562100" y="1968500"/>
          <p14:tracePt t="3639" x="1562100" y="1974850"/>
          <p14:tracePt t="3656" x="1568450" y="1974850"/>
          <p14:tracePt t="3673" x="1568450" y="1981200"/>
          <p14:tracePt t="3696" x="1562100" y="1987550"/>
          <p14:tracePt t="3732" x="1555750" y="1987550"/>
          <p14:tracePt t="3740" x="1549400" y="1993900"/>
          <p14:tracePt t="3748" x="1536700" y="2000250"/>
          <p14:tracePt t="3756" x="1524000" y="2000250"/>
          <p14:tracePt t="3756" x="1504950" y="2006600"/>
          <p14:tracePt t="3756" x="1485900" y="2012950"/>
          <p14:tracePt t="3777" x="1466850" y="2019300"/>
          <p14:tracePt t="3789" x="1441450" y="2025650"/>
          <p14:tracePt t="3789" x="1397000" y="2038350"/>
          <p14:tracePt t="3809" x="1365250" y="2038350"/>
          <p14:tracePt t="3809" x="1339850" y="2044700"/>
          <p14:tracePt t="3825" x="1308100" y="2044700"/>
          <p14:tracePt t="3825" x="1276350" y="2044700"/>
          <p14:tracePt t="3842" x="1244600" y="2044700"/>
          <p14:tracePt t="3842" x="1212850" y="2044700"/>
          <p14:tracePt t="3842" x="1174750" y="2044700"/>
          <p14:tracePt t="3861" x="1143000" y="2044700"/>
          <p14:tracePt t="3873" x="1104900" y="2038350"/>
          <p14:tracePt t="3873" x="1035050" y="2025650"/>
          <p14:tracePt t="3892" x="1003300" y="2019300"/>
          <p14:tracePt t="3892" x="971550" y="2006600"/>
          <p14:tracePt t="3909" x="939800" y="1993900"/>
          <p14:tracePt t="3909" x="901700" y="1974850"/>
          <p14:tracePt t="3909" x="876300" y="1955800"/>
          <p14:tracePt t="3929" x="844550" y="1930400"/>
          <p14:tracePt t="3929" x="812800" y="1905000"/>
          <p14:tracePt t="3942" x="787400" y="1873250"/>
          <p14:tracePt t="3942" x="762000" y="1841500"/>
          <p14:tracePt t="3959" x="736600" y="1803400"/>
          <p14:tracePt t="3959" x="723900" y="1765300"/>
          <p14:tracePt t="3976" x="704850" y="1727200"/>
          <p14:tracePt t="3976" x="692150" y="1682750"/>
          <p14:tracePt t="3992" x="679450" y="1638300"/>
          <p14:tracePt t="3992" x="679450" y="1549400"/>
          <p14:tracePt t="4009" x="685800" y="1504950"/>
          <p14:tracePt t="4009" x="698500" y="1460500"/>
          <p14:tracePt t="4026" x="717550" y="1409700"/>
          <p14:tracePt t="4026" x="749300" y="1352550"/>
          <p14:tracePt t="4042" x="781050" y="1301750"/>
          <p14:tracePt t="4042" x="831850" y="1250950"/>
          <p14:tracePt t="4042" x="882650" y="1193800"/>
          <p14:tracePt t="4062" x="939800" y="1143000"/>
          <p14:tracePt t="4074" x="1003300" y="1085850"/>
          <p14:tracePt t="4074" x="1143000" y="996950"/>
          <p14:tracePt t="4093" x="1219200" y="958850"/>
          <p14:tracePt t="4093" x="1289050" y="927100"/>
          <p14:tracePt t="4110" x="1365250" y="901700"/>
          <p14:tracePt t="4110" x="1441450" y="889000"/>
          <p14:tracePt t="4126" x="1511300" y="876300"/>
          <p14:tracePt t="4126" x="1587500" y="869950"/>
          <p14:tracePt t="4126" x="1663700" y="863600"/>
          <p14:tracePt t="4145" x="1733550" y="863600"/>
          <p14:tracePt t="4157" x="1809750" y="863600"/>
          <p14:tracePt t="4157" x="1955800" y="876300"/>
          <p14:tracePt t="4177" x="2025650" y="882650"/>
          <p14:tracePt t="4177" x="2089150" y="895350"/>
          <p14:tracePt t="4193" x="2152650" y="914400"/>
          <p14:tracePt t="4193" x="2216150" y="939800"/>
          <p14:tracePt t="4210" x="2273300" y="965200"/>
          <p14:tracePt t="4210" x="2324100" y="1003300"/>
          <p14:tracePt t="4210" x="2368550" y="1035050"/>
          <p14:tracePt t="4229" x="2406650" y="1079500"/>
          <p14:tracePt t="4229" x="2438400" y="1123950"/>
          <p14:tracePt t="4243" x="2463800" y="1168400"/>
          <p14:tracePt t="4243" x="2482850" y="1212850"/>
          <p14:tracePt t="4259" x="2495550" y="1257300"/>
          <p14:tracePt t="4259" x="2508250" y="1301750"/>
          <p14:tracePt t="4276" x="2514600" y="1346200"/>
          <p14:tracePt t="4276" x="2514600" y="1390650"/>
          <p14:tracePt t="4293" x="2514600" y="1428750"/>
          <p14:tracePt t="4293" x="2495550" y="1504950"/>
          <p14:tracePt t="4310" x="2482850" y="1543050"/>
          <p14:tracePt t="4310" x="2457450" y="1581150"/>
          <p14:tracePt t="4327" x="2432050" y="1619250"/>
          <p14:tracePt t="4327" x="2406650" y="1651000"/>
          <p14:tracePt t="4344" x="2374900" y="1689100"/>
          <p14:tracePt t="4344" x="2298700" y="1758950"/>
          <p14:tracePt t="4360" x="2260600" y="1790700"/>
          <p14:tracePt t="4360" x="2216150" y="1822450"/>
          <p14:tracePt t="4377" x="2165350" y="1854200"/>
          <p14:tracePt t="4377" x="2120900" y="1885950"/>
          <p14:tracePt t="4394" x="2070100" y="1911350"/>
          <p14:tracePt t="4394" x="2019300" y="1936750"/>
          <p14:tracePt t="4410" x="1968500" y="1955800"/>
          <p14:tracePt t="4410" x="1911350" y="1974850"/>
          <p14:tracePt t="4410" x="1860550" y="1987550"/>
          <p14:tracePt t="4430" x="1809750" y="2000250"/>
          <p14:tracePt t="4442" x="1752600" y="2006600"/>
          <p14:tracePt t="4442" x="1657350" y="2019300"/>
          <p14:tracePt t="4461" x="1606550" y="2025650"/>
          <p14:tracePt t="4461" x="1562100" y="2025650"/>
          <p14:tracePt t="4477" x="1517650" y="2032000"/>
          <p14:tracePt t="4477" x="1479550" y="2032000"/>
          <p14:tracePt t="4477" x="1447800" y="2032000"/>
          <p14:tracePt t="4497" x="1416050" y="2032000"/>
          <p14:tracePt t="4509" x="1384300" y="2032000"/>
          <p14:tracePt t="4509" x="1365250" y="2038350"/>
          <p14:tracePt t="4509" x="1339850" y="2038350"/>
          <p14:tracePt t="4530" x="1327150" y="2038350"/>
          <p14:tracePt t="4530" x="1314450" y="2038350"/>
          <p14:tracePt t="4545" x="1301750" y="2044700"/>
          <p14:tracePt t="4545" x="1295400" y="2044700"/>
          <p14:tracePt t="4561" x="1289050" y="2044700"/>
          <p14:tracePt t="4576" x="1289050" y="2051050"/>
          <p14:tracePt t="4592" x="1295400" y="2057400"/>
          <p14:tracePt t="4592" x="1301750" y="2057400"/>
          <p14:tracePt t="4611" x="1308100" y="2057400"/>
          <p14:tracePt t="4611" x="1314450" y="2057400"/>
          <p14:tracePt t="4628" x="1327150" y="2057400"/>
          <p14:tracePt t="4628" x="1333500" y="2057400"/>
          <p14:tracePt t="4645" x="1339850" y="2051050"/>
          <p14:tracePt t="4645" x="1358900" y="2051050"/>
          <p14:tracePt t="4661" x="1371600" y="2051050"/>
          <p14:tracePt t="4661" x="1377950" y="2044700"/>
          <p14:tracePt t="4678" x="1384300" y="2044700"/>
          <p14:tracePt t="4678" x="1397000" y="2044700"/>
          <p14:tracePt t="4696" x="1403350" y="2044700"/>
          <p14:tracePt t="4696" x="1409700" y="2038350"/>
          <p14:tracePt t="4711" x="1416050" y="2038350"/>
          <p14:tracePt t="4711" x="1422400" y="2038350"/>
          <p14:tracePt t="4729" x="1428750" y="2032000"/>
          <p14:tracePt t="4744" x="1435100" y="2032000"/>
          <p14:tracePt t="4760" x="1441450" y="2025650"/>
          <p14:tracePt t="4776" x="1435100" y="2025650"/>
          <p14:tracePt t="4804" x="1428750" y="2025650"/>
          <p14:tracePt t="4820" x="1422400" y="2025650"/>
          <p14:tracePt t="4836" x="1416050" y="2019300"/>
          <p14:tracePt t="4848" x="1409700" y="2019300"/>
          <p14:tracePt t="4873" x="1416050" y="2019300"/>
          <p14:tracePt t="4932" x="1422400" y="2019300"/>
          <p14:tracePt t="4957" x="1428750" y="2019300"/>
          <p14:tracePt t="4976" x="1435100" y="2012950"/>
          <p14:tracePt t="5009" x="1441450" y="2019300"/>
          <p14:tracePt t="5036" x="1447800" y="2019300"/>
          <p14:tracePt t="5088" x="1454150" y="2019300"/>
          <p14:tracePt t="5104" x="1460500" y="2019300"/>
          <p14:tracePt t="5121" x="1466850" y="2012950"/>
          <p14:tracePt t="5136" x="1473200" y="2012950"/>
          <p14:tracePt t="5149" x="1479550" y="2012950"/>
          <p14:tracePt t="5161" x="1485900" y="2006600"/>
          <p14:tracePt t="5178" x="1492250" y="2000250"/>
          <p14:tracePt t="5195" x="1498600" y="1993900"/>
          <p14:tracePt t="5211" x="1504950" y="1987550"/>
          <p14:tracePt t="5228" x="1517650" y="1987550"/>
          <p14:tracePt t="5245" x="1524000" y="1987550"/>
          <p14:tracePt t="5245" x="1543050" y="1987550"/>
          <p14:tracePt t="5264" x="1549400" y="1987550"/>
          <p14:tracePt t="5264" x="1562100" y="1987550"/>
          <p14:tracePt t="5280" x="1574800" y="1987550"/>
          <p14:tracePt t="5280" x="1587500" y="1987550"/>
          <p14:tracePt t="5297" x="1600200" y="1993900"/>
          <p14:tracePt t="5297" x="1619250" y="1993900"/>
          <p14:tracePt t="5314" x="1644650" y="1993900"/>
          <p14:tracePt t="5314" x="1701800" y="1993900"/>
          <p14:tracePt t="5330" x="1733550" y="1993900"/>
          <p14:tracePt t="5330" x="1778000" y="1993900"/>
          <p14:tracePt t="5347" x="1816100" y="1993900"/>
          <p14:tracePt t="5347" x="1866900" y="2000250"/>
          <p14:tracePt t="5364" x="1917700" y="2006600"/>
          <p14:tracePt t="5364" x="2025650" y="2025650"/>
          <p14:tracePt t="5381" x="2089150" y="2044700"/>
          <p14:tracePt t="5381" x="2152650" y="2063750"/>
          <p14:tracePt t="5398" x="2216150" y="2089150"/>
          <p14:tracePt t="5398" x="2292350" y="2114550"/>
          <p14:tracePt t="5414" x="2368550" y="2139950"/>
          <p14:tracePt t="5414" x="2444750" y="2171700"/>
          <p14:tracePt t="5431" x="2527300" y="2203450"/>
          <p14:tracePt t="5431" x="2609850" y="2241550"/>
          <p14:tracePt t="5431" x="2698750" y="2279650"/>
          <p14:tracePt t="5450" x="2781300" y="2324100"/>
          <p14:tracePt t="5462" x="2863850" y="2368550"/>
          <p14:tracePt t="5462" x="3016250" y="2495550"/>
          <p14:tracePt t="5481" x="3092450" y="2565400"/>
          <p14:tracePt t="5481" x="3162300" y="2628900"/>
          <p14:tracePt t="5498" x="3225800" y="2698750"/>
          <p14:tracePt t="5498" x="3282950" y="2768600"/>
          <p14:tracePt t="5514" x="3333750" y="2832100"/>
          <p14:tracePt t="5514" x="3390900" y="2889250"/>
          <p14:tracePt t="5514" x="3435350" y="2940050"/>
          <p14:tracePt t="5533" x="3479800" y="2990850"/>
          <p14:tracePt t="5546" x="3517900" y="3028950"/>
          <p14:tracePt t="5546" x="3581400" y="3105150"/>
          <p14:tracePt t="5565" x="3606800" y="3136900"/>
          <p14:tracePt t="5565" x="3632200" y="3168650"/>
          <p14:tracePt t="5581" x="3644900" y="3194050"/>
          <p14:tracePt t="5581" x="3651250" y="3225800"/>
          <p14:tracePt t="5598" x="3651250" y="3257550"/>
          <p14:tracePt t="5598" x="3651250" y="3282950"/>
          <p14:tracePt t="5614" x="3644900" y="3314700"/>
          <p14:tracePt t="5614" x="3625850" y="3365500"/>
          <p14:tracePt t="5631" x="3606800" y="3390900"/>
          <p14:tracePt t="5631" x="3587750" y="3416300"/>
          <p14:tracePt t="5648" x="3562350" y="3435350"/>
          <p14:tracePt t="5648" x="3536950" y="3448050"/>
          <p14:tracePt t="5664" x="3505200" y="3467100"/>
          <p14:tracePt t="5664" x="3435350" y="3486150"/>
          <p14:tracePt t="5681" x="3390900" y="3492500"/>
          <p14:tracePt t="5681" x="3346450" y="3498850"/>
          <p14:tracePt t="5698" x="3302000" y="3498850"/>
          <p14:tracePt t="5698" x="3244850" y="3498850"/>
          <p14:tracePt t="5715" x="3194050" y="3492500"/>
          <p14:tracePt t="5715" x="3136900" y="3486150"/>
          <p14:tracePt t="5732" x="3079750" y="3479800"/>
          <p14:tracePt t="5732" x="3022600" y="3467100"/>
          <p14:tracePt t="5749" x="2908300" y="3429000"/>
          <p14:tracePt t="5749" x="2851150" y="3403600"/>
          <p14:tracePt t="5765" x="2800350" y="3371850"/>
          <p14:tracePt t="5765" x="2755900" y="3340100"/>
          <p14:tracePt t="5782" x="2711450" y="3308350"/>
          <p14:tracePt t="5782" x="2673350" y="3270250"/>
          <p14:tracePt t="5798" x="2641600" y="3238500"/>
          <p14:tracePt t="5798" x="2616200" y="3194050"/>
          <p14:tracePt t="5798" x="2597150" y="3155950"/>
          <p14:tracePt t="5817" x="2584450" y="3111500"/>
          <p14:tracePt t="5830" x="2578100" y="3073400"/>
          <p14:tracePt t="5830" x="2597150" y="2978150"/>
          <p14:tracePt t="5850" x="2622550" y="2933700"/>
          <p14:tracePt t="5850" x="2654300" y="2889250"/>
          <p14:tracePt t="5865" x="2692400" y="2851150"/>
          <p14:tracePt t="5865" x="2736850" y="2806700"/>
          <p14:tracePt t="5882" x="2787650" y="2774950"/>
          <p14:tracePt t="5882" x="2844800" y="2743200"/>
          <p14:tracePt t="5882" x="2908300" y="2717800"/>
          <p14:tracePt t="5901" x="2978150" y="2698750"/>
          <p14:tracePt t="5913" x="3048000" y="2679700"/>
          <p14:tracePt t="5913" x="3200400" y="2673350"/>
          <p14:tracePt t="5934" x="3276600" y="2679700"/>
          <p14:tracePt t="5934" x="3359150" y="2686050"/>
          <p14:tracePt t="5949" x="3441700" y="2705100"/>
          <p14:tracePt t="5949" x="3530600" y="2730500"/>
          <p14:tracePt t="5966" x="3613150" y="2755900"/>
          <p14:tracePt t="5966" x="3771900" y="2819400"/>
          <p14:tracePt t="5982" x="3848100" y="2851150"/>
          <p14:tracePt t="5982" x="3924300" y="2889250"/>
          <p14:tracePt t="5999" x="3987800" y="2921000"/>
          <p14:tracePt t="5999" x="4051300" y="2952750"/>
          <p14:tracePt t="6016" x="4114800" y="2984500"/>
          <p14:tracePt t="6016" x="4165600" y="3022600"/>
          <p14:tracePt t="6033" x="4203700" y="3054350"/>
          <p14:tracePt t="6033" x="4267200" y="3124200"/>
          <p14:tracePt t="6050" x="4286250" y="3162300"/>
          <p14:tracePt t="6050" x="4298950" y="3200400"/>
          <p14:tracePt t="6066" x="4298950" y="3238500"/>
          <p14:tracePt t="6066" x="4292600" y="3282950"/>
          <p14:tracePt t="6082" x="4273550" y="3327400"/>
          <p14:tracePt t="6082" x="4248150" y="3371850"/>
          <p14:tracePt t="6082" x="4216400" y="3422650"/>
          <p14:tracePt t="6102" x="4178300" y="3467100"/>
          <p14:tracePt t="6114" x="4133850" y="3511550"/>
          <p14:tracePt t="6114" x="4038600" y="3594100"/>
          <p14:tracePt t="6133" x="3994150" y="3625850"/>
          <p14:tracePt t="6133" x="3949700" y="3657600"/>
          <p14:tracePt t="6150" x="3905250" y="3676650"/>
          <p14:tracePt t="6150" x="3867150" y="3695700"/>
          <p14:tracePt t="6166" x="3829050" y="3708400"/>
          <p14:tracePt t="6166" x="3803650" y="3721100"/>
          <p14:tracePt t="6166" x="3784600" y="3727450"/>
          <p14:tracePt t="6185" x="3765550" y="3733800"/>
          <p14:tracePt t="6198" x="3759200" y="3733800"/>
          <p14:tracePt t="6198" x="3771900" y="3740150"/>
          <p14:tracePt t="6216" x="3790950" y="3740150"/>
          <p14:tracePt t="6216" x="3822700" y="3740150"/>
          <p14:tracePt t="6233" x="3860800" y="3740150"/>
          <p14:tracePt t="6233" x="3917950" y="3746500"/>
          <p14:tracePt t="6251" x="3987800" y="3759200"/>
          <p14:tracePt t="6251" x="4070350" y="3778250"/>
          <p14:tracePt t="6251" x="4159250" y="3797300"/>
          <p14:tracePt t="6269" x="4260850" y="3829050"/>
          <p14:tracePt t="6269" x="4368800" y="3860800"/>
          <p14:tracePt t="6284" x="4483100" y="3898900"/>
          <p14:tracePt t="6284" x="4597400" y="3943350"/>
          <p14:tracePt t="6301" x="4718050" y="3987800"/>
          <p14:tracePt t="6301" x="4845050" y="4038600"/>
          <p14:tracePt t="6317" x="4965700" y="4083050"/>
          <p14:tracePt t="6317" x="5086350" y="4133850"/>
          <p14:tracePt t="6334" x="5207000" y="4178300"/>
          <p14:tracePt t="6334" x="5435600" y="4267200"/>
          <p14:tracePt t="6351" x="5543550" y="4311650"/>
          <p14:tracePt t="6351" x="5645150" y="4356100"/>
          <p14:tracePt t="6367" x="5740400" y="4394200"/>
          <p14:tracePt t="6367" x="5829300" y="4438650"/>
          <p14:tracePt t="6384" x="5911850" y="4476750"/>
          <p14:tracePt t="6384" x="6057900" y="4546600"/>
          <p14:tracePt t="6401" x="6108700" y="4584700"/>
          <p14:tracePt t="6401" x="6159500" y="4616450"/>
          <p14:tracePt t="6418" x="6191250" y="4648200"/>
          <p14:tracePt t="6418" x="6216650" y="4679950"/>
          <p14:tracePt t="6434" x="6235700" y="4705350"/>
          <p14:tracePt t="6434" x="6248400" y="4730750"/>
          <p14:tracePt t="6450" x="6248400" y="4749800"/>
          <p14:tracePt t="6450" x="6242050" y="4775200"/>
          <p14:tracePt t="6450" x="6229350" y="4787900"/>
          <p14:tracePt t="6470" x="6210300" y="4806950"/>
          <p14:tracePt t="6482" x="6178550" y="4819650"/>
          <p14:tracePt t="6482" x="6115050" y="4832350"/>
          <p14:tracePt t="6501" x="6083300" y="4832350"/>
          <p14:tracePt t="6501" x="6038850" y="4832350"/>
          <p14:tracePt t="6518" x="5994400" y="4826000"/>
          <p14:tracePt t="6518" x="5949950" y="4819650"/>
          <p14:tracePt t="6534" x="5905500" y="4806950"/>
          <p14:tracePt t="6534" x="5854700" y="4794250"/>
          <p14:tracePt t="6534" x="5810250" y="4775200"/>
          <p14:tracePt t="6554" x="5759450" y="4749800"/>
          <p14:tracePt t="6566" x="5715000" y="4730750"/>
          <p14:tracePt t="6566" x="5638800" y="4667250"/>
          <p14:tracePt t="6585" x="5607050" y="4629150"/>
          <p14:tracePt t="6585" x="5581650" y="4584700"/>
          <p14:tracePt t="6602" x="5568950" y="4546600"/>
          <p14:tracePt t="6602" x="5562600" y="4502150"/>
          <p14:tracePt t="6618" x="5568950" y="4451350"/>
          <p14:tracePt t="6618" x="5607050" y="4356100"/>
          <p14:tracePt t="6635" x="5638800" y="4311650"/>
          <p14:tracePt t="6635" x="5683250" y="4267200"/>
          <p14:tracePt t="6651" x="5734050" y="4222750"/>
          <p14:tracePt t="6651" x="5791200" y="4184650"/>
          <p14:tracePt t="6668" x="5854700" y="4146550"/>
          <p14:tracePt t="6668" x="5924550" y="4121150"/>
          <p14:tracePt t="6685" x="5994400" y="4095750"/>
          <p14:tracePt t="6685" x="6159500" y="4076700"/>
          <p14:tracePt t="6701" x="6242050" y="4083050"/>
          <p14:tracePt t="6701" x="6330950" y="4095750"/>
          <p14:tracePt t="6719" x="6419850" y="4108450"/>
          <p14:tracePt t="6719" x="6515100" y="4133850"/>
          <p14:tracePt t="6735" x="6604000" y="4159250"/>
          <p14:tracePt t="6735" x="6692900" y="4191000"/>
          <p14:tracePt t="6735" x="6775450" y="4222750"/>
          <p14:tracePt t="6754" x="6858000" y="4260850"/>
          <p14:tracePt t="6767" x="6927850" y="4305300"/>
          <p14:tracePt t="6767" x="7042150" y="4400550"/>
          <p14:tracePt t="6785" x="7086600" y="4451350"/>
          <p14:tracePt t="6785" x="7112000" y="4502150"/>
          <p14:tracePt t="6802" x="7131050" y="4559300"/>
          <p14:tracePt t="6802" x="7137400" y="4622800"/>
          <p14:tracePt t="6802" x="7131050" y="4679950"/>
          <p14:tracePt t="6821" x="7112000" y="4743450"/>
          <p14:tracePt t="6833" x="7080250" y="4800600"/>
          <p14:tracePt t="6833" x="6991350" y="4914900"/>
          <p14:tracePt t="6854" x="6927850" y="4972050"/>
          <p14:tracePt t="6854" x="6858000" y="5022850"/>
          <p14:tracePt t="6869" x="6781800" y="5073650"/>
          <p14:tracePt t="6869" x="6705600" y="5124450"/>
          <p14:tracePt t="6886" x="6623050" y="5168900"/>
          <p14:tracePt t="6886" x="6546850" y="5207000"/>
          <p14:tracePt t="6902" x="6470650" y="5238750"/>
          <p14:tracePt t="6902" x="6400800" y="5270500"/>
          <p14:tracePt t="6902" x="6330950" y="5302250"/>
          <p14:tracePt t="6921" x="6267450" y="5327650"/>
          <p14:tracePt t="6921" x="6210300" y="5353050"/>
          <p14:tracePt t="6936" x="6153150" y="5378450"/>
          <p14:tracePt t="6936" x="6102350" y="5397500"/>
          <p14:tracePt t="6953" x="6057900" y="5422900"/>
          <p14:tracePt t="6953" x="6013450" y="5441950"/>
          <p14:tracePt t="6969" x="5981700" y="5461000"/>
          <p14:tracePt t="6969" x="5949950" y="5486400"/>
          <p14:tracePt t="6986" x="5930900" y="5511800"/>
          <p14:tracePt t="6986" x="5899150" y="5562600"/>
          <p14:tracePt t="7003" x="5892800" y="5594350"/>
          <p14:tracePt t="7003" x="5886450" y="5619750"/>
          <p14:tracePt t="7019" x="5886450" y="5651500"/>
          <p14:tracePt t="7019" x="5886450" y="5683250"/>
          <p14:tracePt t="7036" x="5880100" y="5708650"/>
          <p14:tracePt t="7036" x="5861050" y="5759450"/>
          <p14:tracePt t="7053" x="5848350" y="5784850"/>
          <p14:tracePt t="7053" x="5835650" y="5816600"/>
          <p14:tracePt t="7070" x="5810250" y="5835650"/>
          <p14:tracePt t="7070" x="5791200" y="5861050"/>
          <p14:tracePt t="7086" x="5765800" y="5886450"/>
          <p14:tracePt t="7086" x="5740400" y="5905500"/>
          <p14:tracePt t="7103" x="5708650" y="5924550"/>
          <p14:tracePt t="7103" x="5683250" y="5937250"/>
          <p14:tracePt t="7103" x="5651500" y="5949950"/>
          <p14:tracePt t="7122" x="5619750" y="5949950"/>
          <p14:tracePt t="7134" x="5594350" y="5956300"/>
          <p14:tracePt t="7134" x="5530850" y="5962650"/>
          <p14:tracePt t="7154" x="5492750" y="5956300"/>
          <p14:tracePt t="7154" x="5461000" y="5956300"/>
          <p14:tracePt t="7170" x="5422900" y="5949950"/>
          <p14:tracePt t="7170" x="5384800" y="5930900"/>
          <p14:tracePt t="7186" x="5346700" y="5918200"/>
          <p14:tracePt t="7186" x="5308600" y="5892800"/>
          <p14:tracePt t="7186" x="5270500" y="5861050"/>
          <p14:tracePt t="7206" x="5245100" y="5829300"/>
          <p14:tracePt t="7218" x="5219700" y="5791200"/>
          <p14:tracePt t="7218" x="5187950" y="5708650"/>
          <p14:tracePt t="7237" x="5187950" y="5657850"/>
          <p14:tracePt t="7237" x="5187950" y="5613400"/>
          <p14:tracePt t="7254" x="5200650" y="5568950"/>
          <p14:tracePt t="7254" x="5219700" y="5524500"/>
          <p14:tracePt t="7270" x="5245100" y="5480050"/>
          <p14:tracePt t="7270" x="5276850" y="5435600"/>
          <p14:tracePt t="7287" x="5308600" y="5397500"/>
          <p14:tracePt t="7287" x="5391150" y="5334000"/>
          <p14:tracePt t="7304" x="5441950" y="5308600"/>
          <p14:tracePt t="7304" x="5492750" y="5289550"/>
          <p14:tracePt t="7321" x="5549900" y="5276850"/>
          <p14:tracePt t="7321" x="5613400" y="5264150"/>
          <p14:tracePt t="7337" x="5676900" y="5264150"/>
          <p14:tracePt t="7337" x="5810250" y="5276850"/>
          <p14:tracePt t="7354" x="5873750" y="5289550"/>
          <p14:tracePt t="7354" x="5943600" y="5308600"/>
          <p14:tracePt t="7370" x="6000750" y="5334000"/>
          <p14:tracePt t="7370" x="6057900" y="5359400"/>
          <p14:tracePt t="7387" x="6108700" y="5391150"/>
          <p14:tracePt t="7387" x="6153150" y="5429250"/>
          <p14:tracePt t="7404" x="6197600" y="5467350"/>
          <p14:tracePt t="7404" x="6261100" y="5549900"/>
          <p14:tracePt t="7422" x="6280150" y="5588000"/>
          <p14:tracePt t="7422" x="6299200" y="5632450"/>
          <p14:tracePt t="7438" x="6311900" y="5670550"/>
          <p14:tracePt t="7438" x="6324600" y="5708650"/>
          <p14:tracePt t="7454" x="6330950" y="5740400"/>
          <p14:tracePt t="7454" x="6330950" y="5778500"/>
          <p14:tracePt t="7471" x="6330950" y="5803900"/>
          <p14:tracePt t="7471" x="6324600" y="5829300"/>
          <p14:tracePt t="7471" x="6311900" y="5854700"/>
          <p14:tracePt t="7490" x="6299200" y="5873750"/>
          <p14:tracePt t="7502" x="6280150" y="5892800"/>
          <p14:tracePt t="7502" x="6229350" y="5918200"/>
          <p14:tracePt t="7521" x="6197600" y="5930900"/>
          <p14:tracePt t="7521" x="6165850" y="5943600"/>
          <p14:tracePt t="7538" x="6134100" y="5949950"/>
          <p14:tracePt t="7538" x="6102350" y="5956300"/>
          <p14:tracePt t="7554" x="6070600" y="5962650"/>
          <p14:tracePt t="7554" x="6038850" y="5962650"/>
          <p14:tracePt t="7554" x="6007100" y="5969000"/>
          <p14:tracePt t="7574" x="5981700" y="5969000"/>
          <p14:tracePt t="7586" x="5956300" y="5969000"/>
          <p14:tracePt t="7586" x="5899150" y="5969000"/>
          <p14:tracePt t="7604" x="5873750" y="5962650"/>
          <p14:tracePt t="7604" x="5854700" y="5962650"/>
          <p14:tracePt t="7621" x="5835650" y="5962650"/>
          <p14:tracePt t="7621" x="5816600" y="5956300"/>
          <p14:tracePt t="7638" x="5797550" y="5956300"/>
          <p14:tracePt t="7638" x="5778500" y="5949950"/>
          <p14:tracePt t="7655" x="5772150" y="5949950"/>
          <p14:tracePt t="7670" x="5778500" y="5943600"/>
          <p14:tracePt t="7709" x="5784850" y="5943600"/>
          <p14:tracePt t="7714" x="5791200" y="5943600"/>
          <p14:tracePt t="7722" x="5797550" y="5943600"/>
          <p14:tracePt t="7722" x="5803900" y="5943600"/>
          <p14:tracePt t="7738" x="5816600" y="5937250"/>
          <p14:tracePt t="7738" x="5822950" y="5930900"/>
          <p14:tracePt t="7755" x="5829300" y="5930900"/>
          <p14:tracePt t="7755" x="5835650" y="5924550"/>
          <p14:tracePt t="7755" x="5842000" y="5918200"/>
          <p14:tracePt t="7774" x="5854700" y="5911850"/>
          <p14:tracePt t="7787" x="5861050" y="5905500"/>
          <p14:tracePt t="7787" x="5873750" y="5899150"/>
          <p14:tracePt t="7806" x="5873750" y="5892800"/>
          <p14:tracePt t="7821" x="5880100" y="5892800"/>
          <p14:tracePt t="7837" x="5880100" y="5899150"/>
          <p14:tracePt t="7889" x="5873750" y="5899150"/>
          <p14:tracePt t="7909" x="5867400" y="5899150"/>
          <p14:tracePt t="7933" x="5867400" y="5905500"/>
          <p14:tracePt t="7949" x="5867400" y="5911850"/>
          <p14:tracePt t="7969" x="5867400" y="5905500"/>
          <p14:tracePt t="8013" x="5861050" y="5892800"/>
          <p14:tracePt t="8029" x="5861050" y="5886450"/>
          <p14:tracePt t="8037" x="5848350" y="5873750"/>
          <p14:tracePt t="8046" x="5842000" y="5861050"/>
          <p14:tracePt t="8054" x="5829300" y="5842000"/>
          <p14:tracePt t="8054" x="5791200" y="5803900"/>
          <p14:tracePt t="8074" x="5759450" y="5778500"/>
          <p14:tracePt t="8074" x="5721350" y="5746750"/>
          <p14:tracePt t="8090" x="5676900" y="5715000"/>
          <p14:tracePt t="8090" x="5619750" y="5676900"/>
          <p14:tracePt t="8107" x="5549900" y="5632450"/>
          <p14:tracePt t="8107" x="5473700" y="5581650"/>
          <p14:tracePt t="8123" x="5384800" y="5530850"/>
          <p14:tracePt t="8123" x="5289550" y="5467350"/>
          <p14:tracePt t="8140" x="5162550" y="5429250"/>
          <p14:tracePt t="8372" x="2171700" y="4832350"/>
          <p14:tracePt t="8372" x="2152650" y="4832350"/>
          <p14:tracePt t="8391" x="2133600" y="4832350"/>
          <p14:tracePt t="8391" x="2070100" y="4832350"/>
          <p14:tracePt t="8407" x="2032000" y="4832350"/>
          <p14:tracePt t="8407" x="1993900" y="4832350"/>
          <p14:tracePt t="8425" x="1955800" y="4832350"/>
          <p14:tracePt t="8425" x="1911350" y="4832350"/>
          <p14:tracePt t="8441" x="1873250" y="4832350"/>
          <p14:tracePt t="8441" x="1828800" y="4826000"/>
          <p14:tracePt t="8457" x="1784350" y="4826000"/>
          <p14:tracePt t="8457" x="1701800" y="4819650"/>
          <p14:tracePt t="8474" x="1657350" y="4819650"/>
          <p14:tracePt t="8474" x="1612900" y="4819650"/>
          <p14:tracePt t="8491" x="1574800" y="4819650"/>
          <p14:tracePt t="8491" x="1530350" y="4819650"/>
          <p14:tracePt t="8508" x="1492250" y="4819650"/>
          <p14:tracePt t="8508" x="1422400" y="4826000"/>
          <p14:tracePt t="8526" x="1390650" y="4832350"/>
          <p14:tracePt t="8526" x="1365250" y="4838700"/>
          <p14:tracePt t="8542" x="1339850" y="4838700"/>
          <p14:tracePt t="8542" x="1320800" y="4845050"/>
          <p14:tracePt t="8558" x="1301750" y="4838700"/>
          <p14:tracePt t="8558" x="1282700" y="4838700"/>
          <p14:tracePt t="8575" x="1270000" y="4838700"/>
          <p14:tracePt t="8575" x="1263650" y="4832350"/>
          <p14:tracePt t="8575" x="1250950" y="4832350"/>
          <p14:tracePt t="8594" x="1244600" y="4826000"/>
          <p14:tracePt t="8610" x="1263650" y="4819650"/>
          <p14:tracePt t="8626" x="1276350" y="4813300"/>
          <p14:tracePt t="8626" x="1295400" y="4813300"/>
          <p14:tracePt t="8626" x="1320800" y="4813300"/>
          <p14:tracePt t="8646" x="1352550" y="4813300"/>
          <p14:tracePt t="8656" x="1397000" y="4813300"/>
          <p14:tracePt t="8656" x="1441450" y="4819650"/>
          <p14:tracePt t="8675" x="1485900" y="4826000"/>
          <p14:tracePt t="8675" x="1543050" y="4826000"/>
          <p14:tracePt t="8675" x="1600200" y="4838700"/>
          <p14:tracePt t="8694" x="1670050" y="4845050"/>
          <p14:tracePt t="8694" x="1739900" y="4851400"/>
          <p14:tracePt t="8709" x="1816100" y="4857750"/>
          <p14:tracePt t="8709" x="1898650" y="4864100"/>
          <p14:tracePt t="8725" x="1981200" y="4870450"/>
          <p14:tracePt t="8725" x="2070100" y="4883150"/>
          <p14:tracePt t="8742" x="2165350" y="4883150"/>
          <p14:tracePt t="8742" x="2260600" y="4895850"/>
          <p14:tracePt t="8759" x="2362200" y="4902200"/>
          <p14:tracePt t="8759" x="2565400" y="4921250"/>
          <p14:tracePt t="8776" x="2667000" y="4927600"/>
          <p14:tracePt t="8776" x="2768600" y="4933950"/>
          <p14:tracePt t="8792" x="2870200" y="4940300"/>
          <p14:tracePt t="8792" x="2971800" y="4940300"/>
          <p14:tracePt t="8809" x="3073400" y="4940300"/>
          <p14:tracePt t="8809" x="3263900" y="4927600"/>
          <p14:tracePt t="8826" x="3352800" y="4921250"/>
          <p14:tracePt t="8826" x="3441700" y="4914900"/>
          <p14:tracePt t="8843" x="3530600" y="4908550"/>
          <p14:tracePt t="8843" x="3619500" y="4902200"/>
          <p14:tracePt t="8859" x="3702050" y="4895850"/>
          <p14:tracePt t="8859" x="3778250" y="4889500"/>
          <p14:tracePt t="8876" x="3860800" y="4883150"/>
          <p14:tracePt t="8876" x="4013200" y="4870450"/>
          <p14:tracePt t="8895" x="4089400" y="4870450"/>
          <p14:tracePt t="8895" x="4165600" y="4864100"/>
          <p14:tracePt t="8910" x="4235450" y="4864100"/>
          <p14:tracePt t="8910" x="4311650" y="4857750"/>
          <p14:tracePt t="8928" x="4381500" y="4857750"/>
          <p14:tracePt t="8928" x="4445000" y="4857750"/>
          <p14:tracePt t="8943" x="4508500" y="4857750"/>
          <p14:tracePt t="8943" x="4572000" y="4857750"/>
          <p14:tracePt t="8943" x="4629150" y="4857750"/>
          <p14:tracePt t="8962" x="4679950" y="4851400"/>
          <p14:tracePt t="8974" x="4730750" y="4851400"/>
          <p14:tracePt t="8974" x="4813300" y="4838700"/>
          <p14:tracePt t="8994" x="4851400" y="4826000"/>
          <p14:tracePt t="8994" x="4883150" y="4826000"/>
          <p14:tracePt t="9010" x="4914900" y="4819650"/>
          <p14:tracePt t="9010" x="4946650" y="4819650"/>
          <p14:tracePt t="9026" x="4972050" y="4819650"/>
          <p14:tracePt t="9026" x="4997450" y="4819650"/>
          <p14:tracePt t="9026" x="5022850" y="4819650"/>
          <p14:tracePt t="9046" x="5041900" y="4826000"/>
          <p14:tracePt t="9058" x="5060950" y="4826000"/>
          <p14:tracePt t="9058" x="5080000" y="4832350"/>
          <p14:tracePt t="9076" x="5086350" y="4838700"/>
          <p14:tracePt t="9091" x="5073650" y="4845050"/>
          <p14:tracePt t="9113" x="5067300" y="4845050"/>
          <p14:tracePt t="9113" x="5054600" y="4845050"/>
          <p14:tracePt t="9127" x="5041900" y="4845050"/>
          <p14:tracePt t="9127" x="5022850" y="4851400"/>
          <p14:tracePt t="9143" x="5010150" y="4851400"/>
          <p14:tracePt t="9143" x="4991100" y="4857750"/>
          <p14:tracePt t="9160" x="4965700" y="4864100"/>
          <p14:tracePt t="9160" x="4946650" y="4870450"/>
          <p14:tracePt t="9177" x="4921250" y="4876800"/>
          <p14:tracePt t="9177" x="4870450" y="4889500"/>
          <p14:tracePt t="9195" x="4845050" y="4902200"/>
          <p14:tracePt t="9195" x="4813300" y="4908550"/>
          <p14:tracePt t="9211" x="4781550" y="4914900"/>
          <p14:tracePt t="9211" x="4749800" y="4921250"/>
          <p14:tracePt t="9227" x="4711700" y="4927600"/>
          <p14:tracePt t="9227" x="4673600" y="4933950"/>
          <p14:tracePt t="9227" x="4635500" y="4940300"/>
          <p14:tracePt t="9246" x="4591050" y="4946650"/>
          <p14:tracePt t="9258" x="4540250" y="4953000"/>
          <p14:tracePt t="9258" x="4438650" y="4972050"/>
          <p14:tracePt t="9278" x="4381500" y="4978400"/>
          <p14:tracePt t="9278" x="4324350" y="4984750"/>
          <p14:tracePt t="9295" x="4260850" y="4991100"/>
          <p14:tracePt t="9295" x="4197350" y="4997450"/>
          <p14:tracePt t="9311" x="4133850" y="4997450"/>
          <p14:tracePt t="9311" x="4064000" y="4997450"/>
          <p14:tracePt t="9311" x="3994150" y="4997450"/>
          <p14:tracePt t="9330" x="3924300" y="4997450"/>
          <p14:tracePt t="9342" x="3854450" y="4991100"/>
          <p14:tracePt t="9342" x="3708400" y="4978400"/>
          <p14:tracePt t="9363" x="3632200" y="4972050"/>
          <p14:tracePt t="9363" x="3562350" y="4965700"/>
          <p14:tracePt t="9377" x="3486150" y="4953000"/>
          <p14:tracePt t="9377" x="3409950" y="4946650"/>
          <p14:tracePt t="9394" x="3333750" y="4940300"/>
          <p14:tracePt t="9394" x="3263900" y="4940300"/>
          <p14:tracePt t="9411" x="3194050" y="4933950"/>
          <p14:tracePt t="9411" x="3048000" y="4921250"/>
          <p14:tracePt t="9429" x="2971800" y="4914900"/>
          <p14:tracePt t="9429" x="2895600" y="4914900"/>
          <p14:tracePt t="9444" x="2825750" y="4908550"/>
          <p14:tracePt t="9444" x="2749550" y="4908550"/>
          <p14:tracePt t="9461" x="2679700" y="4902200"/>
          <p14:tracePt t="9461" x="2603500" y="4902200"/>
          <p14:tracePt t="9478" x="2533650" y="4902200"/>
          <p14:tracePt t="9478" x="2406650" y="4902200"/>
          <p14:tracePt t="9496" x="2349500" y="4902200"/>
          <p14:tracePt t="9496" x="2298700" y="4902200"/>
          <p14:tracePt t="9511" x="2247900" y="4902200"/>
          <p14:tracePt t="9511" x="2203450" y="4908550"/>
          <p14:tracePt t="9528" x="2159000" y="4908550"/>
          <p14:tracePt t="9528" x="2089150" y="4908550"/>
          <p14:tracePt t="9547" x="2051050" y="4908550"/>
          <p14:tracePt t="9547" x="2025650" y="4902200"/>
          <p14:tracePt t="9562" x="2000250" y="4902200"/>
          <p14:tracePt t="9562" x="1974850" y="4902200"/>
          <p14:tracePt t="9578" x="1962150" y="4895850"/>
          <p14:tracePt t="9578" x="1949450" y="4889500"/>
          <p14:tracePt t="9596" x="1943100" y="4889500"/>
          <p14:tracePt t="9596" x="1943100" y="4883150"/>
          <p14:tracePt t="9596" x="1949450" y="4876800"/>
          <p14:tracePt t="9614" x="1955800" y="4870450"/>
          <p14:tracePt t="9626" x="1974850" y="4864100"/>
          <p14:tracePt t="9626" x="1993900" y="4864100"/>
          <p14:tracePt t="9647" x="2044700" y="4857750"/>
          <p14:tracePt t="9647" x="2082800" y="4857750"/>
          <p14:tracePt t="9662" x="2120900" y="4864100"/>
          <p14:tracePt t="9662" x="2165350" y="4864100"/>
          <p14:tracePt t="9679" x="2216150" y="4870450"/>
          <p14:tracePt t="9679" x="2273300" y="4876800"/>
          <p14:tracePt t="9679" x="2330450" y="4883150"/>
          <p14:tracePt t="9698" x="2393950" y="4895850"/>
          <p14:tracePt t="9710" x="2463800" y="4902200"/>
          <p14:tracePt t="9710" x="2622550" y="4921250"/>
          <p14:tracePt t="9729" x="2711450" y="4927600"/>
          <p14:tracePt t="9729" x="2800350" y="4940300"/>
          <p14:tracePt t="9746" x="2895600" y="4946650"/>
          <p14:tracePt t="9746" x="2990850" y="4959350"/>
          <p14:tracePt t="9762" x="3086100" y="4965700"/>
          <p14:tracePt t="9762" x="3181350" y="4972050"/>
          <p14:tracePt t="9779" x="3276600" y="4972050"/>
          <p14:tracePt t="9779" x="3460750" y="4978400"/>
          <p14:tracePt t="9796" x="3556000" y="4978400"/>
          <p14:tracePt t="9796" x="3644900" y="4978400"/>
          <p14:tracePt t="9813" x="3727450" y="4984750"/>
          <p14:tracePt t="9813" x="3816350" y="4984750"/>
          <p14:tracePt t="9829" x="3898900" y="4984750"/>
          <p14:tracePt t="9829" x="4057650" y="4978400"/>
          <p14:tracePt t="9847" x="4133850" y="4978400"/>
          <p14:tracePt t="9847" x="4210050" y="4972050"/>
          <p14:tracePt t="9863" x="4279900" y="4972050"/>
          <p14:tracePt t="9863" x="4349750" y="4965700"/>
          <p14:tracePt t="9879" x="4406900" y="4959350"/>
          <p14:tracePt t="9879" x="4470400" y="4959350"/>
          <p14:tracePt t="9897" x="4521200" y="4953000"/>
          <p14:tracePt t="9897" x="4616450" y="4946650"/>
          <p14:tracePt t="9915" x="4654550" y="4940300"/>
          <p14:tracePt t="9915" x="4692650" y="4933950"/>
          <p14:tracePt t="9931" x="4724400" y="4933950"/>
          <p14:tracePt t="9931" x="4756150" y="4927600"/>
          <p14:tracePt t="9947" x="4781550" y="4921250"/>
          <p14:tracePt t="9947" x="4800600" y="4914900"/>
          <p14:tracePt t="9963" x="4819650" y="4908550"/>
          <p14:tracePt t="9963" x="4832350" y="4908550"/>
          <p14:tracePt t="9963" x="4845050" y="4902200"/>
          <p14:tracePt t="9982" x="4851400" y="4895850"/>
          <p14:tracePt t="9994" x="4851400" y="4889500"/>
          <p14:tracePt t="9994" x="4857750" y="4883150"/>
          <p14:tracePt t="10013" x="4851400" y="4870450"/>
          <p14:tracePt t="10028" x="4845050" y="4870450"/>
          <p14:tracePt t="10028" x="4838700" y="4870450"/>
          <p14:tracePt t="10028" x="4832350" y="4864100"/>
          <p14:tracePt t="10050" x="4826000" y="4864100"/>
          <p14:tracePt t="10061" x="4826000" y="4857750"/>
          <p14:tracePt t="10078" x="4819650" y="4851400"/>
          <p14:tracePt t="10096" x="4819650" y="4845050"/>
          <p14:tracePt t="10112" x="4832350" y="4845050"/>
          <p14:tracePt t="10112" x="4838700" y="4845050"/>
          <p14:tracePt t="10130" x="4845050" y="4845050"/>
          <p14:tracePt t="10130" x="4864100" y="4845050"/>
          <p14:tracePt t="10147" x="4876800" y="4845050"/>
          <p14:tracePt t="10147" x="4889500" y="4838700"/>
          <p14:tracePt t="10163" x="4895850" y="4838700"/>
          <p14:tracePt t="10163" x="4908550" y="4838700"/>
          <p14:tracePt t="10180" x="4914900" y="4838700"/>
          <p14:tracePt t="10180" x="4927600" y="4838700"/>
          <p14:tracePt t="10198" x="4933950" y="4832350"/>
          <p14:tracePt t="10198" x="4953000" y="4838700"/>
          <p14:tracePt t="10214" x="4959350" y="4838700"/>
          <p14:tracePt t="10214" x="4965700" y="4838700"/>
          <p14:tracePt t="10231" x="4972050" y="4838700"/>
          <p14:tracePt t="10231" x="4978400" y="4845050"/>
          <p14:tracePt t="10247" x="4991100" y="4851400"/>
          <p14:tracePt t="10262" x="4991100" y="4857750"/>
          <p14:tracePt t="10279" x="4991100" y="4864100"/>
          <p14:tracePt t="10279" x="4991100" y="4870450"/>
          <p14:tracePt t="10298" x="4991100" y="4876800"/>
          <p14:tracePt t="10313" x="4984750" y="4883150"/>
          <p14:tracePt t="10329" x="4984750" y="4889500"/>
          <p14:tracePt t="10346" x="4978400" y="4895850"/>
          <p14:tracePt t="10366" x="4978400" y="4902200"/>
          <p14:tracePt t="10394" x="4978400" y="4908550"/>
          <p14:tracePt t="10442" x="4972050" y="4902200"/>
          <p14:tracePt t="10514" x="4965700" y="4908550"/>
          <p14:tracePt t="10546" x="4959350" y="4902200"/>
          <p14:tracePt t="10606" x="4953000" y="4908550"/>
          <p14:tracePt t="10642" x="4953000" y="4914900"/>
          <p14:tracePt t="10686" x="4946650" y="4921250"/>
          <p14:tracePt t="10694" x="4940300" y="4921250"/>
          <p14:tracePt t="10717" x="4940300" y="4914900"/>
          <p14:tracePt t="10794" x="4946650" y="4921250"/>
          <p14:tracePt t="10846" x="4946650" y="4927600"/>
          <p14:tracePt t="10875" x="4953000" y="4921250"/>
          <p14:tracePt t="10913" x="4953000" y="4914900"/>
          <p14:tracePt t="10934" x="4946650" y="4914900"/>
          <p14:tracePt t="10965" x="4946650" y="4908550"/>
          <p14:tracePt t="11009" x="4953000" y="4902200"/>
          <p14:tracePt t="11041" x="4953000" y="4895850"/>
          <p14:tracePt t="11070" x="4959350" y="4902200"/>
          <p14:tracePt t="11113" x="4959350" y="4908550"/>
          <p14:tracePt t="11130" x="4959350" y="4914900"/>
          <p14:tracePt t="11162" x="4953000" y="4908550"/>
          <p14:tracePt t="11234" x="4946650" y="4908550"/>
          <p14:tracePt t="11286" x="4940300" y="4914900"/>
          <p14:tracePt t="11310" x="4933950" y="4914900"/>
          <p14:tracePt t="11326" x="4927600" y="4921250"/>
          <p14:tracePt t="11342" x="4921250" y="4927600"/>
          <p14:tracePt t="11354" x="4914900" y="4927600"/>
          <p14:tracePt t="11378" x="4914900" y="4933950"/>
          <p14:tracePt t="11402" x="4908550" y="4946650"/>
          <p14:tracePt t="11430" x="4908550" y="4953000"/>
          <p14:tracePt t="11498" x="4902200" y="4959350"/>
          <p14:tracePt t="11542" x="4908550" y="4965700"/>
          <p14:tracePt t="11574" x="4908550" y="4959350"/>
          <p14:tracePt t="11610" x="4908550" y="4953000"/>
          <p14:tracePt t="11626" x="4902200" y="4946650"/>
          <p14:tracePt t="11730" x="4902200" y="4940300"/>
          <p14:tracePt t="11753" x="4902200" y="4933950"/>
          <p14:tracePt t="11774" x="4895850" y="4933950"/>
          <p14:tracePt t="11978" x="4902200" y="4927600"/>
          <p14:tracePt t="12054" x="4902200" y="4921250"/>
          <p14:tracePt t="12074" x="4908550" y="4927600"/>
          <p14:tracePt t="12134" x="4902200" y="4921250"/>
          <p14:tracePt t="12242" x="4908550" y="4927600"/>
          <p14:tracePt t="12338" x="4908550" y="4933950"/>
          <p14:tracePt t="12414" x="4908550" y="4940300"/>
          <p14:tracePt t="12474" x="4902200" y="4946650"/>
          <p14:tracePt t="12494" x="4895850" y="4953000"/>
          <p14:tracePt t="12570" x="4889500" y="4959350"/>
          <p14:tracePt t="12586" x="4883150" y="4965700"/>
          <p14:tracePt t="12602" x="4876800" y="4965700"/>
          <p14:tracePt t="12614" x="4876800" y="4972050"/>
          <p14:tracePt t="12639" x="4870450" y="4978400"/>
          <p14:tracePt t="12667" x="4870450" y="4984750"/>
          <p14:tracePt t="12714" x="4864100" y="4991100"/>
          <p14:tracePt t="12726" x="4864100" y="4997450"/>
          <p14:tracePt t="12733" x="4857750" y="5010150"/>
          <p14:tracePt t="12750" x="4857750" y="5016500"/>
          <p14:tracePt t="12766" x="4851400" y="5022850"/>
          <p14:tracePt t="12782" x="4857750" y="5029200"/>
          <p14:tracePt t="12854" x="4870450" y="5029200"/>
          <p14:tracePt t="12878" x="4876800" y="5029200"/>
          <p14:tracePt t="12906" x="4883150" y="5035550"/>
          <p14:tracePt t="12923" x="4889500" y="5035550"/>
          <p14:tracePt t="12938" x="4895850" y="5041900"/>
          <p14:tracePt t="12954" x="4902200" y="5035550"/>
          <p14:tracePt t="12966" x="4908550" y="5035550"/>
          <p14:tracePt t="12990" x="4914900" y="5029200"/>
          <p14:tracePt t="13014" x="4921250" y="5035550"/>
          <p14:tracePt t="13026" x="4927600" y="5029200"/>
          <p14:tracePt t="13042" x="4933950" y="5022850"/>
          <p14:tracePt t="13082" x="4940300" y="5016500"/>
          <p14:tracePt t="13126" x="4946650" y="5016500"/>
          <p14:tracePt t="13154" x="4953000" y="5016500"/>
          <p14:tracePt t="13186" x="4953000" y="5010150"/>
          <p14:tracePt t="13230" x="4959350" y="5010150"/>
          <p14:tracePt t="13267" x="4965700" y="5010150"/>
          <p14:tracePt t="13298" x="4972050" y="5003800"/>
          <p14:tracePt t="13374" x="4965700" y="5003800"/>
          <p14:tracePt t="13447" x="4959350" y="5003800"/>
          <p14:tracePt t="13502" x="4959350" y="4997450"/>
          <p14:tracePt t="13530" x="4953000" y="5003800"/>
          <p14:tracePt t="13606" x="4946650" y="5003800"/>
          <p14:tracePt t="13626" x="4946650" y="4997450"/>
          <p14:tracePt t="13643" x="4940300" y="4991100"/>
          <p14:tracePt t="13666" x="4927600" y="4991100"/>
          <p14:tracePt t="13678" x="4921250" y="4991100"/>
          <p14:tracePt t="13694" x="4921250" y="4997450"/>
          <p14:tracePt t="13703" x="4914900" y="5003800"/>
          <p14:tracePt t="13711" x="4908550" y="5003800"/>
          <p14:tracePt t="13724" x="4908550" y="5010150"/>
          <p14:tracePt t="13741" x="4902200" y="5016500"/>
          <p14:tracePt t="13758" x="4895850" y="5022850"/>
          <p14:tracePt t="13774" x="4889500" y="5029200"/>
          <p14:tracePt t="13791" x="4883150" y="5029200"/>
          <p14:tracePt t="13808" x="4876800" y="5029200"/>
          <p14:tracePt t="13824" x="4870450" y="5035550"/>
          <p14:tracePt t="13841" x="4826000" y="5035550"/>
          <p14:tracePt t="13866" x="4819650" y="5041900"/>
          <p14:tracePt t="13898" x="4813300" y="5041900"/>
          <p14:tracePt t="13918" x="4813300" y="5048250"/>
          <p14:tracePt t="13927" x="4845050" y="5048250"/>
          <p14:tracePt t="13943" x="4845050" y="5041900"/>
          <p14:tracePt t="13986" x="4806950" y="5035550"/>
          <p14:tracePt t="14002" x="4838700" y="5035550"/>
          <p14:tracePt t="14018" x="5124450" y="5048250"/>
          <p14:tracePt t="14171" x="5054600" y="5048250"/>
          <p14:tracePt t="14187" x="5016500" y="5048250"/>
          <p14:tracePt t="14202" x="4978400" y="5048250"/>
          <p14:tracePt t="14219" x="4946650" y="5054600"/>
          <p14:tracePt t="14231" x="4908550" y="5054600"/>
          <p14:tracePt t="14248" x="4870450" y="5054600"/>
          <p14:tracePt t="14259" x="4832350" y="5054600"/>
          <p14:tracePt t="14276" x="4800600" y="5060950"/>
          <p14:tracePt t="14276" x="4832350" y="5060950"/>
          <p14:tracePt t="14294" x="4826000" y="5054600"/>
          <p14:tracePt t="14398" x="4832350" y="5048250"/>
          <p14:tracePt t="14419" x="4832350" y="5054600"/>
          <p14:tracePt t="14471" x="4832350" y="5060950"/>
          <p14:tracePt t="14486" x="4832350" y="5067300"/>
          <p14:tracePt t="14526" x="4832350" y="5060950"/>
          <p14:tracePt t="14562" x="4832350" y="5054600"/>
          <p14:tracePt t="14587" x="4826000" y="5054600"/>
          <p14:tracePt t="14599" x="4826000" y="5060950"/>
          <p14:tracePt t="14698" x="4826000" y="5054600"/>
          <p14:tracePt t="14767" x="4826000" y="5048250"/>
          <p14:tracePt t="14819" x="4826000" y="5041900"/>
          <p14:tracePt t="14871" x="4826000" y="5048250"/>
          <p14:tracePt t="14975" x="4826000" y="5054600"/>
          <p14:tracePt t="15018" x="4826000" y="5048250"/>
          <p14:tracePt t="15051" x="4826000" y="5041900"/>
          <p14:tracePt t="15860" x="4832350" y="5035550"/>
          <p14:tracePt t="15879" x="4838700" y="5029200"/>
          <p14:tracePt t="15919" x="4838700" y="5022850"/>
          <p14:tracePt t="15935" x="4838700" y="5016500"/>
          <p14:tracePt t="15955" x="4832350" y="5016500"/>
          <p14:tracePt t="15979" x="4819650" y="5010150"/>
          <p14:tracePt t="15999" x="4813300" y="5003800"/>
          <p14:tracePt t="16435" x="2819400" y="4908550"/>
          <p14:tracePt t="16435" x="2781300" y="4921250"/>
          <p14:tracePt t="16452" x="2730500" y="4933950"/>
          <p14:tracePt t="16452" x="2603500" y="4965700"/>
          <p14:tracePt t="16469" x="2527300" y="4984750"/>
          <p14:tracePt t="16469" x="2451100" y="5003800"/>
          <p14:tracePt t="16486" x="2374900" y="5022850"/>
          <p14:tracePt t="16486" x="2298700" y="5041900"/>
          <p14:tracePt t="16503" x="2222500" y="5060950"/>
          <p14:tracePt t="16503" x="2070100" y="5086350"/>
          <p14:tracePt t="16519" x="1993900" y="5099050"/>
          <p14:tracePt t="16519" x="1917700" y="5105400"/>
          <p14:tracePt t="16535" x="1847850" y="5111750"/>
          <p14:tracePt t="16535" x="1771650" y="5111750"/>
          <p14:tracePt t="16552" x="1708150" y="5111750"/>
          <p14:tracePt t="16552" x="1638300" y="5111750"/>
          <p14:tracePt t="16568" x="1581150" y="5111750"/>
          <p14:tracePt t="16568" x="1524000" y="5105400"/>
          <p14:tracePt t="16568" x="1466850" y="5092700"/>
          <p14:tracePt t="16587" x="1416050" y="5080000"/>
          <p14:tracePt t="16600" x="1371600" y="5067300"/>
          <p14:tracePt t="16600" x="1282700" y="5022850"/>
          <p14:tracePt t="16619" x="1238250" y="5003800"/>
          <p14:tracePt t="16619" x="1200150" y="4972050"/>
          <p14:tracePt t="16635" x="1162050" y="4946650"/>
          <p14:tracePt t="16635" x="1130300" y="4914900"/>
          <p14:tracePt t="16652" x="1098550" y="4883150"/>
          <p14:tracePt t="16652" x="1066800" y="4851400"/>
          <p14:tracePt t="16652" x="1047750" y="4819650"/>
          <p14:tracePt t="16671" x="1022350" y="4787900"/>
          <p14:tracePt t="16683" x="1009650" y="4749800"/>
          <p14:tracePt t="16683" x="996950" y="4679950"/>
          <p14:tracePt t="16702" x="996950" y="4641850"/>
          <p14:tracePt t="16702" x="1009650" y="4610100"/>
          <p14:tracePt t="16720" x="1022350" y="4572000"/>
          <p14:tracePt t="16720" x="1041400" y="4540250"/>
          <p14:tracePt t="16736" x="1073150" y="4502150"/>
          <p14:tracePt t="16736" x="1104900" y="4470400"/>
          <p14:tracePt t="16736" x="1143000" y="4432300"/>
          <p14:tracePt t="16754" x="1187450" y="4400550"/>
          <p14:tracePt t="16754" x="1238250" y="4368800"/>
          <p14:tracePt t="16769" x="1289050" y="4343400"/>
          <p14:tracePt t="16769" x="1346200" y="4318000"/>
          <p14:tracePt t="16786" x="1403350" y="4298950"/>
          <p14:tracePt t="16786" x="1466850" y="4279900"/>
          <p14:tracePt t="16803" x="1530350" y="4267200"/>
          <p14:tracePt t="16803" x="1676400" y="4248150"/>
          <p14:tracePt t="16820" x="1752600" y="4241800"/>
          <p14:tracePt t="16820" x="1835150" y="4241800"/>
          <p14:tracePt t="16836" x="1911350" y="4235450"/>
          <p14:tracePt t="16836" x="1993900" y="4241800"/>
          <p14:tracePt t="16852" x="2076450" y="4241800"/>
          <p14:tracePt t="16852" x="2159000" y="4248150"/>
          <p14:tracePt t="16869" x="2235200" y="4254500"/>
          <p14:tracePt t="16869" x="2393950" y="4279900"/>
          <p14:tracePt t="16886" x="2470150" y="4298950"/>
          <p14:tracePt t="16886" x="2546350" y="4318000"/>
          <p14:tracePt t="16903" x="2622550" y="4343400"/>
          <p14:tracePt t="16903" x="2692400" y="4368800"/>
          <p14:tracePt t="16919" x="2762250" y="4387850"/>
          <p14:tracePt t="16919" x="2825750" y="4413250"/>
          <p14:tracePt t="16919" x="2882900" y="4445000"/>
          <p14:tracePt t="16939" x="2940050" y="4470400"/>
          <p14:tracePt t="16951" x="2984500" y="4495800"/>
          <p14:tracePt t="16951" x="3060700" y="4546600"/>
          <p14:tracePt t="16971" x="3086100" y="4572000"/>
          <p14:tracePt t="16971" x="3105150" y="4597400"/>
          <p14:tracePt t="16987" x="3111500" y="4629150"/>
          <p14:tracePt t="16987" x="3117850" y="4654550"/>
          <p14:tracePt t="17004" x="3117850" y="4679950"/>
          <p14:tracePt t="17004" x="3111500" y="4711700"/>
          <p14:tracePt t="17020" x="3098800" y="4737100"/>
          <p14:tracePt t="17020" x="3079750" y="4762500"/>
          <p14:tracePt t="17020" x="3060700" y="4787900"/>
          <p14:tracePt t="17039" x="3028950" y="4813300"/>
          <p14:tracePt t="17051" x="2997200" y="4838700"/>
          <p14:tracePt t="17051" x="2908300" y="4876800"/>
          <p14:tracePt t="17070" x="2857500" y="4895850"/>
          <p14:tracePt t="17070" x="2794000" y="4914900"/>
          <p14:tracePt t="17087" x="2730500" y="4933950"/>
          <p14:tracePt t="17087" x="2660650" y="4946650"/>
          <p14:tracePt t="17103" x="2584450" y="4959350"/>
          <p14:tracePt t="17103" x="2438400" y="4984750"/>
          <p14:tracePt t="17120" x="2362200" y="4991100"/>
          <p14:tracePt t="17120" x="2292350" y="4997450"/>
          <p14:tracePt t="17137" x="2222500" y="5010150"/>
          <p14:tracePt t="17137" x="2152650" y="5010150"/>
          <p14:tracePt t="17154" x="2089150" y="5016500"/>
          <p14:tracePt t="17154" x="2025650" y="5016500"/>
          <p14:tracePt t="17171" x="1962150" y="5022850"/>
          <p14:tracePt t="17171" x="1841500" y="5022850"/>
          <p14:tracePt t="17187" x="1790700" y="5022850"/>
          <p14:tracePt t="17187" x="1739900" y="5022850"/>
          <p14:tracePt t="17204" x="1695450" y="5022850"/>
          <p14:tracePt t="17204" x="1657350" y="5022850"/>
          <p14:tracePt t="17220" x="1619250" y="5022850"/>
          <p14:tracePt t="17220" x="1568450" y="5029200"/>
          <p14:tracePt t="17239" x="1555750" y="5029200"/>
          <p14:tracePt t="17239" x="1543050" y="5035550"/>
          <p14:tracePt t="17255" x="1530350" y="5035550"/>
          <p14:tracePt t="17269" x="1536700" y="5029200"/>
          <p14:tracePt t="17294" x="1543050" y="5022850"/>
          <p14:tracePt t="17307" x="1555750" y="5016500"/>
          <p14:tracePt t="17319" x="1562100" y="5010150"/>
          <p14:tracePt t="17319" x="1581150" y="4997450"/>
          <p14:tracePt t="17340" x="1593850" y="4991100"/>
          <p14:tracePt t="17340" x="1600200" y="4978400"/>
          <p14:tracePt t="17355" x="1612900" y="4972050"/>
          <p14:tracePt t="17355" x="1625600" y="4965700"/>
          <p14:tracePt t="17371" x="1638300" y="4953000"/>
          <p14:tracePt t="17371" x="1651000" y="4946650"/>
          <p14:tracePt t="17388" x="1657350" y="4940300"/>
          <p14:tracePt t="17388" x="1670050" y="4940300"/>
          <p14:tracePt t="17388" x="1682750" y="4933950"/>
          <p14:tracePt t="17407" x="1689100" y="4933950"/>
          <p14:tracePt t="17407" x="1695450" y="4933950"/>
          <p14:tracePt t="17421" x="1701800" y="4933950"/>
          <p14:tracePt t="17421" x="1714500" y="4933950"/>
          <p14:tracePt t="17438" x="1720850" y="4940300"/>
          <p14:tracePt t="17438" x="1727200" y="4940300"/>
          <p14:tracePt t="17455" x="1733550" y="4946650"/>
          <p14:tracePt t="17455" x="1739900" y="4953000"/>
          <p14:tracePt t="17472" x="1746250" y="4953000"/>
          <p14:tracePt t="17472" x="1765300" y="4965700"/>
          <p14:tracePt t="17488" x="1771650" y="4972050"/>
          <p14:tracePt t="17488" x="1771650" y="4978400"/>
          <p14:tracePt t="17505" x="1778000" y="4984750"/>
          <p14:tracePt t="17505" x="1784350" y="4991100"/>
          <p14:tracePt t="17522" x="1790700" y="4997450"/>
          <p14:tracePt t="17522" x="1797050" y="5010150"/>
          <p14:tracePt t="17539" x="1797050" y="5016500"/>
          <p14:tracePt t="17539" x="1803400" y="5022850"/>
          <p14:tracePt t="17555" x="1803400" y="5029200"/>
          <p14:tracePt t="17555" x="1803400" y="5035550"/>
          <p14:tracePt t="17572" x="1803400" y="5041900"/>
          <p14:tracePt t="17587" x="1809750" y="5048250"/>
          <p14:tracePt t="17603" x="1809750" y="5054600"/>
          <p14:tracePt t="17622" x="1816100" y="5060950"/>
          <p14:tracePt t="17637" x="1822450" y="5054600"/>
          <p14:tracePt t="17654" x="1828800" y="5054600"/>
          <p14:tracePt t="17670" x="1835150" y="5048250"/>
          <p14:tracePt t="17687" x="1841500" y="5041900"/>
          <p14:tracePt t="17715" x="1841500" y="5035550"/>
          <p14:tracePt t="17750" x="1847850" y="5041900"/>
          <p14:tracePt t="17854" x="1847850" y="5048250"/>
          <p14:tracePt t="17895" x="1854200" y="5041900"/>
          <p14:tracePt t="17974" x="1860550" y="5035550"/>
          <p14:tracePt t="18014" x="1860550" y="5029200"/>
          <p14:tracePt t="18075" x="1860550" y="5022850"/>
          <p14:tracePt t="18094" x="1866900" y="5016500"/>
          <p14:tracePt t="18126" x="1873250" y="5016500"/>
          <p14:tracePt t="18147" x="1879600" y="5010150"/>
          <p14:tracePt t="18170" x="1885950" y="5003800"/>
          <p14:tracePt t="18194" x="1892300" y="4997450"/>
          <p14:tracePt t="18206" x="1898650" y="4991100"/>
          <p14:tracePt t="18238" x="1905000" y="4991100"/>
          <p14:tracePt t="18259" x="1905000" y="4984750"/>
          <p14:tracePt t="18350" x="1905000" y="4978400"/>
          <p14:tracePt t="18394" x="1905000" y="4972050"/>
          <p14:tracePt t="18418" x="1898650" y="4965700"/>
          <p14:tracePt t="18447" x="1905000" y="4965700"/>
          <p14:tracePt t="18486" x="1911350" y="4965700"/>
          <p14:tracePt t="18530" x="1917700" y="4965700"/>
          <p14:tracePt t="18598" x="1924050" y="4965700"/>
          <p14:tracePt t="18614" x="1930400" y="4959350"/>
          <p14:tracePt t="18626" x="1936750" y="4959350"/>
          <p14:tracePt t="18642" x="1943100" y="4959350"/>
          <p14:tracePt t="18666" x="1949450" y="4953000"/>
          <p14:tracePt t="18694" x="1955800" y="4953000"/>
          <p14:tracePt t="18726" x="1968500" y="4953000"/>
          <p14:tracePt t="18738" x="1974850" y="4959350"/>
          <p14:tracePt t="18754" x="1981200" y="4959350"/>
          <p14:tracePt t="18770" x="1987550" y="4959350"/>
          <p14:tracePt t="18786" x="1993900" y="4959350"/>
          <p14:tracePt t="18795" x="2000250" y="4953000"/>
          <p14:tracePt t="18807" x="2006600" y="4953000"/>
          <p14:tracePt t="18807" x="2012950" y="4953000"/>
          <p14:tracePt t="18826" x="2019300" y="4946650"/>
          <p14:tracePt t="18826" x="2025650" y="4946650"/>
          <p14:tracePt t="18843" x="2038350" y="4940300"/>
          <p14:tracePt t="18843" x="2057400" y="4933950"/>
          <p14:tracePt t="18859" x="2063750" y="4933950"/>
          <p14:tracePt t="18859" x="2076450" y="4927600"/>
          <p14:tracePt t="18876" x="2082800" y="4927600"/>
          <p14:tracePt t="18876" x="2095500" y="4921250"/>
          <p14:tracePt t="18893" x="2108200" y="4921250"/>
          <p14:tracePt t="18893" x="2114550" y="4921250"/>
          <p14:tracePt t="18910" x="2127250" y="4921250"/>
          <p14:tracePt t="18910" x="2146300" y="4921250"/>
          <p14:tracePt t="18928" x="2165350" y="4927600"/>
          <p14:tracePt t="18928" x="2178050" y="4933950"/>
          <p14:tracePt t="18944" x="2197100" y="4940300"/>
          <p14:tracePt t="18944" x="2209800" y="4946650"/>
          <p14:tracePt t="18960" x="2228850" y="4959350"/>
          <p14:tracePt t="18960" x="2247900" y="4972050"/>
          <p14:tracePt t="18976" x="2273300" y="4978400"/>
          <p14:tracePt t="18976" x="2298700" y="4991100"/>
          <p14:tracePt t="18976" x="2324100" y="5003800"/>
          <p14:tracePt t="18996" x="2355850" y="5010150"/>
          <p14:tracePt t="19008" x="2387600" y="5022850"/>
          <p14:tracePt t="19008" x="2457450" y="5029200"/>
          <p14:tracePt t="19027" x="2501900" y="5035550"/>
          <p14:tracePt t="19027" x="2546350" y="5041900"/>
          <p14:tracePt t="19044" x="2597150" y="5048250"/>
          <p14:tracePt t="19044" x="2654300" y="5054600"/>
          <p14:tracePt t="19060" x="2711450" y="5054600"/>
          <p14:tracePt t="19060" x="2768600" y="5060950"/>
          <p14:tracePt t="19060" x="2832100" y="5067300"/>
          <p14:tracePt t="19080" x="2895600" y="5073650"/>
          <p14:tracePt t="19092" x="2959100" y="5080000"/>
          <p14:tracePt t="19092" x="3079750" y="5080000"/>
          <p14:tracePt t="19110" x="3136900" y="5080000"/>
          <p14:tracePt t="19110" x="3200400" y="5086350"/>
          <p14:tracePt t="19128" x="3257550" y="5086350"/>
          <p14:tracePt t="19128" x="3314700" y="5086350"/>
          <p14:tracePt t="19128" x="3365500" y="5086350"/>
          <p14:tracePt t="19147" x="3416300" y="5092700"/>
          <p14:tracePt t="19147" x="3473450" y="5092700"/>
          <p14:tracePt t="19161" x="3524250" y="5092700"/>
          <p14:tracePt t="19161" x="3568700" y="5092700"/>
          <p14:tracePt t="19177" x="3619500" y="5092700"/>
          <p14:tracePt t="19177" x="3663950" y="5099050"/>
          <p14:tracePt t="19194" x="3708400" y="5099050"/>
          <p14:tracePt t="19194" x="3752850" y="5099050"/>
          <p14:tracePt t="19211" x="3797300" y="5092700"/>
          <p14:tracePt t="19211" x="3867150" y="5086350"/>
          <p14:tracePt t="19228" x="3898900" y="5086350"/>
          <p14:tracePt t="19228" x="3930650" y="5080000"/>
          <p14:tracePt t="19244" x="3956050" y="5080000"/>
          <p14:tracePt t="19244" x="3975100" y="5073650"/>
          <p14:tracePt t="19261" x="3994150" y="5067300"/>
          <p14:tracePt t="19261" x="4006850" y="5067300"/>
          <p14:tracePt t="19261" x="4019550" y="5060950"/>
          <p14:tracePt t="19280" x="4032250" y="5060950"/>
          <p14:tracePt t="19292" x="4038600" y="5054600"/>
          <p14:tracePt t="19292" x="4038600" y="5048250"/>
          <p14:tracePt t="19312" x="4038600" y="5041900"/>
          <p14:tracePt t="19312" x="4038600" y="5035550"/>
          <p14:tracePt t="19328" x="4032250" y="5029200"/>
          <p14:tracePt t="19343" x="4025900" y="5029200"/>
          <p14:tracePt t="19343" x="4019550" y="5022850"/>
          <p14:tracePt t="19343" x="4013200" y="5022850"/>
          <p14:tracePt t="19364" x="4006850" y="5022850"/>
          <p14:tracePt t="19380" x="4000500" y="5022850"/>
          <p14:tracePt t="19380" x="3994150" y="5022850"/>
          <p14:tracePt t="19395" x="3987800" y="5022850"/>
          <p14:tracePt t="19410" x="3981450" y="5022850"/>
          <p14:tracePt t="19427" x="3981450" y="5016500"/>
          <p14:tracePt t="19458" x="3987800" y="5010150"/>
          <p14:tracePt t="19467" x="3994150" y="5003800"/>
          <p14:tracePt t="19482" x="4000500" y="4997450"/>
          <p14:tracePt t="19499" x="4006850" y="4997450"/>
          <p14:tracePt t="19515" x="4006850" y="4991100"/>
          <p14:tracePt t="19535" x="4006850" y="4984750"/>
          <p14:tracePt t="19551" x="4006850" y="4978400"/>
          <p14:tracePt t="19575" x="4006850" y="4972050"/>
          <p14:tracePt t="19587" x="4000500" y="4965700"/>
          <p14:tracePt t="19603" x="4000500" y="4953000"/>
          <p14:tracePt t="19618" x="4000500" y="4946650"/>
          <p14:tracePt t="19647" x="3994150" y="4940300"/>
          <p14:tracePt t="19663" x="3994150" y="4933950"/>
          <p14:tracePt t="19715" x="3994150" y="4927600"/>
          <p14:tracePt t="19755" x="3994150" y="4921250"/>
          <p14:tracePt t="19807" x="3994150" y="4914900"/>
          <p14:tracePt t="19835" x="3994150" y="4908550"/>
          <p14:tracePt t="19867" x="3994150" y="4902200"/>
          <p14:tracePt t="19903" x="3987800" y="4902200"/>
          <p14:tracePt t="19994" x="3987800" y="4895850"/>
          <p14:tracePt t="20014" x="3981450" y="4895850"/>
          <p14:tracePt t="20067" x="3981450" y="4902200"/>
          <p14:tracePt t="20075" x="3975100" y="4902200"/>
          <p14:tracePt t="20107" x="3968750" y="4902200"/>
          <p14:tracePt t="20127" x="3962400" y="4902200"/>
          <p14:tracePt t="20159" x="3956050" y="4902200"/>
          <p14:tracePt t="20278" x="3949700" y="4902200"/>
          <p14:tracePt t="20323" x="3943350" y="4902200"/>
          <p14:tracePt t="20367" x="3937000" y="4895850"/>
          <p14:tracePt t="20467" x="3937000" y="4902200"/>
          <p14:tracePt t="20527" x="3930650" y="4895850"/>
          <p14:tracePt t="20595" x="3924300" y="4895850"/>
          <p14:tracePt t="20631" x="3930650" y="4902200"/>
          <p14:tracePt t="20795" x="3930650" y="4895850"/>
          <p14:tracePt t="20835" x="3930650" y="4889500"/>
          <p14:tracePt t="20855" x="3924300" y="4883150"/>
          <p14:tracePt t="20871" x="3924300" y="4876800"/>
          <p14:tracePt t="20887" x="3924300" y="4870450"/>
          <p14:tracePt t="20899" x="3924300" y="4864100"/>
          <p14:tracePt t="20907" x="3924300" y="4857750"/>
          <p14:tracePt t="20915" x="3924300" y="4851400"/>
          <p14:tracePt t="20934" x="3930650" y="4845050"/>
          <p14:tracePt t="20948" x="3937000" y="4845050"/>
          <p14:tracePt t="20948" x="3943350" y="4845050"/>
          <p14:tracePt t="20967" x="3949700" y="4845050"/>
          <p14:tracePt t="20967" x="3956050" y="4845050"/>
          <p14:tracePt t="20984" x="3968750" y="4838700"/>
          <p14:tracePt t="20984" x="3975100" y="4838700"/>
          <p14:tracePt t="21000" x="3987800" y="4832350"/>
          <p14:tracePt t="21000" x="4000500" y="4832350"/>
          <p14:tracePt t="21017" x="4019550" y="4826000"/>
          <p14:tracePt t="21017" x="4038600" y="4819650"/>
          <p14:tracePt t="21017" x="4064000" y="4813300"/>
          <p14:tracePt t="21036" x="4083050" y="4813300"/>
          <p14:tracePt t="21049" x="4108450" y="4813300"/>
          <p14:tracePt t="21049" x="4171950" y="4806950"/>
          <p14:tracePt t="21068" x="4210050" y="4806950"/>
          <p14:tracePt t="21068" x="4248150" y="4806950"/>
          <p14:tracePt t="21084" x="4292600" y="4806950"/>
          <p14:tracePt t="21084" x="4343400" y="4813300"/>
          <p14:tracePt t="21084" x="4400550" y="4813300"/>
          <p14:tracePt t="21103" x="4451350" y="4813300"/>
          <p14:tracePt t="21115" x="4514850" y="4813300"/>
          <p14:tracePt t="21115" x="4648200" y="4826000"/>
          <p14:tracePt t="21136" x="4718050" y="4832350"/>
          <p14:tracePt t="21136" x="4787900" y="4838700"/>
          <p14:tracePt t="21151" x="4870450" y="4845050"/>
          <p14:tracePt t="21151" x="4953000" y="4851400"/>
          <p14:tracePt t="21167" x="5035550" y="4857750"/>
          <p14:tracePt t="21167" x="5118100" y="4864100"/>
          <p14:tracePt t="21184" x="5207000" y="4864100"/>
          <p14:tracePt t="21184" x="5384800" y="4870450"/>
          <p14:tracePt t="21201" x="5480050" y="4870450"/>
          <p14:tracePt t="21201" x="5568950" y="4870450"/>
          <p14:tracePt t="21218" x="5657850" y="4870450"/>
          <p14:tracePt t="21218" x="5740400" y="4876800"/>
          <p14:tracePt t="21235" x="5829300" y="4876800"/>
          <p14:tracePt t="21235" x="5905500" y="4883150"/>
          <p14:tracePt t="21251" x="5981700" y="4883150"/>
          <p14:tracePt t="21251" x="6121400" y="4902200"/>
          <p14:tracePt t="21268" x="6184900" y="4914900"/>
          <p14:tracePt t="21268" x="6235700" y="4933950"/>
          <p14:tracePt t="21285" x="6286500" y="4946650"/>
          <p14:tracePt t="21285" x="6324600" y="4959350"/>
          <p14:tracePt t="21301" x="6356350" y="4972050"/>
          <p14:tracePt t="21301" x="6407150" y="4997450"/>
          <p14:tracePt t="21320" x="6419850" y="5010150"/>
          <p14:tracePt t="21333" x="6432550" y="5016500"/>
          <p14:tracePt t="21333" x="6432550" y="5035550"/>
          <p14:tracePt t="21352" x="6419850" y="5035550"/>
          <p14:tracePt t="21352" x="6407150" y="5048250"/>
          <p14:tracePt t="21368" x="6388100" y="5048250"/>
          <p14:tracePt t="21368" x="6362700" y="5054600"/>
          <p14:tracePt t="21385" x="6337300" y="5060950"/>
          <p14:tracePt t="21385" x="6305550" y="5060950"/>
          <p14:tracePt t="21385" x="6267450" y="5060950"/>
          <p14:tracePt t="21404" x="6229350" y="5060950"/>
          <p14:tracePt t="21416" x="6191250" y="5060950"/>
          <p14:tracePt t="21416" x="6096000" y="5048250"/>
          <p14:tracePt t="21437" x="6051550" y="5035550"/>
          <p14:tracePt t="21437" x="5994400" y="5022850"/>
          <p14:tracePt t="21452" x="5943600" y="5010150"/>
          <p14:tracePt t="21452" x="5886450" y="4991100"/>
          <p14:tracePt t="21468" x="5829300" y="4972050"/>
          <p14:tracePt t="21468" x="5772150" y="4946650"/>
          <p14:tracePt t="21468" x="5715000" y="4927600"/>
          <p14:tracePt t="21488" x="5657850" y="4902200"/>
          <p14:tracePt t="21488" x="5607050" y="4876800"/>
          <p14:tracePt t="21502" x="5556250" y="4845050"/>
          <p14:tracePt t="21502" x="5511800" y="4819650"/>
          <p14:tracePt t="21519" x="5473700" y="4794250"/>
          <p14:tracePt t="21519" x="5435600" y="4762500"/>
          <p14:tracePt t="21536" x="5410200" y="4730750"/>
          <p14:tracePt t="21536" x="5384800" y="4699000"/>
          <p14:tracePt t="21552" x="5365750" y="4667250"/>
          <p14:tracePt t="21552" x="5340350" y="4591050"/>
          <p14:tracePt t="21569" x="5340350" y="4552950"/>
          <p14:tracePt t="21569" x="5340350" y="4514850"/>
          <p14:tracePt t="21586" x="5346700" y="4476750"/>
          <p14:tracePt t="21586" x="5365750" y="4438650"/>
          <p14:tracePt t="21603" x="5384800" y="4406900"/>
          <p14:tracePt t="21603" x="5448300" y="4343400"/>
          <p14:tracePt t="21619" x="5486400" y="4311650"/>
          <p14:tracePt t="21619" x="5530850" y="4286250"/>
          <p14:tracePt t="21636" x="5581650" y="4260850"/>
          <p14:tracePt t="21636" x="5638800" y="4241800"/>
          <p14:tracePt t="21653" x="5702300" y="4216400"/>
          <p14:tracePt t="21653" x="5765800" y="4197350"/>
          <p14:tracePt t="21669" x="5829300" y="4184650"/>
          <p14:tracePt t="21669" x="5899150" y="4171950"/>
          <p14:tracePt t="21669" x="5969000" y="4159250"/>
          <p14:tracePt t="21688" x="6045200" y="4152900"/>
          <p14:tracePt t="21701" x="6121400" y="4146550"/>
          <p14:tracePt t="21701" x="6280150" y="4152900"/>
          <p14:tracePt t="21720" x="6369050" y="4152900"/>
          <p14:tracePt t="21720" x="6451600" y="4159250"/>
          <p14:tracePt t="21736" x="6534150" y="4165600"/>
          <p14:tracePt t="21736" x="6623050" y="4171950"/>
          <p14:tracePt t="21753" x="6705600" y="4184650"/>
          <p14:tracePt t="21753" x="6788150" y="4197350"/>
          <p14:tracePt t="21753" x="6864350" y="4203700"/>
          <p14:tracePt t="21772" x="6940550" y="4222750"/>
          <p14:tracePt t="21784" x="7010400" y="4235450"/>
          <p14:tracePt t="21784" x="7143750" y="4279900"/>
          <p14:tracePt t="21803" x="7200900" y="4305300"/>
          <p14:tracePt t="21803" x="7258050" y="4330700"/>
          <p14:tracePt t="21820" x="7308850" y="4362450"/>
          <p14:tracePt t="21820" x="7346950" y="4394200"/>
          <p14:tracePt t="21837" x="7385050" y="4425950"/>
          <p14:tracePt t="21837" x="7416800" y="4464050"/>
          <p14:tracePt t="21837" x="7435850" y="4495800"/>
          <p14:tracePt t="21856" x="7448550" y="4527550"/>
          <p14:tracePt t="21856" x="7461250" y="4565650"/>
          <p14:tracePt t="21870" x="7461250" y="4597400"/>
          <p14:tracePt t="21870" x="7454900" y="4629150"/>
          <p14:tracePt t="21887" x="7442200" y="4667250"/>
          <p14:tracePt t="21887" x="7423150" y="4692650"/>
          <p14:tracePt t="21903" x="7391400" y="4724400"/>
          <p14:tracePt t="21903" x="7321550" y="4781550"/>
          <p14:tracePt t="21920" x="7277100" y="4806950"/>
          <p14:tracePt t="21920" x="7226300" y="4832350"/>
          <p14:tracePt t="21937" x="7169150" y="4857750"/>
          <p14:tracePt t="21937" x="7105650" y="4876800"/>
          <p14:tracePt t="21953" x="7042150" y="4902200"/>
          <p14:tracePt t="21953" x="6978650" y="4921250"/>
          <p14:tracePt t="21970" x="6908800" y="4940300"/>
          <p14:tracePt t="21970" x="6769100" y="4978400"/>
          <p14:tracePt t="21988" x="6699250" y="4991100"/>
          <p14:tracePt t="21988" x="6629400" y="5003800"/>
          <p14:tracePt t="22005" x="6565900" y="5010150"/>
          <p14:tracePt t="22005" x="6496050" y="5016500"/>
          <p14:tracePt t="22021" x="6432550" y="5022850"/>
          <p14:tracePt t="22021" x="6369050" y="5022850"/>
          <p14:tracePt t="22037" x="6305550" y="5022850"/>
          <p14:tracePt t="22037" x="6248400" y="5022850"/>
          <p14:tracePt t="22037" x="6191250" y="5022850"/>
          <p14:tracePt t="22056" x="6140450" y="5022850"/>
          <p14:tracePt t="22069" x="6096000" y="5022850"/>
          <p14:tracePt t="22069" x="6013450" y="5010150"/>
          <p14:tracePt t="22088" x="5988050" y="5003800"/>
          <p14:tracePt t="22088" x="5962650" y="4997450"/>
          <p14:tracePt t="22104" x="5943600" y="4991100"/>
          <p14:tracePt t="22104" x="5930900" y="4984750"/>
          <p14:tracePt t="22104" x="5924550" y="4978400"/>
          <p14:tracePt t="22123" x="5918200" y="4972050"/>
          <p14:tracePt t="22136" x="5918200" y="4965700"/>
          <p14:tracePt t="22136" x="5924550" y="4959350"/>
          <p14:tracePt t="22136" x="5930900" y="4953000"/>
          <p14:tracePt t="22136" x="5937250" y="4940300"/>
          <p14:tracePt t="22159" x="5962650" y="4927600"/>
          <p14:tracePt t="22183" x="5975350" y="4921250"/>
          <p14:tracePt t="22183" x="5988050" y="4908550"/>
          <p14:tracePt t="22192" x="6000750" y="4902200"/>
          <p14:tracePt t="22192" x="6013450" y="4895850"/>
          <p14:tracePt t="22214" x="6064250" y="4864100"/>
          <p14:tracePt t="22248" x="6070600" y="4857750"/>
          <p14:tracePt t="22252" x="6070600" y="4845050"/>
          <p14:tracePt t="22269" x="6070600" y="4838700"/>
          <p14:tracePt t="22287" x="6064250" y="4832350"/>
          <p14:tracePt t="22303" x="6057900" y="4832350"/>
          <p14:tracePt t="22303" x="6051550" y="4832350"/>
          <p14:tracePt t="22321" x="6045200" y="4838700"/>
          <p14:tracePt t="22321" x="6038850" y="4838700"/>
          <p14:tracePt t="22321" x="6032500" y="4845050"/>
          <p14:tracePt t="22341" x="6019800" y="4845050"/>
          <p14:tracePt t="22353" x="6013450" y="4851400"/>
          <p14:tracePt t="22353" x="6000750" y="4851400"/>
          <p14:tracePt t="22372" x="5994400" y="4857750"/>
          <p14:tracePt t="22372" x="5988050" y="4857750"/>
          <p14:tracePt t="22389" x="5981700" y="4864100"/>
          <p14:tracePt t="22403" x="5975350" y="4870450"/>
          <p14:tracePt t="22420" x="5975350" y="4876800"/>
          <p14:tracePt t="22448" x="5975350" y="4883150"/>
          <p14:tracePt t="22475" x="5981700" y="4883150"/>
          <p14:tracePt t="22519" x="5981700" y="4889500"/>
          <p14:tracePt t="22639" x="5975350" y="4889500"/>
          <p14:tracePt t="22687" x="5975350" y="4883150"/>
          <p14:tracePt t="22724" x="5975350" y="4876800"/>
          <p14:tracePt t="22748" x="5981700" y="4876800"/>
          <p14:tracePt t="22859" x="5988050" y="4883150"/>
          <p14:tracePt t="22963" x="5994400" y="4883150"/>
          <p14:tracePt t="23000" x="5988050" y="4876800"/>
          <p14:tracePt t="23048" x="5988050" y="4870450"/>
          <p14:tracePt t="23067" x="5994400" y="4864100"/>
          <p14:tracePt t="23108" x="5994400" y="4857750"/>
          <p14:tracePt t="23136" x="6000750" y="4857750"/>
          <p14:tracePt t="23167" x="6000750" y="4870450"/>
          <p14:tracePt t="23255" x="5994400" y="4870450"/>
          <p14:tracePt t="23296" x="5994400" y="4876800"/>
          <p14:tracePt t="23324" x="5981700" y="4883150"/>
          <p14:tracePt t="23348" x="5981700" y="4889500"/>
          <p14:tracePt t="23360" x="5975350" y="4889500"/>
          <p14:tracePt t="23384" x="5975350" y="4883150"/>
          <p14:tracePt t="23444" x="5981700" y="4883150"/>
          <p14:tracePt t="23468" x="5988050" y="4876800"/>
          <p14:tracePt t="23488" x="5994400" y="4870450"/>
          <p14:tracePt t="23512" x="5994400" y="4864100"/>
          <p14:tracePt t="23527" x="6000750" y="4857750"/>
          <p14:tracePt t="23539" x="6007100" y="4851400"/>
          <p14:tracePt t="23588" x="6013450" y="4851400"/>
          <p14:tracePt t="23616" x="6019800" y="4845050"/>
          <p14:tracePt t="23699" x="6026150" y="4845050"/>
          <p14:tracePt t="23768" x="6032500" y="4838700"/>
          <p14:tracePt t="23812" x="6032500" y="4832350"/>
          <p14:tracePt t="23836" x="6032500" y="4826000"/>
          <p14:tracePt t="23855" x="6032500" y="4819650"/>
          <p14:tracePt t="23932" x="6032500" y="4813300"/>
          <p14:tracePt t="23960" x="6032500" y="4806950"/>
          <p14:tracePt t="23984" x="6026150" y="4813300"/>
          <p14:tracePt t="24067" x="6026150" y="4806950"/>
          <p14:tracePt t="24112" x="6032500" y="4800600"/>
          <p14:tracePt t="24136" x="6032500" y="4794250"/>
          <p14:tracePt t="24164" x="6026150" y="4800600"/>
          <p14:tracePt t="24259" x="6026150" y="4794250"/>
          <p14:tracePt t="24428" x="6032500" y="4794250"/>
          <p14:tracePt t="24480" x="6026150" y="4794250"/>
          <p14:tracePt t="24696" x="6026150" y="4800600"/>
          <p14:tracePt t="24756" x="6019800" y="4806950"/>
          <p14:tracePt t="24796" x="6013450" y="4813300"/>
          <p14:tracePt t="24808" x="6007100" y="4819650"/>
          <p14:tracePt t="24824" x="6000750" y="4826000"/>
          <p14:tracePt t="24840" x="5994400" y="4826000"/>
          <p14:tracePt t="24849" x="5994400" y="4832350"/>
          <p14:tracePt t="24849" x="5988050" y="4832350"/>
          <p14:tracePt t="24864" x="5981700" y="4838700"/>
          <p14:tracePt t="24864" x="5975350" y="4838700"/>
          <p14:tracePt t="24881" x="5969000" y="4845050"/>
          <p14:tracePt t="24881" x="5962650" y="4845050"/>
          <p14:tracePt t="24881" x="5956300" y="4845050"/>
          <p14:tracePt t="24900" x="5949950" y="4845050"/>
          <p14:tracePt t="24912" x="5937250" y="4845050"/>
          <p14:tracePt t="24912" x="5905500" y="4845050"/>
          <p14:tracePt t="24932" x="5880100" y="4838700"/>
          <p14:tracePt t="24932" x="5861050" y="4838700"/>
          <p14:tracePt t="24948" x="5835650" y="4832350"/>
          <p14:tracePt t="24948" x="5810250" y="4826000"/>
          <p14:tracePt t="24964" x="5784850" y="4819650"/>
          <p14:tracePt t="24964" x="5740400" y="4813300"/>
          <p14:tracePt t="24981" x="5721350" y="4806950"/>
          <p14:tracePt t="24981" x="5702300" y="4800600"/>
          <p14:tracePt t="24999" x="5689600" y="4794250"/>
          <p14:tracePt t="24999" x="5670550" y="4781550"/>
          <p14:tracePt t="25014" x="5657850" y="4775200"/>
          <p14:tracePt t="25014" x="5638800" y="4762500"/>
          <p14:tracePt t="25031" x="5626100" y="4756150"/>
          <p14:tracePt t="25031" x="5613400" y="4743450"/>
          <p14:tracePt t="25049" x="5594350" y="4718050"/>
          <p14:tracePt t="25049" x="5588000" y="4705350"/>
          <p14:tracePt t="25065" x="5581650" y="4692650"/>
          <p14:tracePt t="25065" x="5575300" y="4679950"/>
          <p14:tracePt t="25081" x="5575300" y="4673600"/>
          <p14:tracePt t="25081" x="5575300" y="4660900"/>
          <p14:tracePt t="25081" x="5575300" y="4654550"/>
          <p14:tracePt t="25101" x="5581650" y="4648200"/>
          <p14:tracePt t="25113" x="5588000" y="4641850"/>
          <p14:tracePt t="25129" x="5594350" y="4635500"/>
          <p14:tracePt t="25129" x="5607050" y="4635500"/>
          <p14:tracePt t="25150" x="5613400" y="4635500"/>
          <p14:tracePt t="25163" x="5619750" y="4641850"/>
          <p14:tracePt t="25163" x="5626100" y="4641850"/>
          <p14:tracePt t="25163" x="5632450" y="4648200"/>
          <p14:tracePt t="25184" x="5638800" y="4654550"/>
          <p14:tracePt t="25196" x="5645150" y="4660900"/>
          <p14:tracePt t="25196" x="5651500" y="4667250"/>
          <p14:tracePt t="25196" x="5657850" y="4673600"/>
          <p14:tracePt t="25217" x="5664200" y="4679950"/>
          <p14:tracePt t="25217" x="5670550" y="4686300"/>
          <p14:tracePt t="25231" x="5670550" y="4692650"/>
          <p14:tracePt t="25231" x="5676900" y="4699000"/>
          <p14:tracePt t="25250" x="5683250" y="4705350"/>
          <p14:tracePt t="25250" x="5689600" y="4705350"/>
          <p14:tracePt t="25265" x="5702300" y="4711700"/>
          <p14:tracePt t="25265" x="5715000" y="4718050"/>
          <p14:tracePt t="25282" x="5721350" y="4718050"/>
          <p14:tracePt t="25282" x="5727700" y="4724400"/>
          <p14:tracePt t="25300" x="5740400" y="4724400"/>
          <p14:tracePt t="25300" x="5746750" y="4724400"/>
          <p14:tracePt t="25316" x="5753100" y="4724400"/>
          <p14:tracePt t="25316" x="5759450" y="4724400"/>
          <p14:tracePt t="25332" x="5765800" y="4724400"/>
          <p14:tracePt t="25332" x="5778500" y="4724400"/>
          <p14:tracePt t="25350" x="5784850" y="4724400"/>
          <p14:tracePt t="25364" x="5791200" y="4724400"/>
          <p14:tracePt t="25380" x="5797550" y="4730750"/>
          <p14:tracePt t="25397" x="5803900" y="4730750"/>
          <p14:tracePt t="25417" x="5810250" y="4724400"/>
          <p14:tracePt t="25476" x="5803900" y="4724400"/>
          <p14:tracePt t="25500" x="5803900" y="4711700"/>
          <p14:tracePt t="25516" x="5797550" y="4711700"/>
          <p14:tracePt t="25521" x="5797550" y="4699000"/>
          <p14:tracePt t="25531" x="5797550" y="4692650"/>
          <p14:tracePt t="25531" x="5791200" y="4686300"/>
          <p14:tracePt t="25550" x="5791200" y="4673600"/>
          <p14:tracePt t="25550" x="5784850" y="4667250"/>
          <p14:tracePt t="25550" x="5784850" y="4654550"/>
          <p14:tracePt t="25568" x="5784850" y="4648200"/>
          <p14:tracePt t="25568" x="5778500" y="4635500"/>
          <p14:tracePt t="25583" x="5778500" y="4629150"/>
          <p14:tracePt t="25583" x="5778500" y="4622800"/>
          <p14:tracePt t="25600" x="5772150" y="4616450"/>
          <p14:tracePt t="25600" x="5772150" y="4610100"/>
          <p14:tracePt t="25617" x="5765800" y="4603750"/>
          <p14:tracePt t="25617" x="5759450" y="4597400"/>
          <p14:tracePt t="25633" x="5753100" y="4584700"/>
          <p14:tracePt t="25633" x="5740400" y="4565650"/>
          <p14:tracePt t="25651" x="5734050" y="4552950"/>
          <p14:tracePt t="25651" x="5721350" y="4540250"/>
          <p14:tracePt t="25666" x="5715000" y="4514850"/>
          <p14:tracePt t="25666" x="5702300" y="4489450"/>
          <p14:tracePt t="25683" x="5695950" y="4457700"/>
          <p14:tracePt t="25683" x="5670550" y="4387850"/>
          <p14:tracePt t="25700" x="5657850" y="4349750"/>
          <p14:tracePt t="25700" x="5645150" y="4305300"/>
          <p14:tracePt t="25717" x="5626100" y="4267200"/>
          <p14:tracePt t="25717" x="5607050" y="4222750"/>
          <p14:tracePt t="25733" x="5588000" y="4184650"/>
          <p14:tracePt t="25733" x="5568950" y="4146550"/>
          <p14:tracePt t="25751" x="5543550" y="4108450"/>
          <p14:tracePt t="25751" x="5518150" y="4076700"/>
          <p14:tracePt t="25751" x="5499100" y="4038600"/>
          <p14:tracePt t="25770" x="5473700" y="4006850"/>
          <p14:tracePt t="28424" x="5327650" y="4184650"/>
          <p14:tracePt t="28758" x="5308600" y="4178300"/>
          <p14:tracePt t="28765" x="5289550" y="4165600"/>
          <p14:tracePt t="28775" x="5270500" y="4152900"/>
          <p14:tracePt t="28775" x="5207000" y="4121150"/>
          <p14:tracePt t="28794" x="5162550" y="4102100"/>
          <p14:tracePt t="28794" x="5124450" y="4083050"/>
          <p14:tracePt t="28811" x="5073650" y="4064000"/>
          <p14:tracePt t="28811" x="5029200" y="4038600"/>
          <p14:tracePt t="28827" x="4978400" y="4006850"/>
          <p14:tracePt t="28827" x="4921250" y="3981450"/>
          <p14:tracePt t="28844" x="4864100" y="3949700"/>
          <p14:tracePt t="28844" x="4743450" y="3879850"/>
          <p14:tracePt t="28861" x="4686300" y="3835400"/>
          <p14:tracePt t="28861" x="4616450" y="3790950"/>
          <p14:tracePt t="28878" x="4552950" y="3740150"/>
          <p14:tracePt t="28878" x="4489450" y="3689350"/>
          <p14:tracePt t="28894" x="4413250" y="3632200"/>
          <p14:tracePt t="28894" x="4337050" y="3581400"/>
          <p14:tracePt t="28911" x="4267200" y="3524250"/>
          <p14:tracePt t="28911" x="4184650" y="3473450"/>
          <p14:tracePt t="28911" x="4102100" y="3429000"/>
          <p14:tracePt t="28931" x="4019550" y="3384550"/>
          <p14:tracePt t="28943" x="3937000" y="3346450"/>
          <p14:tracePt t="28943" x="3759200" y="3276600"/>
          <p14:tracePt t="28962" x="3670300" y="3238500"/>
          <p14:tracePt t="28962" x="3587750" y="3206750"/>
          <p14:tracePt t="28962" x="3498850" y="3175000"/>
          <p14:tracePt t="28981" x="3422650" y="3136900"/>
          <p14:tracePt t="28993" x="3340100" y="3105150"/>
          <p14:tracePt t="28993" x="3263900" y="3067050"/>
          <p14:tracePt t="28993" x="3181350" y="3028950"/>
          <p14:tracePt t="29014" x="3105150" y="2990850"/>
          <p14:tracePt t="29026" x="3028950" y="2952750"/>
          <p14:tracePt t="29026" x="2870200" y="2882900"/>
          <p14:tracePt t="29046" x="2794000" y="2851150"/>
          <p14:tracePt t="29046" x="2717800" y="2819400"/>
          <p14:tracePt t="29062" x="2641600" y="2787650"/>
          <p14:tracePt t="29062" x="2571750" y="2755900"/>
          <p14:tracePt t="29078" x="2508250" y="2724150"/>
          <p14:tracePt t="29078" x="2444750" y="2692400"/>
          <p14:tracePt t="29078" x="2387600" y="2660650"/>
          <p14:tracePt t="29098" x="2336800" y="2628900"/>
          <p14:tracePt t="29098" x="2286000" y="2597150"/>
          <p14:tracePt t="29112" x="2235200" y="2565400"/>
          <p14:tracePt t="29112" x="2190750" y="2533650"/>
          <p14:tracePt t="29128" x="2139950" y="2495550"/>
          <p14:tracePt t="29128" x="2095500" y="2470150"/>
          <p14:tracePt t="29145" x="2051050" y="2438400"/>
          <p14:tracePt t="29145" x="1968500" y="2374900"/>
          <p14:tracePt t="29162" x="1936750" y="2343150"/>
          <p14:tracePt t="29162" x="1898650" y="2317750"/>
          <p14:tracePt t="29179" x="1873250" y="2292350"/>
          <p14:tracePt t="29179" x="1841500" y="2266950"/>
          <p14:tracePt t="29196" x="1816100" y="2241550"/>
          <p14:tracePt t="29196" x="1784350" y="2216150"/>
          <p14:tracePt t="29212" x="1758950" y="2197100"/>
          <p14:tracePt t="29212" x="1714500" y="2159000"/>
          <p14:tracePt t="29230" x="1689100" y="2139950"/>
          <p14:tracePt t="29230" x="1663700" y="2127250"/>
          <p14:tracePt t="29246" x="1644650" y="2114550"/>
          <p14:tracePt t="29246" x="1625600" y="2095500"/>
          <p14:tracePt t="29262" x="1606550" y="2089150"/>
          <p14:tracePt t="29262" x="1587500" y="2076450"/>
          <p14:tracePt t="29262" x="1574800" y="2070100"/>
          <p14:tracePt t="29281" x="1555750" y="2057400"/>
          <p14:tracePt t="29294" x="1543050" y="2051050"/>
          <p14:tracePt t="29294" x="1530350" y="2044700"/>
          <p14:tracePt t="29314" x="1504950" y="2032000"/>
          <p14:tracePt t="29314" x="1498600" y="2025650"/>
          <p14:tracePt t="29329" x="1485900" y="2025650"/>
          <p14:tracePt t="29329" x="1479550" y="2019300"/>
          <p14:tracePt t="29346" x="1473200" y="2019300"/>
          <p14:tracePt t="29346" x="1466850" y="2012950"/>
          <p14:tracePt t="29364" x="1460500" y="2006600"/>
          <p14:tracePt t="29378" x="1454150" y="2006600"/>
          <p14:tracePt t="29396" x="1441450" y="2006600"/>
          <p14:tracePt t="29396" x="1435100" y="2006600"/>
          <p14:tracePt t="29413" x="1435100" y="2012950"/>
          <p14:tracePt t="29413" x="1422400" y="2012950"/>
          <p14:tracePt t="29413" x="1416050" y="2019300"/>
          <p14:tracePt t="29433" x="1409700" y="2025650"/>
          <p14:tracePt t="29444" x="1397000" y="2032000"/>
          <p14:tracePt t="29444" x="1371600" y="2044700"/>
          <p14:tracePt t="29463" x="1358900" y="2044700"/>
          <p14:tracePt t="29463" x="1339850" y="2057400"/>
          <p14:tracePt t="29480" x="1327150" y="2063750"/>
          <p14:tracePt t="29480" x="1308100" y="2070100"/>
          <p14:tracePt t="29497" x="1289050" y="2070100"/>
          <p14:tracePt t="29497" x="1270000" y="2076450"/>
          <p14:tracePt t="29513" x="1250950" y="2082800"/>
          <p14:tracePt t="29513" x="1200150" y="2082800"/>
          <p14:tracePt t="29530" x="1174750" y="2082800"/>
          <p14:tracePt t="29530" x="1143000" y="2082800"/>
          <p14:tracePt t="29547" x="1111250" y="2082800"/>
          <p14:tracePt t="29547" x="1079500" y="2076450"/>
          <p14:tracePt t="29563" x="1047750" y="2070100"/>
          <p14:tracePt t="29563" x="1009650" y="2057400"/>
          <p14:tracePt t="29563" x="977900" y="2051050"/>
          <p14:tracePt t="29582" x="939800" y="2038350"/>
          <p14:tracePt t="29582" x="908050" y="2025650"/>
          <p14:tracePt t="29597" x="882650" y="2006600"/>
          <p14:tracePt t="29597" x="850900" y="1987550"/>
          <p14:tracePt t="29614" x="825500" y="1968500"/>
          <p14:tracePt t="29614" x="806450" y="1943100"/>
          <p14:tracePt t="29631" x="787400" y="1911350"/>
          <p14:tracePt t="29631" x="774700" y="1879600"/>
          <p14:tracePt t="29631" x="762000" y="1847850"/>
          <p14:tracePt t="29649" x="755650" y="1809750"/>
          <p14:tracePt t="29662" x="749300" y="1771650"/>
          <p14:tracePt t="29662" x="749300" y="1733550"/>
          <p14:tracePt t="29681" x="755650" y="1651000"/>
          <p14:tracePt t="29681" x="768350" y="1606550"/>
          <p14:tracePt t="29698" x="781050" y="1568450"/>
          <p14:tracePt t="29698" x="800100" y="1524000"/>
          <p14:tracePt t="29714" x="825500" y="1485900"/>
          <p14:tracePt t="29714" x="850900" y="1447800"/>
          <p14:tracePt t="29714" x="889000" y="1403350"/>
          <p14:tracePt t="29733" x="933450" y="1365250"/>
          <p14:tracePt t="29745" x="984250" y="1327150"/>
          <p14:tracePt t="29745" x="1098550" y="1257300"/>
          <p14:tracePt t="29765" x="1162050" y="1225550"/>
          <p14:tracePt t="29765" x="1219200" y="1200150"/>
          <p14:tracePt t="29781" x="1289050" y="1181100"/>
          <p14:tracePt t="29781" x="1352550" y="1168400"/>
          <p14:tracePt t="29798" x="1422400" y="1162050"/>
          <p14:tracePt t="29798" x="1492250" y="1168400"/>
          <p14:tracePt t="29814" x="1562100" y="1174750"/>
          <p14:tracePt t="29814" x="1708150" y="1200150"/>
          <p14:tracePt t="29831" x="1784350" y="1219200"/>
          <p14:tracePt t="29831" x="1860550" y="1238250"/>
          <p14:tracePt t="29848" x="1930400" y="1257300"/>
          <p14:tracePt t="29848" x="2000250" y="1282700"/>
          <p14:tracePt t="29864" x="2063750" y="1308100"/>
          <p14:tracePt t="29864" x="2178050" y="1358900"/>
          <p14:tracePt t="29882" x="2228850" y="1384300"/>
          <p14:tracePt t="29882" x="2266950" y="1416050"/>
          <p14:tracePt t="29899" x="2305050" y="1447800"/>
          <p14:tracePt t="29899" x="2330450" y="1479550"/>
          <p14:tracePt t="29915" x="2355850" y="1511300"/>
          <p14:tracePt t="29915" x="2368550" y="1549400"/>
          <p14:tracePt t="29933" x="2374900" y="1581150"/>
          <p14:tracePt t="29933" x="2374900" y="1612900"/>
          <p14:tracePt t="29933" x="2368550" y="1651000"/>
          <p14:tracePt t="29951" x="2355850" y="1682750"/>
          <p14:tracePt t="29963" x="2343150" y="1714500"/>
          <p14:tracePt t="29963" x="2298700" y="1778000"/>
          <p14:tracePt t="29982" x="2273300" y="1803400"/>
          <p14:tracePt t="29982" x="2241550" y="1828800"/>
          <p14:tracePt t="29998" x="2203450" y="1854200"/>
          <p14:tracePt t="29998" x="2159000" y="1879600"/>
          <p14:tracePt t="30015" x="2114550" y="1898650"/>
          <p14:tracePt t="30015" x="2057400" y="1917700"/>
          <p14:tracePt t="30015" x="2006600" y="1936750"/>
          <p14:tracePt t="30034" x="1943100" y="1955800"/>
          <p14:tracePt t="30047" x="1879600" y="1968500"/>
          <p14:tracePt t="30047" x="1739900" y="1987550"/>
          <p14:tracePt t="30065" x="1676400" y="1993900"/>
          <p14:tracePt t="30065" x="1606550" y="2000250"/>
          <p14:tracePt t="30082" x="1543050" y="2000250"/>
          <p14:tracePt t="30082" x="1485900" y="1993900"/>
          <p14:tracePt t="30099" x="1428750" y="1987550"/>
          <p14:tracePt t="30099" x="1384300" y="1981200"/>
          <p14:tracePt t="30099" x="1339850" y="1968500"/>
          <p14:tracePt t="30118" x="1301750" y="1955800"/>
          <p14:tracePt t="30118" x="1270000" y="1949450"/>
          <p14:tracePt t="30132" x="1238250" y="1936750"/>
          <p14:tracePt t="30132" x="1219200" y="1930400"/>
          <p14:tracePt t="30150" x="1200150" y="1917700"/>
          <p14:tracePt t="30150" x="1187450" y="1911350"/>
          <p14:tracePt t="30166" x="1181100" y="1905000"/>
          <p14:tracePt t="30166" x="1187450" y="1898650"/>
          <p14:tracePt t="30182" x="1193800" y="1892300"/>
          <p14:tracePt t="30182" x="1206500" y="1885950"/>
          <p14:tracePt t="30200" x="1219200" y="1885950"/>
          <p14:tracePt t="30200" x="1238250" y="1879600"/>
          <p14:tracePt t="30215" x="1257300" y="1879600"/>
          <p14:tracePt t="30215" x="1282700" y="1879600"/>
          <p14:tracePt t="30232" x="1301750" y="1879600"/>
          <p14:tracePt t="30232" x="1352550" y="1892300"/>
          <p14:tracePt t="30250" x="1377950" y="1892300"/>
          <p14:tracePt t="30250" x="1403350" y="1898650"/>
          <p14:tracePt t="30266" x="1428750" y="1905000"/>
          <p14:tracePt t="30266" x="1454150" y="1911350"/>
          <p14:tracePt t="30283" x="1473200" y="1917700"/>
          <p14:tracePt t="30283" x="1498600" y="1924050"/>
          <p14:tracePt t="30283" x="1524000" y="1930400"/>
          <p14:tracePt t="30302" x="1549400" y="1936750"/>
          <p14:tracePt t="30314" x="1574800" y="1949450"/>
          <p14:tracePt t="30314" x="1619250" y="1962150"/>
          <p14:tracePt t="30333" x="1644650" y="1968500"/>
          <p14:tracePt t="30333" x="1663700" y="1981200"/>
          <p14:tracePt t="30351" x="1689100" y="1987550"/>
          <p14:tracePt t="30351" x="1714500" y="2000250"/>
          <p14:tracePt t="30367" x="1739900" y="2006600"/>
          <p14:tracePt t="30367" x="1771650" y="2012950"/>
          <p14:tracePt t="30383" x="1803400" y="2025650"/>
          <p14:tracePt t="30383" x="1841500" y="2032000"/>
          <p14:tracePt t="30383" x="1879600" y="2044700"/>
          <p14:tracePt t="30403" x="1930400" y="2051050"/>
          <p14:tracePt t="30414" x="1974850" y="2063750"/>
          <p14:tracePt t="30414" x="2089150" y="2082800"/>
          <p14:tracePt t="30434" x="2152650" y="2089150"/>
          <p14:tracePt t="30434" x="2216150" y="2095500"/>
          <p14:tracePt t="30434" x="2286000" y="2108200"/>
          <p14:tracePt t="30453" x="2362200" y="2114550"/>
          <p14:tracePt t="30465" x="2438400" y="2120900"/>
          <p14:tracePt t="30465" x="2609850" y="2139950"/>
          <p14:tracePt t="30484" x="2705100" y="2152650"/>
          <p14:tracePt t="30484" x="2800350" y="2165350"/>
          <p14:tracePt t="30501" x="2908300" y="2184400"/>
          <p14:tracePt t="30501" x="3016250" y="2197100"/>
          <p14:tracePt t="30516" x="3130550" y="2209800"/>
          <p14:tracePt t="30516" x="3365500" y="2241550"/>
          <p14:tracePt t="30534" x="3486150" y="2260600"/>
          <p14:tracePt t="30534" x="3613150" y="2273300"/>
          <p14:tracePt t="30552" x="3733800" y="2286000"/>
          <p14:tracePt t="30552" x="3860800" y="2298700"/>
          <p14:tracePt t="30567" x="3987800" y="2305050"/>
          <p14:tracePt t="30567" x="4114800" y="2311400"/>
          <p14:tracePt t="30583" x="4241800" y="2324100"/>
          <p14:tracePt t="30583" x="4489450" y="2330450"/>
          <p14:tracePt t="30603" x="4616450" y="2336800"/>
          <p14:tracePt t="30603" x="4737100" y="2343150"/>
          <p14:tracePt t="30618" x="4851400" y="2349500"/>
          <p14:tracePt t="30618" x="4965700" y="2355850"/>
          <p14:tracePt t="30635" x="5080000" y="2362200"/>
          <p14:tracePt t="30635" x="5181600" y="2368550"/>
          <p14:tracePt t="30635" x="5283200" y="2374900"/>
          <p14:tracePt t="30653" x="5372100" y="2387600"/>
          <p14:tracePt t="30665" x="5461000" y="2400300"/>
          <p14:tracePt t="30665" x="5537200" y="2406650"/>
          <p14:tracePt t="30665" x="5613400" y="2419350"/>
          <p14:tracePt t="30686" x="5676900" y="2432050"/>
          <p14:tracePt t="30699" x="5740400" y="2438400"/>
          <p14:tracePt t="30699" x="5848350" y="2457450"/>
          <p14:tracePt t="30717" x="5892800" y="2463800"/>
          <p14:tracePt t="30717" x="5930900" y="2463800"/>
          <p14:tracePt t="30734" x="5962650" y="2470150"/>
          <p14:tracePt t="30734" x="5988050" y="2470150"/>
          <p14:tracePt t="30734" x="6007100" y="2476500"/>
          <p14:tracePt t="30754" x="6019800" y="2476500"/>
          <p14:tracePt t="30766" x="6026150" y="2476500"/>
          <p14:tracePt t="30783" x="6019800" y="2482850"/>
          <p14:tracePt t="30783" x="6007100" y="2482850"/>
          <p14:tracePt t="30801" x="5994400" y="2476500"/>
          <p14:tracePt t="30801" x="5981700" y="2476500"/>
          <p14:tracePt t="30818" x="5962650" y="2476500"/>
          <p14:tracePt t="30818" x="5930900" y="2470150"/>
          <p14:tracePt t="30834" x="5924550" y="2463800"/>
          <p14:tracePt t="30834" x="5911850" y="2457450"/>
          <p14:tracePt t="30851" x="5899150" y="2457450"/>
          <p14:tracePt t="30851" x="5892800" y="2451100"/>
          <p14:tracePt t="30868" x="5899150" y="2457450"/>
          <p14:tracePt t="30918" x="5905500" y="2457450"/>
          <p14:tracePt t="30926" x="5911850" y="2463800"/>
          <p14:tracePt t="30933" x="5924550" y="2470150"/>
          <p14:tracePt t="30933" x="5937250" y="2476500"/>
          <p14:tracePt t="30933" x="5949950" y="2482850"/>
          <p14:tracePt t="30954" x="5962650" y="2489200"/>
          <p14:tracePt t="30966" x="5975350" y="2495550"/>
          <p14:tracePt t="30966" x="5994400" y="2495550"/>
          <p14:tracePt t="30986" x="6026150" y="2501900"/>
          <p14:tracePt t="30986" x="6038850" y="2508250"/>
          <p14:tracePt t="31002" x="6051550" y="2508250"/>
          <p14:tracePt t="31002" x="6070600" y="2514600"/>
          <p14:tracePt t="31019" x="6083300" y="2520950"/>
          <p14:tracePt t="31019" x="6096000" y="2527300"/>
          <p14:tracePt t="31019" x="6108700" y="2533650"/>
          <p14:tracePt t="31038" x="6121400" y="2540000"/>
          <p14:tracePt t="31050" x="6134100" y="2546350"/>
          <p14:tracePt t="31050" x="6165850" y="2565400"/>
          <p14:tracePt t="31071" x="6178550" y="2571750"/>
          <p14:tracePt t="31071" x="6191250" y="2578100"/>
          <p14:tracePt t="31086" x="6203950" y="2584450"/>
          <p14:tracePt t="31086" x="6216650" y="2590800"/>
          <p14:tracePt t="31102" x="6223000" y="2597150"/>
          <p14:tracePt t="31102" x="6235700" y="2603500"/>
          <p14:tracePt t="31102" x="6242050" y="2609850"/>
          <p14:tracePt t="31121" x="6248400" y="2609850"/>
          <p14:tracePt t="31134" x="6261100" y="2616200"/>
          <p14:tracePt t="31134" x="6273800" y="2628900"/>
          <p14:tracePt t="31153" x="6280150" y="2628900"/>
          <p14:tracePt t="31153" x="6286500" y="2628900"/>
          <p14:tracePt t="31169" x="6292850" y="2635250"/>
          <p14:tracePt t="31184" x="6292850" y="2641600"/>
          <p14:tracePt t="31201" x="6299200" y="2641600"/>
          <p14:tracePt t="31217" x="6305550" y="2635250"/>
          <p14:tracePt t="31253" x="6299200" y="2628900"/>
          <p14:tracePt t="31269" x="6292850" y="2622550"/>
          <p14:tracePt t="31285" x="6292850" y="2616200"/>
          <p14:tracePt t="31317" x="6292850" y="2609850"/>
          <p14:tracePt t="31337" x="6292850" y="2597150"/>
          <p14:tracePt t="31353" x="6292850" y="2590800"/>
          <p14:tracePt t="31369" x="6292850" y="2584450"/>
          <p14:tracePt t="31374" x="6292850" y="2578100"/>
          <p14:tracePt t="31384" x="6292850" y="2571750"/>
          <p14:tracePt t="31384" x="6286500" y="2565400"/>
          <p14:tracePt t="31384" x="6286500" y="2559050"/>
          <p14:tracePt t="31406" x="6286500" y="2552700"/>
          <p14:tracePt t="31418" x="6280150" y="2546350"/>
          <p14:tracePt t="31418" x="6273800" y="2540000"/>
          <p14:tracePt t="31437" x="6267450" y="2533650"/>
          <p14:tracePt t="31437" x="6267450" y="2527300"/>
          <p14:tracePt t="31453" x="6261100" y="2520950"/>
          <p14:tracePt t="31453" x="6254750" y="2514600"/>
          <p14:tracePt t="31470" x="6248400" y="2508250"/>
          <p14:tracePt t="31470" x="6242050" y="2501900"/>
          <p14:tracePt t="31487" x="6235700" y="2489200"/>
          <p14:tracePt t="31487" x="6229350" y="2476500"/>
          <p14:tracePt t="31504" x="6229350" y="2470150"/>
          <p14:tracePt t="31519" x="6223000" y="2463800"/>
          <p14:tracePt t="31519" x="6223000" y="2457450"/>
          <p14:tracePt t="31537" x="6223000" y="2451100"/>
          <p14:tracePt t="31552" x="6223000" y="2438400"/>
          <p14:tracePt t="31569" x="6223000" y="2432050"/>
          <p14:tracePt t="31586" x="6229350" y="2419350"/>
          <p14:tracePt t="31602" x="6223000" y="2413000"/>
          <p14:tracePt t="31638" x="6216650" y="2413000"/>
          <p14:tracePt t="31645" x="6203950" y="2413000"/>
          <p14:tracePt t="31654" x="6197600" y="2413000"/>
          <p14:tracePt t="31654" x="6184900" y="2413000"/>
          <p14:tracePt t="31671" x="6165850" y="2413000"/>
          <p14:tracePt t="31671" x="6153150" y="2413000"/>
          <p14:tracePt t="31687" x="6134100" y="2413000"/>
          <p14:tracePt t="31687" x="6115050" y="2413000"/>
          <p14:tracePt t="31687" x="6096000" y="2413000"/>
          <p14:tracePt t="31707" x="6076950" y="2419350"/>
          <p14:tracePt t="31719" x="6051550" y="2425700"/>
          <p14:tracePt t="31719" x="6007100" y="2432050"/>
          <p14:tracePt t="31738" x="5981700" y="2438400"/>
          <p14:tracePt t="31738" x="5956300" y="2438400"/>
          <p14:tracePt t="31754" x="5924550" y="2438400"/>
          <p14:tracePt t="31754" x="5892800" y="2444750"/>
          <p14:tracePt t="31771" x="5861050" y="2444750"/>
          <p14:tracePt t="31771" x="5822950" y="2444750"/>
          <p14:tracePt t="31771" x="5791200" y="2444750"/>
          <p14:tracePt t="31791" x="5753100" y="2438400"/>
          <p14:tracePt t="31791" x="5721350" y="2438400"/>
          <p14:tracePt t="31805" x="5689600" y="2438400"/>
          <p14:tracePt t="31805" x="5664200" y="2432050"/>
          <p14:tracePt t="31821" x="5632450" y="2419350"/>
          <p14:tracePt t="31821" x="5607050" y="2419350"/>
          <p14:tracePt t="31838" x="5581650" y="2413000"/>
          <p14:tracePt t="31838" x="5530850" y="2393950"/>
          <p14:tracePt t="31855" x="5505450" y="2387600"/>
          <p14:tracePt t="31855" x="5473700" y="2374900"/>
          <p14:tracePt t="31871" x="5448300" y="2368550"/>
          <p14:tracePt t="31871" x="5416550" y="2349500"/>
          <p14:tracePt t="31888" x="5384800" y="2336800"/>
          <p14:tracePt t="31888" x="5359400" y="2324100"/>
          <p14:tracePt t="31905" x="5327650" y="2311400"/>
          <p14:tracePt t="31905" x="5270500" y="2292350"/>
          <p14:tracePt t="31922" x="5245100" y="2286000"/>
          <p14:tracePt t="31922" x="5226050" y="2273300"/>
          <p14:tracePt t="31939" x="5207000" y="2273300"/>
          <p14:tracePt t="31939" x="5187950" y="2273300"/>
          <p14:tracePt t="31955" x="5168900" y="2279650"/>
          <p14:tracePt t="31955" x="5149850" y="2279650"/>
          <p14:tracePt t="31972" x="5137150" y="2286000"/>
          <p14:tracePt t="31972" x="5124450" y="2298700"/>
          <p14:tracePt t="31972" x="5105400" y="2311400"/>
          <p14:tracePt t="31991" x="5099050" y="2324100"/>
          <p14:tracePt t="32003" x="5086350" y="2343150"/>
          <p14:tracePt t="32003" x="5080000" y="2374900"/>
          <p14:tracePt t="32022" x="5080000" y="2400300"/>
          <p14:tracePt t="32022" x="5086350" y="2413000"/>
          <p14:tracePt t="32039" x="5092700" y="2425700"/>
          <p14:tracePt t="32039" x="5105400" y="2444750"/>
          <p14:tracePt t="32039" x="5124450" y="2457450"/>
          <p14:tracePt t="32058" x="5137150" y="2470150"/>
          <p14:tracePt t="32070" x="5156200" y="2476500"/>
          <p14:tracePt t="32070" x="5194300" y="2489200"/>
          <p14:tracePt t="32091" x="5213350" y="2495550"/>
          <p14:tracePt t="32091" x="5238750" y="2495550"/>
          <p14:tracePt t="32106" x="5257800" y="2495550"/>
          <p14:tracePt t="32106" x="5276850" y="2489200"/>
          <p14:tracePt t="32122" x="5302250" y="2489200"/>
          <p14:tracePt t="32122" x="5321300" y="2482850"/>
          <p14:tracePt t="32122" x="5340350" y="2482850"/>
          <p14:tracePt t="32142" x="5359400" y="2482850"/>
          <p14:tracePt t="32142" x="5378450" y="2476500"/>
          <p14:tracePt t="32156" x="5397500" y="2476500"/>
          <p14:tracePt t="32156" x="5410200" y="2476500"/>
          <p14:tracePt t="32172" x="5422900" y="2482850"/>
          <p14:tracePt t="32172" x="5429250" y="2476500"/>
          <p14:tracePt t="32189" x="5435600" y="2482850"/>
          <p14:tracePt t="32204" x="5429250" y="2489200"/>
          <p14:tracePt t="32222" x="5416550" y="2495550"/>
          <p14:tracePt t="32222" x="5403850" y="2501900"/>
          <p14:tracePt t="32239" x="5391150" y="2508250"/>
          <p14:tracePt t="32239" x="5378450" y="2514600"/>
          <p14:tracePt t="32256" x="5359400" y="2514600"/>
          <p14:tracePt t="32256" x="5346700" y="2520950"/>
          <p14:tracePt t="32256" x="5327650" y="2520950"/>
          <p14:tracePt t="32275" x="5308600" y="2520950"/>
          <p14:tracePt t="32275" x="5289550" y="2520950"/>
          <p14:tracePt t="32290" x="5270500" y="2514600"/>
          <p14:tracePt t="32290" x="5251450" y="2508250"/>
          <p14:tracePt t="32307" x="5232400" y="2501900"/>
          <p14:tracePt t="32307" x="5219700" y="2495550"/>
          <p14:tracePt t="32323" x="5200650" y="2482850"/>
          <p14:tracePt t="32323" x="5187950" y="2470150"/>
          <p14:tracePt t="32323" x="5175250" y="2451100"/>
          <p14:tracePt t="32342" x="5168900" y="2438400"/>
          <p14:tracePt t="32355" x="5168900" y="2419350"/>
          <p14:tracePt t="32355" x="5175250" y="2374900"/>
          <p14:tracePt t="32375" x="5181600" y="2355850"/>
          <p14:tracePt t="32375" x="5194300" y="2330450"/>
          <p14:tracePt t="32390" x="5213350" y="2311400"/>
          <p14:tracePt t="32390" x="5238750" y="2292350"/>
          <p14:tracePt t="32406" x="5257800" y="2266950"/>
          <p14:tracePt t="32406" x="5289550" y="2241550"/>
          <p14:tracePt t="32406" x="5321300" y="2222500"/>
          <p14:tracePt t="32426" x="5353050" y="2203450"/>
          <p14:tracePt t="32438" x="5391150" y="2178050"/>
          <p14:tracePt t="32438" x="5467350" y="2139950"/>
          <p14:tracePt t="32457" x="5511800" y="2127250"/>
          <p14:tracePt t="32457" x="5556250" y="2108200"/>
          <p14:tracePt t="32474" x="5600700" y="2095500"/>
          <p14:tracePt t="32474" x="5651500" y="2082800"/>
          <p14:tracePt t="32490" x="5702300" y="2070100"/>
          <p14:tracePt t="32490" x="5753100" y="2063750"/>
          <p14:tracePt t="32507" x="5803900" y="2063750"/>
          <p14:tracePt t="32507" x="5905500" y="2070100"/>
          <p14:tracePt t="32524" x="5962650" y="2076450"/>
          <p14:tracePt t="32524" x="6013450" y="2089150"/>
          <p14:tracePt t="32541" x="6064250" y="2108200"/>
          <p14:tracePt t="32541" x="6115050" y="2127250"/>
          <p14:tracePt t="32558" x="6159500" y="2152650"/>
          <p14:tracePt t="32558" x="6242050" y="2209800"/>
          <p14:tracePt t="32574" x="6280150" y="2247900"/>
          <p14:tracePt t="32574" x="6305550" y="2286000"/>
          <p14:tracePt t="32591" x="6330950" y="2324100"/>
          <p14:tracePt t="32591" x="6350000" y="2362200"/>
          <p14:tracePt t="32607" x="6362700" y="2400300"/>
          <p14:tracePt t="32607" x="6369050" y="2432050"/>
          <p14:tracePt t="32624" x="6375400" y="2463800"/>
          <p14:tracePt t="32624" x="6375400" y="2495550"/>
          <p14:tracePt t="32624" x="6369050" y="2520950"/>
          <p14:tracePt t="32643" x="6356350" y="2546350"/>
          <p14:tracePt t="32643" x="6337300" y="2565400"/>
          <p14:tracePt t="32659" x="6318250" y="2590800"/>
          <p14:tracePt t="32659" x="6286500" y="2616200"/>
          <p14:tracePt t="32675" x="6254750" y="2635250"/>
          <p14:tracePt t="32675" x="6223000" y="2654300"/>
          <p14:tracePt t="32691" x="6178550" y="2673350"/>
          <p14:tracePt t="32691" x="6134100" y="2698750"/>
          <p14:tracePt t="32707" x="6083300" y="2717800"/>
          <p14:tracePt t="32707" x="5981700" y="2743200"/>
          <p14:tracePt t="32727" x="5930900" y="2749550"/>
          <p14:tracePt t="32739" x="5873750" y="2755900"/>
          <p14:tracePt t="32739" x="5765800" y="2755900"/>
          <p14:tracePt t="32758" x="5715000" y="2755900"/>
          <p14:tracePt t="32758" x="5664200" y="2743200"/>
          <p14:tracePt t="32775" x="5613400" y="2736850"/>
          <p14:tracePt t="32775" x="5568950" y="2730500"/>
          <p14:tracePt t="32792" x="5524500" y="2717800"/>
          <p14:tracePt t="32792" x="5480050" y="2711450"/>
          <p14:tracePt t="32792" x="5441950" y="2698750"/>
          <p14:tracePt t="32810" x="5403850" y="2692400"/>
          <p14:tracePt t="32810" x="5372100" y="2679700"/>
          <p14:tracePt t="32825" x="5340350" y="2673350"/>
          <p14:tracePt t="32825" x="5321300" y="2660650"/>
          <p14:tracePt t="32842" x="5302250" y="2654300"/>
          <p14:tracePt t="32842" x="5289550" y="2641600"/>
          <p14:tracePt t="32858" x="5283200" y="2635250"/>
          <p14:tracePt t="32858" x="5283200" y="2609850"/>
          <p14:tracePt t="32875" x="5289550" y="2597150"/>
          <p14:tracePt t="32875" x="5295900" y="2584450"/>
          <p14:tracePt t="32891" x="5302250" y="2578100"/>
          <p14:tracePt t="32891" x="5314950" y="2571750"/>
          <p14:tracePt t="32909" x="5327650" y="2559050"/>
          <p14:tracePt t="32909" x="5340350" y="2552700"/>
          <p14:tracePt t="32927" x="5353050" y="2546350"/>
          <p14:tracePt t="32927" x="5378450" y="2533650"/>
          <p14:tracePt t="32942" x="5391150" y="2527300"/>
          <p14:tracePt t="32942" x="5403850" y="2520950"/>
          <p14:tracePt t="32959" x="5416550" y="2527300"/>
          <p14:tracePt t="32959" x="5429250" y="2527300"/>
          <p14:tracePt t="32975" x="5441950" y="2527300"/>
          <p14:tracePt t="32975" x="5454650" y="2533650"/>
          <p14:tracePt t="32992" x="5461000" y="2540000"/>
          <p14:tracePt t="32992" x="5473700" y="2546350"/>
          <p14:tracePt t="32992" x="5480050" y="2559050"/>
          <p14:tracePt t="33011" x="5486400" y="2571750"/>
          <p14:tracePt t="33024" x="5492750" y="2578100"/>
          <p14:tracePt t="33024" x="5499100" y="2609850"/>
          <p14:tracePt t="33043" x="5499100" y="2622550"/>
          <p14:tracePt t="33043" x="5499100" y="2641600"/>
          <p14:tracePt t="33059" x="5499100" y="2654300"/>
          <p14:tracePt t="33059" x="5499100" y="2667000"/>
          <p14:tracePt t="33076" x="5499100" y="2679700"/>
          <p14:tracePt t="33076" x="5492750" y="2692400"/>
          <p14:tracePt t="33076" x="5492750" y="2711450"/>
          <p14:tracePt t="33095" x="5492750" y="2724150"/>
          <p14:tracePt t="33107" x="5492750" y="2736850"/>
          <p14:tracePt t="33107" x="5486400" y="2755900"/>
          <p14:tracePt t="33126" x="5480050" y="2768600"/>
          <p14:tracePt t="33126" x="5480050" y="2774950"/>
          <p14:tracePt t="33143" x="5473700" y="2781300"/>
          <p14:tracePt t="33143" x="5473700" y="2787650"/>
          <p14:tracePt t="33143" x="5473700" y="2800350"/>
          <p14:tracePt t="33162" x="5467350" y="2800350"/>
          <p14:tracePt t="33162" x="5467350" y="2806700"/>
          <p14:tracePt t="33176" x="5467350" y="2813050"/>
          <p14:tracePt t="33191" x="5467350" y="2825750"/>
          <p14:tracePt t="33208" x="5467350" y="2832100"/>
          <p14:tracePt t="33224" x="5467350" y="2838450"/>
          <p14:tracePt t="33242" x="5473700" y="2832100"/>
          <p14:tracePt t="33342" x="5480050" y="2832100"/>
          <p14:tracePt t="33354" x="5486400" y="2825750"/>
          <p14:tracePt t="33363" x="5492750" y="2819400"/>
          <p14:tracePt t="33375" x="5499100" y="2819400"/>
          <p14:tracePt t="33375" x="5505450" y="2813050"/>
          <p14:tracePt t="33396" x="5518150" y="2813050"/>
          <p14:tracePt t="33411" x="5530850" y="2813050"/>
          <p14:tracePt t="33438" x="5524500" y="2819400"/>
          <p14:tracePt t="33506" x="5524500" y="2825750"/>
          <p14:tracePt t="33550" x="5518150" y="2825750"/>
          <p14:tracePt t="33574" x="5511800" y="2832100"/>
          <p14:tracePt t="33590" x="5505450" y="2825750"/>
          <p14:tracePt t="33610" x="5499100" y="2832100"/>
          <p14:tracePt t="33625" x="5492750" y="2838450"/>
          <p14:tracePt t="33654" x="5492750" y="2844800"/>
          <p14:tracePt t="33670" x="5486400" y="2851150"/>
          <p14:tracePt t="33686" x="5480050" y="2857500"/>
          <p14:tracePt t="33702" x="5467350" y="2863850"/>
          <p14:tracePt t="33714" x="5461000" y="2863850"/>
          <p14:tracePt t="33730" x="5454650" y="2870200"/>
          <p14:tracePt t="33770" x="5448300" y="2876550"/>
          <p14:tracePt t="33790" x="5454650" y="2876550"/>
          <p14:tracePt t="33822" x="5461000" y="2882900"/>
          <p14:tracePt t="33842" x="5467350" y="2882900"/>
          <p14:tracePt t="33858" x="5473700" y="2889250"/>
          <p14:tracePt t="33874" x="5486400" y="2889250"/>
          <p14:tracePt t="33890" x="5492750" y="2895600"/>
          <p14:tracePt t="33902" x="5499100" y="2889250"/>
          <p14:tracePt t="33918" x="5505450" y="2889250"/>
          <p14:tracePt t="33934" x="5511800" y="2889250"/>
          <p14:tracePt t="33951" x="5518150" y="2889250"/>
          <p14:tracePt t="33962" x="5524500" y="2889250"/>
          <p14:tracePt t="33986" x="5530850" y="2882900"/>
          <p14:tracePt t="34002" x="5537200" y="2882900"/>
          <p14:tracePt t="34017" x="5549900" y="2882900"/>
          <p14:tracePt t="34030" x="5549900" y="2876550"/>
          <p14:tracePt t="34044" x="5556250" y="2876550"/>
          <p14:tracePt t="34061" x="5562600" y="2882900"/>
          <p14:tracePt t="34082" x="5562600" y="2889250"/>
          <p14:tracePt t="34098" x="5568950" y="2895600"/>
          <p14:tracePt t="34115" x="5575300" y="2895600"/>
          <p14:tracePt t="34127" x="5581650" y="2901950"/>
          <p14:tracePt t="34144" x="5581650" y="2908300"/>
          <p14:tracePt t="34161" x="5581650" y="2914650"/>
          <p14:tracePt t="34178" x="5581650" y="2921000"/>
          <p14:tracePt t="34194" x="5575300" y="2921000"/>
          <p14:tracePt t="34218" x="5568950" y="2927350"/>
          <p14:tracePt t="34242" x="5562600" y="2933700"/>
          <p14:tracePt t="34254" x="5556250" y="2940050"/>
          <p14:tracePt t="34270" x="5543550" y="2952750"/>
          <p14:tracePt t="34286" x="5537200" y="2959100"/>
          <p14:tracePt t="34302" x="5530850" y="2965450"/>
          <p14:tracePt t="34311" x="5524500" y="2971800"/>
          <p14:tracePt t="34329" x="5518150" y="2971800"/>
          <p14:tracePt t="34346" x="5511800" y="2971800"/>
          <p14:tracePt t="34362" x="5505450" y="2971800"/>
          <p14:tracePt t="34378" x="5499100" y="2971800"/>
          <p14:tracePt t="34399" x="5492750" y="2978150"/>
          <p14:tracePt t="34415" x="5486400" y="2984500"/>
          <p14:tracePt t="34431" x="5480050" y="2984500"/>
          <p14:tracePt t="34445" x="5473700" y="2984500"/>
          <p14:tracePt t="34462" x="5467350" y="2984500"/>
          <p14:tracePt t="34483" x="5467350" y="2978150"/>
          <p14:tracePt t="34495" x="5454650" y="2971800"/>
          <p14:tracePt t="34512" x="5448300" y="2971800"/>
          <p14:tracePt t="34529" x="5441950" y="2971800"/>
          <p14:tracePt t="34529" x="5435600" y="2971800"/>
          <p14:tracePt t="34548" x="5429250" y="2971800"/>
          <p14:tracePt t="34548" x="5416550" y="2978150"/>
          <p14:tracePt t="34564" x="5410200" y="2984500"/>
          <p14:tracePt t="34564" x="5403850" y="2984500"/>
          <p14:tracePt t="34581" x="5397500" y="2990850"/>
          <p14:tracePt t="34581" x="5391150" y="2990850"/>
          <p14:tracePt t="34598" x="5384800" y="2997200"/>
          <p14:tracePt t="34613" x="5391150" y="2990850"/>
          <p14:tracePt t="34670" x="5397500" y="2990850"/>
          <p14:tracePt t="34682" x="5403850" y="2990850"/>
          <p14:tracePt t="34698" x="5410200" y="2997200"/>
          <p14:tracePt t="34715" x="5416550" y="3003550"/>
          <p14:tracePt t="34742" x="5410200" y="3009900"/>
          <p14:tracePt t="34766" x="5403850" y="3016250"/>
          <p14:tracePt t="34782" x="5397500" y="3016250"/>
          <p14:tracePt t="34790" x="5391150" y="3016250"/>
          <p14:tracePt t="34796" x="5384800" y="3022600"/>
          <p14:tracePt t="34796" x="5378450" y="3022600"/>
          <p14:tracePt t="34816" x="5372100" y="3022600"/>
          <p14:tracePt t="34816" x="5365750" y="3022600"/>
          <p14:tracePt t="34832" x="5359400" y="3016250"/>
          <p14:tracePt t="34832" x="5353050" y="3016250"/>
          <p14:tracePt t="34832" x="5346700" y="3009900"/>
          <p14:tracePt t="34851" x="5334000" y="3009900"/>
          <p14:tracePt t="34851" x="5327650" y="3003550"/>
          <p14:tracePt t="34865" x="5314950" y="2990850"/>
          <p14:tracePt t="34865" x="5302250" y="2984500"/>
          <p14:tracePt t="34882" x="5289550" y="2971800"/>
          <p14:tracePt t="34882" x="5276850" y="2952750"/>
          <p14:tracePt t="34899" x="5264150" y="2933700"/>
          <p14:tracePt t="34899" x="5245100" y="2889250"/>
          <p14:tracePt t="34915" x="5238750" y="2870200"/>
          <p14:tracePt t="34915" x="5232400" y="2844800"/>
          <p14:tracePt t="34933" x="5238750" y="2813050"/>
          <p14:tracePt t="34933" x="5238750" y="2787650"/>
          <p14:tracePt t="34949" x="5251450" y="2755900"/>
          <p14:tracePt t="34949" x="5257800" y="2730500"/>
          <p14:tracePt t="34966" x="5276850" y="2698750"/>
          <p14:tracePt t="34966" x="5314950" y="2635250"/>
          <p14:tracePt t="34983" x="5340350" y="2603500"/>
          <p14:tracePt t="34983" x="5372100" y="2571750"/>
          <p14:tracePt t="34999" x="5403850" y="2546350"/>
          <p14:tracePt t="34999" x="5435600" y="2520950"/>
          <p14:tracePt t="35016" x="5473700" y="2495550"/>
          <p14:tracePt t="35016" x="5518150" y="2476500"/>
          <p14:tracePt t="35016" x="5562600" y="2457450"/>
          <p14:tracePt t="35035" x="5613400" y="2444750"/>
          <p14:tracePt t="35047" x="5664200" y="2432050"/>
          <p14:tracePt t="35047" x="5765800" y="2425700"/>
          <p14:tracePt t="35067" x="5822950" y="2425700"/>
          <p14:tracePt t="35067" x="5873750" y="2432050"/>
          <p14:tracePt t="35083" x="5924550" y="2451100"/>
          <p14:tracePt t="35083" x="5969000" y="2463800"/>
          <p14:tracePt t="35099" x="6013450" y="2482850"/>
          <p14:tracePt t="35099" x="6057900" y="2514600"/>
          <p14:tracePt t="35099" x="6089650" y="2540000"/>
          <p14:tracePt t="35119" x="6121400" y="2571750"/>
          <p14:tracePt t="35131" x="6146800" y="2609850"/>
          <p14:tracePt t="35131" x="6191250" y="2679700"/>
          <p14:tracePt t="35152" x="6203950" y="2717800"/>
          <p14:tracePt t="35152" x="6210300" y="2749550"/>
          <p14:tracePt t="35166" x="6210300" y="2781300"/>
          <p14:tracePt t="35166" x="6210300" y="2806700"/>
          <p14:tracePt t="35183" x="6203950" y="2838450"/>
          <p14:tracePt t="35183" x="6197600" y="2863850"/>
          <p14:tracePt t="35200" x="6184900" y="2889250"/>
          <p14:tracePt t="35200" x="6146800" y="2933700"/>
          <p14:tracePt t="35216" x="6121400" y="2959100"/>
          <p14:tracePt t="35216" x="6096000" y="2978150"/>
          <p14:tracePt t="35233" x="6070600" y="2997200"/>
          <p14:tracePt t="35233" x="6038850" y="3016250"/>
          <p14:tracePt t="35251" x="6007100" y="3035300"/>
          <p14:tracePt t="35251" x="5975350" y="3048000"/>
          <p14:tracePt t="35267" x="5937250" y="3060700"/>
          <p14:tracePt t="35267" x="5861050" y="3079750"/>
          <p14:tracePt t="35284" x="5822950" y="3086100"/>
          <p14:tracePt t="35284" x="5778500" y="3092450"/>
          <p14:tracePt t="35300" x="5740400" y="3092450"/>
          <p14:tracePt t="35300" x="5702300" y="3092450"/>
          <p14:tracePt t="35317" x="5664200" y="3086100"/>
          <p14:tracePt t="35317" x="5626100" y="3086100"/>
          <p14:tracePt t="35317" x="5588000" y="3086100"/>
          <p14:tracePt t="35336" x="5556250" y="3079750"/>
          <p14:tracePt t="35336" x="5524500" y="3079750"/>
          <p14:tracePt t="35351" x="5492750" y="3073400"/>
          <p14:tracePt t="35351" x="5467350" y="3067050"/>
          <p14:tracePt t="35368" x="5441950" y="3060700"/>
          <p14:tracePt t="35368" x="5422900" y="3054350"/>
          <p14:tracePt t="35384" x="5410200" y="3041650"/>
          <p14:tracePt t="35384" x="5397500" y="3035300"/>
          <p14:tracePt t="35384" x="5384800" y="3022600"/>
          <p14:tracePt t="35404" x="5378450" y="3009900"/>
          <p14:tracePt t="35415" x="5365750" y="2990850"/>
          <p14:tracePt t="35415" x="5359400" y="2965450"/>
          <p14:tracePt t="35435" x="5353050" y="2952750"/>
          <p14:tracePt t="35435" x="5353050" y="2933700"/>
          <p14:tracePt t="35452" x="5353050" y="2927350"/>
          <p14:tracePt t="35452" x="5353050" y="2914650"/>
          <p14:tracePt t="35468" x="5353050" y="2908300"/>
          <p14:tracePt t="35482" x="5353050" y="2901950"/>
          <p14:tracePt t="35499" x="5359400" y="2889250"/>
          <p14:tracePt t="35516" x="5365750" y="2889250"/>
          <p14:tracePt t="35533" x="5365750" y="2882900"/>
          <p14:tracePt t="35549" x="5359400" y="2882900"/>
          <p14:tracePt t="35571" x="5359400" y="2889250"/>
          <p14:tracePt t="35582" x="5353050" y="2895600"/>
          <p14:tracePt t="35599" x="5340350" y="2901950"/>
          <p14:tracePt t="35616" x="5340350" y="2908300"/>
          <p14:tracePt t="35633" x="5334000" y="2921000"/>
          <p14:tracePt t="35650" x="5334000" y="2933700"/>
          <p14:tracePt t="35650" x="5334000" y="2946400"/>
          <p14:tracePt t="35668" x="5334000" y="2952750"/>
          <p14:tracePt t="35668" x="5334000" y="2965450"/>
          <p14:tracePt t="35685" x="5334000" y="2971800"/>
          <p14:tracePt t="35685" x="5334000" y="2997200"/>
          <p14:tracePt t="35704" x="5327650" y="3003550"/>
          <p14:tracePt t="35716" x="5327650" y="3016250"/>
          <p14:tracePt t="35716" x="5321300" y="3035300"/>
          <p14:tracePt t="35735" x="5314950" y="3041650"/>
          <p14:tracePt t="35735" x="5308600" y="3048000"/>
          <p14:tracePt t="35752" x="5302250" y="3054350"/>
          <p14:tracePt t="35766" x="5295900" y="3060700"/>
          <p14:tracePt t="35766" x="5283200" y="3060700"/>
          <p14:tracePt t="35766" x="5276850" y="3067050"/>
          <p14:tracePt t="35788" x="5270500" y="3067050"/>
          <p14:tracePt t="35800" x="5264150" y="3073400"/>
          <p14:tracePt t="35800" x="5245100" y="3073400"/>
          <p14:tracePt t="35819" x="5232400" y="3079750"/>
          <p14:tracePt t="35819" x="5219700" y="3086100"/>
          <p14:tracePt t="35835" x="5213350" y="3086100"/>
          <p14:tracePt t="35835" x="5200650" y="3092450"/>
          <p14:tracePt t="35835" x="5194300" y="3092450"/>
          <p14:tracePt t="35855" x="5181600" y="3098800"/>
          <p14:tracePt t="35867" x="5175250" y="3098800"/>
          <p14:tracePt t="35867" x="5168900" y="3105150"/>
          <p14:tracePt t="35885" x="5162550" y="3105150"/>
          <p14:tracePt t="35901" x="5168900" y="3111500"/>
          <p14:tracePt t="35923" x="5175250" y="3111500"/>
          <p14:tracePt t="35935" x="5175250" y="3117850"/>
          <p14:tracePt t="35951" x="5175250" y="3124200"/>
          <p14:tracePt t="35967" x="5175250" y="3130550"/>
          <p14:tracePt t="35984" x="5168900" y="3143250"/>
          <p14:tracePt t="35984" x="5168900" y="3149600"/>
          <p14:tracePt t="36004" x="5168900" y="3155950"/>
          <p14:tracePt t="36004" x="5162550" y="3162300"/>
          <p14:tracePt t="36020" x="5156200" y="3175000"/>
          <p14:tracePt t="36020" x="5156200" y="3187700"/>
          <p14:tracePt t="36037" x="5149850" y="3200400"/>
          <p14:tracePt t="36037" x="5143500" y="3219450"/>
          <p14:tracePt t="36037" x="5143500" y="3232150"/>
          <p14:tracePt t="36055" x="5137150" y="3251200"/>
          <p14:tracePt t="36068" x="5124450" y="3270250"/>
          <p14:tracePt t="36068" x="5111750" y="3308350"/>
          <p14:tracePt t="36088" x="5105400" y="3327400"/>
          <p14:tracePt t="36088" x="5099050" y="3346450"/>
          <p14:tracePt t="36103" x="5092700" y="3365500"/>
          <p14:tracePt t="36103" x="5086350" y="3384550"/>
          <p14:tracePt t="36119" x="5086350" y="3403600"/>
          <p14:tracePt t="36119" x="5086350" y="3422650"/>
          <p14:tracePt t="36119" x="5080000" y="3441700"/>
          <p14:tracePt t="36139" x="5080000" y="3460750"/>
          <p14:tracePt t="36151" x="5080000" y="3479800"/>
          <p14:tracePt t="36151" x="5086350" y="3524250"/>
          <p14:tracePt t="36172" x="5086350" y="3543300"/>
          <p14:tracePt t="36172" x="5092700" y="3562350"/>
          <p14:tracePt t="36187" x="5092700" y="3581400"/>
          <p14:tracePt t="36187" x="5099050" y="3594100"/>
          <p14:tracePt t="36203" x="5099050" y="3606800"/>
          <p14:tracePt t="36203" x="5105400" y="3619500"/>
          <p14:tracePt t="36220" x="5105400" y="3625850"/>
          <p14:tracePt t="36220" x="5118100" y="3651250"/>
          <p14:tracePt t="36237" x="5124450" y="3663950"/>
          <p14:tracePt t="36237" x="5124450" y="3676650"/>
          <p14:tracePt t="36254" x="5130800" y="3689350"/>
          <p14:tracePt t="36254" x="5137150" y="3702050"/>
          <p14:tracePt t="36270" x="5137150" y="3727450"/>
          <p14:tracePt t="36270" x="5143500" y="3746500"/>
          <p14:tracePt t="36287" x="5149850" y="3765550"/>
          <p14:tracePt t="36287" x="5162550" y="3803650"/>
          <p14:tracePt t="36304" x="5162550" y="3822700"/>
          <p14:tracePt t="36304" x="5168900" y="3835400"/>
          <p14:tracePt t="36321" x="5175250" y="3848100"/>
          <p14:tracePt t="36321" x="5181600" y="3867150"/>
          <p14:tracePt t="36338" x="5181600" y="3873500"/>
          <p14:tracePt t="36338" x="5187950" y="3892550"/>
          <p14:tracePt t="36356" x="5187950" y="3898900"/>
          <p14:tracePt t="36369" x="5187950" y="3905250"/>
          <p14:tracePt t="36386" x="5181600" y="3905250"/>
          <p14:tracePt t="36402" x="5175250" y="3917950"/>
          <p14:tracePt t="36419" x="5168900" y="3917950"/>
          <p14:tracePt t="36419" x="5162550" y="3924300"/>
          <p14:tracePt t="36440" x="5168900" y="3924300"/>
          <p14:tracePt t="36490" x="5175250" y="3917950"/>
          <p14:tracePt t="36499" x="5181600" y="3911600"/>
          <p14:tracePt t="36507" x="5187950" y="3911600"/>
          <p14:tracePt t="36523" x="5194300" y="3905250"/>
          <p14:tracePt t="36523" x="5194300" y="3898900"/>
          <p14:tracePt t="36538" x="5200650" y="3898900"/>
          <p14:tracePt t="36538" x="5207000" y="3892550"/>
          <p14:tracePt t="36554" x="5213350" y="3892550"/>
          <p14:tracePt t="36554" x="5219700" y="3886200"/>
          <p14:tracePt t="36571" x="5219700" y="3879850"/>
          <p14:tracePt t="36571" x="5226050" y="3879850"/>
          <p14:tracePt t="36588" x="5232400" y="3873500"/>
          <p14:tracePt t="36588" x="5251450" y="3867150"/>
          <p14:tracePt t="36605" x="5257800" y="3860800"/>
          <p14:tracePt t="36605" x="5264150" y="3854450"/>
          <p14:tracePt t="36622" x="5270500" y="3854450"/>
          <p14:tracePt t="36622" x="5276850" y="3848100"/>
          <p14:tracePt t="36638" x="5289550" y="3841750"/>
          <p14:tracePt t="36638" x="5302250" y="3835400"/>
          <p14:tracePt t="36655" x="5308600" y="3829050"/>
          <p14:tracePt t="36655" x="5314950" y="3829050"/>
          <p14:tracePt t="36672" x="5321300" y="3822700"/>
          <p14:tracePt t="36687" x="5327650" y="3816350"/>
          <p14:tracePt t="36703" x="5334000" y="3810000"/>
          <p14:tracePt t="36703" x="5340350" y="3803650"/>
          <p14:tracePt t="36722" x="5334000" y="3803650"/>
          <p14:tracePt t="36740" x="5327650" y="3803650"/>
          <p14:tracePt t="36740" x="5314950" y="3803650"/>
          <p14:tracePt t="36756" x="5308600" y="3803650"/>
          <p14:tracePt t="36756" x="5295900" y="3810000"/>
          <p14:tracePt t="36772" x="5276850" y="3810000"/>
          <p14:tracePt t="36772" x="5257800" y="3816350"/>
          <p14:tracePt t="36772" x="5232400" y="3816350"/>
          <p14:tracePt t="36791" x="5207000" y="3822700"/>
          <p14:tracePt t="36803" x="5175250" y="3829050"/>
          <p14:tracePt t="36803" x="5099050" y="3829050"/>
          <p14:tracePt t="36824" x="5048250" y="3829050"/>
          <p14:tracePt t="36824" x="4997450" y="3829050"/>
          <p14:tracePt t="36839" x="4940300" y="3822700"/>
          <p14:tracePt t="36839" x="4876800" y="3810000"/>
          <p14:tracePt t="36856" x="4806950" y="3790950"/>
          <p14:tracePt t="36856" x="4730750" y="3765550"/>
          <p14:tracePt t="36872" x="4654550" y="3740150"/>
          <p14:tracePt t="36872" x="4572000" y="3714750"/>
          <p14:tracePt t="36872" x="4489450" y="3683000"/>
          <p14:tracePt t="36891" x="4400550" y="3651250"/>
          <p14:tracePt t="36891" x="4311650" y="3613150"/>
          <p14:tracePt t="36905" x="4216400" y="3587750"/>
          <p14:tracePt t="36905" x="4127500" y="3568700"/>
          <p14:tracePt t="36923" x="4032250" y="3549650"/>
          <p14:tracePt t="36923" x="3943350" y="3530600"/>
          <p14:tracePt t="36923" x="3860800" y="3524250"/>
          <p14:tracePt t="36943" x="3778250" y="3517900"/>
          <p14:tracePt t="36943" x="3702050" y="3511550"/>
          <p14:tracePt t="36956" x="3625850" y="3511550"/>
          <p14:tracePt t="36956" x="3562350" y="3505200"/>
          <p14:tracePt t="36973" x="3505200" y="3505200"/>
          <p14:tracePt t="36973" x="3454400" y="3498850"/>
          <p14:tracePt t="36989" x="3409950" y="3492500"/>
          <p14:tracePt t="36989" x="3365500" y="3486150"/>
          <p14:tracePt t="37006" x="3327400" y="3473450"/>
          <p14:tracePt t="37006" x="3257550" y="3454400"/>
          <p14:tracePt t="37023" x="3225800" y="3448050"/>
          <p14:tracePt t="37023" x="3194050" y="3441700"/>
          <p14:tracePt t="37040" x="3162300" y="3441700"/>
          <p14:tracePt t="37040" x="3136900" y="3435350"/>
          <p14:tracePt t="37056" x="3105150" y="3435350"/>
          <p14:tracePt t="37056" x="3073400" y="3441700"/>
          <p14:tracePt t="37056" x="3048000" y="3441700"/>
          <p14:tracePt t="37075" x="3016250" y="3448050"/>
          <p14:tracePt t="37088" x="2990850" y="3448050"/>
          <p14:tracePt t="37088" x="2927350" y="3448050"/>
          <p14:tracePt t="37108" x="2895600" y="3448050"/>
          <p14:tracePt t="37108" x="2857500" y="3441700"/>
          <p14:tracePt t="37124" x="2819400" y="3435350"/>
          <p14:tracePt t="37124" x="2781300" y="3429000"/>
          <p14:tracePt t="37140" x="2736850" y="3416300"/>
          <p14:tracePt t="37140" x="2698750" y="3409950"/>
          <p14:tracePt t="37140" x="2654300" y="3397250"/>
          <p14:tracePt t="37159" x="2609850" y="3384550"/>
          <p14:tracePt t="37171" x="2571750" y="3371850"/>
          <p14:tracePt t="37171" x="2495550" y="3333750"/>
          <p14:tracePt t="37192" x="2470150" y="3314700"/>
          <p14:tracePt t="37192" x="2444750" y="3282950"/>
          <p14:tracePt t="37207" x="2425700" y="3257550"/>
          <p14:tracePt t="37207" x="2413000" y="3219450"/>
          <p14:tracePt t="37224" x="2413000" y="3181350"/>
          <p14:tracePt t="37224" x="2413000" y="3143250"/>
          <p14:tracePt t="37240" x="2419350" y="3098800"/>
          <p14:tracePt t="37240" x="2457450" y="3016250"/>
          <p14:tracePt t="37257" x="2482850" y="2978150"/>
          <p14:tracePt t="37257" x="2508250" y="2940050"/>
          <p14:tracePt t="37274" x="2546350" y="2901950"/>
          <p14:tracePt t="37274" x="2584450" y="2870200"/>
          <p14:tracePt t="37290" x="2628900" y="2844800"/>
          <p14:tracePt t="37290" x="2679700" y="2819400"/>
          <p14:tracePt t="37307" x="2730500" y="2794000"/>
          <p14:tracePt t="37307" x="2857500" y="2768600"/>
          <p14:tracePt t="37323" x="2921000" y="2768600"/>
          <p14:tracePt t="37323" x="2990850" y="2768600"/>
          <p14:tracePt t="37341" x="3060700" y="2768600"/>
          <p14:tracePt t="37341" x="3130550" y="2781300"/>
          <p14:tracePt t="37357" x="3200400" y="2794000"/>
          <p14:tracePt t="37357" x="3270250" y="2813050"/>
          <p14:tracePt t="37357" x="3340100" y="2832100"/>
          <p14:tracePt t="37376" x="3409950" y="2857500"/>
          <p14:tracePt t="37376" x="3473450" y="2882900"/>
          <p14:tracePt t="37392" x="3543300" y="2908300"/>
          <p14:tracePt t="37392" x="3606800" y="2933700"/>
          <p14:tracePt t="37408" x="3670300" y="2959100"/>
          <p14:tracePt t="37408" x="3733800" y="2984500"/>
          <p14:tracePt t="37425" x="3797300" y="3009900"/>
          <p14:tracePt t="37425" x="3854450" y="3041650"/>
          <p14:tracePt t="37425" x="3905250" y="3067050"/>
          <p14:tracePt t="37443" x="3956050" y="3092450"/>
          <p14:tracePt t="37456" x="4000500" y="3124200"/>
          <p14:tracePt t="37456" x="4044950" y="3155950"/>
          <p14:tracePt t="37476" x="4121150" y="3219450"/>
          <p14:tracePt t="37476" x="4159250" y="3251200"/>
          <p14:tracePt t="37492" x="4191000" y="3282950"/>
          <p14:tracePt t="37492" x="4222750" y="3314700"/>
          <p14:tracePt t="37508" x="4260850" y="3340100"/>
          <p14:tracePt t="37508" x="4292600" y="3371850"/>
          <p14:tracePt t="37524" x="4337050" y="3397250"/>
          <p14:tracePt t="37524" x="4419600" y="3454400"/>
          <p14:tracePt t="37543" x="4464050" y="3479800"/>
          <p14:tracePt t="37543" x="4514850" y="3505200"/>
          <p14:tracePt t="37558" x="4572000" y="3530600"/>
          <p14:tracePt t="37558" x="4622800" y="3562350"/>
          <p14:tracePt t="37575" x="4679950" y="3587750"/>
          <p14:tracePt t="37575" x="4730750" y="3613150"/>
          <p14:tracePt t="37592" x="4787900" y="3638550"/>
          <p14:tracePt t="37592" x="4845050" y="3670300"/>
          <p14:tracePt t="37608" x="4902200" y="3695700"/>
          <p14:tracePt t="37608" x="5022850" y="3765550"/>
          <p14:tracePt t="37625" x="5086350" y="3790950"/>
          <p14:tracePt t="37625" x="5156200" y="3822700"/>
          <p14:tracePt t="37641" x="5219700" y="3854450"/>
          <p14:tracePt t="37656" x="5302250" y="3854450"/>
          <p14:tracePt t="37656" x="5378450" y="3886200"/>
          <p14:tracePt t="37938" x="6242050" y="5695950"/>
          <p14:tracePt t="37944" x="6242050" y="5702300"/>
          <p14:tracePt t="37944" x="6235700" y="5708650"/>
          <p14:tracePt t="37960" x="6229350" y="5721350"/>
          <p14:tracePt t="37960" x="6223000" y="5734050"/>
          <p14:tracePt t="37976" x="6216650" y="5746750"/>
          <p14:tracePt t="37976" x="6203950" y="5753100"/>
          <p14:tracePt t="37993" x="6191250" y="5765800"/>
          <p14:tracePt t="37993" x="6178550" y="5778500"/>
          <p14:tracePt t="37993" x="6159500" y="5791200"/>
          <p14:tracePt t="38012" x="6134100" y="5803900"/>
          <p14:tracePt t="38025" x="6115050" y="5816600"/>
          <p14:tracePt t="38025" x="6064250" y="5848350"/>
          <p14:tracePt t="38043" x="6032500" y="5861050"/>
          <p14:tracePt t="38043" x="6000750" y="5873750"/>
          <p14:tracePt t="38060" x="5969000" y="5886450"/>
          <p14:tracePt t="38060" x="5930900" y="5899150"/>
          <p14:tracePt t="38076" x="5899150" y="5911850"/>
          <p14:tracePt t="38076" x="5861050" y="5918200"/>
          <p14:tracePt t="38076" x="5822950" y="5924550"/>
          <p14:tracePt t="38095" x="5791200" y="5924550"/>
          <p14:tracePt t="38095" x="5753100" y="5924550"/>
          <p14:tracePt t="38110" x="5715000" y="5924550"/>
          <p14:tracePt t="38110" x="5676900" y="5918200"/>
          <p14:tracePt t="38126" x="5645150" y="5905500"/>
          <p14:tracePt t="38126" x="5607050" y="5892800"/>
          <p14:tracePt t="38144" x="5575300" y="5880100"/>
          <p14:tracePt t="38144" x="5543550" y="5861050"/>
          <p14:tracePt t="38160" x="5518150" y="5842000"/>
          <p14:tracePt t="38160" x="5473700" y="5791200"/>
          <p14:tracePt t="38177" x="5461000" y="5765800"/>
          <p14:tracePt t="38177" x="5454650" y="5740400"/>
          <p14:tracePt t="38194" x="5454650" y="5715000"/>
          <p14:tracePt t="38194" x="5454650" y="5689600"/>
          <p14:tracePt t="38210" x="5467350" y="5664200"/>
          <p14:tracePt t="38210" x="5499100" y="5600700"/>
          <p14:tracePt t="38228" x="5518150" y="5575300"/>
          <p14:tracePt t="38228" x="5549900" y="5543550"/>
          <p14:tracePt t="38244" x="5581650" y="5511800"/>
          <p14:tracePt t="38244" x="5613400" y="5480050"/>
          <p14:tracePt t="38261" x="5657850" y="5454650"/>
          <p14:tracePt t="38261" x="5702300" y="5429250"/>
          <p14:tracePt t="38277" x="5753100" y="5410200"/>
          <p14:tracePt t="38277" x="5810250" y="5391150"/>
          <p14:tracePt t="38277" x="5867400" y="5372100"/>
          <p14:tracePt t="38296" x="5924550" y="5365750"/>
          <p14:tracePt t="38309" x="5988050" y="5359400"/>
          <p14:tracePt t="38309" x="6108700" y="5359400"/>
          <p14:tracePt t="38327" x="6172200" y="5372100"/>
          <p14:tracePt t="38327" x="6229350" y="5384800"/>
          <p14:tracePt t="38344" x="6280150" y="5397500"/>
          <p14:tracePt t="38344" x="6330950" y="5416550"/>
          <p14:tracePt t="38344" x="6375400" y="5435600"/>
          <p14:tracePt t="38364" x="6413500" y="5461000"/>
          <p14:tracePt t="38375" x="6445250" y="5486400"/>
          <p14:tracePt t="38375" x="6470650" y="5511800"/>
          <p14:tracePt t="38375" x="6489700" y="5543550"/>
          <p14:tracePt t="38396" x="6508750" y="5568950"/>
          <p14:tracePt t="38396" x="6515100" y="5607050"/>
          <p14:tracePt t="38411" x="6515100" y="5638800"/>
          <p14:tracePt t="38411" x="6508750" y="5676900"/>
          <p14:tracePt t="38411" x="6502400" y="5708650"/>
          <p14:tracePt t="38431" x="6489700" y="5740400"/>
          <p14:tracePt t="38442" x="6477000" y="5778500"/>
          <p14:tracePt t="38442" x="6457950" y="5810250"/>
          <p14:tracePt t="38442" x="6432550" y="5848350"/>
          <p14:tracePt t="38464" x="6407150" y="5873750"/>
          <p14:tracePt t="38464" x="6381750" y="5905500"/>
          <p14:tracePt t="38478" x="6356350" y="5937250"/>
          <p14:tracePt t="38478" x="6330950" y="5962650"/>
          <p14:tracePt t="38495" x="6299200" y="5981700"/>
          <p14:tracePt t="38495" x="6267450" y="6000750"/>
          <p14:tracePt t="38511" x="6235700" y="6019800"/>
          <p14:tracePt t="38511" x="6172200" y="6051550"/>
          <p14:tracePt t="38528" x="6146800" y="6064250"/>
          <p14:tracePt t="38528" x="6115050" y="6070600"/>
          <p14:tracePt t="38545" x="6083300" y="6076950"/>
          <p14:tracePt t="38545" x="6051550" y="6083300"/>
          <p14:tracePt t="38561" x="6026150" y="6089650"/>
          <p14:tracePt t="38561" x="6000750" y="6096000"/>
          <p14:tracePt t="38578" x="5975350" y="6102350"/>
          <p14:tracePt t="38578" x="5949950" y="6102350"/>
          <p14:tracePt t="38596" x="5911850" y="6115050"/>
          <p14:tracePt t="38596" x="5892800" y="6115050"/>
          <p14:tracePt t="38612" x="5873750" y="6121400"/>
          <p14:tracePt t="38612" x="5854700" y="6127750"/>
          <p14:tracePt t="38628" x="5842000" y="6127750"/>
          <p14:tracePt t="38628" x="5822950" y="6134100"/>
          <p14:tracePt t="38628" x="5810250" y="6134100"/>
          <p14:tracePt t="38647" x="5797550" y="6134100"/>
          <p14:tracePt t="38660" x="5791200" y="6134100"/>
          <p14:tracePt t="38660" x="5772150" y="6121400"/>
          <p14:tracePt t="38681" x="5765800" y="6121400"/>
          <p14:tracePt t="38681" x="5759450" y="6115050"/>
          <p14:tracePt t="38696" x="5753100" y="6108700"/>
          <p14:tracePt t="38696" x="5753100" y="6102350"/>
          <p14:tracePt t="38712" x="5746750" y="6096000"/>
          <p14:tracePt t="38712" x="5740400" y="6089650"/>
          <p14:tracePt t="38729" x="5740400" y="6083300"/>
          <p14:tracePt t="38729" x="5734050" y="6076950"/>
          <p14:tracePt t="38729" x="5734050" y="6070600"/>
          <p14:tracePt t="38748" x="5734050" y="6064250"/>
          <p14:tracePt t="38760" x="5734050" y="6057900"/>
          <p14:tracePt t="38760" x="5734050" y="6051550"/>
          <p14:tracePt t="38779" x="5740400" y="6045200"/>
          <p14:tracePt t="38794" x="5740400" y="6038850"/>
          <p14:tracePt t="38811" x="5740400" y="6032500"/>
          <p14:tracePt t="38835" x="5734050" y="6026150"/>
          <p14:tracePt t="38859" x="5727700" y="6019800"/>
          <p14:tracePt t="38883" x="5727700" y="6013450"/>
          <p14:tracePt t="38888" x="5721350" y="6007100"/>
          <p14:tracePt t="38896" x="5721350" y="6000750"/>
          <p14:tracePt t="38896" x="5715000" y="5988050"/>
          <p14:tracePt t="38913" x="5708650" y="5981700"/>
          <p14:tracePt t="38913" x="5708650" y="5962650"/>
          <p14:tracePt t="38931" x="5702300" y="5943600"/>
          <p14:tracePt t="38931" x="5702300" y="5924550"/>
          <p14:tracePt t="38931" x="5695950" y="5911850"/>
          <p14:tracePt t="38949" x="5695950" y="5892800"/>
          <p14:tracePt t="38961" x="5689600" y="5867400"/>
          <p14:tracePt t="38961" x="5683250" y="5816600"/>
          <p14:tracePt t="38980" x="5676900" y="5791200"/>
          <p14:tracePt t="38980" x="5670550" y="57721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ja-JP" altLang="en-US"/>
              <a:t>実験の目的と制御因子</a:t>
            </a:r>
          </a:p>
        </p:txBody>
      </p:sp>
      <p:sp>
        <p:nvSpPr>
          <p:cNvPr id="358403" name="Rectangle 3"/>
          <p:cNvSpPr>
            <a:spLocks noChangeArrowheads="1"/>
          </p:cNvSpPr>
          <p:nvPr/>
        </p:nvSpPr>
        <p:spPr bwMode="auto">
          <a:xfrm>
            <a:off x="571472" y="1285860"/>
            <a:ext cx="6705600" cy="457200"/>
          </a:xfrm>
          <a:prstGeom prst="rect">
            <a:avLst/>
          </a:prstGeom>
          <a:noFill/>
          <a:ln w="38100">
            <a:noFill/>
            <a:miter lim="800000"/>
            <a:headEnd/>
            <a:tailEnd/>
          </a:ln>
          <a:effectLst/>
        </p:spPr>
        <p:txBody>
          <a:bodyPr>
            <a:spAutoFit/>
          </a:bodyPr>
          <a:lstStyle/>
          <a:p>
            <a:pPr>
              <a:spcBef>
                <a:spcPct val="50000"/>
              </a:spcBef>
            </a:pPr>
            <a:r>
              <a:rPr lang="ja-JP" altLang="en-US"/>
              <a:t>実験の目的から制御因子を決める（複数でもよい）</a:t>
            </a:r>
          </a:p>
        </p:txBody>
      </p:sp>
      <p:sp>
        <p:nvSpPr>
          <p:cNvPr id="358404" name="Rectangle 4"/>
          <p:cNvSpPr>
            <a:spLocks noChangeArrowheads="1"/>
          </p:cNvSpPr>
          <p:nvPr/>
        </p:nvSpPr>
        <p:spPr bwMode="auto">
          <a:xfrm>
            <a:off x="1104872" y="5476860"/>
            <a:ext cx="4298950" cy="457200"/>
          </a:xfrm>
          <a:prstGeom prst="rect">
            <a:avLst/>
          </a:prstGeom>
          <a:noFill/>
          <a:ln w="38100">
            <a:noFill/>
            <a:miter lim="800000"/>
            <a:headEnd/>
            <a:tailEnd/>
          </a:ln>
          <a:effectLst/>
        </p:spPr>
        <p:txBody>
          <a:bodyPr wrap="none">
            <a:spAutoFit/>
          </a:bodyPr>
          <a:lstStyle/>
          <a:p>
            <a:pPr>
              <a:spcBef>
                <a:spcPct val="50000"/>
              </a:spcBef>
            </a:pPr>
            <a:r>
              <a:rPr lang="ja-JP" altLang="en-US"/>
              <a:t>制御因子：　品種，作期，施肥量</a:t>
            </a:r>
          </a:p>
        </p:txBody>
      </p:sp>
      <p:sp>
        <p:nvSpPr>
          <p:cNvPr id="358405" name="Rectangle 5"/>
          <p:cNvSpPr>
            <a:spLocks noChangeArrowheads="1"/>
          </p:cNvSpPr>
          <p:nvPr/>
        </p:nvSpPr>
        <p:spPr bwMode="auto">
          <a:xfrm>
            <a:off x="571472" y="4867260"/>
            <a:ext cx="7366000" cy="457200"/>
          </a:xfrm>
          <a:prstGeom prst="rect">
            <a:avLst/>
          </a:prstGeom>
          <a:noFill/>
          <a:ln w="38100">
            <a:noFill/>
            <a:miter lim="800000"/>
            <a:headEnd/>
            <a:tailEnd/>
          </a:ln>
          <a:effectLst/>
        </p:spPr>
        <p:txBody>
          <a:bodyPr wrap="none">
            <a:spAutoFit/>
          </a:bodyPr>
          <a:lstStyle/>
          <a:p>
            <a:pPr>
              <a:spcBef>
                <a:spcPct val="50000"/>
              </a:spcBef>
            </a:pPr>
            <a:r>
              <a:rPr lang="ja-JP" altLang="en-US"/>
              <a:t>３．多収となる品種とそれに適した作期，施肥量を決める</a:t>
            </a:r>
          </a:p>
        </p:txBody>
      </p:sp>
      <p:sp>
        <p:nvSpPr>
          <p:cNvPr id="358406" name="Rectangle 6"/>
          <p:cNvSpPr>
            <a:spLocks noChangeArrowheads="1"/>
          </p:cNvSpPr>
          <p:nvPr/>
        </p:nvSpPr>
        <p:spPr bwMode="auto">
          <a:xfrm>
            <a:off x="1104872" y="4105260"/>
            <a:ext cx="6935788" cy="457200"/>
          </a:xfrm>
          <a:prstGeom prst="rect">
            <a:avLst/>
          </a:prstGeom>
          <a:noFill/>
          <a:ln w="38100">
            <a:noFill/>
            <a:miter lim="800000"/>
            <a:headEnd/>
            <a:tailEnd/>
          </a:ln>
          <a:effectLst/>
        </p:spPr>
        <p:txBody>
          <a:bodyPr wrap="none">
            <a:spAutoFit/>
          </a:bodyPr>
          <a:lstStyle/>
          <a:p>
            <a:pPr>
              <a:spcBef>
                <a:spcPct val="50000"/>
              </a:spcBef>
            </a:pPr>
            <a:r>
              <a:rPr lang="ja-JP" altLang="en-US"/>
              <a:t>制御因子とは，現場でも，実験の場でも制御するもの</a:t>
            </a:r>
          </a:p>
        </p:txBody>
      </p:sp>
      <p:sp>
        <p:nvSpPr>
          <p:cNvPr id="358407" name="Rectangle 7"/>
          <p:cNvSpPr>
            <a:spLocks noChangeArrowheads="1"/>
          </p:cNvSpPr>
          <p:nvPr/>
        </p:nvSpPr>
        <p:spPr bwMode="auto">
          <a:xfrm>
            <a:off x="1104872" y="3571860"/>
            <a:ext cx="3181350" cy="457200"/>
          </a:xfrm>
          <a:prstGeom prst="rect">
            <a:avLst/>
          </a:prstGeom>
          <a:noFill/>
          <a:ln w="38100">
            <a:noFill/>
            <a:miter lim="800000"/>
            <a:headEnd/>
            <a:tailEnd/>
          </a:ln>
          <a:effectLst/>
        </p:spPr>
        <p:txBody>
          <a:bodyPr wrap="none">
            <a:spAutoFit/>
          </a:bodyPr>
          <a:lstStyle/>
          <a:p>
            <a:pPr>
              <a:spcBef>
                <a:spcPct val="50000"/>
              </a:spcBef>
            </a:pPr>
            <a:r>
              <a:rPr lang="ja-JP" altLang="en-US"/>
              <a:t>制御因子：　品種，作期</a:t>
            </a:r>
          </a:p>
        </p:txBody>
      </p:sp>
      <p:sp>
        <p:nvSpPr>
          <p:cNvPr id="358408" name="Rectangle 8"/>
          <p:cNvSpPr>
            <a:spLocks noChangeArrowheads="1"/>
          </p:cNvSpPr>
          <p:nvPr/>
        </p:nvSpPr>
        <p:spPr bwMode="auto">
          <a:xfrm>
            <a:off x="571472" y="3038460"/>
            <a:ext cx="6248400" cy="457200"/>
          </a:xfrm>
          <a:prstGeom prst="rect">
            <a:avLst/>
          </a:prstGeom>
          <a:noFill/>
          <a:ln w="38100">
            <a:noFill/>
            <a:miter lim="800000"/>
            <a:headEnd/>
            <a:tailEnd/>
          </a:ln>
          <a:effectLst/>
        </p:spPr>
        <p:txBody>
          <a:bodyPr wrap="none">
            <a:spAutoFit/>
          </a:bodyPr>
          <a:lstStyle/>
          <a:p>
            <a:pPr>
              <a:spcBef>
                <a:spcPct val="50000"/>
              </a:spcBef>
            </a:pPr>
            <a:r>
              <a:rPr lang="ja-JP" altLang="en-US"/>
              <a:t>２．多収となる品種とそれに適した作期を決める</a:t>
            </a:r>
          </a:p>
        </p:txBody>
      </p:sp>
      <p:sp>
        <p:nvSpPr>
          <p:cNvPr id="358409" name="Rectangle 9"/>
          <p:cNvSpPr>
            <a:spLocks noChangeArrowheads="1"/>
          </p:cNvSpPr>
          <p:nvPr/>
        </p:nvSpPr>
        <p:spPr bwMode="auto">
          <a:xfrm>
            <a:off x="1104872" y="2428860"/>
            <a:ext cx="2368550" cy="457200"/>
          </a:xfrm>
          <a:prstGeom prst="rect">
            <a:avLst/>
          </a:prstGeom>
          <a:noFill/>
          <a:ln w="38100">
            <a:noFill/>
            <a:miter lim="800000"/>
            <a:headEnd/>
            <a:tailEnd/>
          </a:ln>
          <a:effectLst/>
        </p:spPr>
        <p:txBody>
          <a:bodyPr wrap="none">
            <a:spAutoFit/>
          </a:bodyPr>
          <a:lstStyle/>
          <a:p>
            <a:pPr>
              <a:spcBef>
                <a:spcPct val="50000"/>
              </a:spcBef>
            </a:pPr>
            <a:r>
              <a:rPr lang="ja-JP" altLang="en-US"/>
              <a:t>制御因子：　品種</a:t>
            </a:r>
          </a:p>
        </p:txBody>
      </p:sp>
      <p:sp>
        <p:nvSpPr>
          <p:cNvPr id="358410" name="Rectangle 10"/>
          <p:cNvSpPr>
            <a:spLocks noChangeArrowheads="1"/>
          </p:cNvSpPr>
          <p:nvPr/>
        </p:nvSpPr>
        <p:spPr bwMode="auto">
          <a:xfrm>
            <a:off x="571472" y="1895460"/>
            <a:ext cx="6086475" cy="457200"/>
          </a:xfrm>
          <a:prstGeom prst="rect">
            <a:avLst/>
          </a:prstGeom>
          <a:noFill/>
          <a:ln w="38100">
            <a:noFill/>
            <a:miter lim="800000"/>
            <a:headEnd/>
            <a:tailEnd/>
          </a:ln>
          <a:effectLst/>
        </p:spPr>
        <p:txBody>
          <a:bodyPr wrap="none">
            <a:spAutoFit/>
          </a:bodyPr>
          <a:lstStyle/>
          <a:p>
            <a:pPr>
              <a:spcBef>
                <a:spcPct val="50000"/>
              </a:spcBef>
            </a:pPr>
            <a:r>
              <a:rPr lang="ja-JP" altLang="en-US"/>
              <a:t>１．島根県で多収となる品種はどれかを決める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56611514"/>
      </p:ext>
    </p:extLst>
  </p:cSld>
  <p:clrMapOvr>
    <a:masterClrMapping/>
  </p:clrMapOvr>
  <mc:AlternateContent xmlns:mc="http://schemas.openxmlformats.org/markup-compatibility/2006">
    <mc:Choice xmlns:p14="http://schemas.microsoft.com/office/powerpoint/2010/main" Requires="p14">
      <p:transition spd="slow" p14:dur="2000" advTm="67830"/>
    </mc:Choice>
    <mc:Fallback>
      <p:transition spd="slow" advTm="678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600" x="3860800" y="1117600"/>
          <p14:tracePt t="3631" x="3860800" y="1111250"/>
          <p14:tracePt t="3638" x="3854450" y="1098550"/>
          <p14:tracePt t="3638" x="3848100" y="1092200"/>
          <p14:tracePt t="3653" x="3841750" y="1079500"/>
          <p14:tracePt t="3653" x="3835400" y="1066800"/>
          <p14:tracePt t="3670" x="3835400" y="1060450"/>
          <p14:tracePt t="3670" x="3835400" y="1054100"/>
          <p14:tracePt t="3687" x="3829050" y="1060450"/>
          <p14:tracePt t="3707" x="3835400" y="1066800"/>
          <p14:tracePt t="3707" x="3835400" y="1073150"/>
          <p14:tracePt t="3720" x="3835400" y="1079500"/>
          <p14:tracePt t="3720" x="3835400" y="1092200"/>
          <p14:tracePt t="3737" x="3841750" y="1104900"/>
          <p14:tracePt t="3737" x="3848100" y="1111250"/>
          <p14:tracePt t="3753" x="3854450" y="1123950"/>
          <p14:tracePt t="3753" x="3873500" y="1143000"/>
          <p14:tracePt t="3771" x="3879850" y="1149350"/>
          <p14:tracePt t="3771" x="3886200" y="1162050"/>
          <p14:tracePt t="3787" x="3892550" y="1168400"/>
          <p14:tracePt t="3787" x="3898900" y="1181100"/>
          <p14:tracePt t="3803" x="3905250" y="1187450"/>
          <p14:tracePt t="3803" x="3905250" y="1193800"/>
          <p14:tracePt t="3820" x="3911600" y="1206500"/>
          <p14:tracePt t="3820" x="3911600" y="1212850"/>
          <p14:tracePt t="3820" x="3911600" y="1219200"/>
          <p14:tracePt t="3840" x="3911600" y="1225550"/>
          <p14:tracePt t="3852" x="3911600" y="1231900"/>
          <p14:tracePt t="3869" x="3905250" y="1244600"/>
          <p14:tracePt t="3885" x="3898900" y="1250950"/>
          <p14:tracePt t="3929" x="3892550" y="1257300"/>
          <p14:tracePt t="3949" x="3886200" y="1257300"/>
          <p14:tracePt t="3981" x="3879850" y="1257300"/>
          <p14:tracePt t="4010" x="3873500" y="1257300"/>
          <p14:tracePt t="4026" x="3867150" y="1257300"/>
          <p14:tracePt t="4042" x="3873500" y="1257300"/>
          <p14:tracePt t="4138" x="3879850" y="1257300"/>
          <p14:tracePt t="4189" x="3879850" y="1244600"/>
          <p14:tracePt t="4205" x="3886200" y="1238250"/>
          <p14:tracePt t="4239" x="3886200" y="1231900"/>
          <p14:tracePt t="4250" x="3886200" y="1225550"/>
          <p14:tracePt t="4274" x="3879850" y="1219200"/>
          <p14:tracePt t="4298" x="3873500" y="1212850"/>
          <p14:tracePt t="4318" x="3873500" y="1206500"/>
          <p14:tracePt t="4350" x="3879850" y="1200150"/>
          <p14:tracePt t="4366" x="3886200" y="1200150"/>
          <p14:tracePt t="4385" x="3892550" y="1193800"/>
          <p14:tracePt t="4425" x="3892550" y="1187450"/>
          <p14:tracePt t="4461" x="3892550" y="1181100"/>
          <p14:tracePt t="4477" x="3898900" y="1181100"/>
          <p14:tracePt t="4497" x="3892550" y="1187450"/>
          <p14:tracePt t="4605" x="3886200" y="1187450"/>
          <p14:tracePt t="4657" x="3892550" y="1187450"/>
          <p14:tracePt t="4737" x="3898900" y="1187450"/>
          <p14:tracePt t="4769" x="3905250" y="1193800"/>
          <p14:tracePt t="4786" x="3905250" y="1200150"/>
          <p14:tracePt t="4806" x="3898900" y="1206500"/>
          <p14:tracePt t="4829" x="3898900" y="1212850"/>
          <p14:tracePt t="4845" x="3892550" y="1219200"/>
          <p14:tracePt t="4858" x="3886200" y="1225550"/>
          <p14:tracePt t="4881" x="3879850" y="1225550"/>
          <p14:tracePt t="4905" x="3873500" y="1231900"/>
          <p14:tracePt t="4926" x="3879850" y="1231900"/>
          <p14:tracePt t="5010" x="3886200" y="1231900"/>
          <p14:tracePt t="5029" x="3892550" y="1231900"/>
          <p14:tracePt t="5053" x="3898900" y="1231900"/>
          <p14:tracePt t="5069" x="3905250" y="1231900"/>
          <p14:tracePt t="5085" x="3917950" y="1231900"/>
          <p14:tracePt t="5097" x="3924300" y="1225550"/>
          <p14:tracePt t="5114" x="3930650" y="1225550"/>
          <p14:tracePt t="5122" x="3937000" y="1219200"/>
          <p14:tracePt t="5139" x="3943350" y="1219200"/>
          <p14:tracePt t="5139" x="3956050" y="1219200"/>
          <p14:tracePt t="5158" x="3968750" y="1212850"/>
          <p14:tracePt t="5158" x="3975100" y="1212850"/>
          <p14:tracePt t="5175" x="3981450" y="1212850"/>
          <p14:tracePt t="5175" x="3987800" y="1212850"/>
          <p14:tracePt t="5191" x="4000500" y="1212850"/>
          <p14:tracePt t="5191" x="4013200" y="1206500"/>
          <p14:tracePt t="5207" x="4025900" y="1206500"/>
          <p14:tracePt t="5207" x="4038600" y="1200150"/>
          <p14:tracePt t="5207" x="4051300" y="1193800"/>
          <p14:tracePt t="5227" x="4064000" y="1187450"/>
          <p14:tracePt t="5239" x="4083050" y="1181100"/>
          <p14:tracePt t="5239" x="4114800" y="1174750"/>
          <p14:tracePt t="5258" x="4127500" y="1168400"/>
          <p14:tracePt t="5258" x="4146550" y="1162050"/>
          <p14:tracePt t="5275" x="4159250" y="1162050"/>
          <p14:tracePt t="5275" x="4171950" y="1155700"/>
          <p14:tracePt t="5291" x="4184650" y="1155700"/>
          <p14:tracePt t="5291" x="4203700" y="1149350"/>
          <p14:tracePt t="5291" x="4210050" y="1149350"/>
          <p14:tracePt t="5311" x="4222750" y="1149350"/>
          <p14:tracePt t="5323" x="4235450" y="1149350"/>
          <p14:tracePt t="5323" x="4254500" y="1155700"/>
          <p14:tracePt t="5341" x="4260850" y="1155700"/>
          <p14:tracePt t="5341" x="4273550" y="1155700"/>
          <p14:tracePt t="5358" x="4279900" y="1162050"/>
          <p14:tracePt t="5358" x="4286250" y="1162050"/>
          <p14:tracePt t="5375" x="4292600" y="1168400"/>
          <p14:tracePt t="5375" x="4298950" y="1174750"/>
          <p14:tracePt t="5391" x="4298950" y="1187450"/>
          <p14:tracePt t="5406" x="4298950" y="1193800"/>
          <p14:tracePt t="5423" x="4298950" y="1200150"/>
          <p14:tracePt t="5440" x="4298950" y="1206500"/>
          <p14:tracePt t="5440" x="4305300" y="1206500"/>
          <p14:tracePt t="5459" x="4305300" y="1212850"/>
          <p14:tracePt t="5473" x="4305300" y="1219200"/>
          <p14:tracePt t="5490" x="4311650" y="1225550"/>
          <p14:tracePt t="5507" x="4311650" y="1231900"/>
          <p14:tracePt t="5524" x="4311650" y="1238250"/>
          <p14:tracePt t="5549" x="4311650" y="1244600"/>
          <p14:tracePt t="5578" x="4305300" y="1250950"/>
          <p14:tracePt t="5601" x="4298950" y="1257300"/>
          <p14:tracePt t="5617" x="4292600" y="1263650"/>
          <p14:tracePt t="5629" x="4286250" y="1270000"/>
          <p14:tracePt t="5646" x="4279900" y="1270000"/>
          <p14:tracePt t="5662" x="4273550" y="1270000"/>
          <p14:tracePt t="5678" x="4273550" y="1263650"/>
          <p14:tracePt t="5766" x="4279900" y="1270000"/>
          <p14:tracePt t="5806" x="4279900" y="1276350"/>
          <p14:tracePt t="5826" x="4273550" y="1282700"/>
          <p14:tracePt t="5842" x="4267200" y="1289050"/>
          <p14:tracePt t="5869" x="4260850" y="1289050"/>
          <p14:tracePt t="5902" x="4254500" y="1289050"/>
          <p14:tracePt t="5930" x="4254500" y="1295400"/>
          <p14:tracePt t="6038" x="4260850" y="1289050"/>
          <p14:tracePt t="6098" x="4267200" y="1282700"/>
          <p14:tracePt t="6134" x="4267200" y="1276350"/>
          <p14:tracePt t="6157" x="4273550" y="1270000"/>
          <p14:tracePt t="6178" x="4279900" y="1270000"/>
          <p14:tracePt t="6218" x="4279900" y="1276350"/>
          <p14:tracePt t="6262" x="4279900" y="1282700"/>
          <p14:tracePt t="6278" x="4279900" y="1289050"/>
          <p14:tracePt t="6298" x="4273550" y="1289050"/>
          <p14:tracePt t="6382" x="4279900" y="1289050"/>
          <p14:tracePt t="6470" x="4279900" y="1282700"/>
          <p14:tracePt t="6493" x="4286250" y="1276350"/>
          <p14:tracePt t="6509" x="4292600" y="1276350"/>
          <p14:tracePt t="6530" x="4298950" y="1270000"/>
          <p14:tracePt t="6546" x="4305300" y="1270000"/>
          <p14:tracePt t="6562" x="4311650" y="1270000"/>
          <p14:tracePt t="6578" x="4324350" y="1263650"/>
          <p14:tracePt t="6590" x="4324350" y="1270000"/>
          <p14:tracePt t="6598" x="4330700" y="1263650"/>
          <p14:tracePt t="6610" x="4337050" y="1263650"/>
          <p14:tracePt t="6610" x="4349750" y="1257300"/>
          <p14:tracePt t="6631" x="4356100" y="1257300"/>
          <p14:tracePt t="6631" x="4362450" y="1257300"/>
          <p14:tracePt t="6646" x="4368800" y="1257300"/>
          <p14:tracePt t="6646" x="4375150" y="1257300"/>
          <p14:tracePt t="6663" x="4381500" y="1257300"/>
          <p14:tracePt t="6678" x="4387850" y="1250950"/>
          <p14:tracePt t="6678" x="4394200" y="1257300"/>
          <p14:tracePt t="6678" x="4400550" y="1250950"/>
          <p14:tracePt t="6678" x="4406900" y="1250950"/>
          <p14:tracePt t="6702" x="4413250" y="1257300"/>
          <p14:tracePt t="6718" x="4419600" y="1257300"/>
          <p14:tracePt t="6727" x="4425950" y="1263650"/>
          <p14:tracePt t="6727" x="4432300" y="1263650"/>
          <p14:tracePt t="6747" x="4438650" y="1270000"/>
          <p14:tracePt t="6747" x="4445000" y="1270000"/>
          <p14:tracePt t="6747" x="4451350" y="1270000"/>
          <p14:tracePt t="6766" x="4464050" y="1276350"/>
          <p14:tracePt t="6766" x="4470400" y="1276350"/>
          <p14:tracePt t="6779" x="4476750" y="1276350"/>
          <p14:tracePt t="6779" x="4489450" y="1276350"/>
          <p14:tracePt t="6796" x="4495800" y="1282700"/>
          <p14:tracePt t="6796" x="4508500" y="1282700"/>
          <p14:tracePt t="6813" x="4521200" y="1282700"/>
          <p14:tracePt t="6813" x="4546600" y="1289050"/>
          <p14:tracePt t="6830" x="4552950" y="1295400"/>
          <p14:tracePt t="6830" x="4565650" y="1295400"/>
          <p14:tracePt t="6847" x="4584700" y="1301750"/>
          <p14:tracePt t="6847" x="4597400" y="1301750"/>
          <p14:tracePt t="6863" x="4610100" y="1308100"/>
          <p14:tracePt t="6863" x="4629150" y="1308100"/>
          <p14:tracePt t="6863" x="4641850" y="1314450"/>
          <p14:tracePt t="6882" x="4660900" y="1314450"/>
          <p14:tracePt t="6895" x="4673600" y="1320800"/>
          <p14:tracePt t="6895" x="4705350" y="1327150"/>
          <p14:tracePt t="6915" x="4724400" y="1333500"/>
          <p14:tracePt t="6915" x="4737100" y="1339850"/>
          <p14:tracePt t="6930" x="4756150" y="1346200"/>
          <p14:tracePt t="6930" x="4768850" y="1346200"/>
          <p14:tracePt t="6947" x="4781550" y="1352550"/>
          <p14:tracePt t="6947" x="4794250" y="1358900"/>
          <p14:tracePt t="6947" x="4806950" y="1365250"/>
          <p14:tracePt t="6967" x="4819650" y="1365250"/>
          <p14:tracePt t="6978" x="4826000" y="1365250"/>
          <p14:tracePt t="6978" x="4845050" y="1371600"/>
          <p14:tracePt t="6999" x="4851400" y="1371600"/>
          <p14:tracePt t="6999" x="4864100" y="1371600"/>
          <p14:tracePt t="7015" x="4870450" y="1377950"/>
          <p14:tracePt t="7029" x="4876800" y="1384300"/>
          <p14:tracePt t="7046" x="4870450" y="1384300"/>
          <p14:tracePt t="7126" x="4864100" y="1390650"/>
          <p14:tracePt t="7145" x="4870450" y="1384300"/>
          <p14:tracePt t="7266" x="4876800" y="1384300"/>
          <p14:tracePt t="7290" x="4883150" y="1384300"/>
          <p14:tracePt t="7298" x="4889500" y="1384300"/>
          <p14:tracePt t="7313" x="4895850" y="1384300"/>
          <p14:tracePt t="7330" x="4902200" y="1384300"/>
          <p14:tracePt t="7346" x="4908550" y="1384300"/>
          <p14:tracePt t="7470" x="4914900" y="1384300"/>
          <p14:tracePt t="7486" x="4921250" y="1390650"/>
          <p14:tracePt t="7498" x="4927600" y="1390650"/>
          <p14:tracePt t="7506" x="4933950" y="1384300"/>
          <p14:tracePt t="7521" x="4946650" y="1384300"/>
          <p14:tracePt t="7537" x="4953000" y="1384300"/>
          <p14:tracePt t="7558" x="4959350" y="1384300"/>
          <p14:tracePt t="7574" x="4965700" y="1390650"/>
          <p14:tracePt t="7583" x="4972050" y="1390650"/>
          <p14:tracePt t="7598" x="4978400" y="1390650"/>
          <p14:tracePt t="7598" x="4984750" y="1384300"/>
          <p14:tracePt t="7617" x="4991100" y="1384300"/>
          <p14:tracePt t="7631" x="4997450" y="1384300"/>
          <p14:tracePt t="7648" x="5003800" y="1377950"/>
          <p14:tracePt t="7665" x="5010150" y="1377950"/>
          <p14:tracePt t="7694" x="5016500" y="1377950"/>
          <p14:tracePt t="7703" x="5022850" y="1377950"/>
          <p14:tracePt t="7719" x="5029200" y="1371600"/>
          <p14:tracePt t="7738" x="5035550" y="1371600"/>
          <p14:tracePt t="7778" x="5041900" y="1371600"/>
          <p14:tracePt t="7830" x="5041900" y="1377950"/>
          <p14:tracePt t="7866" x="5048250" y="1384300"/>
          <p14:tracePt t="7906" x="5054600" y="1377950"/>
          <p14:tracePt t="7918" x="5060950" y="1377950"/>
          <p14:tracePt t="7934" x="5067300" y="1384300"/>
          <p14:tracePt t="7950" x="5073650" y="1384300"/>
          <p14:tracePt t="7966" x="5080000" y="1390650"/>
          <p14:tracePt t="7978" x="5086350" y="1390650"/>
          <p14:tracePt t="7994" x="5099050" y="1390650"/>
          <p14:tracePt t="8010" x="5105400" y="1390650"/>
          <p14:tracePt t="8026" x="5111750" y="1390650"/>
          <p14:tracePt t="8032" x="5118100" y="1390650"/>
          <p14:tracePt t="8032" x="5124450" y="1390650"/>
          <p14:tracePt t="8051" x="5130800" y="1397000"/>
          <p14:tracePt t="8066" x="5137150" y="1397000"/>
          <p14:tracePt t="8066" x="5143500" y="1397000"/>
          <p14:tracePt t="8084" x="5149850" y="1403350"/>
          <p14:tracePt t="8099" x="5156200" y="1409700"/>
          <p14:tracePt t="8122" x="5162550" y="1409700"/>
          <p14:tracePt t="8138" x="5168900" y="1409700"/>
          <p14:tracePt t="8150" x="5175250" y="1409700"/>
          <p14:tracePt t="8166" x="5181600" y="1409700"/>
          <p14:tracePt t="8182" x="5187950" y="1416050"/>
          <p14:tracePt t="8203" x="5181600" y="1422400"/>
          <p14:tracePt t="8262" x="5175250" y="1422400"/>
          <p14:tracePt t="8294" x="5168900" y="1428750"/>
          <p14:tracePt t="8318" x="5168900" y="1435100"/>
          <p14:tracePt t="8338" x="5162550" y="1441450"/>
          <p14:tracePt t="8378" x="5162550" y="1435100"/>
          <p14:tracePt t="8430" x="5162550" y="1428750"/>
          <p14:tracePt t="8466" x="5156200" y="1441450"/>
          <p14:tracePt t="8490" x="5156200" y="1435100"/>
          <p14:tracePt t="8602" x="5156200" y="1441450"/>
          <p14:tracePt t="8638" x="5156200" y="1447800"/>
          <p14:tracePt t="8662" x="5149850" y="1447800"/>
          <p14:tracePt t="8682" x="5143500" y="1454150"/>
          <p14:tracePt t="8698" x="5137150" y="1454150"/>
          <p14:tracePt t="8722" x="5130800" y="1460500"/>
          <p14:tracePt t="8738" x="5124450" y="1460500"/>
          <p14:tracePt t="8750" x="5118100" y="1466850"/>
          <p14:tracePt t="8766" x="5111750" y="1466850"/>
          <p14:tracePt t="8774" x="5105400" y="1473200"/>
          <p14:tracePt t="8798" x="5105400" y="1479550"/>
          <p14:tracePt t="8826" x="5105400" y="1485900"/>
          <p14:tracePt t="8858" x="5099050" y="1485900"/>
          <p14:tracePt t="8910" x="5092700" y="1485900"/>
          <p14:tracePt t="8938" x="5086350" y="1485900"/>
          <p14:tracePt t="8963" x="5080000" y="1492250"/>
          <p14:tracePt t="8991" x="5080000" y="1485900"/>
          <p14:tracePt t="9050" x="5080000" y="1492250"/>
          <p14:tracePt t="9075" x="5086350" y="1485900"/>
          <p14:tracePt t="9090" x="5092700" y="1485900"/>
          <p14:tracePt t="9099" x="5105400" y="1492250"/>
          <p14:tracePt t="9110" x="5111750" y="1492250"/>
          <p14:tracePt t="9126" x="5099050" y="1492250"/>
          <p14:tracePt t="9170" x="5092700" y="1492250"/>
          <p14:tracePt t="9186" x="5086350" y="1485900"/>
          <p14:tracePt t="9202" x="5080000" y="1485900"/>
          <p14:tracePt t="9218" x="5073650" y="1479550"/>
          <p14:tracePt t="9231" x="5073650" y="1473200"/>
          <p14:tracePt t="9239" x="5067300" y="1473200"/>
          <p14:tracePt t="9239" x="5067300" y="1466850"/>
          <p14:tracePt t="9256" x="5067300" y="1454150"/>
          <p14:tracePt t="9270" x="5073650" y="1441450"/>
          <p14:tracePt t="9286" x="5073650" y="1435100"/>
          <p14:tracePt t="9286" x="5073650" y="1422400"/>
          <p14:tracePt t="9286" x="5080000" y="1416050"/>
          <p14:tracePt t="9308" x="5080000" y="1409700"/>
          <p14:tracePt t="9320" x="5086350" y="1403350"/>
          <p14:tracePt t="9337" x="5092700" y="1422400"/>
          <p14:tracePt t="9383" x="5092700" y="1409700"/>
          <p14:tracePt t="9391" x="5099050" y="1397000"/>
          <p14:tracePt t="9391" x="5099050" y="1390650"/>
          <p14:tracePt t="9405" x="5099050" y="1384300"/>
          <p14:tracePt t="9405" x="5105400" y="1371600"/>
          <p14:tracePt t="9422" x="5105400" y="1365250"/>
          <p14:tracePt t="9437" x="5105400" y="1333500"/>
          <p14:tracePt t="9454" x="5111750" y="1339850"/>
          <p14:tracePt t="9454" x="5111750" y="1352550"/>
          <p14:tracePt t="9472" x="5118100" y="1352550"/>
          <p14:tracePt t="9488" x="5124450" y="1365250"/>
          <p14:tracePt t="9504" x="5130800" y="1371600"/>
          <p14:tracePt t="9504" x="5137150" y="1371600"/>
          <p14:tracePt t="9523" x="5143500" y="1377950"/>
          <p14:tracePt t="9547" x="5149850" y="1377950"/>
          <p14:tracePt t="9570" x="5156200" y="1384300"/>
          <p14:tracePt t="9630" x="5162550" y="1384300"/>
          <p14:tracePt t="9650" x="5162550" y="1390650"/>
          <p14:tracePt t="9682" x="5168900" y="1390650"/>
          <p14:tracePt t="9710" x="5175250" y="1390650"/>
          <p14:tracePt t="9726" x="5181600" y="1397000"/>
          <p14:tracePt t="9743" x="5194300" y="1403350"/>
          <p14:tracePt t="9758" x="5200650" y="1409700"/>
          <p14:tracePt t="9770" x="5207000" y="1409700"/>
          <p14:tracePt t="9787" x="5213350" y="1416050"/>
          <p14:tracePt t="9803" x="5219700" y="1422400"/>
          <p14:tracePt t="9818" x="5213350" y="1416050"/>
          <p14:tracePt t="9883" x="5207000" y="1416050"/>
          <p14:tracePt t="9898" x="5194300" y="1416050"/>
          <p14:tracePt t="9915" x="5187950" y="1409700"/>
          <p14:tracePt t="9930" x="5181600" y="1403350"/>
          <p14:tracePt t="9939" x="5175250" y="1403350"/>
          <p14:tracePt t="9955" x="5168900" y="1403350"/>
          <p14:tracePt t="9972" x="5162550" y="1403350"/>
          <p14:tracePt t="9989" x="5156200" y="1409700"/>
          <p14:tracePt t="10006" x="5149850" y="1409700"/>
          <p14:tracePt t="10035" x="5156200" y="1409700"/>
          <p14:tracePt t="10058" x="5162550" y="1403350"/>
          <p14:tracePt t="10070" x="5168900" y="1403350"/>
          <p14:tracePt t="10079" x="5175250" y="1403350"/>
          <p14:tracePt t="10089" x="5181600" y="1403350"/>
          <p14:tracePt t="10089" x="5187950" y="1397000"/>
          <p14:tracePt t="10089" x="5194300" y="1397000"/>
          <p14:tracePt t="10111" x="5200650" y="1397000"/>
          <p14:tracePt t="10111" x="5207000" y="1390650"/>
          <p14:tracePt t="10125" x="5213350" y="1390650"/>
          <p14:tracePt t="10125" x="5219700" y="1390650"/>
          <p14:tracePt t="10141" x="5226050" y="1384300"/>
          <p14:tracePt t="10141" x="5232400" y="1384300"/>
          <p14:tracePt t="10158" x="5238750" y="1384300"/>
          <p14:tracePt t="10158" x="5245100" y="1377950"/>
          <p14:tracePt t="10175" x="5251450" y="1377950"/>
          <p14:tracePt t="10175" x="5264150" y="1365250"/>
          <p14:tracePt t="10192" x="5270500" y="1365250"/>
          <p14:tracePt t="10207" x="5276850" y="1352550"/>
          <p14:tracePt t="10207" x="5283200" y="1352550"/>
          <p14:tracePt t="10225" x="5289550" y="1346200"/>
          <p14:tracePt t="10240" x="5295900" y="1346200"/>
          <p14:tracePt t="10240" x="5302250" y="1339850"/>
          <p14:tracePt t="10260" x="5308600" y="1333500"/>
          <p14:tracePt t="10274" x="5321300" y="1333500"/>
          <p14:tracePt t="10274" x="5321300" y="1327150"/>
          <p14:tracePt t="10292" x="5327650" y="1327150"/>
          <p14:tracePt t="10292" x="5334000" y="1320800"/>
          <p14:tracePt t="10292" x="5340350" y="1320800"/>
          <p14:tracePt t="10311" x="5346700" y="1320800"/>
          <p14:tracePt t="10323" x="5353050" y="1314450"/>
          <p14:tracePt t="10323" x="5365750" y="1314450"/>
          <p14:tracePt t="10344" x="5372100" y="1314450"/>
          <p14:tracePt t="10358" x="5378450" y="1314450"/>
          <p14:tracePt t="10358" x="5391150" y="1314450"/>
          <p14:tracePt t="10376" x="5391150" y="1320800"/>
          <p14:tracePt t="10376" x="5403850" y="1320800"/>
          <p14:tracePt t="10392" x="5410200" y="1320800"/>
          <p14:tracePt t="10392" x="5416550" y="1320800"/>
          <p14:tracePt t="10392" x="5422900" y="1320800"/>
          <p14:tracePt t="10412" x="5429250" y="1320800"/>
          <p14:tracePt t="10412" x="5441950" y="1320800"/>
          <p14:tracePt t="10426" x="5448300" y="1327150"/>
          <p14:tracePt t="10426" x="5448300" y="1320800"/>
          <p14:tracePt t="10442" x="5454650" y="1320800"/>
          <p14:tracePt t="10442" x="5461000" y="1327150"/>
          <p14:tracePt t="10459" x="5467350" y="1327150"/>
          <p14:tracePt t="10459" x="5473700" y="1320800"/>
          <p14:tracePt t="10476" x="5480050" y="1327150"/>
          <p14:tracePt t="10491" x="5486400" y="1327150"/>
          <p14:tracePt t="10508" x="5486400" y="1320800"/>
          <p14:tracePt t="10603" x="5480050" y="1320800"/>
          <p14:tracePt t="10627" x="5473700" y="1314450"/>
          <p14:tracePt t="10659" x="5467350" y="1320800"/>
          <p14:tracePt t="10719" x="5473700" y="1320800"/>
          <p14:tracePt t="10839" x="5473700" y="1314450"/>
          <p14:tracePt t="10891" x="5480050" y="1314450"/>
          <p14:tracePt t="10935" x="5486400" y="1314450"/>
          <p14:tracePt t="10958" x="5492750" y="1308100"/>
          <p14:tracePt t="11010" x="5486400" y="1314450"/>
          <p14:tracePt t="11083" x="5480050" y="1308100"/>
          <p14:tracePt t="11159" x="5473700" y="1308100"/>
          <p14:tracePt t="11183" x="5473700" y="1301750"/>
          <p14:tracePt t="11210" x="5473700" y="1308100"/>
          <p14:tracePt t="11295" x="5473700" y="1314450"/>
          <p14:tracePt t="11331" x="5473700" y="1320800"/>
          <p14:tracePt t="11383" x="5480050" y="1320800"/>
          <p14:tracePt t="11431" x="5486400" y="1314450"/>
          <p14:tracePt t="11451" x="5492750" y="1314450"/>
          <p14:tracePt t="11475" x="5499100" y="1320800"/>
          <p14:tracePt t="11518" x="5499100" y="1327150"/>
          <p14:tracePt t="11543" x="5492750" y="1327150"/>
          <p14:tracePt t="11624" x="5499100" y="1320800"/>
          <p14:tracePt t="11699" x="5505450" y="1314450"/>
          <p14:tracePt t="11731" x="5511800" y="1314450"/>
          <p14:tracePt t="11775" x="5518150" y="1308100"/>
          <p14:tracePt t="11799" x="5518150" y="1301750"/>
          <p14:tracePt t="11859" x="5524500" y="1301750"/>
          <p14:tracePt t="11895" x="5530850" y="1301750"/>
          <p14:tracePt t="11923" x="5537200" y="1301750"/>
          <p14:tracePt t="11947" x="5543550" y="1308100"/>
          <p14:tracePt t="11979" x="5537200" y="1314450"/>
          <p14:tracePt t="11999" x="5543550" y="1320800"/>
          <p14:tracePt t="12023" x="5549900" y="1327150"/>
          <p14:tracePt t="12171" x="5543550" y="1333500"/>
          <p14:tracePt t="12263" x="5537200" y="1339850"/>
          <p14:tracePt t="12279" x="5530850" y="1339850"/>
          <p14:tracePt t="12291" x="5524500" y="1346200"/>
          <p14:tracePt t="12316" x="5518150" y="1346200"/>
          <p14:tracePt t="12339" x="5511800" y="1346200"/>
          <p14:tracePt t="12359" x="5511800" y="1352550"/>
          <p14:tracePt t="12383" x="5511800" y="1358900"/>
          <p14:tracePt t="12419" x="5511800" y="1352550"/>
          <p14:tracePt t="12451" x="5518150" y="1352550"/>
          <p14:tracePt t="12531" x="5518150" y="1358900"/>
          <p14:tracePt t="12615" x="5518150" y="1352550"/>
          <p14:tracePt t="12692" x="5518150" y="1358900"/>
          <p14:tracePt t="12788" x="5524500" y="1358900"/>
          <p14:tracePt t="12831" x="5524500" y="1352550"/>
          <p14:tracePt t="12871" x="5524500" y="1346200"/>
          <p14:tracePt t="12907" x="5530850" y="1346200"/>
          <p14:tracePt t="13155" x="5524500" y="1346200"/>
          <p14:tracePt t="13319" x="5518150" y="1346200"/>
          <p14:tracePt t="13363" x="5518150" y="1352550"/>
          <p14:tracePt t="13431" x="5518150" y="1346200"/>
          <p14:tracePt t="13499" x="5524500" y="1352550"/>
          <p14:tracePt t="13723" x="5518150" y="1346200"/>
          <p14:tracePt t="13791" x="5518150" y="1339850"/>
          <p14:tracePt t="13823" x="5518150" y="1346200"/>
          <p14:tracePt t="13883" x="5518150" y="1339850"/>
          <p14:tracePt t="13943" x="5524500" y="1346200"/>
          <p14:tracePt t="14019" x="5524500" y="1352550"/>
          <p14:tracePt t="14031" x="5518150" y="1352550"/>
          <p14:tracePt t="14072" x="5518150" y="1346200"/>
          <p14:tracePt t="14100" x="5518150" y="1339850"/>
          <p14:tracePt t="14151" x="5511800" y="1346200"/>
          <p14:tracePt t="14200" x="5518150" y="1346200"/>
          <p14:tracePt t="14243" x="5518150" y="1339850"/>
          <p14:tracePt t="14303" x="5511800" y="1339850"/>
          <p14:tracePt t="14339" x="5505450" y="1339850"/>
          <p14:tracePt t="14468" x="5499100" y="1346200"/>
          <p14:tracePt t="14511" x="5492750" y="1346200"/>
          <p14:tracePt t="14632" x="5492750" y="1352550"/>
          <p14:tracePt t="14656" x="5486400" y="1358900"/>
          <p14:tracePt t="14680" x="5486400" y="1352550"/>
          <p14:tracePt t="14768" x="5480050" y="1352550"/>
          <p14:tracePt t="14800" x="5473700" y="1358900"/>
          <p14:tracePt t="14828" x="5473700" y="1352550"/>
          <p14:tracePt t="14852" x="5480050" y="1358900"/>
          <p14:tracePt t="14904" x="5480050" y="1352550"/>
          <p14:tracePt t="14924" x="5473700" y="1346200"/>
          <p14:tracePt t="14964" x="5480050" y="1346200"/>
          <p14:tracePt t="15032" x="5486400" y="1346200"/>
          <p14:tracePt t="15060" x="5492750" y="1346200"/>
          <p14:tracePt t="15100" x="5492750" y="1352550"/>
          <p14:tracePt t="15164" x="5499100" y="1352550"/>
          <p14:tracePt t="15188" x="5505450" y="1352550"/>
          <p14:tracePt t="15204" x="5511800" y="1352550"/>
          <p14:tracePt t="15223" x="5518150" y="1346200"/>
          <p14:tracePt t="15248" x="5524500" y="1346200"/>
          <p14:tracePt t="15256" x="5530850" y="1346200"/>
          <p14:tracePt t="15264" x="5537200" y="1339850"/>
          <p14:tracePt t="15280" x="5543550" y="1339850"/>
          <p14:tracePt t="15280" x="5549900" y="1339850"/>
          <p14:tracePt t="15293" x="5556250" y="1346200"/>
          <p14:tracePt t="15293" x="5562600" y="1346200"/>
          <p14:tracePt t="15309" x="5575300" y="1346200"/>
          <p14:tracePt t="15332" x="5581650" y="1346200"/>
          <p14:tracePt t="15341" x="5588000" y="1352550"/>
          <p14:tracePt t="15358" x="5594350" y="1352550"/>
          <p14:tracePt t="15375" x="5600700" y="1352550"/>
          <p14:tracePt t="15391" x="5613400" y="1352550"/>
          <p14:tracePt t="15391" x="5619750" y="1352550"/>
          <p14:tracePt t="15410" x="5626100" y="1352550"/>
          <p14:tracePt t="15410" x="5632450" y="1346200"/>
          <p14:tracePt t="15410" x="5638800" y="1346200"/>
          <p14:tracePt t="15429" x="5645150" y="1346200"/>
          <p14:tracePt t="15441" x="5651500" y="1352550"/>
          <p14:tracePt t="16673" x="6407150" y="1225550"/>
          <p14:tracePt t="16708" x="6419850" y="1219200"/>
          <p14:tracePt t="16724" x="6426200" y="1212850"/>
          <p14:tracePt t="16733" x="6432550" y="1212850"/>
          <p14:tracePt t="16733" x="6432550" y="1206500"/>
          <p14:tracePt t="16748" x="6438900" y="1206500"/>
          <p14:tracePt t="16763" x="6451600" y="1200150"/>
          <p14:tracePt t="16779" x="6457950" y="1200150"/>
          <p14:tracePt t="16796" x="6464300" y="1193800"/>
          <p14:tracePt t="16813" x="6464300" y="1187450"/>
          <p14:tracePt t="16836" x="6464300" y="1181100"/>
          <p14:tracePt t="16864" x="6464300" y="1174750"/>
          <p14:tracePt t="16880" x="6457950" y="1168400"/>
          <p14:tracePt t="16896" x="6457950" y="1162050"/>
          <p14:tracePt t="16912" x="6451600" y="1155700"/>
          <p14:tracePt t="16924" x="6445250" y="1149350"/>
          <p14:tracePt t="16940" x="6438900" y="1143000"/>
          <p14:tracePt t="16956" x="6432550" y="1136650"/>
          <p14:tracePt t="16972" x="6426200" y="1136650"/>
          <p14:tracePt t="16985" x="6419850" y="1136650"/>
          <p14:tracePt t="17001" x="6413500" y="1130300"/>
          <p14:tracePt t="17017" x="6419850" y="1136650"/>
          <p14:tracePt t="17060" x="6426200" y="1143000"/>
          <p14:tracePt t="17076" x="6426200" y="1149350"/>
          <p14:tracePt t="17085" x="6432550" y="1162050"/>
          <p14:tracePt t="17085" x="6432550" y="1168400"/>
          <p14:tracePt t="17100" x="6438900" y="1174750"/>
          <p14:tracePt t="17100" x="6438900" y="1187450"/>
          <p14:tracePt t="17115" x="6445250" y="1200150"/>
          <p14:tracePt t="17115" x="6445250" y="1206500"/>
          <p14:tracePt t="17133" x="6445250" y="1219200"/>
          <p14:tracePt t="17133" x="6451600" y="1225550"/>
          <p14:tracePt t="17150" x="6457950" y="1231900"/>
          <p14:tracePt t="17150" x="6464300" y="1244600"/>
          <p14:tracePt t="17167" x="6470650" y="1250950"/>
          <p14:tracePt t="17167" x="6470650" y="1257300"/>
          <p14:tracePt t="17182" x="6477000" y="1263650"/>
          <p14:tracePt t="17182" x="6483350" y="1270000"/>
          <p14:tracePt t="17200" x="6483350" y="1276350"/>
          <p14:tracePt t="17200" x="6483350" y="1282700"/>
          <p14:tracePt t="17218" x="6483350" y="1295400"/>
          <p14:tracePt t="17218" x="6483350" y="1308100"/>
          <p14:tracePt t="17233" x="6483350" y="1314450"/>
          <p14:tracePt t="17233" x="6483350" y="1320800"/>
          <p14:tracePt t="17249" x="6483350" y="1327150"/>
          <p14:tracePt t="17249" x="6483350" y="1333500"/>
          <p14:tracePt t="17267" x="6483350" y="1339850"/>
          <p14:tracePt t="17281" x="6483350" y="1346200"/>
          <p14:tracePt t="17298" x="6483350" y="1352550"/>
          <p14:tracePt t="17298" x="6483350" y="1358900"/>
          <p14:tracePt t="17318" x="6483350" y="1365250"/>
          <p14:tracePt t="17333" x="6489700" y="1365250"/>
          <p14:tracePt t="17353" x="6496050" y="1365250"/>
          <p14:tracePt t="17369" x="6496050" y="1371600"/>
          <p14:tracePt t="17420" x="6496050" y="1377950"/>
          <p14:tracePt t="17452" x="6489700" y="1384300"/>
          <p14:tracePt t="17472" x="6483350" y="1384300"/>
          <p14:tracePt t="17496" x="6477000" y="1384300"/>
          <p14:tracePt t="17517" x="6483350" y="1390650"/>
          <p14:tracePt t="17576" x="6489700" y="1390650"/>
          <p14:tracePt t="17600" x="6496050" y="1390650"/>
          <p14:tracePt t="17636" x="6489700" y="1397000"/>
          <p14:tracePt t="17676" x="6483350" y="1397000"/>
          <p14:tracePt t="17693" x="6470650" y="1397000"/>
          <p14:tracePt t="17704" x="6464300" y="1397000"/>
          <p14:tracePt t="17721" x="6457950" y="1390650"/>
          <p14:tracePt t="17737" x="6451600" y="1390650"/>
          <p14:tracePt t="17753" x="6445250" y="1397000"/>
          <p14:tracePt t="17766" x="6451600" y="1397000"/>
          <p14:tracePt t="17832" x="6457950" y="1390650"/>
          <p14:tracePt t="17857" x="6464300" y="1390650"/>
          <p14:tracePt t="17876" x="6464300" y="1397000"/>
          <p14:tracePt t="17900" x="6470650" y="1397000"/>
          <p14:tracePt t="17916" x="6477000" y="1397000"/>
          <p14:tracePt t="17932" x="6489700" y="1397000"/>
          <p14:tracePt t="17945" x="6496050" y="1403350"/>
          <p14:tracePt t="17960" x="6502400" y="1403350"/>
          <p14:tracePt t="17977" x="6502400" y="1409700"/>
          <p14:tracePt t="18004" x="6496050" y="1409700"/>
          <p14:tracePt t="18045" x="6489700" y="1409700"/>
          <p14:tracePt t="18065" x="6483350" y="1409700"/>
          <p14:tracePt t="18088" x="6477000" y="1409700"/>
          <p14:tracePt t="18112" x="6477000" y="1416050"/>
          <p14:tracePt t="18132" x="6477000" y="1422400"/>
          <p14:tracePt t="18156" x="6470650" y="1422400"/>
          <p14:tracePt t="18177" x="6464300" y="1428750"/>
          <p14:tracePt t="18193" x="6464300" y="1435100"/>
          <p14:tracePt t="18208" x="6457950" y="1441450"/>
          <p14:tracePt t="18217" x="6457950" y="1447800"/>
          <p14:tracePt t="18225" x="6457950" y="1454150"/>
          <p14:tracePt t="18234" x="6451600" y="1460500"/>
          <p14:tracePt t="18234" x="6445250" y="1473200"/>
          <p14:tracePt t="18253" x="6445250" y="1479550"/>
          <p14:tracePt t="18253" x="6438900" y="1485900"/>
          <p14:tracePt t="18270" x="6432550" y="1492250"/>
          <p14:tracePt t="18270" x="6432550" y="1498600"/>
          <p14:tracePt t="18286" x="6426200" y="1504950"/>
          <p14:tracePt t="18286" x="6419850" y="1511300"/>
          <p14:tracePt t="18305" x="6413500" y="1511300"/>
          <p14:tracePt t="18318" x="6413500" y="1517650"/>
          <p14:tracePt t="18335" x="6413500" y="1524000"/>
          <p14:tracePt t="18352" x="6413500" y="1530350"/>
          <p14:tracePt t="18368" x="6407150" y="1536700"/>
          <p14:tracePt t="18441" x="6400800" y="1530350"/>
          <p14:tracePt t="18457" x="6394450" y="1530350"/>
          <p14:tracePt t="18465" x="6388100" y="1530350"/>
          <p14:tracePt t="18473" x="6381750" y="1530350"/>
          <p14:tracePt t="18485" x="6375400" y="1530350"/>
          <p14:tracePt t="18502" x="6369050" y="1530350"/>
          <p14:tracePt t="18519" x="6362700" y="1524000"/>
          <p14:tracePt t="18536" x="6356350" y="1524000"/>
          <p14:tracePt t="18552" x="6350000" y="1517650"/>
          <p14:tracePt t="18569" x="6350000" y="1511300"/>
          <p14:tracePt t="18585" x="6343650" y="1504950"/>
          <p14:tracePt t="18602" x="6350000" y="1498600"/>
          <p14:tracePt t="18619" x="6350000" y="1492250"/>
          <p14:tracePt t="18619" x="6356350" y="1485900"/>
          <p14:tracePt t="18638" x="6362700" y="1485900"/>
          <p14:tracePt t="18638" x="6362700" y="1479550"/>
          <p14:tracePt t="18654" x="6369050" y="1479550"/>
          <p14:tracePt t="18654" x="6375400" y="1473200"/>
          <p14:tracePt t="18654" x="6381750" y="1466850"/>
          <p14:tracePt t="18673" x="6388100" y="1460500"/>
          <p14:tracePt t="18686" x="6394450" y="1454150"/>
          <p14:tracePt t="18686" x="6407150" y="1441450"/>
          <p14:tracePt t="18707" x="6413500" y="1428750"/>
          <p14:tracePt t="18707" x="6419850" y="1422400"/>
          <p14:tracePt t="18722" x="6426200" y="1416050"/>
          <p14:tracePt t="18722" x="6426200" y="1403350"/>
          <p14:tracePt t="18738" x="6426200" y="1397000"/>
          <p14:tracePt t="18738" x="6432550" y="1384300"/>
          <p14:tracePt t="18738" x="6432550" y="1377950"/>
          <p14:tracePt t="18757" x="6432550" y="1371600"/>
          <p14:tracePt t="18770" x="6426200" y="1365250"/>
          <p14:tracePt t="18770" x="6426200" y="1358900"/>
          <p14:tracePt t="18788" x="6419850" y="1352550"/>
          <p14:tracePt t="18803" x="6419850" y="1346200"/>
          <p14:tracePt t="18833" x="6413500" y="1352550"/>
          <p14:tracePt t="18852" x="6407150" y="1352550"/>
          <p14:tracePt t="18877" x="6413500" y="1358900"/>
          <p14:tracePt t="18893" x="6419850" y="1371600"/>
          <p14:tracePt t="18905" x="6426200" y="1377950"/>
          <p14:tracePt t="18913" x="6432550" y="1377950"/>
          <p14:tracePt t="18921" x="6432550" y="1384300"/>
          <p14:tracePt t="18921" x="6438900" y="1390650"/>
          <p14:tracePt t="18938" x="6451600" y="1397000"/>
          <p14:tracePt t="18938" x="6457950" y="1397000"/>
          <p14:tracePt t="18938" x="6457950" y="1403350"/>
          <p14:tracePt t="18958" x="6464300" y="1403350"/>
          <p14:tracePt t="18970" x="6470650" y="1403350"/>
          <p14:tracePt t="18970" x="6477000" y="1403350"/>
          <p14:tracePt t="18990" x="6477000" y="1409700"/>
          <p14:tracePt t="19005" x="6477000" y="1416050"/>
          <p14:tracePt t="19005" x="6477000" y="1422400"/>
          <p14:tracePt t="19005" x="6477000" y="1428750"/>
          <p14:tracePt t="19025" x="6470650" y="1435100"/>
          <p14:tracePt t="19042" x="6470650" y="1441450"/>
          <p14:tracePt t="19054" x="6470650" y="1447800"/>
          <p14:tracePt t="19071" x="6470650" y="1454150"/>
          <p14:tracePt t="19088" x="6477000" y="1460500"/>
          <p14:tracePt t="19104" x="6483350" y="1466850"/>
          <p14:tracePt t="19121" x="6477000" y="1473200"/>
          <p14:tracePt t="19153" x="6470650" y="1479550"/>
          <p14:tracePt t="19161" x="6464300" y="1485900"/>
          <p14:tracePt t="19177" x="6464300" y="1492250"/>
          <p14:tracePt t="19197" x="6464300" y="1498600"/>
          <p14:tracePt t="19205" x="6457950" y="1504950"/>
          <p14:tracePt t="19221" x="6457950" y="1517650"/>
          <p14:tracePt t="19238" x="6451600" y="1517650"/>
          <p14:tracePt t="19257" x="6445250" y="1530350"/>
          <p14:tracePt t="19257" x="6445250" y="1536700"/>
          <p14:tracePt t="19274" x="6432550" y="1543050"/>
          <p14:tracePt t="19289" x="6426200" y="1549400"/>
          <p14:tracePt t="19305" x="6419850" y="1555750"/>
          <p14:tracePt t="19322" x="6413500" y="1562100"/>
          <p14:tracePt t="19338" x="6400800" y="1568450"/>
          <p14:tracePt t="19338" x="6394450" y="1574800"/>
          <p14:tracePt t="19358" x="6388100" y="1581150"/>
          <p14:tracePt t="19372" x="6381750" y="1581150"/>
          <p14:tracePt t="19372" x="6375400" y="1587500"/>
          <p14:tracePt t="19390" x="6369050" y="1587500"/>
          <p14:tracePt t="19405" x="6362700" y="1587500"/>
          <p14:tracePt t="19422" x="6356350" y="1587500"/>
          <p14:tracePt t="19422" x="6350000" y="1587500"/>
          <p14:tracePt t="19440" x="6343650" y="1593850"/>
          <p14:tracePt t="19455" x="6337300" y="1593850"/>
          <p14:tracePt t="19477" x="6330950" y="1593850"/>
          <p14:tracePt t="19497" x="6324600" y="1587500"/>
          <p14:tracePt t="19512" x="6311900" y="1587500"/>
          <p14:tracePt t="19536" x="6305550" y="1587500"/>
          <p14:tracePt t="19553" x="6299200" y="1587500"/>
          <p14:tracePt t="19558" x="6292850" y="1587500"/>
          <p14:tracePt t="19558" x="6292850" y="1593850"/>
          <p14:tracePt t="19575" x="6280150" y="1593850"/>
          <p14:tracePt t="19589" x="6280150" y="1600200"/>
          <p14:tracePt t="19606" x="6280150" y="1606550"/>
          <p14:tracePt t="19624" x="6280150" y="1612900"/>
          <p14:tracePt t="19640" x="6273800" y="1619250"/>
          <p14:tracePt t="19672" x="6267450" y="1625600"/>
          <p14:tracePt t="19694" x="6267450" y="1631950"/>
          <p14:tracePt t="19700" x="6267450" y="1638300"/>
          <p14:tracePt t="19716" x="6261100" y="1644650"/>
          <p14:tracePt t="19725" x="6261100" y="1651000"/>
          <p14:tracePt t="19740" x="6261100" y="1657350"/>
          <p14:tracePt t="19757" x="6254750" y="1663700"/>
          <p14:tracePt t="19773" x="6254750" y="1670050"/>
          <p14:tracePt t="19790" x="6248400" y="1676400"/>
          <p14:tracePt t="19813" x="6248400" y="1670050"/>
          <p14:tracePt t="19837" x="6254750" y="1682750"/>
          <p14:tracePt t="19897" x="6248400" y="1676400"/>
          <p14:tracePt t="19949" x="6248400" y="1682750"/>
          <p14:tracePt t="19977" x="6248400" y="1676400"/>
          <p14:tracePt t="19993" x="6254750" y="1676400"/>
          <p14:tracePt t="20017" x="6254750" y="1670050"/>
          <p14:tracePt t="20025" x="6261100" y="1676400"/>
          <p14:tracePt t="20053" x="6267450" y="1670050"/>
          <p14:tracePt t="20077" x="6267450" y="1663700"/>
          <p14:tracePt t="20121" x="6267450" y="1676400"/>
          <p14:tracePt t="20181" x="6273800" y="1670050"/>
          <p14:tracePt t="20273" x="6280150" y="1670050"/>
          <p14:tracePt t="20293" x="6286500" y="1670050"/>
          <p14:tracePt t="20325" x="6286500" y="1676400"/>
          <p14:tracePt t="20345" x="6292850" y="1676400"/>
          <p14:tracePt t="20369" x="6299200" y="1676400"/>
          <p14:tracePt t="20385" x="6305550" y="1676400"/>
          <p14:tracePt t="20405" x="6311900" y="1676400"/>
          <p14:tracePt t="20429" x="6311900" y="1682750"/>
          <p14:tracePt t="20513" x="6305550" y="1676400"/>
          <p14:tracePt t="20533" x="6299200" y="1682750"/>
          <p14:tracePt t="20557" x="6292850" y="1689100"/>
          <p14:tracePt t="20585" x="6299200" y="1695450"/>
          <p14:tracePt t="20685" x="6299200" y="1701800"/>
          <p14:tracePt t="20721" x="6305550" y="1708150"/>
          <p14:tracePt t="20753" x="6305550" y="1714500"/>
          <p14:tracePt t="20765" x="6311900" y="1720850"/>
          <p14:tracePt t="20805" x="6311900" y="1727200"/>
          <p14:tracePt t="20833" x="6318250" y="1720850"/>
          <p14:tracePt t="20885" x="6318250" y="1727200"/>
          <p14:tracePt t="20937" x="6324600" y="1727200"/>
          <p14:tracePt t="20969" x="6324600" y="1733550"/>
          <p14:tracePt t="20997" x="6330950" y="1739900"/>
          <p14:tracePt t="21021" x="6337300" y="1739900"/>
          <p14:tracePt t="21029" x="6343650" y="1746250"/>
          <p14:tracePt t="21045" x="6350000" y="1752600"/>
          <p14:tracePt t="21053" x="6356350" y="1758950"/>
          <p14:tracePt t="21066" x="6362700" y="1758950"/>
          <p14:tracePt t="21082" x="6369050" y="1765300"/>
          <p14:tracePt t="21098" x="6375400" y="1771650"/>
          <p14:tracePt t="21133" x="6369050" y="1778000"/>
          <p14:tracePt t="21157" x="6362700" y="1784350"/>
          <p14:tracePt t="21166" x="6362700" y="1790700"/>
          <p14:tracePt t="21166" x="6362700" y="1797050"/>
          <p14:tracePt t="21180" x="6356350" y="1803400"/>
          <p14:tracePt t="21180" x="6356350" y="1809750"/>
          <p14:tracePt t="21197" x="6356350" y="1822450"/>
          <p14:tracePt t="21212" x="6350000" y="1822450"/>
          <p14:tracePt t="21212" x="6350000" y="1828800"/>
          <p14:tracePt t="21230" x="6343650" y="1835150"/>
          <p14:tracePt t="21630" x="6356350" y="2006600"/>
          <p14:tracePt t="21673" x="6356350" y="2012950"/>
          <p14:tracePt t="21689" x="6350000" y="2019300"/>
          <p14:tracePt t="21702" x="6350000" y="2012950"/>
          <p14:tracePt t="21713" x="6343650" y="2019300"/>
          <p14:tracePt t="21761" x="6337300" y="2032000"/>
          <p14:tracePt t="21769" x="6337300" y="2038350"/>
          <p14:tracePt t="21785" x="6330950" y="2038350"/>
          <p14:tracePt t="21813" x="6330950" y="2044700"/>
          <p14:tracePt t="21821" x="6330950" y="2051050"/>
          <p14:tracePt t="21845" x="6330950" y="2057400"/>
          <p14:tracePt t="21854" x="6330950" y="2063750"/>
          <p14:tracePt t="21873" x="6337300" y="2063750"/>
          <p14:tracePt t="21990" x="6343650" y="2057400"/>
          <p14:tracePt t="22001" x="6350000" y="2063750"/>
          <p14:tracePt t="22033" x="6350000" y="2057400"/>
          <p14:tracePt t="22093" x="6343650" y="2063750"/>
          <p14:tracePt t="22137" x="6337300" y="2057400"/>
          <p14:tracePt t="22181" x="6337300" y="2063750"/>
          <p14:tracePt t="22221" x="6330950" y="2063750"/>
          <p14:tracePt t="22233" x="6330950" y="2070100"/>
          <p14:tracePt t="22265" x="6324600" y="2076450"/>
          <p14:tracePt t="22274" x="6330950" y="2076450"/>
          <p14:tracePt t="22342" x="6330950" y="2082800"/>
          <p14:tracePt t="22353" x="6337300" y="2082800"/>
          <p14:tracePt t="22414" x="6343650" y="2076450"/>
          <p14:tracePt t="22437" x="6343650" y="2070100"/>
          <p14:tracePt t="22521" x="6343650" y="2076450"/>
          <p14:tracePt t="22541" x="6343650" y="2082800"/>
          <p14:tracePt t="22558" x="6343650" y="2089150"/>
          <p14:tracePt t="22610" x="6343650" y="2095500"/>
          <p14:tracePt t="22642" x="6343650" y="2101850"/>
          <p14:tracePt t="22693" x="6337300" y="2108200"/>
          <p14:tracePt t="22710" x="6343650" y="2114550"/>
          <p14:tracePt t="22738" x="6343650" y="2120900"/>
          <p14:tracePt t="22746" x="6350000" y="2114550"/>
          <p14:tracePt t="22797" x="6343650" y="2127250"/>
          <p14:tracePt t="22850" x="6343650" y="2133600"/>
          <p14:tracePt t="22858" x="6343650" y="2139950"/>
          <p14:tracePt t="22882" x="6350000" y="2133600"/>
          <p14:tracePt t="22918" x="6356350" y="2127250"/>
          <p14:tracePt t="22942" x="6362700" y="2120900"/>
          <p14:tracePt t="22954" x="6369050" y="2114550"/>
          <p14:tracePt t="22986" x="6375400" y="2120900"/>
          <p14:tracePt t="23045" x="6381750" y="2120900"/>
          <p14:tracePt t="23061" x="6388100" y="2127250"/>
          <p14:tracePt t="23074" x="6394450" y="2120900"/>
          <p14:tracePt t="23090" x="6388100" y="2127250"/>
          <p14:tracePt t="23133" x="6381750" y="2120900"/>
          <p14:tracePt t="23150" x="6381750" y="2114550"/>
          <p14:tracePt t="23158" x="6375400" y="2101850"/>
          <p14:tracePt t="23168" x="6375400" y="2089150"/>
          <p14:tracePt t="23168" x="6375400" y="2076450"/>
          <p14:tracePt t="23187" x="6381750" y="2063750"/>
          <p14:tracePt t="23187" x="6381750" y="2038350"/>
          <p14:tracePt t="23204" x="6381750" y="2032000"/>
          <p14:tracePt t="23204" x="6381750" y="2019300"/>
          <p14:tracePt t="23220" x="6381750" y="2006600"/>
          <p14:tracePt t="23235" x="6381750" y="2000250"/>
          <p14:tracePt t="23252" x="6381750" y="1993900"/>
          <p14:tracePt t="23270" x="6375400" y="1993900"/>
          <p14:tracePt t="23286" x="6369050" y="2000250"/>
          <p14:tracePt t="23286" x="6362700" y="2000250"/>
          <p14:tracePt t="23304" x="6356350" y="2006600"/>
          <p14:tracePt t="23304" x="6337300" y="2019300"/>
          <p14:tracePt t="23323" x="6324600" y="2025650"/>
          <p14:tracePt t="23335" x="6305550" y="2038350"/>
          <p14:tracePt t="23335" x="6286500" y="2044700"/>
          <p14:tracePt t="23659" x="6057900" y="2108200"/>
          <p14:tracePt t="23682" x="6051550" y="2108200"/>
          <p14:tracePt t="23687" x="6045200" y="2108200"/>
          <p14:tracePt t="23687" x="6038850" y="2108200"/>
          <p14:tracePt t="23707" x="6032500" y="2108200"/>
          <p14:tracePt t="23707" x="6019800" y="2108200"/>
          <p14:tracePt t="23722" x="6013450" y="2101850"/>
          <p14:tracePt t="23722" x="6007100" y="2095500"/>
          <p14:tracePt t="23739" x="6000750" y="2095500"/>
          <p14:tracePt t="23739" x="5988050" y="2089150"/>
          <p14:tracePt t="23756" x="5988050" y="2076450"/>
          <p14:tracePt t="23770" x="5988050" y="2070100"/>
          <p14:tracePt t="23787" x="5988050" y="2063750"/>
          <p14:tracePt t="23787" x="5994400" y="2057400"/>
          <p14:tracePt t="23807" x="6007100" y="2044700"/>
          <p14:tracePt t="23807" x="6013450" y="2032000"/>
          <p14:tracePt t="23823" x="6019800" y="2025650"/>
          <p14:tracePt t="23823" x="6032500" y="2019300"/>
          <p14:tracePt t="23839" x="6038850" y="2012950"/>
          <p14:tracePt t="23839" x="6045200" y="2006600"/>
          <p14:tracePt t="23856" x="6051550" y="2000250"/>
          <p14:tracePt t="23856" x="6057900" y="1993900"/>
          <p14:tracePt t="23856" x="6064250" y="1981200"/>
          <p14:tracePt t="23875" x="6070600" y="1974850"/>
          <p14:tracePt t="23887" x="6076950" y="1968500"/>
          <p14:tracePt t="23887" x="6076950" y="1949450"/>
          <p14:tracePt t="23906" x="6076950" y="1936750"/>
          <p14:tracePt t="23923" x="6076950" y="1930400"/>
          <p14:tracePt t="23923" x="6076950" y="1917700"/>
          <p14:tracePt t="23940" x="6076950" y="1911350"/>
          <p14:tracePt t="23940" x="6076950" y="1898650"/>
          <p14:tracePt t="23940" x="6070600" y="1885950"/>
          <p14:tracePt t="23958" x="6070600" y="1873250"/>
          <p14:tracePt t="23971" x="6070600" y="1860550"/>
          <p14:tracePt t="23971" x="6064250" y="1841500"/>
          <p14:tracePt t="23990" x="6064250" y="1835150"/>
          <p14:tracePt t="23990" x="6064250" y="1828800"/>
          <p14:tracePt t="24006" x="6064250" y="1822450"/>
          <p14:tracePt t="24006" x="6057900" y="1809750"/>
          <p14:tracePt t="24023" x="6057900" y="1803400"/>
          <p14:tracePt t="24023" x="6051550" y="1803400"/>
          <p14:tracePt t="24041" x="6051550" y="1809750"/>
          <p14:tracePt t="24062" x="6057900" y="1822450"/>
          <p14:tracePt t="24078" x="6057900" y="1828800"/>
          <p14:tracePt t="24088" x="6064250" y="1835150"/>
          <p14:tracePt t="24088" x="6076950" y="1854200"/>
          <p14:tracePt t="24107" x="6083300" y="1860550"/>
          <p14:tracePt t="24107" x="6096000" y="1866900"/>
          <p14:tracePt t="24124" x="6108700" y="1866900"/>
          <p14:tracePt t="24124" x="6115050" y="1873250"/>
          <p14:tracePt t="24140" x="6127750" y="1885950"/>
          <p14:tracePt t="24140" x="6140450" y="1885950"/>
          <p14:tracePt t="24157" x="6146800" y="1892300"/>
          <p14:tracePt t="24157" x="6159500" y="1898650"/>
          <p14:tracePt t="24175" x="6184900" y="1905000"/>
          <p14:tracePt t="24175" x="6197600" y="1911350"/>
          <p14:tracePt t="24191" x="6210300" y="1911350"/>
          <p14:tracePt t="24191" x="6216650" y="1917700"/>
          <p14:tracePt t="24207" x="6229350" y="1924050"/>
          <p14:tracePt t="24207" x="6235700" y="1924050"/>
          <p14:tracePt t="24207" x="6248400" y="1930400"/>
          <p14:tracePt t="24226" x="6261100" y="1936750"/>
          <p14:tracePt t="24238" x="6267450" y="1943100"/>
          <p14:tracePt t="24238" x="6280150" y="1962150"/>
          <p14:tracePt t="24259" x="6286500" y="1968500"/>
          <p14:tracePt t="24259" x="6292850" y="1974850"/>
          <p14:tracePt t="24275" x="6292850" y="1987550"/>
          <p14:tracePt t="24275" x="6299200" y="2000250"/>
          <p14:tracePt t="24290" x="6299200" y="2006600"/>
          <p14:tracePt t="24290" x="6305550" y="2012950"/>
          <p14:tracePt t="24307" x="6311900" y="2019300"/>
          <p14:tracePt t="24307" x="6311900" y="2025650"/>
          <p14:tracePt t="24307" x="6311900" y="2038350"/>
          <p14:tracePt t="24327" x="6311900" y="2044700"/>
          <p14:tracePt t="24339" x="6311900" y="2051050"/>
          <p14:tracePt t="24339" x="6311900" y="2076450"/>
          <p14:tracePt t="24358" x="6311900" y="2089150"/>
          <p14:tracePt t="24358" x="6311900" y="2095500"/>
          <p14:tracePt t="24374" x="6311900" y="2108200"/>
          <p14:tracePt t="24374" x="6311900" y="2120900"/>
          <p14:tracePt t="24391" x="6318250" y="2133600"/>
          <p14:tracePt t="24391" x="6318250" y="2146300"/>
          <p14:tracePt t="24408" x="6318250" y="2152650"/>
          <p14:tracePt t="24408" x="6324600" y="2165350"/>
          <p14:tracePt t="24425" x="6324600" y="2171700"/>
          <p14:tracePt t="24439" x="6330950" y="2178050"/>
          <p14:tracePt t="24456" x="6330950" y="2190750"/>
          <p14:tracePt t="24456" x="6337300" y="2197100"/>
          <p14:tracePt t="24476" x="6337300" y="2203450"/>
          <p14:tracePt t="24476" x="6343650" y="2209800"/>
          <p14:tracePt t="24492" x="6343650" y="2222500"/>
          <p14:tracePt t="24492" x="6343650" y="2228850"/>
          <p14:tracePt t="24508" x="6343650" y="2235200"/>
          <p14:tracePt t="24508" x="6343650" y="2241550"/>
          <p14:tracePt t="24508" x="6343650" y="2247900"/>
          <p14:tracePt t="24527" x="6343650" y="2254250"/>
          <p14:tracePt t="24540" x="6350000" y="2260600"/>
          <p14:tracePt t="24557" x="6350000" y="2266950"/>
          <p14:tracePt t="24573" x="6350000" y="2279650"/>
          <p14:tracePt t="24590" x="6356350" y="2286000"/>
          <p14:tracePt t="24607" x="6356350" y="2292350"/>
          <p14:tracePt t="24623" x="6356350" y="2298700"/>
          <p14:tracePt t="24641" x="6356350" y="2305050"/>
          <p14:tracePt t="24657" x="6362700" y="2305050"/>
          <p14:tracePt t="24673" x="6362700" y="2311400"/>
          <p14:tracePt t="24690" x="6369050" y="2311400"/>
          <p14:tracePt t="24690" x="6375400" y="2317750"/>
          <p14:tracePt t="24710" x="6375400" y="2324100"/>
          <p14:tracePt t="24724" x="6381750" y="2324100"/>
          <p14:tracePt t="24740" x="6381750" y="2330450"/>
          <p14:tracePt t="24757" x="6381750" y="2336800"/>
          <p14:tracePt t="24757" x="6381750" y="2343150"/>
          <p14:tracePt t="24776" x="6381750" y="2349500"/>
          <p14:tracePt t="24791" x="6375400" y="2362200"/>
          <p14:tracePt t="24807" x="6375400" y="2368550"/>
          <p14:tracePt t="24807" x="6369050" y="2374900"/>
          <p14:tracePt t="24827" x="6362700" y="2381250"/>
          <p14:tracePt t="24843" x="6356350" y="2387600"/>
          <p14:tracePt t="24858" x="6350000" y="2387600"/>
          <p14:tracePt t="24882" x="6343650" y="2393950"/>
          <p14:tracePt t="24902" x="6337300" y="2393950"/>
          <p14:tracePt t="24918" x="6330950" y="2387600"/>
          <p14:tracePt t="24954" x="6337300" y="2381250"/>
          <p14:tracePt t="24970" x="6337300" y="2374900"/>
          <p14:tracePt t="24979" x="6337300" y="2368550"/>
          <p14:tracePt t="24995" x="6337300" y="2362200"/>
          <p14:tracePt t="25008" x="6337300" y="2355850"/>
          <p14:tracePt t="25025" x="6330950" y="2362200"/>
          <p14:tracePt t="25082" x="6324600" y="2368550"/>
          <p14:tracePt t="25098" x="6324600" y="2374900"/>
          <p14:tracePt t="25106" x="6324600" y="2381250"/>
          <p14:tracePt t="25114" x="6324600" y="2387600"/>
          <p14:tracePt t="25125" x="6318250" y="2393950"/>
          <p14:tracePt t="25125" x="6318250" y="2400300"/>
          <p14:tracePt t="25144" x="6318250" y="2406650"/>
          <p14:tracePt t="25144" x="6311900" y="2419350"/>
          <p14:tracePt t="25160" x="6311900" y="2425700"/>
          <p14:tracePt t="25160" x="6311900" y="2438400"/>
          <p14:tracePt t="25177" x="6311900" y="2451100"/>
          <p14:tracePt t="25177" x="6311900" y="2463800"/>
          <p14:tracePt t="25195" x="6324600" y="2508250"/>
          <p14:tracePt t="25195" x="6324600" y="2533650"/>
          <p14:tracePt t="25211" x="6330950" y="2565400"/>
          <p14:tracePt t="25211" x="6337300" y="2590800"/>
          <p14:tracePt t="25228" x="6343650" y="2622550"/>
          <p14:tracePt t="25228" x="6350000" y="2654300"/>
          <p14:tracePt t="25228" x="6356350" y="2679700"/>
          <p14:tracePt t="25247" x="6362700" y="2711450"/>
          <p14:tracePt t="25259" x="6375400" y="2736850"/>
          <p14:tracePt t="25259" x="6388100" y="2781300"/>
          <p14:tracePt t="25279" x="6394450" y="2800350"/>
          <p14:tracePt t="25279" x="6407150" y="2813050"/>
          <p14:tracePt t="25295" x="6413500" y="2825750"/>
          <p14:tracePt t="25295" x="6413500" y="2832100"/>
          <p14:tracePt t="25311" x="6419850" y="2838450"/>
          <p14:tracePt t="25326" x="6426200" y="2838450"/>
          <p14:tracePt t="25342" x="6432550" y="2832100"/>
          <p14:tracePt t="25374" x="6432550" y="2825750"/>
          <p14:tracePt t="25390" x="6426200" y="2819400"/>
          <p14:tracePt t="25398" x="6426200" y="2813050"/>
          <p14:tracePt t="25409" x="6426200" y="2800350"/>
          <p14:tracePt t="25409" x="6426200" y="2781300"/>
          <p14:tracePt t="25428" x="6426200" y="2774950"/>
          <p14:tracePt t="25428" x="6432550" y="2762250"/>
          <p14:tracePt t="25445" x="6432550" y="2749550"/>
          <p14:tracePt t="25445" x="6432550" y="2730500"/>
          <p14:tracePt t="25461" x="6432550" y="2717800"/>
          <p14:tracePt t="25461" x="6432550" y="2698750"/>
          <p14:tracePt t="25479" x="6432550" y="2679700"/>
          <p14:tracePt t="25479" x="6438900" y="2628900"/>
          <p14:tracePt t="25496" x="6438900" y="2616200"/>
          <p14:tracePt t="25496" x="6438900" y="2590800"/>
          <p14:tracePt t="25512" x="6438900" y="2565400"/>
          <p14:tracePt t="25512" x="6438900" y="2546350"/>
          <p14:tracePt t="25528" x="6438900" y="2527300"/>
          <p14:tracePt t="25528" x="6432550" y="2501900"/>
          <p14:tracePt t="25528" x="6432550" y="2482850"/>
          <p14:tracePt t="25548" x="6432550" y="2457450"/>
          <p14:tracePt t="25560" x="6432550" y="2432050"/>
          <p14:tracePt t="25560" x="6432550" y="2387600"/>
          <p14:tracePt t="25579" x="6426200" y="2368550"/>
          <p14:tracePt t="25579" x="6426200" y="2343150"/>
          <p14:tracePt t="25595" x="6426200" y="2330450"/>
          <p14:tracePt t="25595" x="6426200" y="2311400"/>
          <p14:tracePt t="25595" x="6426200" y="2298700"/>
          <p14:tracePt t="25615" x="6426200" y="2292350"/>
          <p14:tracePt t="25627" x="6432550" y="2286000"/>
          <p14:tracePt t="25627" x="6438900" y="2279650"/>
          <p14:tracePt t="25627" x="6445250" y="2279650"/>
          <p14:tracePt t="25648" x="6451600" y="2286000"/>
          <p14:tracePt t="25663" x="6457950" y="2292350"/>
          <p14:tracePt t="25663" x="6464300" y="2305050"/>
          <p14:tracePt t="25679" x="6470650" y="2311400"/>
          <p14:tracePt t="25679" x="6483350" y="2324100"/>
          <p14:tracePt t="25679" x="6489700" y="2349500"/>
          <p14:tracePt t="25700" x="6496050" y="2362200"/>
          <p14:tracePt t="25710" x="6508750" y="2387600"/>
          <p14:tracePt t="25710" x="6521450" y="2406650"/>
          <p14:tracePt t="25729" x="6527800" y="2432050"/>
          <p14:tracePt t="25729" x="6534150" y="2457450"/>
          <p14:tracePt t="25745" x="6546850" y="2482850"/>
          <p14:tracePt t="25745" x="6553200" y="2514600"/>
          <p14:tracePt t="25762" x="6559550" y="2533650"/>
          <p14:tracePt t="25762" x="6559550" y="2565400"/>
          <p14:tracePt t="25779" x="6565900" y="2590800"/>
          <p14:tracePt t="25779" x="6565900" y="2647950"/>
          <p14:tracePt t="25796" x="6572250" y="2667000"/>
          <p14:tracePt t="25796" x="6565900" y="2692400"/>
          <p14:tracePt t="25813" x="6565900" y="2711450"/>
          <p14:tracePt t="25813" x="6559550" y="2730500"/>
          <p14:tracePt t="25829" x="6559550" y="2743200"/>
          <p14:tracePt t="25829" x="6553200" y="2774950"/>
          <p14:tracePt t="25847" x="6553200" y="2787650"/>
          <p14:tracePt t="25847" x="6546850" y="2800350"/>
          <p14:tracePt t="25863" x="6540500" y="2813050"/>
          <p14:tracePt t="25863" x="6540500" y="2825750"/>
          <p14:tracePt t="25880" x="6534150" y="2832100"/>
          <p14:tracePt t="25880" x="6527800" y="2838450"/>
          <p14:tracePt t="25896" x="6527800" y="2844800"/>
          <p14:tracePt t="25896" x="6521450" y="2851150"/>
          <p14:tracePt t="25914" x="6515100" y="2857500"/>
          <p14:tracePt t="25954" x="6508750" y="2863850"/>
          <p14:tracePt t="25974" x="6502400" y="2863850"/>
          <p14:tracePt t="25998" x="6496050" y="2857500"/>
          <p14:tracePt t="26066" x="6502400" y="2857500"/>
          <p14:tracePt t="26126" x="6508750" y="2851150"/>
          <p14:tracePt t="26146" x="6515100" y="2851150"/>
          <p14:tracePt t="26170" x="6521450" y="2851150"/>
          <p14:tracePt t="26374" x="6521450" y="2844800"/>
          <p14:tracePt t="26394" x="6521450" y="2838450"/>
          <p14:tracePt t="26419" x="6521450" y="2832100"/>
          <p14:tracePt t="26462" x="6521450" y="2844800"/>
          <p14:tracePt t="26522" x="6521450" y="2838450"/>
          <p14:tracePt t="26562" x="6527800" y="2832100"/>
          <p14:tracePt t="26582" x="6527800" y="2825750"/>
          <p14:tracePt t="26599" x="6527800" y="2813050"/>
          <p14:tracePt t="26667" x="6534150" y="2806700"/>
          <p14:tracePt t="26686" x="6540500" y="2806700"/>
          <p14:tracePt t="26719" x="6540500" y="2813050"/>
          <p14:tracePt t="26935" x="6540500" y="2819400"/>
          <p14:tracePt t="26967" x="6540500" y="2813050"/>
          <p14:tracePt t="27018" x="6540500" y="2806700"/>
          <p14:tracePt t="27034" x="6540500" y="2800350"/>
          <p14:tracePt t="27079" x="6540500" y="2806700"/>
          <p14:tracePt t="27094" x="6540500" y="2813050"/>
          <p14:tracePt t="27294" x="6546850" y="2806700"/>
          <p14:tracePt t="27319" x="6540500" y="2813050"/>
          <p14:tracePt t="27378" x="6540500" y="2806700"/>
          <p14:tracePt t="27386" x="6540500" y="2813050"/>
          <p14:tracePt t="27400" x="6540500" y="2806700"/>
          <p14:tracePt t="27438" x="6534150" y="2800350"/>
          <p14:tracePt t="27610" x="6540500" y="2800350"/>
          <p14:tracePt t="27635" x="6546850" y="2794000"/>
          <p14:tracePt t="27755" x="6553200" y="2794000"/>
          <p14:tracePt t="27766" x="6559550" y="2794000"/>
          <p14:tracePt t="27783" x="6565900" y="2794000"/>
          <p14:tracePt t="27799" x="6572250" y="2794000"/>
          <p14:tracePt t="27815" x="6578600" y="2794000"/>
          <p14:tracePt t="27834" x="6584950" y="2800350"/>
          <p14:tracePt t="27850" x="6591300" y="2806700"/>
          <p14:tracePt t="27875" x="6597650" y="2800350"/>
          <p14:tracePt t="27927" x="6604000" y="2806700"/>
          <p14:tracePt t="27947" x="6597650" y="2806700"/>
          <p14:tracePt t="27971" x="6591300" y="2813050"/>
          <p14:tracePt t="27979" x="6591300" y="2806700"/>
          <p14:tracePt t="28031" x="6584950" y="2813050"/>
          <p14:tracePt t="28054" x="6578600" y="2813050"/>
          <p14:tracePt t="28134" x="6578600" y="2806700"/>
          <p14:tracePt t="28158" x="6572250" y="2813050"/>
          <p14:tracePt t="28179" x="6565900" y="2813050"/>
          <p14:tracePt t="28195" x="6559550" y="2806700"/>
          <p14:tracePt t="28211" x="6553200" y="2800350"/>
          <p14:tracePt t="28227" x="6553200" y="2794000"/>
          <p14:tracePt t="28235" x="6546850" y="2794000"/>
          <p14:tracePt t="28246" x="6540500" y="2794000"/>
          <p14:tracePt t="28263" x="6540500" y="2787650"/>
          <p14:tracePt t="28272" x="6540500" y="2781300"/>
          <p14:tracePt t="28288" x="6534150" y="2774950"/>
          <p14:tracePt t="28303" x="6527800" y="2768600"/>
          <p14:tracePt t="28320" x="6515100" y="2762250"/>
          <p14:tracePt t="28336" x="6508750" y="2755900"/>
          <p14:tracePt t="28336" x="6502400" y="2755900"/>
          <p14:tracePt t="28356" x="6496050" y="2749550"/>
          <p14:tracePt t="28370" x="6489700" y="2749550"/>
          <p14:tracePt t="28386" x="6483350" y="2743200"/>
          <p14:tracePt t="28403" x="6477000" y="2736850"/>
          <p14:tracePt t="28420" x="6477000" y="2730500"/>
          <p14:tracePt t="28443" x="6470650" y="2730500"/>
          <p14:tracePt t="28466" x="6457950" y="2730500"/>
          <p14:tracePt t="28486" x="6457950" y="2724150"/>
          <p14:tracePt t="28518" x="6451600" y="2717800"/>
          <p14:tracePt t="28543" x="6451600" y="2711450"/>
          <p14:tracePt t="28547" x="6445250" y="2711450"/>
          <p14:tracePt t="28571" x="6438900" y="2705100"/>
          <p14:tracePt t="28623" x="6438900" y="2698750"/>
          <p14:tracePt t="28655" x="6438900" y="2692400"/>
          <p14:tracePt t="28667" x="6438900" y="2686050"/>
          <p14:tracePt t="28683" x="6445250" y="2679700"/>
          <p14:tracePt t="28700" x="6445250" y="2673350"/>
          <p14:tracePt t="28708" x="6445250" y="2667000"/>
          <p14:tracePt t="28727" x="6445250" y="2660650"/>
          <p14:tracePt t="28737" x="6445250" y="2654300"/>
          <p14:tracePt t="28754" x="6445250" y="2641600"/>
          <p14:tracePt t="28775" x="6438900" y="2635250"/>
          <p14:tracePt t="28788" x="6438900" y="2628900"/>
          <p14:tracePt t="28804" x="6438900" y="2622550"/>
          <p14:tracePt t="28821" x="6432550" y="2616200"/>
          <p14:tracePt t="28847" x="6426200" y="2616200"/>
          <p14:tracePt t="28879" x="6426200" y="2609850"/>
          <p14:tracePt t="28915" x="6426200" y="2603500"/>
          <p14:tracePt t="28955" x="6432550" y="2597150"/>
          <p14:tracePt t="28974" x="6432550" y="2590800"/>
          <p14:tracePt t="28999" x="6432550" y="2584450"/>
          <p14:tracePt t="29027" x="6426200" y="2584450"/>
          <p14:tracePt t="29043" x="6426200" y="2578100"/>
          <p14:tracePt t="29067" x="6419850" y="2578100"/>
          <p14:tracePt t="29095" x="6413500" y="2578100"/>
          <p14:tracePt t="29139" x="6407150" y="2584450"/>
          <p14:tracePt t="29155" x="6400800" y="2584450"/>
          <p14:tracePt t="29215" x="6394450" y="2590800"/>
          <p14:tracePt t="29247" x="6394450" y="2597150"/>
          <p14:tracePt t="29259" x="6394450" y="2603500"/>
          <p14:tracePt t="29291" x="6388100" y="2603500"/>
          <p14:tracePt t="29335" x="6381750" y="2603500"/>
          <p14:tracePt t="29351" x="6375400" y="2603500"/>
          <p14:tracePt t="29375" x="6369050" y="2609850"/>
          <p14:tracePt t="29420" x="6362700" y="2609850"/>
          <p14:tracePt t="29435" x="6356350" y="2616200"/>
          <p14:tracePt t="29447" x="6350000" y="2616200"/>
          <p14:tracePt t="29471" x="6343650" y="2616200"/>
          <p14:tracePt t="29522" x="6337300" y="2609850"/>
          <p14:tracePt t="29567" x="6330950" y="2616200"/>
          <p14:tracePt t="29591" x="6324600" y="2622550"/>
          <p14:tracePt t="29606" x="6318250" y="2622550"/>
          <p14:tracePt t="29675" x="6311900" y="2622550"/>
          <p14:tracePt t="29727" x="6305550" y="2622550"/>
          <p14:tracePt t="29847" x="6305550" y="2628900"/>
          <p14:tracePt t="29907" x="6305550" y="2635250"/>
          <p14:tracePt t="29915" x="6299200" y="2635250"/>
          <p14:tracePt t="29951" x="6292850" y="2628900"/>
          <p14:tracePt t="30035" x="6286500" y="2635250"/>
          <p14:tracePt t="30055" x="6280150" y="2635250"/>
          <p14:tracePt t="30079" x="6273800" y="2641600"/>
          <p14:tracePt t="30095" x="6267450" y="2641600"/>
          <p14:tracePt t="30107" x="6267450" y="2635250"/>
          <p14:tracePt t="30123" x="6261100" y="2628900"/>
          <p14:tracePt t="30139" x="6254750" y="2622550"/>
          <p14:tracePt t="30155" x="6248400" y="2616200"/>
          <p14:tracePt t="30159" x="6242050" y="2609850"/>
          <p14:tracePt t="30176" x="6235700" y="2603500"/>
          <p14:tracePt t="30192" x="6235700" y="2597150"/>
          <p14:tracePt t="30209" x="6229350" y="2597150"/>
          <p14:tracePt t="30226" x="6229350" y="2590800"/>
          <p14:tracePt t="30243" x="6229350" y="2584450"/>
          <p14:tracePt t="30283" x="6229350" y="2578100"/>
          <p14:tracePt t="30408" x="6235700" y="2584450"/>
          <p14:tracePt t="30467" x="6242050" y="2584450"/>
          <p14:tracePt t="30527" x="6248400" y="2584450"/>
          <p14:tracePt t="30620" x="6242050" y="2584450"/>
          <p14:tracePt t="30707" x="6235700" y="2590800"/>
          <p14:tracePt t="30755" x="6242050" y="2590800"/>
          <p14:tracePt t="30808" x="6242050" y="2584450"/>
          <p14:tracePt t="30815" x="6248400" y="2578100"/>
          <p14:tracePt t="30920" x="6254750" y="2578100"/>
          <p14:tracePt t="31015" x="6261100" y="2571750"/>
          <p14:tracePt t="31047" x="6267450" y="2571750"/>
          <p14:tracePt t="31167" x="6273800" y="2565400"/>
          <p14:tracePt t="31179" x="6273800" y="2571750"/>
          <p14:tracePt t="31272" x="6280150" y="2578100"/>
          <p14:tracePt t="31315" x="6286500" y="2571750"/>
          <p14:tracePt t="31383" x="6280150" y="2578100"/>
          <p14:tracePt t="31436" x="6280150" y="2584450"/>
          <p14:tracePt t="31487" x="6280150" y="2590800"/>
          <p14:tracePt t="31776" x="6273800" y="2597150"/>
          <p14:tracePt t="31811" x="6273800" y="2603500"/>
          <p14:tracePt t="31879" x="6280150" y="2597150"/>
          <p14:tracePt t="31956" x="6280150" y="2590800"/>
          <p14:tracePt t="31984" x="6273800" y="2590800"/>
          <p14:tracePt t="32128" x="6280150" y="2590800"/>
          <p14:tracePt t="32248" x="6273800" y="2590800"/>
          <p14:tracePt t="32315" x="6273800" y="2597150"/>
          <p14:tracePt t="32360" x="6267450" y="2603500"/>
          <p14:tracePt t="32396" x="6267450" y="2597150"/>
          <p14:tracePt t="32456" x="6261100" y="2597150"/>
          <p14:tracePt t="32508" x="6254750" y="2590800"/>
          <p14:tracePt t="32532" x="6248400" y="2590800"/>
          <p14:tracePt t="32555" x="6242050" y="2584450"/>
          <p14:tracePt t="32567" x="6235700" y="2584450"/>
          <p14:tracePt t="32583" x="6229350" y="2578100"/>
          <p14:tracePt t="32599" x="6223000" y="2578100"/>
          <p14:tracePt t="32608" x="6216650" y="2578100"/>
          <p14:tracePt t="32608" x="6210300" y="2578100"/>
          <p14:tracePt t="32621" x="6203950" y="2578100"/>
          <p14:tracePt t="32621" x="6191250" y="2578100"/>
          <p14:tracePt t="32637" x="6172200" y="2584450"/>
          <p14:tracePt t="32637" x="6153150" y="2590800"/>
          <p14:tracePt t="32653" x="6134100" y="2597150"/>
          <p14:tracePt t="32653" x="6102350" y="2603500"/>
          <p14:tracePt t="32670" x="6070600" y="2609850"/>
          <p14:tracePt t="32670" x="6038850" y="2616200"/>
          <p14:tracePt t="32670" x="5994400" y="2622550"/>
          <p14:tracePt t="32689" x="5943600" y="2622550"/>
          <p14:tracePt t="32689" x="5886450" y="2622550"/>
          <p14:tracePt t="32705" x="5829300" y="2622550"/>
          <p14:tracePt t="32705" x="5765800" y="2628900"/>
          <p14:tracePt t="32721" x="5695950" y="2628900"/>
          <p14:tracePt t="32721" x="5619750" y="2635250"/>
          <p14:tracePt t="32737" x="5543550" y="2641600"/>
          <p14:tracePt t="32922" x="3009900" y="2952750"/>
          <p14:tracePt t="32922" x="2971800" y="2946400"/>
          <p14:tracePt t="32938" x="2933700" y="2940050"/>
          <p14:tracePt t="32938" x="2882900" y="2927350"/>
          <p14:tracePt t="32938" x="2832100" y="2908300"/>
          <p14:tracePt t="32956" x="2774950" y="2882900"/>
          <p14:tracePt t="32969" x="2717800" y="2863850"/>
          <p14:tracePt t="32969" x="2616200" y="2813050"/>
          <p14:tracePt t="32988" x="2571750" y="2781300"/>
          <p14:tracePt t="32988" x="2533650" y="2749550"/>
          <p14:tracePt t="33004" x="2495550" y="2717800"/>
          <p14:tracePt t="33004" x="2457450" y="2692400"/>
          <p14:tracePt t="33021" x="2413000" y="2660650"/>
          <p14:tracePt t="33021" x="2381250" y="2635250"/>
          <p14:tracePt t="33021" x="2343150" y="2609850"/>
          <p14:tracePt t="33040" x="2305050" y="2590800"/>
          <p14:tracePt t="33040" x="2266950" y="2571750"/>
          <p14:tracePt t="33054" x="2228850" y="2552700"/>
          <p14:tracePt t="33054" x="2190750" y="2540000"/>
          <p14:tracePt t="33072" x="2152650" y="2527300"/>
          <p14:tracePt t="33072" x="2114550" y="2520950"/>
          <p14:tracePt t="33088" x="2076450" y="2508250"/>
          <p14:tracePt t="33088" x="2044700" y="2501900"/>
          <p14:tracePt t="33105" x="2006600" y="2495550"/>
          <p14:tracePt t="33105" x="1936750" y="2489200"/>
          <p14:tracePt t="33122" x="1911350" y="2489200"/>
          <p14:tracePt t="33122" x="1879600" y="2482850"/>
          <p14:tracePt t="33138" x="1854200" y="2482850"/>
          <p14:tracePt t="33138" x="1835150" y="2482850"/>
          <p14:tracePt t="33155" x="1809750" y="2482850"/>
          <p14:tracePt t="33155" x="1797050" y="2476500"/>
          <p14:tracePt t="33173" x="1765300" y="2470150"/>
          <p14:tracePt t="33173" x="1752600" y="2470150"/>
          <p14:tracePt t="33189" x="1746250" y="2470150"/>
          <p14:tracePt t="33189" x="1733550" y="2470150"/>
          <p14:tracePt t="33205" x="1727200" y="2470150"/>
          <p14:tracePt t="33205" x="1720850" y="2470150"/>
          <p14:tracePt t="33222" x="1727200" y="2470150"/>
          <p14:tracePt t="33273" x="1733550" y="2463800"/>
          <p14:tracePt t="33288" x="1739900" y="2463800"/>
          <p14:tracePt t="33293" x="1746250" y="2463800"/>
          <p14:tracePt t="33308" x="1752600" y="2463800"/>
          <p14:tracePt t="33324" x="1752600" y="2470150"/>
          <p14:tracePt t="33360" x="1752600" y="2476500"/>
          <p14:tracePt t="33384" x="1746250" y="2476500"/>
          <p14:tracePt t="33400" x="1739900" y="2482850"/>
          <p14:tracePt t="33412" x="1733550" y="2482850"/>
          <p14:tracePt t="33428" x="1727200" y="2489200"/>
          <p14:tracePt t="33444" x="1720850" y="2489200"/>
          <p14:tracePt t="33460" x="1714500" y="2495550"/>
          <p14:tracePt t="33473" x="1708150" y="2501900"/>
          <p14:tracePt t="33488" x="1701800" y="2501900"/>
          <p14:tracePt t="33504" x="1701800" y="2508250"/>
          <p14:tracePt t="33521" x="1695450" y="2508250"/>
          <p14:tracePt t="33541" x="1695450" y="2514600"/>
          <p14:tracePt t="33557" x="1695450" y="2520950"/>
          <p14:tracePt t="33573" x="1701800" y="2520950"/>
          <p14:tracePt t="33588" x="1708150" y="2527300"/>
          <p14:tracePt t="33604" x="1714500" y="2533650"/>
          <p14:tracePt t="33621" x="1720850" y="2533650"/>
          <p14:tracePt t="33638" x="1727200" y="2540000"/>
          <p14:tracePt t="33655" x="1720850" y="2540000"/>
          <p14:tracePt t="33700" x="1714500" y="2540000"/>
          <p14:tracePt t="33712" x="1708150" y="2540000"/>
          <p14:tracePt t="33728" x="1708150" y="2533650"/>
          <p14:tracePt t="33796" x="1714500" y="2533650"/>
          <p14:tracePt t="33832" x="1720850" y="2533650"/>
          <p14:tracePt t="33848" x="1727200" y="2527300"/>
          <p14:tracePt t="33864" x="1733550" y="2527300"/>
          <p14:tracePt t="33872" x="1739900" y="2520950"/>
          <p14:tracePt t="33880" x="1746250" y="2520950"/>
          <p14:tracePt t="33889" x="1752600" y="2520950"/>
          <p14:tracePt t="33889" x="1771650" y="2514600"/>
          <p14:tracePt t="33909" x="1778000" y="2514600"/>
          <p14:tracePt t="33909" x="1790700" y="2514600"/>
          <p14:tracePt t="33925" x="1803400" y="2508250"/>
          <p14:tracePt t="33925" x="1816100" y="2508250"/>
          <p14:tracePt t="33941" x="1828800" y="2501900"/>
          <p14:tracePt t="33941" x="1841500" y="2501900"/>
          <p14:tracePt t="33958" x="1860550" y="2495550"/>
          <p14:tracePt t="33958" x="1879600" y="2495550"/>
          <p14:tracePt t="33958" x="1898650" y="2489200"/>
          <p14:tracePt t="33977" x="1917700" y="2489200"/>
          <p14:tracePt t="33989" x="1943100" y="2482850"/>
          <p14:tracePt t="33989" x="1993900" y="2482850"/>
          <p14:tracePt t="34008" x="2019300" y="2482850"/>
          <p14:tracePt t="34008" x="2051050" y="2482850"/>
          <p14:tracePt t="34025" x="2082800" y="2482850"/>
          <p14:tracePt t="34025" x="2114550" y="2482850"/>
          <p14:tracePt t="34042" x="2146300" y="2482850"/>
          <p14:tracePt t="34042" x="2178050" y="2482850"/>
          <p14:tracePt t="34042" x="2209800" y="2482850"/>
          <p14:tracePt t="34061" x="2241550" y="2482850"/>
          <p14:tracePt t="34061" x="2279650" y="2482850"/>
          <p14:tracePt t="34074" x="2311400" y="2482850"/>
          <p14:tracePt t="34074" x="2343150" y="2482850"/>
          <p14:tracePt t="34092" x="2368550" y="2476500"/>
          <p14:tracePt t="34092" x="2400300" y="2476500"/>
          <p14:tracePt t="34108" x="2432050" y="2476500"/>
          <p14:tracePt t="34108" x="2463800" y="2470150"/>
          <p14:tracePt t="34126" x="2495550" y="2470150"/>
          <p14:tracePt t="34126" x="2546350" y="2470150"/>
          <p14:tracePt t="34142" x="2571750" y="2470150"/>
          <p14:tracePt t="34142" x="2597150" y="2470150"/>
          <p14:tracePt t="34158" x="2622550" y="2470150"/>
          <p14:tracePt t="34158" x="2647950" y="2470150"/>
          <p14:tracePt t="34175" x="2667000" y="2470150"/>
          <p14:tracePt t="34175" x="2705100" y="2470150"/>
          <p14:tracePt t="34194" x="2724150" y="2470150"/>
          <p14:tracePt t="34194" x="2743200" y="2470150"/>
          <p14:tracePt t="34209" x="2755900" y="2476500"/>
          <p14:tracePt t="34209" x="2768600" y="2476500"/>
          <p14:tracePt t="34226" x="2774950" y="2476500"/>
          <p14:tracePt t="34226" x="2787650" y="2476500"/>
          <p14:tracePt t="34242" x="2794000" y="2470150"/>
          <p14:tracePt t="34242" x="2800350" y="2470150"/>
          <p14:tracePt t="34260" x="2806700" y="2463800"/>
          <p14:tracePt t="34273" x="2813050" y="2463800"/>
          <p14:tracePt t="34293" x="2819400" y="2463800"/>
          <p14:tracePt t="34365" x="2825750" y="2470150"/>
          <p14:tracePt t="34388" x="2832100" y="2476500"/>
          <p14:tracePt t="34404" x="2838450" y="2482850"/>
          <p14:tracePt t="34413" x="2844800" y="2495550"/>
          <p14:tracePt t="34413" x="2851150" y="2508250"/>
          <p14:tracePt t="34426" x="2863850" y="2520950"/>
          <p14:tracePt t="34426" x="2870200" y="2533650"/>
          <p14:tracePt t="34443" x="2882900" y="2546350"/>
          <p14:tracePt t="34443" x="2895600" y="2565400"/>
          <p14:tracePt t="34459" x="2908300" y="2578100"/>
          <p14:tracePt t="34459" x="2914650" y="2590800"/>
          <p14:tracePt t="34476" x="2927350" y="2603500"/>
          <p14:tracePt t="34476" x="2952750" y="2622550"/>
          <p14:tracePt t="34493" x="2965450" y="2628900"/>
          <p14:tracePt t="34493" x="2978150" y="2635250"/>
          <p14:tracePt t="34509" x="2990850" y="2641600"/>
          <p14:tracePt t="34509" x="3009900" y="2647950"/>
          <p14:tracePt t="34526" x="3022600" y="2654300"/>
          <p14:tracePt t="34526" x="3035300" y="2654300"/>
          <p14:tracePt t="34526" x="3048000" y="2660650"/>
          <p14:tracePt t="34546" x="3067050" y="2667000"/>
          <p14:tracePt t="34558" x="3079750" y="2673350"/>
          <p14:tracePt t="34558" x="3117850" y="2686050"/>
          <p14:tracePt t="34577" x="3136900" y="2698750"/>
          <p14:tracePt t="34577" x="3155950" y="2705100"/>
          <p14:tracePt t="34593" x="3181350" y="2717800"/>
          <p14:tracePt t="34593" x="3200400" y="2724150"/>
          <p14:tracePt t="34610" x="3225800" y="2736850"/>
          <p14:tracePt t="34610" x="3251200" y="2749550"/>
          <p14:tracePt t="34610" x="3270250" y="2762250"/>
          <p14:tracePt t="34629" x="3295650" y="2768600"/>
          <p14:tracePt t="34641" x="3314700" y="2774950"/>
          <p14:tracePt t="34641" x="3333750" y="2781300"/>
          <p14:tracePt t="34661" x="3378200" y="2781300"/>
          <p14:tracePt t="34661" x="3397250" y="2781300"/>
          <p14:tracePt t="34677" x="3416300" y="2774950"/>
          <p14:tracePt t="34677" x="3441700" y="2774950"/>
          <p14:tracePt t="34694" x="3467100" y="2768600"/>
          <p14:tracePt t="34694" x="3486150" y="2762250"/>
          <p14:tracePt t="34694" x="3511550" y="2749550"/>
          <p14:tracePt t="34714" x="3536950" y="2743200"/>
          <p14:tracePt t="34714" x="3568700" y="2736850"/>
          <p14:tracePt t="34727" x="3594100" y="2730500"/>
          <p14:tracePt t="34727" x="3625850" y="2717800"/>
          <p14:tracePt t="34744" x="3657600" y="2711450"/>
          <p14:tracePt t="34744" x="3689350" y="2705100"/>
          <p14:tracePt t="34761" x="3721100" y="2698750"/>
          <p14:tracePt t="34761" x="3759200" y="2692400"/>
          <p14:tracePt t="34777" x="3790950" y="2692400"/>
          <p14:tracePt t="34777" x="3873500" y="2686050"/>
          <p14:tracePt t="34794" x="3911600" y="2679700"/>
          <p14:tracePt t="34794" x="3956050" y="2679700"/>
          <p14:tracePt t="34810" x="4000500" y="2673350"/>
          <p14:tracePt t="34810" x="4044950" y="2667000"/>
          <p14:tracePt t="34828" x="4089400" y="2660650"/>
          <p14:tracePt t="34828" x="4133850" y="2654300"/>
          <p14:tracePt t="34845" x="4229100" y="2635250"/>
          <p14:tracePt t="34845" x="4279900" y="2628900"/>
          <p14:tracePt t="34861" x="4330700" y="2622550"/>
          <p14:tracePt t="34861" x="4375150" y="2616200"/>
          <p14:tracePt t="34878" x="4425950" y="2603500"/>
          <p14:tracePt t="34878" x="4470400" y="2597150"/>
          <p14:tracePt t="34895" x="4514850" y="2590800"/>
          <p14:tracePt t="34895" x="4559300" y="2584450"/>
          <p14:tracePt t="34895" x="4603750" y="2578100"/>
          <p14:tracePt t="34913" x="4641850" y="2571750"/>
          <p14:tracePt t="34926" x="4679950" y="2571750"/>
          <p14:tracePt t="34926" x="4749800" y="2559050"/>
          <p14:tracePt t="34945" x="4775200" y="2552700"/>
          <p14:tracePt t="34945" x="4806950" y="2546350"/>
          <p14:tracePt t="34961" x="4832350" y="2540000"/>
          <p14:tracePt t="34961" x="4851400" y="2533650"/>
          <p14:tracePt t="34961" x="4870450" y="2533650"/>
          <p14:tracePt t="34981" x="4883150" y="2527300"/>
          <p14:tracePt t="34993" x="4895850" y="2520950"/>
          <p14:tracePt t="34993" x="4908550" y="2514600"/>
          <p14:tracePt t="34993" x="4914900" y="2508250"/>
          <p14:tracePt t="35014" x="4921250" y="2501900"/>
          <p14:tracePt t="35027" x="4921250" y="2495550"/>
          <p14:tracePt t="35043" x="4914900" y="2489200"/>
          <p14:tracePt t="35043" x="4908550" y="2489200"/>
          <p14:tracePt t="35062" x="4902200" y="2489200"/>
          <p14:tracePt t="35076" x="4895850" y="2489200"/>
          <p14:tracePt t="35076" x="4883150" y="2489200"/>
          <p14:tracePt t="35095" x="4876800" y="2489200"/>
          <p14:tracePt t="35110" x="4870450" y="2489200"/>
          <p14:tracePt t="35127" x="4876800" y="2482850"/>
          <p14:tracePt t="35160" x="4883150" y="2482850"/>
          <p14:tracePt t="35184" x="4889500" y="2482850"/>
          <p14:tracePt t="35200" x="4895850" y="2482850"/>
          <p14:tracePt t="35213" x="4902200" y="2489200"/>
          <p14:tracePt t="35244" x="4908550" y="2495550"/>
          <p14:tracePt t="35260" x="4914900" y="2501900"/>
          <p14:tracePt t="35272" x="4914900" y="2508250"/>
          <p14:tracePt t="35289" x="4914900" y="2514600"/>
          <p14:tracePt t="35305" x="4914900" y="2520950"/>
          <p14:tracePt t="35325" x="4914900" y="2527300"/>
          <p14:tracePt t="35365" x="4908550" y="2527300"/>
          <p14:tracePt t="35401" x="4914900" y="2520950"/>
          <p14:tracePt t="35484" x="4921250" y="2520950"/>
          <p14:tracePt t="35500" x="4927600" y="2520950"/>
          <p14:tracePt t="35513" x="4933950" y="2520950"/>
          <p14:tracePt t="35528" x="4940300" y="2520950"/>
          <p14:tracePt t="35565" x="4946650" y="2520950"/>
          <p14:tracePt t="35581" x="4953000" y="2527300"/>
          <p14:tracePt t="35597" x="4959350" y="2527300"/>
          <p14:tracePt t="35605" x="4965700" y="2533650"/>
          <p14:tracePt t="35613" x="4972050" y="2533650"/>
          <p14:tracePt t="35613" x="4978400" y="2540000"/>
          <p14:tracePt t="35613" x="4991100" y="2546350"/>
          <p14:tracePt t="35633" x="5003800" y="2546350"/>
          <p14:tracePt t="35645" x="5016500" y="2552700"/>
          <p14:tracePt t="35645" x="5029200" y="2559050"/>
          <p14:tracePt t="35645" x="5041900" y="2559050"/>
          <p14:tracePt t="35666" x="5054600" y="2559050"/>
          <p14:tracePt t="35678" x="5073650" y="2559050"/>
          <p14:tracePt t="35678" x="5105400" y="2559050"/>
          <p14:tracePt t="35678" x="5124450" y="2559050"/>
          <p14:tracePt t="35701" x="5143500" y="2559050"/>
          <p14:tracePt t="35712" x="5168900" y="2559050"/>
          <p14:tracePt t="35712" x="5187950" y="2559050"/>
          <p14:tracePt t="35730" x="5213350" y="2565400"/>
          <p14:tracePt t="35730" x="5257800" y="2571750"/>
          <p14:tracePt t="35747" x="5283200" y="2571750"/>
          <p14:tracePt t="35747" x="5308600" y="2578100"/>
          <p14:tracePt t="35764" x="5334000" y="2584450"/>
          <p14:tracePt t="35764" x="5365750" y="2590800"/>
          <p14:tracePt t="35780" x="5391150" y="2597150"/>
          <p14:tracePt t="35780" x="5416550" y="2597150"/>
          <p14:tracePt t="35797" x="5441950" y="2603500"/>
          <p14:tracePt t="35797" x="5499100" y="2609850"/>
          <p14:tracePt t="35814" x="5530850" y="2609850"/>
          <p14:tracePt t="35814" x="5556250" y="2609850"/>
          <p14:tracePt t="35831" x="5581650" y="2609850"/>
          <p14:tracePt t="35831" x="5607050" y="2609850"/>
          <p14:tracePt t="35848" x="5632450" y="2603500"/>
          <p14:tracePt t="35848" x="5657850" y="2603500"/>
          <p14:tracePt t="35866" x="5702300" y="2597150"/>
          <p14:tracePt t="35866" x="5727700" y="2597150"/>
          <p14:tracePt t="35881" x="5746750" y="2597150"/>
          <p14:tracePt t="35881" x="5759450" y="2597150"/>
          <p14:tracePt t="35898" x="5778500" y="2597150"/>
          <p14:tracePt t="35898" x="5791200" y="2597150"/>
          <p14:tracePt t="35914" x="5803900" y="2597150"/>
          <p14:tracePt t="35914" x="5816600" y="2597150"/>
          <p14:tracePt t="35914" x="5829300" y="2597150"/>
          <p14:tracePt t="35933" x="5842000" y="2597150"/>
          <p14:tracePt t="35946" x="5848350" y="2597150"/>
          <p14:tracePt t="35946" x="5861050" y="2597150"/>
          <p14:tracePt t="35965" x="5867400" y="2597150"/>
          <p14:tracePt t="35965" x="5873750" y="2597150"/>
          <p14:tracePt t="35982" x="5886450" y="2597150"/>
          <p14:tracePt t="35996" x="5892800" y="2597150"/>
          <p14:tracePt t="35996" x="5899150" y="2597150"/>
          <p14:tracePt t="35996" x="5905500" y="2597150"/>
          <p14:tracePt t="36018" x="5911850" y="2597150"/>
          <p14:tracePt t="36030" x="5918200" y="2597150"/>
          <p14:tracePt t="36047" x="5930900" y="2597150"/>
          <p14:tracePt t="36063" x="5937250" y="2597150"/>
          <p14:tracePt t="36080" x="5943600" y="2597150"/>
          <p14:tracePt t="36080" x="5949950" y="2597150"/>
          <p14:tracePt t="36098" x="5956300" y="2597150"/>
          <p14:tracePt t="36098" x="5962650" y="2597150"/>
          <p14:tracePt t="36115" x="5969000" y="2597150"/>
          <p14:tracePt t="36130" x="5975350" y="2597150"/>
          <p14:tracePt t="36147" x="5981700" y="2597150"/>
          <p14:tracePt t="36164" x="5988050" y="2597150"/>
          <p14:tracePt t="36180" x="5994400" y="2597150"/>
          <p14:tracePt t="36197" x="6000750" y="2590800"/>
          <p14:tracePt t="36214" x="6007100" y="2590800"/>
          <p14:tracePt t="36230" x="6013450" y="2590800"/>
          <p14:tracePt t="36247" x="6019800" y="2590800"/>
          <p14:tracePt t="36264" x="6026150" y="2597150"/>
          <p14:tracePt t="36293" x="6032500" y="2590800"/>
          <p14:tracePt t="36325" x="6038850" y="2590800"/>
          <p14:tracePt t="36353" x="6045200" y="2590800"/>
          <p14:tracePt t="36377" x="6051550" y="2597150"/>
          <p14:tracePt t="36421" x="6057900" y="2590800"/>
          <p14:tracePt t="36445" x="6064250" y="2590800"/>
          <p14:tracePt t="36461" x="6070600" y="2590800"/>
          <p14:tracePt t="36473" x="6076950" y="2590800"/>
          <p14:tracePt t="36489" x="6083300" y="2590800"/>
          <p14:tracePt t="36504" x="6089650" y="2590800"/>
          <p14:tracePt t="36600" x="6096000" y="2590800"/>
          <p14:tracePt t="36633" x="6096000" y="2597150"/>
          <p14:tracePt t="36693" x="6096000" y="2603500"/>
          <p14:tracePt t="36705" x="6102350" y="2609850"/>
          <p14:tracePt t="36737" x="6102350" y="2603500"/>
          <p14:tracePt t="36892" x="6096000" y="2597150"/>
          <p14:tracePt t="36917" x="6102350" y="2597150"/>
          <p14:tracePt t="36932" x="6102350" y="2590800"/>
          <p14:tracePt t="36945" x="6102350" y="2584450"/>
          <p14:tracePt t="36969" x="6096000" y="2584450"/>
          <p14:tracePt t="37005" x="6089650" y="2584450"/>
          <p14:tracePt t="37020" x="6083300" y="2584450"/>
          <p14:tracePt t="37028" x="6076950" y="2584450"/>
          <p14:tracePt t="37037" x="6070600" y="2584450"/>
          <p14:tracePt t="37050" x="6057900" y="2584450"/>
          <p14:tracePt t="37050" x="6013450" y="2584450"/>
          <p14:tracePt t="37069" x="5988050" y="2584450"/>
          <p14:tracePt t="37069" x="5949950" y="2584450"/>
          <p14:tracePt t="37085" x="5905500" y="2584450"/>
          <p14:tracePt t="37085" x="5854700" y="2578100"/>
          <p14:tracePt t="37102" x="5791200" y="2571750"/>
          <p14:tracePt t="37102" x="5721350" y="2565400"/>
          <p14:tracePt t="37102" x="5638800" y="2552700"/>
          <p14:tracePt t="37122" x="5543550" y="2546350"/>
          <p14:tracePt t="37122" x="5441950" y="2533650"/>
          <p14:tracePt t="37135" x="5327650" y="2527300"/>
          <p14:tracePt t="37135" x="5213350" y="2520950"/>
          <p14:tracePt t="37152" x="5092700" y="2520950"/>
          <p14:tracePt t="37152" x="4972050" y="2533650"/>
          <p14:tracePt t="37169" x="4845050" y="2546350"/>
          <p14:tracePt t="37169" x="4610100" y="2590800"/>
          <p14:tracePt t="37187" x="4495800" y="2609850"/>
          <p14:tracePt t="37187" x="4387850" y="2635250"/>
          <p14:tracePt t="37203" x="4286250" y="2654300"/>
          <p14:tracePt t="37203" x="4191000" y="2667000"/>
          <p14:tracePt t="37219" x="4095750" y="2679700"/>
          <p14:tracePt t="37219" x="4006850" y="2686050"/>
          <p14:tracePt t="37236" x="3917950" y="2686050"/>
          <p14:tracePt t="37236" x="3765550" y="2692400"/>
          <p14:tracePt t="37254" x="3695700" y="2692400"/>
          <p14:tracePt t="37254" x="3632200" y="2692400"/>
          <p14:tracePt t="37270" x="3575050" y="2698750"/>
          <p14:tracePt t="37270" x="3524250" y="2711450"/>
          <p14:tracePt t="37286" x="3479800" y="2717800"/>
          <p14:tracePt t="37286" x="3441700" y="2730500"/>
          <p14:tracePt t="37286" x="3409950" y="2743200"/>
          <p14:tracePt t="37305" x="3384550" y="2755900"/>
          <p14:tracePt t="37317" x="3359150" y="2762250"/>
          <p14:tracePt t="37317" x="3340100" y="2781300"/>
          <p14:tracePt t="37317" x="3327400" y="2794000"/>
          <p14:tracePt t="37338" x="3314700" y="2806700"/>
          <p14:tracePt t="37338" x="3302000" y="2819400"/>
          <p14:tracePt t="37353" x="3295650" y="2832100"/>
          <p14:tracePt t="37353" x="3295650" y="2844800"/>
          <p14:tracePt t="37370" x="3295650" y="2863850"/>
          <p14:tracePt t="37370" x="3295650" y="2876550"/>
          <p14:tracePt t="37386" x="3302000" y="2889250"/>
          <p14:tracePt t="37386" x="3308350" y="2901950"/>
          <p14:tracePt t="37403" x="3308350" y="2914650"/>
          <p14:tracePt t="37403" x="3314700" y="2927350"/>
          <p14:tracePt t="37403" x="3314700" y="2940050"/>
          <p14:tracePt t="37423" x="3321050" y="2952750"/>
          <p14:tracePt t="37423" x="3314700" y="2959100"/>
          <p14:tracePt t="37436" x="3314700" y="2971800"/>
          <p14:tracePt t="37436" x="3308350" y="2978150"/>
          <p14:tracePt t="37454" x="3295650" y="2984500"/>
          <p14:tracePt t="37454" x="3282950" y="2990850"/>
          <p14:tracePt t="37471" x="3263900" y="2997200"/>
          <p14:tracePt t="37471" x="3225800" y="3003550"/>
          <p14:tracePt t="37487" x="3194050" y="2997200"/>
          <p14:tracePt t="37487" x="3168650" y="2997200"/>
          <p14:tracePt t="37503" x="3136900" y="2990850"/>
          <p14:tracePt t="37503" x="3105150" y="2984500"/>
          <p14:tracePt t="37519" x="3067050" y="2971800"/>
          <p14:tracePt t="37519" x="3028950" y="2959100"/>
          <p14:tracePt t="37537" x="2990850" y="2940050"/>
          <p14:tracePt t="37537" x="2914650" y="2901950"/>
          <p14:tracePt t="37554" x="2876550" y="2882900"/>
          <p14:tracePt t="37554" x="2844800" y="2851150"/>
          <p14:tracePt t="37571" x="2819400" y="2819400"/>
          <p14:tracePt t="37571" x="2794000" y="2781300"/>
          <p14:tracePt t="37588" x="2774950" y="2743200"/>
          <p14:tracePt t="37588" x="2762250" y="2705100"/>
          <p14:tracePt t="37588" x="2755900" y="2660650"/>
          <p14:tracePt t="37606" x="2762250" y="2622550"/>
          <p14:tracePt t="37618" x="2768600" y="2578100"/>
          <p14:tracePt t="37618" x="2813050" y="2501900"/>
          <p14:tracePt t="37638" x="2844800" y="2463800"/>
          <p14:tracePt t="37638" x="2889250" y="2425700"/>
          <p14:tracePt t="37654" x="2933700" y="2393950"/>
          <p14:tracePt t="37654" x="2990850" y="2368550"/>
          <p14:tracePt t="37670" x="3054350" y="2343150"/>
          <p14:tracePt t="37670" x="3111500" y="2330450"/>
          <p14:tracePt t="37670" x="3181350" y="2324100"/>
          <p14:tracePt t="37690" x="3238500" y="2330450"/>
          <p14:tracePt t="37690" x="3302000" y="2343150"/>
          <p14:tracePt t="37706" x="3359150" y="2368550"/>
          <p14:tracePt t="37719" x="3416300" y="2400300"/>
          <p14:tracePt t="37719" x="3505200" y="2482850"/>
          <p14:tracePt t="37738" x="3543300" y="2533650"/>
          <p14:tracePt t="37738" x="3575050" y="2584450"/>
          <p14:tracePt t="37754" x="3594100" y="2635250"/>
          <p14:tracePt t="37754" x="3606800" y="2686050"/>
          <p14:tracePt t="37754" x="3613150" y="2736850"/>
          <p14:tracePt t="37774" x="3613150" y="2774950"/>
          <p14:tracePt t="37774" x="3606800" y="2813050"/>
          <p14:tracePt t="37788" x="3587750" y="2851150"/>
          <p14:tracePt t="37788" x="3568700" y="2882900"/>
          <p14:tracePt t="37805" x="3549650" y="2914650"/>
          <p14:tracePt t="37805" x="3524250" y="2940050"/>
          <p14:tracePt t="37822" x="3498850" y="2965450"/>
          <p14:tracePt t="37822" x="3473450" y="2984500"/>
          <p14:tracePt t="37838" x="3454400" y="3003550"/>
          <p14:tracePt t="37838" x="3416300" y="3035300"/>
          <p14:tracePt t="37855" x="3403600" y="3041650"/>
          <p14:tracePt t="37855" x="3390900" y="3048000"/>
          <p14:tracePt t="37872" x="3378200" y="3048000"/>
          <p14:tracePt t="37872" x="3371850" y="3054350"/>
          <p14:tracePt t="37888" x="3365500" y="3048000"/>
          <p14:tracePt t="37888" x="3365500" y="3041650"/>
          <p14:tracePt t="37906" x="3371850" y="3035300"/>
          <p14:tracePt t="37923" x="3371850" y="3041650"/>
          <p14:tracePt t="37946" x="3365500" y="3048000"/>
          <p14:tracePt t="37953" x="3352800" y="3060700"/>
          <p14:tracePt t="37953" x="3333750" y="3073400"/>
          <p14:tracePt t="37953" x="3314700" y="3092450"/>
          <p14:tracePt t="37975" x="3289300" y="3111500"/>
          <p14:tracePt t="37986" x="3257550" y="3130550"/>
          <p14:tracePt t="37986" x="3168650" y="3181350"/>
          <p14:tracePt t="38006" x="3117850" y="3206750"/>
          <p14:tracePt t="38006" x="3060700" y="3232150"/>
          <p14:tracePt t="38006" x="3003550" y="3257550"/>
          <p14:tracePt t="38025" x="2933700" y="3282950"/>
          <p14:tracePt t="38037" x="2863850" y="3308350"/>
          <p14:tracePt t="38037" x="2787650" y="3333750"/>
          <p14:tracePt t="38037" x="2711450" y="3352800"/>
          <p14:tracePt t="38058" x="2628900" y="3378200"/>
          <p14:tracePt t="38070" x="2546350" y="3397250"/>
          <p14:tracePt t="38070" x="2374900" y="3441700"/>
          <p14:tracePt t="38089" x="2286000" y="3454400"/>
          <p14:tracePt t="38089" x="2203450" y="3473450"/>
          <p14:tracePt t="38106" x="2114550" y="3486150"/>
          <p14:tracePt t="38106" x="2025650" y="3498850"/>
          <p14:tracePt t="38106" x="1936750" y="3511550"/>
          <p14:tracePt t="38125" x="1854200" y="3517900"/>
          <p14:tracePt t="38137" x="1771650" y="3517900"/>
          <p14:tracePt t="38137" x="1619250" y="3524250"/>
          <p14:tracePt t="38156" x="1543050" y="3524250"/>
          <p14:tracePt t="38156" x="1479550" y="3524250"/>
          <p14:tracePt t="38173" x="1416050" y="3524250"/>
          <p14:tracePt t="38173" x="1352550" y="3517900"/>
          <p14:tracePt t="38189" x="1301750" y="3517900"/>
          <p14:tracePt t="38189" x="1206500" y="3511550"/>
          <p14:tracePt t="38207" x="1162050" y="3505200"/>
          <p14:tracePt t="38207" x="1123950" y="3498850"/>
          <p14:tracePt t="38223" x="1092200" y="3498850"/>
          <p14:tracePt t="38223" x="1066800" y="3492500"/>
          <p14:tracePt t="38239" x="1047750" y="3492500"/>
          <p14:tracePt t="38239" x="1028700" y="3486150"/>
          <p14:tracePt t="38256" x="1022350" y="3486150"/>
          <p14:tracePt t="38256" x="1016000" y="3479800"/>
          <p14:tracePt t="38274" x="1022350" y="3479800"/>
          <p14:tracePt t="38274" x="1035050" y="3473450"/>
          <p14:tracePt t="38290" x="1054100" y="3473450"/>
          <p14:tracePt t="38290" x="1079500" y="3473450"/>
          <p14:tracePt t="38306" x="1111250" y="3473450"/>
          <p14:tracePt t="38306" x="1149350" y="3473450"/>
          <p14:tracePt t="38306" x="1187450" y="3479800"/>
          <p14:tracePt t="38326" x="1238250" y="3486150"/>
          <p14:tracePt t="38338" x="1295400" y="3498850"/>
          <p14:tracePt t="38338" x="1352550" y="3505200"/>
          <p14:tracePt t="38338" x="1422400" y="3517900"/>
          <p14:tracePt t="38359" x="1492250" y="3524250"/>
          <p14:tracePt t="38359" x="1568450" y="3536950"/>
          <p14:tracePt t="38374" x="1651000" y="3543300"/>
          <p14:tracePt t="38374" x="1733550" y="3549650"/>
          <p14:tracePt t="38390" x="1816100" y="3549650"/>
          <p14:tracePt t="38390" x="1905000" y="3556000"/>
          <p14:tracePt t="38406" x="1987550" y="3556000"/>
          <p14:tracePt t="38406" x="2076450" y="3556000"/>
          <p14:tracePt t="38406" x="2159000" y="3556000"/>
          <p14:tracePt t="38426" x="2241550" y="3562350"/>
          <p14:tracePt t="38438" x="2317750" y="3562350"/>
          <p14:tracePt t="38438" x="2463800" y="3575050"/>
          <p14:tracePt t="38457" x="2540000" y="3581400"/>
          <p14:tracePt t="38457" x="2603500" y="3581400"/>
          <p14:tracePt t="38474" x="2673350" y="3594100"/>
          <p14:tracePt t="38474" x="2730500" y="3600450"/>
          <p14:tracePt t="38490" x="2787650" y="3606800"/>
          <p14:tracePt t="38490" x="2889250" y="3625850"/>
          <p14:tracePt t="38508" x="2933700" y="3632200"/>
          <p14:tracePt t="38508" x="2971800" y="3638550"/>
          <p14:tracePt t="38523" x="2997200" y="3644900"/>
          <p14:tracePt t="38523" x="3022600" y="3644900"/>
          <p14:tracePt t="38541" x="3041650" y="3651250"/>
          <p14:tracePt t="38541" x="3060700" y="3644900"/>
          <p14:tracePt t="38557" x="3073400" y="3644900"/>
          <p14:tracePt t="38557" x="3086100" y="3638550"/>
          <p14:tracePt t="38575" x="3092450" y="3632200"/>
          <p14:tracePt t="38575" x="3092450" y="3625850"/>
          <p14:tracePt t="38591" x="3092450" y="3619500"/>
          <p14:tracePt t="38591" x="3092450" y="3613150"/>
          <p14:tracePt t="38607" x="3092450" y="3606800"/>
          <p14:tracePt t="38607" x="3086100" y="3600450"/>
          <p14:tracePt t="38625" x="3079750" y="3594100"/>
          <p14:tracePt t="38639" x="3073400" y="3587750"/>
          <p14:tracePt t="38656" x="3073400" y="3581400"/>
          <p14:tracePt t="38674" x="3079750" y="3581400"/>
          <p14:tracePt t="38694" x="3092450" y="3581400"/>
          <p14:tracePt t="38710" x="3098800" y="3581400"/>
          <p14:tracePt t="38726" x="3105150" y="3581400"/>
          <p14:tracePt t="38742" x="3111500" y="3575050"/>
          <p14:tracePt t="38756" x="3117850" y="3575050"/>
          <p14:tracePt t="38778" x="3124200" y="3575050"/>
          <p14:tracePt t="38813" x="3130550" y="3581400"/>
          <p14:tracePt t="38897" x="3130550" y="3587750"/>
          <p14:tracePt t="38925" x="3124200" y="3594100"/>
          <p14:tracePt t="38941" x="3124200" y="3600450"/>
          <p14:tracePt t="38949" x="3117850" y="3606800"/>
          <p14:tracePt t="38958" x="3105150" y="3613150"/>
          <p14:tracePt t="38958" x="3092450" y="3619500"/>
          <p14:tracePt t="38975" x="3079750" y="3625850"/>
          <p14:tracePt t="38975" x="3067050" y="3638550"/>
          <p14:tracePt t="38975" x="3041650" y="3638550"/>
          <p14:tracePt t="38994" x="3016250" y="3644900"/>
          <p14:tracePt t="39007" x="2990850" y="3644900"/>
          <p14:tracePt t="39007" x="2921000" y="3638550"/>
          <p14:tracePt t="39026" x="2882900" y="3625850"/>
          <p14:tracePt t="39026" x="2844800" y="3613150"/>
          <p14:tracePt t="39043" x="2800350" y="3600450"/>
          <p14:tracePt t="39043" x="2762250" y="3581400"/>
          <p14:tracePt t="39059" x="2724150" y="3562350"/>
          <p14:tracePt t="39059" x="2692400" y="3536950"/>
          <p14:tracePt t="39059" x="2667000" y="3505200"/>
          <p14:tracePt t="39078" x="2641600" y="3473450"/>
          <p14:tracePt t="39090" x="2622550" y="3441700"/>
          <p14:tracePt t="39090" x="2603500" y="3365500"/>
          <p14:tracePt t="39109" x="2597150" y="3327400"/>
          <p14:tracePt t="39109" x="2603500" y="3289300"/>
          <p14:tracePt t="39125" x="2616200" y="3257550"/>
          <p14:tracePt t="39125" x="2635250" y="3225800"/>
          <p14:tracePt t="39142" x="2660650" y="3194050"/>
          <p14:tracePt t="39142" x="2692400" y="3168650"/>
          <p14:tracePt t="39159" x="2724150" y="3149600"/>
          <p14:tracePt t="39159" x="2813050" y="3130550"/>
          <p14:tracePt t="39176" x="2863850" y="3130550"/>
          <p14:tracePt t="39176" x="2908300" y="3136900"/>
          <p14:tracePt t="39192" x="2959100" y="3149600"/>
          <p14:tracePt t="39192" x="3009900" y="3168650"/>
          <p14:tracePt t="39210" x="3054350" y="3194050"/>
          <p14:tracePt t="39210" x="3136900" y="3257550"/>
          <p14:tracePt t="39226" x="3168650" y="3289300"/>
          <p14:tracePt t="39226" x="3194050" y="3321050"/>
          <p14:tracePt t="39243" x="3219450" y="3359150"/>
          <p14:tracePt t="39243" x="3238500" y="3390900"/>
          <p14:tracePt t="39259" x="3244850" y="3422650"/>
          <p14:tracePt t="39259" x="3251200" y="3454400"/>
          <p14:tracePt t="39276" x="3251200" y="3486150"/>
          <p14:tracePt t="39276" x="3238500" y="3536950"/>
          <p14:tracePt t="39295" x="3225800" y="3562350"/>
          <p14:tracePt t="39295" x="3213100" y="3581400"/>
          <p14:tracePt t="39310" x="3200400" y="3600450"/>
          <p14:tracePt t="39310" x="3187700" y="3613150"/>
          <p14:tracePt t="39327" x="3175000" y="3619500"/>
          <p14:tracePt t="39327" x="3162300" y="3625850"/>
          <p14:tracePt t="39327" x="3155950" y="3625850"/>
          <p14:tracePt t="39346" x="3149600" y="3619500"/>
          <p14:tracePt t="39362" x="3155950" y="3619500"/>
          <p14:tracePt t="39375" x="3155950" y="3606800"/>
          <p14:tracePt t="39375" x="3168650" y="3594100"/>
          <p14:tracePt t="39394" x="3181350" y="3581400"/>
          <p14:tracePt t="39394" x="3194050" y="3575050"/>
          <p14:tracePt t="39410" x="3206750" y="3568700"/>
          <p14:tracePt t="39410" x="3225800" y="3562350"/>
          <p14:tracePt t="39427" x="3238500" y="3556000"/>
          <p14:tracePt t="39427" x="3257550" y="3549650"/>
          <p14:tracePt t="39427" x="3276600" y="3549650"/>
          <p14:tracePt t="39446" x="3295650" y="3549650"/>
          <p14:tracePt t="39458" x="3308350" y="3543300"/>
          <p14:tracePt t="39458" x="3346450" y="3543300"/>
          <p14:tracePt t="39477" x="3365500" y="3549650"/>
          <p14:tracePt t="39477" x="3390900" y="3549650"/>
          <p14:tracePt t="39493" x="3409950" y="3549650"/>
          <p14:tracePt t="39493" x="3429000" y="3549650"/>
          <p14:tracePt t="39511" x="3454400" y="3549650"/>
          <p14:tracePt t="39511" x="3511550" y="3549650"/>
          <p14:tracePt t="39527" x="3543300" y="3549650"/>
          <p14:tracePt t="39527" x="3575050" y="3549650"/>
          <p14:tracePt t="39543" x="3613150" y="3549650"/>
          <p14:tracePt t="39543" x="3657600" y="3556000"/>
          <p14:tracePt t="39560" x="3702050" y="3556000"/>
          <p14:tracePt t="39560" x="3752850" y="3556000"/>
          <p14:tracePt t="39577" x="3810000" y="3556000"/>
          <p14:tracePt t="39577" x="3930650" y="3562350"/>
          <p14:tracePt t="39595" x="3994150" y="3556000"/>
          <p14:tracePt t="39595" x="4064000" y="3556000"/>
          <p14:tracePt t="39611" x="4133850" y="3549650"/>
          <p14:tracePt t="39611" x="4210050" y="3543300"/>
          <p14:tracePt t="39627" x="4286250" y="3536950"/>
          <p14:tracePt t="39627" x="4356100" y="3524250"/>
          <p14:tracePt t="39627" x="4432300" y="3517900"/>
          <p14:tracePt t="39646" x="4508500" y="3511550"/>
          <p14:tracePt t="39659" x="4584700" y="3505200"/>
          <p14:tracePt t="39659" x="4724400" y="3498850"/>
          <p14:tracePt t="39678" x="4787900" y="3498850"/>
          <p14:tracePt t="39678" x="4851400" y="3498850"/>
          <p14:tracePt t="39695" x="4914900" y="3498850"/>
          <p14:tracePt t="39695" x="4972050" y="3498850"/>
          <p14:tracePt t="39711" x="5022850" y="3492500"/>
          <p14:tracePt t="39711" x="5067300" y="3492500"/>
          <p14:tracePt t="39711" x="5111750" y="3492500"/>
          <p14:tracePt t="39730" x="5149850" y="3492500"/>
          <p14:tracePt t="39743" x="5187950" y="3492500"/>
          <p14:tracePt t="39743" x="5245100" y="3492500"/>
          <p14:tracePt t="39762" x="5270500" y="3492500"/>
          <p14:tracePt t="39762" x="5289550" y="3492500"/>
          <p14:tracePt t="39778" x="5308600" y="3486150"/>
          <p14:tracePt t="39778" x="5321300" y="3486150"/>
          <p14:tracePt t="39795" x="5334000" y="3486150"/>
          <p14:tracePt t="39795" x="5340350" y="3486150"/>
          <p14:tracePt t="39811" x="5346700" y="3486150"/>
          <p14:tracePt t="39826" x="5340350" y="3486150"/>
          <p14:tracePt t="39843" x="5334000" y="3492500"/>
          <p14:tracePt t="39859" x="5327650" y="3498850"/>
          <p14:tracePt t="39859" x="5327650" y="3505200"/>
          <p14:tracePt t="39878" x="5327650" y="3511550"/>
          <p14:tracePt t="39878" x="5334000" y="3530600"/>
          <p14:tracePt t="39895" x="5340350" y="3536950"/>
          <p14:tracePt t="39895" x="5346700" y="3543300"/>
          <p14:tracePt t="39911" x="5353050" y="3556000"/>
          <p14:tracePt t="39911" x="5365750" y="3568700"/>
          <p14:tracePt t="39929" x="5372100" y="3575050"/>
          <p14:tracePt t="39929" x="5391150" y="3600450"/>
          <p14:tracePt t="39946" x="5403850" y="3613150"/>
          <p14:tracePt t="39946" x="5410200" y="3625850"/>
          <p14:tracePt t="39962" x="5416550" y="3632200"/>
          <p14:tracePt t="39962" x="5416550" y="3644900"/>
          <p14:tracePt t="39978" x="5416550" y="3651250"/>
          <p14:tracePt t="39978" x="5416550" y="3657600"/>
          <p14:tracePt t="39995" x="5410200" y="3663950"/>
          <p14:tracePt t="39995" x="5403850" y="3670300"/>
          <p14:tracePt t="39995" x="5391150" y="3676650"/>
          <p14:tracePt t="40015" x="5378450" y="3683000"/>
          <p14:tracePt t="40027" x="5359400" y="3683000"/>
          <p14:tracePt t="40027" x="5314950" y="3689350"/>
          <p14:tracePt t="40047" x="5289550" y="3689350"/>
          <p14:tracePt t="40047" x="5257800" y="3689350"/>
          <p14:tracePt t="40063" x="5232400" y="3683000"/>
          <p14:tracePt t="40063" x="5200650" y="3676650"/>
          <p14:tracePt t="40079" x="5168900" y="3663950"/>
          <p14:tracePt t="40079" x="5143500" y="3644900"/>
          <p14:tracePt t="40079" x="5111750" y="3625850"/>
          <p14:tracePt t="40098" x="5086350" y="3600450"/>
          <p14:tracePt t="40110" x="5060950" y="3568700"/>
          <p14:tracePt t="40110" x="5022850" y="3498850"/>
          <p14:tracePt t="40129" x="5003800" y="3454400"/>
          <p14:tracePt t="40129" x="4991100" y="3416300"/>
          <p14:tracePt t="40146" x="4984750" y="3371850"/>
          <p14:tracePt t="40146" x="4984750" y="3327400"/>
          <p14:tracePt t="40163" x="4984750" y="3289300"/>
          <p14:tracePt t="40163" x="4991100" y="3257550"/>
          <p14:tracePt t="40180" x="5003800" y="3225800"/>
          <p14:tracePt t="40180" x="5035550" y="3162300"/>
          <p14:tracePt t="40196" x="5060950" y="3143250"/>
          <p14:tracePt t="40196" x="5092700" y="3117850"/>
          <p14:tracePt t="40213" x="5124450" y="3105150"/>
          <p14:tracePt t="40213" x="5162550" y="3086100"/>
          <p14:tracePt t="40229" x="5200650" y="3067050"/>
          <p14:tracePt t="40229" x="5289550" y="3048000"/>
          <p14:tracePt t="40247" x="5340350" y="3041650"/>
          <p14:tracePt t="40247" x="5384800" y="3041650"/>
          <p14:tracePt t="40263" x="5435600" y="3041650"/>
          <p14:tracePt t="40263" x="5480050" y="3048000"/>
          <p14:tracePt t="40280" x="5524500" y="3060700"/>
          <p14:tracePt t="40280" x="5568950" y="3073400"/>
          <p14:tracePt t="40296" x="5613400" y="3092450"/>
          <p14:tracePt t="40296" x="5689600" y="3143250"/>
          <p14:tracePt t="40315" x="5721350" y="3175000"/>
          <p14:tracePt t="40315" x="5753100" y="3206750"/>
          <p14:tracePt t="40331" x="5778500" y="3244850"/>
          <p14:tracePt t="40331" x="5797550" y="3276600"/>
          <p14:tracePt t="40347" x="5810250" y="3314700"/>
          <p14:tracePt t="40347" x="5822950" y="3352800"/>
          <p14:tracePt t="40363" x="5822950" y="3390900"/>
          <p14:tracePt t="40363" x="5822950" y="3422650"/>
          <p14:tracePt t="40363" x="5816600" y="3460750"/>
          <p14:tracePt t="40382" x="5803900" y="3492500"/>
          <p14:tracePt t="40395" x="5791200" y="3517900"/>
          <p14:tracePt t="40395" x="5772150" y="3549650"/>
          <p14:tracePt t="40415" x="5727700" y="3594100"/>
          <p14:tracePt t="40415" x="5708650" y="3619500"/>
          <p14:tracePt t="40431" x="5683250" y="3632200"/>
          <p14:tracePt t="40431" x="5651500" y="3644900"/>
          <p14:tracePt t="40447" x="5626100" y="3657600"/>
          <p14:tracePt t="40447" x="5594350" y="3663950"/>
          <p14:tracePt t="40463" x="5568950" y="3670300"/>
          <p14:tracePt t="40463" x="5543550" y="3670300"/>
          <p14:tracePt t="40463" x="5518150" y="3670300"/>
          <p14:tracePt t="40483" x="5492750" y="3670300"/>
          <p14:tracePt t="40483" x="5480050" y="3670300"/>
          <p14:tracePt t="40497" x="5467350" y="3663950"/>
          <p14:tracePt t="40497" x="5454650" y="3657600"/>
          <p14:tracePt t="40514" x="5448300" y="3657600"/>
          <p14:tracePt t="40529" x="5448300" y="3644900"/>
          <p14:tracePt t="40529" x="5454650" y="3638550"/>
          <p14:tracePt t="40547" x="5461000" y="3638550"/>
          <p14:tracePt t="40547" x="5467350" y="3638550"/>
          <p14:tracePt t="40564" x="5473700" y="3638550"/>
          <p14:tracePt t="40564" x="5480050" y="3638550"/>
          <p14:tracePt t="40581" x="5492750" y="3638550"/>
          <p14:tracePt t="40581" x="5499100" y="3644900"/>
          <p14:tracePt t="40597" x="5505450" y="3651250"/>
          <p14:tracePt t="40597" x="5518150" y="3670300"/>
          <p14:tracePt t="40615" x="5524500" y="3683000"/>
          <p14:tracePt t="40615" x="5530850" y="3695700"/>
          <p14:tracePt t="40631" x="5530850" y="3708400"/>
          <p14:tracePt t="40631" x="5530850" y="3721100"/>
          <p14:tracePt t="40647" x="5530850" y="3727450"/>
          <p14:tracePt t="40647" x="5530850" y="3740150"/>
          <p14:tracePt t="40647" x="5524500" y="3746500"/>
          <p14:tracePt t="40666" x="5518150" y="3752850"/>
          <p14:tracePt t="40679" x="5505450" y="3759200"/>
          <p14:tracePt t="40679" x="5480050" y="3778250"/>
          <p14:tracePt t="40700" x="5467350" y="3784600"/>
          <p14:tracePt t="40700" x="5448300" y="3790950"/>
          <p14:tracePt t="40715" x="5429250" y="3797300"/>
          <p14:tracePt t="40715" x="5403850" y="3810000"/>
          <p14:tracePt t="40731" x="5378450" y="3816350"/>
          <p14:tracePt t="40731" x="5346700" y="3829050"/>
          <p14:tracePt t="40731" x="5314950" y="3835400"/>
          <p14:tracePt t="40750" x="5276850" y="3848100"/>
          <p14:tracePt t="40763" x="5232400" y="3854450"/>
          <p14:tracePt t="40763" x="5187950" y="3867150"/>
          <p14:tracePt t="40783" x="5080000" y="3879850"/>
          <p14:tracePt t="40783" x="5016500" y="3886200"/>
          <p14:tracePt t="40798" x="4953000" y="3886200"/>
          <p14:tracePt t="40798" x="4889500" y="3892550"/>
          <p14:tracePt t="40815" x="4819650" y="3892550"/>
          <p14:tracePt t="40815" x="4749800" y="3892550"/>
          <p14:tracePt t="40815" x="4673600" y="3892550"/>
          <p14:tracePt t="40834" x="4597400" y="3892550"/>
          <p14:tracePt t="40834" x="4521200" y="3898900"/>
          <p14:tracePt t="40849" x="4445000" y="3898900"/>
          <p14:tracePt t="40849" x="4362450" y="3905250"/>
          <p14:tracePt t="40865" x="4273550" y="3905250"/>
          <p14:tracePt t="40865" x="4191000" y="3917950"/>
          <p14:tracePt t="40882" x="4108450" y="3924300"/>
          <p14:tracePt t="40882" x="4019550" y="3930650"/>
          <p14:tracePt t="40899" x="3937000" y="3937000"/>
          <p14:tracePt t="40899" x="3778250" y="3956050"/>
          <p14:tracePt t="40915" x="3702050" y="3962400"/>
          <p14:tracePt t="40915" x="3625850" y="3975100"/>
          <p14:tracePt t="40932" x="3556000" y="3981450"/>
          <p14:tracePt t="40932" x="3492500" y="3994150"/>
          <p14:tracePt t="40948" x="3429000" y="4000500"/>
          <p14:tracePt t="40948" x="3308350" y="4019550"/>
          <p14:tracePt t="40966" x="3251200" y="4025900"/>
          <p14:tracePt t="40966" x="3200400" y="4032250"/>
          <p14:tracePt t="40982" x="3149600" y="4032250"/>
          <p14:tracePt t="40982" x="3105150" y="4032250"/>
          <p14:tracePt t="41000" x="3060700" y="4032250"/>
          <p14:tracePt t="41000" x="3016250" y="4032250"/>
          <p14:tracePt t="41016" x="2978150" y="4032250"/>
          <p14:tracePt t="41016" x="2940050" y="4032250"/>
          <p14:tracePt t="41016" x="2901950" y="4025900"/>
          <p14:tracePt t="41035" x="2870200" y="4025900"/>
          <p14:tracePt t="41047" x="2838450" y="4025900"/>
          <p14:tracePt t="41047" x="2787650" y="4025900"/>
          <p14:tracePt t="41066" x="2768600" y="4025900"/>
          <p14:tracePt t="41066" x="2749550" y="4019550"/>
          <p14:tracePt t="41083" x="2736850" y="4019550"/>
          <p14:tracePt t="41083" x="2730500" y="4019550"/>
          <p14:tracePt t="41099" x="2736850" y="4019550"/>
          <p14:tracePt t="41126" x="2743200" y="4019550"/>
          <p14:tracePt t="41135" x="2755900" y="4019550"/>
          <p14:tracePt t="41135" x="2762250" y="4019550"/>
          <p14:tracePt t="41150" x="2774950" y="4013200"/>
          <p14:tracePt t="41150" x="2787650" y="4013200"/>
          <p14:tracePt t="41166" x="2800350" y="4013200"/>
          <p14:tracePt t="41166" x="2819400" y="4013200"/>
          <p14:tracePt t="41183" x="2832100" y="4013200"/>
          <p14:tracePt t="41183" x="2851150" y="4013200"/>
          <p14:tracePt t="41183" x="2870200" y="4013200"/>
          <p14:tracePt t="41202" x="2889250" y="4013200"/>
          <p14:tracePt t="41202" x="2908300" y="4019550"/>
          <p14:tracePt t="41216" x="2933700" y="4019550"/>
          <p14:tracePt t="41216" x="2959100" y="4025900"/>
          <p14:tracePt t="41233" x="2990850" y="4032250"/>
          <p14:tracePt t="41233" x="3022600" y="4038600"/>
          <p14:tracePt t="41250" x="3054350" y="4044950"/>
          <p14:tracePt t="41250" x="3124200" y="4064000"/>
          <p14:tracePt t="41267" x="3162300" y="4070350"/>
          <p14:tracePt t="41267" x="3200400" y="4076700"/>
          <p14:tracePt t="41283" x="3238500" y="4083050"/>
          <p14:tracePt t="41283" x="3276600" y="4083050"/>
          <p14:tracePt t="41300" x="3314700" y="4089400"/>
          <p14:tracePt t="41300" x="3352800" y="4089400"/>
          <p14:tracePt t="41317" x="3390900" y="4089400"/>
          <p14:tracePt t="41317" x="3473450" y="4089400"/>
          <p14:tracePt t="41335" x="3511550" y="4089400"/>
          <p14:tracePt t="41335" x="3549650" y="4089400"/>
          <p14:tracePt t="41351" x="3587750" y="4089400"/>
          <p14:tracePt t="41351" x="3619500" y="4089400"/>
          <p14:tracePt t="41367" x="3657600" y="4089400"/>
          <p14:tracePt t="41367" x="3689350" y="4089400"/>
          <p14:tracePt t="41367" x="3721100" y="4089400"/>
          <p14:tracePt t="41386" x="3746500" y="4089400"/>
          <p14:tracePt t="41398" x="3771900" y="4089400"/>
          <p14:tracePt t="41398" x="3797300" y="4089400"/>
          <p14:tracePt t="41398" x="3816350" y="4089400"/>
          <p14:tracePt t="41419" x="3841750" y="4089400"/>
          <p14:tracePt t="41419" x="3854450" y="4089400"/>
          <p14:tracePt t="41435" x="3873500" y="4095750"/>
          <p14:tracePt t="41435" x="3886200" y="4095750"/>
          <p14:tracePt t="41451" x="3892550" y="4095750"/>
          <p14:tracePt t="41451" x="3898900" y="4095750"/>
          <p14:tracePt t="41467" x="3905250" y="4095750"/>
          <p14:tracePt t="41467" x="3911600" y="4095750"/>
          <p14:tracePt t="41485" x="3917950" y="4089400"/>
          <p14:tracePt t="41499" x="3911600" y="4095750"/>
          <p14:tracePt t="41537" x="3905250" y="4102100"/>
          <p14:tracePt t="41554" x="3898900" y="4102100"/>
          <p14:tracePt t="41565" x="3905250" y="4102100"/>
          <p14:tracePt t="41634" x="3911600" y="4102100"/>
          <p14:tracePt t="41650" x="3917950" y="4102100"/>
          <p14:tracePt t="41665" x="3924300" y="4102100"/>
          <p14:tracePt t="41682" x="3930650" y="4095750"/>
          <p14:tracePt t="41694" x="3937000" y="4095750"/>
          <p14:tracePt t="41710" x="3949700" y="4095750"/>
          <p14:tracePt t="41726" x="3956050" y="4089400"/>
          <p14:tracePt t="41742" x="3962400" y="4089400"/>
          <p14:tracePt t="41755" x="3968750" y="4095750"/>
          <p14:tracePt t="41770" x="3975100" y="4095750"/>
          <p14:tracePt t="41787" x="3981450" y="4095750"/>
          <p14:tracePt t="41803" x="3987800" y="4102100"/>
          <p14:tracePt t="41822" x="3994150" y="4108450"/>
          <p14:tracePt t="41846" x="3994150" y="4114800"/>
          <p14:tracePt t="41862" x="4000500" y="4114800"/>
          <p14:tracePt t="41882" x="4006850" y="4121150"/>
          <p14:tracePt t="41950" x="4000500" y="4127500"/>
          <p14:tracePt t="42010" x="3994150" y="4127500"/>
          <p14:tracePt t="42033" x="3987800" y="4127500"/>
          <p14:tracePt t="42046" x="3981450" y="4127500"/>
          <p14:tracePt t="42062" x="3981450" y="4121150"/>
          <p14:tracePt t="42094" x="3987800" y="4121150"/>
          <p14:tracePt t="42130" x="3994150" y="4121150"/>
          <p14:tracePt t="42174" x="3994150" y="4127500"/>
          <p14:tracePt t="42190" x="3994150" y="4133850"/>
          <p14:tracePt t="42206" x="4000500" y="4140200"/>
          <p14:tracePt t="42222" x="4000500" y="4146550"/>
          <p14:tracePt t="42234" x="4000500" y="4152900"/>
          <p14:tracePt t="42250" x="4000500" y="4159250"/>
          <p14:tracePt t="42266" x="4006850" y="4165600"/>
          <p14:tracePt t="42282" x="4006850" y="4171950"/>
          <p14:tracePt t="42295" x="4013200" y="4178300"/>
          <p14:tracePt t="42310" x="4019550" y="4184650"/>
          <p14:tracePt t="42343" x="4019550" y="4191000"/>
          <p14:tracePt t="42354" x="4025900" y="4197350"/>
          <p14:tracePt t="42378" x="4019550" y="4203700"/>
          <p14:tracePt t="42402" x="4013200" y="4197350"/>
          <p14:tracePt t="42454" x="4006850" y="4191000"/>
          <p14:tracePt t="42474" x="4013200" y="4184650"/>
          <p14:tracePt t="42522" x="4013200" y="4191000"/>
          <p14:tracePt t="42542" x="4013200" y="4197350"/>
          <p14:tracePt t="42558" x="4006850" y="4203700"/>
          <p14:tracePt t="42573" x="4006850" y="4210050"/>
          <p14:tracePt t="42586" x="4000500" y="4216400"/>
          <p14:tracePt t="42602" x="3994150" y="4222750"/>
          <p14:tracePt t="42618" x="3987800" y="4229100"/>
          <p14:tracePt t="42634" x="3981450" y="4235450"/>
          <p14:tracePt t="42642" x="3975100" y="4235450"/>
          <p14:tracePt t="42642" x="3968750" y="4241800"/>
          <p14:tracePt t="42655" x="3962400" y="4241800"/>
          <p14:tracePt t="42655" x="3956050" y="4248150"/>
          <p14:tracePt t="42672" x="3949700" y="4254500"/>
          <p14:tracePt t="42694" x="3943350" y="4267200"/>
          <p14:tracePt t="42707" x="3937000" y="4273550"/>
          <p14:tracePt t="42723" x="3937000" y="4286250"/>
          <p14:tracePt t="42723" x="3937000" y="4292600"/>
          <p14:tracePt t="42739" x="3937000" y="4298950"/>
          <p14:tracePt t="42739" x="3930650" y="4311650"/>
          <p14:tracePt t="42756" x="3930650" y="4324350"/>
          <p14:tracePt t="42756" x="3924300" y="4337050"/>
          <p14:tracePt t="42772" x="3917950" y="4349750"/>
          <p14:tracePt t="42772" x="3911600" y="4368800"/>
          <p14:tracePt t="42772" x="3898900" y="4387850"/>
          <p14:tracePt t="42791" x="3886200" y="4406900"/>
          <p14:tracePt t="42803" x="3867150" y="4432300"/>
          <p14:tracePt t="42803" x="3848100" y="4457700"/>
          <p14:tracePt t="42823" x="3797300" y="4521200"/>
          <p14:tracePt t="42823" x="3765550" y="4552950"/>
          <p14:tracePt t="42838" x="3733800" y="4597400"/>
          <p14:tracePt t="42838" x="3695700" y="4635500"/>
          <p14:tracePt t="42855" x="3651250" y="4686300"/>
          <p14:tracePt t="42855" x="3606800" y="4730750"/>
          <p14:tracePt t="42872" x="3556000" y="4781550"/>
          <p14:tracePt t="42872" x="3454400" y="4889500"/>
          <p14:tracePt t="42889" x="3403600" y="4946650"/>
          <p14:tracePt t="42889" x="3346450" y="5003800"/>
          <p14:tracePt t="42905" x="3289300" y="5054600"/>
          <p14:tracePt t="42905" x="3232150" y="5111750"/>
          <p14:tracePt t="42923" x="3168650" y="5168900"/>
          <p14:tracePt t="42923" x="3105150" y="5219700"/>
          <p14:tracePt t="42939" x="3035300" y="5270500"/>
          <p14:tracePt t="42939" x="2882900" y="5359400"/>
          <p14:tracePt t="42956" x="2813050" y="5391150"/>
          <p14:tracePt t="42956" x="2736850" y="5422900"/>
          <p14:tracePt t="42973" x="2654300" y="5448300"/>
          <p14:tracePt t="42973" x="2584450" y="5473700"/>
          <p14:tracePt t="42989" x="2508250" y="5486400"/>
          <p14:tracePt t="42989" x="2432050" y="5505450"/>
          <p14:tracePt t="43007" x="2292350" y="5524500"/>
          <p14:tracePt t="43007" x="2222500" y="5530850"/>
          <p14:tracePt t="43023" x="2152650" y="5530850"/>
          <p14:tracePt t="43023" x="2076450" y="5537200"/>
          <p14:tracePt t="43039" x="2006600" y="5537200"/>
          <p14:tracePt t="43039" x="1936750" y="5537200"/>
          <p14:tracePt t="43056" x="1860550" y="5530850"/>
          <p14:tracePt t="43056" x="1790700" y="5530850"/>
          <p14:tracePt t="43056" x="1727200" y="5518150"/>
          <p14:tracePt t="43076" x="1657350" y="5511800"/>
          <p14:tracePt t="43087" x="1600200" y="5499100"/>
          <p14:tracePt t="43087" x="1492250" y="5461000"/>
          <p14:tracePt t="43107" x="1441450" y="5441950"/>
          <p14:tracePt t="43107" x="1403350" y="5422900"/>
          <p14:tracePt t="43107" x="1365250" y="5397500"/>
          <p14:tracePt t="43127" x="1333500" y="5372100"/>
          <p14:tracePt t="43138" x="1308100" y="5340350"/>
          <p14:tracePt t="43138" x="1282700" y="5308600"/>
          <p14:tracePt t="43138" x="1270000" y="5276850"/>
          <p14:tracePt t="43158" x="1257300" y="5238750"/>
          <p14:tracePt t="43171" x="1257300" y="5207000"/>
          <p14:tracePt t="43171" x="1276350" y="5118100"/>
          <p14:tracePt t="43190" x="1301750" y="5080000"/>
          <p14:tracePt t="43190" x="1333500" y="5029200"/>
          <p14:tracePt t="43207" x="1371600" y="4984750"/>
          <p14:tracePt t="43207" x="1422400" y="4940300"/>
          <p14:tracePt t="43207" x="1479550" y="4902200"/>
          <p14:tracePt t="43226" x="1536700" y="4864100"/>
          <p14:tracePt t="43238" x="1606550" y="4826000"/>
          <p14:tracePt t="43238" x="1752600" y="4775200"/>
          <p14:tracePt t="43257" x="1841500" y="4756150"/>
          <p14:tracePt t="43257" x="1924050" y="4743450"/>
          <p14:tracePt t="43275" x="2019300" y="4737100"/>
          <p14:tracePt t="43275" x="2108200" y="4737100"/>
          <p14:tracePt t="43290" x="2209800" y="4743450"/>
          <p14:tracePt t="43290" x="2406650" y="4768850"/>
          <p14:tracePt t="43307" x="2501900" y="4787900"/>
          <p14:tracePt t="43307" x="2597150" y="4806950"/>
          <p14:tracePt t="43324" x="2686050" y="4832350"/>
          <p14:tracePt t="43324" x="2768600" y="4864100"/>
          <p14:tracePt t="43341" x="2844800" y="4889500"/>
          <p14:tracePt t="43341" x="2914650" y="4921250"/>
          <p14:tracePt t="43357" x="2978150" y="4953000"/>
          <p14:tracePt t="43357" x="3028950" y="4978400"/>
          <p14:tracePt t="43375" x="3111500" y="5035550"/>
          <p14:tracePt t="43375" x="3143250" y="5067300"/>
          <p14:tracePt t="43391" x="3168650" y="5092700"/>
          <p14:tracePt t="43391" x="3181350" y="5118100"/>
          <p14:tracePt t="43408" x="3194050" y="5149850"/>
          <p14:tracePt t="43408" x="3194050" y="5175250"/>
          <p14:tracePt t="43424" x="3194050" y="5200650"/>
          <p14:tracePt t="43424" x="3187700" y="5219700"/>
          <p14:tracePt t="43424" x="3168650" y="5251450"/>
          <p14:tracePt t="43443" x="3149600" y="5270500"/>
          <p14:tracePt t="43455" x="3117850" y="5295900"/>
          <p14:tracePt t="43455" x="3035300" y="5340350"/>
          <p14:tracePt t="43475" x="2978150" y="5359400"/>
          <p14:tracePt t="43475" x="2921000" y="5372100"/>
          <p14:tracePt t="43491" x="2857500" y="5391150"/>
          <p14:tracePt t="43491" x="2794000" y="5397500"/>
          <p14:tracePt t="43508" x="2724150" y="5410200"/>
          <p14:tracePt t="43508" x="2647950" y="5416550"/>
          <p14:tracePt t="43508" x="2578100" y="5429250"/>
          <p14:tracePt t="43526" x="2508250" y="5435600"/>
          <p14:tracePt t="43539" x="2438400" y="5441950"/>
          <p14:tracePt t="43539" x="2298700" y="5454650"/>
          <p14:tracePt t="43558" x="2228850" y="5454650"/>
          <p14:tracePt t="43558" x="2165350" y="5454650"/>
          <p14:tracePt t="43575" x="2101850" y="5454650"/>
          <p14:tracePt t="43575" x="2044700" y="5454650"/>
          <p14:tracePt t="43591" x="1987550" y="5454650"/>
          <p14:tracePt t="43591" x="1892300" y="5448300"/>
          <p14:tracePt t="43608" x="1854200" y="5441950"/>
          <p14:tracePt t="43608" x="1828800" y="5435600"/>
          <p14:tracePt t="43625" x="1803400" y="5435600"/>
          <p14:tracePt t="43625" x="1784350" y="5429250"/>
          <p14:tracePt t="43642" x="1765300" y="5429250"/>
          <p14:tracePt t="43642" x="1758950" y="5429250"/>
          <p14:tracePt t="43658" x="1758950" y="5422900"/>
          <p14:tracePt t="43658" x="1765300" y="5422900"/>
          <p14:tracePt t="43675" x="1771650" y="5416550"/>
          <p14:tracePt t="43675" x="1784350" y="5410200"/>
          <p14:tracePt t="43691" x="1797050" y="5410200"/>
          <p14:tracePt t="43691" x="1816100" y="5403850"/>
          <p14:tracePt t="43710" x="1828800" y="5397500"/>
          <p14:tracePt t="43710" x="1847850" y="5397500"/>
          <p14:tracePt t="43710" x="1866900" y="5391150"/>
          <p14:tracePt t="43728" x="1885950" y="5391150"/>
          <p14:tracePt t="43740" x="1898650" y="5391150"/>
          <p14:tracePt t="43740" x="1930400" y="5391150"/>
          <p14:tracePt t="43759" x="1949450" y="5391150"/>
          <p14:tracePt t="43759" x="1962150" y="5391150"/>
          <p14:tracePt t="43775" x="1974850" y="5391150"/>
          <p14:tracePt t="43775" x="1987550" y="5397500"/>
          <p14:tracePt t="43775" x="1993900" y="5397500"/>
          <p14:tracePt t="43795" x="2006600" y="5403850"/>
          <p14:tracePt t="43807" x="2012950" y="5403850"/>
          <p14:tracePt t="43807" x="2019300" y="5410200"/>
          <p14:tracePt t="43807" x="2025650" y="5416550"/>
          <p14:tracePt t="43828" x="2032000" y="5416550"/>
          <p14:tracePt t="43840" x="2038350" y="5422900"/>
          <p14:tracePt t="43857" x="2044700" y="5429250"/>
          <p14:tracePt t="43874" x="2057400" y="5435600"/>
          <p14:tracePt t="43890" x="2070100" y="5435600"/>
          <p14:tracePt t="43890" x="2082800" y="5429250"/>
          <p14:tracePt t="43909" x="2095500" y="5429250"/>
          <p14:tracePt t="43909" x="2108200" y="5422900"/>
          <p14:tracePt t="43926" x="2120900" y="5422900"/>
          <p14:tracePt t="43926" x="2139950" y="5416550"/>
          <p14:tracePt t="43942" x="2152650" y="5416550"/>
          <p14:tracePt t="43942" x="2178050" y="5410200"/>
          <p14:tracePt t="43959" x="2197100" y="5410200"/>
          <p14:tracePt t="43959" x="2254250" y="5410200"/>
          <p14:tracePt t="43976" x="2292350" y="5403850"/>
          <p14:tracePt t="43976" x="2330450" y="5410200"/>
          <p14:tracePt t="43992" x="2374900" y="5410200"/>
          <p14:tracePt t="43992" x="2419350" y="5410200"/>
          <p14:tracePt t="44009" x="2470150" y="5416550"/>
          <p14:tracePt t="44009" x="2527300" y="5416550"/>
          <p14:tracePt t="44028" x="2654300" y="5422900"/>
          <p14:tracePt t="44028" x="2724150" y="5422900"/>
          <p14:tracePt t="44043" x="2794000" y="5422900"/>
          <p14:tracePt t="44043" x="2870200" y="5422900"/>
          <p14:tracePt t="44059" x="2940050" y="5422900"/>
          <p14:tracePt t="44059" x="3022600" y="5422900"/>
          <p14:tracePt t="44077" x="3098800" y="5422900"/>
          <p14:tracePt t="44077" x="3175000" y="5422900"/>
          <p14:tracePt t="44077" x="3251200" y="5422900"/>
          <p14:tracePt t="44095" x="3333750" y="5422900"/>
          <p14:tracePt t="44108" x="3409950" y="5416550"/>
          <p14:tracePt t="44108" x="3562350" y="5416550"/>
          <p14:tracePt t="44127" x="3644900" y="5416550"/>
          <p14:tracePt t="44127" x="3721100" y="5410200"/>
          <p14:tracePt t="44144" x="3797300" y="5410200"/>
          <p14:tracePt t="44144" x="3873500" y="5403850"/>
          <p14:tracePt t="44160" x="3949700" y="5397500"/>
          <p14:tracePt t="44160" x="4019550" y="5391150"/>
          <p14:tracePt t="44176" x="4089400" y="5384800"/>
          <p14:tracePt t="44176" x="4159250" y="5378450"/>
          <p14:tracePt t="44176" x="4222750" y="5378450"/>
          <p14:tracePt t="44196" x="4286250" y="5372100"/>
          <p14:tracePt t="44196" x="4343400" y="5365750"/>
          <p14:tracePt t="44210" x="4400550" y="5359400"/>
          <p14:tracePt t="44210" x="4445000" y="5353050"/>
          <p14:tracePt t="44227" x="4489450" y="5346700"/>
          <p14:tracePt t="44227" x="4533900" y="5340350"/>
          <p14:tracePt t="44244" x="4572000" y="5334000"/>
          <p14:tracePt t="44244" x="4603750" y="5327650"/>
          <p14:tracePt t="44260" x="4635500" y="5321300"/>
          <p14:tracePt t="44260" x="4679950" y="5308600"/>
          <p14:tracePt t="44277" x="4699000" y="5308600"/>
          <p14:tracePt t="44277" x="4718050" y="5302250"/>
          <p14:tracePt t="44294" x="4730750" y="5302250"/>
          <p14:tracePt t="44294" x="4743450" y="5302250"/>
          <p14:tracePt t="44310" x="4749800" y="5295900"/>
          <p14:tracePt t="44310" x="4756150" y="5295900"/>
          <p14:tracePt t="44328" x="4762500" y="5295900"/>
          <p14:tracePt t="44342" x="4768850" y="5302250"/>
          <p14:tracePt t="44411" x="4775200" y="5302250"/>
          <p14:tracePt t="44427" x="4781550" y="5302250"/>
          <p14:tracePt t="44442" x="4787900" y="5302250"/>
          <p14:tracePt t="44455" x="4794250" y="5302250"/>
          <p14:tracePt t="44470" x="4800600" y="5302250"/>
          <p14:tracePt t="44487" x="4806950" y="5308600"/>
          <p14:tracePt t="44503" x="4806950" y="5314950"/>
          <p14:tracePt t="44522" x="4800600" y="5321300"/>
          <p14:tracePt t="44538" x="4794250" y="5327650"/>
          <p14:tracePt t="44547" x="4787900" y="5327650"/>
          <p14:tracePt t="44559" x="4781550" y="5334000"/>
          <p14:tracePt t="44559" x="4762500" y="5346700"/>
          <p14:tracePt t="44578" x="4749800" y="5353050"/>
          <p14:tracePt t="44578" x="4737100" y="5359400"/>
          <p14:tracePt t="44595" x="4718050" y="5372100"/>
          <p14:tracePt t="44595" x="4699000" y="5378450"/>
          <p14:tracePt t="44611" x="4679950" y="5384800"/>
          <p14:tracePt t="44611" x="4641850" y="5403850"/>
          <p14:tracePt t="44628" x="4622800" y="5410200"/>
          <p14:tracePt t="44628" x="4597400" y="5416550"/>
          <p14:tracePt t="44645" x="4572000" y="5429250"/>
          <p14:tracePt t="44645" x="4546600" y="5435600"/>
          <p14:tracePt t="44661" x="4521200" y="5441950"/>
          <p14:tracePt t="44661" x="4495800" y="5448300"/>
          <p14:tracePt t="44679" x="4464050" y="5454650"/>
          <p14:tracePt t="44679" x="4400550" y="5461000"/>
          <p14:tracePt t="44695" x="4368800" y="5467350"/>
          <p14:tracePt t="44695" x="4330700" y="5467350"/>
          <p14:tracePt t="44713" x="4292600" y="5467350"/>
          <p14:tracePt t="44713" x="4254500" y="5461000"/>
          <p14:tracePt t="44728" x="4216400" y="5454650"/>
          <p14:tracePt t="44728" x="4171950" y="5454650"/>
          <p14:tracePt t="44728" x="4127500" y="5441950"/>
          <p14:tracePt t="44748" x="4083050" y="5435600"/>
          <p14:tracePt t="44760" x="4038600" y="5429250"/>
          <p14:tracePt t="44760" x="3943350" y="5410200"/>
          <p14:tracePt t="44780" x="3892550" y="5397500"/>
          <p14:tracePt t="44780" x="3854450" y="5384800"/>
          <p14:tracePt t="44796" x="3810000" y="5365750"/>
          <p14:tracePt t="44796" x="3778250" y="5346700"/>
          <p14:tracePt t="44812" x="3740150" y="5327650"/>
          <p14:tracePt t="44812" x="3714750" y="5308600"/>
          <p14:tracePt t="44812" x="3689350" y="5283200"/>
          <p14:tracePt t="44831" x="3670300" y="5251450"/>
          <p14:tracePt t="44844" x="3657600" y="5226050"/>
          <p14:tracePt t="44844" x="3644900" y="5194300"/>
          <p14:tracePt t="44864" x="3651250" y="5137150"/>
          <p14:tracePt t="44864" x="3657600" y="5105400"/>
          <p14:tracePt t="44879" x="3670300" y="5080000"/>
          <p14:tracePt t="44879" x="3689350" y="5054600"/>
          <p14:tracePt t="44896" x="3721100" y="5029200"/>
          <p14:tracePt t="44896" x="3752850" y="5010150"/>
          <p14:tracePt t="44896" x="3784600" y="4991100"/>
          <p14:tracePt t="44915" x="3829050" y="4978400"/>
          <p14:tracePt t="44915" x="3873500" y="4959350"/>
          <p14:tracePt t="44929" x="3930650" y="4953000"/>
          <p14:tracePt t="44929" x="3987800" y="4940300"/>
          <p14:tracePt t="44946" x="4044950" y="4933950"/>
          <p14:tracePt t="44946" x="4114800" y="4933950"/>
          <p14:tracePt t="44962" x="4178300" y="4927600"/>
          <p14:tracePt t="44962" x="4254500" y="4927600"/>
          <p14:tracePt t="44979" x="4324350" y="4933950"/>
          <p14:tracePt t="44979" x="4470400" y="4946650"/>
          <p14:tracePt t="44996" x="4540250" y="4953000"/>
          <p14:tracePt t="44996" x="4610100" y="4965700"/>
          <p14:tracePt t="45013" x="4673600" y="4984750"/>
          <p14:tracePt t="45013" x="4730750" y="4997450"/>
          <p14:tracePt t="45030" x="4787900" y="5016500"/>
          <p14:tracePt t="45030" x="4889500" y="5054600"/>
          <p14:tracePt t="45047" x="4933950" y="5073650"/>
          <p14:tracePt t="45047" x="4965700" y="5086350"/>
          <p14:tracePt t="45064" x="5003800" y="5105400"/>
          <p14:tracePt t="45064" x="5029200" y="5124450"/>
          <p14:tracePt t="45080" x="5054600" y="5137150"/>
          <p14:tracePt t="45080" x="5073650" y="5156200"/>
          <p14:tracePt t="45096" x="5086350" y="5168900"/>
          <p14:tracePt t="45096" x="5099050" y="5181600"/>
          <p14:tracePt t="45096" x="5111750" y="5194300"/>
          <p14:tracePt t="45115" x="5118100" y="5200650"/>
          <p14:tracePt t="45128" x="5130800" y="5213350"/>
          <p14:tracePt t="45128" x="5143500" y="5226050"/>
          <p14:tracePt t="45147" x="5149850" y="5232400"/>
          <p14:tracePt t="45147" x="5162550" y="5238750"/>
          <p14:tracePt t="45164" x="5168900" y="5245100"/>
          <p14:tracePt t="45164" x="5175250" y="5245100"/>
          <p14:tracePt t="45180" x="5187950" y="5245100"/>
          <p14:tracePt t="45180" x="5200650" y="5251450"/>
          <p14:tracePt t="45180" x="5213350" y="5251450"/>
          <p14:tracePt t="45200" x="5232400" y="5251450"/>
          <p14:tracePt t="45211" x="5251450" y="5251450"/>
          <p14:tracePt t="45211" x="5295900" y="5251450"/>
          <p14:tracePt t="45231" x="5321300" y="5257800"/>
          <p14:tracePt t="45231" x="5346700" y="5257800"/>
          <p14:tracePt t="45247" x="5372100" y="5264150"/>
          <p14:tracePt t="45247" x="5397500" y="5270500"/>
          <p14:tracePt t="45264" x="5422900" y="5276850"/>
          <p14:tracePt t="45264" x="5448300" y="5276850"/>
          <p14:tracePt t="45280" x="5473700" y="5283200"/>
          <p14:tracePt t="45280" x="5518150" y="5295900"/>
          <p14:tracePt t="45297" x="5543550" y="5295900"/>
          <p14:tracePt t="45297" x="5562600" y="5302250"/>
          <p14:tracePt t="45314" x="5581650" y="5302250"/>
          <p14:tracePt t="45314" x="5594350" y="5308600"/>
          <p14:tracePt t="45331" x="5607050" y="5308600"/>
          <p14:tracePt t="45331" x="5632450" y="5314950"/>
          <p14:tracePt t="45348" x="5638800" y="5314950"/>
          <p14:tracePt t="45362" x="5645150" y="5314950"/>
          <p14:tracePt t="45379" x="5638800" y="5321300"/>
          <p14:tracePt t="45395" x="5626100" y="5327650"/>
          <p14:tracePt t="45395" x="5607050" y="5327650"/>
          <p14:tracePt t="45417" x="5594350" y="5334000"/>
          <p14:tracePt t="45417" x="5575300" y="5334000"/>
          <p14:tracePt t="45432" x="5562600" y="5334000"/>
          <p14:tracePt t="45432" x="5543550" y="5340350"/>
          <p14:tracePt t="45448" x="5524500" y="5340350"/>
          <p14:tracePt t="45448" x="5505450" y="5340350"/>
          <p14:tracePt t="45465" x="5486400" y="5346700"/>
          <p14:tracePt t="45465" x="5467350" y="5346700"/>
          <p14:tracePt t="45465" x="5448300" y="5353050"/>
          <p14:tracePt t="45483" x="5435600" y="5353050"/>
          <p14:tracePt t="45496" x="5422900" y="5353050"/>
          <p14:tracePt t="45496" x="5397500" y="5353050"/>
          <p14:tracePt t="45516" x="5391150" y="5353050"/>
          <p14:tracePt t="45530" x="5391150" y="5346700"/>
          <p14:tracePt t="45546" x="5397500" y="5346700"/>
          <p14:tracePt t="45546" x="5410200" y="5340350"/>
          <p14:tracePt t="45546" x="5429250" y="5340350"/>
          <p14:tracePt t="45567" x="5448300" y="5340350"/>
          <p14:tracePt t="45580" x="5473700" y="5334000"/>
          <p14:tracePt t="45580" x="5530850" y="5334000"/>
          <p14:tracePt t="45598" x="5568950" y="5334000"/>
          <p14:tracePt t="45598" x="5607050" y="5334000"/>
          <p14:tracePt t="45615" x="5651500" y="5327650"/>
          <p14:tracePt t="45615" x="5695950" y="5327650"/>
          <p14:tracePt t="45632" x="5740400" y="5327650"/>
          <p14:tracePt t="45632" x="5848350" y="5321300"/>
          <p14:tracePt t="45648" x="5899150" y="5321300"/>
          <p14:tracePt t="45648" x="5949950" y="5314950"/>
          <p14:tracePt t="45666" x="6007100" y="5314950"/>
          <p14:tracePt t="45666" x="6057900" y="5314950"/>
          <p14:tracePt t="45683" x="6108700" y="5314950"/>
          <p14:tracePt t="45683" x="6153150" y="5314950"/>
          <p14:tracePt t="45701" x="6197600" y="5314950"/>
          <p14:tracePt t="45701" x="6280150" y="5314950"/>
          <p14:tracePt t="45717" x="6311900" y="5314950"/>
          <p14:tracePt t="45717" x="6350000" y="5314950"/>
          <p14:tracePt t="45733" x="6375400" y="5308600"/>
          <p14:tracePt t="45733" x="6400800" y="5308600"/>
          <p14:tracePt t="45750" x="6426200" y="5308600"/>
          <p14:tracePt t="45750" x="6451600" y="5308600"/>
          <p14:tracePt t="45750" x="6477000" y="5302250"/>
          <p14:tracePt t="45769" x="6496050" y="5295900"/>
          <p14:tracePt t="45781" x="6515100" y="5295900"/>
          <p14:tracePt t="45781" x="6546850" y="5289550"/>
          <p14:tracePt t="45801" x="6559550" y="5283200"/>
          <p14:tracePt t="45801" x="6572250" y="5276850"/>
          <p14:tracePt t="45817" x="6584950" y="5276850"/>
          <p14:tracePt t="45817" x="6597650" y="5276850"/>
          <p14:tracePt t="45833" x="6610350" y="5276850"/>
          <p14:tracePt t="45833" x="6629400" y="5276850"/>
          <p14:tracePt t="45833" x="6642100" y="5276850"/>
          <p14:tracePt t="45853" x="6661150" y="5276850"/>
          <p14:tracePt t="45865" x="6680200" y="5276850"/>
          <p14:tracePt t="45865" x="6724650" y="5283200"/>
          <p14:tracePt t="45884" x="6750050" y="5289550"/>
          <p14:tracePt t="45884" x="6775450" y="5295900"/>
          <p14:tracePt t="45900" x="6800850" y="5295900"/>
          <p14:tracePt t="45900" x="6832600" y="5302250"/>
          <p14:tracePt t="45917" x="6858000" y="5302250"/>
          <p14:tracePt t="45917" x="6889750" y="5302250"/>
          <p14:tracePt t="45934" x="6921500" y="5302250"/>
          <p14:tracePt t="45934" x="6991350" y="5302250"/>
          <p14:tracePt t="45950" x="7029450" y="5302250"/>
          <p14:tracePt t="45950" x="7061200" y="5302250"/>
          <p14:tracePt t="45967" x="7099300" y="5302250"/>
          <p14:tracePt t="45967" x="7137400" y="5295900"/>
          <p14:tracePt t="45984" x="7169150" y="5295900"/>
          <p14:tracePt t="45984" x="7207250" y="5289550"/>
          <p14:tracePt t="46000" x="7239000" y="5283200"/>
          <p14:tracePt t="46000" x="7308850" y="5270500"/>
          <p14:tracePt t="46017" x="7334250" y="5264150"/>
          <p14:tracePt t="46017" x="7366000" y="5257800"/>
          <p14:tracePt t="46034" x="7397750" y="5251450"/>
          <p14:tracePt t="46034" x="7423150" y="5251450"/>
          <p14:tracePt t="46051" x="7448550" y="5251450"/>
          <p14:tracePt t="46051" x="7486650" y="5245100"/>
          <p14:tracePt t="46069" x="7505700" y="5245100"/>
          <p14:tracePt t="46069" x="7524750" y="5245100"/>
          <p14:tracePt t="46084" x="7537450" y="5245100"/>
          <p14:tracePt t="46084" x="7550150" y="5245100"/>
          <p14:tracePt t="46102" x="7562850" y="5245100"/>
          <p14:tracePt t="46102" x="7569200" y="5245100"/>
          <p14:tracePt t="46118" x="7581900" y="5251450"/>
          <p14:tracePt t="46118" x="7588250" y="5251450"/>
          <p14:tracePt t="46118" x="7588250" y="5257800"/>
          <p14:tracePt t="46137" x="7594600" y="5264150"/>
          <p14:tracePt t="46153" x="7594600" y="5270500"/>
          <p14:tracePt t="46169" x="7594600" y="5276850"/>
          <p14:tracePt t="46185" x="7594600" y="5283200"/>
          <p14:tracePt t="46200" x="7588250" y="5289550"/>
          <p14:tracePt t="46216" x="7581900" y="5295900"/>
          <p14:tracePt t="46233" x="7575550" y="5302250"/>
          <p14:tracePt t="46233" x="7562850" y="5308600"/>
          <p14:tracePt t="46251" x="7550150" y="5314950"/>
          <p14:tracePt t="46251" x="7543800" y="5314950"/>
          <p14:tracePt t="46268" x="7531100" y="5321300"/>
          <p14:tracePt t="46268" x="7518400" y="5327650"/>
          <p14:tracePt t="46285" x="7499350" y="5327650"/>
          <p14:tracePt t="46285" x="7480300" y="5334000"/>
          <p14:tracePt t="46302" x="7461250" y="5340350"/>
          <p14:tracePt t="46302" x="7404100" y="5359400"/>
          <p14:tracePt t="46319" x="7366000" y="5365750"/>
          <p14:tracePt t="46319" x="7327900" y="5372100"/>
          <p14:tracePt t="46335" x="7289800" y="5378450"/>
          <p14:tracePt t="46335" x="7245350" y="5384800"/>
          <p14:tracePt t="46352" x="7194550" y="5391150"/>
          <p14:tracePt t="46352" x="7080250" y="5410200"/>
          <p14:tracePt t="46369" x="7016750" y="5416550"/>
          <p14:tracePt t="46369" x="6946900" y="5422900"/>
          <p14:tracePt t="46386" x="6870700" y="5429250"/>
          <p14:tracePt t="46386" x="6794500" y="5429250"/>
          <p14:tracePt t="46402" x="6711950" y="5435600"/>
          <p14:tracePt t="46402" x="6629400" y="5441950"/>
          <p14:tracePt t="46418" x="6540500" y="5441950"/>
          <p14:tracePt t="46418" x="6356350" y="5448300"/>
          <p14:tracePt t="46438" x="6254750" y="5448300"/>
          <p14:tracePt t="46438" x="6153150" y="5454650"/>
          <p14:tracePt t="46453" x="6051550" y="5454650"/>
          <p14:tracePt t="46453" x="5949950" y="5454650"/>
          <p14:tracePt t="46470" x="5835650" y="5461000"/>
          <p14:tracePt t="46470" x="5727700" y="5461000"/>
          <p14:tracePt t="46485" x="5613400" y="5467350"/>
          <p14:tracePt t="46485" x="5492750" y="5467350"/>
          <p14:tracePt t="46485" x="5372100" y="5473700"/>
          <p14:tracePt t="46504" x="5251450" y="5480050"/>
          <p14:tracePt t="46517" x="5124450" y="5486400"/>
          <p14:tracePt t="46517" x="4876800" y="5505450"/>
          <p14:tracePt t="46536" x="4749800" y="5518150"/>
          <p14:tracePt t="46536" x="4629150" y="5530850"/>
          <p14:tracePt t="46553" x="4508500" y="5549900"/>
          <p14:tracePt t="46553" x="4387850" y="5562600"/>
          <p14:tracePt t="46569" x="4267200" y="5581650"/>
          <p14:tracePt t="46569" x="4152900" y="5600700"/>
          <p14:tracePt t="46569" x="4038600" y="5619750"/>
          <p14:tracePt t="46589" x="3930650" y="5632450"/>
          <p14:tracePt t="46601" x="3829050" y="5651500"/>
          <p14:tracePt t="46601" x="3638550" y="5689600"/>
          <p14:tracePt t="46619" x="3556000" y="5702300"/>
          <p14:tracePt t="46619" x="3473450" y="5715000"/>
          <p14:tracePt t="46636" x="3397250" y="5727700"/>
          <p14:tracePt t="46636" x="3321050" y="5740400"/>
          <p14:tracePt t="46653" x="3251200" y="5759450"/>
          <p14:tracePt t="46653" x="3130550" y="5778500"/>
          <p14:tracePt t="46669" x="3073400" y="5791200"/>
          <p14:tracePt t="46669" x="3016250" y="5803900"/>
          <p14:tracePt t="46686" x="2971800" y="5810250"/>
          <p14:tracePt t="46686" x="2927350" y="5822950"/>
          <p14:tracePt t="46704" x="2895600" y="5835650"/>
          <p14:tracePt t="46704" x="2863850" y="5842000"/>
          <p14:tracePt t="46720" x="2838450" y="5854700"/>
          <p14:tracePt t="46720" x="2813050" y="5873750"/>
          <p14:tracePt t="46737" x="2806700" y="5880100"/>
          <p14:tracePt t="46737" x="2813050" y="5892800"/>
          <p14:tracePt t="46753" x="2819400" y="5899150"/>
          <p14:tracePt t="46753" x="2838450" y="5911850"/>
          <p14:tracePt t="46770" x="2857500" y="5918200"/>
          <p14:tracePt t="46770" x="2882900" y="5930900"/>
          <p14:tracePt t="46770" x="2921000" y="5937250"/>
          <p14:tracePt t="46789" x="2952750" y="5949950"/>
          <p14:tracePt t="46801" x="2984500" y="5956300"/>
          <p14:tracePt t="46801" x="3054350" y="5969000"/>
          <p14:tracePt t="46821" x="3086100" y="5975350"/>
          <p14:tracePt t="46821" x="3117850" y="5975350"/>
          <p14:tracePt t="46837" x="3143250" y="5981700"/>
          <p14:tracePt t="46837" x="3162300" y="5981700"/>
          <p14:tracePt t="46853" x="3181350" y="5981700"/>
          <p14:tracePt t="46853" x="3200400" y="5988050"/>
          <p14:tracePt t="46853" x="3213100" y="5988050"/>
          <p14:tracePt t="46873" x="3219450" y="5994400"/>
          <p14:tracePt t="46885" x="3225800" y="5994400"/>
          <p14:tracePt t="46885" x="3232150" y="6000750"/>
          <p14:tracePt t="46905" x="3225800" y="6013450"/>
          <p14:tracePt t="46905" x="3219450" y="6019800"/>
          <p14:tracePt t="46921" x="3206750" y="6026150"/>
          <p14:tracePt t="46921" x="3194050" y="6032500"/>
          <p14:tracePt t="46937" x="3181350" y="6038850"/>
          <p14:tracePt t="46937" x="3162300" y="6045200"/>
          <p14:tracePt t="46937" x="3143250" y="6051550"/>
          <p14:tracePt t="46957" x="3117850" y="6051550"/>
          <p14:tracePt t="46957" x="3092450" y="6051550"/>
          <p14:tracePt t="46970" x="3067050" y="6051550"/>
          <p14:tracePt t="46970" x="3035300" y="6051550"/>
          <p14:tracePt t="46987" x="3003550" y="6045200"/>
          <p14:tracePt t="46987" x="2965450" y="6032500"/>
          <p14:tracePt t="47005" x="2933700" y="6026150"/>
          <p14:tracePt t="47005" x="2895600" y="6007100"/>
          <p14:tracePt t="47021" x="2857500" y="5994400"/>
          <p14:tracePt t="47021" x="2781300" y="5949950"/>
          <p14:tracePt t="47037" x="2749550" y="5918200"/>
          <p14:tracePt t="47037" x="2717800" y="5886450"/>
          <p14:tracePt t="47054" x="2692400" y="5854700"/>
          <p14:tracePt t="47054" x="2673350" y="5822950"/>
          <p14:tracePt t="47071" x="2660650" y="5784850"/>
          <p14:tracePt t="47071" x="2647950" y="5721350"/>
          <p14:tracePt t="47090" x="2654300" y="5683250"/>
          <p14:tracePt t="47090" x="2667000" y="5657850"/>
          <p14:tracePt t="47105" x="2686050" y="5626100"/>
          <p14:tracePt t="47105" x="2711450" y="5594350"/>
          <p14:tracePt t="47121" x="2743200" y="5568950"/>
          <p14:tracePt t="47121" x="2774950" y="5543550"/>
          <p14:tracePt t="47138" x="2819400" y="5524500"/>
          <p14:tracePt t="47138" x="2857500" y="5505450"/>
          <p14:tracePt t="47138" x="2908300" y="5486400"/>
          <p14:tracePt t="47157" x="2952750" y="5480050"/>
          <p14:tracePt t="47169" x="3003550" y="5473700"/>
          <p14:tracePt t="47169" x="3054350" y="5473700"/>
          <p14:tracePt t="47189" x="3162300" y="5480050"/>
          <p14:tracePt t="47189" x="3213100" y="5499100"/>
          <p14:tracePt t="47206" x="3263900" y="5518150"/>
          <p14:tracePt t="47206" x="3308350" y="5543550"/>
          <p14:tracePt t="47221" x="3359150" y="5568950"/>
          <p14:tracePt t="47221" x="3397250" y="5600700"/>
          <p14:tracePt t="47221" x="3435350" y="5632450"/>
          <p14:tracePt t="47240" x="3467100" y="5664200"/>
          <p14:tracePt t="47253" x="3492500" y="5702300"/>
          <p14:tracePt t="47253" x="3524250" y="5772150"/>
          <p14:tracePt t="47272" x="3530600" y="5810250"/>
          <p14:tracePt t="47272" x="3530600" y="5842000"/>
          <p14:tracePt t="47288" x="3524250" y="5873750"/>
          <p14:tracePt t="47288" x="3517900" y="5905500"/>
          <p14:tracePt t="47305" x="3505200" y="5924550"/>
          <p14:tracePt t="47305" x="3492500" y="5949950"/>
          <p14:tracePt t="47322" x="3486150" y="5962650"/>
          <p14:tracePt t="47322" x="3460750" y="5975350"/>
          <p14:tracePt t="47339" x="3454400" y="5975350"/>
          <p14:tracePt t="47353" x="3448050" y="5962650"/>
          <p14:tracePt t="47353" x="3454400" y="5956300"/>
          <p14:tracePt t="47372" x="3454400" y="5943600"/>
          <p14:tracePt t="47372" x="3479800" y="5924550"/>
          <p14:tracePt t="47390" x="3492500" y="5905500"/>
          <p14:tracePt t="47390" x="3511550" y="5892800"/>
          <p14:tracePt t="47405" x="3536950" y="5880100"/>
          <p14:tracePt t="47405" x="3568700" y="5867400"/>
          <p14:tracePt t="47422" x="3600450" y="5861050"/>
          <p14:tracePt t="47422" x="3638550" y="5848350"/>
          <p14:tracePt t="47439" x="3676650" y="5842000"/>
          <p14:tracePt t="47439" x="3759200" y="5835650"/>
          <p14:tracePt t="47458" x="3803650" y="5835650"/>
          <p14:tracePt t="47458" x="3848100" y="5842000"/>
          <p14:tracePt t="47473" x="3886200" y="5842000"/>
          <p14:tracePt t="47473" x="3917950" y="5848350"/>
          <p14:tracePt t="47490" x="3949700" y="5861050"/>
          <p14:tracePt t="47490" x="3981450" y="5867400"/>
          <p14:tracePt t="47506" x="4000500" y="5873750"/>
          <p14:tracePt t="47506" x="4013200" y="5880100"/>
          <p14:tracePt t="47506" x="4025900" y="5886450"/>
          <p14:tracePt t="47525" x="4032250" y="5892800"/>
          <p14:tracePt t="47537" x="4025900" y="5899150"/>
          <p14:tracePt t="47537" x="4006850" y="5905500"/>
          <p14:tracePt t="47557" x="3994150" y="5911850"/>
          <p14:tracePt t="47557" x="3968750" y="5918200"/>
          <p14:tracePt t="47572" x="3943350" y="5918200"/>
          <p14:tracePt t="47572" x="3917950" y="5918200"/>
          <p14:tracePt t="47590" x="3886200" y="5911850"/>
          <p14:tracePt t="47590" x="3854450" y="5899150"/>
          <p14:tracePt t="47590" x="3822700" y="5886450"/>
          <p14:tracePt t="47609" x="3797300" y="5873750"/>
          <p14:tracePt t="47621" x="3771900" y="5848350"/>
          <p14:tracePt t="47621" x="3727450" y="5797550"/>
          <p14:tracePt t="47639" x="3708400" y="5765800"/>
          <p14:tracePt t="47639" x="3695700" y="5727700"/>
          <p14:tracePt t="47657" x="3689350" y="5689600"/>
          <p14:tracePt t="47657" x="3689350" y="5651500"/>
          <p14:tracePt t="47673" x="3695700" y="5613400"/>
          <p14:tracePt t="47673" x="3727450" y="5543550"/>
          <p14:tracePt t="47690" x="3752850" y="5511800"/>
          <p14:tracePt t="47690" x="3784600" y="5480050"/>
          <p14:tracePt t="47708" x="3822700" y="5454650"/>
          <p14:tracePt t="47708" x="3867150" y="5441950"/>
          <p14:tracePt t="47723" x="3911600" y="5422900"/>
          <p14:tracePt t="47723" x="4025900" y="5416550"/>
          <p14:tracePt t="47741" x="4083050" y="5429250"/>
          <p14:tracePt t="47741" x="4146550" y="5441950"/>
          <p14:tracePt t="47757" x="4216400" y="5467350"/>
          <p14:tracePt t="47757" x="4279900" y="5499100"/>
          <p14:tracePt t="47774" x="4343400" y="5537200"/>
          <p14:tracePt t="47774" x="4400550" y="5575300"/>
          <p14:tracePt t="47790" x="4451350" y="5619750"/>
          <p14:tracePt t="47790" x="4495800" y="5657850"/>
          <p14:tracePt t="47790" x="4527550" y="5695950"/>
          <p14:tracePt t="47809" x="4552950" y="5734050"/>
          <p14:tracePt t="47822" x="4572000" y="5765800"/>
          <p14:tracePt t="47822" x="4584700" y="5822950"/>
          <p14:tracePt t="47841" x="4578350" y="5848350"/>
          <p14:tracePt t="47841" x="4572000" y="5867400"/>
          <p14:tracePt t="47858" x="4565650" y="5886450"/>
          <p14:tracePt t="47858" x="4559300" y="5892800"/>
          <p14:tracePt t="47874" x="4546600" y="5905500"/>
          <p14:tracePt t="47874" x="4540250" y="5905500"/>
          <p14:tracePt t="47874" x="4527550" y="5905500"/>
          <p14:tracePt t="47893" x="4514850" y="5905500"/>
          <p14:tracePt t="47905" x="4508500" y="5899150"/>
          <p14:tracePt t="47905" x="4508500" y="5880100"/>
          <p14:tracePt t="47926" x="4508500" y="5867400"/>
          <p14:tracePt t="47926" x="4514850" y="5854700"/>
          <p14:tracePt t="47940" x="4521200" y="5842000"/>
          <p14:tracePt t="47940" x="4540250" y="5835650"/>
          <p14:tracePt t="47957" x="4552950" y="5822950"/>
          <p14:tracePt t="47957" x="4578350" y="5816600"/>
          <p14:tracePt t="47974" x="4603750" y="5816600"/>
          <p14:tracePt t="47974" x="4660900" y="5810250"/>
          <p14:tracePt t="47991" x="4699000" y="5810250"/>
          <p14:tracePt t="47991" x="4730750" y="5810250"/>
          <p14:tracePt t="48008" x="4768850" y="5810250"/>
          <p14:tracePt t="48008" x="4806950" y="5816600"/>
          <p14:tracePt t="48024" x="4838700" y="5816600"/>
          <p14:tracePt t="48024" x="4870450" y="5822950"/>
          <p14:tracePt t="48041" x="4902200" y="5835650"/>
          <p14:tracePt t="48041" x="4946650" y="5848350"/>
          <p14:tracePt t="48058" x="4965700" y="5861050"/>
          <p14:tracePt t="48058" x="4972050" y="5873750"/>
          <p14:tracePt t="48075" x="4984750" y="5880100"/>
          <p14:tracePt t="48075" x="4984750" y="5892800"/>
          <p14:tracePt t="48091" x="4984750" y="5905500"/>
          <p14:tracePt t="48091" x="4959350" y="5924550"/>
          <p14:tracePt t="48109" x="4946650" y="5930900"/>
          <p14:tracePt t="48109" x="4921250" y="5937250"/>
          <p14:tracePt t="48126" x="4895850" y="5937250"/>
          <p14:tracePt t="48126" x="4870450" y="5943600"/>
          <p14:tracePt t="48141" x="4838700" y="5943600"/>
          <p14:tracePt t="48141" x="4806950" y="5937250"/>
          <p14:tracePt t="48158" x="4775200" y="5930900"/>
          <p14:tracePt t="48158" x="4743450" y="5924550"/>
          <p14:tracePt t="48158" x="4718050" y="5905500"/>
          <p14:tracePt t="48177" x="4686300" y="5886450"/>
          <p14:tracePt t="48190" x="4660900" y="5867400"/>
          <p14:tracePt t="48190" x="4622800" y="5810250"/>
          <p14:tracePt t="48210" x="4610100" y="5778500"/>
          <p14:tracePt t="48210" x="4597400" y="5753100"/>
          <p14:tracePt t="48210" x="4591050" y="5721350"/>
          <p14:tracePt t="48228" x="4591050" y="5689600"/>
          <p14:tracePt t="48240" x="4597400" y="5657850"/>
          <p14:tracePt t="48240" x="4603750" y="5632450"/>
          <p14:tracePt t="48240" x="4622800" y="5600700"/>
          <p14:tracePt t="48261" x="4641850" y="5581650"/>
          <p14:tracePt t="48273" x="4667250" y="5556250"/>
          <p14:tracePt t="48273" x="4737100" y="5511800"/>
          <p14:tracePt t="48292" x="4775200" y="5499100"/>
          <p14:tracePt t="48292" x="4813300" y="5486400"/>
          <p14:tracePt t="48309" x="4857750" y="5473700"/>
          <p14:tracePt t="48309" x="4902200" y="5473700"/>
          <p14:tracePt t="48309" x="4946650" y="5473700"/>
          <p14:tracePt t="48328" x="4991100" y="5473700"/>
          <p14:tracePt t="48340" x="5035550" y="5480050"/>
          <p14:tracePt t="48340" x="5118100" y="5505450"/>
          <p14:tracePt t="48359" x="5156200" y="5518150"/>
          <p14:tracePt t="48359" x="5194300" y="5537200"/>
          <p14:tracePt t="48376" x="5232400" y="5562600"/>
          <p14:tracePt t="48376" x="5264150" y="5588000"/>
          <p14:tracePt t="48392" x="5295900" y="5613400"/>
          <p14:tracePt t="48392" x="5346700" y="5670550"/>
          <p14:tracePt t="48410" x="5365750" y="5695950"/>
          <p14:tracePt t="48410" x="5378450" y="5721350"/>
          <p14:tracePt t="48427" x="5384800" y="5746750"/>
          <p14:tracePt t="48427" x="5391150" y="5765800"/>
          <p14:tracePt t="48442" x="5391150" y="5784850"/>
          <p14:tracePt t="48442" x="5384800" y="5803900"/>
          <p14:tracePt t="48442" x="5378450" y="5822950"/>
          <p14:tracePt t="48461" x="5365750" y="5835650"/>
          <p14:tracePt t="48474" x="5353050" y="5854700"/>
          <p14:tracePt t="48474" x="5327650" y="5873750"/>
          <p14:tracePt t="48493" x="5308600" y="5886450"/>
          <p14:tracePt t="48493" x="5295900" y="5892800"/>
          <p14:tracePt t="48510" x="5276850" y="5899150"/>
          <p14:tracePt t="48510" x="5257800" y="5905500"/>
          <p14:tracePt t="48526" x="5238750" y="5911850"/>
          <p14:tracePt t="48526" x="5226050" y="5918200"/>
          <p14:tracePt t="48526" x="5207000" y="5924550"/>
          <p14:tracePt t="48545" x="5194300" y="5924550"/>
          <p14:tracePt t="48557" x="5175250" y="5930900"/>
          <p14:tracePt t="48557" x="5162550" y="5930900"/>
          <p14:tracePt t="48578" x="5137150" y="5943600"/>
          <p14:tracePt t="48578" x="5130800" y="5943600"/>
          <p14:tracePt t="48593" x="5118100" y="5943600"/>
          <p14:tracePt t="48593" x="5105400" y="5949950"/>
          <p14:tracePt t="48610" x="5099050" y="5949950"/>
          <p14:tracePt t="48610" x="5092700" y="5949950"/>
          <p14:tracePt t="48610" x="5086350" y="5949950"/>
          <p14:tracePt t="48629" x="5080000" y="5956300"/>
          <p14:tracePt t="48641" x="5073650" y="5956300"/>
          <p14:tracePt t="48641" x="5060950" y="5956300"/>
          <p14:tracePt t="48660" x="5054600" y="5949950"/>
          <p14:tracePt t="48660" x="5048250" y="5949950"/>
          <p14:tracePt t="48677" x="5035550" y="5949950"/>
          <p14:tracePt t="48696" x="5029200" y="5943600"/>
          <p14:tracePt t="48709" x="5022850" y="5943600"/>
          <p14:tracePt t="48709" x="5016500" y="5943600"/>
          <p14:tracePt t="48727" x="5010150" y="5943600"/>
          <p14:tracePt t="48727" x="5003800" y="5943600"/>
          <p14:tracePt t="48743" x="4997450" y="5943600"/>
          <p14:tracePt t="48743" x="4991100" y="5943600"/>
          <p14:tracePt t="48760" x="4984750" y="5943600"/>
          <p14:tracePt t="48760" x="4972050" y="5943600"/>
          <p14:tracePt t="48778" x="4965700" y="5943600"/>
          <p14:tracePt t="48792" x="4959350" y="5943600"/>
          <p14:tracePt t="48809" x="4953000" y="5943600"/>
          <p14:tracePt t="48826" x="4940300" y="5937250"/>
          <p14:tracePt t="48842" x="4933950" y="5930900"/>
          <p14:tracePt t="48842" x="4927600" y="5924550"/>
          <p14:tracePt t="48861" x="4927600" y="5918200"/>
          <p14:tracePt t="48878" x="4921250" y="5911850"/>
          <p14:tracePt t="48897" x="4914900" y="5918200"/>
          <p14:tracePt t="48997" x="4914900" y="5924550"/>
          <p14:tracePt t="49008" x="4921250" y="5930900"/>
          <p14:tracePt t="49033" x="4927600" y="5924550"/>
          <p14:tracePt t="49108" x="4933950" y="5924550"/>
          <p14:tracePt t="49121" x="4940300" y="5924550"/>
          <p14:tracePt t="49137" x="4946650" y="5924550"/>
          <p14:tracePt t="49161" x="4953000" y="5924550"/>
          <p14:tracePt t="49204" x="4959350" y="5924550"/>
          <p14:tracePt t="49229" x="4965700" y="5924550"/>
          <p14:tracePt t="49240" x="4972050" y="5918200"/>
          <p14:tracePt t="49265" x="4978400" y="5924550"/>
          <p14:tracePt t="49309" x="4978400" y="5918200"/>
          <p14:tracePt t="49392" x="4984750" y="5911850"/>
          <p14:tracePt t="49536" x="4991100" y="5905500"/>
          <p14:tracePt t="49557" x="4997450" y="5905500"/>
          <p14:tracePt t="49589" x="4997450" y="5899150"/>
          <p14:tracePt t="49665" x="4997450" y="5892800"/>
          <p14:tracePt t="49721" x="5003800" y="5886450"/>
          <p14:tracePt t="49805" x="5010150" y="5886450"/>
          <p14:tracePt t="49849" x="5010150" y="5880100"/>
          <p14:tracePt t="49881" x="5016500" y="5873750"/>
          <p14:tracePt t="49917" x="5022850" y="5867400"/>
          <p14:tracePt t="50028" x="5029200" y="5873750"/>
          <p14:tracePt t="50113" x="5035550" y="5873750"/>
          <p14:tracePt t="50141" x="5035550" y="5880100"/>
          <p14:tracePt t="50173" x="5041900" y="5873750"/>
          <p14:tracePt t="50209" x="5041900" y="5867400"/>
          <p14:tracePt t="50277" x="5035550" y="5873750"/>
          <p14:tracePt t="50413" x="5041900" y="5880100"/>
          <p14:tracePt t="50445" x="5035550" y="5886450"/>
          <p14:tracePt t="50524" x="5035550" y="5892800"/>
          <p14:tracePt t="50601" x="5041900" y="5899150"/>
          <p14:tracePt t="50737" x="5048250" y="5899150"/>
          <p14:tracePt t="50917" x="5054600" y="5892800"/>
          <p14:tracePt t="50953" x="5054600" y="5899150"/>
          <p14:tracePt t="51013" x="5054600" y="5905500"/>
          <p14:tracePt t="51049" x="5060950" y="5905500"/>
          <p14:tracePt t="51101" x="5060950" y="5899150"/>
          <p14:tracePt t="51329" x="5067300" y="5899150"/>
          <p14:tracePt t="51441" x="5067300" y="5892800"/>
          <p14:tracePt t="51477" x="5073650" y="5892800"/>
          <p14:tracePt t="51545" x="5067300" y="5886450"/>
          <p14:tracePt t="51581" x="5067300" y="5880100"/>
          <p14:tracePt t="51597" x="5060950" y="5873750"/>
          <p14:tracePt t="51629" x="5060950" y="5880100"/>
          <p14:tracePt t="51657" x="5054600" y="5880100"/>
          <p14:tracePt t="51681" x="5048250" y="5886450"/>
          <p14:tracePt t="51709" x="5048250" y="5880100"/>
          <p14:tracePt t="51761" x="5054600" y="5873750"/>
          <p14:tracePt t="51778" x="5060950" y="5873750"/>
          <p14:tracePt t="51793" x="5067300" y="5873750"/>
          <p14:tracePt t="51809" x="5073650" y="5867400"/>
          <p14:tracePt t="51822" x="5080000" y="5861050"/>
          <p14:tracePt t="51829" x="5086350" y="5861050"/>
          <p14:tracePt t="51838" x="5092700" y="5854700"/>
          <p14:tracePt t="51838" x="5099050" y="5848350"/>
          <p14:tracePt t="51854" x="5105400" y="5848350"/>
          <p14:tracePt t="51854" x="5111750" y="5842000"/>
          <p14:tracePt t="51871" x="5118100" y="5842000"/>
          <p14:tracePt t="51871" x="5124450" y="5835650"/>
          <p14:tracePt t="51889" x="5137150" y="5829300"/>
          <p14:tracePt t="51906" x="5143500" y="5822950"/>
          <p14:tracePt t="51922" x="5143500" y="5816600"/>
          <p14:tracePt t="51941" x="5143500" y="5810250"/>
          <p14:tracePt t="52009" x="5143500" y="5803900"/>
          <p14:tracePt t="52033" x="5143500" y="5791200"/>
          <p14:tracePt t="52049" x="5143500" y="5784850"/>
          <p14:tracePt t="52058" x="5143500" y="5778500"/>
          <p14:tracePt t="52058" x="5143500" y="5772150"/>
          <p14:tracePt t="52072" x="5137150" y="5759450"/>
          <p14:tracePt t="52072" x="5137150" y="5753100"/>
          <p14:tracePt t="52089" x="5130800" y="5740400"/>
          <p14:tracePt t="52089" x="5124450" y="5727700"/>
          <p14:tracePt t="52105" x="5111750" y="5715000"/>
          <p14:tracePt t="52105" x="5086350" y="5683250"/>
          <p14:tracePt t="52122" x="5073650" y="5670550"/>
          <p14:tracePt t="52122" x="5048250" y="5651500"/>
          <p14:tracePt t="52139" x="5022850" y="5626100"/>
          <p14:tracePt t="52139" x="4997450" y="5594350"/>
          <p14:tracePt t="52155" x="4959350" y="5562600"/>
          <p14:tracePt t="52155" x="4914900" y="5524500"/>
          <p14:tracePt t="52172" x="4864100" y="5480050"/>
          <p14:tracePt t="52172" x="4756150" y="5391150"/>
          <p14:tracePt t="52190" x="4692650" y="5340350"/>
          <p14:tracePt t="52190" x="4635500" y="5295900"/>
          <p14:tracePt t="52206" x="4572000" y="5251450"/>
          <p14:tracePt t="52206" x="4514850" y="5207000"/>
          <p14:tracePt t="52222" x="4457700" y="5168900"/>
          <p14:tracePt t="52222" x="4406900" y="5130800"/>
          <p14:tracePt t="52239" x="4356100" y="5092700"/>
          <p14:tracePt t="52239" x="4311650" y="5054600"/>
          <p14:tracePt t="52239" x="4260850" y="5016500"/>
          <p14:tracePt t="52258" x="4216400" y="4972050"/>
          <p14:tracePt t="52270" x="4171950" y="4933950"/>
          <p14:tracePt t="52270" x="4121150" y="4895850"/>
          <p14:tracePt t="52290" x="4038600" y="4813300"/>
          <p14:tracePt t="52290" x="3994150" y="4768850"/>
          <p14:tracePt t="52306" x="3949700" y="4730750"/>
          <p14:tracePt t="52306" x="3911600" y="4692650"/>
          <p14:tracePt t="52322" x="3873500" y="4654550"/>
          <p14:tracePt t="52322" x="3835400" y="4622800"/>
          <p14:tracePt t="52322" x="3797300" y="4584700"/>
          <p14:tracePt t="52342" x="3765550" y="4559300"/>
          <p14:tracePt t="52354" x="3733800" y="4533900"/>
          <p14:tracePt t="52354" x="3676650" y="4489450"/>
          <p14:tracePt t="52373" x="3651250" y="4464050"/>
          <p14:tracePt t="52373" x="3625850" y="4445000"/>
          <p14:tracePt t="52390" x="3600450" y="4425950"/>
          <p14:tracePt t="52390" x="3575050" y="4413250"/>
          <p14:tracePt t="52406" x="3549650" y="4394200"/>
          <p14:tracePt t="52406" x="3498850" y="4362450"/>
          <p14:tracePt t="52423" x="3473450" y="4349750"/>
          <p14:tracePt t="52423" x="3441700" y="4337050"/>
          <p14:tracePt t="52439" x="3416300" y="4324350"/>
          <p14:tracePt t="52439" x="3384550" y="4311650"/>
          <p14:tracePt t="52456" x="3359150" y="4305300"/>
          <p14:tracePt t="52456" x="3327400" y="4298950"/>
          <p14:tracePt t="52473" x="3295650" y="4292600"/>
          <p14:tracePt t="52473" x="3232150" y="4279900"/>
          <p14:tracePt t="52490" x="3200400" y="4273550"/>
          <p14:tracePt t="52490" x="3162300" y="4267200"/>
          <p14:tracePt t="52507" x="3124200" y="4260850"/>
          <p14:tracePt t="52507" x="3079750" y="4254500"/>
          <p14:tracePt t="52524" x="3041650" y="4241800"/>
          <p14:tracePt t="52524" x="2997200" y="4229100"/>
          <p14:tracePt t="52524" x="2952750" y="4222750"/>
          <p14:tracePt t="52542" x="2908300" y="4216400"/>
          <p14:tracePt t="52555" x="2863850" y="4210050"/>
          <p14:tracePt t="52555" x="2794000" y="4203700"/>
          <p14:tracePt t="52574" x="2762250" y="4197350"/>
          <p14:tracePt t="52574" x="2736850" y="4197350"/>
          <p14:tracePt t="52591" x="2717800" y="4197350"/>
          <p14:tracePt t="52591" x="2705100" y="4197350"/>
          <p14:tracePt t="52607" x="2692400" y="4197350"/>
          <p14:tracePt t="52607" x="2679700" y="4191000"/>
          <p14:tracePt t="52607" x="2673350" y="4191000"/>
          <p14:tracePt t="52627" x="2667000" y="4184650"/>
          <p14:tracePt t="52638" x="2660650" y="4178300"/>
          <p14:tracePt t="52638" x="2654300" y="4171950"/>
          <p14:tracePt t="52659" x="2660650" y="4171950"/>
          <p14:tracePt t="52672" x="2679700" y="4171950"/>
          <p14:tracePt t="52672" x="2698750" y="4171950"/>
          <p14:tracePt t="52690" x="2724150" y="4178300"/>
          <p14:tracePt t="52690" x="2762250" y="4178300"/>
          <p14:tracePt t="52690" x="2813050" y="4178300"/>
          <p14:tracePt t="52711" x="2870200" y="4178300"/>
          <p14:tracePt t="52711" x="2933700" y="4178300"/>
          <p14:tracePt t="52724" x="3003550" y="4184650"/>
          <p14:tracePt t="52724" x="3086100" y="4197350"/>
          <p14:tracePt t="52741" x="3168650" y="4203700"/>
          <p14:tracePt t="52741" x="3257550" y="4222750"/>
          <p14:tracePt t="52758" x="3352800" y="4241800"/>
          <p14:tracePt t="52758" x="3448050" y="4267200"/>
          <p14:tracePt t="52774" x="3543300" y="4286250"/>
          <p14:tracePt t="52774" x="3733800" y="4330700"/>
          <p14:tracePt t="52791" x="3829050" y="4349750"/>
          <p14:tracePt t="52791" x="3917950" y="4368800"/>
          <p14:tracePt t="52807" x="4000500" y="4375150"/>
          <p14:tracePt t="52807" x="4076700" y="4381500"/>
          <p14:tracePt t="52824" x="4146550" y="4387850"/>
          <p14:tracePt t="52824" x="4210050" y="4387850"/>
          <p14:tracePt t="52841" x="4260850" y="4387850"/>
          <p14:tracePt t="52841" x="4349750" y="4387850"/>
          <p14:tracePt t="52859" x="4381500" y="4387850"/>
          <p14:tracePt t="52859" x="4413250" y="4394200"/>
          <p14:tracePt t="52875" x="4438650" y="4394200"/>
          <p14:tracePt t="52875" x="4457700" y="4400550"/>
          <p14:tracePt t="52891" x="4470400" y="4413250"/>
          <p14:tracePt t="52891" x="4483100" y="4419600"/>
          <p14:tracePt t="52891" x="4489450" y="4432300"/>
          <p14:tracePt t="52911" x="4489450" y="4445000"/>
          <p14:tracePt t="52923" x="4489450" y="4457700"/>
          <p14:tracePt t="52923" x="4489450" y="4464050"/>
          <p14:tracePt t="52943" x="4476750" y="4489450"/>
          <p14:tracePt t="52943" x="4470400" y="4495800"/>
          <p14:tracePt t="52959" x="4464050" y="4508500"/>
          <p14:tracePt t="52959" x="4464050" y="4514850"/>
          <p14:tracePt t="52975" x="4457700" y="4527550"/>
          <p14:tracePt t="52975" x="4457700" y="4533900"/>
          <p14:tracePt t="52975" x="4457700" y="4540250"/>
          <p14:tracePt t="52994" x="4457700" y="4546600"/>
          <p14:tracePt t="53006" x="4457700" y="4559300"/>
          <p14:tracePt t="53006" x="4476750" y="4578350"/>
          <p14:tracePt t="53025" x="4483100" y="4591050"/>
          <p14:tracePt t="53025" x="4495800" y="4603750"/>
          <p14:tracePt t="53042" x="4508500" y="4616450"/>
          <p14:tracePt t="53042" x="4521200" y="4635500"/>
          <p14:tracePt t="53058" x="4540250" y="4648200"/>
          <p14:tracePt t="53058" x="4552950" y="4660900"/>
          <p14:tracePt t="53075" x="4572000" y="4679950"/>
          <p14:tracePt t="53075" x="4597400" y="4711700"/>
          <p14:tracePt t="53092" x="4610100" y="4730750"/>
          <p14:tracePt t="53092" x="4622800" y="4743450"/>
          <p14:tracePt t="53108" x="4629150" y="4756150"/>
          <p14:tracePt t="53108" x="4641850" y="4768850"/>
          <p14:tracePt t="53126" x="4641850" y="4775200"/>
          <p14:tracePt t="53126" x="4648200" y="4794250"/>
          <p14:tracePt t="53143" x="4641850" y="4800600"/>
          <p14:tracePt t="53143" x="4635500" y="4806950"/>
          <p14:tracePt t="53159" x="4622800" y="4819650"/>
          <p14:tracePt t="53159" x="4610100" y="4832350"/>
          <p14:tracePt t="53175" x="4597400" y="4838700"/>
          <p14:tracePt t="53175" x="4578350" y="4851400"/>
          <p14:tracePt t="53192" x="4565650" y="4870450"/>
          <p14:tracePt t="53192" x="4527550" y="4895850"/>
          <p14:tracePt t="53211" x="4514850" y="4908550"/>
          <p14:tracePt t="53211" x="4495800" y="4921250"/>
          <p14:tracePt t="53227" x="4476750" y="4927600"/>
          <p14:tracePt t="53227" x="4457700" y="4940300"/>
          <p14:tracePt t="53242" x="4438650" y="4953000"/>
          <p14:tracePt t="53242" x="4419600" y="4965700"/>
          <p14:tracePt t="53259" x="4400550" y="4978400"/>
          <p14:tracePt t="53259" x="4375150" y="4991100"/>
          <p14:tracePt t="53259" x="4356100" y="5010150"/>
          <p14:tracePt t="53278" x="4330700" y="5035550"/>
          <p14:tracePt t="53291" x="4311650" y="5060950"/>
          <p14:tracePt t="53291" x="4292600" y="5086350"/>
          <p14:tracePt t="53310" x="4279900" y="5168900"/>
          <p14:tracePt t="53310" x="4286250" y="5219700"/>
          <p14:tracePt t="53327" x="4298950" y="5276850"/>
          <p14:tracePt t="53327" x="4324350" y="5340350"/>
          <p14:tracePt t="53343" x="4349750" y="5410200"/>
          <p14:tracePt t="53343" x="4387850" y="5480050"/>
          <p14:tracePt t="53343" x="4425950" y="5549900"/>
          <p14:tracePt t="53362" x="4464050" y="5613400"/>
          <p14:tracePt t="53374" x="4502150" y="5676900"/>
          <p14:tracePt t="53374" x="4572000" y="5784850"/>
          <p14:tracePt t="53393" x="4597400" y="5829300"/>
          <p14:tracePt t="53393" x="4616450" y="5867400"/>
          <p14:tracePt t="53409" x="4635500" y="5899150"/>
          <p14:tracePt t="53409" x="4648200" y="5930900"/>
          <p14:tracePt t="53426" x="4660900" y="5956300"/>
          <p14:tracePt t="53426" x="4667250" y="5988050"/>
          <p14:tracePt t="53443" x="4660900" y="6000750"/>
          <p14:tracePt t="53443" x="4654550" y="6007100"/>
          <p14:tracePt t="53460" x="4648200" y="6013450"/>
          <p14:tracePt t="53460" x="4635500" y="6013450"/>
          <p14:tracePt t="53477" x="4622800" y="6013450"/>
          <p14:tracePt t="53477" x="4610100" y="6013450"/>
          <p14:tracePt t="53494" x="4591050" y="6013450"/>
          <p14:tracePt t="53494" x="4552950" y="6013450"/>
          <p14:tracePt t="53510" x="4533900" y="6013450"/>
          <p14:tracePt t="53510" x="4514850" y="6013450"/>
          <p14:tracePt t="53527" x="4489450" y="6013450"/>
          <p14:tracePt t="53527" x="4470400" y="6007100"/>
          <p14:tracePt t="53543" x="4445000" y="6007100"/>
          <p14:tracePt t="53543" x="4425950" y="6000750"/>
          <p14:tracePt t="53543" x="4406900" y="5994400"/>
          <p14:tracePt t="53562" x="4387850" y="5994400"/>
          <p14:tracePt t="53562" x="4368800" y="5988050"/>
          <p14:tracePt t="53578" x="4349750" y="5981700"/>
          <p14:tracePt t="53578" x="4337050" y="5975350"/>
          <p14:tracePt t="53594" x="4324350" y="5969000"/>
          <p14:tracePt t="53594" x="4311650" y="5969000"/>
          <p14:tracePt t="53611" x="4305300" y="5962650"/>
          <p14:tracePt t="53626" x="4298950" y="5956300"/>
          <p14:tracePt t="53642" x="4305300" y="5949950"/>
          <p14:tracePt t="53642" x="4311650" y="5949950"/>
          <p14:tracePt t="53642" x="4318000" y="5943600"/>
          <p14:tracePt t="53663" x="4330700" y="5943600"/>
          <p14:tracePt t="53663" x="4343400" y="5943600"/>
          <p14:tracePt t="53678" x="4356100" y="5937250"/>
          <p14:tracePt t="53678" x="4375150" y="5937250"/>
          <p14:tracePt t="53694" x="4387850" y="5937250"/>
          <p14:tracePt t="53694" x="4406900" y="5937250"/>
          <p14:tracePt t="53694" x="4425950" y="5937250"/>
          <p14:tracePt t="53714" x="4445000" y="5937250"/>
          <p14:tracePt t="53726" x="4464050" y="5943600"/>
          <p14:tracePt t="53726" x="4502150" y="5949950"/>
          <p14:tracePt t="53745" x="4527550" y="5949950"/>
          <p14:tracePt t="53745" x="4552950" y="5956300"/>
          <p14:tracePt t="53761" x="4572000" y="5956300"/>
          <p14:tracePt t="53761" x="4603750" y="5962650"/>
          <p14:tracePt t="53778" x="4629150" y="5962650"/>
          <p14:tracePt t="53778" x="4654550" y="5969000"/>
          <p14:tracePt t="53794" x="4679950" y="5969000"/>
          <p14:tracePt t="53794" x="4724400" y="5975350"/>
          <p14:tracePt t="53811" x="4749800" y="5981700"/>
          <p14:tracePt t="53811" x="4768850" y="5981700"/>
          <p14:tracePt t="53828" x="4787900" y="5988050"/>
          <p14:tracePt t="53828" x="4800600" y="5988050"/>
          <p14:tracePt t="53844" x="4819650" y="5988050"/>
          <p14:tracePt t="53844" x="4851400" y="6000750"/>
          <p14:tracePt t="53863" x="4864100" y="6000750"/>
          <p14:tracePt t="53863" x="4883150" y="6007100"/>
          <p14:tracePt t="53879" x="4895850" y="6013450"/>
          <p14:tracePt t="53879" x="4908550" y="6019800"/>
          <p14:tracePt t="53895" x="4921250" y="6026150"/>
          <p14:tracePt t="53895" x="4933950" y="6032500"/>
          <p14:tracePt t="53911" x="4946650" y="6032500"/>
          <p14:tracePt t="53911" x="4953000" y="6038850"/>
          <p14:tracePt t="53911" x="4965700" y="6038850"/>
          <p14:tracePt t="53931" x="4972050" y="6045200"/>
          <p14:tracePt t="53943" x="4978400" y="6045200"/>
          <p14:tracePt t="53943" x="4984750" y="6045200"/>
          <p14:tracePt t="53963" x="4978400" y="6045200"/>
          <p14:tracePt t="54014" x="4972050" y="6045200"/>
          <p14:tracePt t="54029" x="4965700" y="6045200"/>
          <p14:tracePt t="54041" x="4959350" y="6038850"/>
          <p14:tracePt t="54058" x="4953000" y="6032500"/>
          <p14:tracePt t="54118" x="4953000" y="6026150"/>
          <p14:tracePt t="54142" x="4959350" y="6019800"/>
          <p14:tracePt t="54158" x="4959350" y="6013450"/>
          <p14:tracePt t="54170" x="4959350" y="6007100"/>
          <p14:tracePt t="54186" x="4959350" y="6000750"/>
          <p14:tracePt t="54202" x="4959350" y="5994400"/>
          <p14:tracePt t="54218" x="4959350" y="5988050"/>
          <p14:tracePt t="54238" x="4953000" y="5981700"/>
          <p14:tracePt t="54282" x="4953000" y="5988050"/>
          <p14:tracePt t="54358" x="4946650" y="5988050"/>
          <p14:tracePt t="54410" x="4940300" y="5988050"/>
          <p14:tracePt t="54494" x="4933950" y="5988050"/>
          <p14:tracePt t="54521" x="4927600" y="5994400"/>
          <p14:tracePt t="54578" x="4921250" y="5994400"/>
          <p14:tracePt t="54614" x="4914900" y="6000750"/>
          <p14:tracePt t="54666" x="4908550" y="6007100"/>
          <p14:tracePt t="54762" x="4908550" y="6013450"/>
          <p14:tracePt t="54882" x="4902200" y="6007100"/>
          <p14:tracePt t="54982" x="4902200" y="6000750"/>
          <p14:tracePt t="55042" x="4895850" y="6000750"/>
          <p14:tracePt t="55086" x="4889500" y="5994400"/>
          <p14:tracePt t="55110" x="4889500" y="5988050"/>
          <p14:tracePt t="55138" x="4883150" y="5988050"/>
          <p14:tracePt t="55170" x="4876800" y="5981700"/>
          <p14:tracePt t="55190" x="4870450" y="5981700"/>
          <p14:tracePt t="55206" x="4870450" y="5975350"/>
          <p14:tracePt t="55222" x="4864100" y="5975350"/>
          <p14:tracePt t="55242" x="4857750" y="5975350"/>
          <p14:tracePt t="55258" x="4851400" y="5975350"/>
          <p14:tracePt t="55274" x="4845050" y="5975350"/>
          <p14:tracePt t="55290" x="4838700" y="5975350"/>
          <p14:tracePt t="55302" x="4832350" y="5975350"/>
          <p14:tracePt t="55318" x="4826000" y="5975350"/>
          <p14:tracePt t="55342" x="4826000" y="5969000"/>
          <p14:tracePt t="55362" x="4819650" y="5969000"/>
          <p14:tracePt t="55514" x="4813300" y="5975350"/>
          <p14:tracePt t="55550" x="4806950" y="5975350"/>
          <p14:tracePt t="55574" x="4800600" y="5981700"/>
          <p14:tracePt t="55598" x="4794250" y="5981700"/>
          <p14:tracePt t="55618" x="4800600" y="5981700"/>
          <p14:tracePt t="55770" x="4806950" y="5981700"/>
          <p14:tracePt t="55790" x="4813300" y="5988050"/>
          <p14:tracePt t="55814" x="4819650" y="5988050"/>
          <p14:tracePt t="55838" x="4826000" y="5988050"/>
          <p14:tracePt t="55858" x="4832350" y="5988050"/>
          <p14:tracePt t="55882" x="4838700" y="5981700"/>
          <p14:tracePt t="55910" x="4838700" y="5988050"/>
          <p14:tracePt t="55942" x="4845050" y="5994400"/>
          <p14:tracePt t="55994" x="4845050" y="5988050"/>
          <p14:tracePt t="56054" x="4845050" y="5981700"/>
          <p14:tracePt t="56078" x="4838700" y="5981700"/>
          <p14:tracePt t="56122" x="4832350" y="5981700"/>
          <p14:tracePt t="56166" x="4826000" y="5981700"/>
          <p14:tracePt t="56203" x="4819650" y="5975350"/>
          <p14:tracePt t="56286" x="4813300" y="5975350"/>
          <p14:tracePt t="56310" x="4806950" y="5975350"/>
          <p14:tracePt t="56338" x="4800600" y="5975350"/>
          <p14:tracePt t="56355" x="4787900" y="5975350"/>
          <p14:tracePt t="56371" x="4781550" y="5969000"/>
          <p14:tracePt t="56382" x="4775200" y="5969000"/>
          <p14:tracePt t="56390" x="4768850" y="5962650"/>
          <p14:tracePt t="56401" x="4762500" y="5962650"/>
          <p14:tracePt t="56401" x="4756150" y="5962650"/>
          <p14:tracePt t="56421" x="4749800" y="5956300"/>
          <p14:tracePt t="56421" x="4743450" y="5956300"/>
          <p14:tracePt t="56421" x="4737100" y="5949950"/>
          <p14:tracePt t="56439" x="4730750" y="5949950"/>
          <p14:tracePt t="56439" x="4724400" y="5949950"/>
          <p14:tracePt t="56454" x="4711700" y="5943600"/>
          <p14:tracePt t="56454" x="4705350" y="5937250"/>
          <p14:tracePt t="56470" x="4699000" y="5937250"/>
          <p14:tracePt t="56470" x="4686300" y="5930900"/>
          <p14:tracePt t="56487" x="4679950" y="5924550"/>
          <p14:tracePt t="56487" x="4667250" y="5918200"/>
          <p14:tracePt t="56504" x="4660900" y="5911850"/>
          <p14:tracePt t="56504" x="4654550" y="5911850"/>
          <p14:tracePt t="56520" x="4648200" y="5905500"/>
          <p14:tracePt t="56535" x="4641850" y="5911850"/>
          <p14:tracePt t="56562" x="4648200" y="5905500"/>
          <p14:tracePt t="56594" x="4654550" y="5905500"/>
          <p14:tracePt t="56610" x="4660900" y="5905500"/>
          <p14:tracePt t="56618" x="4667250" y="5911850"/>
          <p14:tracePt t="56623" x="4673600" y="5911850"/>
          <p14:tracePt t="56636" x="4679950" y="5918200"/>
          <p14:tracePt t="56636" x="4699000" y="5924550"/>
          <p14:tracePt t="56654" x="4705350" y="5930900"/>
          <p14:tracePt t="56654" x="4711700" y="5937250"/>
          <p14:tracePt t="56672" x="4718050" y="5937250"/>
          <p14:tracePt t="56672" x="4724400" y="5937250"/>
          <p14:tracePt t="56688" x="4730750" y="5943600"/>
          <p14:tracePt t="56703" x="4737100" y="5949950"/>
          <p14:tracePt t="56723" x="4730750" y="5949950"/>
          <p14:tracePt t="56739" x="4724400" y="5956300"/>
          <p14:tracePt t="56753" x="4711700" y="5956300"/>
          <p14:tracePt t="56753" x="4705350" y="5956300"/>
          <p14:tracePt t="56772" x="4699000" y="5962650"/>
          <p14:tracePt t="56772" x="4686300" y="5962650"/>
          <p14:tracePt t="56788" x="4667250" y="5962650"/>
          <p14:tracePt t="56788" x="4622800" y="5962650"/>
          <p14:tracePt t="56805" x="4597400" y="5962650"/>
          <p14:tracePt t="56805" x="4565650" y="5969000"/>
          <p14:tracePt t="56822" x="4527550" y="5975350"/>
          <p14:tracePt t="56822" x="4483100" y="5975350"/>
          <p14:tracePt t="56838" x="4438650" y="5981700"/>
          <p14:tracePt t="56838" x="4394200" y="5988050"/>
          <p14:tracePt t="56855" x="4343400" y="5994400"/>
          <p14:tracePt t="56855" x="4235450" y="6007100"/>
          <p14:tracePt t="56872" x="4178300" y="6019800"/>
          <p14:tracePt t="56872" x="4114800" y="6026150"/>
          <p14:tracePt t="56888" x="4051300" y="6032500"/>
          <p14:tracePt t="56888" x="3981450" y="6038850"/>
          <p14:tracePt t="56905" x="3917950" y="6045200"/>
          <p14:tracePt t="56905" x="3778250" y="6057900"/>
          <p14:tracePt t="56924" x="3708400" y="6064250"/>
          <p14:tracePt t="56924" x="3644900" y="6064250"/>
          <p14:tracePt t="56939" x="3581400" y="6057900"/>
          <p14:tracePt t="56939" x="3517900" y="6051550"/>
          <p14:tracePt t="56955" x="3460750" y="6045200"/>
          <p14:tracePt t="56955" x="3397250" y="6032500"/>
          <p14:tracePt t="56972" x="3340100" y="6019800"/>
          <p14:tracePt t="56972" x="3289300" y="6013450"/>
          <p14:tracePt t="56972" x="3238500" y="6000750"/>
          <p14:tracePt t="56991" x="3187700" y="5994400"/>
          <p14:tracePt t="57004" x="3143250" y="5988050"/>
          <p14:tracePt t="57004" x="3067050" y="5988050"/>
          <p14:tracePt t="57022" x="3035300" y="5988050"/>
          <p14:tracePt t="57022" x="3009900" y="5988050"/>
          <p14:tracePt t="57040" x="2997200" y="5988050"/>
          <p14:tracePt t="57040" x="2984500" y="5988050"/>
          <p14:tracePt t="57056" x="2978150" y="5988050"/>
          <p14:tracePt t="57071" x="2990850" y="5981700"/>
          <p14:tracePt t="57071" x="3003550" y="5981700"/>
          <p14:tracePt t="57071" x="3028950" y="5981700"/>
          <p14:tracePt t="57091" x="3054350" y="5975350"/>
          <p14:tracePt t="57091" x="3079750" y="5975350"/>
          <p14:tracePt t="57106" x="3117850" y="5975350"/>
          <p14:tracePt t="57106" x="3162300" y="5975350"/>
          <p14:tracePt t="57122" x="3206750" y="5981700"/>
          <p14:tracePt t="57122" x="3257550" y="5981700"/>
          <p14:tracePt t="57139" x="3314700" y="5988050"/>
          <p14:tracePt t="57139" x="3378200" y="5994400"/>
          <p14:tracePt t="57139" x="3441700" y="5994400"/>
          <p14:tracePt t="57159" x="3517900" y="6000750"/>
          <p14:tracePt t="57159" x="3587750" y="6007100"/>
          <p14:tracePt t="57173" x="3663950" y="6007100"/>
          <p14:tracePt t="57173" x="3746500" y="6007100"/>
          <p14:tracePt t="57189" x="3829050" y="6007100"/>
          <p14:tracePt t="57189" x="3911600" y="6007100"/>
          <p14:tracePt t="57207" x="3994150" y="6007100"/>
          <p14:tracePt t="57207" x="4171950" y="6007100"/>
          <p14:tracePt t="57224" x="4260850" y="6000750"/>
          <p14:tracePt t="57224" x="4349750" y="6000750"/>
          <p14:tracePt t="57240" x="4438650" y="6000750"/>
          <p14:tracePt t="57240" x="4521200" y="5994400"/>
          <p14:tracePt t="57256" x="4603750" y="5994400"/>
          <p14:tracePt t="57256" x="4679950" y="5988050"/>
          <p14:tracePt t="57273" x="4756150" y="5988050"/>
          <p14:tracePt t="57273" x="4902200" y="5988050"/>
          <p14:tracePt t="57292" x="4965700" y="5988050"/>
          <p14:tracePt t="57292" x="5029200" y="5988050"/>
          <p14:tracePt t="57308" x="5086350" y="5988050"/>
          <p14:tracePt t="57308" x="5137150" y="5988050"/>
          <p14:tracePt t="57324" x="5187950" y="5988050"/>
          <p14:tracePt t="57324" x="5232400" y="5981700"/>
          <p14:tracePt t="57340" x="5270500" y="5981700"/>
          <p14:tracePt t="57340" x="5302250" y="5975350"/>
          <p14:tracePt t="57340" x="5334000" y="5975350"/>
          <p14:tracePt t="57359" x="5353050" y="5969000"/>
          <p14:tracePt t="57371" x="5372100" y="5962650"/>
          <p14:tracePt t="57371" x="5384800" y="5956300"/>
          <p14:tracePt t="57392" x="5391150" y="5956300"/>
          <p14:tracePt t="57392" x="5391150" y="5949950"/>
          <p14:tracePt t="57407" x="5378450" y="5943600"/>
          <p14:tracePt t="57422" x="5372100" y="5943600"/>
          <p14:tracePt t="57422" x="5359400" y="5943600"/>
          <p14:tracePt t="57440" x="5353050" y="5943600"/>
          <p14:tracePt t="57440" x="5340350" y="5943600"/>
          <p14:tracePt t="57440" x="5327650" y="5949950"/>
          <p14:tracePt t="57460" x="5314950" y="5949950"/>
          <p14:tracePt t="57460" x="5302250" y="5949950"/>
          <p14:tracePt t="57474" x="5289550" y="5949950"/>
          <p14:tracePt t="57474" x="5276850" y="5956300"/>
          <p14:tracePt t="57490" x="5270500" y="5956300"/>
          <p14:tracePt t="57490" x="5257800" y="5956300"/>
          <p14:tracePt t="57507" x="5251450" y="5962650"/>
          <p14:tracePt t="57507" x="5238750" y="5962650"/>
          <p14:tracePt t="57525" x="5232400" y="5969000"/>
          <p14:tracePt t="57539" x="5226050" y="5969000"/>
          <p14:tracePt t="57571" x="5226050" y="5962650"/>
          <p14:tracePt t="57599" x="5226050" y="5956300"/>
          <p14:tracePt t="57615" x="5226050" y="5949950"/>
          <p14:tracePt t="57631" x="5219700" y="5949950"/>
          <p14:tracePt t="57651" x="5213350" y="5949950"/>
          <p14:tracePt t="57667" x="5207000" y="5949950"/>
          <p14:tracePt t="57682" x="5200650" y="5949950"/>
          <p14:tracePt t="57692" x="5200650" y="5956300"/>
          <p14:tracePt t="57708" x="5187950" y="5956300"/>
          <p14:tracePt t="57724" x="5181600" y="5949950"/>
          <p14:tracePt t="57740" x="5175250" y="5949950"/>
          <p14:tracePt t="57758" x="5175250" y="5956300"/>
          <p14:tracePt t="57779" x="5168900" y="5956300"/>
          <p14:tracePt t="57803" x="5162550" y="5962650"/>
          <p14:tracePt t="57818" x="5156200" y="5962650"/>
          <p14:tracePt t="57831" x="5149850" y="5969000"/>
          <p14:tracePt t="57847" x="5137150" y="5969000"/>
          <p14:tracePt t="57863" x="5130800" y="5975350"/>
          <p14:tracePt t="57879" x="5124450" y="5975350"/>
          <p14:tracePt t="57879" x="5118100" y="5975350"/>
          <p14:tracePt t="57892" x="5111750" y="5975350"/>
          <p14:tracePt t="57907" x="5099050" y="5975350"/>
          <p14:tracePt t="57923" x="5099050" y="5981700"/>
          <p14:tracePt t="57940" x="5086350" y="5975350"/>
          <p14:tracePt t="57957" x="5073650" y="5975350"/>
          <p14:tracePt t="57974" x="5067300" y="5981700"/>
          <p14:tracePt t="57991" x="5060950" y="5981700"/>
          <p14:tracePt t="58007" x="5054600" y="5981700"/>
          <p14:tracePt t="58024" x="5048250" y="5981700"/>
          <p14:tracePt t="58024" x="5041900" y="5981700"/>
          <p14:tracePt t="58043" x="5035550" y="5975350"/>
          <p14:tracePt t="58060" x="5029200" y="5975350"/>
          <p14:tracePt t="58074" x="5022850" y="5975350"/>
          <p14:tracePt t="58091" x="5016500" y="5975350"/>
          <p14:tracePt t="58119" x="5016500" y="5981700"/>
          <p14:tracePt t="58163" x="5022850" y="5988050"/>
          <p14:tracePt t="58199" x="5029200" y="5988050"/>
          <p14:tracePt t="58243" x="5022850" y="5994400"/>
          <p14:tracePt t="58299" x="5016500" y="5994400"/>
          <p14:tracePt t="58311" x="5010150" y="5994400"/>
          <p14:tracePt t="58328" x="5003800" y="5994400"/>
          <p14:tracePt t="58343" x="4997450" y="5994400"/>
          <p14:tracePt t="58359" x="4991100" y="5994400"/>
          <p14:tracePt t="58371" x="4978400" y="5988050"/>
          <p14:tracePt t="58379" x="4972050" y="5981700"/>
          <p14:tracePt t="58392" x="4959350" y="5981700"/>
          <p14:tracePt t="58392" x="4927600" y="5969000"/>
          <p14:tracePt t="58411" x="4908550" y="5969000"/>
          <p14:tracePt t="58411" x="4889500" y="5962650"/>
          <p14:tracePt t="58428" x="4870450" y="5956300"/>
          <p14:tracePt t="58428" x="4845050" y="5956300"/>
          <p14:tracePt t="58444" x="4819650" y="5949950"/>
          <p14:tracePt t="58444" x="4794250" y="5943600"/>
          <p14:tracePt t="58460" x="4768850" y="5943600"/>
          <p14:tracePt t="58460" x="4743450" y="5937250"/>
          <p14:tracePt t="58460" x="4718050" y="5930900"/>
          <p14:tracePt t="58480" x="4686300" y="5924550"/>
          <p14:tracePt t="58480" x="4654550" y="5924550"/>
          <p14:tracePt t="58494" x="4616450" y="5918200"/>
          <p14:tracePt t="58494" x="4572000" y="5911850"/>
          <p14:tracePt t="58511" x="4527550" y="5905500"/>
          <p14:tracePt t="58511" x="4483100" y="5905500"/>
          <p14:tracePt t="58527" x="4438650" y="5899150"/>
          <p14:tracePt t="58527" x="4349750" y="5899150"/>
          <p14:tracePt t="58545" x="4311650" y="5899150"/>
          <p14:tracePt t="58545" x="4273550" y="5899150"/>
          <p14:tracePt t="58561" x="4235450" y="5905500"/>
          <p14:tracePt t="58561" x="4197350" y="5905500"/>
          <p14:tracePt t="58578" x="4165600" y="5905500"/>
          <p14:tracePt t="58578" x="4127500" y="5899150"/>
          <p14:tracePt t="58595" x="4095750" y="5899150"/>
          <p14:tracePt t="58595" x="4019550" y="5892800"/>
          <p14:tracePt t="58611" x="3981450" y="5892800"/>
          <p14:tracePt t="58611" x="3943350" y="5886450"/>
          <p14:tracePt t="58629" x="3911600" y="5886450"/>
          <p14:tracePt t="58629" x="3879850" y="5892800"/>
          <p14:tracePt t="58645" x="3848100" y="5892800"/>
          <p14:tracePt t="58645" x="3822700" y="5899150"/>
          <p14:tracePt t="58645" x="3797300" y="5899150"/>
          <p14:tracePt t="58664" x="3778250" y="5905500"/>
          <p14:tracePt t="58676" x="3765550" y="5905500"/>
          <p14:tracePt t="58676" x="3746500" y="5911850"/>
          <p14:tracePt t="58695" x="3752850" y="5911850"/>
          <p14:tracePt t="58779" x="3759200" y="5911850"/>
          <p14:tracePt t="58790" x="3752850" y="5918200"/>
          <p14:tracePt t="58823" x="3746500" y="5924550"/>
          <p14:tracePt t="58831" x="3740150" y="5930900"/>
          <p14:tracePt t="58831" x="3727450" y="5937250"/>
          <p14:tracePt t="58845" x="3714750" y="5943600"/>
          <p14:tracePt t="58845" x="3702050" y="5956300"/>
          <p14:tracePt t="58862" x="3689350" y="5962650"/>
          <p14:tracePt t="58862" x="3663950" y="5975350"/>
          <p14:tracePt t="58879" x="3644900" y="5981700"/>
          <p14:tracePt t="58879" x="3619500" y="5994400"/>
          <p14:tracePt t="58895" x="3587750" y="6007100"/>
          <p14:tracePt t="58895" x="3524250" y="6026150"/>
          <p14:tracePt t="58912" x="3479800" y="6038850"/>
          <p14:tracePt t="58912" x="3441700" y="6045200"/>
          <p14:tracePt t="58930" x="3397250" y="6057900"/>
          <p14:tracePt t="58930" x="3346450" y="6064250"/>
          <p14:tracePt t="58946" x="3295650" y="6070600"/>
          <p14:tracePt t="58946" x="3187700" y="6070600"/>
          <p14:tracePt t="58965" x="3130550" y="6070600"/>
          <p14:tracePt t="58965" x="3073400" y="6064250"/>
          <p14:tracePt t="58980" x="3022600" y="6051550"/>
          <p14:tracePt t="58980" x="2965450" y="6045200"/>
          <p14:tracePt t="58996" x="2914650" y="6032500"/>
          <p14:tracePt t="58996" x="2857500" y="6013450"/>
          <p14:tracePt t="59013" x="2806700" y="5994400"/>
          <p14:tracePt t="59013" x="2762250" y="5975350"/>
          <p14:tracePt t="59013" x="2711450" y="5949950"/>
          <p14:tracePt t="59031" x="2673350" y="5924550"/>
          <p14:tracePt t="59044" x="2635250" y="5899150"/>
          <p14:tracePt t="59044" x="2603500" y="5867400"/>
          <p14:tracePt t="59064" x="2552700" y="5803900"/>
          <p14:tracePt t="59064" x="2540000" y="5778500"/>
          <p14:tracePt t="59080" x="2533650" y="5746750"/>
          <p14:tracePt t="59080" x="2533650" y="5721350"/>
          <p14:tracePt t="59096" x="2540000" y="5695950"/>
          <p14:tracePt t="59096" x="2546350" y="5670550"/>
          <p14:tracePt t="59096" x="2559050" y="5645150"/>
          <p14:tracePt t="59115" x="2584450" y="5619750"/>
          <p14:tracePt t="59128" x="2609850" y="5594350"/>
          <p14:tracePt t="59128" x="2679700" y="5549900"/>
          <p14:tracePt t="59147" x="2724150" y="5524500"/>
          <p14:tracePt t="59147" x="2781300" y="5505450"/>
          <p14:tracePt t="59163" x="2838450" y="5486400"/>
          <p14:tracePt t="59163" x="2901950" y="5473700"/>
          <p14:tracePt t="59180" x="2971800" y="5467350"/>
          <p14:tracePt t="59180" x="3048000" y="5461000"/>
          <p14:tracePt t="59197" x="3130550" y="5454650"/>
          <p14:tracePt t="59197" x="3308350" y="5461000"/>
          <p14:tracePt t="59213" x="3397250" y="5467350"/>
          <p14:tracePt t="59213" x="3498850" y="5473700"/>
          <p14:tracePt t="59230" x="3600450" y="5480050"/>
          <p14:tracePt t="59230" x="3702050" y="5486400"/>
          <p14:tracePt t="59247" x="3803650" y="5486400"/>
          <p14:tracePt t="59247" x="4013200" y="5492750"/>
          <p14:tracePt t="59264" x="4121150" y="5492750"/>
          <p14:tracePt t="59264" x="4229100" y="5492750"/>
          <p14:tracePt t="59280" x="4330700" y="5492750"/>
          <p14:tracePt t="59280" x="4438650" y="5499100"/>
          <p14:tracePt t="59297" x="4546600" y="5505450"/>
          <p14:tracePt t="59297" x="4648200" y="5511800"/>
          <p14:tracePt t="59314" x="4749800" y="5518150"/>
          <p14:tracePt t="59314" x="4953000" y="5537200"/>
          <p14:tracePt t="59332" x="5048250" y="5549900"/>
          <p14:tracePt t="59332" x="5143500" y="5562600"/>
          <p14:tracePt t="59348" x="5232400" y="5575300"/>
          <p14:tracePt t="59348" x="5314950" y="5588000"/>
          <p14:tracePt t="59364" x="5391150" y="5600700"/>
          <p14:tracePt t="59364" x="5461000" y="5613400"/>
          <p14:tracePt t="59364" x="5530850" y="5632450"/>
          <p14:tracePt t="59383" x="5594350" y="5645150"/>
          <p14:tracePt t="59395" x="5645150" y="5664200"/>
          <p14:tracePt t="59395" x="5695950" y="5683250"/>
          <p14:tracePt t="59395" x="5746750" y="5702300"/>
          <p14:tracePt t="59416" x="5784850" y="5721350"/>
          <p14:tracePt t="59429" x="5816600" y="5740400"/>
          <p14:tracePt t="59429" x="5854700" y="5784850"/>
          <p14:tracePt t="59447" x="5867400" y="5803900"/>
          <p14:tracePt t="59447" x="5867400" y="5829300"/>
          <p14:tracePt t="59464" x="5867400" y="5848350"/>
          <p14:tracePt t="59464" x="5854700" y="5867400"/>
          <p14:tracePt t="59481" x="5835650" y="5886450"/>
          <p14:tracePt t="59481" x="5810250" y="5905500"/>
          <p14:tracePt t="59481" x="5778500" y="5924550"/>
          <p14:tracePt t="59500" x="5740400" y="5943600"/>
          <p14:tracePt t="59500" x="5702300" y="5956300"/>
          <p14:tracePt t="59514" x="5651500" y="5969000"/>
          <p14:tracePt t="59514" x="5600700" y="5981700"/>
          <p14:tracePt t="59531" x="5543550" y="5988050"/>
          <p14:tracePt t="59531" x="5480050" y="6000750"/>
          <p14:tracePt t="59547" x="5410200" y="6013450"/>
          <p14:tracePt t="59547" x="5257800" y="6038850"/>
          <p14:tracePt t="59565" x="5168900" y="6045200"/>
          <p14:tracePt t="59565" x="5086350" y="6057900"/>
          <p14:tracePt t="59581" x="4991100" y="6064250"/>
          <p14:tracePt t="59581" x="4902200" y="6070600"/>
          <p14:tracePt t="59598" x="4806950" y="6083300"/>
          <p14:tracePt t="59598" x="4711700" y="6089650"/>
          <p14:tracePt t="59615" x="4616450" y="6102350"/>
          <p14:tracePt t="59615" x="4432300" y="6121400"/>
          <p14:tracePt t="59632" x="4337050" y="6134100"/>
          <p14:tracePt t="59632" x="4248150" y="6146800"/>
          <p14:tracePt t="59648" x="4159250" y="6153150"/>
          <p14:tracePt t="59648" x="4070350" y="6165850"/>
          <p14:tracePt t="59665" x="3981450" y="6178550"/>
          <p14:tracePt t="59665" x="3905250" y="6184900"/>
          <p14:tracePt t="59665" x="3822700" y="6191250"/>
          <p14:tracePt t="59684" x="3752850" y="6197600"/>
          <p14:tracePt t="59696" x="3683000" y="6203950"/>
          <p14:tracePt t="59696" x="3568700" y="6216650"/>
          <p14:tracePt t="59717" x="3517900" y="6216650"/>
          <p14:tracePt t="59717" x="3473450" y="6223000"/>
          <p14:tracePt t="59733" x="3429000" y="6223000"/>
          <p14:tracePt t="59733" x="3390900" y="6223000"/>
          <p14:tracePt t="59748" x="3359150" y="6223000"/>
          <p14:tracePt t="59748" x="3333750" y="6216650"/>
          <p14:tracePt t="59748" x="3308350" y="6216650"/>
          <p14:tracePt t="59767" x="3282950" y="6210300"/>
          <p14:tracePt t="59780" x="3263900" y="6210300"/>
          <p14:tracePt t="59780" x="3238500" y="6197600"/>
          <p14:tracePt t="59800" x="3232150" y="6191250"/>
          <p14:tracePt t="59800" x="3225800" y="6184900"/>
          <p14:tracePt t="59816" x="3225800" y="6178550"/>
          <p14:tracePt t="59816" x="3232150" y="6172200"/>
          <p14:tracePt t="59832" x="3232150" y="6165850"/>
          <p14:tracePt t="59832" x="3244850" y="6159500"/>
          <p14:tracePt t="59849" x="3251200" y="6153150"/>
          <p14:tracePt t="59849" x="3270250" y="6140450"/>
          <p14:tracePt t="59865" x="3276600" y="6134100"/>
          <p14:tracePt t="59865" x="3289300" y="6127750"/>
          <p14:tracePt t="59882" x="3295650" y="6121400"/>
          <p14:tracePt t="59882" x="3308350" y="6121400"/>
          <p14:tracePt t="59899" x="3314700" y="6115050"/>
          <p14:tracePt t="59899" x="3321050" y="6115050"/>
          <p14:tracePt t="59916" x="3327400" y="6108700"/>
          <p14:tracePt t="59916" x="3346450" y="6102350"/>
          <p14:tracePt t="59932" x="3352800" y="6102350"/>
          <p14:tracePt t="59947" x="3359150" y="6102350"/>
          <p14:tracePt t="59964" x="3365500" y="6096000"/>
          <p14:tracePt t="59981" x="3371850" y="6096000"/>
          <p14:tracePt t="59998" x="3371850" y="6089650"/>
          <p14:tracePt t="60023" x="3378200" y="6089650"/>
          <p14:tracePt t="60051" x="3384550" y="6083300"/>
          <p14:tracePt t="60083" x="3384550" y="6076950"/>
          <p14:tracePt t="60099" x="3390900" y="6070600"/>
          <p14:tracePt t="60111" x="3397250" y="6064250"/>
          <p14:tracePt t="60128" x="3403600" y="6057900"/>
          <p14:tracePt t="60143" x="3409950" y="6057900"/>
          <p14:tracePt t="60159" x="3416300" y="6057900"/>
          <p14:tracePt t="60171" x="3422650" y="6051550"/>
          <p14:tracePt t="60351" x="3429000" y="6045200"/>
          <p14:tracePt t="60391" x="3422650" y="6045200"/>
          <p14:tracePt t="60459" x="3429000" y="6038850"/>
          <p14:tracePt t="60563" x="3435350" y="6038850"/>
          <p14:tracePt t="60599" x="3441700" y="6038850"/>
          <p14:tracePt t="60631" x="3448050" y="6038850"/>
          <p14:tracePt t="60651" x="3454400" y="6038850"/>
          <p14:tracePt t="60670" x="3460750" y="6038850"/>
          <p14:tracePt t="60683" x="3467100" y="6038850"/>
          <p14:tracePt t="60692" x="3473450" y="6038850"/>
          <p14:tracePt t="60700" x="3479800" y="6038850"/>
          <p14:tracePt t="60700" x="3486150" y="6045200"/>
          <p14:tracePt t="60700" x="3492500" y="6045200"/>
          <p14:tracePt t="60722" x="3498850" y="6045200"/>
          <p14:tracePt t="60722" x="3505200" y="6045200"/>
          <p14:tracePt t="60736" x="3511550" y="6051550"/>
          <p14:tracePt t="60736" x="3517900" y="6051550"/>
          <p14:tracePt t="60752" x="3524250" y="6051550"/>
          <p14:tracePt t="60752" x="3530600" y="6057900"/>
          <p14:tracePt t="60769" x="3536950" y="6057900"/>
          <p14:tracePt t="60769" x="3543300" y="6057900"/>
          <p14:tracePt t="60785" x="3549650" y="6064250"/>
          <p14:tracePt t="60785" x="3556000" y="6064250"/>
          <p14:tracePt t="60785" x="3562350" y="6064250"/>
          <p14:tracePt t="60805" x="3568700" y="6070600"/>
          <p14:tracePt t="60817" x="3575050" y="6070600"/>
          <p14:tracePt t="60817" x="3581400" y="6070600"/>
          <p14:tracePt t="60835" x="3581400" y="6076950"/>
          <p14:tracePt t="60855" x="3575050" y="6083300"/>
          <p14:tracePt t="60883" x="3568700" y="6083300"/>
          <p14:tracePt t="60939" x="3575050" y="6083300"/>
          <p14:tracePt t="60975" x="3581400" y="6076950"/>
          <p14:tracePt t="60992" x="3587750" y="6076950"/>
          <p14:tracePt t="61004" x="3594100" y="6070600"/>
          <p14:tracePt t="61020" x="3600450" y="6070600"/>
          <p14:tracePt t="61028" x="3613150" y="6070600"/>
          <p14:tracePt t="61043" x="3619500" y="6070600"/>
          <p14:tracePt t="61059" x="3625850" y="6070600"/>
          <p14:tracePt t="61072" x="3632200" y="6064250"/>
          <p14:tracePt t="61088" x="3638550" y="6064250"/>
          <p14:tracePt t="61104" x="3632200" y="6064250"/>
          <p14:tracePt t="61155" x="3625850" y="6064250"/>
          <p14:tracePt t="61171" x="3619500" y="6064250"/>
          <p14:tracePt t="61183" x="3613150" y="6070600"/>
          <p14:tracePt t="61199" x="3613150" y="6076950"/>
          <p14:tracePt t="61215" x="3613150" y="6083300"/>
          <p14:tracePt t="61231" x="3613150" y="6089650"/>
          <p14:tracePt t="61243" x="3619500" y="6089650"/>
          <p14:tracePt t="61267" x="3625850" y="6089650"/>
          <p14:tracePt t="61291" x="3632200" y="6089650"/>
          <p14:tracePt t="61304" x="3632200" y="6083300"/>
          <p14:tracePt t="61320" x="3638550" y="6083300"/>
          <p14:tracePt t="61335" x="3644900" y="6076950"/>
          <p14:tracePt t="61351" x="3651250" y="6076950"/>
          <p14:tracePt t="61371" x="3657600" y="6070600"/>
          <p14:tracePt t="61387" x="3663950" y="6064250"/>
          <p14:tracePt t="61411" x="3670300" y="6057900"/>
          <p14:tracePt t="61439" x="3676650" y="6057900"/>
          <p14:tracePt t="61456" x="3689350" y="6051550"/>
          <p14:tracePt t="61472" x="3695700" y="6051550"/>
          <p14:tracePt t="61483" x="3702050" y="6051550"/>
          <p14:tracePt t="61492" x="3708400" y="6051550"/>
          <p14:tracePt t="61503" x="3714750" y="6051550"/>
          <p14:tracePt t="61519" x="3721100" y="6045200"/>
          <p14:tracePt t="61536" x="3727450" y="6045200"/>
          <p14:tracePt t="61536" x="3740150" y="6038850"/>
          <p14:tracePt t="61555" x="3746500" y="6038850"/>
          <p14:tracePt t="61569" x="3752850" y="6038850"/>
          <p14:tracePt t="61569" x="3759200" y="6038850"/>
          <p14:tracePt t="61588" x="3765550" y="6032500"/>
          <p14:tracePt t="61588" x="3771900" y="6032500"/>
          <p14:tracePt t="61605" x="3778250" y="6038850"/>
          <p14:tracePt t="61620" x="3784600" y="6038850"/>
          <p14:tracePt t="61637" x="3797300" y="6038850"/>
          <p14:tracePt t="61653" x="3803650" y="6032500"/>
          <p14:tracePt t="61653" x="3810000" y="6026150"/>
          <p14:tracePt t="61673" x="3816350" y="6019800"/>
          <p14:tracePt t="61688" x="3829050" y="6019800"/>
          <p14:tracePt t="61704" x="3835400" y="6013450"/>
          <p14:tracePt t="61720" x="3835400" y="6007100"/>
          <p14:tracePt t="61737" x="3841750" y="6000750"/>
          <p14:tracePt t="61754" x="3848100" y="6000750"/>
          <p14:tracePt t="61771" x="3854450" y="5994400"/>
          <p14:tracePt t="61787" x="3860800" y="5988050"/>
          <p14:tracePt t="61815" x="3860800" y="5981700"/>
          <p14:tracePt t="61859" x="3860800" y="5975350"/>
          <p14:tracePt t="61899" x="3867150" y="5969000"/>
          <p14:tracePt t="61919" x="3873500" y="5969000"/>
          <p14:tracePt t="61935" x="3879850" y="5969000"/>
          <p14:tracePt t="61952" x="3886200" y="5962650"/>
          <p14:tracePt t="61964" x="3892550" y="5956300"/>
          <p14:tracePt t="61980" x="3898900" y="5956300"/>
          <p14:tracePt t="61988" x="3905250" y="5956300"/>
          <p14:tracePt t="61988" x="3911600" y="5949950"/>
          <p14:tracePt t="62006" x="3917950" y="5949950"/>
          <p14:tracePt t="62021" x="3924300" y="5943600"/>
          <p14:tracePt t="62021" x="3930650" y="5937250"/>
          <p14:tracePt t="62040" x="3943350" y="5930900"/>
          <p14:tracePt t="62056" x="3949700" y="5930900"/>
          <p14:tracePt t="62072" x="3956050" y="5924550"/>
          <p14:tracePt t="62088" x="3962400" y="5924550"/>
          <p14:tracePt t="62105" x="3968750" y="5918200"/>
          <p14:tracePt t="62121" x="3968750" y="5911850"/>
          <p14:tracePt t="62139" x="3975100" y="5905500"/>
          <p14:tracePt t="62155" x="3981450" y="5899150"/>
          <p14:tracePt t="62172" x="3987800" y="5899150"/>
          <p14:tracePt t="62189" x="3994150" y="5899150"/>
          <p14:tracePt t="62207" x="4000500" y="5899150"/>
          <p14:tracePt t="62222" x="4000500" y="5911850"/>
          <p14:tracePt t="62271" x="4000500" y="5918200"/>
          <p14:tracePt t="62296" x="3994150" y="5924550"/>
          <p14:tracePt t="62311" x="3994150" y="5930900"/>
          <p14:tracePt t="62324" x="3994150" y="5937250"/>
          <p14:tracePt t="62339" x="3994150" y="5943600"/>
          <p14:tracePt t="62355" x="3994150" y="5956300"/>
          <p14:tracePt t="62380" x="3994150" y="5962650"/>
          <p14:tracePt t="62431" x="3994150" y="5969000"/>
          <p14:tracePt t="62468" x="3994150" y="5975350"/>
          <p14:tracePt t="62492" x="4000500" y="5981700"/>
          <p14:tracePt t="62519" x="4006850" y="5981700"/>
          <p14:tracePt t="62551" x="4013200" y="5981700"/>
          <p14:tracePt t="62588" x="4019550" y="5981700"/>
          <p14:tracePt t="62672" x="4025900" y="5981700"/>
          <p14:tracePt t="62692" x="4032250" y="5981700"/>
          <p14:tracePt t="62716" x="4038600" y="5975350"/>
          <p14:tracePt t="62739" x="4044950" y="5969000"/>
          <p14:tracePt t="62752" x="4051300" y="5969000"/>
          <p14:tracePt t="62768" x="4057650" y="5969000"/>
          <p14:tracePt t="62784" x="4064000" y="5962650"/>
          <p14:tracePt t="62800" x="4064000" y="5956300"/>
          <p14:tracePt t="62820" x="4070350" y="5956300"/>
          <p14:tracePt t="62844" x="4076700" y="5949950"/>
          <p14:tracePt t="62864" x="4083050" y="5943600"/>
          <p14:tracePt t="62888" x="4089400" y="5937250"/>
          <p14:tracePt t="62904" x="4089400" y="5930900"/>
          <p14:tracePt t="62932" x="4089400" y="5937250"/>
          <p14:tracePt t="63000" x="4083050" y="5943600"/>
          <p14:tracePt t="63031" x="4083050" y="5949950"/>
          <p14:tracePt t="63052" x="4083050" y="5956300"/>
          <p14:tracePt t="63076" x="4089400" y="5956300"/>
          <p14:tracePt t="63092" x="4095750" y="5956300"/>
          <p14:tracePt t="63104" x="4102100" y="5962650"/>
          <p14:tracePt t="63120" x="4108450" y="5956300"/>
          <p14:tracePt t="63144" x="4114800" y="5956300"/>
          <p14:tracePt t="63164" x="4121150" y="5956300"/>
          <p14:tracePt t="63188" x="4127500" y="5956300"/>
          <p14:tracePt t="63212" x="4133850" y="5956300"/>
          <p14:tracePt t="63248" x="4140200" y="5962650"/>
          <p14:tracePt t="63264" x="4146550" y="5962650"/>
          <p14:tracePt t="63280" x="4152900" y="5962650"/>
          <p14:tracePt t="63285" x="4159250" y="5962650"/>
          <p14:tracePt t="63292" x="4165600" y="5962650"/>
          <p14:tracePt t="63292" x="4171950" y="5962650"/>
          <p14:tracePt t="63311" x="4178300" y="5962650"/>
          <p14:tracePt t="63326" x="4184650" y="5962650"/>
          <p14:tracePt t="63326" x="4197350" y="5956300"/>
          <p14:tracePt t="63345" x="4203700" y="5956300"/>
          <p14:tracePt t="63360" x="4210050" y="5956300"/>
          <p14:tracePt t="63360" x="4216400" y="5956300"/>
          <p14:tracePt t="63377" x="4222750" y="5956300"/>
          <p14:tracePt t="63377" x="4229100" y="5956300"/>
          <p14:tracePt t="63395" x="4235450" y="5956300"/>
          <p14:tracePt t="63409" x="4241800" y="5962650"/>
          <p14:tracePt t="63409" x="4248150" y="5962650"/>
          <p14:tracePt t="63430" x="4260850" y="5962650"/>
          <p14:tracePt t="63460" x="4260850" y="5969000"/>
          <p14:tracePt t="63465" x="4267200" y="5969000"/>
          <p14:tracePt t="63476" x="4273550" y="5969000"/>
          <p14:tracePt t="63476" x="4286250" y="5969000"/>
          <p14:tracePt t="63476" x="4292600" y="5969000"/>
          <p14:tracePt t="63497" x="4298950" y="5969000"/>
          <p14:tracePt t="63510" x="4311650" y="5969000"/>
          <p14:tracePt t="63510" x="4330700" y="5975350"/>
          <p14:tracePt t="63529" x="4343400" y="5988050"/>
          <p14:tracePt t="63529" x="4349750" y="5988050"/>
          <p14:tracePt t="63545" x="4356100" y="5994400"/>
          <p14:tracePt t="63545" x="4368800" y="6007100"/>
          <p14:tracePt t="63545" x="4375150" y="6013450"/>
          <p14:tracePt t="63564" x="4387850" y="6019800"/>
          <p14:tracePt t="63576" x="4394200" y="6019800"/>
          <p14:tracePt t="63576" x="4425950" y="60325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r>
              <a:rPr lang="ja-JP" altLang="en-US"/>
              <a:t>制御因子に交互作用のある因子</a:t>
            </a:r>
          </a:p>
        </p:txBody>
      </p:sp>
      <p:sp>
        <p:nvSpPr>
          <p:cNvPr id="359427" name="Rectangle 3"/>
          <p:cNvSpPr>
            <a:spLocks noChangeArrowheads="1"/>
          </p:cNvSpPr>
          <p:nvPr/>
        </p:nvSpPr>
        <p:spPr bwMode="auto">
          <a:xfrm>
            <a:off x="428596" y="1285860"/>
            <a:ext cx="1447800" cy="457200"/>
          </a:xfrm>
          <a:prstGeom prst="rect">
            <a:avLst/>
          </a:prstGeom>
          <a:noFill/>
          <a:ln w="38100">
            <a:noFill/>
            <a:miter lim="800000"/>
            <a:headEnd/>
            <a:tailEnd/>
          </a:ln>
          <a:effectLst/>
        </p:spPr>
        <p:txBody>
          <a:bodyPr>
            <a:spAutoFit/>
          </a:bodyPr>
          <a:lstStyle/>
          <a:p>
            <a:r>
              <a:rPr lang="ja-JP" altLang="en-US" dirty="0"/>
              <a:t>標示因子</a:t>
            </a:r>
          </a:p>
        </p:txBody>
      </p:sp>
      <p:sp>
        <p:nvSpPr>
          <p:cNvPr id="359428" name="Rectangle 4"/>
          <p:cNvSpPr>
            <a:spLocks noChangeArrowheads="1"/>
          </p:cNvSpPr>
          <p:nvPr/>
        </p:nvSpPr>
        <p:spPr bwMode="auto">
          <a:xfrm>
            <a:off x="504796" y="3724260"/>
            <a:ext cx="6172200" cy="457200"/>
          </a:xfrm>
          <a:prstGeom prst="rect">
            <a:avLst/>
          </a:prstGeom>
          <a:noFill/>
          <a:ln w="38100">
            <a:noFill/>
            <a:miter lim="800000"/>
            <a:headEnd/>
            <a:tailEnd/>
          </a:ln>
          <a:effectLst/>
        </p:spPr>
        <p:txBody>
          <a:bodyPr>
            <a:spAutoFit/>
          </a:bodyPr>
          <a:lstStyle/>
          <a:p>
            <a:pPr>
              <a:spcBef>
                <a:spcPct val="50000"/>
              </a:spcBef>
            </a:pPr>
            <a:r>
              <a:rPr lang="ja-JP" altLang="en-US"/>
              <a:t>１．島根県で多収となる品種はどれかを決める</a:t>
            </a:r>
          </a:p>
        </p:txBody>
      </p:sp>
      <p:sp>
        <p:nvSpPr>
          <p:cNvPr id="359429" name="Rectangle 5"/>
          <p:cNvSpPr>
            <a:spLocks noChangeArrowheads="1"/>
          </p:cNvSpPr>
          <p:nvPr/>
        </p:nvSpPr>
        <p:spPr bwMode="auto">
          <a:xfrm>
            <a:off x="580996" y="5324460"/>
            <a:ext cx="7696200" cy="457200"/>
          </a:xfrm>
          <a:prstGeom prst="rect">
            <a:avLst/>
          </a:prstGeom>
          <a:noFill/>
          <a:ln w="38100">
            <a:noFill/>
            <a:miter lim="800000"/>
            <a:headEnd/>
            <a:tailEnd/>
          </a:ln>
          <a:effectLst/>
        </p:spPr>
        <p:txBody>
          <a:bodyPr>
            <a:spAutoFit/>
          </a:bodyPr>
          <a:lstStyle/>
          <a:p>
            <a:pPr>
              <a:spcBef>
                <a:spcPct val="50000"/>
              </a:spcBef>
            </a:pPr>
            <a:r>
              <a:rPr lang="ja-JP" altLang="en-US"/>
              <a:t>この場合，作期や施肥方法が標示因子となるかもしれない</a:t>
            </a:r>
          </a:p>
        </p:txBody>
      </p:sp>
      <p:sp>
        <p:nvSpPr>
          <p:cNvPr id="359432" name="Rectangle 8"/>
          <p:cNvSpPr>
            <a:spLocks noChangeArrowheads="1"/>
          </p:cNvSpPr>
          <p:nvPr/>
        </p:nvSpPr>
        <p:spPr bwMode="auto">
          <a:xfrm>
            <a:off x="428596" y="1819260"/>
            <a:ext cx="8534400" cy="1187450"/>
          </a:xfrm>
          <a:prstGeom prst="rect">
            <a:avLst/>
          </a:prstGeom>
          <a:noFill/>
          <a:ln w="38100">
            <a:noFill/>
            <a:miter lim="800000"/>
            <a:headEnd/>
            <a:tailEnd/>
          </a:ln>
          <a:effectLst/>
        </p:spPr>
        <p:txBody>
          <a:bodyPr>
            <a:spAutoFit/>
          </a:bodyPr>
          <a:lstStyle/>
          <a:p>
            <a:r>
              <a:rPr lang="ja-JP" altLang="en-US"/>
              <a:t>　実験の場では制御できるが，現場では制御できない（あるいはできるかどうかわからない）因子．したがって，標示因子についてはどれが最適であるかということは興味の対象ではない．</a:t>
            </a:r>
          </a:p>
        </p:txBody>
      </p:sp>
      <p:sp>
        <p:nvSpPr>
          <p:cNvPr id="359433" name="Rectangle 9"/>
          <p:cNvSpPr>
            <a:spLocks noChangeArrowheads="1"/>
          </p:cNvSpPr>
          <p:nvPr/>
        </p:nvSpPr>
        <p:spPr bwMode="auto">
          <a:xfrm>
            <a:off x="2866996" y="4410060"/>
            <a:ext cx="2368550" cy="457200"/>
          </a:xfrm>
          <a:prstGeom prst="rect">
            <a:avLst/>
          </a:prstGeom>
          <a:noFill/>
          <a:ln w="38100">
            <a:noFill/>
            <a:miter lim="800000"/>
            <a:headEnd/>
            <a:tailEnd/>
          </a:ln>
          <a:effectLst/>
        </p:spPr>
        <p:txBody>
          <a:bodyPr wrap="none">
            <a:spAutoFit/>
          </a:bodyPr>
          <a:lstStyle/>
          <a:p>
            <a:pPr>
              <a:spcBef>
                <a:spcPct val="50000"/>
              </a:spcBef>
            </a:pPr>
            <a:r>
              <a:rPr lang="ja-JP" altLang="en-US"/>
              <a:t>制御因子：　品種</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558600844"/>
      </p:ext>
    </p:extLst>
  </p:cSld>
  <p:clrMapOvr>
    <a:masterClrMapping/>
  </p:clrMapOvr>
  <mc:AlternateContent xmlns:mc="http://schemas.openxmlformats.org/markup-compatibility/2006">
    <mc:Choice xmlns:p14="http://schemas.microsoft.com/office/powerpoint/2010/main" Requires="p14">
      <p:transition spd="slow" p14:dur="2000" advTm="46380"/>
    </mc:Choice>
    <mc:Fallback>
      <p:transition spd="slow" advTm="46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6" x="838200" y="2438400"/>
          <p14:tracePt t="826" x="831850" y="2419350"/>
          <p14:tracePt t="835" x="819150" y="2400300"/>
          <p14:tracePt t="835" x="806450" y="2374900"/>
          <p14:tracePt t="851" x="800100" y="2343150"/>
          <p14:tracePt t="851" x="787400" y="2311400"/>
          <p14:tracePt t="868" x="781050" y="2279650"/>
          <p14:tracePt t="868" x="774700" y="2247900"/>
          <p14:tracePt t="868" x="768350" y="2222500"/>
          <p14:tracePt t="888" x="768350" y="2197100"/>
          <p14:tracePt t="900" x="768350" y="2178050"/>
          <p14:tracePt t="900" x="762000" y="2152650"/>
          <p14:tracePt t="919" x="762000" y="2139950"/>
          <p14:tracePt t="919" x="762000" y="2133600"/>
          <p14:tracePt t="935" x="768350" y="2127250"/>
          <p14:tracePt t="935" x="768350" y="2114550"/>
          <p14:tracePt t="952" x="781050" y="2108200"/>
          <p14:tracePt t="952" x="787400" y="2101850"/>
          <p14:tracePt t="968" x="800100" y="2101850"/>
          <p14:tracePt t="968" x="819150" y="2082800"/>
          <p14:tracePt t="985" x="825500" y="2082800"/>
          <p14:tracePt t="985" x="831850" y="2076450"/>
          <p14:tracePt t="1002" x="838200" y="2076450"/>
          <p14:tracePt t="1002" x="844550" y="2082800"/>
          <p14:tracePt t="1019" x="850900" y="2082800"/>
          <p14:tracePt t="1034" x="863600" y="2089150"/>
          <p14:tracePt t="1050" x="869950" y="2095500"/>
          <p14:tracePt t="1067" x="876300" y="2095500"/>
          <p14:tracePt t="1083" x="869950" y="2089150"/>
          <p14:tracePt t="1102" x="863600" y="2095500"/>
          <p14:tracePt t="1102" x="850900" y="2095500"/>
          <p14:tracePt t="1119" x="844550" y="2095500"/>
          <p14:tracePt t="1119" x="831850" y="2101850"/>
          <p14:tracePt t="1135" x="819150" y="2101850"/>
          <p14:tracePt t="1135" x="806450" y="2108200"/>
          <p14:tracePt t="1151" x="787400" y="2108200"/>
          <p14:tracePt t="1151" x="774700" y="2108200"/>
          <p14:tracePt t="1151" x="755650" y="2101850"/>
          <p14:tracePt t="1170" x="730250" y="2101850"/>
          <p14:tracePt t="1183" x="711200" y="2095500"/>
          <p14:tracePt t="1183" x="654050" y="2089150"/>
          <p14:tracePt t="1202" x="622300" y="2089150"/>
          <p14:tracePt t="1202" x="590550" y="2082800"/>
          <p14:tracePt t="1219" x="552450" y="2076450"/>
          <p14:tracePt t="1219" x="520700" y="2070100"/>
          <p14:tracePt t="1235" x="482600" y="2063750"/>
          <p14:tracePt t="1235" x="450850" y="2051050"/>
          <p14:tracePt t="1235" x="419100" y="2038350"/>
          <p14:tracePt t="1254" x="393700" y="2019300"/>
          <p14:tracePt t="1254" x="368300" y="1993900"/>
          <p14:tracePt t="1271" x="342900" y="1974850"/>
          <p14:tracePt t="1271" x="330200" y="1943100"/>
          <p14:tracePt t="1285" x="311150" y="1917700"/>
          <p14:tracePt t="1285" x="304800" y="1879600"/>
          <p14:tracePt t="1302" x="298450" y="1847850"/>
          <p14:tracePt t="1302" x="298450" y="1803400"/>
          <p14:tracePt t="1319" x="298450" y="1765300"/>
          <p14:tracePt t="1319" x="311150" y="1727200"/>
          <p14:tracePt t="1319" x="330200" y="1689100"/>
          <p14:tracePt t="1338" x="349250" y="1651000"/>
          <p14:tracePt t="1338" x="374650" y="1606550"/>
          <p14:tracePt t="1352" x="400050" y="1574800"/>
          <p14:tracePt t="1352" x="438150" y="1536700"/>
          <p14:tracePt t="1369" x="482600" y="1504950"/>
          <p14:tracePt t="1369" x="527050" y="1466850"/>
          <p14:tracePt t="1386" x="577850" y="1441450"/>
          <p14:tracePt t="1386" x="692150" y="1384300"/>
          <p14:tracePt t="1402" x="755650" y="1358900"/>
          <p14:tracePt t="1402" x="825500" y="1339850"/>
          <p14:tracePt t="1419" x="889000" y="1327150"/>
          <p14:tracePt t="1419" x="952500" y="1320800"/>
          <p14:tracePt t="1436" x="1022350" y="1320800"/>
          <p14:tracePt t="1436" x="1085850" y="1320800"/>
          <p14:tracePt t="1452" x="1149350" y="1333500"/>
          <p14:tracePt t="1452" x="1206500" y="1346200"/>
          <p14:tracePt t="1470" x="1314450" y="1384300"/>
          <p14:tracePt t="1470" x="1365250" y="1403350"/>
          <p14:tracePt t="1486" x="1409700" y="1428750"/>
          <p14:tracePt t="1486" x="1441450" y="1454150"/>
          <p14:tracePt t="1502" x="1479550" y="1479550"/>
          <p14:tracePt t="1502" x="1504950" y="1504950"/>
          <p14:tracePt t="1502" x="1524000" y="1530350"/>
          <p14:tracePt t="1522" x="1536700" y="1562100"/>
          <p14:tracePt t="1534" x="1543050" y="1587500"/>
          <p14:tracePt t="1534" x="1543050" y="1644650"/>
          <p14:tracePt t="1555" x="1536700" y="1670050"/>
          <p14:tracePt t="1555" x="1524000" y="1695450"/>
          <p14:tracePt t="1570" x="1511300" y="1727200"/>
          <p14:tracePt t="1570" x="1492250" y="1752600"/>
          <p14:tracePt t="1586" x="1466850" y="1778000"/>
          <p14:tracePt t="1586" x="1447800" y="1803400"/>
          <p14:tracePt t="1603" x="1416050" y="1828800"/>
          <p14:tracePt t="1603" x="1390650" y="1847850"/>
          <p14:tracePt t="1603" x="1365250" y="1866900"/>
          <p14:tracePt t="1623" x="1339850" y="1885950"/>
          <p14:tracePt t="1634" x="1314450" y="1905000"/>
          <p14:tracePt t="1634" x="1263650" y="1930400"/>
          <p14:tracePt t="1653" x="1238250" y="1943100"/>
          <p14:tracePt t="1653" x="1219200" y="1949450"/>
          <p14:tracePt t="1670" x="1200150" y="1962150"/>
          <p14:tracePt t="1670" x="1181100" y="1974850"/>
          <p14:tracePt t="1687" x="1162050" y="1981200"/>
          <p14:tracePt t="1687" x="1143000" y="2000250"/>
          <p14:tracePt t="1703" x="1136650" y="2000250"/>
          <p14:tracePt t="1703" x="1130300" y="2006600"/>
          <p14:tracePt t="1720" x="1123950" y="2012950"/>
          <p14:tracePt t="1735" x="1123950" y="2019300"/>
          <p14:tracePt t="1752" x="1123950" y="2025650"/>
          <p14:tracePt t="1752" x="1136650" y="2038350"/>
          <p14:tracePt t="1772" x="1143000" y="2044700"/>
          <p14:tracePt t="1786" x="1155700" y="2057400"/>
          <p14:tracePt t="1786" x="1162050" y="2063750"/>
          <p14:tracePt t="1803" x="1168400" y="2076450"/>
          <p14:tracePt t="1803" x="1181100" y="2082800"/>
          <p14:tracePt t="1803" x="1187450" y="2095500"/>
          <p14:tracePt t="1822" x="1200150" y="2101850"/>
          <p14:tracePt t="1835" x="1212850" y="2114550"/>
          <p14:tracePt t="1835" x="1238250" y="2127250"/>
          <p14:tracePt t="1854" x="1250950" y="2139950"/>
          <p14:tracePt t="1854" x="1263650" y="2146300"/>
          <p14:tracePt t="1871" x="1276350" y="2152650"/>
          <p14:tracePt t="1871" x="1295400" y="2165350"/>
          <p14:tracePt t="1887" x="1308100" y="2171700"/>
          <p14:tracePt t="1887" x="1320800" y="2184400"/>
          <p14:tracePt t="1887" x="1333500" y="2190750"/>
          <p14:tracePt t="1906" x="1352550" y="2197100"/>
          <p14:tracePt t="1919" x="1371600" y="2209800"/>
          <p14:tracePt t="1919" x="1403350" y="2222500"/>
          <p14:tracePt t="1938" x="1422400" y="2228850"/>
          <p14:tracePt t="1938" x="1441450" y="2228850"/>
          <p14:tracePt t="1955" x="1460500" y="2235200"/>
          <p14:tracePt t="1955" x="1479550" y="2235200"/>
          <p14:tracePt t="1971" x="1492250" y="2241550"/>
          <p14:tracePt t="1971" x="1511300" y="2241550"/>
          <p14:tracePt t="1971" x="1524000" y="2247900"/>
          <p14:tracePt t="1990" x="1543050" y="2247900"/>
          <p14:tracePt t="1990" x="1555750" y="2247900"/>
          <p14:tracePt t="2004" x="1568450" y="2254250"/>
          <p14:tracePt t="2004" x="1574800" y="2260600"/>
          <p14:tracePt t="2021" x="1581150" y="2260600"/>
          <p14:tracePt t="2021" x="1593850" y="2260600"/>
          <p14:tracePt t="2038" x="1600200" y="2266950"/>
          <p14:tracePt t="2038" x="1606550" y="2266950"/>
          <p14:tracePt t="2055" x="1612900" y="2266950"/>
          <p14:tracePt t="2055" x="1625600" y="2273300"/>
          <p14:tracePt t="2072" x="1631950" y="2273300"/>
          <p14:tracePt t="2072" x="1638300" y="2273300"/>
          <p14:tracePt t="2088" x="1644650" y="2273300"/>
          <p14:tracePt t="2088" x="1651000" y="2273300"/>
          <p14:tracePt t="2105" x="1657350" y="2273300"/>
          <p14:tracePt t="2105" x="1663700" y="2273300"/>
          <p14:tracePt t="2122" x="1670050" y="2273300"/>
          <p14:tracePt t="2145" x="1676400" y="2273300"/>
          <p14:tracePt t="2162" x="1682750" y="2273300"/>
          <p14:tracePt t="2169" x="1695450" y="2273300"/>
          <p14:tracePt t="2169" x="1701800" y="2273300"/>
          <p14:tracePt t="2169" x="1708150" y="2273300"/>
          <p14:tracePt t="2191" x="1720850" y="2266950"/>
          <p14:tracePt t="2203" x="1739900" y="2266950"/>
          <p14:tracePt t="2203" x="1771650" y="2266950"/>
          <p14:tracePt t="2222" x="1790700" y="2260600"/>
          <p14:tracePt t="2222" x="1809750" y="2260600"/>
          <p14:tracePt t="2238" x="1835150" y="2254250"/>
          <p14:tracePt t="2238" x="1854200" y="2247900"/>
          <p14:tracePt t="2255" x="1879600" y="2241550"/>
          <p14:tracePt t="2255" x="1905000" y="2235200"/>
          <p14:tracePt t="2255" x="1930400" y="2228850"/>
          <p14:tracePt t="2274" x="1955800" y="2228850"/>
          <p14:tracePt t="2287" x="1981200" y="2222500"/>
          <p14:tracePt t="2287" x="2038350" y="2209800"/>
          <p14:tracePt t="2306" x="2070100" y="2203450"/>
          <p14:tracePt t="2306" x="2101850" y="2203450"/>
          <p14:tracePt t="2322" x="2127250" y="2197100"/>
          <p14:tracePt t="2322" x="2159000" y="2197100"/>
          <p14:tracePt t="2339" x="2190750" y="2197100"/>
          <p14:tracePt t="2339" x="2222500" y="2190750"/>
          <p14:tracePt t="2356" x="2254250" y="2190750"/>
          <p14:tracePt t="2356" x="2317750" y="2197100"/>
          <p14:tracePt t="2373" x="2349500" y="2197100"/>
          <p14:tracePt t="2373" x="2381250" y="2203450"/>
          <p14:tracePt t="2389" x="2406650" y="2203450"/>
          <p14:tracePt t="2389" x="2438400" y="2209800"/>
          <p14:tracePt t="2406" x="2470150" y="2209800"/>
          <p14:tracePt t="2406" x="2527300" y="2216150"/>
          <p14:tracePt t="2423" x="2552700" y="2222500"/>
          <p14:tracePt t="2423" x="2571750" y="2222500"/>
          <p14:tracePt t="2439" x="2590800" y="2228850"/>
          <p14:tracePt t="2439" x="2609850" y="2235200"/>
          <p14:tracePt t="2456" x="2628900" y="2241550"/>
          <p14:tracePt t="2456" x="2647950" y="2247900"/>
          <p14:tracePt t="2472" x="2660650" y="2247900"/>
          <p14:tracePt t="2472" x="2679700" y="2266950"/>
          <p14:tracePt t="2491" x="2686050" y="2273300"/>
          <p14:tracePt t="2491" x="2692400" y="2279650"/>
          <p14:tracePt t="2506" x="2698750" y="2286000"/>
          <p14:tracePt t="2506" x="2698750" y="2292350"/>
          <p14:tracePt t="2523" x="2698750" y="2298700"/>
          <p14:tracePt t="2523" x="2705100" y="2305050"/>
          <p14:tracePt t="2539" x="2705100" y="2311400"/>
          <p14:tracePt t="2554" x="2717800" y="2311400"/>
          <p14:tracePt t="2582" x="2724150" y="2305050"/>
          <p14:tracePt t="2590" x="2736850" y="2305050"/>
          <p14:tracePt t="2590" x="2743200" y="2305050"/>
          <p14:tracePt t="2606" x="2755900" y="2305050"/>
          <p14:tracePt t="2606" x="2768600" y="2305050"/>
          <p14:tracePt t="2623" x="2787650" y="2311400"/>
          <p14:tracePt t="2623" x="2800350" y="2311400"/>
          <p14:tracePt t="2623" x="2819400" y="2317750"/>
          <p14:tracePt t="2642" x="2832100" y="2330450"/>
          <p14:tracePt t="2655" x="2851150" y="2336800"/>
          <p14:tracePt t="2655" x="2889250" y="2362200"/>
          <p14:tracePt t="2674" x="2901950" y="2374900"/>
          <p14:tracePt t="2674" x="2921000" y="2387600"/>
          <p14:tracePt t="2690" x="2940050" y="2400300"/>
          <p14:tracePt t="2690" x="2952750" y="2413000"/>
          <p14:tracePt t="2707" x="2971800" y="2425700"/>
          <p14:tracePt t="2707" x="2997200" y="2438400"/>
          <p14:tracePt t="2724" x="3009900" y="2444750"/>
          <p14:tracePt t="2724" x="3016250" y="2451100"/>
          <p14:tracePt t="2740" x="3022600" y="2457450"/>
          <p14:tracePt t="2740" x="3028950" y="2457450"/>
          <p14:tracePt t="2759" x="3035300" y="2463800"/>
          <p14:tracePt t="2772" x="3041650" y="2463800"/>
          <p14:tracePt t="2798" x="3048000" y="2463800"/>
          <p14:tracePt t="2814" x="3054350" y="2457450"/>
          <p14:tracePt t="2830" x="3060700" y="2451100"/>
          <p14:tracePt t="2842" x="3067050" y="2451100"/>
          <p14:tracePt t="2855" x="3073400" y="2444750"/>
          <p14:tracePt t="2873" x="3086100" y="2438400"/>
          <p14:tracePt t="2889" x="3092450" y="2432050"/>
          <p14:tracePt t="2906" x="3098800" y="2425700"/>
          <p14:tracePt t="2922" x="3098800" y="2419350"/>
          <p14:tracePt t="2922" x="3098800" y="2413000"/>
          <p14:tracePt t="2942" x="3092450" y="2406650"/>
          <p14:tracePt t="2956" x="3086100" y="2400300"/>
          <p14:tracePt t="2956" x="3079750" y="2393950"/>
          <p14:tracePt t="2974" x="3073400" y="2387600"/>
          <p14:tracePt t="2974" x="3073400" y="2381250"/>
          <p14:tracePt t="2991" x="3067050" y="2374900"/>
          <p14:tracePt t="3006" x="3060700" y="2368550"/>
          <p14:tracePt t="3006" x="3054350" y="2362200"/>
          <p14:tracePt t="3024" x="3054350" y="2355850"/>
          <p14:tracePt t="3046" x="3054350" y="2362200"/>
          <p14:tracePt t="3070" x="3067050" y="2355850"/>
          <p14:tracePt t="3082" x="3073400" y="2355850"/>
          <p14:tracePt t="3090" x="3086100" y="2362200"/>
          <p14:tracePt t="3090" x="3092450" y="2362200"/>
          <p14:tracePt t="3108" x="3105150" y="2362200"/>
          <p14:tracePt t="3108" x="3111500" y="2368550"/>
          <p14:tracePt t="3125" x="3124200" y="2368550"/>
          <p14:tracePt t="3125" x="3136900" y="2374900"/>
          <p14:tracePt t="3143" x="3168650" y="2381250"/>
          <p14:tracePt t="3143" x="3181350" y="2381250"/>
          <p14:tracePt t="3159" x="3200400" y="2387600"/>
          <p14:tracePt t="3159" x="3219450" y="2387600"/>
          <p14:tracePt t="3175" x="3238500" y="2393950"/>
          <p14:tracePt t="3175" x="3257550" y="2393950"/>
          <p14:tracePt t="3192" x="3282950" y="2400300"/>
          <p14:tracePt t="3192" x="3302000" y="2406650"/>
          <p14:tracePt t="3192" x="3321050" y="2406650"/>
          <p14:tracePt t="3211" x="3346450" y="2413000"/>
          <p14:tracePt t="3223" x="3371850" y="2413000"/>
          <p14:tracePt t="3223" x="3422650" y="2419350"/>
          <p14:tracePt t="3243" x="3448050" y="2419350"/>
          <p14:tracePt t="3243" x="3473450" y="2419350"/>
          <p14:tracePt t="3259" x="3498850" y="2413000"/>
          <p14:tracePt t="3259" x="3524250" y="2413000"/>
          <p14:tracePt t="3259" x="3549650" y="2413000"/>
          <p14:tracePt t="3278" x="3575050" y="2413000"/>
          <p14:tracePt t="3290" x="3600450" y="2406650"/>
          <p14:tracePt t="3290" x="3651250" y="2400300"/>
          <p14:tracePt t="3311" x="3670300" y="2400300"/>
          <p14:tracePt t="3311" x="3695700" y="2400300"/>
          <p14:tracePt t="3325" x="3714750" y="2400300"/>
          <p14:tracePt t="3325" x="3733800" y="2400300"/>
          <p14:tracePt t="3343" x="3752850" y="2400300"/>
          <p14:tracePt t="3343" x="3765550" y="2393950"/>
          <p14:tracePt t="3359" x="3784600" y="2393950"/>
          <p14:tracePt t="3359" x="3797300" y="2387600"/>
          <p14:tracePt t="3375" x="3810000" y="2381250"/>
          <p14:tracePt t="3375" x="3829050" y="2374900"/>
          <p14:tracePt t="3392" x="3835400" y="2374900"/>
          <p14:tracePt t="3407" x="3835400" y="2368550"/>
          <p14:tracePt t="3424" x="3835400" y="2374900"/>
          <p14:tracePt t="3450" x="3829050" y="2368550"/>
          <p14:tracePt t="3482" x="3829050" y="2355850"/>
          <p14:tracePt t="3526" x="3829050" y="2349500"/>
          <p14:tracePt t="3550" x="3835400" y="2343150"/>
          <p14:tracePt t="3562" x="3835400" y="2336800"/>
          <p14:tracePt t="3602" x="3835400" y="2343150"/>
          <p14:tracePt t="3670" x="3835400" y="2349500"/>
          <p14:tracePt t="3682" x="3829050" y="2355850"/>
          <p14:tracePt t="3698" x="3822700" y="2355850"/>
          <p14:tracePt t="3714" x="3816350" y="2362200"/>
          <p14:tracePt t="3738" x="3810000" y="2355850"/>
          <p14:tracePt t="3759" x="3810000" y="2362200"/>
          <p14:tracePt t="3834" x="3816350" y="2362200"/>
          <p14:tracePt t="3858" x="3816350" y="2368550"/>
          <p14:tracePt t="3970" x="3810000" y="2362200"/>
          <p14:tracePt t="4006" x="3810000" y="2355850"/>
          <p14:tracePt t="4042" x="3803650" y="2355850"/>
          <p14:tracePt t="4090" x="3797300" y="2355850"/>
          <p14:tracePt t="4109" x="3797300" y="2362200"/>
          <p14:tracePt t="4134" x="3797300" y="2355850"/>
          <p14:tracePt t="4158" x="3790950" y="2349500"/>
          <p14:tracePt t="4178" x="3784600" y="2355850"/>
          <p14:tracePt t="4218" x="3778250" y="2355850"/>
          <p14:tracePt t="4262" x="3778250" y="2362200"/>
          <p14:tracePt t="4270" x="3771900" y="2355850"/>
          <p14:tracePt t="4290" x="3765550" y="2349500"/>
          <p14:tracePt t="4314" x="3759200" y="2349500"/>
          <p14:tracePt t="4330" x="3746500" y="2355850"/>
          <p14:tracePt t="4350" x="3740150" y="2355850"/>
          <p14:tracePt t="4366" x="3733800" y="2349500"/>
          <p14:tracePt t="4382" x="3727450" y="2355850"/>
          <p14:tracePt t="4390" x="3721100" y="2355850"/>
          <p14:tracePt t="4402" x="3714750" y="2355850"/>
          <p14:tracePt t="4411" x="3708400" y="2362200"/>
          <p14:tracePt t="4428" x="3702050" y="2362200"/>
          <p14:tracePt t="4444" x="3702050" y="2355850"/>
          <p14:tracePt t="4470" x="3708400" y="2349500"/>
          <p14:tracePt t="4478" x="3714750" y="2355850"/>
          <p14:tracePt t="4478" x="3721100" y="2355850"/>
          <p14:tracePt t="4496" x="3733800" y="2355850"/>
          <p14:tracePt t="4496" x="3740150" y="2355850"/>
          <p14:tracePt t="4513" x="3746500" y="2349500"/>
          <p14:tracePt t="4513" x="3759200" y="2349500"/>
          <p14:tracePt t="4531" x="3784600" y="2343150"/>
          <p14:tracePt t="4531" x="3797300" y="2343150"/>
          <p14:tracePt t="4547" x="3810000" y="2343150"/>
          <p14:tracePt t="4547" x="3822700" y="2343150"/>
          <p14:tracePt t="4563" x="3835400" y="2343150"/>
          <p14:tracePt t="4563" x="3848100" y="2343150"/>
          <p14:tracePt t="4580" x="3860800" y="2343150"/>
          <p14:tracePt t="4580" x="3873500" y="2343150"/>
          <p14:tracePt t="4580" x="3886200" y="2343150"/>
          <p14:tracePt t="4599" x="3898900" y="2343150"/>
          <p14:tracePt t="4611" x="3917950" y="2343150"/>
          <p14:tracePt t="4611" x="3949700" y="2336800"/>
          <p14:tracePt t="4631" x="3968750" y="2343150"/>
          <p14:tracePt t="4631" x="3981450" y="2343150"/>
          <p14:tracePt t="4647" x="4006850" y="2343150"/>
          <p14:tracePt t="4647" x="4025900" y="2343150"/>
          <p14:tracePt t="4664" x="4051300" y="2343150"/>
          <p14:tracePt t="4664" x="4076700" y="2349500"/>
          <p14:tracePt t="4664" x="4102100" y="2349500"/>
          <p14:tracePt t="4683" x="4127500" y="2349500"/>
          <p14:tracePt t="4695" x="4152900" y="2349500"/>
          <p14:tracePt t="4695" x="4216400" y="2343150"/>
          <p14:tracePt t="4714" x="4241800" y="2343150"/>
          <p14:tracePt t="4714" x="4273550" y="2330450"/>
          <p14:tracePt t="4731" x="4305300" y="2324100"/>
          <p14:tracePt t="4731" x="4337050" y="2317750"/>
          <p14:tracePt t="4747" x="4368800" y="2305050"/>
          <p14:tracePt t="4747" x="4425950" y="2279650"/>
          <p14:tracePt t="4765" x="4457700" y="2279650"/>
          <p14:tracePt t="4765" x="4489450" y="2266950"/>
          <p14:tracePt t="4781" x="4521200" y="2266950"/>
          <p14:tracePt t="4781" x="4546600" y="2254250"/>
          <p14:tracePt t="4797" x="4578350" y="2247900"/>
          <p14:tracePt t="4797" x="4610100" y="2241550"/>
          <p14:tracePt t="4814" x="4635500" y="2235200"/>
          <p14:tracePt t="4814" x="4692650" y="2222500"/>
          <p14:tracePt t="4831" x="4724400" y="2216150"/>
          <p14:tracePt t="4831" x="4749800" y="2216150"/>
          <p14:tracePt t="4848" x="4768850" y="2216150"/>
          <p14:tracePt t="4848" x="4794250" y="2216150"/>
          <p14:tracePt t="4864" x="4813300" y="2209800"/>
          <p14:tracePt t="4864" x="4838700" y="2209800"/>
          <p14:tracePt t="4864" x="4857750" y="2209800"/>
          <p14:tracePt t="4884" x="4870450" y="2209800"/>
          <p14:tracePt t="4896" x="4883150" y="2209800"/>
          <p14:tracePt t="4896" x="4908550" y="2203450"/>
          <p14:tracePt t="4915" x="4914900" y="2209800"/>
          <p14:tracePt t="4930" x="4914900" y="2216150"/>
          <p14:tracePt t="4946" x="4914900" y="2228850"/>
          <p14:tracePt t="4946" x="4908550" y="2228850"/>
          <p14:tracePt t="4946" x="4902200" y="2228850"/>
          <p14:tracePt t="4967" x="4889500" y="2228850"/>
          <p14:tracePt t="4990" x="4883150" y="2228850"/>
          <p14:tracePt t="4999" x="4876800" y="2228850"/>
          <p14:tracePt t="4999" x="4870450" y="2222500"/>
          <p14:tracePt t="5015" x="4864100" y="2228850"/>
          <p14:tracePt t="5015" x="4857750" y="2228850"/>
          <p14:tracePt t="5031" x="4851400" y="2228850"/>
          <p14:tracePt t="5031" x="4845050" y="2228850"/>
          <p14:tracePt t="5048" x="4838700" y="2228850"/>
          <p14:tracePt t="5048" x="4838700" y="2222500"/>
          <p14:tracePt t="5065" x="4838700" y="2216150"/>
          <p14:tracePt t="5086" x="4845050" y="2209800"/>
          <p14:tracePt t="5102" x="4851400" y="2203450"/>
          <p14:tracePt t="5138" x="4857750" y="2203450"/>
          <p14:tracePt t="5154" x="4864100" y="2203450"/>
          <p14:tracePt t="5178" x="4864100" y="2209800"/>
          <p14:tracePt t="5222" x="4870450" y="2216150"/>
          <p14:tracePt t="5266" x="4876800" y="2222500"/>
          <p14:tracePt t="5283" x="4876800" y="2228850"/>
          <p14:tracePt t="5290" x="4883150" y="2235200"/>
          <p14:tracePt t="5302" x="4895850" y="2241550"/>
          <p14:tracePt t="5319" x="4895850" y="2254250"/>
          <p14:tracePt t="5331" x="4902200" y="2260600"/>
          <p14:tracePt t="5331" x="4914900" y="2279650"/>
          <p14:tracePt t="5352" x="4921250" y="2292350"/>
          <p14:tracePt t="5352" x="4921250" y="2298700"/>
          <p14:tracePt t="5366" x="4927600" y="2317750"/>
          <p14:tracePt t="5366" x="4933950" y="2324100"/>
          <p14:tracePt t="5384" x="4933950" y="2330450"/>
          <p14:tracePt t="5384" x="4940300" y="2343150"/>
          <p14:tracePt t="5400" x="4940300" y="2349500"/>
          <p14:tracePt t="5400" x="4946650" y="2362200"/>
          <p14:tracePt t="5400" x="4946650" y="2368550"/>
          <p14:tracePt t="5419" x="4953000" y="2374900"/>
          <p14:tracePt t="5419" x="4953000" y="2381250"/>
          <p14:tracePt t="5434" x="4953000" y="2387600"/>
          <p14:tracePt t="5434" x="4959350" y="2393950"/>
          <p14:tracePt t="5450" x="4965700" y="2393950"/>
          <p14:tracePt t="5464" x="4965700" y="2400300"/>
          <p14:tracePt t="5483" x="4972050" y="2406650"/>
          <p14:tracePt t="5499" x="4972050" y="2413000"/>
          <p14:tracePt t="5515" x="4978400" y="2413000"/>
          <p14:tracePt t="5531" x="4984750" y="2419350"/>
          <p14:tracePt t="5548" x="4991100" y="2425700"/>
          <p14:tracePt t="5548" x="5003800" y="2432050"/>
          <p14:tracePt t="5567" x="5016500" y="2444750"/>
          <p14:tracePt t="5567" x="5029200" y="2451100"/>
          <p14:tracePt t="5584" x="5041900" y="2463800"/>
          <p14:tracePt t="5584" x="5060950" y="2470150"/>
          <p14:tracePt t="5600" x="5080000" y="2470150"/>
          <p14:tracePt t="5600" x="5099050" y="2476500"/>
          <p14:tracePt t="5600" x="5118100" y="2482850"/>
          <p14:tracePt t="5619" x="5143500" y="2489200"/>
          <p14:tracePt t="5632" x="5162550" y="2489200"/>
          <p14:tracePt t="5632" x="5219700" y="2501900"/>
          <p14:tracePt t="5651" x="5245100" y="2501900"/>
          <p14:tracePt t="5651" x="5264150" y="2508250"/>
          <p14:tracePt t="5667" x="5289550" y="2508250"/>
          <p14:tracePt t="5667" x="5314950" y="2508250"/>
          <p14:tracePt t="5667" x="5340350" y="2508250"/>
          <p14:tracePt t="5686" x="5359400" y="2508250"/>
          <p14:tracePt t="5699" x="5378450" y="2508250"/>
          <p14:tracePt t="5699" x="5397500" y="2501900"/>
          <p14:tracePt t="5699" x="5416550" y="2495550"/>
          <p14:tracePt t="5719" x="5435600" y="2495550"/>
          <p14:tracePt t="5719" x="5448300" y="2489200"/>
          <p14:tracePt t="5735" x="5461000" y="2482850"/>
          <p14:tracePt t="5735" x="5473700" y="2476500"/>
          <p14:tracePt t="5751" x="5486400" y="2470150"/>
          <p14:tracePt t="5751" x="5492750" y="2470150"/>
          <p14:tracePt t="5751" x="5499100" y="2463800"/>
          <p14:tracePt t="5771" x="5505450" y="2463800"/>
          <p14:tracePt t="5783" x="5499100" y="2470150"/>
          <p14:tracePt t="5823" x="5486400" y="2476500"/>
          <p14:tracePt t="5842" x="5480050" y="2476500"/>
          <p14:tracePt t="5850" x="5473700" y="2482850"/>
          <p14:tracePt t="5867" x="5467350" y="2482850"/>
          <p14:tracePt t="5882" x="5461000" y="2476500"/>
          <p14:tracePt t="5898" x="5454650" y="2470150"/>
          <p14:tracePt t="5911" x="5448300" y="2463800"/>
          <p14:tracePt t="5927" x="5441950" y="2457450"/>
          <p14:tracePt t="5950" x="5435600" y="2451100"/>
          <p14:tracePt t="5963" x="5429250" y="2451100"/>
          <p14:tracePt t="5978" x="5422900" y="2444750"/>
          <p14:tracePt t="5987" x="5416550" y="2444750"/>
          <p14:tracePt t="6000" x="5410200" y="2444750"/>
          <p14:tracePt t="6000" x="5391150" y="2444750"/>
          <p14:tracePt t="6019" x="5384800" y="2451100"/>
          <p14:tracePt t="6019" x="5378450" y="2451100"/>
          <p14:tracePt t="6035" x="5365750" y="2451100"/>
          <p14:tracePt t="6035" x="5359400" y="2451100"/>
          <p14:tracePt t="6052" x="5346700" y="2451100"/>
          <p14:tracePt t="6052" x="5340350" y="2451100"/>
          <p14:tracePt t="6068" x="5327650" y="2451100"/>
          <p14:tracePt t="6068" x="5308600" y="2451100"/>
          <p14:tracePt t="6085" x="5302250" y="2451100"/>
          <p14:tracePt t="6085" x="5289550" y="2451100"/>
          <p14:tracePt t="6102" x="5283200" y="2451100"/>
          <p14:tracePt t="6102" x="5276850" y="2451100"/>
          <p14:tracePt t="6119" x="5270500" y="2451100"/>
          <p14:tracePt t="6119" x="5264150" y="2457450"/>
          <p14:tracePt t="6136" x="5257800" y="2457450"/>
          <p14:tracePt t="6136" x="5245100" y="2463800"/>
          <p14:tracePt t="6152" x="5238750" y="2470150"/>
          <p14:tracePt t="6152" x="5232400" y="2470150"/>
          <p14:tracePt t="6169" x="5226050" y="2476500"/>
          <p14:tracePt t="6184" x="5219700" y="2482850"/>
          <p14:tracePt t="6184" x="5207000" y="2495550"/>
          <p14:tracePt t="6203" x="5200650" y="2501900"/>
          <p14:tracePt t="6203" x="5194300" y="2508250"/>
          <p14:tracePt t="6220" x="5187950" y="2514600"/>
          <p14:tracePt t="6220" x="5181600" y="2520950"/>
          <p14:tracePt t="6236" x="5175250" y="2527300"/>
          <p14:tracePt t="6236" x="5168900" y="2527300"/>
          <p14:tracePt t="6252" x="5162550" y="2533650"/>
          <p14:tracePt t="6252" x="5156200" y="2540000"/>
          <p14:tracePt t="6252" x="5143500" y="2540000"/>
          <p14:tracePt t="6272" x="5137150" y="2540000"/>
          <p14:tracePt t="6284" x="5130800" y="2546350"/>
          <p14:tracePt t="6284" x="5118100" y="2552700"/>
          <p14:tracePt t="6304" x="5111750" y="2552700"/>
          <p14:tracePt t="6304" x="5105400" y="2552700"/>
          <p14:tracePt t="6320" x="5099050" y="2552700"/>
          <p14:tracePt t="6320" x="5092700" y="2552700"/>
          <p14:tracePt t="6336" x="5086350" y="2552700"/>
          <p14:tracePt t="6351" x="5080000" y="2546350"/>
          <p14:tracePt t="6368" x="5073650" y="2540000"/>
          <p14:tracePt t="6384" x="5073650" y="2533650"/>
          <p14:tracePt t="6401" x="5067300" y="2527300"/>
          <p14:tracePt t="6418" x="5060950" y="2527300"/>
          <p14:tracePt t="6435" x="5054600" y="2520950"/>
          <p14:tracePt t="6451" x="5048250" y="2520950"/>
          <p14:tracePt t="6468" x="5054600" y="2514600"/>
          <p14:tracePt t="6498" x="5054600" y="2508250"/>
          <p14:tracePt t="6504" x="5060950" y="2501900"/>
          <p14:tracePt t="6519" x="5067300" y="2495550"/>
          <p14:tracePt t="6535" x="5067300" y="2489200"/>
          <p14:tracePt t="6552" x="5073650" y="2482850"/>
          <p14:tracePt t="6570" x="5073650" y="2470150"/>
          <p14:tracePt t="6570" x="5073650" y="2463800"/>
          <p14:tracePt t="6588" x="5073650" y="2457450"/>
          <p14:tracePt t="6603" x="5073650" y="2444750"/>
          <p14:tracePt t="6618" x="5073650" y="2438400"/>
          <p14:tracePt t="6635" x="5073650" y="2425700"/>
          <p14:tracePt t="6652" x="5073650" y="2419350"/>
          <p14:tracePt t="6652" x="5073650" y="2413000"/>
          <p14:tracePt t="6671" x="5073650" y="2406650"/>
          <p14:tracePt t="6685" x="5073650" y="2400300"/>
          <p14:tracePt t="6702" x="5067300" y="2393950"/>
          <p14:tracePt t="6723" x="5060950" y="2387600"/>
          <p14:tracePt t="6739" x="5054600" y="2387600"/>
          <p14:tracePt t="6752" x="5048250" y="2387600"/>
          <p14:tracePt t="6769" x="5041900" y="2381250"/>
          <p14:tracePt t="6786" x="5035550" y="2387600"/>
          <p14:tracePt t="6786" x="5029200" y="2387600"/>
          <p14:tracePt t="6804" x="5022850" y="2387600"/>
          <p14:tracePt t="6819" x="5016500" y="2393950"/>
          <p14:tracePt t="6836" x="5016500" y="2400300"/>
          <p14:tracePt t="6853" x="5010150" y="2400300"/>
          <p14:tracePt t="6870" x="5003800" y="2400300"/>
          <p14:tracePt t="6887" x="4997450" y="2400300"/>
          <p14:tracePt t="6923" x="4991100" y="2393950"/>
          <p14:tracePt t="6946" x="4984750" y="2393950"/>
          <p14:tracePt t="6971" x="4978400" y="2387600"/>
          <p14:tracePt t="6982" x="4972050" y="2381250"/>
          <p14:tracePt t="6991" x="4959350" y="2387600"/>
          <p14:tracePt t="7007" x="4946650" y="2381250"/>
          <p14:tracePt t="7039" x="4946650" y="2387600"/>
          <p14:tracePt t="7066" x="4946650" y="2393950"/>
          <p14:tracePt t="7082" x="4946650" y="2400300"/>
          <p14:tracePt t="7098" x="4946650" y="2406650"/>
          <p14:tracePt t="7219" x="4946650" y="2413000"/>
          <p14:tracePt t="7283" x="4946650" y="2419350"/>
          <p14:tracePt t="7291" x="4946650" y="2425700"/>
          <p14:tracePt t="7304" x="4946650" y="2432050"/>
          <p14:tracePt t="7304" x="4946650" y="2444750"/>
          <p14:tracePt t="7323" x="4946650" y="2451100"/>
          <p14:tracePt t="7338" x="4946650" y="2457450"/>
          <p14:tracePt t="7355" x="4946650" y="2463800"/>
          <p14:tracePt t="7371" x="4946650" y="2470150"/>
          <p14:tracePt t="7388" x="4946650" y="2476500"/>
          <p14:tracePt t="7405" x="4940300" y="2482850"/>
          <p14:tracePt t="7435" x="4940300" y="2489200"/>
          <p14:tracePt t="7451" x="4940300" y="2501900"/>
          <p14:tracePt t="7463" x="4940300" y="2514600"/>
          <p14:tracePt t="7479" x="4940300" y="2520950"/>
          <p14:tracePt t="7488" x="4940300" y="2527300"/>
          <p14:tracePt t="7488" x="4946650" y="2533650"/>
          <p14:tracePt t="7507" x="4946650" y="2540000"/>
          <p14:tracePt t="7507" x="4946650" y="2546350"/>
          <p14:tracePt t="7524" x="4953000" y="2552700"/>
          <p14:tracePt t="7539" x="4959350" y="2559050"/>
          <p14:tracePt t="7555" x="4965700" y="2565400"/>
          <p14:tracePt t="7575" x="4965700" y="2578100"/>
          <p14:tracePt t="7615" x="4972050" y="2578100"/>
          <p14:tracePt t="7651" x="4972050" y="2571750"/>
          <p14:tracePt t="7675" x="4972050" y="2565400"/>
          <p14:tracePt t="7719" x="4972050" y="2559050"/>
          <p14:tracePt t="7803" x="4972050" y="2565400"/>
          <p14:tracePt t="7847" x="4978400" y="2559050"/>
          <p14:tracePt t="7891" x="4978400" y="2552700"/>
          <p14:tracePt t="7906" x="4984750" y="2552700"/>
          <p14:tracePt t="7922" x="4991100" y="2552700"/>
          <p14:tracePt t="7935" x="4997450" y="2546350"/>
          <p14:tracePt t="7950" x="4997450" y="2540000"/>
          <p14:tracePt t="7967" x="4991100" y="2540000"/>
          <p14:tracePt t="8018" x="4984750" y="2533650"/>
          <p14:tracePt t="8035" x="4978400" y="2533650"/>
          <p14:tracePt t="8051" x="4972050" y="2533650"/>
          <p14:tracePt t="8059" x="4965700" y="2533650"/>
          <p14:tracePt t="8059" x="4959350" y="2533650"/>
          <p14:tracePt t="8075" x="4953000" y="2533650"/>
          <p14:tracePt t="8075" x="4953000" y="2527300"/>
          <p14:tracePt t="8092" x="4946650" y="2527300"/>
          <p14:tracePt t="8092" x="4940300" y="2520950"/>
          <p14:tracePt t="8109" x="4933950" y="2514600"/>
          <p14:tracePt t="8109" x="4921250" y="2495550"/>
          <p14:tracePt t="8126" x="4914900" y="2489200"/>
          <p14:tracePt t="8126" x="4908550" y="2482850"/>
          <p14:tracePt t="8143" x="4908550" y="2476500"/>
          <p14:tracePt t="8143" x="4902200" y="2470150"/>
          <p14:tracePt t="8159" x="4895850" y="2463800"/>
          <p14:tracePt t="8159" x="4895850" y="2457450"/>
          <p14:tracePt t="8176" x="4889500" y="2457450"/>
          <p14:tracePt t="8191" x="4889500" y="2451100"/>
          <p14:tracePt t="8207" x="4889500" y="2444750"/>
          <p14:tracePt t="8224" x="4895850" y="2438400"/>
          <p14:tracePt t="8241" x="4902200" y="2432050"/>
          <p14:tracePt t="8241" x="4908550" y="2425700"/>
          <p14:tracePt t="8260" x="4914900" y="2432050"/>
          <p14:tracePt t="8275" x="4921250" y="2432050"/>
          <p14:tracePt t="8291" x="4933950" y="2432050"/>
          <p14:tracePt t="8291" x="4940300" y="2432050"/>
          <p14:tracePt t="8291" x="4946650" y="2432050"/>
          <p14:tracePt t="8312" x="4953000" y="2432050"/>
          <p14:tracePt t="8324" x="4965700" y="2432050"/>
          <p14:tracePt t="8324" x="4984750" y="2432050"/>
          <p14:tracePt t="8344" x="4997450" y="2432050"/>
          <p14:tracePt t="8344" x="5010150" y="2432050"/>
          <p14:tracePt t="8360" x="5016500" y="2432050"/>
          <p14:tracePt t="8360" x="5029200" y="2432050"/>
          <p14:tracePt t="8376" x="5041900" y="2425700"/>
          <p14:tracePt t="8376" x="5054600" y="2419350"/>
          <p14:tracePt t="8376" x="5073650" y="2419350"/>
          <p14:tracePt t="8396" x="5086350" y="2419350"/>
          <p14:tracePt t="8408" x="5105400" y="2413000"/>
          <p14:tracePt t="8408" x="5137150" y="2406650"/>
          <p14:tracePt t="8427" x="5149850" y="2406650"/>
          <p14:tracePt t="8427" x="5168900" y="2406650"/>
          <p14:tracePt t="8444" x="5187950" y="2406650"/>
          <p14:tracePt t="8444" x="5200650" y="2413000"/>
          <p14:tracePt t="8460" x="5219700" y="2406650"/>
          <p14:tracePt t="8460" x="5251450" y="2400300"/>
          <p14:tracePt t="8477" x="5270500" y="2406650"/>
          <p14:tracePt t="8477" x="5283200" y="2406650"/>
          <p14:tracePt t="8494" x="5302250" y="2413000"/>
          <p14:tracePt t="8494" x="5314950" y="2419350"/>
          <p14:tracePt t="8510" x="5334000" y="2413000"/>
          <p14:tracePt t="8510" x="5346700" y="2419350"/>
          <p14:tracePt t="8527" x="5359400" y="2419350"/>
          <p14:tracePt t="8527" x="5384800" y="2425700"/>
          <p14:tracePt t="8545" x="5397500" y="2425700"/>
          <p14:tracePt t="8545" x="5403850" y="2432050"/>
          <p14:tracePt t="8561" x="5416550" y="2438400"/>
          <p14:tracePt t="8561" x="5422900" y="2438400"/>
          <p14:tracePt t="8577" x="5429250" y="2444750"/>
          <p14:tracePt t="8577" x="5435600" y="2444750"/>
          <p14:tracePt t="8577" x="5448300" y="2444750"/>
          <p14:tracePt t="8596" x="5454650" y="2451100"/>
          <p14:tracePt t="8609" x="5461000" y="2451100"/>
          <p14:tracePt t="8609" x="5473700" y="2451100"/>
          <p14:tracePt t="8628" x="5480050" y="2463800"/>
          <p14:tracePt t="8628" x="5486400" y="2470150"/>
          <p14:tracePt t="8644" x="5486400" y="2476500"/>
          <p14:tracePt t="8659" x="5492750" y="2476500"/>
          <p14:tracePt t="8676" x="5499100" y="2489200"/>
          <p14:tracePt t="8693" x="5499100" y="2495550"/>
          <p14:tracePt t="8715" x="5499100" y="2501900"/>
          <p14:tracePt t="8739" x="5492750" y="2501900"/>
          <p14:tracePt t="8763" x="5486400" y="2508250"/>
          <p14:tracePt t="8791" x="5492750" y="2514600"/>
          <p14:tracePt t="8815" x="5499100" y="2514600"/>
          <p14:tracePt t="8867" x="5499100" y="2508250"/>
          <p14:tracePt t="8891" x="5505450" y="2501900"/>
          <p14:tracePt t="8903" x="5511800" y="2501900"/>
          <p14:tracePt t="8919" x="5518150" y="2495550"/>
          <p14:tracePt t="8935" x="5524500" y="2495550"/>
          <p14:tracePt t="8943" x="5530850" y="2489200"/>
          <p14:tracePt t="8960" x="5537200" y="2482850"/>
          <p14:tracePt t="8980" x="5537200" y="2476500"/>
          <p14:tracePt t="9011" x="5537200" y="2463800"/>
          <p14:tracePt t="9031" x="5530850" y="2463800"/>
          <p14:tracePt t="9047" x="5530850" y="2457450"/>
          <p14:tracePt t="9063" x="5524500" y="2457450"/>
          <p14:tracePt t="9159" x="5518150" y="2457450"/>
          <p14:tracePt t="9183" x="5511800" y="2457450"/>
          <p14:tracePt t="9195" x="5505450" y="2457450"/>
          <p14:tracePt t="9211" x="5505450" y="2463800"/>
          <p14:tracePt t="9219" x="5499100" y="2470150"/>
          <p14:tracePt t="9236" x="5492750" y="2470150"/>
          <p14:tracePt t="9255" x="5499100" y="2463800"/>
          <p14:tracePt t="9279" x="5505450" y="2463800"/>
          <p14:tracePt t="9295" x="5505450" y="2470150"/>
          <p14:tracePt t="9303" x="5518150" y="2463800"/>
          <p14:tracePt t="9316" x="5524500" y="2463800"/>
          <p14:tracePt t="9332" x="5530850" y="2463800"/>
          <p14:tracePt t="9348" x="5537200" y="2463800"/>
          <p14:tracePt t="9364" x="5543550" y="2463800"/>
          <p14:tracePt t="9364" x="5549900" y="2463800"/>
          <p14:tracePt t="9380" x="5556250" y="2463800"/>
          <p14:tracePt t="9380" x="5562600" y="2463800"/>
          <p14:tracePt t="9397" x="5568950" y="2463800"/>
          <p14:tracePt t="9397" x="5575300" y="2457450"/>
          <p14:tracePt t="9397" x="5581650" y="2457450"/>
          <p14:tracePt t="9416" x="5588000" y="2457450"/>
          <p14:tracePt t="9428" x="5594350" y="2457450"/>
          <p14:tracePt t="9428" x="5600700" y="2457450"/>
          <p14:tracePt t="9447" x="5607050" y="2457450"/>
          <p14:tracePt t="9447" x="5613400" y="2457450"/>
          <p14:tracePt t="9464" x="5619750" y="2451100"/>
          <p14:tracePt t="9479" x="5626100" y="2451100"/>
          <p14:tracePt t="9479" x="5632450" y="2444750"/>
          <p14:tracePt t="9497" x="5638800" y="2444750"/>
          <p14:tracePt t="9512" x="5645150" y="2451100"/>
          <p14:tracePt t="9536" x="5651500" y="2457450"/>
          <p14:tracePt t="9551" x="5645150" y="2463800"/>
          <p14:tracePt t="9707" x="5645150" y="2470150"/>
          <p14:tracePt t="9736" x="5638800" y="2470150"/>
          <p14:tracePt t="9775" x="5632450" y="2470150"/>
          <p14:tracePt t="9795" x="5626100" y="2476500"/>
          <p14:tracePt t="9819" x="5619750" y="2476500"/>
          <p14:tracePt t="9855" x="5619750" y="2470150"/>
          <p14:tracePt t="9895" x="5626100" y="2476500"/>
          <p14:tracePt t="9948" x="5626100" y="2482850"/>
          <p14:tracePt t="9956" x="5619750" y="2489200"/>
          <p14:tracePt t="9972" x="5613400" y="2495550"/>
          <p14:tracePt t="10015" x="5607050" y="2501900"/>
          <p14:tracePt t="10036" x="5600700" y="2501900"/>
          <p14:tracePt t="10059" x="5607050" y="2501900"/>
          <p14:tracePt t="10127" x="5613400" y="2501900"/>
          <p14:tracePt t="10143" x="5619750" y="2495550"/>
          <p14:tracePt t="10155" x="5626100" y="2495550"/>
          <p14:tracePt t="10171" x="5626100" y="2489200"/>
          <p14:tracePt t="10188" x="5626100" y="2482850"/>
          <p14:tracePt t="10203" x="5626100" y="2476500"/>
          <p14:tracePt t="10231" x="5632450" y="2476500"/>
          <p14:tracePt t="10307" x="5638800" y="2476500"/>
          <p14:tracePt t="10331" x="5645150" y="2476500"/>
          <p14:tracePt t="10343" x="5657850" y="2476500"/>
          <p14:tracePt t="10359" x="5664200" y="2470150"/>
          <p14:tracePt t="10368" x="5670550" y="2470150"/>
          <p14:tracePt t="10382" x="5683250" y="2476500"/>
          <p14:tracePt t="10398" x="5689600" y="2470150"/>
          <p14:tracePt t="10415" x="5695950" y="2470150"/>
          <p14:tracePt t="10436" x="5695950" y="2476500"/>
          <p14:tracePt t="10540" x="5689600" y="2482850"/>
          <p14:tracePt t="10564" x="5683250" y="2482850"/>
          <p14:tracePt t="10591" x="5676900" y="2482850"/>
          <p14:tracePt t="10624" x="5670550" y="2482850"/>
          <p14:tracePt t="10643" x="5664200" y="2482850"/>
          <p14:tracePt t="10659" x="5657850" y="2489200"/>
          <p14:tracePt t="10684" x="5657850" y="2482850"/>
          <p14:tracePt t="10751" x="5657850" y="2476500"/>
          <p14:tracePt t="10763" x="5664200" y="2476500"/>
          <p14:tracePt t="10779" x="5670550" y="2470150"/>
          <p14:tracePt t="10796" x="5676900" y="2470150"/>
          <p14:tracePt t="10811" x="5683250" y="2470150"/>
          <p14:tracePt t="10824" x="5695950" y="2463800"/>
          <p14:tracePt t="10840" x="5695950" y="2457450"/>
          <p14:tracePt t="10850" x="5702300" y="2457450"/>
          <p14:tracePt t="10850" x="5715000" y="2457450"/>
          <p14:tracePt t="10869" x="5721350" y="2457450"/>
          <p14:tracePt t="10869" x="5740400" y="2451100"/>
          <p14:tracePt t="10886" x="5746750" y="2451100"/>
          <p14:tracePt t="10886" x="5759450" y="2451100"/>
          <p14:tracePt t="10902" x="5765800" y="2457450"/>
          <p14:tracePt t="10902" x="5778500" y="2451100"/>
          <p14:tracePt t="10919" x="5791200" y="2451100"/>
          <p14:tracePt t="10919" x="5803900" y="2451100"/>
          <p14:tracePt t="10937" x="5835650" y="2444750"/>
          <p14:tracePt t="10937" x="5848350" y="2444750"/>
          <p14:tracePt t="10952" x="5867400" y="2444750"/>
          <p14:tracePt t="10952" x="5880100" y="2444750"/>
          <p14:tracePt t="10969" x="5899150" y="2444750"/>
          <p14:tracePt t="10969" x="5911850" y="2444750"/>
          <p14:tracePt t="10987" x="5924550" y="2438400"/>
          <p14:tracePt t="10987" x="5937250" y="2438400"/>
          <p14:tracePt t="10987" x="5943600" y="2438400"/>
          <p14:tracePt t="11005" x="5956300" y="2438400"/>
          <p14:tracePt t="11017" x="5962650" y="2438400"/>
          <p14:tracePt t="11017" x="5975350" y="2438400"/>
          <p14:tracePt t="11037" x="5988050" y="2438400"/>
          <p14:tracePt t="11037" x="5994400" y="2438400"/>
          <p14:tracePt t="11053" x="6000750" y="2438400"/>
          <p14:tracePt t="11068" x="6007100" y="2438400"/>
          <p14:tracePt t="11084" x="6013450" y="2444750"/>
          <p14:tracePt t="11101" x="6013450" y="2451100"/>
          <p14:tracePt t="11118" x="6013450" y="2457450"/>
          <p14:tracePt t="11134" x="6007100" y="2457450"/>
          <p14:tracePt t="11151" x="6000750" y="2463800"/>
          <p14:tracePt t="11168" x="5994400" y="2463800"/>
          <p14:tracePt t="11185" x="5988050" y="2457450"/>
          <p14:tracePt t="11336" x="5988050" y="2463800"/>
          <p14:tracePt t="11416" x="5981700" y="2463800"/>
          <p14:tracePt t="11432" x="5975350" y="2470150"/>
          <p14:tracePt t="11448" x="5969000" y="2470150"/>
          <p14:tracePt t="11463" x="5962650" y="2470150"/>
          <p14:tracePt t="11473" x="5956300" y="2476500"/>
          <p14:tracePt t="11473" x="5949950" y="2476500"/>
          <p14:tracePt t="11488" x="5943600" y="2476500"/>
          <p14:tracePt t="11502" x="5937250" y="2476500"/>
          <p14:tracePt t="11519" x="5930900" y="2476500"/>
          <p14:tracePt t="11536" x="5924550" y="2476500"/>
          <p14:tracePt t="11552" x="5930900" y="2470150"/>
          <p14:tracePt t="11628" x="5937250" y="2476500"/>
          <p14:tracePt t="11651" x="5943600" y="2476500"/>
          <p14:tracePt t="11664" x="5943600" y="2482850"/>
          <p14:tracePt t="11680" x="5949950" y="2482850"/>
          <p14:tracePt t="11688" x="5949950" y="2495550"/>
          <p14:tracePt t="11688" x="5956300" y="2495550"/>
          <p14:tracePt t="11705" x="5956300" y="2508250"/>
          <p14:tracePt t="11719" x="5962650" y="2520950"/>
          <p14:tracePt t="11740" x="5962650" y="2527300"/>
          <p14:tracePt t="11764" x="5962650" y="2533650"/>
          <p14:tracePt t="11776" x="5962650" y="2527300"/>
          <p14:tracePt t="11835" x="5969000" y="2520950"/>
          <p14:tracePt t="11904" x="5975350" y="2520950"/>
          <p14:tracePt t="11936" x="5981700" y="2514600"/>
          <p14:tracePt t="11964" x="5988050" y="2514600"/>
          <p14:tracePt t="11996" x="5994400" y="2514600"/>
          <p14:tracePt t="12012" x="6000750" y="2514600"/>
          <p14:tracePt t="12023" x="6007100" y="2514600"/>
          <p14:tracePt t="12039" x="6013450" y="2514600"/>
          <p14:tracePt t="12064" x="6019800" y="2508250"/>
          <p14:tracePt t="12084" x="6026150" y="2501900"/>
          <p14:tracePt t="12108" x="6032500" y="2501900"/>
          <p14:tracePt t="12136" x="6038850" y="2501900"/>
          <p14:tracePt t="12176" x="6045200" y="2508250"/>
          <p14:tracePt t="12200" x="6045200" y="2514600"/>
          <p14:tracePt t="12236" x="6038850" y="2514600"/>
          <p14:tracePt t="12264" x="6032500" y="2520950"/>
          <p14:tracePt t="12280" x="6026150" y="2520950"/>
          <p14:tracePt t="12296" x="6019800" y="2520950"/>
          <p14:tracePt t="12304" x="6013450" y="2520950"/>
          <p14:tracePt t="12312" x="6007100" y="2520950"/>
          <p14:tracePt t="12322" x="6000750" y="2527300"/>
          <p14:tracePt t="12322" x="5988050" y="2527300"/>
          <p14:tracePt t="12341" x="5981700" y="2527300"/>
          <p14:tracePt t="12341" x="5975350" y="2533650"/>
          <p14:tracePt t="12357" x="5969000" y="2540000"/>
          <p14:tracePt t="12357" x="5962650" y="2540000"/>
          <p14:tracePt t="12374" x="5956300" y="2540000"/>
          <p14:tracePt t="12389" x="5943600" y="2540000"/>
          <p14:tracePt t="12405" x="5937250" y="2546350"/>
          <p14:tracePt t="12423" x="5937250" y="2540000"/>
          <p14:tracePt t="12460" x="5943600" y="2533650"/>
          <p14:tracePt t="12484" x="5949950" y="2533650"/>
          <p14:tracePt t="12512" x="5949950" y="2527300"/>
          <p14:tracePt t="12544" x="5949950" y="2520950"/>
          <p14:tracePt t="12640" x="5943600" y="2527300"/>
          <p14:tracePt t="12724" x="5937250" y="2527300"/>
          <p14:tracePt t="12752" x="5930900" y="2527300"/>
          <p14:tracePt t="12776" x="5930900" y="2533650"/>
          <p14:tracePt t="12796" x="5924550" y="2533650"/>
          <p14:tracePt t="12820" x="5918200" y="2533650"/>
          <p14:tracePt t="12844" x="5918200" y="2527300"/>
          <p14:tracePt t="12964" x="5911850" y="2527300"/>
          <p14:tracePt t="12992" x="5911850" y="2533650"/>
          <p14:tracePt t="13016" x="5905500" y="2533650"/>
          <p14:tracePt t="13068" x="5899150" y="2533650"/>
          <p14:tracePt t="13092" x="5892800" y="2533650"/>
          <p14:tracePt t="13104" x="5886450" y="2540000"/>
          <p14:tracePt t="13120" x="5880100" y="2540000"/>
          <p14:tracePt t="13129" x="5873750" y="2546350"/>
          <p14:tracePt t="13141" x="5867400" y="2546350"/>
          <p14:tracePt t="13141" x="5848350" y="2552700"/>
          <p14:tracePt t="13160" x="5842000" y="2552700"/>
          <p14:tracePt t="13160" x="5835650" y="2559050"/>
          <p14:tracePt t="13176" x="5822950" y="2559050"/>
          <p14:tracePt t="13176" x="5816600" y="2559050"/>
          <p14:tracePt t="13194" x="5810250" y="2565400"/>
          <p14:tracePt t="13194" x="5797550" y="2565400"/>
          <p14:tracePt t="13210" x="5791200" y="2565400"/>
          <p14:tracePt t="13210" x="5778500" y="2571750"/>
          <p14:tracePt t="13227" x="5765800" y="2578100"/>
          <p14:tracePt t="13227" x="5759450" y="2578100"/>
          <p14:tracePt t="13243" x="5753100" y="2584450"/>
          <p14:tracePt t="13243" x="5746750" y="2584450"/>
          <p14:tracePt t="13260" x="5734050" y="2590800"/>
          <p14:tracePt t="13260" x="5721350" y="2597150"/>
          <p14:tracePt t="13277" x="5708650" y="2603500"/>
          <p14:tracePt t="13277" x="5702300" y="2603500"/>
          <p14:tracePt t="13294" x="5695950" y="2609850"/>
          <p14:tracePt t="13294" x="5689600" y="2616200"/>
          <p14:tracePt t="13311" x="5683250" y="2616200"/>
          <p14:tracePt t="13311" x="5676900" y="2622550"/>
          <p14:tracePt t="13327" x="5670550" y="2622550"/>
          <p14:tracePt t="13327" x="5664200" y="2628900"/>
          <p14:tracePt t="13345" x="5657850" y="2628900"/>
          <p14:tracePt t="13360" x="5651500" y="2635250"/>
          <p14:tracePt t="13377" x="5651500" y="2628900"/>
          <p14:tracePt t="13428" x="5651500" y="2622550"/>
          <p14:tracePt t="13452" x="5657850" y="2622550"/>
          <p14:tracePt t="13464" x="5664200" y="2616200"/>
          <p14:tracePt t="13488" x="5670550" y="2609850"/>
          <p14:tracePt t="13504" x="5670550" y="2603500"/>
          <p14:tracePt t="13548" x="5676900" y="2597150"/>
          <p14:tracePt t="13576" x="5683250" y="2590800"/>
          <p14:tracePt t="13616" x="5683250" y="2584450"/>
          <p14:tracePt t="13636" x="5683250" y="2578100"/>
          <p14:tracePt t="13652" x="5689600" y="2578100"/>
          <p14:tracePt t="13728" x="5683250" y="2578100"/>
          <p14:tracePt t="13804" x="5676900" y="2571750"/>
          <p14:tracePt t="13833" x="5676900" y="2565400"/>
          <p14:tracePt t="13856" x="5676900" y="2559050"/>
          <p14:tracePt t="13872" x="5676900" y="2552700"/>
          <p14:tracePt t="13901" x="5670550" y="2546350"/>
          <p14:tracePt t="13932" x="5676900" y="2540000"/>
          <p14:tracePt t="13952" x="5683250" y="2540000"/>
          <p14:tracePt t="13968" x="5689600" y="2540000"/>
          <p14:tracePt t="13985" x="5695950" y="2540000"/>
          <p14:tracePt t="13996" x="5702300" y="2540000"/>
          <p14:tracePt t="14012" x="5708650" y="2540000"/>
          <p14:tracePt t="14020" x="5721350" y="2546350"/>
          <p14:tracePt t="14037" x="5727700" y="2546350"/>
          <p14:tracePt t="14053" x="5727700" y="2552700"/>
          <p14:tracePt t="14065" x="5734050" y="2546350"/>
          <p14:tracePt t="14113" x="5734050" y="2540000"/>
          <p14:tracePt t="14124" x="5734050" y="2533650"/>
          <p14:tracePt t="14140" x="5734050" y="2527300"/>
          <p14:tracePt t="14156" x="5727700" y="2520950"/>
          <p14:tracePt t="14172" x="5734050" y="2514600"/>
          <p14:tracePt t="14185" x="5734050" y="2508250"/>
          <p14:tracePt t="14200" x="5746750" y="2501900"/>
          <p14:tracePt t="14216" x="5753100" y="2495550"/>
          <p14:tracePt t="14233" x="5759450" y="2495550"/>
          <p14:tracePt t="14233" x="5772150" y="2495550"/>
          <p14:tracePt t="14247" x="5778500" y="2489200"/>
          <p14:tracePt t="14247" x="5791200" y="2489200"/>
          <p14:tracePt t="14264" x="5797550" y="2489200"/>
          <p14:tracePt t="14264" x="5810250" y="2489200"/>
          <p14:tracePt t="14281" x="5822950" y="2489200"/>
          <p14:tracePt t="14281" x="5854700" y="2489200"/>
          <p14:tracePt t="14298" x="5867400" y="2489200"/>
          <p14:tracePt t="14298" x="5886450" y="2489200"/>
          <p14:tracePt t="14314" x="5905500" y="2495550"/>
          <p14:tracePt t="14314" x="5924550" y="2495550"/>
          <p14:tracePt t="14331" x="5949950" y="2495550"/>
          <p14:tracePt t="14331" x="5969000" y="2501900"/>
          <p14:tracePt t="14347" x="5988050" y="2501900"/>
          <p14:tracePt t="14347" x="6026150" y="2508250"/>
          <p14:tracePt t="14366" x="6045200" y="2508250"/>
          <p14:tracePt t="14366" x="6064250" y="2508250"/>
          <p14:tracePt t="14381" x="6083300" y="2514600"/>
          <p14:tracePt t="14381" x="6096000" y="2514600"/>
          <p14:tracePt t="14398" x="6115050" y="2520950"/>
          <p14:tracePt t="14398" x="6134100" y="2520950"/>
          <p14:tracePt t="14414" x="6146800" y="2520950"/>
          <p14:tracePt t="14414" x="6159500" y="2527300"/>
          <p14:tracePt t="14414" x="6178550" y="2527300"/>
          <p14:tracePt t="14433" x="6184900" y="2527300"/>
          <p14:tracePt t="14446" x="6191250" y="2527300"/>
          <p14:tracePt t="14446" x="6197600" y="2527300"/>
          <p14:tracePt t="14466" x="6191250" y="2533650"/>
          <p14:tracePt t="14484" x="6178550" y="2533650"/>
          <p14:tracePt t="14496" x="6165850" y="2540000"/>
          <p14:tracePt t="14496" x="6140450" y="2540000"/>
          <p14:tracePt t="14496" x="6115050" y="2546350"/>
          <p14:tracePt t="14516" x="6083300" y="2552700"/>
          <p14:tracePt t="14529" x="6038850" y="2552700"/>
          <p14:tracePt t="14529" x="5943600" y="2565400"/>
          <p14:tracePt t="14548" x="5892800" y="2571750"/>
          <p14:tracePt t="14548" x="5829300" y="2578100"/>
          <p14:tracePt t="14564" x="5759450" y="2584450"/>
          <p14:tracePt t="14564" x="5683250" y="2590800"/>
          <p14:tracePt t="14582" x="5607050" y="2597150"/>
          <p14:tracePt t="14582" x="5435600" y="2609850"/>
          <p14:tracePt t="14598" x="5346700" y="2616200"/>
          <p14:tracePt t="14598" x="5245100" y="2616200"/>
          <p14:tracePt t="14615" x="5143500" y="2616200"/>
          <p14:tracePt t="14615" x="5041900" y="2616200"/>
          <p14:tracePt t="14632" x="4927600" y="2609850"/>
          <p14:tracePt t="14632" x="4813300" y="2609850"/>
          <p14:tracePt t="14648" x="4699000" y="2603500"/>
          <p14:tracePt t="14648" x="4457700" y="2597150"/>
          <p14:tracePt t="14665" x="4337050" y="2597150"/>
          <p14:tracePt t="14665" x="4216400" y="2597150"/>
          <p14:tracePt t="14682" x="4095750" y="2603500"/>
          <p14:tracePt t="14682" x="3975100" y="2603500"/>
          <p14:tracePt t="14699" x="3854450" y="2609850"/>
          <p14:tracePt t="14699" x="3740150" y="2616200"/>
          <p14:tracePt t="14699" x="3625850" y="2622550"/>
          <p14:tracePt t="14718" x="3517900" y="2622550"/>
          <p14:tracePt t="14730" x="3409950" y="2628900"/>
          <p14:tracePt t="14730" x="3206750" y="2628900"/>
          <p14:tracePt t="14749" x="3111500" y="2628900"/>
          <p14:tracePt t="14749" x="3022600" y="2628900"/>
          <p14:tracePt t="14767" x="2933700" y="2622550"/>
          <p14:tracePt t="14767" x="2851150" y="2616200"/>
          <p14:tracePt t="14782" x="2768600" y="2603500"/>
          <p14:tracePt t="14782" x="2698750" y="2597150"/>
          <p14:tracePt t="14782" x="2628900" y="2597150"/>
          <p14:tracePt t="14801" x="2571750" y="2590800"/>
          <p14:tracePt t="14814" x="2514600" y="2584450"/>
          <p14:tracePt t="14814" x="2470150" y="2578100"/>
          <p14:tracePt t="14833" x="2400300" y="2578100"/>
          <p14:tracePt t="14833" x="2374900" y="2578100"/>
          <p14:tracePt t="14849" x="2355850" y="2584450"/>
          <p14:tracePt t="14849" x="2343150" y="2584450"/>
          <p14:tracePt t="14866" x="2336800" y="2590800"/>
          <p14:tracePt t="14881" x="2349500" y="2590800"/>
          <p14:tracePt t="14881" x="2393950" y="2603500"/>
          <p14:tracePt t="14899" x="2419350" y="2609850"/>
          <p14:tracePt t="14899" x="2457450" y="2616200"/>
          <p14:tracePt t="14916" x="2495550" y="2622550"/>
          <p14:tracePt t="14916" x="2540000" y="2622550"/>
          <p14:tracePt t="14933" x="2590800" y="2635250"/>
          <p14:tracePt t="14933" x="2641600" y="2641600"/>
          <p14:tracePt t="14950" x="2705100" y="2647950"/>
          <p14:tracePt t="14950" x="2825750" y="2667000"/>
          <p14:tracePt t="14966" x="2895600" y="2673350"/>
          <p14:tracePt t="14966" x="2965450" y="2679700"/>
          <p14:tracePt t="14982" x="3035300" y="2686050"/>
          <p14:tracePt t="14982" x="3105150" y="2692400"/>
          <p14:tracePt t="15000" x="3181350" y="2698750"/>
          <p14:tracePt t="15000" x="3327400" y="2711450"/>
          <p14:tracePt t="15017" x="3403600" y="2717800"/>
          <p14:tracePt t="15017" x="3479800" y="2730500"/>
          <p14:tracePt t="15034" x="3556000" y="2736850"/>
          <p14:tracePt t="15034" x="3632200" y="2749550"/>
          <p14:tracePt t="15050" x="3708400" y="2755900"/>
          <p14:tracePt t="15050" x="3784600" y="2762250"/>
          <p14:tracePt t="15066" x="3860800" y="2768600"/>
          <p14:tracePt t="15066" x="3937000" y="2774950"/>
          <p14:tracePt t="15066" x="4006850" y="2774950"/>
          <p14:tracePt t="15086" x="4083050" y="2781300"/>
          <p14:tracePt t="15098" x="4152900" y="2781300"/>
          <p14:tracePt t="15098" x="4292600" y="2774950"/>
          <p14:tracePt t="15118" x="4362450" y="2774950"/>
          <p14:tracePt t="15118" x="4432300" y="2774950"/>
          <p14:tracePt t="15134" x="4502150" y="2774950"/>
          <p14:tracePt t="15134" x="4572000" y="2768600"/>
          <p14:tracePt t="15150" x="4641850" y="2768600"/>
          <p14:tracePt t="15150" x="4705350" y="2768600"/>
          <p14:tracePt t="15150" x="4775200" y="2762250"/>
          <p14:tracePt t="15169" x="4845050" y="2762250"/>
          <p14:tracePt t="15181" x="4914900" y="2755900"/>
          <p14:tracePt t="15181" x="5054600" y="2749550"/>
          <p14:tracePt t="15201" x="5124450" y="2743200"/>
          <p14:tracePt t="15201" x="5194300" y="2736850"/>
          <p14:tracePt t="15217" x="5257800" y="2736850"/>
          <p14:tracePt t="15217" x="5327650" y="2730500"/>
          <p14:tracePt t="15234" x="5397500" y="2724150"/>
          <p14:tracePt t="15234" x="5467350" y="2717800"/>
          <p14:tracePt t="15234" x="5530850" y="2711450"/>
          <p14:tracePt t="15253" x="5594350" y="2705100"/>
          <p14:tracePt t="15253" x="5664200" y="2698750"/>
          <p14:tracePt t="15268" x="5727700" y="2698750"/>
          <p14:tracePt t="15268" x="5797550" y="2686050"/>
          <p14:tracePt t="15284" x="5861050" y="2679700"/>
          <p14:tracePt t="15284" x="5924550" y="2673350"/>
          <p14:tracePt t="15301" x="5994400" y="2667000"/>
          <p14:tracePt t="15301" x="6134100" y="2647950"/>
          <p14:tracePt t="15318" x="6197600" y="2641600"/>
          <p14:tracePt t="15318" x="6267450" y="2635250"/>
          <p14:tracePt t="15334" x="6330950" y="2635250"/>
          <p14:tracePt t="15334" x="6394450" y="2628900"/>
          <p14:tracePt t="15351" x="6457950" y="2628900"/>
          <p14:tracePt t="15351" x="6521450" y="2628900"/>
          <p14:tracePt t="15368" x="6591300" y="2628900"/>
          <p14:tracePt t="15368" x="6718300" y="2628900"/>
          <p14:tracePt t="15386" x="6781800" y="2635250"/>
          <p14:tracePt t="15386" x="6845300" y="2635250"/>
          <p14:tracePt t="15401" x="6908800" y="2635250"/>
          <p14:tracePt t="15401" x="6965950" y="2635250"/>
          <p14:tracePt t="15417" x="7023100" y="2635250"/>
          <p14:tracePt t="15417" x="7073900" y="2635250"/>
          <p14:tracePt t="15417" x="7118350" y="2635250"/>
          <p14:tracePt t="15438" x="7162800" y="2635250"/>
          <p14:tracePt t="15449" x="7200900" y="2628900"/>
          <p14:tracePt t="15449" x="7264400" y="2628900"/>
          <p14:tracePt t="15470" x="7289800" y="2628900"/>
          <p14:tracePt t="15470" x="7315200" y="2628900"/>
          <p14:tracePt t="15486" x="7334250" y="2628900"/>
          <p14:tracePt t="15486" x="7346950" y="2628900"/>
          <p14:tracePt t="15502" x="7359650" y="2628900"/>
          <p14:tracePt t="15502" x="7366000" y="2635250"/>
          <p14:tracePt t="15518" x="7366000" y="2641600"/>
          <p14:tracePt t="15537" x="7359650" y="2641600"/>
          <p14:tracePt t="15549" x="7346950" y="2647950"/>
          <p14:tracePt t="15549" x="7321550" y="2654300"/>
          <p14:tracePt t="15568" x="7308850" y="2660650"/>
          <p14:tracePt t="15568" x="7289800" y="2667000"/>
          <p14:tracePt t="15586" x="7270750" y="2673350"/>
          <p14:tracePt t="15586" x="7258050" y="2673350"/>
          <p14:tracePt t="15602" x="7239000" y="2679700"/>
          <p14:tracePt t="15602" x="7207250" y="2692400"/>
          <p14:tracePt t="15618" x="7188200" y="2692400"/>
          <p14:tracePt t="15618" x="7175500" y="2698750"/>
          <p14:tracePt t="15636" x="7162800" y="2705100"/>
          <p14:tracePt t="15636" x="7143750" y="2711450"/>
          <p14:tracePt t="15652" x="7131050" y="2717800"/>
          <p14:tracePt t="15652" x="7118350" y="2717800"/>
          <p14:tracePt t="15669" x="7105650" y="2724150"/>
          <p14:tracePt t="15669" x="7073900" y="2730500"/>
          <p14:tracePt t="15686" x="7054850" y="2736850"/>
          <p14:tracePt t="15686" x="7035800" y="2736850"/>
          <p14:tracePt t="15702" x="7023100" y="2743200"/>
          <p14:tracePt t="15702" x="7004050" y="2743200"/>
          <p14:tracePt t="15719" x="6985000" y="2749550"/>
          <p14:tracePt t="15719" x="6965950" y="2749550"/>
          <p14:tracePt t="15719" x="6946900" y="2755900"/>
          <p14:tracePt t="15738" x="6934200" y="2755900"/>
          <p14:tracePt t="15750" x="6921500" y="2762250"/>
          <p14:tracePt t="15750" x="6902450" y="2768600"/>
          <p14:tracePt t="15771" x="6896100" y="2768600"/>
          <p14:tracePt t="15784" x="6889750" y="2768600"/>
          <p14:tracePt t="15801" x="6896100" y="2774950"/>
          <p14:tracePt t="15821" x="6902450" y="2781300"/>
          <p14:tracePt t="15838" x="6908800" y="2781300"/>
          <p14:tracePt t="15851" x="6915150" y="2781300"/>
          <p14:tracePt t="15851" x="6927850" y="2787650"/>
          <p14:tracePt t="15870" x="6934200" y="2787650"/>
          <p14:tracePt t="15884" x="6940550" y="2794000"/>
          <p14:tracePt t="15884" x="6946900" y="2794000"/>
          <p14:tracePt t="15884" x="6953250" y="2794000"/>
          <p14:tracePt t="15905" x="6959600" y="2800350"/>
          <p14:tracePt t="15905" x="6965950" y="2800350"/>
          <p14:tracePt t="15919" x="6972300" y="2806700"/>
          <p14:tracePt t="15919" x="6978650" y="2806700"/>
          <p14:tracePt t="15937" x="6978650" y="2813050"/>
          <p14:tracePt t="16000" x="6972300" y="2819400"/>
          <p14:tracePt t="16025" x="6972300" y="2825750"/>
          <p14:tracePt t="16045" x="6972300" y="2832100"/>
          <p14:tracePt t="16061" x="6972300" y="2838450"/>
          <p14:tracePt t="16076" x="6972300" y="2844800"/>
          <p14:tracePt t="16093" x="6972300" y="2851150"/>
          <p14:tracePt t="16105" x="6978650" y="2857500"/>
          <p14:tracePt t="16121" x="6978650" y="2863850"/>
          <p14:tracePt t="16137" x="6978650" y="2876550"/>
          <p14:tracePt t="16153" x="6978650" y="2882900"/>
          <p14:tracePt t="16165" x="6978650" y="2889250"/>
          <p14:tracePt t="16181" x="6978650" y="2901950"/>
          <p14:tracePt t="16197" x="6978650" y="2908300"/>
          <p14:tracePt t="16213" x="6978650" y="2914650"/>
          <p14:tracePt t="16233" x="6985000" y="2914650"/>
          <p14:tracePt t="16249" x="6991350" y="2921000"/>
          <p14:tracePt t="16273" x="6997700" y="2927350"/>
          <p14:tracePt t="16293" x="6997700" y="2933700"/>
          <p14:tracePt t="16317" x="7004050" y="2940050"/>
          <p14:tracePt t="16337" x="7010400" y="2933700"/>
          <p14:tracePt t="16437" x="7016750" y="2933700"/>
          <p14:tracePt t="16453" x="7023100" y="2933700"/>
          <p14:tracePt t="16465" x="7029450" y="2933700"/>
          <p14:tracePt t="16481" x="7035800" y="2927350"/>
          <p14:tracePt t="16505" x="7042150" y="2927350"/>
          <p14:tracePt t="16549" x="7035800" y="2927350"/>
          <p14:tracePt t="16661" x="7035800" y="2921000"/>
          <p14:tracePt t="16705" x="7042150" y="2921000"/>
          <p14:tracePt t="16745" x="7042150" y="2914650"/>
          <p14:tracePt t="16773" x="7042150" y="2908300"/>
          <p14:tracePt t="16813" x="7048500" y="2901950"/>
          <p14:tracePt t="16849" x="7054850" y="2901950"/>
          <p14:tracePt t="16909" x="7054850" y="2895600"/>
          <p14:tracePt t="16986" x="7054850" y="2901950"/>
          <p14:tracePt t="17081" x="7054850" y="2908300"/>
          <p14:tracePt t="17113" x="7054850" y="2901950"/>
          <p14:tracePt t="17193" x="7061200" y="2895600"/>
          <p14:tracePt t="17217" x="7067550" y="2895600"/>
          <p14:tracePt t="17237" x="7073900" y="2895600"/>
          <p14:tracePt t="17269" x="7080250" y="2901950"/>
          <p14:tracePt t="17353" x="7080250" y="2908300"/>
          <p14:tracePt t="17373" x="7080250" y="2914650"/>
          <p14:tracePt t="17405" x="7073900" y="2921000"/>
          <p14:tracePt t="17441" x="7073900" y="2927350"/>
          <p14:tracePt t="17477" x="7073900" y="2933700"/>
          <p14:tracePt t="17517" x="7080250" y="2940050"/>
          <p14:tracePt t="17545" x="7086600" y="2946400"/>
          <p14:tracePt t="17561" x="7092950" y="2952750"/>
          <p14:tracePt t="17577" x="7099300" y="2959100"/>
          <p14:tracePt t="17593" x="7112000" y="2965450"/>
          <p14:tracePt t="17605" x="7118350" y="2971800"/>
          <p14:tracePt t="17621" x="7124700" y="2978150"/>
          <p14:tracePt t="17705" x="7131050" y="2984500"/>
          <p14:tracePt t="17801" x="7131050" y="2990850"/>
          <p14:tracePt t="17833" x="7131050" y="2997200"/>
          <p14:tracePt t="17854" x="7137400" y="2997200"/>
          <p14:tracePt t="17893" x="7143750" y="2997200"/>
          <p14:tracePt t="17913" x="7143750" y="3003550"/>
          <p14:tracePt t="17953" x="7150100" y="3009900"/>
          <p14:tracePt t="17997" x="7150100" y="3016250"/>
          <p14:tracePt t="18077" x="7156450" y="3016250"/>
          <p14:tracePt t="18109" x="7162800" y="3022600"/>
          <p14:tracePt t="18133" x="7169150" y="3022600"/>
          <p14:tracePt t="18162" x="7175500" y="3028950"/>
          <p14:tracePt t="18325" x="7181850" y="3022600"/>
          <p14:tracePt t="18373" x="7175500" y="3022600"/>
          <p14:tracePt t="18433" x="7181850" y="3022600"/>
          <p14:tracePt t="18486" x="7188200" y="3022600"/>
          <p14:tracePt t="18521" x="7194550" y="3028950"/>
          <p14:tracePt t="18566" x="7194550" y="3022600"/>
          <p14:tracePt t="18605" x="7194550" y="3028950"/>
          <p14:tracePt t="18673" x="7194550" y="3022600"/>
          <p14:tracePt t="18733" x="7194550" y="3016250"/>
          <p14:tracePt t="18966" x="7200900" y="3009900"/>
          <p14:tracePt t="19033" x="7200900" y="3016250"/>
          <p14:tracePt t="19122" x="7200900" y="3022600"/>
          <p14:tracePt t="19174" x="7207250" y="3022600"/>
          <p14:tracePt t="19206" x="7213600" y="3022600"/>
          <p14:tracePt t="19225" x="7219950" y="3028950"/>
          <p14:tracePt t="19266" x="7213600" y="3028950"/>
          <p14:tracePt t="19345" x="7213600" y="3035300"/>
          <p14:tracePt t="19445" x="7213600" y="3041650"/>
          <p14:tracePt t="19525" x="7213600" y="3048000"/>
          <p14:tracePt t="19550" x="7213600" y="3054350"/>
          <p14:tracePt t="19557" x="7219950" y="3060700"/>
          <p14:tracePt t="19625" x="7213600" y="3067050"/>
          <p14:tracePt t="19729" x="7207250" y="3067050"/>
          <p14:tracePt t="19766" x="7200900" y="3073400"/>
          <p14:tracePt t="19834" x="7194550" y="3073400"/>
          <p14:tracePt t="19866" x="7188200" y="3073400"/>
          <p14:tracePt t="19934" x="7181850" y="3073400"/>
          <p14:tracePt t="19954" x="7175500" y="3073400"/>
          <p14:tracePt t="19986" x="7175500" y="3067050"/>
          <p14:tracePt t="20013" x="7169150" y="3067050"/>
          <p14:tracePt t="20046" x="7162800" y="3060700"/>
          <p14:tracePt t="20097" x="7156450" y="3060700"/>
          <p14:tracePt t="20142" x="7150100" y="3060700"/>
          <p14:tracePt t="20165" x="7143750" y="3060700"/>
          <p14:tracePt t="20178" x="7137400" y="3054350"/>
          <p14:tracePt t="20202" x="7124700" y="3054350"/>
          <p14:tracePt t="20234" x="7112000" y="3054350"/>
          <p14:tracePt t="20262" x="7112000" y="3048000"/>
          <p14:tracePt t="20294" x="7112000" y="3041650"/>
          <p14:tracePt t="20306" x="7105650" y="3035300"/>
          <p14:tracePt t="20330" x="7099300" y="3028950"/>
          <p14:tracePt t="20374" x="7092950" y="3035300"/>
          <p14:tracePt t="20390" x="7092950" y="3041650"/>
          <p14:tracePt t="20406" x="7086600" y="3041650"/>
          <p14:tracePt t="20418" x="7080250" y="3048000"/>
          <p14:tracePt t="20434" x="7073900" y="3048000"/>
          <p14:tracePt t="20449" x="7067550" y="3048000"/>
          <p14:tracePt t="20465" x="7061200" y="3048000"/>
          <p14:tracePt t="20478" x="7054850" y="3048000"/>
          <p14:tracePt t="20487" x="7048500" y="3054350"/>
          <p14:tracePt t="20509" x="7042150" y="3054350"/>
          <p14:tracePt t="20533" x="7035800" y="3060700"/>
          <p14:tracePt t="20554" x="7035800" y="3067050"/>
          <p14:tracePt t="20578" x="7029450" y="3067050"/>
          <p14:tracePt t="20586" x="7023100" y="3073400"/>
          <p14:tracePt t="20600" x="7010400" y="3073400"/>
          <p14:tracePt t="20617" x="7010400" y="3079750"/>
          <p14:tracePt t="20617" x="6997700" y="3079750"/>
          <p14:tracePt t="20617" x="6991350" y="3079750"/>
          <p14:tracePt t="20639" x="6985000" y="3079750"/>
          <p14:tracePt t="20650" x="6978650" y="3079750"/>
          <p14:tracePt t="20650" x="6959600" y="3086100"/>
          <p14:tracePt t="20669" x="6953250" y="3086100"/>
          <p14:tracePt t="20669" x="6946900" y="3086100"/>
          <p14:tracePt t="20687" x="6940550" y="3092450"/>
          <p14:tracePt t="20687" x="6934200" y="3092450"/>
          <p14:tracePt t="20703" x="6927850" y="3092450"/>
          <p14:tracePt t="20703" x="6915150" y="3092450"/>
          <p14:tracePt t="20720" x="6908800" y="3086100"/>
          <p14:tracePt t="20734" x="6902450" y="3079750"/>
          <p14:tracePt t="20751" x="6896100" y="3073400"/>
          <p14:tracePt t="20771" x="6889750" y="3067050"/>
          <p14:tracePt t="20771" x="6883400" y="3054350"/>
          <p14:tracePt t="20788" x="6877050" y="3048000"/>
          <p14:tracePt t="20802" x="6870700" y="3041650"/>
          <p14:tracePt t="20819" x="6864350" y="3035300"/>
          <p14:tracePt t="20835" x="6858000" y="3035300"/>
          <p14:tracePt t="20835" x="6851650" y="3022600"/>
          <p14:tracePt t="20856" x="6845300" y="3022600"/>
          <p14:tracePt t="20856" x="6838950" y="3016250"/>
          <p14:tracePt t="20871" x="6832600" y="3016250"/>
          <p14:tracePt t="20871" x="6826250" y="3009900"/>
          <p14:tracePt t="20888" x="6813550" y="3003550"/>
          <p14:tracePt t="20888" x="6807200" y="2997200"/>
          <p14:tracePt t="20904" x="6794500" y="2997200"/>
          <p14:tracePt t="20904" x="6781800" y="2990850"/>
          <p14:tracePt t="20904" x="6775450" y="2990850"/>
          <p14:tracePt t="20923" x="6762750" y="2984500"/>
          <p14:tracePt t="20935" x="6750050" y="2984500"/>
          <p14:tracePt t="20935" x="6743700" y="2978150"/>
          <p14:tracePt t="20955" x="6724650" y="2971800"/>
          <p14:tracePt t="20955" x="6718300" y="2965450"/>
          <p14:tracePt t="20970" x="6705600" y="2959100"/>
          <p14:tracePt t="20970" x="6692900" y="2959100"/>
          <p14:tracePt t="20987" x="6686550" y="2952750"/>
          <p14:tracePt t="20987" x="6680200" y="2946400"/>
          <p14:tracePt t="20987" x="6667500" y="2940050"/>
          <p14:tracePt t="21006" x="6661150" y="2940050"/>
          <p14:tracePt t="21006" x="6661150" y="2933700"/>
          <p14:tracePt t="21020" x="6654800" y="2933700"/>
          <p14:tracePt t="21020" x="6654800" y="2927350"/>
          <p14:tracePt t="21038" x="6654800" y="2921000"/>
          <p14:tracePt t="21052" x="6648450" y="2914650"/>
          <p14:tracePt t="21069" x="6642100" y="2901950"/>
          <p14:tracePt t="21069" x="6642100" y="2895600"/>
          <p14:tracePt t="21088" x="6648450" y="2889250"/>
          <p14:tracePt t="21110" x="6654800" y="2889250"/>
          <p14:tracePt t="21126" x="6661150" y="2882900"/>
          <p14:tracePt t="21146" x="6667500" y="2882900"/>
          <p14:tracePt t="21170" x="6673850" y="2882900"/>
          <p14:tracePt t="21178" x="6680200" y="2876550"/>
          <p14:tracePt t="21186" x="6686550" y="2876550"/>
          <p14:tracePt t="21186" x="6699250" y="2876550"/>
          <p14:tracePt t="21186" x="6705600" y="2876550"/>
          <p14:tracePt t="21206" x="6718300" y="2876550"/>
          <p14:tracePt t="21219" x="6731000" y="2870200"/>
          <p14:tracePt t="21219" x="6762750" y="2863850"/>
          <p14:tracePt t="21239" x="6775450" y="2863850"/>
          <p14:tracePt t="21239" x="6794500" y="2863850"/>
          <p14:tracePt t="21255" x="6813550" y="2870200"/>
          <p14:tracePt t="21255" x="6832600" y="2870200"/>
          <p14:tracePt t="21255" x="6858000" y="2882900"/>
          <p14:tracePt t="21274" x="6877050" y="2889250"/>
          <p14:tracePt t="21286" x="6896100" y="2901950"/>
          <p14:tracePt t="21286" x="6915150" y="2914650"/>
          <p14:tracePt t="21286" x="6934200" y="2927350"/>
          <p14:tracePt t="21307" x="6953250" y="2940050"/>
          <p14:tracePt t="21307" x="6972300" y="2952750"/>
          <p14:tracePt t="21322" x="6991350" y="2965450"/>
          <p14:tracePt t="21322" x="7004050" y="2971800"/>
          <p14:tracePt t="21338" x="7016750" y="2978150"/>
          <p14:tracePt t="21338" x="7035800" y="2984500"/>
          <p14:tracePt t="21355" x="7048500" y="2984500"/>
          <p14:tracePt t="21355" x="7054850" y="2990850"/>
          <p14:tracePt t="21372" x="7067550" y="2990850"/>
          <p14:tracePt t="21372" x="7080250" y="2997200"/>
          <p14:tracePt t="21388" x="7092950" y="2997200"/>
          <p14:tracePt t="21403" x="7099300" y="2990850"/>
          <p14:tracePt t="21420" x="7105650" y="2990850"/>
          <p14:tracePt t="21438" x="7112000" y="2990850"/>
          <p14:tracePt t="21454" x="7118350" y="2990850"/>
          <p14:tracePt t="21486" x="7118350" y="2997200"/>
          <p14:tracePt t="21494" x="7124700" y="2990850"/>
          <p14:tracePt t="21503" x="7131050" y="2990850"/>
          <p14:tracePt t="21503" x="7150100" y="2990850"/>
          <p14:tracePt t="21523" x="7162800" y="2990850"/>
          <p14:tracePt t="21523" x="7169150" y="2990850"/>
          <p14:tracePt t="21539" x="7181850" y="2990850"/>
          <p14:tracePt t="21539" x="7194550" y="2984500"/>
          <p14:tracePt t="21539" x="7200900" y="2984500"/>
          <p14:tracePt t="21558" x="7213600" y="2984500"/>
          <p14:tracePt t="21570" x="7226300" y="2984500"/>
          <p14:tracePt t="21570" x="7245350" y="2984500"/>
          <p14:tracePt t="21591" x="7258050" y="2984500"/>
          <p14:tracePt t="21591" x="7270750" y="2984500"/>
          <p14:tracePt t="21607" x="7277100" y="2984500"/>
          <p14:tracePt t="21607" x="7289800" y="2984500"/>
          <p14:tracePt t="21623" x="7296150" y="2978150"/>
          <p14:tracePt t="21623" x="7308850" y="2984500"/>
          <p14:tracePt t="21639" x="7315200" y="2978150"/>
          <p14:tracePt t="21639" x="7321550" y="2978150"/>
          <p14:tracePt t="21656" x="7327900" y="2978150"/>
          <p14:tracePt t="21671" x="7334250" y="2978150"/>
          <p14:tracePt t="21671" x="7340600" y="2978150"/>
          <p14:tracePt t="21689" x="7346950" y="2978150"/>
          <p14:tracePt t="21704" x="7353300" y="2978150"/>
          <p14:tracePt t="21721" x="7359650" y="2984500"/>
          <p14:tracePt t="21738" x="7353300" y="2990850"/>
          <p14:tracePt t="21786" x="7346950" y="2984500"/>
          <p14:tracePt t="21814" x="7340600" y="2990850"/>
          <p14:tracePt t="21838" x="7334250" y="2984500"/>
          <p14:tracePt t="21854" x="7327900" y="2984500"/>
          <p14:tracePt t="21866" x="7321550" y="2984500"/>
          <p14:tracePt t="21890" x="7315200" y="2978150"/>
          <p14:tracePt t="21906" x="7308850" y="2978150"/>
          <p14:tracePt t="21918" x="7302500" y="2978150"/>
          <p14:tracePt t="21926" x="7296150" y="2971800"/>
          <p14:tracePt t="21938" x="7289800" y="2965450"/>
          <p14:tracePt t="21938" x="7283450" y="2965450"/>
          <p14:tracePt t="21938" x="7277100" y="2959100"/>
          <p14:tracePt t="21959" x="7270750" y="2959100"/>
          <p14:tracePt t="21972" x="7264400" y="2959100"/>
          <p14:tracePt t="21972" x="7251700" y="2959100"/>
          <p14:tracePt t="21991" x="7245350" y="2959100"/>
          <p14:tracePt t="22006" x="7239000" y="2965450"/>
          <p14:tracePt t="22022" x="7239000" y="2971800"/>
          <p14:tracePt t="22022" x="7245350" y="2978150"/>
          <p14:tracePt t="22041" x="7245350" y="2984500"/>
          <p14:tracePt t="22056" x="7251700" y="2984500"/>
          <p14:tracePt t="22072" x="7258050" y="2990850"/>
          <p14:tracePt t="22089" x="7270750" y="2990850"/>
          <p14:tracePt t="22089" x="7277100" y="2997200"/>
          <p14:tracePt t="22108" x="7283450" y="2997200"/>
          <p14:tracePt t="22122" x="7289800" y="3003550"/>
          <p14:tracePt t="22139" x="7296150" y="3003550"/>
          <p14:tracePt t="22156" x="7302500" y="3009900"/>
          <p14:tracePt t="22173" x="7296150" y="3009900"/>
          <p14:tracePt t="22214" x="7289800" y="3009900"/>
          <p14:tracePt t="22226" x="7283450" y="3009900"/>
          <p14:tracePt t="22242" x="7277100" y="3009900"/>
          <p14:tracePt t="22259" x="7270750" y="3009900"/>
          <p14:tracePt t="22274" x="7264400" y="3009900"/>
          <p14:tracePt t="22286" x="7258050" y="3009900"/>
          <p14:tracePt t="22302" x="7251700" y="3009900"/>
          <p14:tracePt t="22394" x="7245350" y="3009900"/>
          <p14:tracePt t="22430" x="7239000" y="3009900"/>
          <p14:tracePt t="22446" x="7232650" y="3016250"/>
          <p14:tracePt t="22458" x="7226300" y="3016250"/>
          <p14:tracePt t="22466" x="7219950" y="3016250"/>
          <p14:tracePt t="22482" x="7213600" y="3016250"/>
          <p14:tracePt t="22498" x="7207250" y="3022600"/>
          <p14:tracePt t="22514" x="7200900" y="3022600"/>
          <p14:tracePt t="22534" x="7194550" y="3028950"/>
          <p14:tracePt t="22574" x="7188200" y="3028950"/>
          <p14:tracePt t="22610" x="7181850" y="3035300"/>
          <p14:tracePt t="22654" x="7188200" y="3035300"/>
          <p14:tracePt t="22687" x="7194550" y="3035300"/>
          <p14:tracePt t="22714" x="7188200" y="3035300"/>
          <p14:tracePt t="22835" x="7181850" y="3035300"/>
          <p14:tracePt t="22858" x="7175500" y="3028950"/>
          <p14:tracePt t="22886" x="7169150" y="3028950"/>
          <p14:tracePt t="22911" x="7162800" y="3022600"/>
          <p14:tracePt t="22934" x="7162800" y="3016250"/>
          <p14:tracePt t="23006" x="7169150" y="3016250"/>
          <p14:tracePt t="23074" x="7175500" y="3016250"/>
          <p14:tracePt t="23134" x="7181850" y="3016250"/>
          <p14:tracePt t="23202" x="7175500" y="3016250"/>
          <p14:tracePt t="23231" x="7175500" y="3009900"/>
          <p14:tracePt t="23330" x="7181850" y="3016250"/>
          <p14:tracePt t="23382" x="7175500" y="3009900"/>
          <p14:tracePt t="23459" x="7181850" y="3003550"/>
          <p14:tracePt t="23510" x="7175500" y="3003550"/>
          <p14:tracePt t="23563" x="7169150" y="3009900"/>
          <p14:tracePt t="23591" x="7169150" y="3016250"/>
          <p14:tracePt t="23638" x="7162800" y="3016250"/>
          <p14:tracePt t="23710" x="7156450" y="3022600"/>
          <p14:tracePt t="23819" x="7150100" y="3022600"/>
          <p14:tracePt t="23831" x="7143750" y="3022600"/>
          <p14:tracePt t="23847" x="7137400" y="3022600"/>
          <p14:tracePt t="23863" x="7131050" y="3022600"/>
          <p14:tracePt t="23899" x="7124700" y="3022600"/>
          <p14:tracePt t="23966" x="7112000" y="3022600"/>
          <p14:tracePt t="23983" x="7105650" y="3022600"/>
          <p14:tracePt t="24011" x="7099300" y="3022600"/>
          <p14:tracePt t="24035" x="7099300" y="3016250"/>
          <p14:tracePt t="24102" x="7105650" y="3009900"/>
          <p14:tracePt t="24131" x="7112000" y="3016250"/>
          <p14:tracePt t="24186" x="7105650" y="3022600"/>
          <p14:tracePt t="24223" x="7099300" y="3028950"/>
          <p14:tracePt t="24367" x="7092950" y="3028950"/>
          <p14:tracePt t="24394" x="7092950" y="3022600"/>
          <p14:tracePt t="24455" x="7086600" y="3022600"/>
          <p14:tracePt t="24507" x="7080250" y="3016250"/>
          <p14:tracePt t="24522" x="7073900" y="3016250"/>
          <p14:tracePt t="24530" x="7061200" y="3016250"/>
          <p14:tracePt t="24538" x="7054850" y="3009900"/>
          <p14:tracePt t="24547" x="7042150" y="3009900"/>
          <p14:tracePt t="24547" x="7010400" y="2997200"/>
          <p14:tracePt t="24568" x="6997700" y="2997200"/>
          <p14:tracePt t="24568" x="6978650" y="2990850"/>
          <p14:tracePt t="24583" x="6959600" y="2984500"/>
          <p14:tracePt t="24583" x="6934200" y="2978150"/>
          <p14:tracePt t="24600" x="6908800" y="2971800"/>
          <p14:tracePt t="24600" x="6883400" y="2971800"/>
          <p14:tracePt t="24616" x="6858000" y="2971800"/>
          <p14:tracePt t="24616" x="6826250" y="2971800"/>
          <p14:tracePt t="24616" x="6788150" y="2971800"/>
          <p14:tracePt t="24636" x="6750050" y="2971800"/>
          <p14:tracePt t="24648" x="6711950" y="2971800"/>
          <p14:tracePt t="24648" x="6667500" y="2978150"/>
          <p14:tracePt t="24667" x="6578600" y="2978150"/>
          <p14:tracePt t="24667" x="6527800" y="2978150"/>
          <p14:tracePt t="24683" x="6477000" y="2978150"/>
          <p14:tracePt t="24683" x="6426200" y="2978150"/>
          <p14:tracePt t="24700" x="6369050" y="2984500"/>
          <p14:tracePt t="24700" x="6318250" y="2984500"/>
          <p14:tracePt t="24700" x="6261100" y="2984500"/>
          <p14:tracePt t="24719" x="6203950" y="2990850"/>
          <p14:tracePt t="24719" x="6146800" y="2990850"/>
          <p14:tracePt t="24734" x="6083300" y="2990850"/>
          <p14:tracePt t="24734" x="6026150" y="2990850"/>
          <p14:tracePt t="24750" x="5962650" y="2984500"/>
          <p14:tracePt t="24750" x="5899150" y="2984500"/>
          <p14:tracePt t="24768" x="5835650" y="2984500"/>
          <p14:tracePt t="24768" x="5778500" y="2984500"/>
          <p14:tracePt t="24783" x="5708650" y="2978150"/>
          <p14:tracePt t="24798" x="5645150" y="2971800"/>
          <p14:tracePt t="24851" x="5613400" y="2959100"/>
          <p14:tracePt t="24875" x="5473700" y="2946400"/>
          <p14:tracePt t="24883" x="5340350" y="2933700"/>
          <p14:tracePt t="24891" x="5207000" y="2914650"/>
          <p14:tracePt t="25265" x="4737100" y="3028950"/>
          <p14:tracePt t="25272" x="4743450" y="3035300"/>
          <p14:tracePt t="25272" x="4756150" y="3041650"/>
          <p14:tracePt t="25285" x="4768850" y="3041650"/>
          <p14:tracePt t="25285" x="4787900" y="3048000"/>
          <p14:tracePt t="25302" x="4806950" y="3054350"/>
          <p14:tracePt t="25302" x="4826000" y="3060700"/>
          <p14:tracePt t="25319" x="4845050" y="3067050"/>
          <p14:tracePt t="25319" x="4864100" y="3067050"/>
          <p14:tracePt t="25335" x="4883150" y="3073400"/>
          <p14:tracePt t="25335" x="4927600" y="3079750"/>
          <p14:tracePt t="25352" x="4940300" y="3086100"/>
          <p14:tracePt t="25352" x="4959350" y="3086100"/>
          <p14:tracePt t="25369" x="4972050" y="3092450"/>
          <p14:tracePt t="25369" x="4984750" y="3092450"/>
          <p14:tracePt t="25386" x="4997450" y="3098800"/>
          <p14:tracePt t="25386" x="5016500" y="3098800"/>
          <p14:tracePt t="25404" x="5022850" y="3105150"/>
          <p14:tracePt t="25404" x="5035550" y="3105150"/>
          <p14:tracePt t="25420" x="5041900" y="3111500"/>
          <p14:tracePt t="25420" x="5048250" y="3117850"/>
          <p14:tracePt t="25436" x="5060950" y="3124200"/>
          <p14:tracePt t="25436" x="5073650" y="3124200"/>
          <p14:tracePt t="25453" x="5086350" y="3130550"/>
          <p14:tracePt t="25453" x="5099050" y="3130550"/>
          <p14:tracePt t="25453" x="5118100" y="3136900"/>
          <p14:tracePt t="25472" x="5137150" y="3143250"/>
          <p14:tracePt t="25484" x="5162550" y="3143250"/>
          <p14:tracePt t="25484" x="5213350" y="3149600"/>
          <p14:tracePt t="25504" x="5245100" y="3149600"/>
          <p14:tracePt t="25504" x="5276850" y="3155950"/>
          <p14:tracePt t="25520" x="5308600" y="3155950"/>
          <p14:tracePt t="25520" x="5346700" y="3155950"/>
          <p14:tracePt t="25536" x="5378450" y="3162300"/>
          <p14:tracePt t="25536" x="5410200" y="3162300"/>
          <p14:tracePt t="25536" x="5435600" y="3162300"/>
          <p14:tracePt t="25556" x="5467350" y="3168650"/>
          <p14:tracePt t="25568" x="5492750" y="3168650"/>
          <p14:tracePt t="25568" x="5537200" y="3168650"/>
          <p14:tracePt t="25586" x="5556250" y="3168650"/>
          <p14:tracePt t="25586" x="5568950" y="3168650"/>
          <p14:tracePt t="25604" x="5575300" y="3168650"/>
          <p14:tracePt t="25618" x="5562600" y="3168650"/>
          <p14:tracePt t="25635" x="5543550" y="3168650"/>
          <p14:tracePt t="25635" x="5486400" y="3168650"/>
          <p14:tracePt t="25653" x="5441950" y="3175000"/>
          <p14:tracePt t="25653" x="5384800" y="3181350"/>
          <p14:tracePt t="25670" x="5321300" y="3181350"/>
          <p14:tracePt t="25670" x="5245100" y="3181350"/>
          <p14:tracePt t="25687" x="5156200" y="3187700"/>
          <p14:tracePt t="25687" x="4953000" y="3181350"/>
          <p14:tracePt t="25704" x="4838700" y="3175000"/>
          <p14:tracePt t="25704" x="4711700" y="3168650"/>
          <p14:tracePt t="25721" x="4584700" y="3155950"/>
          <p14:tracePt t="25721" x="4457700" y="3143250"/>
          <p14:tracePt t="25737" x="4318000" y="3130550"/>
          <p14:tracePt t="25737" x="4171950" y="3117850"/>
          <p14:tracePt t="25754" x="4019550" y="3098800"/>
          <p14:tracePt t="25754" x="3714750" y="3054350"/>
          <p14:tracePt t="25773" x="3562350" y="3028950"/>
          <p14:tracePt t="25773" x="3403600" y="2997200"/>
          <p14:tracePt t="25789" x="3244850" y="2971800"/>
          <p14:tracePt t="25789" x="3086100" y="2940050"/>
          <p14:tracePt t="25804" x="2940050" y="2908300"/>
          <p14:tracePt t="25804" x="2794000" y="2876550"/>
          <p14:tracePt t="25821" x="2654300" y="2851150"/>
          <p14:tracePt t="25821" x="2527300" y="2819400"/>
          <p14:tracePt t="25821" x="2393950" y="2781300"/>
          <p14:tracePt t="25840" x="2273300" y="2743200"/>
          <p14:tracePt t="25852" x="2152650" y="2705100"/>
          <p14:tracePt t="25852" x="2044700" y="2660650"/>
          <p14:tracePt t="25872" x="1822450" y="2571750"/>
          <p14:tracePt t="25872" x="1714500" y="2527300"/>
          <p14:tracePt t="25888" x="1612900" y="2476500"/>
          <p14:tracePt t="25888" x="1517650" y="2432050"/>
          <p14:tracePt t="25904" x="1428750" y="2393950"/>
          <p14:tracePt t="25904" x="1346200" y="2355850"/>
          <p14:tracePt t="25904" x="1270000" y="2324100"/>
          <p14:tracePt t="25924" x="1206500" y="2292350"/>
          <p14:tracePt t="25936" x="1143000" y="2266950"/>
          <p14:tracePt t="25936" x="1035050" y="2209800"/>
          <p14:tracePt t="25955" x="984250" y="2190750"/>
          <p14:tracePt t="25955" x="939800" y="2165350"/>
          <p14:tracePt t="25971" x="895350" y="2139950"/>
          <p14:tracePt t="25971" x="857250" y="2114550"/>
          <p14:tracePt t="25989" x="812800" y="2095500"/>
          <p14:tracePt t="25989" x="736600" y="2051050"/>
          <p14:tracePt t="26004" x="704850" y="2032000"/>
          <p14:tracePt t="26004" x="666750" y="2012950"/>
          <p14:tracePt t="26021" x="635000" y="2000250"/>
          <p14:tracePt t="26021" x="603250" y="1981200"/>
          <p14:tracePt t="26039" x="577850" y="1955800"/>
          <p14:tracePt t="26039" x="552450" y="1936750"/>
          <p14:tracePt t="26055" x="527050" y="1911350"/>
          <p14:tracePt t="26055" x="482600" y="1860550"/>
          <p14:tracePt t="26072" x="463550" y="1828800"/>
          <p14:tracePt t="26072" x="438150" y="1803400"/>
          <p14:tracePt t="26089" x="419100" y="1771650"/>
          <p14:tracePt t="26089" x="406400" y="1733550"/>
          <p14:tracePt t="26105" x="393700" y="1701800"/>
          <p14:tracePt t="26105" x="381000" y="1663700"/>
          <p14:tracePt t="26105" x="381000" y="1619250"/>
          <p14:tracePt t="26124" x="387350" y="1574800"/>
          <p14:tracePt t="26136" x="400050" y="1530350"/>
          <p14:tracePt t="26136" x="457200" y="1441450"/>
          <p14:tracePt t="26156" x="501650" y="1397000"/>
          <p14:tracePt t="26156" x="546100" y="1358900"/>
          <p14:tracePt t="26172" x="603250" y="1314450"/>
          <p14:tracePt t="26172" x="660400" y="1282700"/>
          <p14:tracePt t="26172" x="730250" y="1250950"/>
          <p14:tracePt t="26191" x="800100" y="1231900"/>
          <p14:tracePt t="26203" x="869950" y="1212850"/>
          <p14:tracePt t="26203" x="939800" y="1200150"/>
          <p14:tracePt t="26203" x="1009650" y="1200150"/>
          <p14:tracePt t="26224" x="1085850" y="1206500"/>
          <p14:tracePt t="26237" x="1155700" y="1219200"/>
          <p14:tracePt t="26237" x="1295400" y="1270000"/>
          <p14:tracePt t="26255" x="1365250" y="1295400"/>
          <p14:tracePt t="26255" x="1428750" y="1327150"/>
          <p14:tracePt t="26255" x="1485900" y="1365250"/>
          <p14:tracePt t="26275" x="1543050" y="1403350"/>
          <p14:tracePt t="26287" x="1593850" y="1441450"/>
          <p14:tracePt t="26287" x="1663700" y="1530350"/>
          <p14:tracePt t="26305" x="1689100" y="1568450"/>
          <p14:tracePt t="26305" x="1701800" y="1612900"/>
          <p14:tracePt t="26322" x="1701800" y="1657350"/>
          <p14:tracePt t="26322" x="1695450" y="1695450"/>
          <p14:tracePt t="26340" x="1676400" y="1739900"/>
          <p14:tracePt t="26340" x="1651000" y="1771650"/>
          <p14:tracePt t="26356" x="1612900" y="1809750"/>
          <p14:tracePt t="26356" x="1530350" y="1866900"/>
          <p14:tracePt t="26373" x="1485900" y="1892300"/>
          <p14:tracePt t="26373" x="1441450" y="1917700"/>
          <p14:tracePt t="26390" x="1397000" y="1936750"/>
          <p14:tracePt t="26390" x="1352550" y="1949450"/>
          <p14:tracePt t="26406" x="1314450" y="1962150"/>
          <p14:tracePt t="26406" x="1257300" y="1987550"/>
          <p14:tracePt t="26424" x="1238250" y="2000250"/>
          <p14:tracePt t="26424" x="1225550" y="2006600"/>
          <p14:tracePt t="26440" x="1219200" y="2019300"/>
          <p14:tracePt t="26440" x="1212850" y="2032000"/>
          <p14:tracePt t="26456" x="1219200" y="2044700"/>
          <p14:tracePt t="26456" x="1225550" y="2057400"/>
          <p14:tracePt t="26473" x="1244600" y="2076450"/>
          <p14:tracePt t="26473" x="1289050" y="2108200"/>
          <p14:tracePt t="26492" x="1320800" y="2127250"/>
          <p14:tracePt t="26504" x="1352550" y="2146300"/>
          <p14:tracePt t="26504" x="1403350" y="2159000"/>
          <p14:tracePt t="26524" x="1517650" y="2197100"/>
          <p14:tracePt t="26524" x="1587500" y="2222500"/>
          <p14:tracePt t="26540" x="1657350" y="2247900"/>
          <p14:tracePt t="26540" x="1733550" y="2266950"/>
          <p14:tracePt t="26556" x="1809750" y="2292350"/>
          <p14:tracePt t="26556" x="1885950" y="2324100"/>
          <p14:tracePt t="26556" x="1962150" y="2355850"/>
          <p14:tracePt t="26576" x="2038350" y="2393950"/>
          <p14:tracePt t="26588" x="2108200" y="2432050"/>
          <p14:tracePt t="26588" x="2254250" y="2533650"/>
          <p14:tracePt t="26607" x="2324100" y="2590800"/>
          <p14:tracePt t="26607" x="2387600" y="2647950"/>
          <p14:tracePt t="26623" x="2457450" y="2711450"/>
          <p14:tracePt t="26623" x="2527300" y="2774950"/>
          <p14:tracePt t="26640" x="2597150" y="2838450"/>
          <p14:tracePt t="26640" x="2667000" y="2901950"/>
          <p14:tracePt t="26657" x="2736850" y="2959100"/>
          <p14:tracePt t="26657" x="2870200" y="3073400"/>
          <p14:tracePt t="26674" x="2940050" y="3124200"/>
          <p14:tracePt t="26674" x="3003550" y="3168650"/>
          <p14:tracePt t="26690" x="3060700" y="3213100"/>
          <p14:tracePt t="26690" x="3117850" y="3257550"/>
          <p14:tracePt t="26707" x="3175000" y="3295650"/>
          <p14:tracePt t="26707" x="3263900" y="3378200"/>
          <p14:tracePt t="26724" x="3302000" y="3416300"/>
          <p14:tracePt t="26724" x="3340100" y="3454400"/>
          <p14:tracePt t="26741" x="3371850" y="3486150"/>
          <p14:tracePt t="26741" x="3403600" y="3517900"/>
          <p14:tracePt t="26757" x="3429000" y="3549650"/>
          <p14:tracePt t="26757" x="3454400" y="3575050"/>
          <p14:tracePt t="26775" x="3473450" y="3594100"/>
          <p14:tracePt t="26775" x="3511550" y="3625850"/>
          <p14:tracePt t="26793" x="3517900" y="3638550"/>
          <p14:tracePt t="26793" x="3530600" y="3638550"/>
          <p14:tracePt t="26809" x="3536950" y="3632200"/>
          <p14:tracePt t="26824" x="3536950" y="3625850"/>
          <p14:tracePt t="26824" x="3536950" y="3613150"/>
          <p14:tracePt t="26841" x="3530600" y="3600450"/>
          <p14:tracePt t="26841" x="3530600" y="3581400"/>
          <p14:tracePt t="26841" x="3530600" y="3562350"/>
          <p14:tracePt t="26859" x="3530600" y="3549650"/>
          <p14:tracePt t="26872" x="3536950" y="3530600"/>
          <p14:tracePt t="26872" x="3536950" y="3511550"/>
          <p14:tracePt t="26892" x="3549650" y="3479800"/>
          <p14:tracePt t="26892" x="3556000" y="3473450"/>
          <p14:tracePt t="26908" x="3562350" y="3460750"/>
          <p14:tracePt t="26908" x="3575050" y="3454400"/>
          <p14:tracePt t="26925" x="3581400" y="3448050"/>
          <p14:tracePt t="26925" x="3587750" y="3448050"/>
          <p14:tracePt t="26925" x="3600450" y="3448050"/>
          <p14:tracePt t="26943" x="3606800" y="3448050"/>
          <p14:tracePt t="26956" x="3619500" y="3448050"/>
          <p14:tracePt t="26956" x="3632200" y="3454400"/>
          <p14:tracePt t="26975" x="3638550" y="3460750"/>
          <p14:tracePt t="26975" x="3644900" y="3467100"/>
          <p14:tracePt t="26991" x="3651250" y="3467100"/>
          <p14:tracePt t="26991" x="3657600" y="3473450"/>
          <p14:tracePt t="27008" x="3663950" y="3473450"/>
          <p14:tracePt t="27008" x="3670300" y="3479800"/>
          <p14:tracePt t="27025" x="3676650" y="3486150"/>
          <p14:tracePt t="27040" x="3683000" y="3486150"/>
          <p14:tracePt t="27056" x="3676650" y="3486150"/>
          <p14:tracePt t="27079" x="3670300" y="3486150"/>
          <p14:tracePt t="27100" x="3663950" y="3486150"/>
          <p14:tracePt t="27115" x="3657600" y="3486150"/>
          <p14:tracePt t="27131" x="3651250" y="3486150"/>
          <p14:tracePt t="27144" x="3644900" y="3486150"/>
          <p14:tracePt t="27157" x="3638550" y="3486150"/>
          <p14:tracePt t="27157" x="3625850" y="3492500"/>
          <p14:tracePt t="27176" x="3619500" y="3498850"/>
          <p14:tracePt t="27176" x="3613150" y="3505200"/>
          <p14:tracePt t="27192" x="3606800" y="3511550"/>
          <p14:tracePt t="27207" x="3606800" y="3517900"/>
          <p14:tracePt t="27224" x="3600450" y="3524250"/>
          <p14:tracePt t="27241" x="3594100" y="3530600"/>
          <p14:tracePt t="27259" x="3587750" y="3536950"/>
          <p14:tracePt t="27275" x="3587750" y="3549650"/>
          <p14:tracePt t="27303" x="3587750" y="3556000"/>
          <p14:tracePt t="27332" x="3587750" y="3562350"/>
          <p14:tracePt t="27347" x="3587750" y="3568700"/>
          <p14:tracePt t="27363" x="3587750" y="3575050"/>
          <p14:tracePt t="27372" x="3587750" y="3581400"/>
          <p14:tracePt t="27380" x="3587750" y="3587750"/>
          <p14:tracePt t="27380" x="3594100" y="3594100"/>
          <p14:tracePt t="27393" x="3594100" y="3600450"/>
          <p14:tracePt t="27393" x="3594100" y="3606800"/>
          <p14:tracePt t="27409" x="3587750" y="3613150"/>
          <p14:tracePt t="27409" x="3587750" y="3625850"/>
          <p14:tracePt t="27426" x="3587750" y="3632200"/>
          <p14:tracePt t="27426" x="3581400" y="3651250"/>
          <p14:tracePt t="27445" x="3581400" y="3657600"/>
          <p14:tracePt t="27445" x="3575050" y="3663950"/>
          <p14:tracePt t="27460" x="3568700" y="3676650"/>
          <p14:tracePt t="27460" x="3568700" y="3683000"/>
          <p14:tracePt t="27476" x="3562350" y="3689350"/>
          <p14:tracePt t="27476" x="3562350" y="3702050"/>
          <p14:tracePt t="27493" x="3556000" y="3714750"/>
          <p14:tracePt t="27493" x="3556000" y="3721100"/>
          <p14:tracePt t="27493" x="3556000" y="3733800"/>
          <p14:tracePt t="27512" x="3549650" y="3746500"/>
          <p14:tracePt t="27524" x="3549650" y="3759200"/>
          <p14:tracePt t="27524" x="3549650" y="3771900"/>
          <p14:tracePt t="27544" x="3536950" y="3803650"/>
          <p14:tracePt t="27544" x="3536950" y="3816350"/>
          <p14:tracePt t="27561" x="3530600" y="3829050"/>
          <p14:tracePt t="27561" x="3530600" y="3841750"/>
          <p14:tracePt t="27576" x="3524250" y="3854450"/>
          <p14:tracePt t="27576" x="3524250" y="3867150"/>
          <p14:tracePt t="27576" x="3530600" y="3886200"/>
          <p14:tracePt t="27596" x="3530600" y="3898900"/>
          <p14:tracePt t="27608" x="3530600" y="3911600"/>
          <p14:tracePt t="27608" x="3543300" y="3943350"/>
          <p14:tracePt t="27628" x="3543300" y="3962400"/>
          <p14:tracePt t="27628" x="3549650" y="3981450"/>
          <p14:tracePt t="27643" x="3549650" y="4000500"/>
          <p14:tracePt t="27643" x="3549650" y="4019550"/>
          <p14:tracePt t="27660" x="3549650" y="4044950"/>
          <p14:tracePt t="27660" x="3549650" y="4070350"/>
          <p14:tracePt t="27660" x="3549650" y="4089400"/>
          <p14:tracePt t="27680" x="3543300" y="4114800"/>
          <p14:tracePt t="27680" x="3536950" y="4140200"/>
          <p14:tracePt t="27694" x="3530600" y="4159250"/>
          <p14:tracePt t="27694" x="3524250" y="4178300"/>
          <p14:tracePt t="27710" x="3511550" y="4191000"/>
          <p14:tracePt t="27710" x="3498850" y="4210050"/>
          <p14:tracePt t="27727" x="3486150" y="4222750"/>
          <p14:tracePt t="27727" x="3460750" y="4248150"/>
          <p14:tracePt t="27744" x="3441700" y="4260850"/>
          <p14:tracePt t="27744" x="3422650" y="4267200"/>
          <p14:tracePt t="27761" x="3409950" y="4279900"/>
          <p14:tracePt t="27761" x="3390900" y="4292600"/>
          <p14:tracePt t="27778" x="3371850" y="4298950"/>
          <p14:tracePt t="27778" x="3352800" y="4311650"/>
          <p14:tracePt t="27794" x="3333750" y="4324350"/>
          <p14:tracePt t="27794" x="3295650" y="4343400"/>
          <p14:tracePt t="27813" x="3276600" y="4349750"/>
          <p14:tracePt t="27813" x="3257550" y="4362450"/>
          <p14:tracePt t="27828" x="3238500" y="4368800"/>
          <p14:tracePt t="27828" x="3219450" y="4375150"/>
          <p14:tracePt t="27845" x="3200400" y="4381500"/>
          <p14:tracePt t="27845" x="3181350" y="4394200"/>
          <p14:tracePt t="27861" x="3162300" y="4400550"/>
          <p14:tracePt t="27861" x="3136900" y="4406900"/>
          <p14:tracePt t="27861" x="3117850" y="4413250"/>
          <p14:tracePt t="27880" x="3098800" y="4419600"/>
          <p14:tracePt t="27892" x="3079750" y="4425950"/>
          <p14:tracePt t="27892" x="3041650" y="4438650"/>
          <p14:tracePt t="27913" x="3022600" y="4445000"/>
          <p14:tracePt t="27913" x="3003550" y="4451350"/>
          <p14:tracePt t="27928" x="2978150" y="4457700"/>
          <p14:tracePt t="27928" x="2959100" y="4464050"/>
          <p14:tracePt t="27945" x="2940050" y="4464050"/>
          <p14:tracePt t="27945" x="2921000" y="4470400"/>
          <p14:tracePt t="27945" x="2908300" y="4470400"/>
          <p14:tracePt t="27964" x="2889250" y="4470400"/>
          <p14:tracePt t="27976" x="2876550" y="4470400"/>
          <p14:tracePt t="27976" x="2844800" y="4464050"/>
          <p14:tracePt t="27995" x="2838450" y="4464050"/>
          <p14:tracePt t="27995" x="2832100" y="4464050"/>
          <p14:tracePt t="28012" x="2825750" y="4464050"/>
          <p14:tracePt t="28012" x="2819400" y="4464050"/>
          <p14:tracePt t="28028" x="2813050" y="4464050"/>
          <p14:tracePt t="28043" x="2819400" y="4457700"/>
          <p14:tracePt t="28084" x="2825750" y="4457700"/>
          <p14:tracePt t="28092" x="2838450" y="4457700"/>
          <p14:tracePt t="28100" x="2844800" y="4457700"/>
          <p14:tracePt t="28100" x="2851150" y="4451350"/>
          <p14:tracePt t="28112" x="2863850" y="4451350"/>
          <p14:tracePt t="28112" x="2876550" y="4451350"/>
          <p14:tracePt t="28129" x="2882900" y="4451350"/>
          <p14:tracePt t="28129" x="2889250" y="4445000"/>
          <p14:tracePt t="28146" x="2901950" y="4445000"/>
          <p14:tracePt t="28146" x="2908300" y="4445000"/>
          <p14:tracePt t="28146" x="2914650" y="4438650"/>
          <p14:tracePt t="28165" x="2908300" y="4445000"/>
          <p14:tracePt t="28203" x="2895600" y="4445000"/>
          <p14:tracePt t="28212" x="2882900" y="4451350"/>
          <p14:tracePt t="28220" x="2863850" y="4451350"/>
          <p14:tracePt t="28227" x="2838450" y="4457700"/>
          <p14:tracePt t="28227" x="2813050" y="4464050"/>
          <p14:tracePt t="28227" x="2781300" y="4464050"/>
          <p14:tracePt t="28248" x="2749550" y="4470400"/>
          <p14:tracePt t="28260" x="2711450" y="4470400"/>
          <p14:tracePt t="28260" x="2628900" y="4483100"/>
          <p14:tracePt t="28281" x="2578100" y="4489450"/>
          <p14:tracePt t="28281" x="2533650" y="4495800"/>
          <p14:tracePt t="28296" x="2489200" y="4508500"/>
          <p14:tracePt t="28296" x="2438400" y="4514850"/>
          <p14:tracePt t="28313" x="2393950" y="4527550"/>
          <p14:tracePt t="28313" x="2349500" y="4533900"/>
          <p14:tracePt t="28313" x="2298700" y="4540250"/>
          <p14:tracePt t="28332" x="2254250" y="4546600"/>
          <p14:tracePt t="28332" x="2203450" y="4546600"/>
          <p14:tracePt t="28346" x="2152650" y="4546600"/>
          <p14:tracePt t="28346" x="2095500" y="4540250"/>
          <p14:tracePt t="28363" x="2044700" y="4527550"/>
          <p14:tracePt t="28363" x="1981200" y="4514850"/>
          <p14:tracePt t="28379" x="1924050" y="4502150"/>
          <p14:tracePt t="28379" x="1860550" y="4489450"/>
          <p14:tracePt t="28397" x="1803400" y="4476750"/>
          <p14:tracePt t="28397" x="1689100" y="4457700"/>
          <p14:tracePt t="28413" x="1638300" y="4445000"/>
          <p14:tracePt t="28413" x="1587500" y="4432300"/>
          <p14:tracePt t="28429" x="1536700" y="4425950"/>
          <p14:tracePt t="28429" x="1498600" y="4413250"/>
          <p14:tracePt t="28446" x="1460500" y="4400550"/>
          <p14:tracePt t="28446" x="1390650" y="4368800"/>
          <p14:tracePt t="28465" x="1358900" y="4349750"/>
          <p14:tracePt t="28465" x="1327150" y="4337050"/>
          <p14:tracePt t="28480" x="1301750" y="4324350"/>
          <p14:tracePt t="28480" x="1276350" y="4311650"/>
          <p14:tracePt t="28497" x="1250950" y="4305300"/>
          <p14:tracePt t="28497" x="1238250" y="4298950"/>
          <p14:tracePt t="28513" x="1225550" y="4292600"/>
          <p14:tracePt t="28513" x="1212850" y="4286250"/>
          <p14:tracePt t="28531" x="1212850" y="4279900"/>
          <p14:tracePt t="28545" x="1219200" y="4279900"/>
          <p14:tracePt t="28545" x="1244600" y="4273550"/>
          <p14:tracePt t="28564" x="1257300" y="4273550"/>
          <p14:tracePt t="28564" x="1282700" y="4273550"/>
          <p14:tracePt t="28580" x="1308100" y="4267200"/>
          <p14:tracePt t="28580" x="1339850" y="4267200"/>
          <p14:tracePt t="28597" x="1371600" y="4260850"/>
          <p14:tracePt t="28597" x="1409700" y="4260850"/>
          <p14:tracePt t="28613" x="1454150" y="4260850"/>
          <p14:tracePt t="28613" x="1504950" y="4260850"/>
          <p14:tracePt t="28613" x="1555750" y="4260850"/>
          <p14:tracePt t="28632" x="1612900" y="4260850"/>
          <p14:tracePt t="28632" x="1670050" y="4260850"/>
          <p14:tracePt t="28647" x="1733550" y="4260850"/>
          <p14:tracePt t="28647" x="1790700" y="4260850"/>
          <p14:tracePt t="28664" x="1854200" y="4260850"/>
          <p14:tracePt t="28664" x="1911350" y="4267200"/>
          <p14:tracePt t="28681" x="1974850" y="4267200"/>
          <p14:tracePt t="28681" x="2032000" y="4267200"/>
          <p14:tracePt t="28697" x="2089150" y="4273550"/>
          <p14:tracePt t="28697" x="2203450" y="4286250"/>
          <p14:tracePt t="28714" x="2254250" y="4292600"/>
          <p14:tracePt t="28714" x="2305050" y="4305300"/>
          <p14:tracePt t="28731" x="2355850" y="4311650"/>
          <p14:tracePt t="28731" x="2406650" y="4318000"/>
          <p14:tracePt t="28747" x="2457450" y="4330700"/>
          <p14:tracePt t="28747" x="2552700" y="4343400"/>
          <p14:tracePt t="28766" x="2597150" y="4349750"/>
          <p14:tracePt t="28766" x="2647950" y="4349750"/>
          <p14:tracePt t="28781" x="2692400" y="4349750"/>
          <p14:tracePt t="28781" x="2730500" y="4349750"/>
          <p14:tracePt t="28797" x="2774950" y="4343400"/>
          <p14:tracePt t="28797" x="2819400" y="4343400"/>
          <p14:tracePt t="28814" x="2857500" y="4337050"/>
          <p14:tracePt t="28814" x="2927350" y="4330700"/>
          <p14:tracePt t="28833" x="2965450" y="4330700"/>
          <p14:tracePt t="28833" x="2997200" y="4330700"/>
          <p14:tracePt t="28848" x="3028950" y="4324350"/>
          <p14:tracePt t="28848" x="3054350" y="4324350"/>
          <p14:tracePt t="28865" x="3079750" y="4324350"/>
          <p14:tracePt t="28865" x="3105150" y="4324350"/>
          <p14:tracePt t="28881" x="3136900" y="4318000"/>
          <p14:tracePt t="28881" x="3162300" y="4318000"/>
          <p14:tracePt t="28881" x="3181350" y="4311650"/>
          <p14:tracePt t="28900" x="3206750" y="4305300"/>
          <p14:tracePt t="28913" x="3232150" y="4305300"/>
          <p14:tracePt t="28913" x="3270250" y="4298950"/>
          <p14:tracePt t="28932" x="3289300" y="4292600"/>
          <p14:tracePt t="28932" x="3302000" y="4292600"/>
          <p14:tracePt t="28948" x="3314700" y="4292600"/>
          <p14:tracePt t="28948" x="3327400" y="4292600"/>
          <p14:tracePt t="28965" x="3340100" y="4286250"/>
          <p14:tracePt t="28965" x="3352800" y="4286250"/>
          <p14:tracePt t="28982" x="3365500" y="4286250"/>
          <p14:tracePt t="28982" x="3378200" y="4286250"/>
          <p14:tracePt t="28982" x="3390900" y="4286250"/>
          <p14:tracePt t="29000" x="3403600" y="4279900"/>
          <p14:tracePt t="29000" x="3409950" y="4279900"/>
          <p14:tracePt t="29015" x="3422650" y="4279900"/>
          <p14:tracePt t="29015" x="3435350" y="4279900"/>
          <p14:tracePt t="29032" x="3441700" y="4279900"/>
          <p14:tracePt t="29032" x="3454400" y="4279900"/>
          <p14:tracePt t="29049" x="3467100" y="4279900"/>
          <p14:tracePt t="29049" x="3486150" y="4279900"/>
          <p14:tracePt t="29065" x="3498850" y="4279900"/>
          <p14:tracePt t="29065" x="3511550" y="4279900"/>
          <p14:tracePt t="29082" x="3524250" y="4279900"/>
          <p14:tracePt t="29082" x="3543300" y="4279900"/>
          <p14:tracePt t="29099" x="3556000" y="4279900"/>
          <p14:tracePt t="29099" x="3568700" y="4279900"/>
          <p14:tracePt t="29116" x="3587750" y="4279900"/>
          <p14:tracePt t="29116" x="3619500" y="4279900"/>
          <p14:tracePt t="29133" x="3638550" y="4279900"/>
          <p14:tracePt t="29133" x="3657600" y="4279900"/>
          <p14:tracePt t="29149" x="3670300" y="4279900"/>
          <p14:tracePt t="29149" x="3689350" y="4279900"/>
          <p14:tracePt t="29166" x="3708400" y="4279900"/>
          <p14:tracePt t="29166" x="3721100" y="4279900"/>
          <p14:tracePt t="29166" x="3740150" y="4279900"/>
          <p14:tracePt t="29185" x="3746500" y="4279900"/>
          <p14:tracePt t="29197" x="3759200" y="4279900"/>
          <p14:tracePt t="29216" x="3746500" y="4286250"/>
          <p14:tracePt t="29232" x="3733800" y="4286250"/>
          <p14:tracePt t="29232" x="3721100" y="4286250"/>
          <p14:tracePt t="29249" x="3702050" y="4286250"/>
          <p14:tracePt t="29249" x="3683000" y="4286250"/>
          <p14:tracePt t="29249" x="3663950" y="4286250"/>
          <p14:tracePt t="29269" x="3638550" y="4286250"/>
          <p14:tracePt t="29281" x="3613150" y="4286250"/>
          <p14:tracePt t="29281" x="3562350" y="4273550"/>
          <p14:tracePt t="29301" x="3530600" y="4267200"/>
          <p14:tracePt t="29301" x="3505200" y="4254500"/>
          <p14:tracePt t="29316" x="3473450" y="4241800"/>
          <p14:tracePt t="29316" x="3448050" y="4229100"/>
          <p14:tracePt t="29333" x="3429000" y="4210050"/>
          <p14:tracePt t="29333" x="3409950" y="4184650"/>
          <p14:tracePt t="29350" x="3390900" y="4159250"/>
          <p14:tracePt t="29350" x="3371850" y="4102100"/>
          <p14:tracePt t="29366" x="3365500" y="4076700"/>
          <p14:tracePt t="29366" x="3359150" y="4038600"/>
          <p14:tracePt t="29383" x="3365500" y="4006850"/>
          <p14:tracePt t="29383" x="3365500" y="3968750"/>
          <p14:tracePt t="29400" x="3378200" y="3937000"/>
          <p14:tracePt t="29400" x="3390900" y="3898900"/>
          <p14:tracePt t="29416" x="3403600" y="3860800"/>
          <p14:tracePt t="29416" x="3448050" y="3790950"/>
          <p14:tracePt t="29433" x="3479800" y="3759200"/>
          <p14:tracePt t="29433" x="3511550" y="3727450"/>
          <p14:tracePt t="29450" x="3543300" y="3702050"/>
          <p14:tracePt t="29450" x="3581400" y="3676650"/>
          <p14:tracePt t="29466" x="3619500" y="3657600"/>
          <p14:tracePt t="29466" x="3708400" y="3632200"/>
          <p14:tracePt t="29485" x="3752850" y="3625850"/>
          <p14:tracePt t="29485" x="3790950" y="3625850"/>
          <p14:tracePt t="29501" x="3835400" y="3625850"/>
          <p14:tracePt t="29501" x="3879850" y="3632200"/>
          <p14:tracePt t="29517" x="3924300" y="3638550"/>
          <p14:tracePt t="29517" x="3968750" y="3651250"/>
          <p14:tracePt t="29534" x="4013200" y="3663950"/>
          <p14:tracePt t="29534" x="4057650" y="3683000"/>
          <p14:tracePt t="29534" x="4102100" y="3702050"/>
          <p14:tracePt t="29552" x="4146550" y="3721100"/>
          <p14:tracePt t="29565" x="4184650" y="3746500"/>
          <p14:tracePt t="29565" x="4229100" y="3771900"/>
          <p14:tracePt t="29585" x="4298950" y="3822700"/>
          <p14:tracePt t="29585" x="4330700" y="3848100"/>
          <p14:tracePt t="29601" x="4356100" y="3873500"/>
          <p14:tracePt t="29601" x="4375150" y="3898900"/>
          <p14:tracePt t="29617" x="4394200" y="3930650"/>
          <p14:tracePt t="29617" x="4406900" y="3956050"/>
          <p14:tracePt t="29633" x="4413250" y="3975100"/>
          <p14:tracePt t="29633" x="4419600" y="4000500"/>
          <p14:tracePt t="29633" x="4419600" y="4019550"/>
          <p14:tracePt t="29653" x="4413250" y="4044950"/>
          <p14:tracePt t="29653" x="4406900" y="4064000"/>
          <p14:tracePt t="29667" x="4387850" y="4083050"/>
          <p14:tracePt t="29667" x="4368800" y="4102100"/>
          <p14:tracePt t="29684" x="4349750" y="4127500"/>
          <p14:tracePt t="29684" x="4324350" y="4146550"/>
          <p14:tracePt t="29701" x="4292600" y="4165600"/>
          <p14:tracePt t="29701" x="4260850" y="4184650"/>
          <p14:tracePt t="29717" x="4229100" y="4203700"/>
          <p14:tracePt t="29717" x="4159250" y="4235450"/>
          <p14:tracePt t="29734" x="4127500" y="4248150"/>
          <p14:tracePt t="29734" x="4089400" y="4260850"/>
          <p14:tracePt t="29751" x="4057650" y="4267200"/>
          <p14:tracePt t="29751" x="4025900" y="4279900"/>
          <p14:tracePt t="29769" x="3987800" y="4286250"/>
          <p14:tracePt t="29769" x="3930650" y="4292600"/>
          <p14:tracePt t="29785" x="3905250" y="4298950"/>
          <p14:tracePt t="29785" x="3886200" y="4305300"/>
          <p14:tracePt t="29801" x="3867150" y="4311650"/>
          <p14:tracePt t="29801" x="3848100" y="4311650"/>
          <p14:tracePt t="29818" x="3841750" y="4318000"/>
          <p14:tracePt t="29818" x="3835400" y="4318000"/>
          <p14:tracePt t="29835" x="3835400" y="4324350"/>
          <p14:tracePt t="29853" x="3841750" y="4324350"/>
          <p14:tracePt t="29853" x="3854450" y="4324350"/>
          <p14:tracePt t="29868" x="3860800" y="4324350"/>
          <p14:tracePt t="29868" x="3873500" y="4330700"/>
          <p14:tracePt t="29885" x="3886200" y="4330700"/>
          <p14:tracePt t="29885" x="3898900" y="4330700"/>
          <p14:tracePt t="29885" x="3917950" y="4337050"/>
          <p14:tracePt t="29904" x="3930650" y="4337050"/>
          <p14:tracePt t="29916" x="3943350" y="4343400"/>
          <p14:tracePt t="29916" x="3956050" y="4343400"/>
          <p14:tracePt t="29916" x="3968750" y="4349750"/>
          <p14:tracePt t="29937" x="3981450" y="4349750"/>
          <p14:tracePt t="29950" x="3987800" y="4356100"/>
          <p14:tracePt t="29950" x="4006850" y="4362450"/>
          <p14:tracePt t="29968" x="4013200" y="4368800"/>
          <p14:tracePt t="29983" x="4013200" y="4375150"/>
          <p14:tracePt t="30000" x="4013200" y="4381500"/>
          <p14:tracePt t="30016" x="4006850" y="4381500"/>
          <p14:tracePt t="30016" x="4000500" y="4375150"/>
          <p14:tracePt t="30035" x="3994150" y="4375150"/>
          <p14:tracePt t="30035" x="3987800" y="4375150"/>
          <p14:tracePt t="30052" x="3981450" y="4368800"/>
          <p14:tracePt t="30052" x="3975100" y="4368800"/>
          <p14:tracePt t="30069" x="3975100" y="4362450"/>
          <p14:tracePt t="30084" x="3981450" y="4356100"/>
          <p14:tracePt t="30084" x="3987800" y="4349750"/>
          <p14:tracePt t="30102" x="4000500" y="4343400"/>
          <p14:tracePt t="30102" x="4019550" y="4343400"/>
          <p14:tracePt t="30119" x="4038600" y="4337050"/>
          <p14:tracePt t="30119" x="4064000" y="4330700"/>
          <p14:tracePt t="30136" x="4095750" y="4330700"/>
          <p14:tracePt t="30136" x="4159250" y="4324350"/>
          <p14:tracePt t="30153" x="4197350" y="4324350"/>
          <p14:tracePt t="30153" x="4241800" y="4324350"/>
          <p14:tracePt t="30169" x="4286250" y="4318000"/>
          <p14:tracePt t="30169" x="4330700" y="4318000"/>
          <p14:tracePt t="30186" x="4381500" y="4318000"/>
          <p14:tracePt t="30186" x="4432300" y="4311650"/>
          <p14:tracePt t="30186" x="4489450" y="4311650"/>
          <p14:tracePt t="30205" x="4540250" y="4311650"/>
          <p14:tracePt t="30217" x="4597400" y="4311650"/>
          <p14:tracePt t="30217" x="4705350" y="4318000"/>
          <p14:tracePt t="30236" x="4762500" y="4318000"/>
          <p14:tracePt t="30236" x="4819650" y="4318000"/>
          <p14:tracePt t="30253" x="4876800" y="4318000"/>
          <p14:tracePt t="30253" x="4933950" y="4318000"/>
          <p14:tracePt t="30253" x="4991100" y="4318000"/>
          <p14:tracePt t="30272" x="5048250" y="4318000"/>
          <p14:tracePt t="30284" x="5105400" y="4318000"/>
          <p14:tracePt t="30284" x="5168900" y="4318000"/>
          <p14:tracePt t="30284" x="5226050" y="4318000"/>
          <p14:tracePt t="30305" x="5283200" y="4318000"/>
          <p14:tracePt t="30317" x="5340350" y="4318000"/>
          <p14:tracePt t="30317" x="5448300" y="4318000"/>
          <p14:tracePt t="30336" x="5505450" y="4311650"/>
          <p14:tracePt t="30336" x="5562600" y="4305300"/>
          <p14:tracePt t="30353" x="5613400" y="4298950"/>
          <p14:tracePt t="30353" x="5664200" y="4292600"/>
          <p14:tracePt t="30353" x="5721350" y="4286250"/>
          <p14:tracePt t="30372" x="5772150" y="4279900"/>
          <p14:tracePt t="30372" x="5822950" y="4273550"/>
          <p14:tracePt t="30386" x="5873750" y="4267200"/>
          <p14:tracePt t="30386" x="5924550" y="4260850"/>
          <p14:tracePt t="30403" x="5969000" y="4260850"/>
          <p14:tracePt t="30403" x="6013450" y="4254500"/>
          <p14:tracePt t="30420" x="6051550" y="4248150"/>
          <p14:tracePt t="30420" x="6089650" y="4248150"/>
          <p14:tracePt t="30437" x="6121400" y="4248150"/>
          <p14:tracePt t="30437" x="6178550" y="4241800"/>
          <p14:tracePt t="30454" x="6210300" y="4241800"/>
          <p14:tracePt t="30454" x="6229350" y="4241800"/>
          <p14:tracePt t="30470" x="6248400" y="4241800"/>
          <p14:tracePt t="30470" x="6267450" y="4241800"/>
          <p14:tracePt t="30487" x="6280150" y="4241800"/>
          <p14:tracePt t="30487" x="6305550" y="4241800"/>
          <p14:tracePt t="30505" x="6311900" y="4241800"/>
          <p14:tracePt t="30505" x="6318250" y="4241800"/>
          <p14:tracePt t="30521" x="6324600" y="4241800"/>
          <p14:tracePt t="30537" x="6318250" y="4248150"/>
          <p14:tracePt t="30572" x="6311900" y="4248150"/>
          <p14:tracePt t="30588" x="6305550" y="4248150"/>
          <p14:tracePt t="30604" x="6299200" y="4254500"/>
          <p14:tracePt t="30616" x="6292850" y="4254500"/>
          <p14:tracePt t="30632" x="6286500" y="4254500"/>
          <p14:tracePt t="30649" x="6286500" y="4248150"/>
          <p14:tracePt t="30680" x="6286500" y="4241800"/>
          <p14:tracePt t="30700" x="6286500" y="4235450"/>
          <p14:tracePt t="30717" x="6292850" y="4229100"/>
          <p14:tracePt t="30740" x="6292850" y="4235450"/>
          <p14:tracePt t="30812" x="6299200" y="4241800"/>
          <p14:tracePt t="30829" x="6299200" y="4248150"/>
          <p14:tracePt t="30844" x="6305550" y="4254500"/>
          <p14:tracePt t="30852" x="6305550" y="4260850"/>
          <p14:tracePt t="30860" x="6311900" y="4273550"/>
          <p14:tracePt t="30870" x="6311900" y="4279900"/>
          <p14:tracePt t="30870" x="6324600" y="4292600"/>
          <p14:tracePt t="30890" x="6337300" y="4298950"/>
          <p14:tracePt t="30912" x="6343650" y="4305300"/>
          <p14:tracePt t="30925" x="6350000" y="4298950"/>
          <p14:tracePt t="30941" x="6343650" y="4305300"/>
          <p14:tracePt t="31040" x="6350000" y="4305300"/>
          <p14:tracePt t="31164" x="6343650" y="4305300"/>
          <p14:tracePt t="31272" x="6337300" y="4305300"/>
          <p14:tracePt t="31420" x="6330950" y="4305300"/>
          <p14:tracePt t="31452" x="6324600" y="4305300"/>
          <p14:tracePt t="31472" x="6318250" y="4311650"/>
          <p14:tracePt t="31496" x="6305550" y="4311650"/>
          <p14:tracePt t="31541" x="6305550" y="4318000"/>
          <p14:tracePt t="31557" x="6299200" y="4318000"/>
          <p14:tracePt t="31564" x="6292850" y="4318000"/>
          <p14:tracePt t="31572" x="6286500" y="4318000"/>
          <p14:tracePt t="31572" x="6280150" y="4324350"/>
          <p14:tracePt t="31572" x="6267450" y="4324350"/>
          <p14:tracePt t="31594" x="6254750" y="4330700"/>
          <p14:tracePt t="31605" x="6242050" y="4337050"/>
          <p14:tracePt t="31605" x="6223000" y="4343400"/>
          <p14:tracePt t="31625" x="6178550" y="4362450"/>
          <p14:tracePt t="31625" x="6153150" y="4368800"/>
          <p14:tracePt t="31642" x="6121400" y="4381500"/>
          <p14:tracePt t="31642" x="6083300" y="4394200"/>
          <p14:tracePt t="31658" x="6045200" y="4406900"/>
          <p14:tracePt t="31658" x="6007100" y="4419600"/>
          <p14:tracePt t="31674" x="5962650" y="4432300"/>
          <p14:tracePt t="31674" x="5918200" y="4445000"/>
          <p14:tracePt t="31674" x="5873750" y="4457700"/>
          <p14:tracePt t="31694" x="5822950" y="4470400"/>
          <p14:tracePt t="31694" x="5772150" y="4483100"/>
          <p14:tracePt t="31708" x="5721350" y="4495800"/>
          <p14:tracePt t="31708" x="5664200" y="4508500"/>
          <p14:tracePt t="31724" x="5613400" y="4521200"/>
          <p14:tracePt t="31724" x="5556250" y="4527550"/>
          <p14:tracePt t="31741" x="5505450" y="4540250"/>
          <p14:tracePt t="31741" x="5397500" y="4559300"/>
          <p14:tracePt t="31758" x="5346700" y="4572000"/>
          <p14:tracePt t="31758" x="5295900" y="4578350"/>
          <p14:tracePt t="31776" x="5251450" y="4584700"/>
          <p14:tracePt t="31776" x="5213350" y="4597400"/>
          <p14:tracePt t="31791" x="5175250" y="4603750"/>
          <p14:tracePt t="31791" x="5143500" y="4616450"/>
          <p14:tracePt t="31808" x="5111750" y="4622800"/>
          <p14:tracePt t="31808" x="5067300" y="4641850"/>
          <p14:tracePt t="31825" x="5048250" y="4654550"/>
          <p14:tracePt t="31825" x="5029200" y="4660900"/>
          <p14:tracePt t="31842" x="5016500" y="4667250"/>
          <p14:tracePt t="31842" x="5010150" y="4679950"/>
          <p14:tracePt t="31858" x="5003800" y="4686300"/>
          <p14:tracePt t="31858" x="4997450" y="4692650"/>
          <p14:tracePt t="31858" x="4997450" y="4705350"/>
          <p14:tracePt t="31877" x="4991100" y="4711700"/>
          <p14:tracePt t="31890" x="4997450" y="4718050"/>
          <p14:tracePt t="31890" x="4997450" y="4737100"/>
          <p14:tracePt t="31909" x="5003800" y="4743450"/>
          <p14:tracePt t="31909" x="5010150" y="4749800"/>
          <p14:tracePt t="31925" x="5010150" y="4756150"/>
          <p14:tracePt t="31925" x="5010150" y="4762500"/>
          <p14:tracePt t="31942" x="5016500" y="4768850"/>
          <p14:tracePt t="31942" x="5016500" y="4775200"/>
          <p14:tracePt t="31942" x="5010150" y="4781550"/>
          <p14:tracePt t="31961" x="5010150" y="4787900"/>
          <p14:tracePt t="31973" x="5003800" y="4794250"/>
          <p14:tracePt t="31973" x="4997450" y="4806950"/>
          <p14:tracePt t="31994" x="4984750" y="4813300"/>
          <p14:tracePt t="31994" x="4978400" y="4819650"/>
          <p14:tracePt t="32008" x="4965700" y="4826000"/>
          <p14:tracePt t="32008" x="4959350" y="4832350"/>
          <p14:tracePt t="32026" x="4946650" y="4832350"/>
          <p14:tracePt t="32026" x="4933950" y="4838700"/>
          <p14:tracePt t="32026" x="4921250" y="4851400"/>
          <p14:tracePt t="32045" x="4908550" y="4851400"/>
          <p14:tracePt t="32045" x="4889500" y="4857750"/>
          <p14:tracePt t="32059" x="4876800" y="4864100"/>
          <p14:tracePt t="32059" x="4864100" y="4870450"/>
          <p14:tracePt t="32076" x="4851400" y="4870450"/>
          <p14:tracePt t="32076" x="4838700" y="4876800"/>
          <p14:tracePt t="32092" x="4832350" y="4883150"/>
          <p14:tracePt t="32092" x="4819650" y="4883150"/>
          <p14:tracePt t="32109" x="4813300" y="4883150"/>
          <p14:tracePt t="32109" x="4800600" y="4889500"/>
          <p14:tracePt t="32126" x="4800600" y="4895850"/>
          <p14:tracePt t="32141" x="4800600" y="4902200"/>
          <p14:tracePt t="32181" x="4806950" y="4902200"/>
          <p14:tracePt t="32193" x="4813300" y="4908550"/>
          <p14:tracePt t="32209" x="4819650" y="4914900"/>
          <p14:tracePt t="32217" x="4819650" y="4921250"/>
          <p14:tracePt t="32224" x="4819650" y="4927600"/>
          <p14:tracePt t="32224" x="4826000" y="4933950"/>
          <p14:tracePt t="32224" x="4826000" y="4940300"/>
          <p14:tracePt t="32245" x="4826000" y="4946650"/>
          <p14:tracePt t="32261" x="4819650" y="4953000"/>
          <p14:tracePt t="32261" x="4819650" y="4959350"/>
          <p14:tracePt t="32278" x="4813300" y="4965700"/>
          <p14:tracePt t="32278" x="4806950" y="4972050"/>
          <p14:tracePt t="32294" x="4800600" y="4984750"/>
          <p14:tracePt t="32294" x="4794250" y="4991100"/>
          <p14:tracePt t="32310" x="4781550" y="4997450"/>
          <p14:tracePt t="32310" x="4768850" y="5010150"/>
          <p14:tracePt t="32310" x="4756150" y="5016500"/>
          <p14:tracePt t="32329" x="4743450" y="5022850"/>
          <p14:tracePt t="32341" x="4724400" y="5035550"/>
          <p14:tracePt t="32341" x="4692650" y="5048250"/>
          <p14:tracePt t="32361" x="4673600" y="5048250"/>
          <p14:tracePt t="32361" x="4648200" y="5048250"/>
          <p14:tracePt t="32377" x="4629150" y="5048250"/>
          <p14:tracePt t="32377" x="4603750" y="5041900"/>
          <p14:tracePt t="32394" x="4578350" y="5035550"/>
          <p14:tracePt t="32394" x="4552950" y="5029200"/>
          <p14:tracePt t="32410" x="4527550" y="5022850"/>
          <p14:tracePt t="32410" x="4476750" y="5003800"/>
          <p14:tracePt t="32427" x="4445000" y="4991100"/>
          <p14:tracePt t="32427" x="4419600" y="4972050"/>
          <p14:tracePt t="32444" x="4394200" y="4953000"/>
          <p14:tracePt t="32444" x="4368800" y="4933950"/>
          <p14:tracePt t="32461" x="4349750" y="4908550"/>
          <p14:tracePt t="32461" x="4305300" y="4851400"/>
          <p14:tracePt t="32478" x="4286250" y="4819650"/>
          <p14:tracePt t="32478" x="4273550" y="4781550"/>
          <p14:tracePt t="32494" x="4260850" y="4743450"/>
          <p14:tracePt t="32494" x="4248150" y="4705350"/>
          <p14:tracePt t="32510" x="4241800" y="4667250"/>
          <p14:tracePt t="32510" x="4235450" y="4629150"/>
          <p14:tracePt t="32527" x="4235450" y="4591050"/>
          <p14:tracePt t="32527" x="4248150" y="4521200"/>
          <p14:tracePt t="32545" x="4260850" y="4495800"/>
          <p14:tracePt t="32545" x="4279900" y="4464050"/>
          <p14:tracePt t="32562" x="4298950" y="4432300"/>
          <p14:tracePt t="32562" x="4330700" y="4406900"/>
          <p14:tracePt t="32578" x="4362450" y="4375150"/>
          <p14:tracePt t="32578" x="4394200" y="4349750"/>
          <p14:tracePt t="32578" x="4432300" y="4330700"/>
          <p14:tracePt t="32597" x="4476750" y="4305300"/>
          <p14:tracePt t="32609" x="4514850" y="4292600"/>
          <p14:tracePt t="32609" x="4565650" y="4279900"/>
          <p14:tracePt t="32609" x="4610100" y="4273550"/>
          <p14:tracePt t="32630" x="4660900" y="4267200"/>
          <p14:tracePt t="32642" x="4705350" y="4273550"/>
          <p14:tracePt t="32642" x="4813300" y="4286250"/>
          <p14:tracePt t="32662" x="4870450" y="4292600"/>
          <p14:tracePt t="32662" x="4921250" y="4305300"/>
          <p14:tracePt t="32678" x="4972050" y="4318000"/>
          <p14:tracePt t="32678" x="5022850" y="4337050"/>
          <p14:tracePt t="32678" x="5073650" y="4356100"/>
          <p14:tracePt t="32697" x="5118100" y="4368800"/>
          <p14:tracePt t="32709" x="5162550" y="4387850"/>
          <p14:tracePt t="32709" x="5232400" y="4432300"/>
          <p14:tracePt t="32728" x="5264150" y="4457700"/>
          <p14:tracePt t="32728" x="5295900" y="4483100"/>
          <p14:tracePt t="32745" x="5314950" y="4508500"/>
          <p14:tracePt t="32745" x="5334000" y="4533900"/>
          <p14:tracePt t="32762" x="5346700" y="4559300"/>
          <p14:tracePt t="32762" x="5365750" y="4603750"/>
          <p14:tracePt t="32780" x="5365750" y="4629150"/>
          <p14:tracePt t="32780" x="5365750" y="4654550"/>
          <p14:tracePt t="32795" x="5359400" y="4673600"/>
          <p14:tracePt t="32795" x="5346700" y="4692650"/>
          <p14:tracePt t="32811" x="5334000" y="4718050"/>
          <p14:tracePt t="32811" x="5321300" y="4737100"/>
          <p14:tracePt t="32828" x="5308600" y="4756150"/>
          <p14:tracePt t="32828" x="5264150" y="4794250"/>
          <p14:tracePt t="32845" x="5245100" y="4813300"/>
          <p14:tracePt t="32845" x="5219700" y="4826000"/>
          <p14:tracePt t="32862" x="5194300" y="4845050"/>
          <p14:tracePt t="32862" x="5168900" y="4857750"/>
          <p14:tracePt t="32879" x="5149850" y="4870450"/>
          <p14:tracePt t="32879" x="5124450" y="4883150"/>
          <p14:tracePt t="32879" x="5092700" y="4889500"/>
          <p14:tracePt t="32898" x="5067300" y="4902200"/>
          <p14:tracePt t="32910" x="5041900" y="4908550"/>
          <p14:tracePt t="32910" x="4984750" y="4921250"/>
          <p14:tracePt t="32929" x="4953000" y="4927600"/>
          <p14:tracePt t="32929" x="4927600" y="4933950"/>
          <p14:tracePt t="32946" x="4902200" y="4933950"/>
          <p14:tracePt t="32946" x="4883150" y="4940300"/>
          <p14:tracePt t="32962" x="4864100" y="4940300"/>
          <p14:tracePt t="32962" x="4845050" y="4946650"/>
          <p14:tracePt t="32962" x="4826000" y="4946650"/>
          <p14:tracePt t="32981" x="4813300" y="4946650"/>
          <p14:tracePt t="32993" x="4800600" y="4953000"/>
          <p14:tracePt t="32993" x="4781550" y="4953000"/>
          <p14:tracePt t="33014" x="4775200" y="4953000"/>
          <p14:tracePt t="33014" x="4768850" y="4953000"/>
          <p14:tracePt t="33029" x="4762500" y="4953000"/>
          <p14:tracePt t="33044" x="4756150" y="4953000"/>
          <p14:tracePt t="33133" x="4749800" y="4946650"/>
          <p14:tracePt t="33169" x="4743450" y="4940300"/>
          <p14:tracePt t="33201" x="4749800" y="4940300"/>
          <p14:tracePt t="33213" x="4749800" y="4933950"/>
          <p14:tracePt t="33237" x="4743450" y="4927600"/>
          <p14:tracePt t="33273" x="4737100" y="4933950"/>
          <p14:tracePt t="33297" x="4730750" y="4940300"/>
          <p14:tracePt t="33313" x="4724400" y="4946650"/>
          <p14:tracePt t="33325" x="4718050" y="4953000"/>
          <p14:tracePt t="33341" x="4711700" y="4959350"/>
          <p14:tracePt t="33357" x="4718050" y="4965700"/>
          <p14:tracePt t="33401" x="4724400" y="4965700"/>
          <p14:tracePt t="33417" x="4724400" y="4959350"/>
          <p14:tracePt t="33433" x="4730750" y="4953000"/>
          <p14:tracePt t="33444" x="4737100" y="4946650"/>
          <p14:tracePt t="33469" x="4743450" y="4946650"/>
          <p14:tracePt t="33493" x="4737100" y="4946650"/>
          <p14:tracePt t="33557" x="4730750" y="4940300"/>
          <p14:tracePt t="33581" x="4737100" y="4940300"/>
          <p14:tracePt t="33633" x="4737100" y="4933950"/>
          <p14:tracePt t="33700" x="4730750" y="4927600"/>
          <p14:tracePt t="33725" x="4737100" y="4921250"/>
          <p14:tracePt t="33745" x="4743450" y="4914900"/>
          <p14:tracePt t="33821" x="4749800" y="4908550"/>
          <p14:tracePt t="33837" x="4756150" y="4908550"/>
          <p14:tracePt t="33852" x="4762500" y="4902200"/>
          <p14:tracePt t="33865" x="4768850" y="4895850"/>
          <p14:tracePt t="33881" x="4775200" y="4889500"/>
          <p14:tracePt t="33917" x="4775200" y="4883150"/>
          <p14:tracePt t="33941" x="4775200" y="4876800"/>
          <p14:tracePt t="33965" x="4775200" y="4870450"/>
          <p14:tracePt t="33993" x="4775200" y="4864100"/>
          <p14:tracePt t="34042" x="4775200" y="4857750"/>
          <p14:tracePt t="34053" x="4775200" y="4851400"/>
          <p14:tracePt t="34069" x="4781550" y="4845050"/>
          <p14:tracePt t="34093" x="4781550" y="4838700"/>
          <p14:tracePt t="34153" x="4781550" y="4832350"/>
          <p14:tracePt t="34180" x="4775200" y="4832350"/>
          <p14:tracePt t="34249" x="4768850" y="4832350"/>
          <p14:tracePt t="34273" x="4768850" y="4838700"/>
          <p14:tracePt t="34285" x="4756150" y="4838700"/>
          <p14:tracePt t="34301" x="4743450" y="4838700"/>
          <p14:tracePt t="34317" x="4737100" y="4838700"/>
          <p14:tracePt t="34325" x="4730750" y="4845050"/>
          <p14:tracePt t="34334" x="4711700" y="4851400"/>
          <p14:tracePt t="34334" x="4699000" y="4851400"/>
          <p14:tracePt t="34351" x="4679950" y="4857750"/>
          <p14:tracePt t="34351" x="4654550" y="4870450"/>
          <p14:tracePt t="34351" x="4629150" y="4876800"/>
          <p14:tracePt t="34370" x="4597400" y="4889500"/>
          <p14:tracePt t="34382" x="4559300" y="4908550"/>
          <p14:tracePt t="34382" x="4457700" y="4946650"/>
          <p14:tracePt t="34400" x="4400550" y="4965700"/>
          <p14:tracePt t="34400" x="4337050" y="4991100"/>
          <p14:tracePt t="34417" x="4260850" y="5016500"/>
          <p14:tracePt t="34417" x="4184650" y="5048250"/>
          <p14:tracePt t="34434" x="4095750" y="5073650"/>
          <p14:tracePt t="34434" x="4006850" y="5105400"/>
          <p14:tracePt t="34451" x="3917950" y="5137150"/>
          <p14:tracePt t="34451" x="3727450" y="5207000"/>
          <p14:tracePt t="34467" x="3625850" y="5238750"/>
          <p14:tracePt t="34467" x="3530600" y="5283200"/>
          <p14:tracePt t="34484" x="3435350" y="5321300"/>
          <p14:tracePt t="34484" x="3333750" y="5359400"/>
          <p14:tracePt t="34501" x="3238500" y="5403850"/>
          <p14:tracePt t="34501" x="3048000" y="5480050"/>
          <p14:tracePt t="34518" x="2952750" y="5511800"/>
          <p14:tracePt t="34518" x="2857500" y="5549900"/>
          <p14:tracePt t="34534" x="2762250" y="5575300"/>
          <p14:tracePt t="34534" x="2673350" y="5607050"/>
          <p14:tracePt t="34551" x="2584450" y="5632450"/>
          <p14:tracePt t="34551" x="2501900" y="5657850"/>
          <p14:tracePt t="34567" x="2425700" y="5676900"/>
          <p14:tracePt t="34567" x="2355850" y="5695950"/>
          <p14:tracePt t="34567" x="2292350" y="5715000"/>
          <p14:tracePt t="34587" x="2228850" y="5727700"/>
          <p14:tracePt t="34587" x="2171700" y="5740400"/>
          <p14:tracePt t="34602" x="2114550" y="5753100"/>
          <p14:tracePt t="34602" x="2063750" y="5759450"/>
          <p14:tracePt t="34618" x="2019300" y="5772150"/>
          <p14:tracePt t="34618" x="1968500" y="5778500"/>
          <p14:tracePt t="34635" x="1924050" y="5784850"/>
          <p14:tracePt t="34635" x="1885950" y="5791200"/>
          <p14:tracePt t="34635" x="1841500" y="5797550"/>
          <p14:tracePt t="34654" x="1803400" y="5797550"/>
          <p14:tracePt t="34666" x="1771650" y="5803900"/>
          <p14:tracePt t="34666" x="1708150" y="5816600"/>
          <p14:tracePt t="34686" x="1682750" y="5816600"/>
          <p14:tracePt t="34686" x="1663700" y="5822950"/>
          <p14:tracePt t="34702" x="1651000" y="5829300"/>
          <p14:tracePt t="34702" x="1638300" y="5829300"/>
          <p14:tracePt t="34718" x="1651000" y="5829300"/>
          <p14:tracePt t="34745" x="1670050" y="5829300"/>
          <p14:tracePt t="34754" x="1695450" y="5829300"/>
          <p14:tracePt t="34754" x="1720850" y="5829300"/>
          <p14:tracePt t="34770" x="1752600" y="5835650"/>
          <p14:tracePt t="34770" x="1797050" y="5835650"/>
          <p14:tracePt t="34785" x="1841500" y="5842000"/>
          <p14:tracePt t="34785" x="1892300" y="5842000"/>
          <p14:tracePt t="34801" x="1943100" y="5842000"/>
          <p14:tracePt t="34801" x="2051050" y="5848350"/>
          <p14:tracePt t="34819" x="2101850" y="5848350"/>
          <p14:tracePt t="34819" x="2152650" y="5854700"/>
          <p14:tracePt t="34835" x="2203450" y="5854700"/>
          <p14:tracePt t="34835" x="2254250" y="5854700"/>
          <p14:tracePt t="34852" x="2298700" y="5861050"/>
          <p14:tracePt t="34852" x="2343150" y="5854700"/>
          <p14:tracePt t="34869" x="2381250" y="5854700"/>
          <p14:tracePt t="34869" x="2451100" y="5848350"/>
          <p14:tracePt t="34886" x="2482850" y="5848350"/>
          <p14:tracePt t="34886" x="2508250" y="5842000"/>
          <p14:tracePt t="34902" x="2527300" y="5842000"/>
          <p14:tracePt t="34902" x="2540000" y="5835650"/>
          <p14:tracePt t="34919" x="2552700" y="5835650"/>
          <p14:tracePt t="34919" x="2559050" y="5835650"/>
          <p14:tracePt t="34936" x="2565400" y="5842000"/>
          <p14:tracePt t="34950" x="2559050" y="5848350"/>
          <p14:tracePt t="34950" x="2552700" y="5861050"/>
          <p14:tracePt t="34969" x="2546350" y="5867400"/>
          <p14:tracePt t="34969" x="2540000" y="5880100"/>
          <p14:tracePt t="34986" x="2533650" y="5886450"/>
          <p14:tracePt t="34986" x="2527300" y="5892800"/>
          <p14:tracePt t="35002" x="2520950" y="5899150"/>
          <p14:tracePt t="35002" x="2514600" y="5911850"/>
          <p14:tracePt t="35019" x="2501900" y="5918200"/>
          <p14:tracePt t="35019" x="2495550" y="5924550"/>
          <p14:tracePt t="35019" x="2489200" y="5937250"/>
          <p14:tracePt t="35038" x="2476500" y="5943600"/>
          <p14:tracePt t="35051" x="2470150" y="5949950"/>
          <p14:tracePt t="35051" x="2438400" y="5969000"/>
          <p14:tracePt t="35069" x="2425700" y="5975350"/>
          <p14:tracePt t="35069" x="2400300" y="5975350"/>
          <p14:tracePt t="35086" x="2381250" y="5981700"/>
          <p14:tracePt t="35086" x="2349500" y="5981700"/>
          <p14:tracePt t="35103" x="2317750" y="5981700"/>
          <p14:tracePt t="35103" x="2247900" y="5975350"/>
          <p14:tracePt t="35119" x="2203450" y="5962650"/>
          <p14:tracePt t="35119" x="2165350" y="5956300"/>
          <p14:tracePt t="35136" x="2120900" y="5943600"/>
          <p14:tracePt t="35136" x="2082800" y="5924550"/>
          <p14:tracePt t="35153" x="2044700" y="5905500"/>
          <p14:tracePt t="35153" x="2006600" y="5880100"/>
          <p14:tracePt t="35170" x="1968500" y="5854700"/>
          <p14:tracePt t="35170" x="1905000" y="5797550"/>
          <p14:tracePt t="35186" x="1879600" y="5765800"/>
          <p14:tracePt t="35186" x="1854200" y="5727700"/>
          <p14:tracePt t="35203" x="1835150" y="5683250"/>
          <p14:tracePt t="35203" x="1822450" y="5638800"/>
          <p14:tracePt t="35220" x="1809750" y="5594350"/>
          <p14:tracePt t="35220" x="1809750" y="5486400"/>
          <p14:tracePt t="35239" x="1816100" y="5435600"/>
          <p14:tracePt t="35239" x="1835150" y="5378450"/>
          <p14:tracePt t="35254" x="1860550" y="5327650"/>
          <p14:tracePt t="35254" x="1892300" y="5283200"/>
          <p14:tracePt t="35271" x="1930400" y="5245100"/>
          <p14:tracePt t="35271" x="1974850" y="5207000"/>
          <p14:tracePt t="35287" x="2025650" y="5175250"/>
          <p14:tracePt t="35287" x="2076450" y="5149850"/>
          <p14:tracePt t="35287" x="2133600" y="5137150"/>
          <p14:tracePt t="35306" x="2190750" y="5124450"/>
          <p14:tracePt t="35318" x="2247900" y="5124450"/>
          <p14:tracePt t="35318" x="2311400" y="5124450"/>
          <p14:tracePt t="35338" x="2432050" y="5156200"/>
          <p14:tracePt t="35338" x="2495550" y="5175250"/>
          <p14:tracePt t="35338" x="2559050" y="5207000"/>
          <p14:tracePt t="35357" x="2616200" y="5238750"/>
          <p14:tracePt t="35368" x="2673350" y="5276850"/>
          <p14:tracePt t="35368" x="2724150" y="5314950"/>
          <p14:tracePt t="35368" x="2768600" y="5346700"/>
          <p14:tracePt t="35390" x="2806700" y="5384800"/>
          <p14:tracePt t="35402" x="2832100" y="5422900"/>
          <p14:tracePt t="35402" x="2870200" y="5492750"/>
          <p14:tracePt t="35421" x="2876550" y="5524500"/>
          <p14:tracePt t="35421" x="2882900" y="5549900"/>
          <p14:tracePt t="35437" x="2876550" y="5581650"/>
          <p14:tracePt t="35437" x="2863850" y="5607050"/>
          <p14:tracePt t="35454" x="2851150" y="5632450"/>
          <p14:tracePt t="35454" x="2832100" y="5651500"/>
          <p14:tracePt t="35471" x="2800350" y="5676900"/>
          <p14:tracePt t="35471" x="2736850" y="5708650"/>
          <p14:tracePt t="35488" x="2698750" y="5727700"/>
          <p14:tracePt t="35488" x="2654300" y="5740400"/>
          <p14:tracePt t="35505" x="2609850" y="5753100"/>
          <p14:tracePt t="35505" x="2565400" y="5759450"/>
          <p14:tracePt t="35521" x="2520950" y="5765800"/>
          <p14:tracePt t="35521" x="2432050" y="5778500"/>
          <p14:tracePt t="35538" x="2393950" y="5784850"/>
          <p14:tracePt t="35538" x="2355850" y="5784850"/>
          <p14:tracePt t="35555" x="2324100" y="5784850"/>
          <p14:tracePt t="35555" x="2298700" y="5784850"/>
          <p14:tracePt t="35571" x="2273300" y="5791200"/>
          <p14:tracePt t="35571" x="2254250" y="5784850"/>
          <p14:tracePt t="35588" x="2235200" y="5784850"/>
          <p14:tracePt t="35588" x="2222500" y="5784850"/>
          <p14:tracePt t="35588" x="2216150" y="5778500"/>
          <p14:tracePt t="35606" x="2203450" y="5778500"/>
          <p14:tracePt t="35620" x="2197100" y="5772150"/>
          <p14:tracePt t="35638" x="2203450" y="5765800"/>
          <p14:tracePt t="35661" x="2209800" y="5765800"/>
          <p14:tracePt t="35674" x="2216150" y="5765800"/>
          <p14:tracePt t="35690" x="2222500" y="5765800"/>
          <p14:tracePt t="35704" x="2228850" y="5772150"/>
          <p14:tracePt t="35704" x="2228850" y="5778500"/>
          <p14:tracePt t="35722" x="2235200" y="5784850"/>
          <p14:tracePt t="35722" x="2235200" y="5791200"/>
          <p14:tracePt t="35738" x="2241550" y="5797550"/>
          <p14:tracePt t="35738" x="2241550" y="5803900"/>
          <p14:tracePt t="35755" x="2241550" y="5810250"/>
          <p14:tracePt t="35755" x="2241550" y="5816600"/>
          <p14:tracePt t="35755" x="2247900" y="5816600"/>
          <p14:tracePt t="35776" x="2247900" y="5829300"/>
          <p14:tracePt t="35787" x="2254250" y="5829300"/>
          <p14:tracePt t="35803" x="2260600" y="5835650"/>
          <p14:tracePt t="35820" x="2266950" y="5835650"/>
          <p14:tracePt t="35820" x="2273300" y="5835650"/>
          <p14:tracePt t="35839" x="2279650" y="5835650"/>
          <p14:tracePt t="35839" x="2292350" y="5835650"/>
          <p14:tracePt t="35855" x="2305050" y="5835650"/>
          <p14:tracePt t="35855" x="2324100" y="5842000"/>
          <p14:tracePt t="35873" x="2349500" y="5842000"/>
          <p14:tracePt t="35873" x="2374900" y="5842000"/>
          <p14:tracePt t="35889" x="2406650" y="5842000"/>
          <p14:tracePt t="35889" x="2482850" y="5842000"/>
          <p14:tracePt t="35906" x="2533650" y="5842000"/>
          <p14:tracePt t="35906" x="2584450" y="5842000"/>
          <p14:tracePt t="35923" x="2635250" y="5842000"/>
          <p14:tracePt t="35923" x="2692400" y="5842000"/>
          <p14:tracePt t="35939" x="2755900" y="5835650"/>
          <p14:tracePt t="35939" x="2819400" y="5835650"/>
          <p14:tracePt t="35939" x="2882900" y="5829300"/>
          <p14:tracePt t="35958" x="2952750" y="5822950"/>
          <p14:tracePt t="35971" x="3016250" y="5816600"/>
          <p14:tracePt t="35971" x="3143250" y="5803900"/>
          <p14:tracePt t="35990" x="3206750" y="5797550"/>
          <p14:tracePt t="35990" x="3263900" y="5791200"/>
          <p14:tracePt t="36006" x="3327400" y="5784850"/>
          <p14:tracePt t="36006" x="3384550" y="5778500"/>
          <p14:tracePt t="36023" x="3441700" y="5778500"/>
          <p14:tracePt t="36023" x="3543300" y="5765800"/>
          <p14:tracePt t="36043" x="3594100" y="5759450"/>
          <p14:tracePt t="36054" x="3644900" y="5759450"/>
          <p14:tracePt t="36054" x="3727450" y="5746750"/>
          <p14:tracePt t="36075" x="3771900" y="5746750"/>
          <p14:tracePt t="36075" x="3803650" y="5740400"/>
          <p14:tracePt t="36091" x="3835400" y="5740400"/>
          <p14:tracePt t="36091" x="3860800" y="5734050"/>
          <p14:tracePt t="36106" x="3886200" y="5734050"/>
          <p14:tracePt t="36106" x="3905250" y="5734050"/>
          <p14:tracePt t="36123" x="3924300" y="5734050"/>
          <p14:tracePt t="36123" x="3949700" y="5734050"/>
          <p14:tracePt t="36140" x="3956050" y="5734050"/>
          <p14:tracePt t="36140" x="3962400" y="5734050"/>
          <p14:tracePt t="36156" x="3962400" y="5740400"/>
          <p14:tracePt t="36177" x="3956050" y="5740400"/>
          <p14:tracePt t="36188" x="3943350" y="5746750"/>
          <p14:tracePt t="36188" x="3917950" y="5759450"/>
          <p14:tracePt t="36207" x="3898900" y="5765800"/>
          <p14:tracePt t="36207" x="3879850" y="5772150"/>
          <p14:tracePt t="36224" x="3854450" y="5778500"/>
          <p14:tracePt t="36224" x="3829050" y="5791200"/>
          <p14:tracePt t="36241" x="3797300" y="5797550"/>
          <p14:tracePt t="36241" x="3727450" y="5816600"/>
          <p14:tracePt t="36259" x="3689350" y="5829300"/>
          <p14:tracePt t="36259" x="3644900" y="5835650"/>
          <p14:tracePt t="36275" x="3606800" y="5848350"/>
          <p14:tracePt t="36275" x="3568700" y="5854700"/>
          <p14:tracePt t="36291" x="3524250" y="5861050"/>
          <p14:tracePt t="36291" x="3486150" y="5861050"/>
          <p14:tracePt t="36307" x="3448050" y="5861050"/>
          <p14:tracePt t="36307" x="3409950" y="5861050"/>
          <p14:tracePt t="36307" x="3371850" y="5848350"/>
          <p14:tracePt t="36326" x="3333750" y="5842000"/>
          <p14:tracePt t="36338" x="3295650" y="5822950"/>
          <p14:tracePt t="36338" x="3257550" y="5803900"/>
          <p14:tracePt t="36358" x="3187700" y="5759450"/>
          <p14:tracePt t="36358" x="3155950" y="5740400"/>
          <p14:tracePt t="36374" x="3124200" y="5715000"/>
          <p14:tracePt t="36374" x="3092450" y="5689600"/>
          <p14:tracePt t="36374" x="3073400" y="5664200"/>
          <p14:tracePt t="36394" x="3048000" y="5638800"/>
          <p14:tracePt t="36405" x="3035300" y="5613400"/>
          <p14:tracePt t="36405" x="3028950" y="5581650"/>
          <p14:tracePt t="36405" x="3022600" y="5556250"/>
          <p14:tracePt t="36426" x="3022600" y="5524500"/>
          <p14:tracePt t="36426" x="3035300" y="5492750"/>
          <p14:tracePt t="36442" x="3048000" y="5454650"/>
          <p14:tracePt t="36442" x="3067050" y="5422900"/>
          <p14:tracePt t="36458" x="3092450" y="5391150"/>
          <p14:tracePt t="36458" x="3130550" y="5359400"/>
          <p14:tracePt t="36474" x="3168650" y="5327650"/>
          <p14:tracePt t="36474" x="3206750" y="5295900"/>
          <p14:tracePt t="36474" x="3257550" y="5276850"/>
          <p14:tracePt t="36494" x="3302000" y="5251450"/>
          <p14:tracePt t="36494" x="3359150" y="5238750"/>
          <p14:tracePt t="36508" x="3416300" y="5232400"/>
          <p14:tracePt t="36508" x="3473450" y="5232400"/>
          <p14:tracePt t="36524" x="3530600" y="5232400"/>
          <p14:tracePt t="36524" x="3594100" y="5245100"/>
          <p14:tracePt t="36542" x="3663950" y="5257800"/>
          <p14:tracePt t="36542" x="3790950" y="5302250"/>
          <p14:tracePt t="36559" x="3854450" y="5321300"/>
          <p14:tracePt t="36559" x="3917950" y="5353050"/>
          <p14:tracePt t="36575" x="3968750" y="5378450"/>
          <p14:tracePt t="36575" x="4025900" y="5410200"/>
          <p14:tracePt t="36592" x="4070350" y="5441950"/>
          <p14:tracePt t="36592" x="4108450" y="5473700"/>
          <p14:tracePt t="36608" x="4146550" y="5505450"/>
          <p14:tracePt t="36608" x="4191000" y="5568950"/>
          <p14:tracePt t="36627" x="4203700" y="5600700"/>
          <p14:tracePt t="36627" x="4210050" y="5626100"/>
          <p14:tracePt t="36643" x="4210050" y="5651500"/>
          <p14:tracePt t="36643" x="4203700" y="5676900"/>
          <p14:tracePt t="36659" x="4191000" y="5695950"/>
          <p14:tracePt t="36659" x="4178300" y="5715000"/>
          <p14:tracePt t="36675" x="4159250" y="5734050"/>
          <p14:tracePt t="36675" x="4133850" y="5753100"/>
          <p14:tracePt t="36675" x="4108450" y="5772150"/>
          <p14:tracePt t="36694" x="4083050" y="5784850"/>
          <p14:tracePt t="36706" x="4051300" y="5803900"/>
          <p14:tracePt t="36706" x="3994150" y="5822950"/>
          <p14:tracePt t="36726" x="3962400" y="5835650"/>
          <p14:tracePt t="36726" x="3930650" y="5842000"/>
          <p14:tracePt t="36742" x="3898900" y="5848350"/>
          <p14:tracePt t="36742" x="3867150" y="5848350"/>
          <p14:tracePt t="36758" x="3835400" y="5854700"/>
          <p14:tracePt t="36758" x="3810000" y="5854700"/>
          <p14:tracePt t="36758" x="3784600" y="5854700"/>
          <p14:tracePt t="36779" x="3759200" y="5854700"/>
          <p14:tracePt t="36790" x="3740150" y="5854700"/>
          <p14:tracePt t="36790" x="3708400" y="5842000"/>
          <p14:tracePt t="36808" x="3695700" y="5842000"/>
          <p14:tracePt t="36808" x="3689350" y="5835650"/>
          <p14:tracePt t="36825" x="3683000" y="5829300"/>
          <p14:tracePt t="36825" x="3676650" y="5822950"/>
          <p14:tracePt t="36843" x="3676650" y="5816600"/>
          <p14:tracePt t="36857" x="3676650" y="5810250"/>
          <p14:tracePt t="36874" x="3683000" y="5803900"/>
          <p14:tracePt t="36874" x="3689350" y="5797550"/>
          <p14:tracePt t="36893" x="3695700" y="5797550"/>
          <p14:tracePt t="36893" x="3702050" y="5791200"/>
          <p14:tracePt t="36910" x="3708400" y="5791200"/>
          <p14:tracePt t="36910" x="3727450" y="5791200"/>
          <p14:tracePt t="36926" x="3740150" y="5784850"/>
          <p14:tracePt t="36926" x="3752850" y="5784850"/>
          <p14:tracePt t="36943" x="3765550" y="5784850"/>
          <p14:tracePt t="36943" x="3784600" y="5791200"/>
          <p14:tracePt t="36959" x="3803650" y="5791200"/>
          <p14:tracePt t="36959" x="3822700" y="5791200"/>
          <p14:tracePt t="36959" x="3848100" y="5797550"/>
          <p14:tracePt t="36979" x="3879850" y="5797550"/>
          <p14:tracePt t="36991" x="3911600" y="5803900"/>
          <p14:tracePt t="36991" x="3994150" y="5810250"/>
          <p14:tracePt t="37011" x="4038600" y="5816600"/>
          <p14:tracePt t="37011" x="4083050" y="5816600"/>
          <p14:tracePt t="37027" x="4140200" y="5822950"/>
          <p14:tracePt t="37027" x="4197350" y="5822950"/>
          <p14:tracePt t="37027" x="4254500" y="5822950"/>
          <p14:tracePt t="37046" x="4318000" y="5829300"/>
          <p14:tracePt t="37058" x="4381500" y="5829300"/>
          <p14:tracePt t="37058" x="4445000" y="5829300"/>
          <p14:tracePt t="37058" x="4514850" y="5829300"/>
          <p14:tracePt t="37079" x="4578350" y="5829300"/>
          <p14:tracePt t="37091" x="4648200" y="5829300"/>
          <p14:tracePt t="37091" x="4787900" y="5829300"/>
          <p14:tracePt t="37110" x="4857750" y="5822950"/>
          <p14:tracePt t="37110" x="4921250" y="5822950"/>
          <p14:tracePt t="37127" x="4991100" y="5816600"/>
          <p14:tracePt t="37127" x="5054600" y="5816600"/>
          <p14:tracePt t="37143" x="5111750" y="5810250"/>
          <p14:tracePt t="37143" x="5226050" y="5797550"/>
          <p14:tracePt t="37160" x="5276850" y="5797550"/>
          <p14:tracePt t="37160" x="5327650" y="5791200"/>
          <p14:tracePt t="37177" x="5372100" y="5791200"/>
          <p14:tracePt t="37177" x="5416550" y="5784850"/>
          <p14:tracePt t="37194" x="5461000" y="5784850"/>
          <p14:tracePt t="37194" x="5499100" y="5784850"/>
          <p14:tracePt t="37210" x="5530850" y="5784850"/>
          <p14:tracePt t="37210" x="5581650" y="5778500"/>
          <p14:tracePt t="37227" x="5607050" y="5778500"/>
          <p14:tracePt t="37227" x="5619750" y="5772150"/>
          <p14:tracePt t="37243" x="5632450" y="5772150"/>
          <p14:tracePt t="37243" x="5645150" y="5772150"/>
          <p14:tracePt t="37260" x="5645150" y="5765800"/>
          <p14:tracePt t="37278" x="5638800" y="5759450"/>
          <p14:tracePt t="37302" x="5632450" y="5759450"/>
          <p14:tracePt t="37310" x="5626100" y="5759450"/>
          <p14:tracePt t="37310" x="5619750" y="5759450"/>
          <p14:tracePt t="37327" x="5613400" y="5759450"/>
          <p14:tracePt t="37327" x="5607050" y="5759450"/>
          <p14:tracePt t="37344" x="5600700" y="5765800"/>
          <p14:tracePt t="37344" x="5594350" y="5765800"/>
          <p14:tracePt t="37362" x="5588000" y="5765800"/>
          <p14:tracePt t="37375" x="5581650" y="5772150"/>
          <p14:tracePt t="37393" x="5575300" y="5778500"/>
          <p14:tracePt t="37409" x="5568950" y="5778500"/>
          <p14:tracePt t="37426" x="5562600" y="5778500"/>
          <p14:tracePt t="37442" x="5556250" y="5784850"/>
          <p14:tracePt t="37459" x="5549900" y="5784850"/>
          <p14:tracePt t="37476" x="5543550" y="5784850"/>
          <p14:tracePt t="37476" x="5537200" y="5791200"/>
          <p14:tracePt t="37494" x="5530850" y="5791200"/>
          <p14:tracePt t="37494" x="5524500" y="5791200"/>
          <p14:tracePt t="37511" x="5518150" y="5797550"/>
          <p14:tracePt t="37511" x="5505450" y="5803900"/>
          <p14:tracePt t="37528" x="5492750" y="5803900"/>
          <p14:tracePt t="37528" x="5486400" y="5803900"/>
          <p14:tracePt t="37545" x="5480050" y="5803900"/>
          <p14:tracePt t="37545" x="5467350" y="5810250"/>
          <p14:tracePt t="37561" x="5461000" y="5810250"/>
          <p14:tracePt t="37561" x="5448300" y="5816600"/>
          <p14:tracePt t="37579" x="5441950" y="5816600"/>
          <p14:tracePt t="37579" x="5429250" y="5816600"/>
          <p14:tracePt t="37595" x="5422900" y="5822950"/>
          <p14:tracePt t="37595" x="5416550" y="5822950"/>
          <p14:tracePt t="37612" x="5410200" y="5829300"/>
          <p14:tracePt t="37612" x="5403850" y="5829300"/>
          <p14:tracePt t="37628" x="5397500" y="5835650"/>
          <p14:tracePt t="37643" x="5391150" y="5842000"/>
          <p14:tracePt t="37643" x="5384800" y="5842000"/>
          <p14:tracePt t="37663" x="5378450" y="5848350"/>
          <p14:tracePt t="37677" x="5372100" y="5854700"/>
          <p14:tracePt t="37694" x="5372100" y="5861050"/>
          <p14:tracePt t="37710" x="5372100" y="5867400"/>
          <p14:tracePt t="37727" x="5372100" y="5873750"/>
          <p14:tracePt t="37743" x="5372100" y="5880100"/>
          <p14:tracePt t="37760" x="5372100" y="5886450"/>
          <p14:tracePt t="37777" x="5372100" y="5892800"/>
          <p14:tracePt t="37793" x="5378450" y="5899150"/>
          <p14:tracePt t="37814" x="5372100" y="5899150"/>
          <p14:tracePt t="37909" x="5365750" y="5892800"/>
          <p14:tracePt t="37934" x="5359400" y="5886450"/>
          <p14:tracePt t="37946" x="5353050" y="5886450"/>
          <p14:tracePt t="37962" x="5346700" y="5886450"/>
          <p14:tracePt t="37978" x="5340350" y="5880100"/>
          <p14:tracePt t="37993" x="5334000" y="5873750"/>
          <p14:tracePt t="38006" x="5334000" y="5867400"/>
          <p14:tracePt t="38021" x="5327650" y="5861050"/>
          <p14:tracePt t="38037" x="5327650" y="5848350"/>
          <p14:tracePt t="38054" x="5334000" y="5848350"/>
          <p14:tracePt t="38067" x="5340350" y="5842000"/>
          <p14:tracePt t="38082" x="5346700" y="5842000"/>
          <p14:tracePt t="38095" x="5359400" y="5842000"/>
          <p14:tracePt t="38095" x="5384800" y="5842000"/>
          <p14:tracePt t="38115" x="5397500" y="5842000"/>
          <p14:tracePt t="38115" x="5416550" y="5842000"/>
          <p14:tracePt t="38130" x="5435600" y="5842000"/>
          <p14:tracePt t="38130" x="5461000" y="5842000"/>
          <p14:tracePt t="38147" x="5486400" y="5842000"/>
          <p14:tracePt t="38147" x="5518150" y="5842000"/>
          <p14:tracePt t="38147" x="5549900" y="5842000"/>
          <p14:tracePt t="38166" x="5581650" y="5842000"/>
          <p14:tracePt t="38166" x="5619750" y="5842000"/>
          <p14:tracePt t="38180" x="5657850" y="5848350"/>
          <p14:tracePt t="38180" x="5702300" y="5848350"/>
          <p14:tracePt t="38197" x="5746750" y="5861050"/>
          <p14:tracePt t="38197" x="5797550" y="5867400"/>
          <p14:tracePt t="38214" x="5848350" y="5880100"/>
          <p14:tracePt t="38214" x="5899150" y="5886450"/>
          <p14:tracePt t="38231" x="5949950" y="5892800"/>
          <p14:tracePt t="38231" x="6051550" y="5899150"/>
          <p14:tracePt t="38247" x="6102350" y="5899150"/>
          <p14:tracePt t="38247" x="6159500" y="5892800"/>
          <p14:tracePt t="38264" x="6210300" y="5880100"/>
          <p14:tracePt t="38264" x="6261100" y="5873750"/>
          <p14:tracePt t="38281" x="6311900" y="5861050"/>
          <p14:tracePt t="38281" x="6419850" y="5842000"/>
          <p14:tracePt t="38299" x="6477000" y="5829300"/>
          <p14:tracePt t="38299" x="6527800" y="5829300"/>
          <p14:tracePt t="38315" x="6578600" y="5822950"/>
          <p14:tracePt t="38315" x="6635750" y="5822950"/>
          <p14:tracePt t="38331" x="6686550" y="5822950"/>
          <p14:tracePt t="38331" x="6737350" y="5822950"/>
          <p14:tracePt t="38348" x="6794500" y="5822950"/>
          <p14:tracePt t="38348" x="6845300" y="5816600"/>
          <p14:tracePt t="38348" x="6896100" y="5810250"/>
          <p14:tracePt t="38367" x="6946900" y="5797550"/>
          <p14:tracePt t="38379" x="6997700" y="57912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ja-JP" altLang="en-US"/>
              <a:t>標示因子</a:t>
            </a:r>
          </a:p>
        </p:txBody>
      </p:sp>
      <p:sp>
        <p:nvSpPr>
          <p:cNvPr id="388099" name="Rectangle 3"/>
          <p:cNvSpPr>
            <a:spLocks noChangeArrowheads="1"/>
          </p:cNvSpPr>
          <p:nvPr/>
        </p:nvSpPr>
        <p:spPr bwMode="auto">
          <a:xfrm>
            <a:off x="685800" y="2971800"/>
            <a:ext cx="8153400" cy="822325"/>
          </a:xfrm>
          <a:prstGeom prst="rect">
            <a:avLst/>
          </a:prstGeom>
          <a:noFill/>
          <a:ln w="38100">
            <a:noFill/>
            <a:miter lim="800000"/>
            <a:headEnd/>
            <a:tailEnd/>
          </a:ln>
          <a:effectLst/>
        </p:spPr>
        <p:txBody>
          <a:bodyPr>
            <a:spAutoFit/>
          </a:bodyPr>
          <a:lstStyle/>
          <a:p>
            <a:r>
              <a:rPr lang="ja-JP" altLang="en-US"/>
              <a:t>施肥方法でも，琵琶湖など湖沼，河川の近くのために水質保全の理由から，多収になる施肥方法が認められないこともある</a:t>
            </a:r>
          </a:p>
        </p:txBody>
      </p:sp>
      <p:sp>
        <p:nvSpPr>
          <p:cNvPr id="388100" name="Rectangle 4"/>
          <p:cNvSpPr>
            <a:spLocks noChangeArrowheads="1"/>
          </p:cNvSpPr>
          <p:nvPr/>
        </p:nvSpPr>
        <p:spPr bwMode="auto">
          <a:xfrm>
            <a:off x="685800" y="4114800"/>
            <a:ext cx="8153400" cy="822325"/>
          </a:xfrm>
          <a:prstGeom prst="rect">
            <a:avLst/>
          </a:prstGeom>
          <a:noFill/>
          <a:ln w="38100">
            <a:noFill/>
            <a:miter lim="800000"/>
            <a:headEnd/>
            <a:tailEnd/>
          </a:ln>
          <a:effectLst/>
        </p:spPr>
        <p:txBody>
          <a:bodyPr>
            <a:spAutoFit/>
          </a:bodyPr>
          <a:lstStyle/>
          <a:p>
            <a:r>
              <a:rPr lang="ja-JP" altLang="en-US"/>
              <a:t>このように制御因子に交互作用のある標示因子が何かは専門的知識だけでなく，現場への理解も必要となることもある</a:t>
            </a:r>
          </a:p>
        </p:txBody>
      </p:sp>
      <p:sp>
        <p:nvSpPr>
          <p:cNvPr id="388101" name="Rectangle 5"/>
          <p:cNvSpPr>
            <a:spLocks noChangeArrowheads="1"/>
          </p:cNvSpPr>
          <p:nvPr/>
        </p:nvSpPr>
        <p:spPr bwMode="auto">
          <a:xfrm>
            <a:off x="685800" y="1524000"/>
            <a:ext cx="8001000" cy="1187450"/>
          </a:xfrm>
          <a:prstGeom prst="rect">
            <a:avLst/>
          </a:prstGeom>
          <a:noFill/>
          <a:ln w="38100">
            <a:noFill/>
            <a:miter lim="800000"/>
            <a:headEnd/>
            <a:tailEnd/>
          </a:ln>
          <a:effectLst/>
        </p:spPr>
        <p:txBody>
          <a:bodyPr>
            <a:spAutoFit/>
          </a:bodyPr>
          <a:lstStyle/>
          <a:p>
            <a:pPr>
              <a:spcBef>
                <a:spcPct val="50000"/>
              </a:spcBef>
            </a:pPr>
            <a:r>
              <a:rPr lang="ja-JP" altLang="en-US"/>
              <a:t>作期は水の得られる時期，水稲以外の作物（野菜，果樹，チャなど）の忙しい時期などによって，左右され，必ずしも現場の農家では制御できない</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790888612"/>
      </p:ext>
    </p:extLst>
  </p:cSld>
  <p:clrMapOvr>
    <a:masterClrMapping/>
  </p:clrMapOvr>
  <mc:AlternateContent xmlns:mc="http://schemas.openxmlformats.org/markup-compatibility/2006">
    <mc:Choice xmlns:p14="http://schemas.microsoft.com/office/powerpoint/2010/main" Requires="p14">
      <p:transition spd="slow" p14:dur="2000" advTm="90030"/>
    </mc:Choice>
    <mc:Fallback>
      <p:transition spd="slow" advTm="90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2" x="1720850" y="2254250"/>
          <p14:tracePt t="786" x="1727200" y="2254250"/>
          <p14:tracePt t="801" x="1733550" y="2254250"/>
          <p14:tracePt t="809" x="1746250" y="2254250"/>
          <p14:tracePt t="818" x="1752600" y="2254250"/>
          <p14:tracePt t="818" x="1758950" y="2254250"/>
          <p14:tracePt t="835" x="1765300" y="2247900"/>
          <p14:tracePt t="849" x="1765300" y="2254250"/>
          <p14:tracePt t="870" x="1758950" y="2254250"/>
          <p14:tracePt t="883" x="1752600" y="2260600"/>
          <p14:tracePt t="883" x="1746250" y="2273300"/>
          <p14:tracePt t="902" x="1739900" y="2273300"/>
          <p14:tracePt t="902" x="1733550" y="2279650"/>
          <p14:tracePt t="918" x="1733550" y="2286000"/>
          <p14:tracePt t="918" x="1727200" y="2286000"/>
          <p14:tracePt t="918" x="1720850" y="2292350"/>
          <p14:tracePt t="938" x="1714500" y="2298700"/>
          <p14:tracePt t="950" x="1708150" y="2305050"/>
          <p14:tracePt t="966" x="1714500" y="2311400"/>
          <p14:tracePt t="989" x="1720850" y="2311400"/>
          <p14:tracePt t="1005" x="1727200" y="2311400"/>
          <p14:tracePt t="1005" x="1733550" y="2305050"/>
          <p14:tracePt t="1019" x="1739900" y="2298700"/>
          <p14:tracePt t="1019" x="1752600" y="2292350"/>
          <p14:tracePt t="1035" x="1758950" y="2286000"/>
          <p14:tracePt t="1035" x="1771650" y="2273300"/>
          <p14:tracePt t="1052" x="1784350" y="2266950"/>
          <p14:tracePt t="1052" x="1803400" y="2241550"/>
          <p14:tracePt t="1070" x="1822450" y="2228850"/>
          <p14:tracePt t="1070" x="1835150" y="2216150"/>
          <p14:tracePt t="1086" x="1847850" y="2203450"/>
          <p14:tracePt t="1086" x="1860550" y="2197100"/>
          <p14:tracePt t="1103" x="1866900" y="2190750"/>
          <p14:tracePt t="1103" x="1873250" y="2184400"/>
          <p14:tracePt t="1119" x="1885950" y="2178050"/>
          <p14:tracePt t="1119" x="1885950" y="2171700"/>
          <p14:tracePt t="1119" x="1892300" y="2165350"/>
          <p14:tracePt t="1138" x="1892300" y="2159000"/>
          <p14:tracePt t="1150" x="1892300" y="2146300"/>
          <p14:tracePt t="1150" x="1898650" y="2127250"/>
          <p14:tracePt t="1169" x="1898650" y="2114550"/>
          <p14:tracePt t="1169" x="1898650" y="2108200"/>
          <p14:tracePt t="1185" x="1892300" y="2101850"/>
          <p14:tracePt t="1185" x="1892300" y="2089150"/>
          <p14:tracePt t="1202" x="1892300" y="2082800"/>
          <p14:tracePt t="1202" x="1892300" y="2076450"/>
          <p14:tracePt t="1219" x="1898650" y="2063750"/>
          <p14:tracePt t="1233" x="1905000" y="2057400"/>
          <p14:tracePt t="1233" x="1911350" y="2057400"/>
          <p14:tracePt t="1252" x="1917700" y="2057400"/>
          <p14:tracePt t="1252" x="1924050" y="2057400"/>
          <p14:tracePt t="1268" x="1930400" y="2057400"/>
          <p14:tracePt t="1283" x="1936750" y="2063750"/>
          <p14:tracePt t="1283" x="1936750" y="2070100"/>
          <p14:tracePt t="1305" x="1943100" y="2070100"/>
          <p14:tracePt t="1317" x="1949450" y="2076450"/>
          <p14:tracePt t="1333" x="1955800" y="2076450"/>
          <p14:tracePt t="1350" x="1962150" y="2076450"/>
          <p14:tracePt t="1350" x="1974850" y="2082800"/>
          <p14:tracePt t="1370" x="1981200" y="2082800"/>
          <p14:tracePt t="1384" x="1993900" y="2082800"/>
          <p14:tracePt t="1401" x="2000250" y="2095500"/>
          <p14:tracePt t="1401" x="2006600" y="2095500"/>
          <p14:tracePt t="1420" x="2012950" y="2095500"/>
          <p14:tracePt t="1420" x="2012950" y="2101850"/>
          <p14:tracePt t="1437" x="2025650" y="2108200"/>
          <p14:tracePt t="1437" x="2032000" y="2108200"/>
          <p14:tracePt t="1453" x="2038350" y="2108200"/>
          <p14:tracePt t="1453" x="2044700" y="2108200"/>
          <p14:tracePt t="1469" x="2051050" y="2114550"/>
          <p14:tracePt t="1469" x="2057400" y="2114550"/>
          <p14:tracePt t="1487" x="2063750" y="2114550"/>
          <p14:tracePt t="1501" x="2070100" y="2114550"/>
          <p14:tracePt t="1501" x="2076450" y="2114550"/>
          <p14:tracePt t="1501" x="2082800" y="2114550"/>
          <p14:tracePt t="1522" x="2095500" y="2114550"/>
          <p14:tracePt t="1522" x="2101850" y="2114550"/>
          <p14:tracePt t="1537" x="2114550" y="2114550"/>
          <p14:tracePt t="1537" x="2127250" y="2108200"/>
          <p14:tracePt t="1553" x="2139950" y="2108200"/>
          <p14:tracePt t="1553" x="2159000" y="2101850"/>
          <p14:tracePt t="1570" x="2171700" y="2101850"/>
          <p14:tracePt t="1570" x="2190750" y="2095500"/>
          <p14:tracePt t="1570" x="2209800" y="2095500"/>
          <p14:tracePt t="1589" x="2228850" y="2089150"/>
          <p14:tracePt t="1601" x="2247900" y="2089150"/>
          <p14:tracePt t="1601" x="2292350" y="2089150"/>
          <p14:tracePt t="1620" x="2317750" y="2082800"/>
          <p14:tracePt t="1620" x="2343150" y="2082800"/>
          <p14:tracePt t="1637" x="2368550" y="2076450"/>
          <p14:tracePt t="1637" x="2400300" y="2070100"/>
          <p14:tracePt t="1653" x="2425700" y="2070100"/>
          <p14:tracePt t="1653" x="2489200" y="2057400"/>
          <p14:tracePt t="1670" x="2520950" y="2051050"/>
          <p14:tracePt t="1670" x="2552700" y="2044700"/>
          <p14:tracePt t="1687" x="2584450" y="2044700"/>
          <p14:tracePt t="1687" x="2616200" y="2038350"/>
          <p14:tracePt t="1704" x="2647950" y="2032000"/>
          <p14:tracePt t="1704" x="2679700" y="2032000"/>
          <p14:tracePt t="1721" x="2711450" y="2025650"/>
          <p14:tracePt t="1721" x="2762250" y="2019300"/>
          <p14:tracePt t="1738" x="2787650" y="2019300"/>
          <p14:tracePt t="1738" x="2813050" y="2019300"/>
          <p14:tracePt t="1754" x="2838450" y="2019300"/>
          <p14:tracePt t="1754" x="2857500" y="2019300"/>
          <p14:tracePt t="1770" x="2876550" y="2025650"/>
          <p14:tracePt t="1770" x="2895600" y="2025650"/>
          <p14:tracePt t="1770" x="2914650" y="2025650"/>
          <p14:tracePt t="1789" x="2933700" y="2032000"/>
          <p14:tracePt t="1802" x="2946400" y="2032000"/>
          <p14:tracePt t="1802" x="2971800" y="2038350"/>
          <p14:tracePt t="1821" x="2984500" y="2038350"/>
          <p14:tracePt t="1821" x="2990850" y="2044700"/>
          <p14:tracePt t="1838" x="3003550" y="2044700"/>
          <p14:tracePt t="1838" x="3009900" y="2044700"/>
          <p14:tracePt t="1854" x="3016250" y="2044700"/>
          <p14:tracePt t="1854" x="3016250" y="2051050"/>
          <p14:tracePt t="1871" x="3022600" y="2051050"/>
          <p14:tracePt t="1885" x="3028950" y="2057400"/>
          <p14:tracePt t="1902" x="3035300" y="2057400"/>
          <p14:tracePt t="1919" x="3048000" y="2057400"/>
          <p14:tracePt t="1936" x="3048000" y="2051050"/>
          <p14:tracePt t="1936" x="3054350" y="2051050"/>
          <p14:tracePt t="1936" x="3060700" y="2044700"/>
          <p14:tracePt t="1957" x="3067050" y="2038350"/>
          <p14:tracePt t="1957" x="3079750" y="2038350"/>
          <p14:tracePt t="1971" x="3086100" y="2038350"/>
          <p14:tracePt t="1971" x="3092450" y="2032000"/>
          <p14:tracePt t="1988" x="3098800" y="2032000"/>
          <p14:tracePt t="1988" x="3105150" y="2032000"/>
          <p14:tracePt t="2004" x="3111500" y="2038350"/>
          <p14:tracePt t="2004" x="3117850" y="2038350"/>
          <p14:tracePt t="2021" x="3124200" y="2038350"/>
          <p14:tracePt t="2021" x="3136900" y="2044700"/>
          <p14:tracePt t="2038" x="3143250" y="2044700"/>
          <p14:tracePt t="2038" x="3155950" y="2044700"/>
          <p14:tracePt t="2055" x="3162300" y="2044700"/>
          <p14:tracePt t="2055" x="3175000" y="2044700"/>
          <p14:tracePt t="2072" x="3187700" y="2044700"/>
          <p14:tracePt t="2072" x="3213100" y="2044700"/>
          <p14:tracePt t="2089" x="3225800" y="2044700"/>
          <p14:tracePt t="2089" x="3238500" y="2044700"/>
          <p14:tracePt t="2105" x="3251200" y="2044700"/>
          <p14:tracePt t="2105" x="3263900" y="2051050"/>
          <p14:tracePt t="2122" x="3276600" y="2057400"/>
          <p14:tracePt t="2122" x="3289300" y="2057400"/>
          <p14:tracePt t="2138" x="3308350" y="2063750"/>
          <p14:tracePt t="2138" x="3321050" y="2076450"/>
          <p14:tracePt t="2138" x="3333750" y="2082800"/>
          <p14:tracePt t="2157" x="3346450" y="2089150"/>
          <p14:tracePt t="2170" x="3359150" y="2095500"/>
          <p14:tracePt t="2170" x="3384550" y="2114550"/>
          <p14:tracePt t="2189" x="3397250" y="2120900"/>
          <p14:tracePt t="2189" x="3403600" y="2127250"/>
          <p14:tracePt t="2206" x="3409950" y="2133600"/>
          <p14:tracePt t="2206" x="3403600" y="2139950"/>
          <p14:tracePt t="2222" x="3397250" y="2139950"/>
          <p14:tracePt t="2237" x="3384550" y="2139950"/>
          <p14:tracePt t="2237" x="3371850" y="2139950"/>
          <p14:tracePt t="2237" x="3352800" y="2133600"/>
          <p14:tracePt t="2258" x="3333750" y="2133600"/>
          <p14:tracePt t="2258" x="3308350" y="2120900"/>
          <p14:tracePt t="2272" x="3289300" y="2114550"/>
          <p14:tracePt t="2272" x="3263900" y="2101850"/>
          <p14:tracePt t="2272" x="3232150" y="2082800"/>
          <p14:tracePt t="2292" x="3213100" y="2063750"/>
          <p14:tracePt t="2304" x="3187700" y="2044700"/>
          <p14:tracePt t="2304" x="3168650" y="2025650"/>
          <p14:tracePt t="2304" x="3155950" y="2000250"/>
          <p14:tracePt t="2325" x="3143250" y="1968500"/>
          <p14:tracePt t="2325" x="3136900" y="1936750"/>
          <p14:tracePt t="2339" x="3136900" y="1898650"/>
          <p14:tracePt t="2339" x="3143250" y="1860550"/>
          <p14:tracePt t="2356" x="3155950" y="1822450"/>
          <p14:tracePt t="2356" x="3168650" y="1778000"/>
          <p14:tracePt t="2373" x="3194050" y="1746250"/>
          <p14:tracePt t="2373" x="3251200" y="1670050"/>
          <p14:tracePt t="2390" x="3282950" y="1638300"/>
          <p14:tracePt t="2390" x="3321050" y="1612900"/>
          <p14:tracePt t="2406" x="3365500" y="1587500"/>
          <p14:tracePt t="2406" x="3409950" y="1568450"/>
          <p14:tracePt t="2423" x="3460750" y="1549400"/>
          <p14:tracePt t="2423" x="3505200" y="1536700"/>
          <p14:tracePt t="2439" x="3556000" y="1524000"/>
          <p14:tracePt t="2439" x="3657600" y="1524000"/>
          <p14:tracePt t="2458" x="3714750" y="1530350"/>
          <p14:tracePt t="2458" x="3765550" y="1543050"/>
          <p14:tracePt t="2473" x="3810000" y="1562100"/>
          <p14:tracePt t="2473" x="3860800" y="1587500"/>
          <p14:tracePt t="2489" x="3911600" y="1619250"/>
          <p14:tracePt t="2489" x="3956050" y="1651000"/>
          <p14:tracePt t="2506" x="4000500" y="1682750"/>
          <p14:tracePt t="2506" x="4038600" y="1714500"/>
          <p14:tracePt t="2506" x="4076700" y="1739900"/>
          <p14:tracePt t="2526" x="4108450" y="1771650"/>
          <p14:tracePt t="2538" x="4133850" y="1797050"/>
          <p14:tracePt t="2538" x="4159250" y="1828800"/>
          <p14:tracePt t="2558" x="4184650" y="1879600"/>
          <p14:tracePt t="2558" x="4191000" y="1905000"/>
          <p14:tracePt t="2573" x="4191000" y="1924050"/>
          <p14:tracePt t="2573" x="4184650" y="1949450"/>
          <p14:tracePt t="2590" x="4178300" y="1968500"/>
          <p14:tracePt t="2590" x="4165600" y="1981200"/>
          <p14:tracePt t="2607" x="4146550" y="2000250"/>
          <p14:tracePt t="2607" x="4127500" y="2012950"/>
          <p14:tracePt t="2607" x="4108450" y="2019300"/>
          <p14:tracePt t="2626" x="4083050" y="2032000"/>
          <p14:tracePt t="2626" x="4057650" y="2032000"/>
          <p14:tracePt t="2640" x="4032250" y="2038350"/>
          <p14:tracePt t="2640" x="4006850" y="2038350"/>
          <p14:tracePt t="2657" x="3987800" y="2038350"/>
          <p14:tracePt t="2657" x="3962400" y="2038350"/>
          <p14:tracePt t="2674" x="3943350" y="2032000"/>
          <p14:tracePt t="2674" x="3911600" y="2025650"/>
          <p14:tracePt t="2690" x="3898900" y="2019300"/>
          <p14:tracePt t="2690" x="3886200" y="2019300"/>
          <p14:tracePt t="2707" x="3879850" y="2012950"/>
          <p14:tracePt t="2707" x="3873500" y="2012950"/>
          <p14:tracePt t="2724" x="3867150" y="2012950"/>
          <p14:tracePt t="2724" x="3860800" y="2006600"/>
          <p14:tracePt t="2740" x="3854450" y="2006600"/>
          <p14:tracePt t="2756" x="3854450" y="2000250"/>
          <p14:tracePt t="2773" x="3848100" y="2006600"/>
          <p14:tracePt t="2857" x="3841750" y="2006600"/>
          <p14:tracePt t="2865" x="3835400" y="2006600"/>
          <p14:tracePt t="2872" x="3829050" y="2006600"/>
          <p14:tracePt t="2872" x="3822700" y="2012950"/>
          <p14:tracePt t="2872" x="3816350" y="2012950"/>
          <p14:tracePt t="2894" x="3803650" y="2012950"/>
          <p14:tracePt t="2906" x="3797300" y="2012950"/>
          <p14:tracePt t="2906" x="3784600" y="2012950"/>
          <p14:tracePt t="2926" x="3765550" y="2019300"/>
          <p14:tracePt t="2926" x="3759200" y="2019300"/>
          <p14:tracePt t="2941" x="3746500" y="2019300"/>
          <p14:tracePt t="2941" x="3740150" y="2019300"/>
          <p14:tracePt t="2958" x="3727450" y="2019300"/>
          <p14:tracePt t="2958" x="3721100" y="2019300"/>
          <p14:tracePt t="2958" x="3714750" y="2025650"/>
          <p14:tracePt t="2977" x="3708400" y="2025650"/>
          <p14:tracePt t="2977" x="3702050" y="2032000"/>
          <p14:tracePt t="2992" x="3695700" y="2032000"/>
          <p14:tracePt t="3006" x="3689350" y="2044700"/>
          <p14:tracePt t="3006" x="3683000" y="2051050"/>
          <p14:tracePt t="3025" x="3676650" y="2057400"/>
          <p14:tracePt t="3040" x="3676650" y="2063750"/>
          <p14:tracePt t="3040" x="3670300" y="2070100"/>
          <p14:tracePt t="3059" x="3657600" y="2082800"/>
          <p14:tracePt t="3073" x="3651250" y="2089150"/>
          <p14:tracePt t="3090" x="3644900" y="2089150"/>
          <p14:tracePt t="3090" x="3632200" y="2101850"/>
          <p14:tracePt t="3110" x="3625850" y="2108200"/>
          <p14:tracePt t="3110" x="3619500" y="2114550"/>
          <p14:tracePt t="3126" x="3613150" y="2120900"/>
          <p14:tracePt t="3126" x="3600450" y="2120900"/>
          <p14:tracePt t="3142" x="3594100" y="2127250"/>
          <p14:tracePt t="3142" x="3587750" y="2133600"/>
          <p14:tracePt t="3159" x="3575050" y="2139950"/>
          <p14:tracePt t="3159" x="3568700" y="2146300"/>
          <p14:tracePt t="3159" x="3562350" y="2152650"/>
          <p14:tracePt t="3178" x="3556000" y="2159000"/>
          <p14:tracePt t="3190" x="3543300" y="2159000"/>
          <p14:tracePt t="3190" x="3530600" y="2171700"/>
          <p14:tracePt t="3209" x="3524250" y="2171700"/>
          <p14:tracePt t="3209" x="3517900" y="2178050"/>
          <p14:tracePt t="3226" x="3511550" y="2178050"/>
          <p14:tracePt t="3240" x="3498850" y="2184400"/>
          <p14:tracePt t="3257" x="3492500" y="2184400"/>
          <p14:tracePt t="3274" x="3486150" y="2184400"/>
          <p14:tracePt t="3365" x="3479800" y="2184400"/>
          <p14:tracePt t="3389" x="3473450" y="2178050"/>
          <p14:tracePt t="3409" x="3473450" y="2171700"/>
          <p14:tracePt t="3433" x="3467100" y="2171700"/>
          <p14:tracePt t="3465" x="3473450" y="2165350"/>
          <p14:tracePt t="3561" x="3473450" y="2159000"/>
          <p14:tracePt t="3585" x="3479800" y="2152650"/>
          <p14:tracePt t="3605" x="3486150" y="2146300"/>
          <p14:tracePt t="3629" x="3492500" y="2146300"/>
          <p14:tracePt t="3716" x="3498850" y="2146300"/>
          <p14:tracePt t="3741" x="3498850" y="2152650"/>
          <p14:tracePt t="3769" x="3492500" y="2159000"/>
          <p14:tracePt t="3808" x="3486150" y="2159000"/>
          <p14:tracePt t="3829" x="3479800" y="2159000"/>
          <p14:tracePt t="3845" x="3473450" y="2159000"/>
          <p14:tracePt t="3869" x="3479800" y="2152650"/>
          <p14:tracePt t="3929" x="3473450" y="2152650"/>
          <p14:tracePt t="3997" x="3479800" y="2152650"/>
          <p14:tracePt t="4049" x="3486150" y="2152650"/>
          <p14:tracePt t="4069" x="3492500" y="2146300"/>
          <p14:tracePt t="4092" x="3492500" y="2139950"/>
          <p14:tracePt t="4125" x="3486150" y="2133600"/>
          <p14:tracePt t="4161" x="3486150" y="2127250"/>
          <p14:tracePt t="4176" x="3486150" y="2120900"/>
          <p14:tracePt t="4189" x="3486150" y="2114550"/>
          <p14:tracePt t="4205" x="3486150" y="2101850"/>
          <p14:tracePt t="4221" x="3486150" y="2095500"/>
          <p14:tracePt t="4237" x="3486150" y="2089150"/>
          <p14:tracePt t="4249" x="3479800" y="2089150"/>
          <p14:tracePt t="4309" x="3479800" y="2101850"/>
          <p14:tracePt t="4317" x="3473450" y="2108200"/>
          <p14:tracePt t="4327" x="3473450" y="2114550"/>
          <p14:tracePt t="4327" x="3467100" y="2120900"/>
          <p14:tracePt t="4346" x="3467100" y="2127250"/>
          <p14:tracePt t="4346" x="3460750" y="2133600"/>
          <p14:tracePt t="4362" x="3460750" y="2139950"/>
          <p14:tracePt t="4362" x="3460750" y="2146300"/>
          <p14:tracePt t="4379" x="3454400" y="2152650"/>
          <p14:tracePt t="4394" x="3454400" y="2159000"/>
          <p14:tracePt t="4411" x="3460750" y="2159000"/>
          <p14:tracePt t="4411" x="3467100" y="2152650"/>
          <p14:tracePt t="4430" x="3467100" y="2146300"/>
          <p14:tracePt t="4430" x="3473450" y="2139950"/>
          <p14:tracePt t="4446" x="3486150" y="2133600"/>
          <p14:tracePt t="4446" x="3492500" y="2127250"/>
          <p14:tracePt t="4463" x="3505200" y="2120900"/>
          <p14:tracePt t="4463" x="3524250" y="2114550"/>
          <p14:tracePt t="4480" x="3543300" y="2101850"/>
          <p14:tracePt t="4480" x="3587750" y="2095500"/>
          <p14:tracePt t="4497" x="3613150" y="2095500"/>
          <p14:tracePt t="4497" x="3638550" y="2089150"/>
          <p14:tracePt t="4514" x="3670300" y="2089150"/>
          <p14:tracePt t="4514" x="3702050" y="2095500"/>
          <p14:tracePt t="4530" x="3740150" y="2095500"/>
          <p14:tracePt t="4530" x="3778250" y="2101850"/>
          <p14:tracePt t="4530" x="3822700" y="2101850"/>
          <p14:tracePt t="4549" x="3867150" y="2108200"/>
          <p14:tracePt t="4561" x="3911600" y="2114550"/>
          <p14:tracePt t="4561" x="3956050" y="2120900"/>
          <p14:tracePt t="4561" x="4006850" y="2133600"/>
          <p14:tracePt t="4583" x="4057650" y="2139950"/>
          <p14:tracePt t="4583" x="4114800" y="2146300"/>
          <p14:tracePt t="4598" x="4171950" y="2152650"/>
          <p14:tracePt t="4598" x="4229100" y="2159000"/>
          <p14:tracePt t="4598" x="4286250" y="2165350"/>
          <p14:tracePt t="4617" x="4343400" y="2165350"/>
          <p14:tracePt t="4628" x="4400550" y="2165350"/>
          <p14:tracePt t="4628" x="4457700" y="2165350"/>
          <p14:tracePt t="4628" x="4521200" y="2159000"/>
          <p14:tracePt t="4650" x="4578350" y="2152650"/>
          <p14:tracePt t="4662" x="4629150" y="2139950"/>
          <p14:tracePt t="4662" x="4737100" y="2120900"/>
          <p14:tracePt t="4680" x="4787900" y="2114550"/>
          <p14:tracePt t="4680" x="4832350" y="2101850"/>
          <p14:tracePt t="4697" x="4876800" y="2095500"/>
          <p14:tracePt t="4697" x="4914900" y="2089150"/>
          <p14:tracePt t="4715" x="4953000" y="2082800"/>
          <p14:tracePt t="4715" x="5010150" y="2076450"/>
          <p14:tracePt t="4731" x="5035550" y="2076450"/>
          <p14:tracePt t="4731" x="5054600" y="2070100"/>
          <p14:tracePt t="4748" x="5067300" y="2070100"/>
          <p14:tracePt t="4748" x="5073650" y="2070100"/>
          <p14:tracePt t="4765" x="5080000" y="2070100"/>
          <p14:tracePt t="4779" x="5080000" y="2063750"/>
          <p14:tracePt t="4779" x="5067300" y="2057400"/>
          <p14:tracePt t="4799" x="5060950" y="2057400"/>
          <p14:tracePt t="4799" x="5054600" y="2057400"/>
          <p14:tracePt t="4815" x="5041900" y="2057400"/>
          <p14:tracePt t="4815" x="5029200" y="2051050"/>
          <p14:tracePt t="4831" x="5016500" y="2051050"/>
          <p14:tracePt t="4831" x="5010150" y="2051050"/>
          <p14:tracePt t="4831" x="4997450" y="2044700"/>
          <p14:tracePt t="4850" x="4991100" y="2044700"/>
          <p14:tracePt t="4862" x="4978400" y="2044700"/>
          <p14:tracePt t="4862" x="4972050" y="2044700"/>
          <p14:tracePt t="4882" x="4965700" y="2038350"/>
          <p14:tracePt t="4896" x="4978400" y="2038350"/>
          <p14:tracePt t="4918" x="4991100" y="2032000"/>
          <p14:tracePt t="4934" x="4997450" y="2032000"/>
          <p14:tracePt t="4946" x="5003800" y="2032000"/>
          <p14:tracePt t="4946" x="5010150" y="2032000"/>
          <p14:tracePt t="4966" x="5022850" y="2025650"/>
          <p14:tracePt t="4966" x="5029200" y="2025650"/>
          <p14:tracePt t="4982" x="5035550" y="2025650"/>
          <p14:tracePt t="4996" x="5041900" y="2025650"/>
          <p14:tracePt t="5014" x="5035550" y="2025650"/>
          <p14:tracePt t="5037" x="5029200" y="2025650"/>
          <p14:tracePt t="5053" x="5022850" y="2032000"/>
          <p14:tracePt t="5069" x="5016500" y="2032000"/>
          <p14:tracePt t="5085" x="5010150" y="2032000"/>
          <p14:tracePt t="5105" x="5003800" y="2032000"/>
          <p14:tracePt t="5145" x="4997450" y="2032000"/>
          <p14:tracePt t="5173" x="4991100" y="2032000"/>
          <p14:tracePt t="5189" x="4984750" y="2032000"/>
          <p14:tracePt t="5197" x="4978400" y="2032000"/>
          <p14:tracePt t="5205" x="4972050" y="2032000"/>
          <p14:tracePt t="5214" x="4965700" y="2038350"/>
          <p14:tracePt t="5214" x="4946650" y="2044700"/>
          <p14:tracePt t="5235" x="4933950" y="2044700"/>
          <p14:tracePt t="5235" x="4921250" y="2044700"/>
          <p14:tracePt t="5250" x="4908550" y="2051050"/>
          <p14:tracePt t="5250" x="4895850" y="2051050"/>
          <p14:tracePt t="5250" x="4883150" y="2051050"/>
          <p14:tracePt t="5269" x="4870450" y="2057400"/>
          <p14:tracePt t="5281" x="4857750" y="2057400"/>
          <p14:tracePt t="5281" x="4845050" y="2057400"/>
          <p14:tracePt t="5281" x="4826000" y="2051050"/>
          <p14:tracePt t="5303" x="4813300" y="2051050"/>
          <p14:tracePt t="5314" x="4800600" y="2051050"/>
          <p14:tracePt t="5314" x="4768850" y="2044700"/>
          <p14:tracePt t="5333" x="4749800" y="2038350"/>
          <p14:tracePt t="5333" x="4730750" y="2038350"/>
          <p14:tracePt t="5350" x="4711700" y="2032000"/>
          <p14:tracePt t="5350" x="4692650" y="2025650"/>
          <p14:tracePt t="5367" x="4673600" y="2019300"/>
          <p14:tracePt t="5367" x="4654550" y="2012950"/>
          <p14:tracePt t="5383" x="4635500" y="2006600"/>
          <p14:tracePt t="5383" x="4597400" y="2000250"/>
          <p14:tracePt t="5399" x="4584700" y="1993900"/>
          <p14:tracePt t="5399" x="4572000" y="1993900"/>
          <p14:tracePt t="5417" x="4559300" y="1987550"/>
          <p14:tracePt t="5417" x="4546600" y="1987550"/>
          <p14:tracePt t="5433" x="4533900" y="1987550"/>
          <p14:tracePt t="5433" x="4521200" y="1981200"/>
          <p14:tracePt t="5451" x="4514850" y="1974850"/>
          <p14:tracePt t="5466" x="4521200" y="1968500"/>
          <p14:tracePt t="5489" x="4527550" y="1968500"/>
          <p14:tracePt t="5498" x="4540250" y="1968500"/>
          <p14:tracePt t="5498" x="4552950" y="1968500"/>
          <p14:tracePt t="5518" x="4578350" y="1968500"/>
          <p14:tracePt t="5518" x="4591050" y="1968500"/>
          <p14:tracePt t="5534" x="4610100" y="1968500"/>
          <p14:tracePt t="5534" x="4635500" y="1974850"/>
          <p14:tracePt t="5550" x="4660900" y="1974850"/>
          <p14:tracePt t="5550" x="4686300" y="1974850"/>
          <p14:tracePt t="5550" x="4718050" y="1974850"/>
          <p14:tracePt t="5569" x="4749800" y="1974850"/>
          <p14:tracePt t="5582" x="4787900" y="1981200"/>
          <p14:tracePt t="5582" x="4819650" y="1981200"/>
          <p14:tracePt t="5602" x="4895850" y="1987550"/>
          <p14:tracePt t="5602" x="4933950" y="1987550"/>
          <p14:tracePt t="5618" x="4972050" y="1993900"/>
          <p14:tracePt t="5618" x="5010150" y="1993900"/>
          <p14:tracePt t="5634" x="5054600" y="2000250"/>
          <p14:tracePt t="5634" x="5092700" y="2000250"/>
          <p14:tracePt t="5650" x="5137150" y="2006600"/>
          <p14:tracePt t="5650" x="5175250" y="2006600"/>
          <p14:tracePt t="5650" x="5213350" y="2012950"/>
          <p14:tracePt t="5670" x="5251450" y="2019300"/>
          <p14:tracePt t="5682" x="5295900" y="2019300"/>
          <p14:tracePt t="5682" x="5372100" y="2025650"/>
          <p14:tracePt t="5701" x="5410200" y="2025650"/>
          <p14:tracePt t="5701" x="5448300" y="2025650"/>
          <p14:tracePt t="5717" x="5486400" y="2025650"/>
          <p14:tracePt t="5717" x="5524500" y="2025650"/>
          <p14:tracePt t="5734" x="5562600" y="2025650"/>
          <p14:tracePt t="5734" x="5632450" y="2032000"/>
          <p14:tracePt t="5751" x="5664200" y="2032000"/>
          <p14:tracePt t="5751" x="5689600" y="2032000"/>
          <p14:tracePt t="5767" x="5721350" y="2032000"/>
          <p14:tracePt t="5767" x="5746750" y="2032000"/>
          <p14:tracePt t="5784" x="5772150" y="2032000"/>
          <p14:tracePt t="5784" x="5791200" y="2032000"/>
          <p14:tracePt t="5801" x="5810250" y="2025650"/>
          <p14:tracePt t="5801" x="5842000" y="2025650"/>
          <p14:tracePt t="5818" x="5854700" y="2019300"/>
          <p14:tracePt t="5818" x="5867400" y="2019300"/>
          <p14:tracePt t="5835" x="5873750" y="2019300"/>
          <p14:tracePt t="5835" x="5880100" y="2019300"/>
          <p14:tracePt t="5851" x="5880100" y="2012950"/>
          <p14:tracePt t="5885" x="5873750" y="2006600"/>
          <p14:tracePt t="5901" x="5867400" y="2006600"/>
          <p14:tracePt t="5918" x="5861050" y="2000250"/>
          <p14:tracePt t="5929" x="5861050" y="1993900"/>
          <p14:tracePt t="5969" x="5867400" y="1993900"/>
          <p14:tracePt t="5985" x="5873750" y="1993900"/>
          <p14:tracePt t="5997" x="5880100" y="1987550"/>
          <p14:tracePt t="6005" x="5886450" y="1987550"/>
          <p14:tracePt t="6017" x="5892800" y="1987550"/>
          <p14:tracePt t="6017" x="5899150" y="1987550"/>
          <p14:tracePt t="6017" x="5905500" y="1987550"/>
          <p14:tracePt t="6038" x="5911850" y="1987550"/>
          <p14:tracePt t="6050" x="5918200" y="1987550"/>
          <p14:tracePt t="6050" x="5924550" y="1987550"/>
          <p14:tracePt t="6069" x="5930900" y="1993900"/>
          <p14:tracePt t="6069" x="5937250" y="1993900"/>
          <p14:tracePt t="6086" x="5949950" y="2000250"/>
          <p14:tracePt t="6105" x="5956300" y="2006600"/>
          <p14:tracePt t="6117" x="5962650" y="2006600"/>
          <p14:tracePt t="6117" x="5969000" y="2012950"/>
          <p14:tracePt t="6136" x="5981700" y="2019300"/>
          <p14:tracePt t="6136" x="5988050" y="2019300"/>
          <p14:tracePt t="6152" x="6007100" y="2025650"/>
          <p14:tracePt t="6152" x="6019800" y="2032000"/>
          <p14:tracePt t="6170" x="6064250" y="2044700"/>
          <p14:tracePt t="6170" x="6089650" y="2051050"/>
          <p14:tracePt t="6186" x="6115050" y="2057400"/>
          <p14:tracePt t="6186" x="6146800" y="2057400"/>
          <p14:tracePt t="6203" x="6178550" y="2063750"/>
          <p14:tracePt t="6203" x="6203950" y="2070100"/>
          <p14:tracePt t="6219" x="6235700" y="2076450"/>
          <p14:tracePt t="6219" x="6267450" y="2082800"/>
          <p14:tracePt t="6219" x="6292850" y="2089150"/>
          <p14:tracePt t="6238" x="6318250" y="2089150"/>
          <p14:tracePt t="6251" x="6343650" y="2095500"/>
          <p14:tracePt t="6251" x="6394450" y="2101850"/>
          <p14:tracePt t="6270" x="6419850" y="2101850"/>
          <p14:tracePt t="6270" x="6438900" y="2108200"/>
          <p14:tracePt t="6287" x="6464300" y="2108200"/>
          <p14:tracePt t="6287" x="6483350" y="2114550"/>
          <p14:tracePt t="6287" x="6502400" y="2114550"/>
          <p14:tracePt t="6307" x="6521450" y="2120900"/>
          <p14:tracePt t="6318" x="6540500" y="2120900"/>
          <p14:tracePt t="6318" x="6553200" y="2120900"/>
          <p14:tracePt t="6318" x="6572250" y="2120900"/>
          <p14:tracePt t="6339" x="6584950" y="2127250"/>
          <p14:tracePt t="6339" x="6591300" y="2127250"/>
          <p14:tracePt t="6353" x="6604000" y="2127250"/>
          <p14:tracePt t="6353" x="6610350" y="2127250"/>
          <p14:tracePt t="6370" x="6616700" y="2133600"/>
          <p14:tracePt t="6370" x="6623050" y="2133600"/>
          <p14:tracePt t="6387" x="6629400" y="2133600"/>
          <p14:tracePt t="6401" x="6623050" y="2133600"/>
          <p14:tracePt t="6441" x="6616700" y="2133600"/>
          <p14:tracePt t="6457" x="6610350" y="2133600"/>
          <p14:tracePt t="6478" x="6616700" y="2127250"/>
          <p14:tracePt t="6509" x="6623050" y="2120900"/>
          <p14:tracePt t="6525" x="6629400" y="2114550"/>
          <p14:tracePt t="6538" x="6635750" y="2108200"/>
          <p14:tracePt t="6554" x="6642100" y="2101850"/>
          <p14:tracePt t="6570" x="6648450" y="2101850"/>
          <p14:tracePt t="6585" x="6654800" y="2095500"/>
          <p14:tracePt t="6605" x="6648450" y="2101850"/>
          <p14:tracePt t="6673" x="6642100" y="2108200"/>
          <p14:tracePt t="6697" x="6635750" y="2108200"/>
          <p14:tracePt t="6709" x="6629400" y="2114550"/>
          <p14:tracePt t="6725" x="6623050" y="2114550"/>
          <p14:tracePt t="6742" x="6616700" y="2120900"/>
          <p14:tracePt t="6758" x="6610350" y="2120900"/>
          <p14:tracePt t="6794" x="6604000" y="2120900"/>
          <p14:tracePt t="6809" x="6597650" y="2120900"/>
          <p14:tracePt t="6830" x="6591300" y="2120900"/>
          <p14:tracePt t="6846" x="6584950" y="2120900"/>
          <p14:tracePt t="6869" x="6584950" y="2127250"/>
          <p14:tracePt t="6890" x="6578600" y="2133600"/>
          <p14:tracePt t="6921" x="6572250" y="2133600"/>
          <p14:tracePt t="6946" x="6565900" y="2133600"/>
          <p14:tracePt t="6957" x="6559550" y="2133600"/>
          <p14:tracePt t="6966" x="6553200" y="2133600"/>
          <p14:tracePt t="6974" x="6546850" y="2127250"/>
          <p14:tracePt t="6986" x="6540500" y="2127250"/>
          <p14:tracePt t="6986" x="6527800" y="2120900"/>
          <p14:tracePt t="7006" x="6521450" y="2120900"/>
          <p14:tracePt t="7006" x="6515100" y="2120900"/>
          <p14:tracePt t="7022" x="6508750" y="2114550"/>
          <p14:tracePt t="7022" x="6502400" y="2114550"/>
          <p14:tracePt t="7039" x="6496050" y="2114550"/>
          <p14:tracePt t="7039" x="6489700" y="2108200"/>
          <p14:tracePt t="7055" x="6483350" y="2108200"/>
          <p14:tracePt t="7055" x="6477000" y="2108200"/>
          <p14:tracePt t="7072" x="6470650" y="2101850"/>
          <p14:tracePt t="7087" x="6464300" y="2101850"/>
          <p14:tracePt t="7104" x="6457950" y="2101850"/>
          <p14:tracePt t="7121" x="6451600" y="2101850"/>
          <p14:tracePt t="7214" x="6445250" y="2101850"/>
          <p14:tracePt t="7230" x="6438900" y="2101850"/>
          <p14:tracePt t="7246" x="6432550" y="2101850"/>
          <p14:tracePt t="7258" x="6426200" y="2101850"/>
          <p14:tracePt t="7266" x="6419850" y="2101850"/>
          <p14:tracePt t="7274" x="6413500" y="2101850"/>
          <p14:tracePt t="7288" x="6407150" y="2101850"/>
          <p14:tracePt t="7288" x="6394450" y="2101850"/>
          <p14:tracePt t="7307" x="6388100" y="2101850"/>
          <p14:tracePt t="7307" x="6381750" y="2101850"/>
          <p14:tracePt t="7323" x="6375400" y="2101850"/>
          <p14:tracePt t="7323" x="6369050" y="2101850"/>
          <p14:tracePt t="7341" x="6362700" y="2101850"/>
          <p14:tracePt t="7354" x="6362700" y="2095500"/>
          <p14:tracePt t="7394" x="6362700" y="2089150"/>
          <p14:tracePt t="7410" x="6362700" y="2082800"/>
          <p14:tracePt t="7421" x="6362700" y="2076450"/>
          <p14:tracePt t="7437" x="6356350" y="2070100"/>
          <p14:tracePt t="7470" x="6350000" y="2070100"/>
          <p14:tracePt t="7490" x="6343650" y="2070100"/>
          <p14:tracePt t="7513" x="6337300" y="2063750"/>
          <p14:tracePt t="7537" x="6330950" y="2063750"/>
          <p14:tracePt t="7634" x="6324600" y="2070100"/>
          <p14:tracePt t="7661" x="6324600" y="2076450"/>
          <p14:tracePt t="7693" x="6330950" y="2076450"/>
          <p14:tracePt t="7902" x="6337300" y="2076450"/>
          <p14:tracePt t="7958" x="6337300" y="2070100"/>
          <p14:tracePt t="8002" x="6343650" y="2070100"/>
          <p14:tracePt t="8030" x="6337300" y="2070100"/>
          <p14:tracePt t="8089" x="6337300" y="2076450"/>
          <p14:tracePt t="8114" x="6330950" y="2082800"/>
          <p14:tracePt t="8142" x="6324600" y="2076450"/>
          <p14:tracePt t="8202" x="6318250" y="2082800"/>
          <p14:tracePt t="8242" x="6324600" y="2076450"/>
          <p14:tracePt t="8286" x="6324600" y="2070100"/>
          <p14:tracePt t="8302" x="6337300" y="2063750"/>
          <p14:tracePt t="8318" x="6343650" y="2057400"/>
          <p14:tracePt t="8324" x="6350000" y="2057400"/>
          <p14:tracePt t="8324" x="6356350" y="2051050"/>
          <p14:tracePt t="8343" x="6362700" y="2044700"/>
          <p14:tracePt t="8343" x="6375400" y="2044700"/>
          <p14:tracePt t="8343" x="6388100" y="2038350"/>
          <p14:tracePt t="8363" x="6400800" y="2032000"/>
          <p14:tracePt t="8375" x="6413500" y="2032000"/>
          <p14:tracePt t="8375" x="6445250" y="2019300"/>
          <p14:tracePt t="8393" x="6464300" y="2019300"/>
          <p14:tracePt t="8393" x="6477000" y="2012950"/>
          <p14:tracePt t="8410" x="6496050" y="2006600"/>
          <p14:tracePt t="8410" x="6515100" y="2006600"/>
          <p14:tracePt t="8427" x="6527800" y="2000250"/>
          <p14:tracePt t="8427" x="6565900" y="1993900"/>
          <p14:tracePt t="8443" x="6578600" y="1987550"/>
          <p14:tracePt t="8443" x="6597650" y="1987550"/>
          <p14:tracePt t="8460" x="6610350" y="1981200"/>
          <p14:tracePt t="8460" x="6623050" y="1981200"/>
          <p14:tracePt t="8477" x="6635750" y="1981200"/>
          <p14:tracePt t="8477" x="6654800" y="1974850"/>
          <p14:tracePt t="8494" x="6667500" y="1974850"/>
          <p14:tracePt t="8494" x="6692900" y="1974850"/>
          <p14:tracePt t="8511" x="6699250" y="1968500"/>
          <p14:tracePt t="8511" x="6711950" y="1968500"/>
          <p14:tracePt t="8527" x="6724650" y="1968500"/>
          <p14:tracePt t="8527" x="6737350" y="1968500"/>
          <p14:tracePt t="8544" x="6743700" y="1974850"/>
          <p14:tracePt t="8544" x="6756400" y="1974850"/>
          <p14:tracePt t="8544" x="6762750" y="1974850"/>
          <p14:tracePt t="8563" x="6775450" y="1974850"/>
          <p14:tracePt t="8575" x="6781800" y="1974850"/>
          <p14:tracePt t="8575" x="6794500" y="1974850"/>
          <p14:tracePt t="8595" x="6794500" y="1981200"/>
          <p14:tracePt t="8609" x="6800850" y="1981200"/>
          <p14:tracePt t="8626" x="6807200" y="1987550"/>
          <p14:tracePt t="8654" x="6800850" y="1987550"/>
          <p14:tracePt t="8670" x="6794500" y="1993900"/>
          <p14:tracePt t="8679" x="6781800" y="1993900"/>
          <p14:tracePt t="8679" x="6775450" y="1993900"/>
          <p14:tracePt t="8695" x="6762750" y="1993900"/>
          <p14:tracePt t="8695" x="6750050" y="1993900"/>
          <p14:tracePt t="8711" x="6737350" y="1993900"/>
          <p14:tracePt t="8711" x="6724650" y="1993900"/>
          <p14:tracePt t="8711" x="6705600" y="1993900"/>
          <p14:tracePt t="8730" x="6692900" y="1987550"/>
          <p14:tracePt t="8730" x="6673850" y="1987550"/>
          <p14:tracePt t="8745" x="6661150" y="1981200"/>
          <p14:tracePt t="8745" x="6648450" y="1981200"/>
          <p14:tracePt t="8761" x="6635750" y="1974850"/>
          <p14:tracePt t="8761" x="6629400" y="1974850"/>
          <p14:tracePt t="8778" x="6623050" y="1968500"/>
          <p14:tracePt t="8778" x="6623050" y="1962150"/>
          <p14:tracePt t="8778" x="6629400" y="1955800"/>
          <p14:tracePt t="8798" x="6629400" y="1949450"/>
          <p14:tracePt t="8798" x="6642100" y="1943100"/>
          <p14:tracePt t="8811" x="6654800" y="1936750"/>
          <p14:tracePt t="8811" x="6667500" y="1930400"/>
          <p14:tracePt t="8828" x="6686550" y="1924050"/>
          <p14:tracePt t="8828" x="6705600" y="1924050"/>
          <p14:tracePt t="8845" x="6724650" y="1917700"/>
          <p14:tracePt t="8845" x="6750050" y="1917700"/>
          <p14:tracePt t="8863" x="6807200" y="1917700"/>
          <p14:tracePt t="8863" x="6838950" y="1917700"/>
          <p14:tracePt t="8879" x="6864350" y="1917700"/>
          <p14:tracePt t="8879" x="6896100" y="1917700"/>
          <p14:tracePt t="8895" x="6927850" y="1924050"/>
          <p14:tracePt t="8895" x="6959600" y="1924050"/>
          <p14:tracePt t="8912" x="6997700" y="1924050"/>
          <p14:tracePt t="8912" x="7029450" y="1930400"/>
          <p14:tracePt t="8912" x="7061200" y="1930400"/>
          <p14:tracePt t="8931" x="7092950" y="1930400"/>
          <p14:tracePt t="8943" x="7124700" y="1930400"/>
          <p14:tracePt t="8943" x="7188200" y="1930400"/>
          <p14:tracePt t="8963" x="7219950" y="1930400"/>
          <p14:tracePt t="8963" x="7258050" y="1930400"/>
          <p14:tracePt t="8979" x="7289800" y="1930400"/>
          <p14:tracePt t="8979" x="7321550" y="1930400"/>
          <p14:tracePt t="8979" x="7353300" y="1930400"/>
          <p14:tracePt t="8998" x="7385050" y="1936750"/>
          <p14:tracePt t="9011" x="7423150" y="1936750"/>
          <p14:tracePt t="9011" x="7486650" y="1943100"/>
          <p14:tracePt t="9031" x="7518400" y="1943100"/>
          <p14:tracePt t="9031" x="7550150" y="1943100"/>
          <p14:tracePt t="9046" x="7581900" y="1943100"/>
          <p14:tracePt t="9046" x="7613650" y="1943100"/>
          <p14:tracePt t="9063" x="7639050" y="1943100"/>
          <p14:tracePt t="9063" x="7664450" y="1949450"/>
          <p14:tracePt t="9079" x="7689850" y="1943100"/>
          <p14:tracePt t="9079" x="7708900" y="1949450"/>
          <p14:tracePt t="9096" x="7727950" y="1949450"/>
          <p14:tracePt t="9096" x="7753350" y="1949450"/>
          <p14:tracePt t="9113" x="7759700" y="1949450"/>
          <p14:tracePt t="9113" x="7772400" y="1949450"/>
          <p14:tracePt t="9129" x="7778750" y="1949450"/>
          <p14:tracePt t="9144" x="7785100" y="1949450"/>
          <p14:tracePt t="9161" x="7778750" y="1949450"/>
          <p14:tracePt t="9202" x="7772400" y="1949450"/>
          <p14:tracePt t="9218" x="7759700" y="1949450"/>
          <p14:tracePt t="9230" x="7753350" y="1949450"/>
          <p14:tracePt t="9238" x="7740650" y="1955800"/>
          <p14:tracePt t="9247" x="7727950" y="1955800"/>
          <p14:tracePt t="9247" x="7715250" y="1955800"/>
          <p14:tracePt t="9263" x="7689850" y="1962150"/>
          <p14:tracePt t="9263" x="7664450" y="1962150"/>
          <p14:tracePt t="9280" x="7632700" y="1968500"/>
          <p14:tracePt t="9280" x="7594600" y="1974850"/>
          <p14:tracePt t="9280" x="7543800" y="1981200"/>
          <p14:tracePt t="9300" x="7480300" y="1987550"/>
          <p14:tracePt t="9311" x="7410450" y="2000250"/>
          <p14:tracePt t="9311" x="7245350" y="2019300"/>
          <p14:tracePt t="9331" x="7143750" y="2032000"/>
          <p14:tracePt t="9331" x="7035800" y="2044700"/>
          <p14:tracePt t="9348" x="6915150" y="2057400"/>
          <p14:tracePt t="9348" x="6788150" y="2076450"/>
          <p14:tracePt t="9363" x="6654800" y="2089150"/>
          <p14:tracePt t="9363" x="6508750" y="2108200"/>
          <p14:tracePt t="9363" x="6356350" y="2127250"/>
          <p14:tracePt t="9382" x="6203950" y="2139950"/>
          <p14:tracePt t="9395" x="6045200" y="2152650"/>
          <p14:tracePt t="9395" x="5721350" y="2178050"/>
          <p14:tracePt t="9414" x="5549900" y="2184400"/>
          <p14:tracePt t="9414" x="5384800" y="2190750"/>
          <p14:tracePt t="9430" x="5213350" y="2197100"/>
          <p14:tracePt t="9430" x="5041900" y="2197100"/>
          <p14:tracePt t="9447" x="4876800" y="2197100"/>
          <p14:tracePt t="9447" x="4533900" y="2203450"/>
          <p14:tracePt t="9464" x="4362450" y="2203450"/>
          <p14:tracePt t="9464" x="4191000" y="2209800"/>
          <p14:tracePt t="9480" x="4025900" y="2216150"/>
          <p14:tracePt t="9480" x="3860800" y="2222500"/>
          <p14:tracePt t="9497" x="3689350" y="2228850"/>
          <p14:tracePt t="9497" x="3530600" y="2235200"/>
          <p14:tracePt t="9514" x="3365500" y="2241550"/>
          <p14:tracePt t="9514" x="3060700" y="2254250"/>
          <p14:tracePt t="9531" x="2914650" y="2260600"/>
          <p14:tracePt t="9531" x="2774950" y="2266950"/>
          <p14:tracePt t="9548" x="2635250" y="2279650"/>
          <p14:tracePt t="9548" x="2501900" y="2286000"/>
          <p14:tracePt t="9564" x="2374900" y="2292350"/>
          <p14:tracePt t="9564" x="2254250" y="2298700"/>
          <p14:tracePt t="9564" x="2139950" y="2311400"/>
          <p14:tracePt t="9584" x="2032000" y="2317750"/>
          <p14:tracePt t="9596" x="1924050" y="2324100"/>
          <p14:tracePt t="9596" x="1739900" y="2324100"/>
          <p14:tracePt t="9615" x="1657350" y="2324100"/>
          <p14:tracePt t="9615" x="1581150" y="2324100"/>
          <p14:tracePt t="9631" x="1517650" y="2324100"/>
          <p14:tracePt t="9631" x="1460500" y="2317750"/>
          <p14:tracePt t="9648" x="1409700" y="2317750"/>
          <p14:tracePt t="9648" x="1365250" y="2311400"/>
          <p14:tracePt t="9648" x="1327150" y="2311400"/>
          <p14:tracePt t="9667" x="1301750" y="2311400"/>
          <p14:tracePt t="9679" x="1276350" y="2311400"/>
          <p14:tracePt t="9679" x="1257300" y="2311400"/>
          <p14:tracePt t="9699" x="1225550" y="2311400"/>
          <p14:tracePt t="9699" x="1219200" y="2311400"/>
          <p14:tracePt t="9715" x="1231900" y="2317750"/>
          <p14:tracePt t="9742" x="1238250" y="2317750"/>
          <p14:tracePt t="9751" x="1250950" y="2324100"/>
          <p14:tracePt t="9751" x="1263650" y="2324100"/>
          <p14:tracePt t="9765" x="1270000" y="2330450"/>
          <p14:tracePt t="9765" x="1282700" y="2330450"/>
          <p14:tracePt t="9782" x="1295400" y="2336800"/>
          <p14:tracePt t="9782" x="1301750" y="2336800"/>
          <p14:tracePt t="9799" x="1314450" y="2343150"/>
          <p14:tracePt t="9799" x="1320800" y="2343150"/>
          <p14:tracePt t="9815" x="1327150" y="2349500"/>
          <p14:tracePt t="9815" x="1346200" y="2349500"/>
          <p14:tracePt t="9832" x="1352550" y="2355850"/>
          <p14:tracePt t="9832" x="1358900" y="2355850"/>
          <p14:tracePt t="9848" x="1365250" y="2362200"/>
          <p14:tracePt t="9848" x="1371600" y="2362200"/>
          <p14:tracePt t="9866" x="1377950" y="2368550"/>
          <p14:tracePt t="9880" x="1377950" y="2374900"/>
          <p14:tracePt t="9914" x="1365250" y="2374900"/>
          <p14:tracePt t="9930" x="1358900" y="2374900"/>
          <p14:tracePt t="9938" x="1352550" y="2374900"/>
          <p14:tracePt t="9951" x="1339850" y="2374900"/>
          <p14:tracePt t="9967" x="1339850" y="2368550"/>
          <p14:tracePt t="9967" x="1333500" y="2368550"/>
          <p14:tracePt t="9984" x="1327150" y="2374900"/>
          <p14:tracePt t="9999" x="1320800" y="2374900"/>
          <p14:tracePt t="10014" x="1320800" y="2381250"/>
          <p14:tracePt t="10035" x="1327150" y="2387600"/>
          <p14:tracePt t="10058" x="1333500" y="2393950"/>
          <p14:tracePt t="10070" x="1339850" y="2400300"/>
          <p14:tracePt t="10086" x="1346200" y="2400300"/>
          <p14:tracePt t="10097" x="1352550" y="2406650"/>
          <p14:tracePt t="10097" x="1358900" y="2413000"/>
          <p14:tracePt t="10097" x="1365250" y="2413000"/>
          <p14:tracePt t="10119" x="1377950" y="2419350"/>
          <p14:tracePt t="10119" x="1384300" y="2425700"/>
          <p14:tracePt t="10133" x="1397000" y="2425700"/>
          <p14:tracePt t="10133" x="1409700" y="2432050"/>
          <p14:tracePt t="10150" x="1416050" y="2438400"/>
          <p14:tracePt t="10150" x="1428750" y="2438400"/>
          <p14:tracePt t="10168" x="1441450" y="2444750"/>
          <p14:tracePt t="10168" x="1454150" y="2451100"/>
          <p14:tracePt t="10183" x="1466850" y="2457450"/>
          <p14:tracePt t="10183" x="1485900" y="2463800"/>
          <p14:tracePt t="10200" x="1498600" y="2470150"/>
          <p14:tracePt t="10200" x="1504950" y="2476500"/>
          <p14:tracePt t="10218" x="1517650" y="2482850"/>
          <p14:tracePt t="10218" x="1530350" y="2489200"/>
          <p14:tracePt t="10233" x="1536700" y="2495550"/>
          <p14:tracePt t="10233" x="1549400" y="2501900"/>
          <p14:tracePt t="10251" x="1555750" y="2508250"/>
          <p14:tracePt t="10251" x="1562100" y="2508250"/>
          <p14:tracePt t="10268" x="1568450" y="2508250"/>
          <p14:tracePt t="10283" x="1574800" y="2508250"/>
          <p14:tracePt t="10298" x="1568450" y="2501900"/>
          <p14:tracePt t="10335" x="1562100" y="2501900"/>
          <p14:tracePt t="10358" x="1562100" y="2495550"/>
          <p14:tracePt t="10403" x="1568450" y="2495550"/>
          <p14:tracePt t="10419" x="1574800" y="2489200"/>
          <p14:tracePt t="10426" x="1581150" y="2489200"/>
          <p14:tracePt t="10432" x="1587500" y="2482850"/>
          <p14:tracePt t="10432" x="1600200" y="2476500"/>
          <p14:tracePt t="10450" x="1612900" y="2470150"/>
          <p14:tracePt t="10450" x="1625600" y="2463800"/>
          <p14:tracePt t="10467" x="1644650" y="2457450"/>
          <p14:tracePt t="10467" x="1676400" y="2438400"/>
          <p14:tracePt t="10485" x="1701800" y="2432050"/>
          <p14:tracePt t="10485" x="1727200" y="2425700"/>
          <p14:tracePt t="10500" x="1746250" y="2419350"/>
          <p14:tracePt t="10500" x="1778000" y="2406650"/>
          <p14:tracePt t="10518" x="1803400" y="2400300"/>
          <p14:tracePt t="10518" x="1835150" y="2400300"/>
          <p14:tracePt t="10534" x="1860550" y="2393950"/>
          <p14:tracePt t="10534" x="1917700" y="2387600"/>
          <p14:tracePt t="10552" x="1949450" y="2387600"/>
          <p14:tracePt t="10552" x="1981200" y="2381250"/>
          <p14:tracePt t="10567" x="2006600" y="2381250"/>
          <p14:tracePt t="10567" x="2038350" y="2381250"/>
          <p14:tracePt t="10584" x="2063750" y="2381250"/>
          <p14:tracePt t="10584" x="2095500" y="2381250"/>
          <p14:tracePt t="10584" x="2120900" y="2381250"/>
          <p14:tracePt t="10604" x="2146300" y="2381250"/>
          <p14:tracePt t="10616" x="2171700" y="2381250"/>
          <p14:tracePt t="10616" x="2209800" y="2381250"/>
          <p14:tracePt t="10635" x="2228850" y="2381250"/>
          <p14:tracePt t="10635" x="2241550" y="2374900"/>
          <p14:tracePt t="10651" x="2254250" y="2374900"/>
          <p14:tracePt t="10651" x="2266950" y="2374900"/>
          <p14:tracePt t="10668" x="2279650" y="2374900"/>
          <p14:tracePt t="10668" x="2286000" y="2374900"/>
          <p14:tracePt t="10668" x="2292350" y="2374900"/>
          <p14:tracePt t="10687" x="2298700" y="2374900"/>
          <p14:tracePt t="10699" x="2305050" y="2374900"/>
          <p14:tracePt t="10716" x="2298700" y="2381250"/>
          <p14:tracePt t="10738" x="2286000" y="2381250"/>
          <p14:tracePt t="10762" x="2279650" y="2387600"/>
          <p14:tracePt t="10771" x="2273300" y="2387600"/>
          <p14:tracePt t="10783" x="2266950" y="2393950"/>
          <p14:tracePt t="10783" x="2260600" y="2393950"/>
          <p14:tracePt t="10803" x="2254250" y="2400300"/>
          <p14:tracePt t="10817" x="2247900" y="2400300"/>
          <p14:tracePt t="10833" x="2241550" y="2406650"/>
          <p14:tracePt t="10851" x="2247900" y="2413000"/>
          <p14:tracePt t="10867" x="2247900" y="2419350"/>
          <p14:tracePt t="10890" x="2254250" y="2425700"/>
          <p14:tracePt t="10903" x="2260600" y="2425700"/>
          <p14:tracePt t="10919" x="2266950" y="2432050"/>
          <p14:tracePt t="10935" x="2273300" y="2432050"/>
          <p14:tracePt t="10950" x="2279650" y="2438400"/>
          <p14:tracePt t="10967" x="2286000" y="2438400"/>
          <p14:tracePt t="10984" x="2292350" y="2438400"/>
          <p14:tracePt t="11003" x="2292350" y="2444750"/>
          <p14:tracePt t="11039" x="2298700" y="2444750"/>
          <p14:tracePt t="11070" x="2305050" y="2444750"/>
          <p14:tracePt t="11082" x="2317750" y="2444750"/>
          <p14:tracePt t="11099" x="2317750" y="2451100"/>
          <p14:tracePt t="11107" x="2324100" y="2451100"/>
          <p14:tracePt t="11118" x="2330450" y="2451100"/>
          <p14:tracePt t="11118" x="2343150" y="2451100"/>
          <p14:tracePt t="11136" x="2349500" y="2457450"/>
          <p14:tracePt t="11136" x="2368550" y="2457450"/>
          <p14:tracePt t="11153" x="2374900" y="2457450"/>
          <p14:tracePt t="11153" x="2387600" y="2457450"/>
          <p14:tracePt t="11171" x="2400300" y="2457450"/>
          <p14:tracePt t="11171" x="2413000" y="2457450"/>
          <p14:tracePt t="11186" x="2425700" y="2463800"/>
          <p14:tracePt t="11186" x="2438400" y="2463800"/>
          <p14:tracePt t="11204" x="2444750" y="2463800"/>
          <p14:tracePt t="11204" x="2470150" y="2470150"/>
          <p14:tracePt t="11220" x="2476500" y="2476500"/>
          <p14:tracePt t="11220" x="2482850" y="2476500"/>
          <p14:tracePt t="11236" x="2489200" y="2476500"/>
          <p14:tracePt t="11236" x="2495550" y="2476500"/>
          <p14:tracePt t="11253" x="2501900" y="2476500"/>
          <p14:tracePt t="11268" x="2508250" y="2476500"/>
          <p14:tracePt t="11285" x="2501900" y="2470150"/>
          <p14:tracePt t="11339" x="2508250" y="2470150"/>
          <p14:tracePt t="11383" x="2520950" y="2470150"/>
          <p14:tracePt t="11391" x="2533650" y="2463800"/>
          <p14:tracePt t="11402" x="2546350" y="2463800"/>
          <p14:tracePt t="11402" x="2559050" y="2457450"/>
          <p14:tracePt t="11402" x="2578100" y="2457450"/>
          <p14:tracePt t="11423" x="2590800" y="2457450"/>
          <p14:tracePt t="11435" x="2609850" y="2457450"/>
          <p14:tracePt t="11435" x="2647950" y="2457450"/>
          <p14:tracePt t="11454" x="2667000" y="2463800"/>
          <p14:tracePt t="11454" x="2686050" y="2463800"/>
          <p14:tracePt t="11471" x="2698750" y="2470150"/>
          <p14:tracePt t="11471" x="2717800" y="2476500"/>
          <p14:tracePt t="11487" x="2736850" y="2476500"/>
          <p14:tracePt t="11487" x="2768600" y="2482850"/>
          <p14:tracePt t="11504" x="2787650" y="2482850"/>
          <p14:tracePt t="11504" x="2806700" y="2476500"/>
          <p14:tracePt t="11521" x="2825750" y="2476500"/>
          <p14:tracePt t="11521" x="2844800" y="2476500"/>
          <p14:tracePt t="11537" x="2870200" y="2476500"/>
          <p14:tracePt t="11537" x="2889250" y="2476500"/>
          <p14:tracePt t="11555" x="2914650" y="2476500"/>
          <p14:tracePt t="11555" x="2959100" y="2476500"/>
          <p14:tracePt t="11572" x="2984500" y="2482850"/>
          <p14:tracePt t="11572" x="3003550" y="2482850"/>
          <p14:tracePt t="11588" x="3028950" y="2482850"/>
          <p14:tracePt t="11588" x="3054350" y="2489200"/>
          <p14:tracePt t="11605" x="3073400" y="2489200"/>
          <p14:tracePt t="11605" x="3098800" y="2489200"/>
          <p14:tracePt t="11605" x="3117850" y="2489200"/>
          <p14:tracePt t="11624" x="3136900" y="2489200"/>
          <p14:tracePt t="11636" x="3162300" y="2489200"/>
          <p14:tracePt t="11636" x="3194050" y="2482850"/>
          <p14:tracePt t="11656" x="3213100" y="2482850"/>
          <p14:tracePt t="11656" x="3225800" y="2482850"/>
          <p14:tracePt t="11672" x="3238500" y="2482850"/>
          <p14:tracePt t="11672" x="3244850" y="2482850"/>
          <p14:tracePt t="11688" x="3251200" y="2482850"/>
          <p14:tracePt t="11688" x="3257550" y="2482850"/>
          <p14:tracePt t="11706" x="3263900" y="2489200"/>
          <p14:tracePt t="11724" x="3257550" y="2495550"/>
          <p14:tracePt t="11740" x="3251200" y="2495550"/>
          <p14:tracePt t="11740" x="3244850" y="2501900"/>
          <p14:tracePt t="11755" x="3238500" y="2501900"/>
          <p14:tracePt t="11755" x="3232150" y="2508250"/>
          <p14:tracePt t="11772" x="3219450" y="2514600"/>
          <p14:tracePt t="11772" x="3213100" y="2520950"/>
          <p14:tracePt t="11788" x="3200400" y="2527300"/>
          <p14:tracePt t="11788" x="3175000" y="2533650"/>
          <p14:tracePt t="11806" x="3168650" y="2540000"/>
          <p14:tracePt t="11806" x="3155950" y="2546350"/>
          <p14:tracePt t="11822" x="3143250" y="2552700"/>
          <p14:tracePt t="11822" x="3130550" y="2552700"/>
          <p14:tracePt t="11839" x="3124200" y="2559050"/>
          <p14:tracePt t="11839" x="3111500" y="2565400"/>
          <p14:tracePt t="11855" x="3098800" y="2565400"/>
          <p14:tracePt t="11855" x="3079750" y="2571750"/>
          <p14:tracePt t="11872" x="3067050" y="2571750"/>
          <p14:tracePt t="11872" x="3054350" y="2571750"/>
          <p14:tracePt t="11889" x="3035300" y="2571750"/>
          <p14:tracePt t="11889" x="3022600" y="2571750"/>
          <p14:tracePt t="11905" x="2997200" y="2571750"/>
          <p14:tracePt t="11905" x="2978150" y="2571750"/>
          <p14:tracePt t="11924" x="2927350" y="2565400"/>
          <p14:tracePt t="11924" x="2895600" y="2565400"/>
          <p14:tracePt t="11939" x="2863850" y="2559050"/>
          <p14:tracePt t="11939" x="2825750" y="2552700"/>
          <p14:tracePt t="11956" x="2794000" y="2546350"/>
          <p14:tracePt t="11956" x="2755900" y="2540000"/>
          <p14:tracePt t="11973" x="2711450" y="2533650"/>
          <p14:tracePt t="11973" x="2673350" y="2527300"/>
          <p14:tracePt t="11973" x="2635250" y="2520950"/>
          <p14:tracePt t="11992" x="2603500" y="2508250"/>
          <p14:tracePt t="12004" x="2565400" y="2495550"/>
          <p14:tracePt t="12004" x="2501900" y="2463800"/>
          <p14:tracePt t="12023" x="2476500" y="2444750"/>
          <p14:tracePt t="12023" x="2451100" y="2419350"/>
          <p14:tracePt t="12041" x="2432050" y="2393950"/>
          <p14:tracePt t="12041" x="2413000" y="2368550"/>
          <p14:tracePt t="12056" x="2400300" y="2343150"/>
          <p14:tracePt t="12056" x="2387600" y="2317750"/>
          <p14:tracePt t="12056" x="2381250" y="2292350"/>
          <p14:tracePt t="12075" x="2381250" y="2273300"/>
          <p14:tracePt t="12088" x="2381250" y="2247900"/>
          <p14:tracePt t="12088" x="2406650" y="2216150"/>
          <p14:tracePt t="12106" x="2425700" y="2197100"/>
          <p14:tracePt t="12106" x="2444750" y="2184400"/>
          <p14:tracePt t="12123" x="2470150" y="2165350"/>
          <p14:tracePt t="12123" x="2501900" y="2152650"/>
          <p14:tracePt t="12140" x="2533650" y="2139950"/>
          <p14:tracePt t="12140" x="2565400" y="2127250"/>
          <p14:tracePt t="12140" x="2603500" y="2114550"/>
          <p14:tracePt t="12159" x="2641600" y="2101850"/>
          <p14:tracePt t="12159" x="2679700" y="2095500"/>
          <p14:tracePt t="12173" x="2717800" y="2089150"/>
          <p14:tracePt t="12173" x="2762250" y="2076450"/>
          <p14:tracePt t="12190" x="2806700" y="2076450"/>
          <p14:tracePt t="12190" x="2851150" y="2070100"/>
          <p14:tracePt t="12207" x="2895600" y="2063750"/>
          <p14:tracePt t="12207" x="2990850" y="2063750"/>
          <p14:tracePt t="12224" x="3035300" y="2057400"/>
          <p14:tracePt t="12224" x="3086100" y="2057400"/>
          <p14:tracePt t="12240" x="3130550" y="2057400"/>
          <p14:tracePt t="12240" x="3181350" y="2057400"/>
          <p14:tracePt t="12257" x="3219450" y="2057400"/>
          <p14:tracePt t="12257" x="3263900" y="2057400"/>
          <p14:tracePt t="12273" x="3302000" y="2051050"/>
          <p14:tracePt t="12273" x="3378200" y="2057400"/>
          <p14:tracePt t="12292" x="3409950" y="2057400"/>
          <p14:tracePt t="12292" x="3441700" y="2063750"/>
          <p14:tracePt t="12308" x="3473450" y="2070100"/>
          <p14:tracePt t="12308" x="3498850" y="2076450"/>
          <p14:tracePt t="12324" x="3524250" y="2089150"/>
          <p14:tracePt t="12324" x="3549650" y="2095500"/>
          <p14:tracePt t="12324" x="3568700" y="2108200"/>
          <p14:tracePt t="12344" x="3587750" y="2120900"/>
          <p14:tracePt t="12355" x="3606800" y="2133600"/>
          <p14:tracePt t="12355" x="3619500" y="2152650"/>
          <p14:tracePt t="12355" x="3632200" y="2165350"/>
          <p14:tracePt t="12376" x="3638550" y="2178050"/>
          <p14:tracePt t="12376" x="3638550" y="2190750"/>
          <p14:tracePt t="12391" x="3644900" y="2203450"/>
          <p14:tracePt t="12391" x="3644900" y="2222500"/>
          <p14:tracePt t="12408" x="3638550" y="2235200"/>
          <p14:tracePt t="12408" x="3632200" y="2247900"/>
          <p14:tracePt t="12424" x="3625850" y="2266950"/>
          <p14:tracePt t="12424" x="3619500" y="2286000"/>
          <p14:tracePt t="12424" x="3606800" y="2298700"/>
          <p14:tracePt t="12443" x="3594100" y="2317750"/>
          <p14:tracePt t="12455" x="3581400" y="2336800"/>
          <p14:tracePt t="12455" x="3556000" y="2374900"/>
          <p14:tracePt t="12474" x="3536950" y="2387600"/>
          <p14:tracePt t="12474" x="3524250" y="2406650"/>
          <p14:tracePt t="12491" x="3505200" y="2425700"/>
          <p14:tracePt t="12491" x="3486150" y="2438400"/>
          <p14:tracePt t="12508" x="3473450" y="2451100"/>
          <p14:tracePt t="12508" x="3441700" y="2476500"/>
          <p14:tracePt t="12524" x="3422650" y="2482850"/>
          <p14:tracePt t="12524" x="3409950" y="2489200"/>
          <p14:tracePt t="12541" x="3397250" y="2495550"/>
          <p14:tracePt t="12541" x="3384550" y="2501900"/>
          <p14:tracePt t="12558" x="3365500" y="2508250"/>
          <p14:tracePt t="12558" x="3352800" y="2508250"/>
          <p14:tracePt t="12575" x="3340100" y="2514600"/>
          <p14:tracePt t="12575" x="3314700" y="2514600"/>
          <p14:tracePt t="12592" x="3295650" y="2520950"/>
          <p14:tracePt t="12592" x="3282950" y="2520950"/>
          <p14:tracePt t="12608" x="3263900" y="2520950"/>
          <p14:tracePt t="12608" x="3244850" y="2520950"/>
          <p14:tracePt t="12625" x="3232150" y="2520950"/>
          <p14:tracePt t="12625" x="3213100" y="2520950"/>
          <p14:tracePt t="12625" x="3194050" y="2520950"/>
          <p14:tracePt t="12643" x="3175000" y="2520950"/>
          <p14:tracePt t="12656" x="3162300" y="2520950"/>
          <p14:tracePt t="12656" x="3124200" y="2514600"/>
          <p14:tracePt t="12676" x="3111500" y="2508250"/>
          <p14:tracePt t="12676" x="3092450" y="2508250"/>
          <p14:tracePt t="12692" x="3079750" y="2501900"/>
          <p14:tracePt t="12692" x="3067050" y="2495550"/>
          <p14:tracePt t="12692" x="3048000" y="2489200"/>
          <p14:tracePt t="12711" x="3035300" y="2489200"/>
          <p14:tracePt t="12723" x="3022600" y="2482850"/>
          <p14:tracePt t="12723" x="3016250" y="2482850"/>
          <p14:tracePt t="12723" x="3003550" y="2482850"/>
          <p14:tracePt t="12745" x="2997200" y="2476500"/>
          <p14:tracePt t="12757" x="2984500" y="2476500"/>
          <p14:tracePt t="12757" x="2978150" y="2476500"/>
          <p14:tracePt t="12775" x="2971800" y="2476500"/>
          <p14:tracePt t="12791" x="2971800" y="2470150"/>
          <p14:tracePt t="12811" x="2978150" y="2470150"/>
          <p14:tracePt t="12824" x="2984500" y="2463800"/>
          <p14:tracePt t="12824" x="2990850" y="2463800"/>
          <p14:tracePt t="12842" x="2997200" y="2463800"/>
          <p14:tracePt t="12842" x="3003550" y="2457450"/>
          <p14:tracePt t="12859" x="3009900" y="2457450"/>
          <p14:tracePt t="12859" x="3016250" y="2457450"/>
          <p14:tracePt t="12876" x="3022600" y="2457450"/>
          <p14:tracePt t="12876" x="3028950" y="2457450"/>
          <p14:tracePt t="12892" x="3035300" y="2451100"/>
          <p14:tracePt t="12907" x="3041650" y="2451100"/>
          <p14:tracePt t="12924" x="3048000" y="2451100"/>
          <p14:tracePt t="12942" x="3048000" y="2444750"/>
          <p14:tracePt t="12975" x="3048000" y="2451100"/>
          <p14:tracePt t="13059" x="3054350" y="2451100"/>
          <p14:tracePt t="13087" x="3060700" y="2444750"/>
          <p14:tracePt t="13123" x="3067050" y="2444750"/>
          <p14:tracePt t="13163" x="3067050" y="2451100"/>
          <p14:tracePt t="13207" x="3060700" y="2451100"/>
          <p14:tracePt t="13299" x="3054350" y="2444750"/>
          <p14:tracePt t="13327" x="3060700" y="2444750"/>
          <p14:tracePt t="13395" x="3067050" y="2438400"/>
          <p14:tracePt t="13439" x="3073400" y="2438400"/>
          <p14:tracePt t="13463" x="3079750" y="2438400"/>
          <p14:tracePt t="13479" x="3086100" y="2444750"/>
          <p14:tracePt t="13491" x="3092450" y="2444750"/>
          <p14:tracePt t="13507" x="3105150" y="2444750"/>
          <p14:tracePt t="13523" x="3111500" y="2444750"/>
          <p14:tracePt t="13539" x="3117850" y="2444750"/>
          <p14:tracePt t="13551" x="3124200" y="2451100"/>
          <p14:tracePt t="13567" x="3136900" y="2457450"/>
          <p14:tracePt t="13583" x="3143250" y="2457450"/>
          <p14:tracePt t="13599" x="3149600" y="2463800"/>
          <p14:tracePt t="13611" x="3155950" y="2463800"/>
          <p14:tracePt t="13627" x="3168650" y="2470150"/>
          <p14:tracePt t="13643" x="3175000" y="2470150"/>
          <p14:tracePt t="13660" x="3181350" y="2476500"/>
          <p14:tracePt t="13660" x="3194050" y="2476500"/>
          <p14:tracePt t="13680" x="3206750" y="2482850"/>
          <p14:tracePt t="13680" x="3213100" y="2482850"/>
          <p14:tracePt t="13696" x="3225800" y="2482850"/>
          <p14:tracePt t="13696" x="3232150" y="2482850"/>
          <p14:tracePt t="13712" x="3244850" y="2489200"/>
          <p14:tracePt t="13712" x="3257550" y="2489200"/>
          <p14:tracePt t="13729" x="3270250" y="2489200"/>
          <p14:tracePt t="13729" x="3282950" y="2495550"/>
          <p14:tracePt t="13729" x="3295650" y="2495550"/>
          <p14:tracePt t="13748" x="3308350" y="2495550"/>
          <p14:tracePt t="13760" x="3321050" y="2495550"/>
          <p14:tracePt t="13760" x="3340100" y="2501900"/>
          <p14:tracePt t="13780" x="3371850" y="2501900"/>
          <p14:tracePt t="13780" x="3390900" y="2508250"/>
          <p14:tracePt t="13796" x="3409950" y="2508250"/>
          <p14:tracePt t="13796" x="3435350" y="2508250"/>
          <p14:tracePt t="13812" x="3460750" y="2508250"/>
          <p14:tracePt t="13812" x="3486150" y="2508250"/>
          <p14:tracePt t="13829" x="3517900" y="2508250"/>
          <p14:tracePt t="13829" x="3581400" y="2508250"/>
          <p14:tracePt t="13846" x="3619500" y="2508250"/>
          <p14:tracePt t="13846" x="3663950" y="2514600"/>
          <p14:tracePt t="13863" x="3702050" y="2514600"/>
          <p14:tracePt t="13863" x="3746500" y="2508250"/>
          <p14:tracePt t="13879" x="3797300" y="2514600"/>
          <p14:tracePt t="13879" x="3841750" y="2514600"/>
          <p14:tracePt t="13896" x="3892550" y="2514600"/>
          <p14:tracePt t="13896" x="3994150" y="2514600"/>
          <p14:tracePt t="13912" x="4044950" y="2514600"/>
          <p14:tracePt t="13912" x="4095750" y="2514600"/>
          <p14:tracePt t="13929" x="4152900" y="2514600"/>
          <p14:tracePt t="13929" x="4203700" y="2514600"/>
          <p14:tracePt t="13946" x="4260850" y="2508250"/>
          <p14:tracePt t="13946" x="4318000" y="2508250"/>
          <p14:tracePt t="13964" x="4432300" y="2501900"/>
          <p14:tracePt t="13964" x="4489450" y="2495550"/>
          <p14:tracePt t="13980" x="4552950" y="2495550"/>
          <p14:tracePt t="13980" x="4610100" y="2495550"/>
          <p14:tracePt t="13996" x="4667250" y="2489200"/>
          <p14:tracePt t="13996" x="4718050" y="2489200"/>
          <p14:tracePt t="14013" x="4775200" y="2489200"/>
          <p14:tracePt t="14013" x="4883150" y="2482850"/>
          <p14:tracePt t="14032" x="4933950" y="2482850"/>
          <p14:tracePt t="14045" x="4984750" y="2482850"/>
          <p14:tracePt t="14045" x="5080000" y="2482850"/>
          <p14:tracePt t="14064" x="5124450" y="2482850"/>
          <p14:tracePt t="14064" x="5168900" y="2482850"/>
          <p14:tracePt t="14081" x="5213350" y="2482850"/>
          <p14:tracePt t="14081" x="5251450" y="2489200"/>
          <p14:tracePt t="14081" x="5283200" y="2489200"/>
          <p14:tracePt t="14099" x="5308600" y="2495550"/>
          <p14:tracePt t="14111" x="5334000" y="2495550"/>
          <p14:tracePt t="14111" x="5359400" y="2495550"/>
          <p14:tracePt t="14111" x="5378450" y="2501900"/>
          <p14:tracePt t="14132" x="5391150" y="2501900"/>
          <p14:tracePt t="14132" x="5397500" y="2501900"/>
          <p14:tracePt t="14147" x="5403850" y="2501900"/>
          <p14:tracePt t="14162" x="5410200" y="2508250"/>
          <p14:tracePt t="14179" x="5403850" y="2508250"/>
          <p14:tracePt t="14179" x="5397500" y="2501900"/>
          <p14:tracePt t="14197" x="5391150" y="2501900"/>
          <p14:tracePt t="14197" x="5378450" y="2501900"/>
          <p14:tracePt t="14213" x="5365750" y="2501900"/>
          <p14:tracePt t="14213" x="5359400" y="2501900"/>
          <p14:tracePt t="14230" x="5353050" y="2495550"/>
          <p14:tracePt t="14230" x="5346700" y="2495550"/>
          <p14:tracePt t="14247" x="5340350" y="2495550"/>
          <p14:tracePt t="14247" x="5334000" y="2495550"/>
          <p14:tracePt t="14264" x="5327650" y="2501900"/>
          <p14:tracePt t="14287" x="5334000" y="2508250"/>
          <p14:tracePt t="14303" x="5340350" y="2514600"/>
          <p14:tracePt t="14312" x="5346700" y="2514600"/>
          <p14:tracePt t="14312" x="5365750" y="2527300"/>
          <p14:tracePt t="14332" x="5372100" y="2527300"/>
          <p14:tracePt t="14332" x="5384800" y="2533650"/>
          <p14:tracePt t="14348" x="5403850" y="2540000"/>
          <p14:tracePt t="14348" x="5416550" y="2552700"/>
          <p14:tracePt t="14364" x="5429250" y="2559050"/>
          <p14:tracePt t="14364" x="5448300" y="2565400"/>
          <p14:tracePt t="14381" x="5467350" y="2578100"/>
          <p14:tracePt t="14381" x="5486400" y="2584450"/>
          <p14:tracePt t="14381" x="5505450" y="2590800"/>
          <p14:tracePt t="14400" x="5530850" y="2603500"/>
          <p14:tracePt t="14412" x="5549900" y="2609850"/>
          <p14:tracePt t="14412" x="5568950" y="2609850"/>
          <p14:tracePt t="14432" x="5607050" y="2622550"/>
          <p14:tracePt t="14432" x="5619750" y="2628900"/>
          <p14:tracePt t="14448" x="5638800" y="2635250"/>
          <p14:tracePt t="14448" x="5651500" y="2641600"/>
          <p14:tracePt t="14465" x="5657850" y="2641600"/>
          <p14:tracePt t="14465" x="5670550" y="2647950"/>
          <p14:tracePt t="14465" x="5676900" y="2647950"/>
          <p14:tracePt t="14484" x="5683250" y="2654300"/>
          <p14:tracePt t="14496" x="5689600" y="2654300"/>
          <p14:tracePt t="14496" x="5708650" y="2654300"/>
          <p14:tracePt t="14515" x="5715000" y="2654300"/>
          <p14:tracePt t="14515" x="5721350" y="2647950"/>
          <p14:tracePt t="14531" x="5734050" y="2647950"/>
          <p14:tracePt t="14531" x="5746750" y="2641600"/>
          <p14:tracePt t="14549" x="5759450" y="2641600"/>
          <p14:tracePt t="14549" x="5797550" y="2628900"/>
          <p14:tracePt t="14565" x="5816600" y="2622550"/>
          <p14:tracePt t="14565" x="5848350" y="2616200"/>
          <p14:tracePt t="14581" x="5880100" y="2603500"/>
          <p14:tracePt t="14581" x="5911850" y="2597150"/>
          <p14:tracePt t="14599" x="5956300" y="2590800"/>
          <p14:tracePt t="14599" x="6000750" y="2590800"/>
          <p14:tracePt t="14615" x="6051550" y="2584450"/>
          <p14:tracePt t="14615" x="6165850" y="2578100"/>
          <p14:tracePt t="14633" x="6229350" y="2578100"/>
          <p14:tracePt t="14633" x="6299200" y="2578100"/>
          <p14:tracePt t="14649" x="6375400" y="2584450"/>
          <p14:tracePt t="14649" x="6451600" y="2584450"/>
          <p14:tracePt t="14665" x="6527800" y="2590800"/>
          <p14:tracePt t="14665" x="6610350" y="2590800"/>
          <p14:tracePt t="14665" x="6692900" y="2597150"/>
          <p14:tracePt t="14684" x="6775450" y="2597150"/>
          <p14:tracePt t="14697" x="6858000" y="2597150"/>
          <p14:tracePt t="14697" x="7023100" y="2603500"/>
          <p14:tracePt t="14716" x="7099300" y="2603500"/>
          <p14:tracePt t="14716" x="7175500" y="2603500"/>
          <p14:tracePt t="14733" x="7251700" y="2609850"/>
          <p14:tracePt t="14733" x="7327900" y="2609850"/>
          <p14:tracePt t="14749" x="7397750" y="2609850"/>
          <p14:tracePt t="14749" x="7467600" y="2609850"/>
          <p14:tracePt t="14749" x="7537450" y="2609850"/>
          <p14:tracePt t="14768" x="7607300" y="2603500"/>
          <p14:tracePt t="14780" x="7670800" y="2603500"/>
          <p14:tracePt t="14780" x="7727950" y="2603500"/>
          <p14:tracePt t="14801" x="7842250" y="2603500"/>
          <p14:tracePt t="14801" x="7893050" y="2603500"/>
          <p14:tracePt t="14817" x="7943850" y="2603500"/>
          <p14:tracePt t="14817" x="7988300" y="2603500"/>
          <p14:tracePt t="14833" x="8032750" y="2603500"/>
          <p14:tracePt t="14833" x="8070850" y="2603500"/>
          <p14:tracePt t="14833" x="8108950" y="2603500"/>
          <p14:tracePt t="14852" x="8147050" y="2603500"/>
          <p14:tracePt t="14852" x="8178800" y="2603500"/>
          <p14:tracePt t="14866" x="8204200" y="2603500"/>
          <p14:tracePt t="14866" x="8229600" y="2603500"/>
          <p14:tracePt t="14883" x="8242300" y="2603500"/>
          <p14:tracePt t="14883" x="8255000" y="2603500"/>
          <p14:tracePt t="14900" x="8261350" y="2603500"/>
          <p14:tracePt t="14914" x="8255000" y="2603500"/>
          <p14:tracePt t="14914" x="8223250" y="2609850"/>
          <p14:tracePt t="14933" x="8197850" y="2609850"/>
          <p14:tracePt t="14933" x="8159750" y="2616200"/>
          <p14:tracePt t="14949" x="8121650" y="2616200"/>
          <p14:tracePt t="14949" x="8070850" y="2622550"/>
          <p14:tracePt t="14967" x="8013700" y="2628900"/>
          <p14:tracePt t="14967" x="7950200" y="2635250"/>
          <p14:tracePt t="14984" x="7797800" y="2654300"/>
          <p14:tracePt t="14984" x="7715250" y="2660650"/>
          <p14:tracePt t="15000" x="7620000" y="2667000"/>
          <p14:tracePt t="15000" x="7518400" y="2673350"/>
          <p14:tracePt t="15017" x="7410450" y="2686050"/>
          <p14:tracePt t="15017" x="7289800" y="2692400"/>
          <p14:tracePt t="15034" x="7169150" y="2698750"/>
          <p14:tracePt t="15034" x="7035800" y="2711450"/>
          <p14:tracePt t="15034" x="6896100" y="2717800"/>
          <p14:tracePt t="15052" x="6756400" y="2724150"/>
          <p14:tracePt t="15065" x="6604000" y="2736850"/>
          <p14:tracePt t="15065" x="6286500" y="2749550"/>
          <p14:tracePt t="15085" x="6121400" y="2755900"/>
          <p14:tracePt t="15085" x="5956300" y="2762250"/>
          <p14:tracePt t="15101" x="5784850" y="2762250"/>
          <p14:tracePt t="15101" x="5613400" y="2762250"/>
          <p14:tracePt t="15101" x="5435600" y="2762250"/>
          <p14:tracePt t="15120" x="5257800" y="2762250"/>
          <p14:tracePt t="15131" x="5080000" y="2755900"/>
          <p14:tracePt t="15131" x="4908550" y="2755900"/>
          <p14:tracePt t="15131" x="4730750" y="2755900"/>
          <p14:tracePt t="15153" x="4552950" y="2755900"/>
          <p14:tracePt t="15153" x="4375150" y="2755900"/>
          <p14:tracePt t="15168" x="4197350" y="2755900"/>
          <p14:tracePt t="15168" x="4019550" y="2755900"/>
          <p14:tracePt t="15184" x="3848100" y="2762250"/>
          <p14:tracePt t="15184" x="3676650" y="2762250"/>
          <p14:tracePt t="15201" x="3511550" y="2762250"/>
          <p14:tracePt t="15201" x="3346450" y="2768600"/>
          <p14:tracePt t="15201" x="3187700" y="2768600"/>
          <p14:tracePt t="15220" x="3035300" y="2781300"/>
          <p14:tracePt t="15220" x="2882900" y="2781300"/>
          <p14:tracePt t="15233" x="2743200" y="2787650"/>
          <p14:tracePt t="15233" x="2603500" y="2787650"/>
          <p14:tracePt t="15251" x="2476500" y="2794000"/>
          <p14:tracePt t="15251" x="2355850" y="2794000"/>
          <p14:tracePt t="15268" x="2235200" y="2800350"/>
          <p14:tracePt t="15268" x="2025650" y="2806700"/>
          <p14:tracePt t="15284" x="1924050" y="2819400"/>
          <p14:tracePt t="15284" x="1835150" y="2825750"/>
          <p14:tracePt t="15302" x="1746250" y="2838450"/>
          <p14:tracePt t="15302" x="1663700" y="2851150"/>
          <p14:tracePt t="15319" x="1587500" y="2863850"/>
          <p14:tracePt t="15319" x="1524000" y="2876550"/>
          <p14:tracePt t="15334" x="1466850" y="2889250"/>
          <p14:tracePt t="15334" x="1384300" y="2901950"/>
          <p14:tracePt t="15353" x="1352550" y="2914650"/>
          <p14:tracePt t="15353" x="1327150" y="2921000"/>
          <p14:tracePt t="15369" x="1314450" y="2927350"/>
          <p14:tracePt t="15369" x="1301750" y="2933700"/>
          <p14:tracePt t="15385" x="1295400" y="2933700"/>
          <p14:tracePt t="15399" x="1295400" y="2940050"/>
          <p14:tracePt t="15416" x="1301750" y="2940050"/>
          <p14:tracePt t="15416" x="1320800" y="2927350"/>
          <p14:tracePt t="15436" x="1333500" y="2927350"/>
          <p14:tracePt t="15449" x="1352550" y="2914650"/>
          <p14:tracePt t="15449" x="1377950" y="2901950"/>
          <p14:tracePt t="15469" x="1390650" y="2895600"/>
          <p14:tracePt t="15469" x="1403350" y="2889250"/>
          <p14:tracePt t="15485" x="1416050" y="2882900"/>
          <p14:tracePt t="15485" x="1428750" y="2876550"/>
          <p14:tracePt t="15501" x="1435100" y="2870200"/>
          <p14:tracePt t="15501" x="1447800" y="2870200"/>
          <p14:tracePt t="15501" x="1454150" y="2863850"/>
          <p14:tracePt t="15521" x="1460500" y="2863850"/>
          <p14:tracePt t="15521" x="1466850" y="2857500"/>
          <p14:tracePt t="15535" x="1479550" y="2857500"/>
          <p14:tracePt t="15535" x="1485900" y="2851150"/>
          <p14:tracePt t="15552" x="1498600" y="2851150"/>
          <p14:tracePt t="15552" x="1511300" y="2851150"/>
          <p14:tracePt t="15569" x="1524000" y="2844800"/>
          <p14:tracePt t="15569" x="1568450" y="2844800"/>
          <p14:tracePt t="15585" x="1600200" y="2851150"/>
          <p14:tracePt t="15585" x="1631950" y="2851150"/>
          <p14:tracePt t="15602" x="1670050" y="2857500"/>
          <p14:tracePt t="15602" x="1708150" y="2870200"/>
          <p14:tracePt t="15619" x="1752600" y="2876550"/>
          <p14:tracePt t="15619" x="1803400" y="2889250"/>
          <p14:tracePt t="15635" x="1847850" y="2901950"/>
          <p14:tracePt t="15635" x="1962150" y="2927350"/>
          <p14:tracePt t="15653" x="2019300" y="2940050"/>
          <p14:tracePt t="15653" x="2076450" y="2946400"/>
          <p14:tracePt t="15669" x="2133600" y="2952750"/>
          <p14:tracePt t="15669" x="2197100" y="2959100"/>
          <p14:tracePt t="15685" x="2260600" y="2959100"/>
          <p14:tracePt t="15685" x="2330450" y="2965450"/>
          <p14:tracePt t="15685" x="2393950" y="2965450"/>
          <p14:tracePt t="15705" x="2457450" y="2965450"/>
          <p14:tracePt t="15717" x="2527300" y="2971800"/>
          <p14:tracePt t="15717" x="2654300" y="2971800"/>
          <p14:tracePt t="15737" x="2724150" y="2971800"/>
          <p14:tracePt t="15737" x="2787650" y="2971800"/>
          <p14:tracePt t="15753" x="2851150" y="2965450"/>
          <p14:tracePt t="15753" x="2914650" y="2965450"/>
          <p14:tracePt t="15770" x="2971800" y="2959100"/>
          <p14:tracePt t="15770" x="3035300" y="2952750"/>
          <p14:tracePt t="15770" x="3086100" y="2952750"/>
          <p14:tracePt t="15788" x="3143250" y="2946400"/>
          <p14:tracePt t="15800" x="3194050" y="2940050"/>
          <p14:tracePt t="15800" x="3238500" y="2933700"/>
          <p14:tracePt t="15821" x="3321050" y="2921000"/>
          <p14:tracePt t="15821" x="3359150" y="2921000"/>
          <p14:tracePt t="15836" x="3390900" y="2921000"/>
          <p14:tracePt t="15836" x="3416300" y="2914650"/>
          <p14:tracePt t="15853" x="3441700" y="2914650"/>
          <p14:tracePt t="15853" x="3467100" y="2914650"/>
          <p14:tracePt t="15869" x="3486150" y="2914650"/>
          <p14:tracePt t="15869" x="3517900" y="2914650"/>
          <p14:tracePt t="15886" x="3530600" y="2914650"/>
          <p14:tracePt t="15886" x="3536950" y="2914650"/>
          <p14:tracePt t="15903" x="3549650" y="2914650"/>
          <p14:tracePt t="15918" x="3549650" y="2908300"/>
          <p14:tracePt t="15960" x="3536950" y="2908300"/>
          <p14:tracePt t="15975" x="3530600" y="2908300"/>
          <p14:tracePt t="15992" x="3524250" y="2908300"/>
          <p14:tracePt t="16004" x="3511550" y="2901950"/>
          <p14:tracePt t="16019" x="3511550" y="2895600"/>
          <p14:tracePt t="16088" x="3517900" y="2895600"/>
          <p14:tracePt t="16104" x="3524250" y="2895600"/>
          <p14:tracePt t="16124" x="3524250" y="2901950"/>
          <p14:tracePt t="16179" x="3530600" y="2908300"/>
          <p14:tracePt t="16232" x="3530600" y="2914650"/>
          <p14:tracePt t="16251" x="3530600" y="2921000"/>
          <p14:tracePt t="16284" x="3536950" y="2921000"/>
          <p14:tracePt t="16419" x="3543300" y="2921000"/>
          <p14:tracePt t="16464" x="3536950" y="2921000"/>
          <p14:tracePt t="16500" x="3530600" y="2921000"/>
          <p14:tracePt t="16539" x="3524250" y="2921000"/>
          <p14:tracePt t="16567" x="3517900" y="2927350"/>
          <p14:tracePt t="16592" x="3524250" y="2927350"/>
          <p14:tracePt t="16712" x="3530600" y="2927350"/>
          <p14:tracePt t="16732" x="3536950" y="2927350"/>
          <p14:tracePt t="16764" x="3543300" y="2933700"/>
          <p14:tracePt t="16832" x="3549650" y="2927350"/>
          <p14:tracePt t="16844" x="3556000" y="2933700"/>
          <p14:tracePt t="16860" x="3562350" y="2933700"/>
          <p14:tracePt t="16876" x="3568700" y="2940050"/>
          <p14:tracePt t="16912" x="3575050" y="2940050"/>
          <p14:tracePt t="16936" x="3581400" y="2940050"/>
          <p14:tracePt t="16960" x="3581400" y="2946400"/>
          <p14:tracePt t="16972" x="3587750" y="2946400"/>
          <p14:tracePt t="16987" x="3594100" y="2946400"/>
          <p14:tracePt t="17004" x="3600450" y="2946400"/>
          <p14:tracePt t="17023" x="3606800" y="2946400"/>
          <p14:tracePt t="17048" x="3606800" y="2940050"/>
          <p14:tracePt t="17072" x="3613150" y="2933700"/>
          <p14:tracePt t="17092" x="3619500" y="2927350"/>
          <p14:tracePt t="17116" x="3625850" y="2927350"/>
          <p14:tracePt t="17144" x="3632200" y="2921000"/>
          <p14:tracePt t="17176" x="3638550" y="2921000"/>
          <p14:tracePt t="17200" x="3644900" y="2914650"/>
          <p14:tracePt t="17220" x="3651250" y="2914650"/>
          <p14:tracePt t="17236" x="3657600" y="2914650"/>
          <p14:tracePt t="17252" x="3663950" y="2914650"/>
          <p14:tracePt t="17260" x="3670300" y="2921000"/>
          <p14:tracePt t="17260" x="3676650" y="2921000"/>
          <p14:tracePt t="17274" x="3683000" y="2921000"/>
          <p14:tracePt t="17274" x="3689350" y="2921000"/>
          <p14:tracePt t="17291" x="3695700" y="2921000"/>
          <p14:tracePt t="17291" x="3702050" y="2921000"/>
          <p14:tracePt t="17308" x="3708400" y="2927350"/>
          <p14:tracePt t="17308" x="3714750" y="2927350"/>
          <p14:tracePt t="17325" x="3721100" y="2927350"/>
          <p14:tracePt t="17340" x="3727450" y="2933700"/>
          <p14:tracePt t="17356" x="3721100" y="2940050"/>
          <p14:tracePt t="17392" x="3714750" y="2946400"/>
          <p14:tracePt t="17416" x="3708400" y="2952750"/>
          <p14:tracePt t="17440" x="3702050" y="2959100"/>
          <p14:tracePt t="17460" x="3702050" y="2965450"/>
          <p14:tracePt t="17483" x="3702050" y="2959100"/>
          <p14:tracePt t="17572" x="3708400" y="2965450"/>
          <p14:tracePt t="17656" x="3702050" y="2965450"/>
          <p14:tracePt t="17684" x="3695700" y="2971800"/>
          <p14:tracePt t="17708" x="3695700" y="2978150"/>
          <p14:tracePt t="17744" x="3689350" y="2984500"/>
          <p14:tracePt t="17792" x="3689350" y="2990850"/>
          <p14:tracePt t="17828" x="3695700" y="2990850"/>
          <p14:tracePt t="18008" x="3695700" y="2984500"/>
          <p14:tracePt t="18104" x="3689350" y="2978150"/>
          <p14:tracePt t="18172" x="3683000" y="2984500"/>
          <p14:tracePt t="18196" x="3689350" y="2990850"/>
          <p14:tracePt t="18220" x="3695700" y="2997200"/>
          <p14:tracePt t="18264" x="3702050" y="2990850"/>
          <p14:tracePt t="18280" x="3708400" y="2997200"/>
          <p14:tracePt t="18292" x="3714750" y="2990850"/>
          <p14:tracePt t="18308" x="3721100" y="2990850"/>
          <p14:tracePt t="18324" x="3727450" y="2990850"/>
          <p14:tracePt t="18369" x="3733800" y="3003550"/>
          <p14:tracePt t="18392" x="3740150" y="3009900"/>
          <p14:tracePt t="18436" x="3746500" y="3009900"/>
          <p14:tracePt t="18464" x="3752850" y="3009900"/>
          <p14:tracePt t="18488" x="3759200" y="3003550"/>
          <p14:tracePt t="18524" x="3765550" y="2997200"/>
          <p14:tracePt t="18548" x="3771900" y="2990850"/>
          <p14:tracePt t="18632" x="3771900" y="2997200"/>
          <p14:tracePt t="18641" x="3778250" y="2997200"/>
          <p14:tracePt t="18644" x="3790950" y="3003550"/>
          <p14:tracePt t="18644" x="3797300" y="3009900"/>
          <p14:tracePt t="18662" x="3803650" y="3016250"/>
          <p14:tracePt t="18662" x="3816350" y="3022600"/>
          <p14:tracePt t="18679" x="3829050" y="3035300"/>
          <p14:tracePt t="18679" x="3841750" y="3048000"/>
          <p14:tracePt t="18696" x="3854450" y="3067050"/>
          <p14:tracePt t="18696" x="3879850" y="3098800"/>
          <p14:tracePt t="18713" x="3886200" y="3111500"/>
          <p14:tracePt t="18713" x="3898900" y="3130550"/>
          <p14:tracePt t="18729" x="3911600" y="3143250"/>
          <p14:tracePt t="18729" x="3924300" y="3162300"/>
          <p14:tracePt t="18747" x="3930650" y="3175000"/>
          <p14:tracePt t="18747" x="3937000" y="3194050"/>
          <p14:tracePt t="18747" x="3943350" y="3213100"/>
          <p14:tracePt t="18765" x="3943350" y="3225800"/>
          <p14:tracePt t="18777" x="3949700" y="3244850"/>
          <p14:tracePt t="18777" x="3943350" y="3276600"/>
          <p14:tracePt t="18798" x="3937000" y="3289300"/>
          <p14:tracePt t="18798" x="3924300" y="3302000"/>
          <p14:tracePt t="18814" x="3911600" y="3314700"/>
          <p14:tracePt t="18814" x="3892550" y="3327400"/>
          <p14:tracePt t="18830" x="3873500" y="3346450"/>
          <p14:tracePt t="18830" x="3848100" y="3359150"/>
          <p14:tracePt t="18830" x="3816350" y="3378200"/>
          <p14:tracePt t="18849" x="3790950" y="3397250"/>
          <p14:tracePt t="18861" x="3759200" y="3409950"/>
          <p14:tracePt t="18861" x="3689350" y="3441700"/>
          <p14:tracePt t="18882" x="3657600" y="3454400"/>
          <p14:tracePt t="18882" x="3619500" y="3473450"/>
          <p14:tracePt t="18897" x="3587750" y="3492500"/>
          <p14:tracePt t="18897" x="3556000" y="3505200"/>
          <p14:tracePt t="18913" x="3517900" y="3517900"/>
          <p14:tracePt t="18913" x="3486150" y="3530600"/>
          <p14:tracePt t="18930" x="3454400" y="3543300"/>
          <p14:tracePt t="18930" x="3384550" y="3562350"/>
          <p14:tracePt t="18947" x="3352800" y="3575050"/>
          <p14:tracePt t="18947" x="3321050" y="3581400"/>
          <p14:tracePt t="18963" x="3289300" y="3594100"/>
          <p14:tracePt t="18963" x="3257550" y="3606800"/>
          <p14:tracePt t="18980" x="3225800" y="3613150"/>
          <p14:tracePt t="18980" x="3194050" y="3625850"/>
          <p14:tracePt t="18997" x="3168650" y="3638550"/>
          <p14:tracePt t="18997" x="3117850" y="3663950"/>
          <p14:tracePt t="19014" x="3098800" y="3676650"/>
          <p14:tracePt t="19014" x="3073400" y="3689350"/>
          <p14:tracePt t="19030" x="3060700" y="3702050"/>
          <p14:tracePt t="19030" x="3041650" y="3708400"/>
          <p14:tracePt t="19047" x="3028950" y="3721100"/>
          <p14:tracePt t="19047" x="3003550" y="3727450"/>
          <p14:tracePt t="19064" x="2997200" y="3733800"/>
          <p14:tracePt t="19064" x="2984500" y="3733800"/>
          <p14:tracePt t="19081" x="2978150" y="3733800"/>
          <p14:tracePt t="19081" x="2971800" y="3733800"/>
          <p14:tracePt t="19097" x="2965450" y="3727450"/>
          <p14:tracePt t="19112" x="2965450" y="3721100"/>
          <p14:tracePt t="19129" x="2965450" y="3714750"/>
          <p14:tracePt t="19146" x="2971800" y="3708400"/>
          <p14:tracePt t="19146" x="2978150" y="3702050"/>
          <p14:tracePt t="19165" x="2984500" y="3689350"/>
          <p14:tracePt t="19165" x="2990850" y="3683000"/>
          <p14:tracePt t="19181" x="2997200" y="3676650"/>
          <p14:tracePt t="19181" x="3003550" y="3670300"/>
          <p14:tracePt t="19197" x="3009900" y="3663950"/>
          <p14:tracePt t="19197" x="3022600" y="3651250"/>
          <p14:tracePt t="19197" x="3022600" y="3644900"/>
          <p14:tracePt t="19217" x="3028950" y="3638550"/>
          <p14:tracePt t="19229" x="3035300" y="3625850"/>
          <p14:tracePt t="19229" x="3041650" y="3613150"/>
          <p14:tracePt t="19248" x="3048000" y="3600450"/>
          <p14:tracePt t="19248" x="3048000" y="3594100"/>
          <p14:tracePt t="19265" x="3048000" y="3587750"/>
          <p14:tracePt t="19279" x="3054350" y="3587750"/>
          <p14:tracePt t="19361" x="3054350" y="3581400"/>
          <p14:tracePt t="19380" x="3060700" y="3581400"/>
          <p14:tracePt t="19404" x="3067050" y="3581400"/>
          <p14:tracePt t="19424" x="3073400" y="3575050"/>
          <p14:tracePt t="19448" x="3073400" y="3568700"/>
          <p14:tracePt t="19465" x="3073400" y="3562350"/>
          <p14:tracePt t="19480" x="3079750" y="3556000"/>
          <p14:tracePt t="19485" x="3079750" y="3549650"/>
          <p14:tracePt t="19497" x="3079750" y="3543300"/>
          <p14:tracePt t="19497" x="3079750" y="3536950"/>
          <p14:tracePt t="19517" x="3079750" y="3530600"/>
          <p14:tracePt t="19530" x="3079750" y="3524250"/>
          <p14:tracePt t="19547" x="3079750" y="3530600"/>
          <p14:tracePt t="19592" x="3073400" y="3536950"/>
          <p14:tracePt t="19605" x="3067050" y="3536950"/>
          <p14:tracePt t="19629" x="3067050" y="3543300"/>
          <p14:tracePt t="19644" x="3060700" y="3543300"/>
          <p14:tracePt t="19660" x="3048000" y="3536950"/>
          <p14:tracePt t="19672" x="3041650" y="3530600"/>
          <p14:tracePt t="19688" x="3041650" y="3524250"/>
          <p14:tracePt t="19697" x="3028950" y="3517900"/>
          <p14:tracePt t="19714" x="3028950" y="3511550"/>
          <p14:tracePt t="19714" x="3022600" y="3505200"/>
          <p14:tracePt t="19733" x="3016250" y="3498850"/>
          <p14:tracePt t="19748" x="3009900" y="3492500"/>
          <p14:tracePt t="19765" x="3003550" y="3486150"/>
          <p14:tracePt t="19781" x="3003550" y="3479800"/>
          <p14:tracePt t="19781" x="3003550" y="3473450"/>
          <p14:tracePt t="19802" x="3003550" y="3467100"/>
          <p14:tracePt t="19824" x="3009900" y="3467100"/>
          <p14:tracePt t="19840" x="3022600" y="3460750"/>
          <p14:tracePt t="19853" x="3028950" y="3460750"/>
          <p14:tracePt t="19869" x="3035300" y="3460750"/>
          <p14:tracePt t="19881" x="3041650" y="3460750"/>
          <p14:tracePt t="19881" x="3054350" y="3454400"/>
          <p14:tracePt t="19902" x="3067050" y="3454400"/>
          <p14:tracePt t="19902" x="3079750" y="3454400"/>
          <p14:tracePt t="19917" x="3086100" y="3454400"/>
          <p14:tracePt t="19917" x="3105150" y="3454400"/>
          <p14:tracePt t="19934" x="3117850" y="3460750"/>
          <p14:tracePt t="19934" x="3136900" y="3460750"/>
          <p14:tracePt t="19950" x="3155950" y="3467100"/>
          <p14:tracePt t="19950" x="3200400" y="3467100"/>
          <p14:tracePt t="19967" x="3219450" y="3473450"/>
          <p14:tracePt t="19967" x="3244850" y="3473450"/>
          <p14:tracePt t="19983" x="3263900" y="3473450"/>
          <p14:tracePt t="19983" x="3282950" y="3473450"/>
          <p14:tracePt t="20000" x="3302000" y="3473450"/>
          <p14:tracePt t="20000" x="3321050" y="3473450"/>
          <p14:tracePt t="20017" x="3340100" y="3473450"/>
          <p14:tracePt t="20017" x="3371850" y="3473450"/>
          <p14:tracePt t="20034" x="3384550" y="3467100"/>
          <p14:tracePt t="20034" x="3397250" y="3467100"/>
          <p14:tracePt t="20051" x="3409950" y="3467100"/>
          <p14:tracePt t="20051" x="3416300" y="3467100"/>
          <p14:tracePt t="20067" x="3429000" y="3460750"/>
          <p14:tracePt t="20067" x="3454400" y="3460750"/>
          <p14:tracePt t="20085" x="3467100" y="3460750"/>
          <p14:tracePt t="20085" x="3479800" y="3460750"/>
          <p14:tracePt t="20101" x="3492500" y="3460750"/>
          <p14:tracePt t="20101" x="3505200" y="3460750"/>
          <p14:tracePt t="20118" x="3517900" y="3460750"/>
          <p14:tracePt t="20118" x="3530600" y="3460750"/>
          <p14:tracePt t="20134" x="3543300" y="3460750"/>
          <p14:tracePt t="20134" x="3556000" y="3460750"/>
          <p14:tracePt t="20134" x="3562350" y="3460750"/>
          <p14:tracePt t="20154" x="3575050" y="3460750"/>
          <p14:tracePt t="20166" x="3587750" y="3467100"/>
          <p14:tracePt t="20166" x="3613150" y="3467100"/>
          <p14:tracePt t="20186" x="3619500" y="3467100"/>
          <p14:tracePt t="20186" x="3632200" y="3467100"/>
          <p14:tracePt t="20202" x="3644900" y="3467100"/>
          <p14:tracePt t="20202" x="3651250" y="3467100"/>
          <p14:tracePt t="20219" x="3663950" y="3473450"/>
          <p14:tracePt t="20219" x="3676650" y="3473450"/>
          <p14:tracePt t="20219" x="3683000" y="3473450"/>
          <p14:tracePt t="20237" x="3695700" y="3473450"/>
          <p14:tracePt t="20249" x="3702050" y="3473450"/>
          <p14:tracePt t="20249" x="3721100" y="3473450"/>
          <p14:tracePt t="20269" x="3727450" y="3473450"/>
          <p14:tracePt t="20269" x="3733800" y="3473450"/>
          <p14:tracePt t="20285" x="3733800" y="3467100"/>
          <p14:tracePt t="20285" x="3740150" y="3467100"/>
          <p14:tracePt t="20304" x="3752850" y="3460750"/>
          <p14:tracePt t="20316" x="3759200" y="3454400"/>
          <p14:tracePt t="20333" x="3765550" y="3448050"/>
          <p14:tracePt t="20350" x="3771900" y="3441700"/>
          <p14:tracePt t="20366" x="3778250" y="3441700"/>
          <p14:tracePt t="20366" x="3784600" y="3441700"/>
          <p14:tracePt t="20385" x="3790950" y="3441700"/>
          <p14:tracePt t="20401" x="3797300" y="3448050"/>
          <p14:tracePt t="20417" x="3803650" y="3448050"/>
          <p14:tracePt t="20433" x="3803650" y="3454400"/>
          <p14:tracePt t="20450" x="3810000" y="3460750"/>
          <p14:tracePt t="20468" x="3816350" y="3467100"/>
          <p14:tracePt t="20485" x="3822700" y="3467100"/>
          <p14:tracePt t="20520" x="3822700" y="3473450"/>
          <p14:tracePt t="20553" x="3816350" y="3479800"/>
          <p14:tracePt t="20632" x="3816350" y="3486150"/>
          <p14:tracePt t="20685" x="3822700" y="3486150"/>
          <p14:tracePt t="20725" x="3829050" y="3486150"/>
          <p14:tracePt t="20753" x="3835400" y="3486150"/>
          <p14:tracePt t="20784" x="3835400" y="3492500"/>
          <p14:tracePt t="20800" x="3848100" y="3498850"/>
          <p14:tracePt t="20813" x="3854450" y="3505200"/>
          <p14:tracePt t="20821" x="3867150" y="3511550"/>
          <p14:tracePt t="20821" x="3879850" y="3517900"/>
          <p14:tracePt t="20837" x="3886200" y="3517900"/>
          <p14:tracePt t="20837" x="3905250" y="3524250"/>
          <p14:tracePt t="20854" x="3917950" y="3530600"/>
          <p14:tracePt t="20854" x="3930650" y="3536950"/>
          <p14:tracePt t="20870" x="3943350" y="3543300"/>
          <p14:tracePt t="20870" x="3956050" y="3543300"/>
          <p14:tracePt t="20870" x="3962400" y="3549650"/>
          <p14:tracePt t="20889" x="3975100" y="3556000"/>
          <p14:tracePt t="20902" x="3981450" y="3556000"/>
          <p14:tracePt t="20902" x="3987800" y="3556000"/>
          <p14:tracePt t="20922" x="3994150" y="3562350"/>
          <p14:tracePt t="20935" x="3987800" y="3556000"/>
          <p14:tracePt t="20981" x="3981450" y="3556000"/>
          <p14:tracePt t="21001" x="3975100" y="3562350"/>
          <p14:tracePt t="21025" x="3981450" y="3556000"/>
          <p14:tracePt t="21077" x="3987800" y="3556000"/>
          <p14:tracePt t="21105" x="3994150" y="3556000"/>
          <p14:tracePt t="21249" x="4000500" y="3549650"/>
          <p14:tracePt t="21265" x="4006850" y="3549650"/>
          <p14:tracePt t="21274" x="4013200" y="3549650"/>
          <p14:tracePt t="21274" x="4025900" y="3543300"/>
          <p14:tracePt t="21288" x="4032250" y="3543300"/>
          <p14:tracePt t="21288" x="4044950" y="3536950"/>
          <p14:tracePt t="21306" x="4057650" y="3536950"/>
          <p14:tracePt t="21306" x="4064000" y="3530600"/>
          <p14:tracePt t="21322" x="4076700" y="3530600"/>
          <p14:tracePt t="21322" x="4089400" y="3530600"/>
          <p14:tracePt t="21338" x="4102100" y="3524250"/>
          <p14:tracePt t="21338" x="4121150" y="3524250"/>
          <p14:tracePt t="21355" x="4133850" y="3524250"/>
          <p14:tracePt t="21355" x="4146550" y="3524250"/>
          <p14:tracePt t="21372" x="4152900" y="3524250"/>
          <p14:tracePt t="21372" x="4165600" y="3524250"/>
          <p14:tracePt t="21388" x="4171950" y="3530600"/>
          <p14:tracePt t="21388" x="4197350" y="3530600"/>
          <p14:tracePt t="21406" x="4203700" y="3530600"/>
          <p14:tracePt t="21406" x="4216400" y="3530600"/>
          <p14:tracePt t="21422" x="4229100" y="3536950"/>
          <p14:tracePt t="21422" x="4241800" y="3536950"/>
          <p14:tracePt t="21439" x="4254500" y="3543300"/>
          <p14:tracePt t="21439" x="4267200" y="3543300"/>
          <p14:tracePt t="21456" x="4279900" y="3543300"/>
          <p14:tracePt t="21456" x="4305300" y="3549650"/>
          <p14:tracePt t="21475" x="4311650" y="3549650"/>
          <p14:tracePt t="21475" x="4318000" y="3549650"/>
          <p14:tracePt t="21489" x="4330700" y="3549650"/>
          <p14:tracePt t="21489" x="4337050" y="3543300"/>
          <p14:tracePt t="21506" x="4343400" y="3543300"/>
          <p14:tracePt t="21506" x="4349750" y="3543300"/>
          <p14:tracePt t="21523" x="4356100" y="3536950"/>
          <p14:tracePt t="21523" x="4368800" y="3536950"/>
          <p14:tracePt t="21523" x="4375150" y="3536950"/>
          <p14:tracePt t="21541" x="4381500" y="3536950"/>
          <p14:tracePt t="21554" x="4394200" y="3536950"/>
          <p14:tracePt t="21554" x="4413250" y="3543300"/>
          <p14:tracePt t="21574" x="4419600" y="3549650"/>
          <p14:tracePt t="21574" x="4425950" y="3562350"/>
          <p14:tracePt t="21589" x="4432300" y="3562350"/>
          <p14:tracePt t="21589" x="4438650" y="3568700"/>
          <p14:tracePt t="21606" x="4445000" y="3568700"/>
          <p14:tracePt t="21606" x="4451350" y="3568700"/>
          <p14:tracePt t="21606" x="4457700" y="3575050"/>
          <p14:tracePt t="21625" x="4464050" y="3575050"/>
          <p14:tracePt t="21637" x="4470400" y="3581400"/>
          <p14:tracePt t="21637" x="4483100" y="3581400"/>
          <p14:tracePt t="21656" x="4489450" y="3581400"/>
          <p14:tracePt t="21656" x="4495800" y="3581400"/>
          <p14:tracePt t="21673" x="4502150" y="3587750"/>
          <p14:tracePt t="21673" x="4508500" y="3587750"/>
          <p14:tracePt t="21690" x="4514850" y="3594100"/>
          <p14:tracePt t="21690" x="4527550" y="3594100"/>
          <p14:tracePt t="21706" x="4533900" y="3600450"/>
          <p14:tracePt t="21721" x="4533900" y="3606800"/>
          <p14:tracePt t="21738" x="4533900" y="3613150"/>
          <p14:tracePt t="21781" x="4527550" y="3613150"/>
          <p14:tracePt t="21805" x="4521200" y="3619500"/>
          <p14:tracePt t="21825" x="4521200" y="3613150"/>
          <p14:tracePt t="21901" x="4521200" y="3606800"/>
          <p14:tracePt t="21977" x="4514850" y="3613150"/>
          <p14:tracePt t="22021" x="4508500" y="3613150"/>
          <p14:tracePt t="22053" x="4502150" y="3606800"/>
          <p14:tracePt t="22181" x="4502150" y="3613150"/>
          <p14:tracePt t="22253" x="4502150" y="3619500"/>
          <p14:tracePt t="22353" x="4508500" y="3619500"/>
          <p14:tracePt t="22380" x="4514850" y="3619500"/>
          <p14:tracePt t="22413" x="4514850" y="3613150"/>
          <p14:tracePt t="22457" x="4521200" y="3619500"/>
          <p14:tracePt t="22481" x="4527550" y="3625850"/>
          <p14:tracePt t="22493" x="4533900" y="3638550"/>
          <p14:tracePt t="22501" x="4540250" y="3638550"/>
          <p14:tracePt t="22509" x="4540250" y="3651250"/>
          <p14:tracePt t="22509" x="4546600" y="3657600"/>
          <p14:tracePt t="22526" x="4552950" y="3657600"/>
          <p14:tracePt t="22526" x="4559300" y="3670300"/>
          <p14:tracePt t="22542" x="4572000" y="3676650"/>
          <p14:tracePt t="22562" x="4578350" y="3676650"/>
          <p14:tracePt t="22578" x="4584700" y="3676650"/>
          <p14:tracePt t="22594" x="4591050" y="3670300"/>
          <p14:tracePt t="22608" x="4597400" y="3670300"/>
          <p14:tracePt t="22625" x="4610100" y="3670300"/>
          <p14:tracePt t="22625" x="4610100" y="3663950"/>
          <p14:tracePt t="22625" x="4616450" y="3663950"/>
          <p14:tracePt t="22646" x="4622800" y="3663950"/>
          <p14:tracePt t="22662" x="4629150" y="3663950"/>
          <p14:tracePt t="22674" x="4629150" y="3670300"/>
          <p14:tracePt t="22705" x="4629150" y="3676650"/>
          <p14:tracePt t="22721" x="4629150" y="3683000"/>
          <p14:tracePt t="22733" x="4635500" y="3689350"/>
          <p14:tracePt t="22749" x="4635500" y="3695700"/>
          <p14:tracePt t="22765" x="4635500" y="3702050"/>
          <p14:tracePt t="22781" x="4629150" y="3695700"/>
          <p14:tracePt t="22901" x="4629150" y="3689350"/>
          <p14:tracePt t="22913" x="4635500" y="3683000"/>
          <p14:tracePt t="22930" x="4641850" y="3676650"/>
          <p14:tracePt t="22953" x="4648200" y="3676650"/>
          <p14:tracePt t="22965" x="4654550" y="3683000"/>
          <p14:tracePt t="22981" x="4660900" y="3683000"/>
          <p14:tracePt t="22997" x="4673600" y="3689350"/>
          <p14:tracePt t="23009" x="4679950" y="3689350"/>
          <p14:tracePt t="23009" x="4699000" y="3695700"/>
          <p14:tracePt t="23027" x="4711700" y="3695700"/>
          <p14:tracePt t="23027" x="4724400" y="3702050"/>
          <p14:tracePt t="23044" x="4737100" y="3702050"/>
          <p14:tracePt t="23044" x="4749800" y="3708400"/>
          <p14:tracePt t="23061" x="4762500" y="3714750"/>
          <p14:tracePt t="23061" x="4794250" y="3727450"/>
          <p14:tracePt t="23078" x="4806950" y="3733800"/>
          <p14:tracePt t="23078" x="4819650" y="3733800"/>
          <p14:tracePt t="23094" x="4838700" y="3740150"/>
          <p14:tracePt t="23094" x="4851400" y="3746500"/>
          <p14:tracePt t="23111" x="4870450" y="3746500"/>
          <p14:tracePt t="23111" x="4889500" y="3746500"/>
          <p14:tracePt t="23128" x="4908550" y="3740150"/>
          <p14:tracePt t="23128" x="4940300" y="3740150"/>
          <p14:tracePt t="23147" x="4959350" y="3733800"/>
          <p14:tracePt t="23147" x="4972050" y="3733800"/>
          <p14:tracePt t="23162" x="4984750" y="3733800"/>
          <p14:tracePt t="23162" x="5003800" y="3727450"/>
          <p14:tracePt t="23178" x="5016500" y="3727450"/>
          <p14:tracePt t="23178" x="5022850" y="3727450"/>
          <p14:tracePt t="23195" x="5035550" y="3721100"/>
          <p14:tracePt t="23195" x="5041900" y="3721100"/>
          <p14:tracePt t="23211" x="5048250" y="3721100"/>
          <p14:tracePt t="23211" x="5060950" y="3721100"/>
          <p14:tracePt t="23211" x="5067300" y="3721100"/>
          <p14:tracePt t="23230" x="5073650" y="3721100"/>
          <p14:tracePt t="23243" x="5080000" y="3721100"/>
          <p14:tracePt t="23243" x="5099050" y="3727450"/>
          <p14:tracePt t="23262" x="5105400" y="3727450"/>
          <p14:tracePt t="23262" x="5118100" y="3727450"/>
          <p14:tracePt t="23279" x="5130800" y="3727450"/>
          <p14:tracePt t="23279" x="5137150" y="3733800"/>
          <p14:tracePt t="23279" x="5156200" y="3733800"/>
          <p14:tracePt t="23299" x="5168900" y="3740150"/>
          <p14:tracePt t="23310" x="5181600" y="3740150"/>
          <p14:tracePt t="23310" x="5213350" y="3740150"/>
          <p14:tracePt t="23329" x="5232400" y="3740150"/>
          <p14:tracePt t="23329" x="5251450" y="3740150"/>
          <p14:tracePt t="23345" x="5270500" y="3740150"/>
          <p14:tracePt t="23345" x="5295900" y="3740150"/>
          <p14:tracePt t="23362" x="5314950" y="3733800"/>
          <p14:tracePt t="23362" x="5365750" y="3733800"/>
          <p14:tracePt t="23379" x="5384800" y="3727450"/>
          <p14:tracePt t="23379" x="5410200" y="3727450"/>
          <p14:tracePt t="23396" x="5435600" y="3727450"/>
          <p14:tracePt t="23396" x="5467350" y="3727450"/>
          <p14:tracePt t="23412" x="5492750" y="3721100"/>
          <p14:tracePt t="23412" x="5524500" y="3721100"/>
          <p14:tracePt t="23429" x="5549900" y="3721100"/>
          <p14:tracePt t="23429" x="5613400" y="3721100"/>
          <p14:tracePt t="23447" x="5645150" y="3714750"/>
          <p14:tracePt t="23447" x="5670550" y="3714750"/>
          <p14:tracePt t="23463" x="5702300" y="3708400"/>
          <p14:tracePt t="23463" x="5734050" y="3708400"/>
          <p14:tracePt t="23479" x="5765800" y="3702050"/>
          <p14:tracePt t="23479" x="5797550" y="3702050"/>
          <p14:tracePt t="23479" x="5829300" y="3695700"/>
          <p14:tracePt t="23498" x="5867400" y="3695700"/>
          <p14:tracePt t="23511" x="5899150" y="3689350"/>
          <p14:tracePt t="23511" x="5962650" y="3689350"/>
          <p14:tracePt t="23531" x="5994400" y="3683000"/>
          <p14:tracePt t="23531" x="6019800" y="3683000"/>
          <p14:tracePt t="23547" x="6051550" y="3676650"/>
          <p14:tracePt t="23547" x="6076950" y="3676650"/>
          <p14:tracePt t="23563" x="6102350" y="3670300"/>
          <p14:tracePt t="23563" x="6121400" y="3670300"/>
          <p14:tracePt t="23563" x="6140450" y="3670300"/>
          <p14:tracePt t="23582" x="6159500" y="3670300"/>
          <p14:tracePt t="23595" x="6172200" y="3670300"/>
          <p14:tracePt t="23595" x="6191250" y="3676650"/>
          <p14:tracePt t="23615" x="6203950" y="3676650"/>
          <p14:tracePt t="23615" x="6210300" y="3676650"/>
          <p14:tracePt t="23630" x="6210300" y="3683000"/>
          <p14:tracePt t="23644" x="6203950" y="3683000"/>
          <p14:tracePt t="23673" x="6197600" y="3676650"/>
          <p14:tracePt t="23678" x="6191250" y="3676650"/>
          <p14:tracePt t="23678" x="6178550" y="3670300"/>
          <p14:tracePt t="23697" x="6172200" y="3670300"/>
          <p14:tracePt t="23697" x="6159500" y="3663950"/>
          <p14:tracePt t="23713" x="6153150" y="3657600"/>
          <p14:tracePt t="23713" x="6146800" y="3651250"/>
          <p14:tracePt t="23731" x="6134100" y="3644900"/>
          <p14:tracePt t="23731" x="6115050" y="3632200"/>
          <p14:tracePt t="23747" x="6108700" y="3625850"/>
          <p14:tracePt t="23747" x="6102350" y="3619500"/>
          <p14:tracePt t="23763" x="6089650" y="3619500"/>
          <p14:tracePt t="23763" x="6083300" y="3619500"/>
          <p14:tracePt t="23781" x="6076950" y="3619500"/>
          <p14:tracePt t="23781" x="6070600" y="3619500"/>
          <p14:tracePt t="23798" x="6057900" y="3619500"/>
          <p14:tracePt t="23798" x="6045200" y="3619500"/>
          <p14:tracePt t="23814" x="6038850" y="3625850"/>
          <p14:tracePt t="23814" x="6032500" y="3619500"/>
          <p14:tracePt t="23831" x="6019800" y="3619500"/>
          <p14:tracePt t="23845" x="6013450" y="3613150"/>
          <p14:tracePt t="23862" x="6000750" y="3606800"/>
          <p14:tracePt t="23862" x="6000750" y="3600450"/>
          <p14:tracePt t="23862" x="5994400" y="3594100"/>
          <p14:tracePt t="23883" x="5988050" y="3594100"/>
          <p14:tracePt t="23883" x="5981700" y="3587750"/>
          <p14:tracePt t="23898" x="5975350" y="3581400"/>
          <p14:tracePt t="23898" x="5969000" y="3581400"/>
          <p14:tracePt t="23915" x="5962650" y="3575050"/>
          <p14:tracePt t="23915" x="5956300" y="3575050"/>
          <p14:tracePt t="23931" x="5956300" y="3568700"/>
          <p14:tracePt t="23946" x="5949950" y="3556000"/>
          <p14:tracePt t="23962" x="5962650" y="3562350"/>
          <p14:tracePt t="24009" x="5969000" y="3562350"/>
          <p14:tracePt t="24017" x="5975350" y="3568700"/>
          <p14:tracePt t="24029" x="5988050" y="3568700"/>
          <p14:tracePt t="24029" x="6007100" y="3575050"/>
          <p14:tracePt t="24049" x="6019800" y="3575050"/>
          <p14:tracePt t="24049" x="6032500" y="3581400"/>
          <p14:tracePt t="24065" x="6038850" y="3581400"/>
          <p14:tracePt t="24065" x="6051550" y="3587750"/>
          <p14:tracePt t="24081" x="6064250" y="3587750"/>
          <p14:tracePt t="24081" x="6089650" y="3594100"/>
          <p14:tracePt t="24098" x="6102350" y="3600450"/>
          <p14:tracePt t="24098" x="6108700" y="3606800"/>
          <p14:tracePt t="24115" x="6115050" y="3606800"/>
          <p14:tracePt t="24115" x="6121400" y="3606800"/>
          <p14:tracePt t="24131" x="6127750" y="3606800"/>
          <p14:tracePt t="24131" x="6134100" y="3606800"/>
          <p14:tracePt t="24148" x="6140450" y="3613150"/>
          <p14:tracePt t="24163" x="6146800" y="3619500"/>
          <p14:tracePt t="24180" x="6153150" y="3625850"/>
          <p14:tracePt t="24197" x="6153150" y="3638550"/>
          <p14:tracePt t="24217" x="6159500" y="3638550"/>
          <p14:tracePt t="24234" x="6159500" y="3644900"/>
          <p14:tracePt t="24250" x="6159500" y="3638550"/>
          <p14:tracePt t="24286" x="6153150" y="3638550"/>
          <p14:tracePt t="24302" x="6146800" y="3632200"/>
          <p14:tracePt t="24318" x="6140450" y="3632200"/>
          <p14:tracePt t="24326" x="6134100" y="3638550"/>
          <p14:tracePt t="24334" x="6127750" y="3638550"/>
          <p14:tracePt t="24334" x="6121400" y="3638550"/>
          <p14:tracePt t="24350" x="6115050" y="3638550"/>
          <p14:tracePt t="24364" x="6108700" y="3638550"/>
          <p14:tracePt t="24381" x="6115050" y="3638550"/>
          <p14:tracePt t="24381" x="6121400" y="3638550"/>
          <p14:tracePt t="24399" x="6134100" y="3638550"/>
          <p14:tracePt t="24399" x="6146800" y="3638550"/>
          <p14:tracePt t="24416" x="6159500" y="3638550"/>
          <p14:tracePt t="24416" x="6178550" y="3638550"/>
          <p14:tracePt t="24432" x="6203950" y="3638550"/>
          <p14:tracePt t="24432" x="6229350" y="3638550"/>
          <p14:tracePt t="24449" x="6254750" y="3638550"/>
          <p14:tracePt t="24449" x="6324600" y="3644900"/>
          <p14:tracePt t="24466" x="6356350" y="3638550"/>
          <p14:tracePt t="24466" x="6400800" y="3638550"/>
          <p14:tracePt t="24483" x="6445250" y="3638550"/>
          <p14:tracePt t="24483" x="6489700" y="3638550"/>
          <p14:tracePt t="24500" x="6540500" y="3632200"/>
          <p14:tracePt t="24500" x="6591300" y="3632200"/>
          <p14:tracePt t="24500" x="6642100" y="3625850"/>
          <p14:tracePt t="24518" x="6699250" y="3625850"/>
          <p14:tracePt t="24531" x="6750050" y="3625850"/>
          <p14:tracePt t="24531" x="6864350" y="3619500"/>
          <p14:tracePt t="24550" x="6921500" y="3619500"/>
          <p14:tracePt t="24550" x="6978650" y="3619500"/>
          <p14:tracePt t="24567" x="7035800" y="3619500"/>
          <p14:tracePt t="24567" x="7086600" y="3619500"/>
          <p14:tracePt t="24583" x="7143750" y="3613150"/>
          <p14:tracePt t="24583" x="7207250" y="3613150"/>
          <p14:tracePt t="24583" x="7264400" y="3606800"/>
          <p14:tracePt t="24602" x="7321550" y="3606800"/>
          <p14:tracePt t="24614" x="7378700" y="3606800"/>
          <p14:tracePt t="24614" x="7486650" y="3600450"/>
          <p14:tracePt t="24635" x="7537450" y="3600450"/>
          <p14:tracePt t="24635" x="7588250" y="3600450"/>
          <p14:tracePt t="24650" x="7632700" y="3600450"/>
          <p14:tracePt t="24650" x="7670800" y="3600450"/>
          <p14:tracePt t="24666" x="7708900" y="3600450"/>
          <p14:tracePt t="24666" x="7740650" y="3606800"/>
          <p14:tracePt t="24683" x="7766050" y="3606800"/>
          <p14:tracePt t="24683" x="7804150" y="3613150"/>
          <p14:tracePt t="24700" x="7816850" y="3619500"/>
          <p14:tracePt t="24700" x="7823200" y="3619500"/>
          <p14:tracePt t="24717" x="7816850" y="3625850"/>
          <p14:tracePt t="24717" x="7810500" y="3632200"/>
          <p14:tracePt t="24734" x="7791450" y="3638550"/>
          <p14:tracePt t="24734" x="7772400" y="3644900"/>
          <p14:tracePt t="24750" x="7740650" y="3657600"/>
          <p14:tracePt t="24750" x="7651750" y="3670300"/>
          <p14:tracePt t="24767" x="7594600" y="3683000"/>
          <p14:tracePt t="24767" x="7524750" y="3689350"/>
          <p14:tracePt t="24783" x="7448550" y="3702050"/>
          <p14:tracePt t="24783" x="7366000" y="3714750"/>
          <p14:tracePt t="24801" x="7270750" y="3721100"/>
          <p14:tracePt t="24801" x="7169150" y="3733800"/>
          <p14:tracePt t="24818" x="7061200" y="3746500"/>
          <p14:tracePt t="24818" x="6819900" y="3765550"/>
          <p14:tracePt t="24835" x="6699250" y="3771900"/>
          <p14:tracePt t="24835" x="6565900" y="3784600"/>
          <p14:tracePt t="24851" x="6432550" y="3790950"/>
          <p14:tracePt t="24851" x="6299200" y="3797300"/>
          <p14:tracePt t="24867" x="6159500" y="3810000"/>
          <p14:tracePt t="24867" x="6026150" y="3816350"/>
          <p14:tracePt t="24867" x="5886450" y="3822700"/>
          <p14:tracePt t="24887" x="5746750" y="3829050"/>
          <p14:tracePt t="24899" x="5607050" y="3835400"/>
          <p14:tracePt t="24899" x="5467350" y="3841750"/>
          <p14:tracePt t="24918" x="5187950" y="3848100"/>
          <p14:tracePt t="24918" x="5054600" y="3860800"/>
          <p14:tracePt t="24935" x="4921250" y="3867150"/>
          <p14:tracePt t="24935" x="4794250" y="3879850"/>
          <p14:tracePt t="24951" x="4667250" y="3892550"/>
          <p14:tracePt t="24951" x="4546600" y="3905250"/>
          <p14:tracePt t="24951" x="4425950" y="3917950"/>
          <p14:tracePt t="24971" x="4318000" y="3937000"/>
          <p14:tracePt t="24982" x="4210050" y="3943350"/>
          <p14:tracePt t="24982" x="4006850" y="3968750"/>
          <p14:tracePt t="25001" x="3911600" y="3981450"/>
          <p14:tracePt t="25001" x="3822700" y="3987800"/>
          <p14:tracePt t="25018" x="3733800" y="3994150"/>
          <p14:tracePt t="25018" x="3644900" y="4000500"/>
          <p14:tracePt t="25035" x="3562350" y="4006850"/>
          <p14:tracePt t="25035" x="3479800" y="4019550"/>
          <p14:tracePt t="25052" x="3397250" y="4019550"/>
          <p14:tracePt t="25052" x="3257550" y="4025900"/>
          <p14:tracePt t="25068" x="3194050" y="4025900"/>
          <p14:tracePt t="25068" x="3130550" y="4025900"/>
          <p14:tracePt t="25085" x="3073400" y="4025900"/>
          <p14:tracePt t="25085" x="3016250" y="4019550"/>
          <p14:tracePt t="25101" x="2965450" y="4013200"/>
          <p14:tracePt t="25101" x="2863850" y="4006850"/>
          <p14:tracePt t="25120" x="2813050" y="4006850"/>
          <p14:tracePt t="25120" x="2762250" y="4000500"/>
          <p14:tracePt t="25135" x="2711450" y="3994150"/>
          <p14:tracePt t="25135" x="2667000" y="3987800"/>
          <p14:tracePt t="25152" x="2622550" y="3981450"/>
          <p14:tracePt t="25152" x="2578100" y="3968750"/>
          <p14:tracePt t="25169" x="2540000" y="3962400"/>
          <p14:tracePt t="25169" x="2463800" y="3949700"/>
          <p14:tracePt t="25187" x="2432050" y="3943350"/>
          <p14:tracePt t="25187" x="2406650" y="3943350"/>
          <p14:tracePt t="25203" x="2374900" y="3943350"/>
          <p14:tracePt t="25203" x="2349500" y="3937000"/>
          <p14:tracePt t="25220" x="2330450" y="3943350"/>
          <p14:tracePt t="25220" x="2305050" y="3937000"/>
          <p14:tracePt t="25235" x="2286000" y="3937000"/>
          <p14:tracePt t="25235" x="2266950" y="3937000"/>
          <p14:tracePt t="25235" x="2247900" y="3930650"/>
          <p14:tracePt t="25255" x="2235200" y="3930650"/>
          <p14:tracePt t="25267" x="2222500" y="3924300"/>
          <p14:tracePt t="25267" x="2209800" y="3917950"/>
          <p14:tracePt t="25287" x="2190750" y="3911600"/>
          <p14:tracePt t="25287" x="2190750" y="3905250"/>
          <p14:tracePt t="25304" x="2190750" y="3898900"/>
          <p14:tracePt t="25317" x="2197100" y="3892550"/>
          <p14:tracePt t="25317" x="2209800" y="3892550"/>
          <p14:tracePt t="25317" x="2222500" y="3892550"/>
          <p14:tracePt t="25338" x="2247900" y="3892550"/>
          <p14:tracePt t="25350" x="2273300" y="3892550"/>
          <p14:tracePt t="25350" x="2349500" y="3911600"/>
          <p14:tracePt t="25370" x="2387600" y="3917950"/>
          <p14:tracePt t="25370" x="2438400" y="3930650"/>
          <p14:tracePt t="25386" x="2489200" y="3943350"/>
          <p14:tracePt t="25386" x="2540000" y="3962400"/>
          <p14:tracePt t="25402" x="2597150" y="3975100"/>
          <p14:tracePt t="25402" x="2717800" y="4006850"/>
          <p14:tracePt t="25420" x="2774950" y="4019550"/>
          <p14:tracePt t="25420" x="2832100" y="4025900"/>
          <p14:tracePt t="25436" x="2882900" y="4038600"/>
          <p14:tracePt t="25436" x="2933700" y="4044950"/>
          <p14:tracePt t="25453" x="2978150" y="4044950"/>
          <p14:tracePt t="25453" x="3016250" y="4051300"/>
          <p14:tracePt t="25470" x="3054350" y="4044950"/>
          <p14:tracePt t="25470" x="3105150" y="4044950"/>
          <p14:tracePt t="25487" x="3124200" y="4038600"/>
          <p14:tracePt t="25487" x="3136900" y="4038600"/>
          <p14:tracePt t="25503" x="3149600" y="4038600"/>
          <p14:tracePt t="25503" x="3162300" y="4032250"/>
          <p14:tracePt t="25520" x="3175000" y="4032250"/>
          <p14:tracePt t="25520" x="3181350" y="4025900"/>
          <p14:tracePt t="25520" x="3187700" y="4025900"/>
          <p14:tracePt t="25538" x="3194050" y="4025900"/>
          <p14:tracePt t="25551" x="3200400" y="4025900"/>
          <p14:tracePt t="25551" x="3213100" y="4025900"/>
          <p14:tracePt t="25571" x="3219450" y="4025900"/>
          <p14:tracePt t="25571" x="3225800" y="4025900"/>
          <p14:tracePt t="25587" x="3232150" y="4032250"/>
          <p14:tracePt t="25587" x="3244850" y="4038600"/>
          <p14:tracePt t="25603" x="3251200" y="4044950"/>
          <p14:tracePt t="25603" x="3257550" y="4051300"/>
          <p14:tracePt t="25603" x="3270250" y="4057650"/>
          <p14:tracePt t="25623" x="3276600" y="4064000"/>
          <p14:tracePt t="25635" x="3282950" y="4070350"/>
          <p14:tracePt t="25635" x="3302000" y="4083050"/>
          <p14:tracePt t="25655" x="3308350" y="4089400"/>
          <p14:tracePt t="25655" x="3314700" y="4095750"/>
          <p14:tracePt t="25671" x="3321050" y="4102100"/>
          <p14:tracePt t="25671" x="3327400" y="4108450"/>
          <p14:tracePt t="25688" x="3333750" y="4114800"/>
          <p14:tracePt t="25702" x="3340100" y="4121150"/>
          <p14:tracePt t="25702" x="3346450" y="4121150"/>
          <p14:tracePt t="25721" x="3346450" y="4114800"/>
          <p14:tracePt t="25735" x="3346450" y="4108450"/>
          <p14:tracePt t="25752" x="3346450" y="4102100"/>
          <p14:tracePt t="25769" x="3346450" y="4095750"/>
          <p14:tracePt t="25769" x="3340100" y="4083050"/>
          <p14:tracePt t="25787" x="3340100" y="4076700"/>
          <p14:tracePt t="25787" x="3340100" y="4070350"/>
          <p14:tracePt t="25804" x="3333750" y="4064000"/>
          <p14:tracePt t="25804" x="3333750" y="4057650"/>
          <p14:tracePt t="25821" x="3327400" y="4051300"/>
          <p14:tracePt t="25821" x="3327400" y="4032250"/>
          <p14:tracePt t="25840" x="3327400" y="4025900"/>
          <p14:tracePt t="25840" x="3327400" y="4019550"/>
          <p14:tracePt t="25855" x="3327400" y="4013200"/>
          <p14:tracePt t="25855" x="3327400" y="4006850"/>
          <p14:tracePt t="25871" x="3327400" y="4000500"/>
          <p14:tracePt t="25886" x="3333750" y="3994150"/>
          <p14:tracePt t="25902" x="3333750" y="3987800"/>
          <p14:tracePt t="25919" x="3333750" y="3981450"/>
          <p14:tracePt t="25936" x="3340100" y="3981450"/>
          <p14:tracePt t="25953" x="3346450" y="3975100"/>
          <p14:tracePt t="25969" x="3352800" y="3968750"/>
          <p14:tracePt t="25991" x="3359150" y="3968750"/>
          <p14:tracePt t="26034" x="3365500" y="3975100"/>
          <p14:tracePt t="26058" x="3371850" y="3975100"/>
          <p14:tracePt t="26078" x="3378200" y="3975100"/>
          <p14:tracePt t="26102" x="3384550" y="3975100"/>
          <p14:tracePt t="26126" x="3384550" y="3968750"/>
          <p14:tracePt t="26170" x="3378200" y="3968750"/>
          <p14:tracePt t="26186" x="3371850" y="3968750"/>
          <p14:tracePt t="26198" x="3365500" y="3968750"/>
          <p14:tracePt t="26214" x="3359150" y="3962400"/>
          <p14:tracePt t="26230" x="3352800" y="3962400"/>
          <p14:tracePt t="26246" x="3346450" y="3956050"/>
          <p14:tracePt t="26266" x="3346450" y="3949700"/>
          <p14:tracePt t="26298" x="3346450" y="3943350"/>
          <p14:tracePt t="26326" x="3346450" y="3937000"/>
          <p14:tracePt t="26342" x="3346450" y="3930650"/>
          <p14:tracePt t="26358" x="3346450" y="3924300"/>
          <p14:tracePt t="26374" x="3352800" y="3917950"/>
          <p14:tracePt t="26394" x="3352800" y="3911600"/>
          <p14:tracePt t="26418" x="3352800" y="3905250"/>
          <p14:tracePt t="26438" x="3346450" y="3905250"/>
          <p14:tracePt t="26462" x="3346450" y="3898900"/>
          <p14:tracePt t="26486" x="3346450" y="3892550"/>
          <p14:tracePt t="26558" x="3346450" y="3886200"/>
          <p14:tracePt t="26598" x="3352800" y="3886200"/>
          <p14:tracePt t="26686" x="3359150" y="3879850"/>
          <p14:tracePt t="26734" x="3365500" y="3879850"/>
          <p14:tracePt t="26746" x="3365500" y="3873500"/>
          <p14:tracePt t="26763" x="3378200" y="3873500"/>
          <p14:tracePt t="26778" x="3384550" y="3873500"/>
          <p14:tracePt t="26789" x="3390900" y="3867150"/>
          <p14:tracePt t="26789" x="3403600" y="3867150"/>
          <p14:tracePt t="26808" x="3416300" y="3867150"/>
          <p14:tracePt t="26808" x="3429000" y="3867150"/>
          <p14:tracePt t="26824" x="3441700" y="3873500"/>
          <p14:tracePt t="26824" x="3454400" y="3879850"/>
          <p14:tracePt t="26841" x="3473450" y="3886200"/>
          <p14:tracePt t="26841" x="3517900" y="3892550"/>
          <p14:tracePt t="26860" x="3536950" y="3905250"/>
          <p14:tracePt t="26860" x="3562350" y="3911600"/>
          <p14:tracePt t="26875" x="3581400" y="3911600"/>
          <p14:tracePt t="26875" x="3606800" y="3917950"/>
          <p14:tracePt t="26892" x="3625850" y="3917950"/>
          <p14:tracePt t="26892" x="3638550" y="3917950"/>
          <p14:tracePt t="26908" x="3657600" y="3917950"/>
          <p14:tracePt t="26908" x="3670300" y="3917950"/>
          <p14:tracePt t="26908" x="3683000" y="3917950"/>
          <p14:tracePt t="26927" x="3695700" y="3911600"/>
          <p14:tracePt t="26939" x="3702050" y="3911600"/>
          <p14:tracePt t="26939" x="3708400" y="3911600"/>
          <p14:tracePt t="26959" x="3721100" y="3911600"/>
          <p14:tracePt t="26959" x="3727450" y="3911600"/>
          <p14:tracePt t="26976" x="3733800" y="3911600"/>
          <p14:tracePt t="26990" x="3740150" y="3911600"/>
          <p14:tracePt t="27006" x="3746500" y="3911600"/>
          <p14:tracePt t="27023" x="3752850" y="3917950"/>
          <p14:tracePt t="27023" x="3765550" y="3917950"/>
          <p14:tracePt t="27042" x="3771900" y="3917950"/>
          <p14:tracePt t="27057" x="3778250" y="3917950"/>
          <p14:tracePt t="27057" x="3784600" y="3917950"/>
          <p14:tracePt t="27075" x="3797300" y="3917950"/>
          <p14:tracePt t="27075" x="3803650" y="3917950"/>
          <p14:tracePt t="27091" x="3810000" y="3917950"/>
          <p14:tracePt t="27091" x="3822700" y="3917950"/>
          <p14:tracePt t="27108" x="3835400" y="3917950"/>
          <p14:tracePt t="27108" x="3841750" y="3917950"/>
          <p14:tracePt t="27125" x="3854450" y="3917950"/>
          <p14:tracePt t="27125" x="3860800" y="3917950"/>
          <p14:tracePt t="27142" x="3873500" y="3917950"/>
          <p14:tracePt t="27142" x="3892550" y="3924300"/>
          <p14:tracePt t="27159" x="3905250" y="3924300"/>
          <p14:tracePt t="27159" x="3917950" y="3924300"/>
          <p14:tracePt t="27176" x="3924300" y="3924300"/>
          <p14:tracePt t="27176" x="3937000" y="3930650"/>
          <p14:tracePt t="27192" x="3943350" y="3930650"/>
          <p14:tracePt t="27192" x="3949700" y="3930650"/>
          <p14:tracePt t="27209" x="3956050" y="3930650"/>
          <p14:tracePt t="27209" x="3968750" y="3937000"/>
          <p14:tracePt t="27228" x="3975100" y="3937000"/>
          <p14:tracePt t="27241" x="3981450" y="3937000"/>
          <p14:tracePt t="27258" x="3987800" y="3937000"/>
          <p14:tracePt t="27274" x="3994150" y="3930650"/>
          <p14:tracePt t="27362" x="4000500" y="3930650"/>
          <p14:tracePt t="27386" x="4006850" y="3924300"/>
          <p14:tracePt t="27398" x="4013200" y="3924300"/>
          <p14:tracePt t="27414" x="4019550" y="3924300"/>
          <p14:tracePt t="27414" x="4025900" y="3924300"/>
          <p14:tracePt t="27431" x="4038600" y="3930650"/>
          <p14:tracePt t="27442" x="4044950" y="3937000"/>
          <p14:tracePt t="27442" x="4070350" y="3949700"/>
          <p14:tracePt t="27442" x="4089400" y="3956050"/>
          <p14:tracePt t="27466" x="4102100" y="3962400"/>
          <p14:tracePt t="27474" x="4121150" y="3968750"/>
          <p14:tracePt t="27474" x="4133850" y="3968750"/>
          <p14:tracePt t="27493" x="4152900" y="3975100"/>
          <p14:tracePt t="27493" x="4165600" y="3981450"/>
          <p14:tracePt t="27510" x="4184650" y="3981450"/>
          <p14:tracePt t="27510" x="4216400" y="3987800"/>
          <p14:tracePt t="27527" x="4229100" y="3994150"/>
          <p14:tracePt t="27527" x="4248150" y="4000500"/>
          <p14:tracePt t="27544" x="4260850" y="4006850"/>
          <p14:tracePt t="27544" x="4273550" y="4013200"/>
          <p14:tracePt t="27560" x="4286250" y="4019550"/>
          <p14:tracePt t="27560" x="4298950" y="4032250"/>
          <p14:tracePt t="27560" x="4311650" y="4038600"/>
          <p14:tracePt t="27579" x="4324350" y="4051300"/>
          <p14:tracePt t="27592" x="4337050" y="4057650"/>
          <p14:tracePt t="27592" x="4356100" y="4076700"/>
          <p14:tracePt t="27611" x="4362450" y="4083050"/>
          <p14:tracePt t="27611" x="4368800" y="4089400"/>
          <p14:tracePt t="27628" x="4375150" y="4095750"/>
          <p14:tracePt t="27628" x="4381500" y="4102100"/>
          <p14:tracePt t="27644" x="4387850" y="4108450"/>
          <p14:tracePt t="27658" x="4394200" y="4108450"/>
          <p14:tracePt t="27675" x="4400550" y="4114800"/>
          <p14:tracePt t="27695" x="4406900" y="4108450"/>
          <p14:tracePt t="27714" x="4413250" y="4102100"/>
          <p14:tracePt t="27731" x="4419600" y="4095750"/>
          <p14:tracePt t="27747" x="4419600" y="4089400"/>
          <p14:tracePt t="27747" x="4419600" y="4083050"/>
          <p14:tracePt t="27761" x="4425950" y="4076700"/>
          <p14:tracePt t="27775" x="4432300" y="4070350"/>
          <p14:tracePt t="27793" x="4438650" y="4064000"/>
          <p14:tracePt t="27793" x="4438650" y="4057650"/>
          <p14:tracePt t="27811" x="4445000" y="4051300"/>
          <p14:tracePt t="27811" x="4451350" y="4044950"/>
          <p14:tracePt t="27828" x="4457700" y="4038600"/>
          <p14:tracePt t="27828" x="4457700" y="4032250"/>
          <p14:tracePt t="27845" x="4464050" y="4025900"/>
          <p14:tracePt t="27845" x="4476750" y="4019550"/>
          <p14:tracePt t="27861" x="4483100" y="4013200"/>
          <p14:tracePt t="27861" x="4514850" y="4000500"/>
          <p14:tracePt t="27880" x="4533900" y="3994150"/>
          <p14:tracePt t="27880" x="4552950" y="3987800"/>
          <p14:tracePt t="27895" x="4572000" y="3981450"/>
          <p14:tracePt t="27895" x="4597400" y="3975100"/>
          <p14:tracePt t="27911" x="4616450" y="3968750"/>
          <p14:tracePt t="27911" x="4641850" y="3962400"/>
          <p14:tracePt t="27928" x="4660900" y="3956050"/>
          <p14:tracePt t="27928" x="4679950" y="3949700"/>
          <p14:tracePt t="27928" x="4699000" y="3943350"/>
          <p14:tracePt t="27947" x="4718050" y="3943350"/>
          <p14:tracePt t="27959" x="4737100" y="3943350"/>
          <p14:tracePt t="27959" x="4762500" y="3943350"/>
          <p14:tracePt t="27979" x="4781550" y="3943350"/>
          <p14:tracePt t="27979" x="4787900" y="3943350"/>
          <p14:tracePt t="27996" x="4800600" y="3949700"/>
          <p14:tracePt t="27996" x="4806950" y="3949700"/>
          <p14:tracePt t="28012" x="4813300" y="3949700"/>
          <p14:tracePt t="28012" x="4819650" y="3956050"/>
          <p14:tracePt t="28030" x="4826000" y="3956050"/>
          <p14:tracePt t="28043" x="4838700" y="3949700"/>
          <p14:tracePt t="28060" x="4845050" y="3943350"/>
          <p14:tracePt t="28077" x="4851400" y="3930650"/>
          <p14:tracePt t="28094" x="4857750" y="3924300"/>
          <p14:tracePt t="28110" x="4870450" y="3917950"/>
          <p14:tracePt t="28127" x="4876800" y="3917950"/>
          <p14:tracePt t="28144" x="4883150" y="3911600"/>
          <p14:tracePt t="28160" x="4889500" y="3911600"/>
          <p14:tracePt t="28160" x="4902200" y="3905250"/>
          <p14:tracePt t="28179" x="4908550" y="3905250"/>
          <p14:tracePt t="28179" x="4914900" y="3898900"/>
          <p14:tracePt t="28196" x="4921250" y="3898900"/>
          <p14:tracePt t="28196" x="4927600" y="3892550"/>
          <p14:tracePt t="28213" x="4940300" y="3892550"/>
          <p14:tracePt t="28213" x="4946650" y="3886200"/>
          <p14:tracePt t="28229" x="4959350" y="3886200"/>
          <p14:tracePt t="28229" x="4984750" y="3886200"/>
          <p14:tracePt t="28248" x="4997450" y="3886200"/>
          <p14:tracePt t="28248" x="5010150" y="3879850"/>
          <p14:tracePt t="28263" x="5022850" y="3879850"/>
          <p14:tracePt t="28263" x="5035550" y="3879850"/>
          <p14:tracePt t="28280" x="5048250" y="3879850"/>
          <p14:tracePt t="28280" x="5060950" y="3886200"/>
          <p14:tracePt t="28280" x="5073650" y="3892550"/>
          <p14:tracePt t="28300" x="5086350" y="3892550"/>
          <p14:tracePt t="28311" x="5105400" y="3892550"/>
          <p14:tracePt t="28311" x="5124450" y="3905250"/>
          <p14:tracePt t="28311" x="5143500" y="3905250"/>
          <p14:tracePt t="28332" x="5168900" y="3905250"/>
          <p14:tracePt t="28344" x="5200650" y="3905250"/>
          <p14:tracePt t="28344" x="5264150" y="3905250"/>
          <p14:tracePt t="28363" x="5295900" y="3905250"/>
          <p14:tracePt t="28363" x="5334000" y="3898900"/>
          <p14:tracePt t="28379" x="5372100" y="3898900"/>
          <p14:tracePt t="28379" x="5403850" y="3905250"/>
          <p14:tracePt t="28379" x="5441950" y="3905250"/>
          <p14:tracePt t="28399" x="5480050" y="3905250"/>
          <p14:tracePt t="28411" x="5511800" y="3898900"/>
          <p14:tracePt t="28411" x="5588000" y="3898900"/>
          <p14:tracePt t="28430" x="5626100" y="3892550"/>
          <p14:tracePt t="28430" x="5664200" y="3886200"/>
          <p14:tracePt t="28446" x="5695950" y="3879850"/>
          <p14:tracePt t="28446" x="5727700" y="3873500"/>
          <p14:tracePt t="28463" x="5759450" y="3860800"/>
          <p14:tracePt t="28463" x="5816600" y="3848100"/>
          <p14:tracePt t="28480" x="5842000" y="3835400"/>
          <p14:tracePt t="28480" x="5867400" y="3822700"/>
          <p14:tracePt t="28497" x="5892800" y="3816350"/>
          <p14:tracePt t="28497" x="5911850" y="3810000"/>
          <p14:tracePt t="28514" x="5937250" y="3797300"/>
          <p14:tracePt t="28514" x="5962650" y="3790950"/>
          <p14:tracePt t="28530" x="5988050" y="3784600"/>
          <p14:tracePt t="28530" x="6032500" y="3778250"/>
          <p14:tracePt t="28548" x="6057900" y="3778250"/>
          <p14:tracePt t="28548" x="6076950" y="3778250"/>
          <p14:tracePt t="28564" x="6096000" y="3778250"/>
          <p14:tracePt t="28564" x="6115050" y="3784600"/>
          <p14:tracePt t="28581" x="6127750" y="3784600"/>
          <p14:tracePt t="28581" x="6146800" y="3790950"/>
          <p14:tracePt t="28581" x="6159500" y="3797300"/>
          <p14:tracePt t="28600" x="6172200" y="3803650"/>
          <p14:tracePt t="28612" x="6184900" y="3803650"/>
          <p14:tracePt t="28612" x="6197600" y="3810000"/>
          <p14:tracePt t="28631" x="6203950" y="3803650"/>
          <p14:tracePt t="28646" x="6210300" y="3797300"/>
          <p14:tracePt t="28646" x="6210300" y="3790950"/>
          <p14:tracePt t="28664" x="6210300" y="3778250"/>
          <p14:tracePt t="28664" x="6210300" y="3771900"/>
          <p14:tracePt t="28664" x="6210300" y="3765550"/>
          <p14:tracePt t="28683" x="6210300" y="3759200"/>
          <p14:tracePt t="28695" x="6210300" y="3752850"/>
          <p14:tracePt t="28695" x="6203950" y="3746500"/>
          <p14:tracePt t="28716" x="6203950" y="3740150"/>
          <p14:tracePt t="28729" x="6203950" y="3733800"/>
          <p14:tracePt t="28746" x="6210300" y="3733800"/>
          <p14:tracePt t="28763" x="6216650" y="3727450"/>
          <p14:tracePt t="28763" x="6223000" y="3727450"/>
          <p14:tracePt t="28781" x="6229350" y="3733800"/>
          <p14:tracePt t="28796" x="6235700" y="3733800"/>
          <p14:tracePt t="28796" x="6235700" y="3740150"/>
          <p14:tracePt t="28815" x="6242050" y="3746500"/>
          <p14:tracePt t="28815" x="6248400" y="3752850"/>
          <p14:tracePt t="28831" x="6254750" y="3759200"/>
          <p14:tracePt t="28831" x="6267450" y="3771900"/>
          <p14:tracePt t="28848" x="6267450" y="3778250"/>
          <p14:tracePt t="28848" x="6267450" y="3784600"/>
          <p14:tracePt t="28864" x="6273800" y="3784600"/>
          <p14:tracePt t="28864" x="6273800" y="3790950"/>
          <p14:tracePt t="28881" x="6273800" y="3797300"/>
          <p14:tracePt t="28896" x="6267450" y="3803650"/>
          <p14:tracePt t="28896" x="6261100" y="3810000"/>
          <p14:tracePt t="28915" x="6254750" y="3816350"/>
          <p14:tracePt t="28931" x="6248400" y="3822700"/>
          <p14:tracePt t="28947" x="6242050" y="3822700"/>
          <p14:tracePt t="28963" x="6235700" y="3829050"/>
          <p14:tracePt t="28984" x="6235700" y="3822700"/>
          <p14:tracePt t="29079" x="6242050" y="3816350"/>
          <p14:tracePt t="29138" x="6235700" y="3816350"/>
          <p14:tracePt t="29171" x="6229350" y="3816350"/>
          <p14:tracePt t="29195" x="6223000" y="3810000"/>
          <p14:tracePt t="29207" x="6216650" y="3810000"/>
          <p14:tracePt t="29215" x="6210300" y="3810000"/>
          <p14:tracePt t="29215" x="6203950" y="3816350"/>
          <p14:tracePt t="29233" x="6197600" y="3816350"/>
          <p14:tracePt t="29233" x="6191250" y="3816350"/>
          <p14:tracePt t="29249" x="6184900" y="3822700"/>
          <p14:tracePt t="29249" x="6165850" y="3822700"/>
          <p14:tracePt t="29268" x="6153150" y="3822700"/>
          <p14:tracePt t="29268" x="6146800" y="3822700"/>
          <p14:tracePt t="29284" x="6140450" y="3822700"/>
          <p14:tracePt t="29284" x="6127750" y="3822700"/>
          <p14:tracePt t="29301" x="6121400" y="3822700"/>
          <p14:tracePt t="29301" x="6115050" y="3822700"/>
          <p14:tracePt t="29316" x="6102350" y="3822700"/>
          <p14:tracePt t="29316" x="6096000" y="3816350"/>
          <p14:tracePt t="29334" x="6089650" y="3822700"/>
          <p14:tracePt t="29351" x="6096000" y="3822700"/>
          <p14:tracePt t="29375" x="6102350" y="3822700"/>
          <p14:tracePt t="29387" x="6115050" y="3822700"/>
          <p14:tracePt t="29398" x="6121400" y="3822700"/>
          <p14:tracePt t="29398" x="6134100" y="3829050"/>
          <p14:tracePt t="29398" x="6153150" y="3835400"/>
          <p14:tracePt t="29419" x="6165850" y="3841750"/>
          <p14:tracePt t="29431" x="6184900" y="3848100"/>
          <p14:tracePt t="29431" x="6229350" y="3867150"/>
          <p14:tracePt t="29450" x="6261100" y="3867150"/>
          <p14:tracePt t="29450" x="6286500" y="3873500"/>
          <p14:tracePt t="29466" x="6318250" y="3879850"/>
          <p14:tracePt t="29466" x="6356350" y="3879850"/>
          <p14:tracePt t="29484" x="6394450" y="3886200"/>
          <p14:tracePt t="29484" x="6477000" y="3892550"/>
          <p14:tracePt t="29500" x="6521450" y="3892550"/>
          <p14:tracePt t="29500" x="6565900" y="3898900"/>
          <p14:tracePt t="29516" x="6610350" y="3898900"/>
          <p14:tracePt t="29516" x="6654800" y="3898900"/>
          <p14:tracePt t="29534" x="6699250" y="3905250"/>
          <p14:tracePt t="29534" x="6743700" y="3905250"/>
          <p14:tracePt t="29551" x="6788150" y="3905250"/>
          <p14:tracePt t="29551" x="6864350" y="3905250"/>
          <p14:tracePt t="29567" x="6902450" y="3911600"/>
          <p14:tracePt t="29567" x="6940550" y="3911600"/>
          <p14:tracePt t="29584" x="6978650" y="3917950"/>
          <p14:tracePt t="29584" x="7016750" y="3917950"/>
          <p14:tracePt t="29600" x="7054850" y="3924300"/>
          <p14:tracePt t="29600" x="7092950" y="3930650"/>
          <p14:tracePt t="29600" x="7131050" y="3930650"/>
          <p14:tracePt t="29620" x="7169150" y="3937000"/>
          <p14:tracePt t="29632" x="7213600" y="3937000"/>
          <p14:tracePt t="29632" x="7296150" y="3937000"/>
          <p14:tracePt t="29651" x="7340600" y="3930650"/>
          <p14:tracePt t="29651" x="7391400" y="3930650"/>
          <p14:tracePt t="29668" x="7435850" y="3924300"/>
          <p14:tracePt t="29668" x="7486650" y="3924300"/>
          <p14:tracePt t="29684" x="7531100" y="3917950"/>
          <p14:tracePt t="29684" x="7581900" y="3911600"/>
          <p14:tracePt t="29684" x="7632700" y="3905250"/>
          <p14:tracePt t="29703" x="7683500" y="3898900"/>
          <p14:tracePt t="29716" x="7727950" y="3892550"/>
          <p14:tracePt t="29716" x="7829550" y="3886200"/>
          <p14:tracePt t="29736" x="7874000" y="3879850"/>
          <p14:tracePt t="29736" x="7918450" y="3873500"/>
          <p14:tracePt t="29751" x="7962900" y="3867150"/>
          <p14:tracePt t="29751" x="8001000" y="3854450"/>
          <p14:tracePt t="29768" x="8045450" y="3848100"/>
          <p14:tracePt t="29768" x="8077200" y="3841750"/>
          <p14:tracePt t="29784" x="8102600" y="3841750"/>
          <p14:tracePt t="29784" x="8153400" y="3835400"/>
          <p14:tracePt t="29802" x="8166100" y="3835400"/>
          <p14:tracePt t="29802" x="8178800" y="3835400"/>
          <p14:tracePt t="29818" x="8185150" y="3835400"/>
          <p14:tracePt t="29818" x="8191500" y="3835400"/>
          <p14:tracePt t="29834" x="8185150" y="3841750"/>
          <p14:tracePt t="29859" x="8178800" y="3835400"/>
          <p14:tracePt t="29867" x="8172450" y="3841750"/>
          <p14:tracePt t="29867" x="8166100" y="3841750"/>
          <p14:tracePt t="29885" x="8159750" y="3841750"/>
          <p14:tracePt t="29885" x="8147050" y="3841750"/>
          <p14:tracePt t="29901" x="8140700" y="3841750"/>
          <p14:tracePt t="29901" x="8128000" y="3835400"/>
          <p14:tracePt t="29921" x="8121650" y="3835400"/>
          <p14:tracePt t="29921" x="8115300" y="3835400"/>
          <p14:tracePt t="29936" x="8108950" y="3835400"/>
          <p14:tracePt t="29952" x="8102600" y="3829050"/>
          <p14:tracePt t="29967" x="8096250" y="3829050"/>
          <p14:tracePt t="29983" x="8089900" y="3829050"/>
          <p14:tracePt t="30000" x="8089900" y="3822700"/>
          <p14:tracePt t="30017" x="8083550" y="3822700"/>
          <p14:tracePt t="30034" x="8077200" y="3822700"/>
          <p14:tracePt t="30051" x="8070850" y="3829050"/>
          <p14:tracePt t="30051" x="8064500" y="3829050"/>
          <p14:tracePt t="30069" x="8058150" y="3829050"/>
          <p14:tracePt t="30069" x="8051800" y="3829050"/>
          <p14:tracePt t="30069" x="8045450" y="3829050"/>
          <p14:tracePt t="30088" x="8032750" y="3835400"/>
          <p14:tracePt t="30107" x="8026400" y="3835400"/>
          <p14:tracePt t="30123" x="8020050" y="3841750"/>
          <p14:tracePt t="30139" x="8013700" y="3841750"/>
          <p14:tracePt t="30156" x="8007350" y="3841750"/>
          <p14:tracePt t="30167" x="8001000" y="3841750"/>
          <p14:tracePt t="30199" x="7994650" y="3835400"/>
          <p14:tracePt t="30215" x="7981950" y="3835400"/>
          <p14:tracePt t="30227" x="7975600" y="3835400"/>
          <p14:tracePt t="30235" x="7969250" y="3835400"/>
          <p14:tracePt t="30235" x="7962900" y="3835400"/>
          <p14:tracePt t="30253" x="7956550" y="3835400"/>
          <p14:tracePt t="30253" x="7950200" y="3835400"/>
          <p14:tracePt t="30271" x="7937500" y="3835400"/>
          <p14:tracePt t="30271" x="7931150" y="3835400"/>
          <p14:tracePt t="30271" x="7924800" y="3835400"/>
          <p14:tracePt t="30288" x="7912100" y="3835400"/>
          <p14:tracePt t="30288" x="7905750" y="3841750"/>
          <p14:tracePt t="30305" x="7899400" y="3841750"/>
          <p14:tracePt t="30305" x="7893050" y="3841750"/>
          <p14:tracePt t="30320" x="7886700" y="3841750"/>
          <p14:tracePt t="30320" x="7880350" y="3841750"/>
          <p14:tracePt t="30336" x="7874000" y="3841750"/>
          <p14:tracePt t="30351" x="7867650" y="3848100"/>
          <p14:tracePt t="30372" x="7867650" y="3854450"/>
          <p14:tracePt t="30407" x="7861300" y="3860800"/>
          <p14:tracePt t="30423" x="7848600" y="3867150"/>
          <p14:tracePt t="30439" x="7848600" y="3873500"/>
          <p14:tracePt t="30447" x="7842250" y="3873500"/>
          <p14:tracePt t="30456" x="7835900" y="3879850"/>
          <p14:tracePt t="30456" x="7829550" y="3879850"/>
          <p14:tracePt t="30471" x="7823200" y="3879850"/>
          <p14:tracePt t="30471" x="7816850" y="3886200"/>
          <p14:tracePt t="30487" x="7810500" y="3886200"/>
          <p14:tracePt t="30487" x="7804150" y="3886200"/>
          <p14:tracePt t="30504" x="7797800" y="3886200"/>
          <p14:tracePt t="30519" x="7791450" y="3892550"/>
          <p14:tracePt t="30519" x="7785100" y="3886200"/>
          <p14:tracePt t="30537" x="7778750" y="3886200"/>
          <p14:tracePt t="30537" x="7766050" y="3886200"/>
          <p14:tracePt t="30554" x="7759700" y="3886200"/>
          <p14:tracePt t="30554" x="7747000" y="3886200"/>
          <p14:tracePt t="30572" x="7734300" y="3886200"/>
          <p14:tracePt t="30572" x="7696200" y="3892550"/>
          <p14:tracePt t="30588" x="7677150" y="3892550"/>
          <p14:tracePt t="30588" x="7658100" y="3892550"/>
          <p14:tracePt t="30604" x="7639050" y="3892550"/>
          <p14:tracePt t="30604" x="7613650" y="3892550"/>
          <p14:tracePt t="30621" x="7594600" y="3892550"/>
          <p14:tracePt t="30621" x="7569200" y="3892550"/>
          <p14:tracePt t="30621" x="7550150" y="3898900"/>
          <p14:tracePt t="30640" x="7531100" y="3898900"/>
          <p14:tracePt t="30652" x="7512050" y="3898900"/>
          <p14:tracePt t="30652" x="7480300" y="3898900"/>
          <p14:tracePt t="30672" x="7461250" y="3898900"/>
          <p14:tracePt t="30672" x="7448550" y="3898900"/>
          <p14:tracePt t="30688" x="7429500" y="3898900"/>
          <p14:tracePt t="30688" x="7416800" y="3905250"/>
          <p14:tracePt t="30704" x="7397750" y="3905250"/>
          <p14:tracePt t="30704" x="7372350" y="3905250"/>
          <p14:tracePt t="30704" x="7346950" y="3911600"/>
          <p14:tracePt t="30724" x="7321550" y="3911600"/>
          <p14:tracePt t="30736" x="7296150" y="3911600"/>
          <p14:tracePt t="30736" x="7239000" y="3924300"/>
          <p14:tracePt t="30756" x="7207250" y="3924300"/>
          <p14:tracePt t="30756" x="7175500" y="3930650"/>
          <p14:tracePt t="30772" x="7143750" y="3930650"/>
          <p14:tracePt t="30772" x="7105650" y="3937000"/>
          <p14:tracePt t="30788" x="7067550" y="3943350"/>
          <p14:tracePt t="30788" x="7029450" y="3949700"/>
          <p14:tracePt t="30805" x="6991350" y="3956050"/>
          <p14:tracePt t="30805" x="6896100" y="3975100"/>
          <p14:tracePt t="30822" x="6845300" y="3981450"/>
          <p14:tracePt t="30822" x="6794500" y="3994150"/>
          <p14:tracePt t="30838" x="6737350" y="4013200"/>
          <p14:tracePt t="30838" x="6686550" y="4025900"/>
          <p14:tracePt t="30855" x="6629400" y="4038600"/>
          <p14:tracePt t="30855" x="6572250" y="4051300"/>
          <p14:tracePt t="30872" x="6521450" y="4070350"/>
          <p14:tracePt t="30872" x="6413500" y="4095750"/>
          <p14:tracePt t="30888" x="6362700" y="4108450"/>
          <p14:tracePt t="30888" x="6318250" y="4121150"/>
          <p14:tracePt t="30905" x="6273800" y="4133850"/>
          <p14:tracePt t="30905" x="6229350" y="4146550"/>
          <p14:tracePt t="30922" x="6191250" y="4152900"/>
          <p14:tracePt t="30922" x="6134100" y="4171950"/>
          <p14:tracePt t="30941" x="6108700" y="4171950"/>
          <p14:tracePt t="30941" x="6089650" y="4171950"/>
          <p14:tracePt t="30956" x="6076950" y="4171950"/>
          <p14:tracePt t="30956" x="6070600" y="4165600"/>
          <p14:tracePt t="30973" x="6070600" y="4159250"/>
          <p14:tracePt t="30973" x="6070600" y="4152900"/>
          <p14:tracePt t="30989" x="6070600" y="4146550"/>
          <p14:tracePt t="30989" x="6076950" y="4140200"/>
          <p14:tracePt t="30989" x="6083300" y="4127500"/>
          <p14:tracePt t="31008" x="6096000" y="4121150"/>
          <p14:tracePt t="31021" x="6102350" y="4114800"/>
          <p14:tracePt t="31021" x="6115050" y="4108450"/>
          <p14:tracePt t="31039" x="6121400" y="4102100"/>
          <p14:tracePt t="31054" x="6127750" y="4102100"/>
          <p14:tracePt t="31070" x="6121400" y="4102100"/>
          <p14:tracePt t="31070" x="6115050" y="4108450"/>
          <p14:tracePt t="31070" x="6102350" y="4108450"/>
          <p14:tracePt t="31092" x="6089650" y="4114800"/>
          <p14:tracePt t="31104" x="6070600" y="4114800"/>
          <p14:tracePt t="31104" x="6013450" y="4121150"/>
          <p14:tracePt t="31123" x="5975350" y="4127500"/>
          <p14:tracePt t="31123" x="5924550" y="4127500"/>
          <p14:tracePt t="31139" x="5867400" y="4133850"/>
          <p14:tracePt t="31139" x="5803900" y="4133850"/>
          <p14:tracePt t="31156" x="5734050" y="4140200"/>
          <p14:tracePt t="31156" x="5657850" y="4152900"/>
          <p14:tracePt t="31173" x="5568950" y="4159250"/>
          <p14:tracePt t="31173" x="5391150" y="4184650"/>
          <p14:tracePt t="31190" x="5289550" y="4210050"/>
          <p14:tracePt t="31190" x="5187950" y="4229100"/>
          <p14:tracePt t="31206" x="5080000" y="4254500"/>
          <p14:tracePt t="31206" x="4972050" y="4279900"/>
          <p14:tracePt t="31223" x="4857750" y="4298950"/>
          <p14:tracePt t="31223" x="4616450" y="4349750"/>
          <p14:tracePt t="31240" x="4495800" y="4375150"/>
          <p14:tracePt t="31240" x="4368800" y="4400550"/>
          <p14:tracePt t="31256" x="4241800" y="4419600"/>
          <p14:tracePt t="31256" x="4114800" y="4438650"/>
          <p14:tracePt t="31273" x="3981450" y="4457700"/>
          <p14:tracePt t="31273" x="3854450" y="4476750"/>
          <p14:tracePt t="31290" x="3733800" y="4489450"/>
          <p14:tracePt t="31290" x="3498850" y="4521200"/>
          <p14:tracePt t="31310" x="3390900" y="4540250"/>
          <p14:tracePt t="31310" x="3289300" y="4552950"/>
          <p14:tracePt t="31324" x="3194050" y="4559300"/>
          <p14:tracePt t="31324" x="3098800" y="4572000"/>
          <p14:tracePt t="31340" x="3009900" y="4584700"/>
          <p14:tracePt t="31340" x="2927350" y="4591050"/>
          <p14:tracePt t="31357" x="2844800" y="4597400"/>
          <p14:tracePt t="31357" x="2768600" y="4610100"/>
          <p14:tracePt t="31357" x="2692400" y="4622800"/>
          <p14:tracePt t="31376" x="2622550" y="4629150"/>
          <p14:tracePt t="31388" x="2559050" y="4641850"/>
          <p14:tracePt t="31388" x="2444750" y="4667250"/>
          <p14:tracePt t="31408" x="2393950" y="4679950"/>
          <p14:tracePt t="31408" x="2349500" y="4692650"/>
          <p14:tracePt t="31424" x="2305050" y="4699000"/>
          <p14:tracePt t="31424" x="2266950" y="4705350"/>
          <p14:tracePt t="31440" x="2235200" y="4711700"/>
          <p14:tracePt t="31440" x="2203450" y="4718050"/>
          <p14:tracePt t="31457" x="2171700" y="4718050"/>
          <p14:tracePt t="31457" x="2146300" y="4724400"/>
          <p14:tracePt t="31457" x="2120900" y="4724400"/>
          <p14:tracePt t="31476" x="2095500" y="4730750"/>
          <p14:tracePt t="31476" x="2076450" y="4730750"/>
          <p14:tracePt t="31490" x="2057400" y="4737100"/>
          <p14:tracePt t="31490" x="2038350" y="4737100"/>
          <p14:tracePt t="31508" x="2025650" y="4737100"/>
          <p14:tracePt t="31508" x="2012950" y="4743450"/>
          <p14:tracePt t="31524" x="2006600" y="4743450"/>
          <p14:tracePt t="31539" x="2000250" y="4737100"/>
          <p14:tracePt t="31555" x="2000250" y="4730750"/>
          <p14:tracePt t="31555" x="1993900" y="4724400"/>
          <p14:tracePt t="31574" x="1993900" y="4718050"/>
          <p14:tracePt t="31574" x="1993900" y="4711700"/>
          <p14:tracePt t="31591" x="1987550" y="4705350"/>
          <p14:tracePt t="31591" x="1987550" y="4699000"/>
          <p14:tracePt t="31608" x="1987550" y="4692650"/>
          <p14:tracePt t="31608" x="1993900" y="4686300"/>
          <p14:tracePt t="31624" x="2000250" y="4679950"/>
          <p14:tracePt t="31624" x="2006600" y="4679950"/>
          <p14:tracePt t="31641" x="2019300" y="4673600"/>
          <p14:tracePt t="31641" x="2032000" y="4673600"/>
          <p14:tracePt t="31641" x="2044700" y="4673600"/>
          <p14:tracePt t="31660" x="2063750" y="4673600"/>
          <p14:tracePt t="31672" x="2089150" y="4673600"/>
          <p14:tracePt t="31672" x="2108200" y="4679950"/>
          <p14:tracePt t="31692" x="2165350" y="4686300"/>
          <p14:tracePt t="31692" x="2203450" y="4692650"/>
          <p14:tracePt t="31708" x="2235200" y="4699000"/>
          <p14:tracePt t="31708" x="2279650" y="4705350"/>
          <p14:tracePt t="31725" x="2317750" y="4711700"/>
          <p14:tracePt t="31725" x="2368550" y="4711700"/>
          <p14:tracePt t="31725" x="2413000" y="4718050"/>
          <p14:tracePt t="31744" x="2457450" y="4718050"/>
          <p14:tracePt t="31756" x="2508250" y="4718050"/>
          <p14:tracePt t="31756" x="2603500" y="4718050"/>
          <p14:tracePt t="31777" x="2647950" y="4718050"/>
          <p14:tracePt t="31777" x="2686050" y="4711700"/>
          <p14:tracePt t="31792" x="2724150" y="4711700"/>
          <p14:tracePt t="31792" x="2755900" y="4705350"/>
          <p14:tracePt t="31808" x="2787650" y="4699000"/>
          <p14:tracePt t="31808" x="2813050" y="4692650"/>
          <p14:tracePt t="31825" x="2832100" y="4686300"/>
          <p14:tracePt t="31825" x="2863850" y="4673600"/>
          <p14:tracePt t="31842" x="2870200" y="4667250"/>
          <p14:tracePt t="31842" x="2876550" y="4660900"/>
          <p14:tracePt t="31858" x="2882900" y="4660900"/>
          <p14:tracePt t="31873" x="2889250" y="4654550"/>
          <p14:tracePt t="31890" x="2876550" y="4654550"/>
          <p14:tracePt t="31890" x="2876550" y="4648200"/>
          <p14:tracePt t="31909" x="2870200" y="4648200"/>
          <p14:tracePt t="31909" x="2863850" y="4641850"/>
          <p14:tracePt t="31925" x="2857500" y="4641850"/>
          <p14:tracePt t="31925" x="2851150" y="4641850"/>
          <p14:tracePt t="31942" x="2844800" y="4641850"/>
          <p14:tracePt t="31957" x="2838450" y="4641850"/>
          <p14:tracePt t="31974" x="2832100" y="4648200"/>
          <p14:tracePt t="31990" x="2825750" y="4654550"/>
          <p14:tracePt t="32007" x="2819400" y="4660900"/>
          <p14:tracePt t="32024" x="2819400" y="4673600"/>
          <p14:tracePt t="32041" x="2825750" y="4679950"/>
          <p14:tracePt t="32041" x="2844800" y="4686300"/>
          <p14:tracePt t="32060" x="2857500" y="4686300"/>
          <p14:tracePt t="32060" x="2870200" y="4692650"/>
          <p14:tracePt t="32076" x="2889250" y="4699000"/>
          <p14:tracePt t="32076" x="2908300" y="4699000"/>
          <p14:tracePt t="32093" x="2927350" y="4705350"/>
          <p14:tracePt t="32093" x="2952750" y="4705350"/>
          <p14:tracePt t="32093" x="2971800" y="4705350"/>
          <p14:tracePt t="32112" x="2997200" y="4705350"/>
          <p14:tracePt t="32124" x="3016250" y="4705350"/>
          <p14:tracePt t="32124" x="3054350" y="4705350"/>
          <p14:tracePt t="32143" x="3067050" y="4705350"/>
          <p14:tracePt t="32143" x="3086100" y="4705350"/>
          <p14:tracePt t="32160" x="3092450" y="4705350"/>
          <p14:tracePt t="32160" x="3105150" y="4705350"/>
          <p14:tracePt t="32160" x="3111500" y="4705350"/>
          <p14:tracePt t="32179" x="3117850" y="4699000"/>
          <p14:tracePt t="32191" x="3124200" y="4699000"/>
          <p14:tracePt t="32191" x="3130550" y="4699000"/>
          <p14:tracePt t="32210" x="3130550" y="4692650"/>
          <p14:tracePt t="32232" x="3136900" y="4686300"/>
          <p14:tracePt t="32291" x="3143250" y="4686300"/>
          <p14:tracePt t="32307" x="3149600" y="4692650"/>
          <p14:tracePt t="32320" x="3155950" y="4699000"/>
          <p14:tracePt t="32328" x="3162300" y="4699000"/>
          <p14:tracePt t="32328" x="3168650" y="4705350"/>
          <p14:tracePt t="32344" x="3175000" y="4711700"/>
          <p14:tracePt t="32344" x="3175000" y="4718050"/>
          <p14:tracePt t="32361" x="3181350" y="4724400"/>
          <p14:tracePt t="32361" x="3181350" y="4737100"/>
          <p14:tracePt t="32377" x="3175000" y="4743450"/>
          <p14:tracePt t="32392" x="3168650" y="4749800"/>
          <p14:tracePt t="32392" x="3155950" y="4749800"/>
          <p14:tracePt t="32392" x="3143250" y="4756150"/>
          <p14:tracePt t="32413" x="3130550" y="4756150"/>
          <p14:tracePt t="32425" x="3111500" y="4749800"/>
          <p14:tracePt t="32425" x="3073400" y="4743450"/>
          <p14:tracePt t="32444" x="3048000" y="4737100"/>
          <p14:tracePt t="32444" x="3028950" y="4724400"/>
          <p14:tracePt t="32461" x="3003550" y="4711700"/>
          <p14:tracePt t="32461" x="2984500" y="4692650"/>
          <p14:tracePt t="32477" x="2971800" y="4679950"/>
          <p14:tracePt t="32477" x="2952750" y="4660900"/>
          <p14:tracePt t="32477" x="2946400" y="4641850"/>
          <p14:tracePt t="32496" x="2940050" y="4616450"/>
          <p14:tracePt t="32496" x="2933700" y="4597400"/>
          <p14:tracePt t="32511" x="2933700" y="4572000"/>
          <p14:tracePt t="32511" x="2940050" y="4546600"/>
          <p14:tracePt t="32527" x="2952750" y="4521200"/>
          <p14:tracePt t="32527" x="2971800" y="4495800"/>
          <p14:tracePt t="32544" x="2990850" y="4476750"/>
          <p14:tracePt t="32544" x="3048000" y="4432300"/>
          <p14:tracePt t="32561" x="3079750" y="4413250"/>
          <p14:tracePt t="32561" x="3124200" y="4394200"/>
          <p14:tracePt t="32577" x="3162300" y="4381500"/>
          <p14:tracePt t="32577" x="3206750" y="4375150"/>
          <p14:tracePt t="32594" x="3257550" y="4368800"/>
          <p14:tracePt t="32594" x="3308350" y="4368800"/>
          <p14:tracePt t="32611" x="3359150" y="4368800"/>
          <p14:tracePt t="32611" x="3467100" y="4381500"/>
          <p14:tracePt t="32628" x="3517900" y="4394200"/>
          <p14:tracePt t="32628" x="3568700" y="4400550"/>
          <p14:tracePt t="32645" x="3619500" y="4413250"/>
          <p14:tracePt t="32645" x="3670300" y="4425950"/>
          <p14:tracePt t="32661" x="3721100" y="4438650"/>
          <p14:tracePt t="32661" x="3765550" y="4451350"/>
          <p14:tracePt t="32661" x="3810000" y="4464050"/>
          <p14:tracePt t="32681" x="3854450" y="4476750"/>
          <p14:tracePt t="32693" x="3892550" y="4483100"/>
          <p14:tracePt t="32693" x="3975100" y="4502150"/>
          <p14:tracePt t="32712" x="4019550" y="4508500"/>
          <p14:tracePt t="32712" x="4057650" y="4514850"/>
          <p14:tracePt t="32729" x="4095750" y="4521200"/>
          <p14:tracePt t="32729" x="4133850" y="4527550"/>
          <p14:tracePt t="32745" x="4171950" y="4533900"/>
          <p14:tracePt t="32745" x="4216400" y="4540250"/>
          <p14:tracePt t="32761" x="4254500" y="4540250"/>
          <p14:tracePt t="32761" x="4292600" y="4546600"/>
          <p14:tracePt t="32761" x="4337050" y="4546600"/>
          <p14:tracePt t="32781" x="4375150" y="4546600"/>
          <p14:tracePt t="32793" x="4419600" y="4546600"/>
          <p14:tracePt t="32793" x="4495800" y="4546600"/>
          <p14:tracePt t="32812" x="4540250" y="4552950"/>
          <p14:tracePt t="32812" x="4578350" y="4552950"/>
          <p14:tracePt t="32828" x="4616450" y="4552950"/>
          <p14:tracePt t="32828" x="4654550" y="4552950"/>
          <p14:tracePt t="32828" x="4686300" y="4552950"/>
          <p14:tracePt t="32848" x="4724400" y="4552950"/>
          <p14:tracePt t="32848" x="4762500" y="4559300"/>
          <p14:tracePt t="32862" x="4794250" y="4559300"/>
          <p14:tracePt t="32862" x="4832350" y="4559300"/>
          <p14:tracePt t="32878" x="4864100" y="4559300"/>
          <p14:tracePt t="32878" x="4895850" y="4565650"/>
          <p14:tracePt t="32895" x="4927600" y="4565650"/>
          <p14:tracePt t="32895" x="4959350" y="4565650"/>
          <p14:tracePt t="32912" x="4991100" y="4565650"/>
          <p14:tracePt t="32912" x="5054600" y="4572000"/>
          <p14:tracePt t="32929" x="5086350" y="4572000"/>
          <p14:tracePt t="32929" x="5111750" y="4572000"/>
          <p14:tracePt t="32946" x="5143500" y="4572000"/>
          <p14:tracePt t="32946" x="5168900" y="4565650"/>
          <p14:tracePt t="32962" x="5194300" y="4565650"/>
          <p14:tracePt t="32962" x="5238750" y="4565650"/>
          <p14:tracePt t="32981" x="5264150" y="4565650"/>
          <p14:tracePt t="32981" x="5283200" y="4565650"/>
          <p14:tracePt t="32996" x="5302250" y="4565650"/>
          <p14:tracePt t="32996" x="5321300" y="4565650"/>
          <p14:tracePt t="33013" x="5340350" y="4565650"/>
          <p14:tracePt t="33013" x="5353050" y="4565650"/>
          <p14:tracePt t="33029" x="5365750" y="4565650"/>
          <p14:tracePt t="33029" x="5384800" y="4565650"/>
          <p14:tracePt t="33029" x="5391150" y="4565650"/>
          <p14:tracePt t="33048" x="5403850" y="4565650"/>
          <p14:tracePt t="33061" x="5416550" y="4565650"/>
          <p14:tracePt t="33061" x="5435600" y="4565650"/>
          <p14:tracePt t="33080" x="5448300" y="4565650"/>
          <p14:tracePt t="33080" x="5454650" y="4565650"/>
          <p14:tracePt t="33096" x="5461000" y="4565650"/>
          <p14:tracePt t="33096" x="5467350" y="4565650"/>
          <p14:tracePt t="33113" x="5473700" y="4565650"/>
          <p14:tracePt t="33113" x="5480050" y="4565650"/>
          <p14:tracePt t="33113" x="5486400" y="4565650"/>
          <p14:tracePt t="33132" x="5492750" y="4565650"/>
          <p14:tracePt t="33144" x="5499100" y="4565650"/>
          <p14:tracePt t="33144" x="5505450" y="4565650"/>
          <p14:tracePt t="33163" x="5511800" y="4565650"/>
          <p14:tracePt t="33163" x="5518150" y="4565650"/>
          <p14:tracePt t="33180" x="5524500" y="4565650"/>
          <p14:tracePt t="33194" x="5530850" y="4565650"/>
          <p14:tracePt t="33194" x="5537200" y="4565650"/>
          <p14:tracePt t="33213" x="5543550" y="4565650"/>
          <p14:tracePt t="33213" x="5556250" y="4572000"/>
          <p14:tracePt t="33230" x="5562600" y="4572000"/>
          <p14:tracePt t="33230" x="5568950" y="4572000"/>
          <p14:tracePt t="33246" x="5575300" y="4572000"/>
          <p14:tracePt t="33246" x="5581650" y="4572000"/>
          <p14:tracePt t="33263" x="5588000" y="4578350"/>
          <p14:tracePt t="33263" x="5594350" y="4578350"/>
          <p14:tracePt t="33280" x="5600700" y="4578350"/>
          <p14:tracePt t="33280" x="5607050" y="4584700"/>
          <p14:tracePt t="33298" x="5613400" y="4584700"/>
          <p14:tracePt t="33298" x="5619750" y="4591050"/>
          <p14:tracePt t="33313" x="5626100" y="4591050"/>
          <p14:tracePt t="33313" x="5632450" y="4591050"/>
          <p14:tracePt t="33330" x="5645150" y="4597400"/>
          <p14:tracePt t="33330" x="5657850" y="4603750"/>
          <p14:tracePt t="33349" x="5664200" y="4603750"/>
          <p14:tracePt t="33349" x="5670550" y="4610100"/>
          <p14:tracePt t="33364" x="5676900" y="4610100"/>
          <p14:tracePt t="33364" x="5689600" y="4616450"/>
          <p14:tracePt t="33381" x="5695950" y="4622800"/>
          <p14:tracePt t="33381" x="5708650" y="4622800"/>
          <p14:tracePt t="33397" x="5721350" y="4629150"/>
          <p14:tracePt t="33397" x="5734050" y="4629150"/>
          <p14:tracePt t="33397" x="5746750" y="4629150"/>
          <p14:tracePt t="33416" x="5765800" y="4629150"/>
          <p14:tracePt t="33428" x="5778500" y="4629150"/>
          <p14:tracePt t="33428" x="5816600" y="4635500"/>
          <p14:tracePt t="33449" x="5835650" y="4635500"/>
          <p14:tracePt t="33449" x="5854700" y="4635500"/>
          <p14:tracePt t="33464" x="5867400" y="4635500"/>
          <p14:tracePt t="33464" x="5886450" y="4641850"/>
          <p14:tracePt t="33480" x="5905500" y="4641850"/>
          <p14:tracePt t="33480" x="5924550" y="4641850"/>
          <p14:tracePt t="33480" x="5943600" y="4648200"/>
          <p14:tracePt t="33500" x="5956300" y="4648200"/>
          <p14:tracePt t="33512" x="5975350" y="4648200"/>
          <p14:tracePt t="33512" x="6013450" y="4654550"/>
          <p14:tracePt t="33531" x="6032500" y="4654550"/>
          <p14:tracePt t="33531" x="6051550" y="4660900"/>
          <p14:tracePt t="33548" x="6070600" y="4660900"/>
          <p14:tracePt t="33548" x="6083300" y="4660900"/>
          <p14:tracePt t="33565" x="6102350" y="4660900"/>
          <p14:tracePt t="33565" x="6140450" y="4667250"/>
          <p14:tracePt t="33581" x="6153150" y="4660900"/>
          <p14:tracePt t="33581" x="6172200" y="4660900"/>
          <p14:tracePt t="33599" x="6191250" y="4660900"/>
          <p14:tracePt t="33599" x="6203950" y="4660900"/>
          <p14:tracePt t="33614" x="6223000" y="4660900"/>
          <p14:tracePt t="33614" x="6235700" y="4660900"/>
          <p14:tracePt t="33631" x="6248400" y="4660900"/>
          <p14:tracePt t="33631" x="6280150" y="4654550"/>
          <p14:tracePt t="33649" x="6292850" y="4654550"/>
          <p14:tracePt t="33649" x="6305550" y="4654550"/>
          <p14:tracePt t="33665" x="6318250" y="4654550"/>
          <p14:tracePt t="33665" x="6337300" y="4654550"/>
          <p14:tracePt t="33682" x="6350000" y="4654550"/>
          <p14:tracePt t="33682" x="6362700" y="4648200"/>
          <p14:tracePt t="33682" x="6375400" y="4648200"/>
          <p14:tracePt t="33701" x="6388100" y="4648200"/>
          <p14:tracePt t="33713" x="6400800" y="4648200"/>
          <p14:tracePt t="33713" x="6413500" y="4648200"/>
          <p14:tracePt t="33733" x="6445250" y="4641850"/>
          <p14:tracePt t="33733" x="6457950" y="4641850"/>
          <p14:tracePt t="33749" x="6470650" y="4641850"/>
          <p14:tracePt t="33749" x="6483350" y="4635500"/>
          <p14:tracePt t="33765" x="6496050" y="4635500"/>
          <p14:tracePt t="33765" x="6508750" y="4635500"/>
          <p14:tracePt t="33765" x="6521450" y="4635500"/>
          <p14:tracePt t="33784" x="6534150" y="4635500"/>
          <p14:tracePt t="33797" x="6546850" y="4635500"/>
          <p14:tracePt t="33797" x="6565900" y="4629150"/>
          <p14:tracePt t="33817" x="6572250" y="4629150"/>
          <p14:tracePt t="33817" x="6578600" y="4629150"/>
          <p14:tracePt t="33833" x="6591300" y="4622800"/>
          <p14:tracePt t="33852" x="6584950" y="4629150"/>
          <p14:tracePt t="33888" x="6578600" y="4635500"/>
          <p14:tracePt t="33904" x="6572250" y="4641850"/>
          <p14:tracePt t="33912" x="6565900" y="4641850"/>
          <p14:tracePt t="33920" x="6553200" y="4648200"/>
          <p14:tracePt t="33930" x="6546850" y="4648200"/>
          <p14:tracePt t="33930" x="6521450" y="4660900"/>
          <p14:tracePt t="33949" x="6502400" y="4660900"/>
          <p14:tracePt t="33949" x="6477000" y="4667250"/>
          <p14:tracePt t="33966" x="6451600" y="4667250"/>
          <p14:tracePt t="33966" x="6426200" y="4667250"/>
          <p14:tracePt t="33982" x="6394450" y="4667250"/>
          <p14:tracePt t="33982" x="6318250" y="4673600"/>
          <p14:tracePt t="34001" x="6280150" y="4673600"/>
          <p14:tracePt t="34001" x="6242050" y="4673600"/>
          <p14:tracePt t="34016" x="6203950" y="4673600"/>
          <p14:tracePt t="34016" x="6165850" y="4673600"/>
          <p14:tracePt t="34033" x="6134100" y="4667250"/>
          <p14:tracePt t="34033" x="6102350" y="4667250"/>
          <p14:tracePt t="34049" x="6070600" y="4660900"/>
          <p14:tracePt t="34049" x="6045200" y="4654550"/>
          <p14:tracePt t="34049" x="6026150" y="4648200"/>
          <p14:tracePt t="34068" x="6007100" y="4635500"/>
          <p14:tracePt t="34081" x="5988050" y="4629150"/>
          <p14:tracePt t="34081" x="5962650" y="4597400"/>
          <p14:tracePt t="34101" x="5956300" y="4578350"/>
          <p14:tracePt t="34101" x="5949950" y="4552950"/>
          <p14:tracePt t="34116" x="5949950" y="4527550"/>
          <p14:tracePt t="34116" x="5943600" y="4502150"/>
          <p14:tracePt t="34133" x="5949950" y="4476750"/>
          <p14:tracePt t="34133" x="5949950" y="4451350"/>
          <p14:tracePt t="34150" x="5956300" y="4419600"/>
          <p14:tracePt t="34150" x="5969000" y="4394200"/>
          <p14:tracePt t="34150" x="5981700" y="4368800"/>
          <p14:tracePt t="34170" x="6000750" y="4343400"/>
          <p14:tracePt t="34170" x="6019800" y="4324350"/>
          <p14:tracePt t="34183" x="6045200" y="4298950"/>
          <p14:tracePt t="34183" x="6070600" y="4279900"/>
          <p14:tracePt t="34200" x="6108700" y="4260850"/>
          <p14:tracePt t="34200" x="6140450" y="4235450"/>
          <p14:tracePt t="34216" x="6184900" y="4216400"/>
          <p14:tracePt t="34216" x="6223000" y="4197350"/>
          <p14:tracePt t="34234" x="6267450" y="4178300"/>
          <p14:tracePt t="34234" x="6356350" y="4152900"/>
          <p14:tracePt t="34250" x="6400800" y="4146550"/>
          <p14:tracePt t="34250" x="6451600" y="4140200"/>
          <p14:tracePt t="34267" x="6496050" y="4140200"/>
          <p14:tracePt t="34267" x="6546850" y="4146550"/>
          <p14:tracePt t="34283" x="6597650" y="4159250"/>
          <p14:tracePt t="34283" x="6699250" y="4184650"/>
          <p14:tracePt t="34302" x="6743700" y="4203700"/>
          <p14:tracePt t="34302" x="6781800" y="4222750"/>
          <p14:tracePt t="34317" x="6819900" y="4241800"/>
          <p14:tracePt t="34317" x="6858000" y="4260850"/>
          <p14:tracePt t="34334" x="6883400" y="4279900"/>
          <p14:tracePt t="34334" x="6908800" y="4298950"/>
          <p14:tracePt t="34351" x="6927850" y="4318000"/>
          <p14:tracePt t="34351" x="6946900" y="4337050"/>
          <p14:tracePt t="34351" x="6959600" y="4356100"/>
          <p14:tracePt t="34369" x="6965950" y="4375150"/>
          <p14:tracePt t="34369" x="6972300" y="4394200"/>
          <p14:tracePt t="34385" x="6978650" y="4413250"/>
          <p14:tracePt t="34385" x="6978650" y="4425950"/>
          <p14:tracePt t="34401" x="6985000" y="4445000"/>
          <p14:tracePt t="34401" x="6985000" y="4457700"/>
          <p14:tracePt t="34417" x="6985000" y="4470400"/>
          <p14:tracePt t="34417" x="6985000" y="4489450"/>
          <p14:tracePt t="34417" x="6991350" y="4495800"/>
          <p14:tracePt t="34436" x="6991350" y="4508500"/>
          <p14:tracePt t="34449" x="6991350" y="4514850"/>
          <p14:tracePt t="34449" x="7004050" y="4527550"/>
          <p14:tracePt t="34469" x="7010400" y="4527550"/>
          <p14:tracePt t="34469" x="7016750" y="4527550"/>
          <p14:tracePt t="34484" x="7023100" y="4533900"/>
          <p14:tracePt t="34484" x="7035800" y="4533900"/>
          <p14:tracePt t="34501" x="7048500" y="4533900"/>
          <p14:tracePt t="34501" x="7061200" y="4533900"/>
          <p14:tracePt t="34517" x="7073900" y="4533900"/>
          <p14:tracePt t="34517" x="7092950" y="4533900"/>
          <p14:tracePt t="34517" x="7112000" y="4533900"/>
          <p14:tracePt t="34536" x="7131050" y="4540250"/>
          <p14:tracePt t="34536" x="7150100" y="4540250"/>
          <p14:tracePt t="34551" x="7169150" y="4540250"/>
          <p14:tracePt t="34551" x="7188200" y="4540250"/>
          <p14:tracePt t="34568" x="7213600" y="4540250"/>
          <p14:tracePt t="34568" x="7239000" y="4540250"/>
          <p14:tracePt t="34585" x="7270750" y="4540250"/>
          <p14:tracePt t="34585" x="7327900" y="4546600"/>
          <p14:tracePt t="34601" x="7359650" y="4546600"/>
          <p14:tracePt t="34601" x="7391400" y="4552950"/>
          <p14:tracePt t="34618" x="7423150" y="4552950"/>
          <p14:tracePt t="34618" x="7454900" y="4559300"/>
          <p14:tracePt t="34635" x="7486650" y="4559300"/>
          <p14:tracePt t="34635" x="7518400" y="4559300"/>
          <p14:tracePt t="34651" x="7556500" y="4565650"/>
          <p14:tracePt t="34651" x="7626350" y="4565650"/>
          <p14:tracePt t="34669" x="7664450" y="4572000"/>
          <p14:tracePt t="34669" x="7702550" y="4572000"/>
          <p14:tracePt t="34686" x="7740650" y="4572000"/>
          <p14:tracePt t="34686" x="7785100" y="4572000"/>
          <p14:tracePt t="34701" x="7823200" y="4578350"/>
          <p14:tracePt t="34701" x="7861300" y="4578350"/>
          <p14:tracePt t="34701" x="7905750" y="4578350"/>
          <p14:tracePt t="34721" x="7943850" y="4578350"/>
          <p14:tracePt t="34733" x="7988300" y="4584700"/>
          <p14:tracePt t="34733" x="8026400" y="4584700"/>
          <p14:tracePt t="34753" x="8108950" y="4584700"/>
          <p14:tracePt t="34753" x="8153400" y="4584700"/>
          <p14:tracePt t="34769" x="8191500" y="4584700"/>
          <p14:tracePt t="34769" x="8229600" y="4584700"/>
          <p14:tracePt t="34785" x="8274050" y="4584700"/>
          <p14:tracePt t="34785" x="8312150" y="4584700"/>
          <p14:tracePt t="34785" x="8356600" y="4584700"/>
          <p14:tracePt t="34805" x="8394700" y="4584700"/>
          <p14:tracePt t="34817" x="8432800" y="4584700"/>
          <p14:tracePt t="34817" x="8502650" y="4578350"/>
          <p14:tracePt t="34837" x="8534400" y="4578350"/>
          <p14:tracePt t="34837" x="8572500" y="4578350"/>
          <p14:tracePt t="34852" x="8604250" y="4572000"/>
          <p14:tracePt t="34852" x="8629650" y="4572000"/>
          <p14:tracePt t="34869" x="8655050" y="4565650"/>
          <p14:tracePt t="34869" x="8680450" y="4565650"/>
          <p14:tracePt t="34885" x="8705850" y="4565650"/>
          <p14:tracePt t="34885" x="8750300" y="4565650"/>
          <p14:tracePt t="34902" x="8769350" y="4559300"/>
          <p14:tracePt t="34902" x="8788400" y="4559300"/>
          <p14:tracePt t="34919" x="8801100" y="4559300"/>
          <p14:tracePt t="34919" x="8813800" y="4559300"/>
          <p14:tracePt t="34936" x="8826500" y="4559300"/>
          <p14:tracePt t="34936" x="8832850" y="4559300"/>
          <p14:tracePt t="34953" x="8839200" y="4559300"/>
          <p14:tracePt t="34953" x="8851900" y="4552950"/>
          <p14:tracePt t="34970" x="8845550" y="4552950"/>
          <p14:tracePt t="35020" x="8839200" y="4552950"/>
          <p14:tracePt t="35036" x="8832850" y="4552950"/>
          <p14:tracePt t="35052" x="8826500" y="4552950"/>
          <p14:tracePt t="35068" x="8820150" y="4552950"/>
          <p14:tracePt t="35088" x="8826500" y="4546600"/>
          <p14:tracePt t="35164" x="8820150" y="4546600"/>
          <p14:tracePt t="35248" x="8813800" y="4546600"/>
          <p14:tracePt t="35516" x="8807450" y="4552950"/>
          <p14:tracePt t="35548" x="8801100" y="4559300"/>
          <p14:tracePt t="35560" x="8794750" y="4565650"/>
          <p14:tracePt t="35576" x="8782050" y="4572000"/>
          <p14:tracePt t="35592" x="8775700" y="4572000"/>
          <p14:tracePt t="35603" x="8769350" y="4578350"/>
          <p14:tracePt t="35620" x="8769350" y="4584700"/>
          <p14:tracePt t="35636" x="8756650" y="4591050"/>
          <p14:tracePt t="35653" x="8750300" y="4597400"/>
          <p14:tracePt t="35653" x="8743950" y="4597400"/>
          <p14:tracePt t="35673" x="8737600" y="4603750"/>
          <p14:tracePt t="35673" x="8724900" y="4610100"/>
          <p14:tracePt t="35689" x="8712200" y="4610100"/>
          <p14:tracePt t="35689" x="8705850" y="4616450"/>
          <p14:tracePt t="35705" x="8693150" y="4616450"/>
          <p14:tracePt t="35705" x="8674100" y="4622800"/>
          <p14:tracePt t="35723" x="8661400" y="4629150"/>
          <p14:tracePt t="35723" x="8636000" y="4629150"/>
          <p14:tracePt t="35723" x="8610600" y="4635500"/>
          <p14:tracePt t="35741" x="8585200" y="4641850"/>
          <p14:tracePt t="35753" x="8547100" y="4648200"/>
          <p14:tracePt t="35753" x="8509000" y="4654550"/>
          <p14:tracePt t="35773" x="8407400" y="4673600"/>
          <p14:tracePt t="35773" x="8350250" y="4679950"/>
          <p14:tracePt t="35789" x="8280400" y="4686300"/>
          <p14:tracePt t="35789" x="8204200" y="4699000"/>
          <p14:tracePt t="35789" x="8128000" y="4705350"/>
          <p14:tracePt t="35808" x="8039100" y="4718050"/>
          <p14:tracePt t="35820" x="7950200" y="4724400"/>
          <p14:tracePt t="35820" x="7848600" y="4730750"/>
          <p14:tracePt t="35820" x="7740650" y="4737100"/>
          <p14:tracePt t="35841" x="7626350" y="4743450"/>
          <p14:tracePt t="35854" x="7505700" y="4749800"/>
          <p14:tracePt t="35854" x="7245350" y="4756150"/>
          <p14:tracePt t="35873" x="7105650" y="4756150"/>
          <p14:tracePt t="35873" x="6965950" y="4756150"/>
          <p14:tracePt t="35889" x="6819900" y="4756150"/>
          <p14:tracePt t="35889" x="6667500" y="4756150"/>
          <p14:tracePt t="35906" x="6515100" y="4756150"/>
          <p14:tracePt t="35906" x="6203950" y="4762500"/>
          <p14:tracePt t="35923" x="6045200" y="4762500"/>
          <p14:tracePt t="35923" x="5892800" y="4768850"/>
          <p14:tracePt t="35939" x="5734050" y="4775200"/>
          <p14:tracePt t="35939" x="5575300" y="4787900"/>
          <p14:tracePt t="35956" x="5422900" y="4794250"/>
          <p14:tracePt t="35956" x="5270500" y="4806950"/>
          <p14:tracePt t="35973" x="5118100" y="4813300"/>
          <p14:tracePt t="35973" x="4826000" y="4838700"/>
          <p14:tracePt t="35990" x="4679950" y="4845050"/>
          <p14:tracePt t="35990" x="4533900" y="4857750"/>
          <p14:tracePt t="36006" x="4394200" y="4864100"/>
          <p14:tracePt t="36006" x="4248150" y="4870450"/>
          <p14:tracePt t="36023" x="4114800" y="4876800"/>
          <p14:tracePt t="36023" x="3841750" y="4889500"/>
          <p14:tracePt t="36041" x="3714750" y="4889500"/>
          <p14:tracePt t="36041" x="3594100" y="4895850"/>
          <p14:tracePt t="36057" x="3473450" y="4895850"/>
          <p14:tracePt t="36057" x="3359150" y="4895850"/>
          <p14:tracePt t="36073" x="3244850" y="4902200"/>
          <p14:tracePt t="36073" x="3136900" y="4902200"/>
          <p14:tracePt t="36090" x="3035300" y="4908550"/>
          <p14:tracePt t="36090" x="2933700" y="4921250"/>
          <p14:tracePt t="36090" x="2838450" y="4933950"/>
          <p14:tracePt t="36109" x="2755900" y="4940300"/>
          <p14:tracePt t="36121" x="2673350" y="4959350"/>
          <p14:tracePt t="36121" x="2527300" y="4984750"/>
          <p14:tracePt t="36142" x="2470150" y="4997450"/>
          <p14:tracePt t="36142" x="2413000" y="5003800"/>
          <p14:tracePt t="36157" x="2362200" y="5016500"/>
          <p14:tracePt t="36157" x="2311400" y="5029200"/>
          <p14:tracePt t="36173" x="2266950" y="5035550"/>
          <p14:tracePt t="36173" x="2228850" y="5048250"/>
          <p14:tracePt t="36190" x="2190750" y="5054600"/>
          <p14:tracePt t="36190" x="2152650" y="5060950"/>
          <p14:tracePt t="36190" x="2120900" y="5073650"/>
          <p14:tracePt t="36209" x="2095500" y="5080000"/>
          <p14:tracePt t="36209" x="2070100" y="5086350"/>
          <p14:tracePt t="36224" x="2051050" y="5092700"/>
          <p14:tracePt t="36224" x="2032000" y="5099050"/>
          <p14:tracePt t="36240" x="2019300" y="5105400"/>
          <p14:tracePt t="36240" x="2006600" y="5105400"/>
          <p14:tracePt t="36257" x="2006600" y="5118100"/>
          <p14:tracePt t="36272" x="2012950" y="5118100"/>
          <p14:tracePt t="36272" x="2032000" y="5118100"/>
          <p14:tracePt t="36291" x="2051050" y="5118100"/>
          <p14:tracePt t="36291" x="2070100" y="5111750"/>
          <p14:tracePt t="36309" x="2095500" y="5111750"/>
          <p14:tracePt t="36309" x="2120900" y="5111750"/>
          <p14:tracePt t="36324" x="2152650" y="5111750"/>
          <p14:tracePt t="36324" x="2216150" y="5111750"/>
          <p14:tracePt t="36341" x="2254250" y="5111750"/>
          <p14:tracePt t="36341" x="2292350" y="5118100"/>
          <p14:tracePt t="36357" x="2330450" y="5118100"/>
          <p14:tracePt t="36357" x="2374900" y="5124450"/>
          <p14:tracePt t="36374" x="2425700" y="5130800"/>
          <p14:tracePt t="36374" x="2476500" y="5137150"/>
          <p14:tracePt t="36391" x="2527300" y="5137150"/>
          <p14:tracePt t="36391" x="2641600" y="5156200"/>
          <p14:tracePt t="36409" x="2705100" y="5162550"/>
          <p14:tracePt t="36409" x="2768600" y="5168900"/>
          <p14:tracePt t="36426" x="2832100" y="5175250"/>
          <p14:tracePt t="36426" x="2895600" y="5181600"/>
          <p14:tracePt t="36441" x="2959100" y="5181600"/>
          <p14:tracePt t="36441" x="3022600" y="5187950"/>
          <p14:tracePt t="36458" x="3092450" y="5187950"/>
          <p14:tracePt t="36458" x="3155950" y="5187950"/>
          <p14:tracePt t="36458" x="3219450" y="5187950"/>
          <p14:tracePt t="36477" x="3276600" y="5187950"/>
          <p14:tracePt t="36489" x="3340100" y="5187950"/>
          <p14:tracePt t="36489" x="3460750" y="5187950"/>
          <p14:tracePt t="36509" x="3517900" y="5181600"/>
          <p14:tracePt t="36509" x="3568700" y="5181600"/>
          <p14:tracePt t="36525" x="3625850" y="5181600"/>
          <p14:tracePt t="36525" x="3670300" y="5175250"/>
          <p14:tracePt t="36542" x="3721100" y="5168900"/>
          <p14:tracePt t="36542" x="3765550" y="5168900"/>
          <p14:tracePt t="36558" x="3803650" y="5162550"/>
          <p14:tracePt t="36558" x="3841750" y="5156200"/>
          <p14:tracePt t="36558" x="3873500" y="5149850"/>
          <p14:tracePt t="36577" x="3898900" y="5143500"/>
          <p14:tracePt t="36577" x="3924300" y="5143500"/>
          <p14:tracePt t="36592" x="3949700" y="5137150"/>
          <p14:tracePt t="36592" x="3962400" y="5137150"/>
          <p14:tracePt t="36608" x="3975100" y="5130800"/>
          <p14:tracePt t="36608" x="3981450" y="5130800"/>
          <p14:tracePt t="36625" x="3994150" y="5130800"/>
          <p14:tracePt t="36640" x="3987800" y="5130800"/>
          <p14:tracePt t="36656" x="3981450" y="5130800"/>
          <p14:tracePt t="36673" x="3975100" y="5130800"/>
          <p14:tracePt t="36673" x="3968750" y="5137150"/>
          <p14:tracePt t="36692" x="3962400" y="5137150"/>
          <p14:tracePt t="36692" x="3956050" y="5137150"/>
          <p14:tracePt t="36709" x="3962400" y="5137150"/>
          <p14:tracePt t="36776" x="3949700" y="5143500"/>
          <p14:tracePt t="36860" x="3943350" y="5143500"/>
          <p14:tracePt t="36868" x="3937000" y="5143500"/>
          <p14:tracePt t="36877" x="3924300" y="5149850"/>
          <p14:tracePt t="36877" x="3917950" y="5156200"/>
          <p14:tracePt t="36893" x="3905250" y="5156200"/>
          <p14:tracePt t="36893" x="3886200" y="5162550"/>
          <p14:tracePt t="36910" x="3867150" y="5168900"/>
          <p14:tracePt t="36910" x="3848100" y="5168900"/>
          <p14:tracePt t="36926" x="3829050" y="5168900"/>
          <p14:tracePt t="36926" x="3778250" y="5168900"/>
          <p14:tracePt t="36943" x="3746500" y="5162550"/>
          <p14:tracePt t="36943" x="3714750" y="5162550"/>
          <p14:tracePt t="36960" x="3683000" y="5156200"/>
          <p14:tracePt t="36960" x="3644900" y="5156200"/>
          <p14:tracePt t="36976" x="3613150" y="5149850"/>
          <p14:tracePt t="36976" x="3575050" y="5143500"/>
          <p14:tracePt t="36993" x="3536950" y="5137150"/>
          <p14:tracePt t="36993" x="3460750" y="5124450"/>
          <p14:tracePt t="37010" x="3422650" y="5118100"/>
          <p14:tracePt t="37010" x="3390900" y="5111750"/>
          <p14:tracePt t="37026" x="3359150" y="5099050"/>
          <p14:tracePt t="37026" x="3333750" y="5092700"/>
          <p14:tracePt t="37043" x="3308350" y="5080000"/>
          <p14:tracePt t="37043" x="3263900" y="5054600"/>
          <p14:tracePt t="37062" x="3251200" y="5041900"/>
          <p14:tracePt t="37062" x="3238500" y="5022850"/>
          <p14:tracePt t="37077" x="3232150" y="5010150"/>
          <p14:tracePt t="37077" x="3232150" y="4984750"/>
          <p14:tracePt t="37093" x="3232150" y="4965700"/>
          <p14:tracePt t="37093" x="3238500" y="4946650"/>
          <p14:tracePt t="37110" x="3251200" y="4927600"/>
          <p14:tracePt t="37110" x="3270250" y="4908550"/>
          <p14:tracePt t="37110" x="3289300" y="4889500"/>
          <p14:tracePt t="37129" x="3314700" y="4870450"/>
          <p14:tracePt t="37141" x="3340100" y="4857750"/>
          <p14:tracePt t="37141" x="3403600" y="4832350"/>
          <p14:tracePt t="37161" x="3435350" y="4826000"/>
          <p14:tracePt t="37161" x="3473450" y="4819650"/>
          <p14:tracePt t="37177" x="3517900" y="4813300"/>
          <p14:tracePt t="37177" x="3562350" y="4806950"/>
          <p14:tracePt t="37194" x="3606800" y="4806950"/>
          <p14:tracePt t="37194" x="3663950" y="4800600"/>
          <p14:tracePt t="37210" x="3714750" y="4800600"/>
          <p14:tracePt t="37210" x="3778250" y="4806950"/>
          <p14:tracePt t="37210" x="3835400" y="4806950"/>
          <p14:tracePt t="37230" x="3892550" y="4806950"/>
          <p14:tracePt t="37230" x="3962400" y="4813300"/>
          <p14:tracePt t="37243" x="4025900" y="4813300"/>
          <p14:tracePt t="37243" x="4089400" y="4819650"/>
          <p14:tracePt t="37261" x="4152900" y="4819650"/>
          <p14:tracePt t="37261" x="4216400" y="4819650"/>
          <p14:tracePt t="37277" x="4273550" y="4826000"/>
          <p14:tracePt t="37277" x="4337050" y="4826000"/>
          <p14:tracePt t="37294" x="4394200" y="4826000"/>
          <p14:tracePt t="37294" x="4502150" y="4826000"/>
          <p14:tracePt t="37312" x="4552950" y="4832350"/>
          <p14:tracePt t="37312" x="4597400" y="4832350"/>
          <p14:tracePt t="37328" x="4641850" y="4832350"/>
          <p14:tracePt t="37328" x="4686300" y="4832350"/>
          <p14:tracePt t="37344" x="4730750" y="4832350"/>
          <p14:tracePt t="37344" x="4813300" y="4832350"/>
          <p14:tracePt t="37361" x="4851400" y="4832350"/>
          <p14:tracePt t="37361" x="4889500" y="4826000"/>
          <p14:tracePt t="37378" x="4921250" y="4826000"/>
          <p14:tracePt t="37378" x="4959350" y="4826000"/>
          <p14:tracePt t="37394" x="4991100" y="4826000"/>
          <p14:tracePt t="37394" x="5022850" y="4826000"/>
          <p14:tracePt t="37411" x="5054600" y="4826000"/>
          <p14:tracePt t="37411" x="5086350" y="4826000"/>
          <p14:tracePt t="37411" x="5111750" y="4826000"/>
          <p14:tracePt t="37430" x="5143500" y="4826000"/>
          <p14:tracePt t="37430" x="5168900" y="4832350"/>
          <p14:tracePt t="37445" x="5194300" y="4832350"/>
          <p14:tracePt t="37445" x="5213350" y="4838700"/>
          <p14:tracePt t="37461" x="5238750" y="4845050"/>
          <p14:tracePt t="37461" x="5264150" y="4851400"/>
          <p14:tracePt t="37478" x="5283200" y="4857750"/>
          <p14:tracePt t="37478" x="5302250" y="4857750"/>
          <p14:tracePt t="37478" x="5321300" y="4864100"/>
          <p14:tracePt t="37497" x="5340350" y="4870450"/>
          <p14:tracePt t="37509" x="5359400" y="4870450"/>
          <p14:tracePt t="37509" x="5391150" y="4876800"/>
          <p14:tracePt t="37529" x="5403850" y="4876800"/>
          <p14:tracePt t="37529" x="5416550" y="4876800"/>
          <p14:tracePt t="37545" x="5422900" y="4883150"/>
          <p14:tracePt t="37545" x="5435600" y="4883150"/>
          <p14:tracePt t="37562" x="5441950" y="4883150"/>
          <p14:tracePt t="37562" x="5448300" y="4889500"/>
          <p14:tracePt t="37578" x="5454650" y="4895850"/>
          <p14:tracePt t="37597" x="5461000" y="4895850"/>
          <p14:tracePt t="37610" x="5467350" y="4895850"/>
          <p14:tracePt t="37633" x="5473700" y="4895850"/>
          <p14:tracePt t="37661" x="5480050" y="4902200"/>
          <p14:tracePt t="37685" x="5486400" y="4902200"/>
          <p14:tracePt t="37701" x="5492750" y="4908550"/>
          <p14:tracePt t="37709" x="5499100" y="4908550"/>
          <p14:tracePt t="37717" x="5505450" y="4914900"/>
          <p14:tracePt t="37717" x="5511800" y="4921250"/>
          <p14:tracePt t="37730" x="5524500" y="4921250"/>
          <p14:tracePt t="37730" x="5537200" y="4927600"/>
          <p14:tracePt t="37746" x="5556250" y="4933950"/>
          <p14:tracePt t="37746" x="5575300" y="4933950"/>
          <p14:tracePt t="37762" x="5594350" y="4940300"/>
          <p14:tracePt t="37762" x="5613400" y="4940300"/>
          <p14:tracePt t="37762" x="5638800" y="4946650"/>
          <p14:tracePt t="37781" x="5657850" y="4953000"/>
          <p14:tracePt t="37794" x="5683250" y="4953000"/>
          <p14:tracePt t="37794" x="5708650" y="4959350"/>
          <p14:tracePt t="37814" x="5759450" y="4965700"/>
          <p14:tracePt t="37814" x="5791200" y="4965700"/>
          <p14:tracePt t="37830" x="5816600" y="4965700"/>
          <p14:tracePt t="37830" x="5842000" y="4972050"/>
          <p14:tracePt t="37846" x="5873750" y="4972050"/>
          <p14:tracePt t="37846" x="5899150" y="4978400"/>
          <p14:tracePt t="37846" x="5930900" y="4978400"/>
          <p14:tracePt t="37865" x="5956300" y="4978400"/>
          <p14:tracePt t="37877" x="5981700" y="4984750"/>
          <p14:tracePt t="37877" x="6038850" y="4984750"/>
          <p14:tracePt t="37896" x="6064250" y="4984750"/>
          <p14:tracePt t="37896" x="6089650" y="4978400"/>
          <p14:tracePt t="37913" x="6115050" y="4978400"/>
          <p14:tracePt t="37913" x="6140450" y="4972050"/>
          <p14:tracePt t="37930" x="6165850" y="4965700"/>
          <p14:tracePt t="37930" x="6191250" y="4965700"/>
          <p14:tracePt t="37946" x="6216650" y="4959350"/>
          <p14:tracePt t="37946" x="6267450" y="4953000"/>
          <p14:tracePt t="37963" x="6286500" y="4953000"/>
          <p14:tracePt t="37963" x="6311900" y="4953000"/>
          <p14:tracePt t="37980" x="6330950" y="4953000"/>
          <p14:tracePt t="37980" x="6350000" y="4946650"/>
          <p14:tracePt t="37997" x="6375400" y="4946650"/>
          <p14:tracePt t="37997" x="6394450" y="4946650"/>
          <p14:tracePt t="38013" x="6419850" y="4946650"/>
          <p14:tracePt t="38013" x="6464300" y="4940300"/>
          <p14:tracePt t="38030" x="6489700" y="4940300"/>
          <p14:tracePt t="38030" x="6521450" y="4940300"/>
          <p14:tracePt t="38047" x="6546850" y="4940300"/>
          <p14:tracePt t="38047" x="6572250" y="4940300"/>
          <p14:tracePt t="38063" x="6597650" y="4940300"/>
          <p14:tracePt t="38063" x="6629400" y="4940300"/>
          <p14:tracePt t="38063" x="6654800" y="4946650"/>
          <p14:tracePt t="38082" x="6686550" y="4946650"/>
          <p14:tracePt t="38082" x="6718300" y="4953000"/>
          <p14:tracePt t="38098" x="6750050" y="4953000"/>
          <p14:tracePt t="38098" x="6788150" y="4959350"/>
          <p14:tracePt t="38114" x="6819900" y="4959350"/>
          <p14:tracePt t="38114" x="6851650" y="4959350"/>
          <p14:tracePt t="38130" x="6883400" y="4959350"/>
          <p14:tracePt t="38130" x="6915150" y="4953000"/>
          <p14:tracePt t="38130" x="6946900" y="4953000"/>
          <p14:tracePt t="38149" x="6978650" y="4953000"/>
          <p14:tracePt t="38162" x="7010400" y="4953000"/>
          <p14:tracePt t="38162" x="7067550" y="4946650"/>
          <p14:tracePt t="38182" x="7105650" y="4946650"/>
          <p14:tracePt t="38182" x="7137400" y="4946650"/>
          <p14:tracePt t="38198" x="7169150" y="4946650"/>
          <p14:tracePt t="38198" x="7207250" y="4946650"/>
          <p14:tracePt t="38214" x="7239000" y="4946650"/>
          <p14:tracePt t="38214" x="7270750" y="4946650"/>
          <p14:tracePt t="38230" x="7302500" y="4946650"/>
          <p14:tracePt t="38230" x="7334250" y="4940300"/>
          <p14:tracePt t="38230" x="7366000" y="4940300"/>
          <p14:tracePt t="38250" x="7391400" y="4933950"/>
          <p14:tracePt t="38250" x="7423150" y="4933950"/>
          <p14:tracePt t="38264" x="7448550" y="4933950"/>
          <p14:tracePt t="38264" x="7467600" y="4933950"/>
          <p14:tracePt t="38280" x="7486650" y="4940300"/>
          <p14:tracePt t="38280" x="7505700" y="4940300"/>
          <p14:tracePt t="38280" x="7524750" y="4946650"/>
          <p14:tracePt t="38301" x="7537450" y="4946650"/>
          <p14:tracePt t="38301" x="7550150" y="4953000"/>
          <p14:tracePt t="38314" x="7562850" y="4959350"/>
          <p14:tracePt t="38314" x="7575550" y="4959350"/>
          <p14:tracePt t="38331" x="7588250" y="4965700"/>
          <p14:tracePt t="38331" x="7594600" y="4965700"/>
          <p14:tracePt t="38348" x="7600950" y="4972050"/>
          <p14:tracePt t="38348" x="7607300" y="4972050"/>
          <p14:tracePt t="38364" x="7613650" y="4978400"/>
          <p14:tracePt t="38380" x="7613650" y="4984750"/>
          <p14:tracePt t="38396" x="7613650" y="4997450"/>
          <p14:tracePt t="38413" x="7607300" y="5003800"/>
          <p14:tracePt t="38429" x="7607300" y="5010150"/>
          <p14:tracePt t="38446" x="7600950" y="5010150"/>
          <p14:tracePt t="38464" x="7594600" y="5016500"/>
          <p14:tracePt t="38480" x="7588250" y="5016500"/>
          <p14:tracePt t="38496" x="7581900" y="5016500"/>
          <p14:tracePt t="38540" x="7575550" y="5016500"/>
          <p14:tracePt t="38569" x="7569200" y="5022850"/>
          <p14:tracePt t="38677" x="7575550" y="5029200"/>
          <p14:tracePt t="38696" x="7581900" y="5035550"/>
          <p14:tracePt t="38713" x="7581900" y="5041900"/>
          <p14:tracePt t="38721" x="7588250" y="5048250"/>
          <p14:tracePt t="38730" x="7594600" y="5054600"/>
          <p14:tracePt t="38730" x="7600950" y="5060950"/>
          <p14:tracePt t="38750" x="7600950" y="5067300"/>
          <p14:tracePt t="38750" x="7607300" y="5067300"/>
          <p14:tracePt t="38766" x="7613650" y="5073650"/>
          <p14:tracePt t="38766" x="7620000" y="5073650"/>
          <p14:tracePt t="38782" x="7620000" y="5080000"/>
          <p14:tracePt t="38799" x="7632700" y="5080000"/>
          <p14:tracePt t="38814" x="7639050" y="5086350"/>
          <p14:tracePt t="38833" x="7632700" y="5092700"/>
          <p14:tracePt t="38901" x="7626350" y="5092700"/>
          <p14:tracePt t="38913" x="7620000" y="5092700"/>
          <p14:tracePt t="38929" x="7613650" y="5086350"/>
          <p14:tracePt t="38945" x="7607300" y="5086350"/>
          <p14:tracePt t="38961" x="7600950" y="5086350"/>
          <p14:tracePt t="38973" x="7594600" y="5086350"/>
          <p14:tracePt t="38989" x="7588250" y="5086350"/>
          <p14:tracePt t="39021" x="7594600" y="5086350"/>
          <p14:tracePt t="39057" x="7600950" y="5092700"/>
          <p14:tracePt t="39073" x="7613650" y="5092700"/>
          <p14:tracePt t="39089" x="7620000" y="5092700"/>
          <p14:tracePt t="39101" x="7626350" y="5092700"/>
          <p14:tracePt t="39109" x="7632700" y="5092700"/>
          <p14:tracePt t="39125" x="7639050" y="5092700"/>
          <p14:tracePt t="39141" x="7645400" y="5086350"/>
          <p14:tracePt t="39149" x="7651750" y="5086350"/>
          <p14:tracePt t="39149" x="7658100" y="5086350"/>
          <p14:tracePt t="39168" x="7670800" y="5086350"/>
          <p14:tracePt t="39186" x="7677150" y="5086350"/>
          <p14:tracePt t="39202" x="7683500" y="5086350"/>
          <p14:tracePt t="39215" x="7677150" y="5086350"/>
          <p14:tracePt t="39304" x="7670800" y="5086350"/>
          <p14:tracePt t="39329" x="7664450" y="5092700"/>
          <p14:tracePt t="39356" x="7664450" y="5099050"/>
          <p14:tracePt t="39393" x="7670800" y="5105400"/>
          <p14:tracePt t="39425" x="7677150" y="5105400"/>
          <p14:tracePt t="39461" x="7677150" y="5111750"/>
          <p14:tracePt t="39509" x="7677150" y="5118100"/>
          <p14:tracePt t="39537" x="7677150" y="5124450"/>
          <p14:tracePt t="39649" x="7677150" y="5130800"/>
          <p14:tracePt t="39681" x="7677150" y="5137150"/>
          <p14:tracePt t="39813" x="7683500" y="5130800"/>
          <p14:tracePt t="39897" x="7689850" y="5130800"/>
          <p14:tracePt t="39929" x="7683500" y="5137150"/>
          <p14:tracePt t="39989" x="7677150" y="5143500"/>
          <p14:tracePt t="40077" x="7670800" y="5149850"/>
          <p14:tracePt t="40093" x="7664450" y="5149850"/>
          <p14:tracePt t="40109" x="7658100" y="5156200"/>
          <p14:tracePt t="40121" x="7651750" y="5156200"/>
          <p14:tracePt t="40137" x="7645400" y="5162550"/>
          <p14:tracePt t="40153" x="7639050" y="5162550"/>
          <p14:tracePt t="40169" x="7632700" y="5168900"/>
          <p14:tracePt t="40181" x="7626350" y="5175250"/>
          <p14:tracePt t="40197" x="7620000" y="5181600"/>
          <p14:tracePt t="40213" x="7613650" y="5187950"/>
          <p14:tracePt t="40229" x="7613650" y="5194300"/>
          <p14:tracePt t="40241" x="7607300" y="5200650"/>
          <p14:tracePt t="40257" x="7600950" y="5207000"/>
          <p14:tracePt t="40274" x="7594600" y="5213350"/>
          <p14:tracePt t="40309" x="7588250" y="5213350"/>
          <p14:tracePt t="40325" x="7581900" y="5213350"/>
          <p14:tracePt t="40341" x="7569200" y="5213350"/>
          <p14:tracePt t="40353" x="7562850" y="5213350"/>
          <p14:tracePt t="40369" x="7556500" y="5213350"/>
          <p14:tracePt t="40377" x="7550150" y="5213350"/>
          <p14:tracePt t="40393" x="7537450" y="5213350"/>
          <p14:tracePt t="40403" x="7531100" y="5213350"/>
          <p14:tracePt t="40403" x="7505700" y="5213350"/>
          <p14:tracePt t="40422" x="7493000" y="5219700"/>
          <p14:tracePt t="40422" x="7480300" y="5219700"/>
          <p14:tracePt t="40438" x="7461250" y="5219700"/>
          <p14:tracePt t="40438" x="7442200" y="5226050"/>
          <p14:tracePt t="40455" x="7423150" y="5226050"/>
          <p14:tracePt t="40455" x="7410450" y="5226050"/>
          <p14:tracePt t="40472" x="7391400" y="5232400"/>
          <p14:tracePt t="40472" x="7378700" y="5232400"/>
          <p14:tracePt t="40472" x="7366000" y="5232400"/>
          <p14:tracePt t="40491" x="7353300" y="5232400"/>
          <p14:tracePt t="40491" x="7340600" y="5226050"/>
          <p14:tracePt t="40506" x="7327900" y="5226050"/>
          <p14:tracePt t="40506" x="7321550" y="5226050"/>
          <p14:tracePt t="40522" x="7308850" y="5226050"/>
          <p14:tracePt t="40522" x="7302500" y="5219700"/>
          <p14:tracePt t="40539" x="7289800" y="5219700"/>
          <p14:tracePt t="40539" x="7283450" y="5219700"/>
          <p14:tracePt t="40539" x="7277100" y="5219700"/>
          <p14:tracePt t="40558" x="7264400" y="5219700"/>
          <p14:tracePt t="40570" x="7258050" y="5219700"/>
          <p14:tracePt t="40587" x="7251700" y="5226050"/>
          <p14:tracePt t="40587" x="7239000" y="5232400"/>
          <p14:tracePt t="40605" x="7232650" y="5232400"/>
          <p14:tracePt t="40605" x="7226300" y="5238750"/>
          <p14:tracePt t="40622" x="7219950" y="5245100"/>
          <p14:tracePt t="40622" x="7213600" y="5251450"/>
          <p14:tracePt t="40639" x="7200900" y="5257800"/>
          <p14:tracePt t="40639" x="7188200" y="5264150"/>
          <p14:tracePt t="40639" x="7175500" y="5270500"/>
          <p14:tracePt t="40658" x="7162800" y="5276850"/>
          <p14:tracePt t="40658" x="7150100" y="5283200"/>
          <p14:tracePt t="40673" x="7131050" y="5283200"/>
          <p14:tracePt t="40673" x="7112000" y="5289550"/>
          <p14:tracePt t="40690" x="7086600" y="5295900"/>
          <p14:tracePt t="40690" x="7054850" y="5295900"/>
          <p14:tracePt t="40706" x="7023100" y="5302250"/>
          <p14:tracePt t="40706" x="6946900" y="5302250"/>
          <p14:tracePt t="40723" x="6889750" y="5295900"/>
          <p14:tracePt t="40723" x="6832600" y="5289550"/>
          <p14:tracePt t="40739" x="6769100" y="5283200"/>
          <p14:tracePt t="40739" x="6692900" y="5276850"/>
          <p14:tracePt t="40756" x="6616700" y="5270500"/>
          <p14:tracePt t="40756" x="6432550" y="5238750"/>
          <p14:tracePt t="40775" x="6337300" y="5226050"/>
          <p14:tracePt t="40775" x="6235700" y="5207000"/>
          <p14:tracePt t="40790" x="6134100" y="5187950"/>
          <p14:tracePt t="40790" x="6026150" y="5162550"/>
          <p14:tracePt t="40807" x="5918200" y="5137150"/>
          <p14:tracePt t="40807" x="5803900" y="5105400"/>
          <p14:tracePt t="40824" x="5689600" y="5067300"/>
          <p14:tracePt t="40824" x="5575300" y="5029200"/>
          <p14:tracePt t="40824" x="5461000" y="4984750"/>
          <p14:tracePt t="40842" x="5346700" y="4933950"/>
          <p14:tracePt t="40854" x="5232400" y="4883150"/>
          <p14:tracePt t="40854" x="5010150" y="4775200"/>
          <p14:tracePt t="40875" x="4908550" y="4724400"/>
          <p14:tracePt t="40875" x="4806950" y="4679950"/>
          <p14:tracePt t="40890" x="4711700" y="4635500"/>
          <p14:tracePt t="40890" x="4629150" y="4597400"/>
          <p14:tracePt t="40906" x="4546600" y="4565650"/>
          <p14:tracePt t="40906" x="4476750" y="4540250"/>
          <p14:tracePt t="40906" x="4406900" y="4514850"/>
          <p14:tracePt t="40926" x="4349750" y="4489450"/>
          <p14:tracePt t="40938" x="4292600" y="4457700"/>
          <p14:tracePt t="40938" x="4178300" y="4394200"/>
          <p14:tracePt t="40957" x="4121150" y="4356100"/>
          <p14:tracePt t="40957" x="4064000" y="4311650"/>
          <p14:tracePt t="40974" x="3994150" y="4260850"/>
          <p14:tracePt t="40974" x="3930650" y="4216400"/>
          <p14:tracePt t="40990" x="3867150" y="4165600"/>
          <p14:tracePt t="40990" x="3803650" y="4121150"/>
          <p14:tracePt t="41007" x="3740150" y="4070350"/>
          <p14:tracePt t="41007" x="3619500" y="3975100"/>
          <p14:tracePt t="41025" x="3562350" y="3930650"/>
          <p14:tracePt t="41025" x="3511550" y="3886200"/>
          <p14:tracePt t="41040" x="3454400" y="3841750"/>
          <p14:tracePt t="41040" x="3403600" y="3790950"/>
          <p14:tracePt t="41058" x="3346450" y="3740150"/>
          <p14:tracePt t="41058" x="3238500" y="3638550"/>
          <p14:tracePt t="41075" x="3181350" y="3587750"/>
          <p14:tracePt t="41075" x="3130550" y="3536950"/>
          <p14:tracePt t="41090" x="3079750" y="3492500"/>
          <p14:tracePt t="41090" x="3028950" y="3454400"/>
          <p14:tracePt t="41108" x="2990850" y="3409950"/>
          <p14:tracePt t="41108" x="2952750" y="3371850"/>
          <p14:tracePt t="41125" x="2921000" y="3333750"/>
          <p14:tracePt t="41125" x="2901950" y="3289300"/>
          <p14:tracePt t="41125" x="2882900" y="3251200"/>
          <p14:tracePt t="41143" x="2870200" y="3213100"/>
          <p14:tracePt t="41143" x="2863850" y="3168650"/>
          <p14:tracePt t="41158" x="2863850" y="3130550"/>
          <p14:tracePt t="41158" x="2876550" y="3086100"/>
          <p14:tracePt t="41175" x="2889250" y="3048000"/>
          <p14:tracePt t="41175" x="2901950" y="3009900"/>
          <p14:tracePt t="41191" x="2921000" y="2965450"/>
          <p14:tracePt t="41191" x="2952750" y="2927350"/>
          <p14:tracePt t="41191" x="2978150" y="2889250"/>
          <p14:tracePt t="41210" x="3009900" y="2851150"/>
          <p14:tracePt t="41222" x="3041650" y="2806700"/>
          <p14:tracePt t="41222" x="3111500" y="2730500"/>
          <p14:tracePt t="41243" x="3143250" y="2698750"/>
          <p14:tracePt t="41243" x="3181350" y="2660650"/>
          <p14:tracePt t="41258" x="3213100" y="2628900"/>
          <p14:tracePt t="41258" x="3251200" y="2597150"/>
          <p14:tracePt t="41275" x="3282950" y="2571750"/>
          <p14:tracePt t="41275" x="3314700" y="2546350"/>
          <p14:tracePt t="41275" x="3346450" y="2520950"/>
          <p14:tracePt t="41294" x="3371850" y="2501900"/>
          <p14:tracePt t="41306" x="3397250" y="2482850"/>
          <p14:tracePt t="41306" x="3435350" y="2463800"/>
          <p14:tracePt t="41325" x="3454400" y="2463800"/>
          <p14:tracePt t="41325" x="3467100" y="2470150"/>
          <p14:tracePt t="41341" x="3473450" y="2476500"/>
          <p14:tracePt t="41341" x="3486150" y="2482850"/>
          <p14:tracePt t="41358" x="3492500" y="2495550"/>
          <p14:tracePt t="41358" x="3498850" y="2508250"/>
          <p14:tracePt t="41375" x="3505200" y="2520950"/>
          <p14:tracePt t="41375" x="3517900" y="2552700"/>
          <p14:tracePt t="41391" x="3524250" y="2571750"/>
          <p14:tracePt t="41391" x="3530600" y="2590800"/>
          <p14:tracePt t="41408" x="3530600" y="2616200"/>
          <p14:tracePt t="41408" x="3536950" y="2641600"/>
          <p14:tracePt t="41425" x="3536950" y="2673350"/>
          <p14:tracePt t="41425" x="3530600" y="2736850"/>
          <p14:tracePt t="41442" x="3530600" y="2768600"/>
          <p14:tracePt t="41442" x="3530600" y="2806700"/>
          <p14:tracePt t="41458" x="3530600" y="2838450"/>
          <p14:tracePt t="41458" x="3536950" y="2863850"/>
          <p14:tracePt t="41475" x="3536950" y="2889250"/>
          <p14:tracePt t="41475" x="3536950" y="2914650"/>
          <p14:tracePt t="41475" x="3543300" y="2933700"/>
          <p14:tracePt t="41494" x="3543300" y="2952750"/>
          <p14:tracePt t="41507" x="3536950" y="2971800"/>
          <p14:tracePt t="41507" x="3536950" y="2984500"/>
          <p14:tracePt t="41526" x="3517900" y="3016250"/>
          <p14:tracePt t="41526" x="3505200" y="3028950"/>
          <p14:tracePt t="41542" x="3492500" y="3041650"/>
          <p14:tracePt t="41542" x="3473450" y="3054350"/>
          <p14:tracePt t="41559" x="3460750" y="3067050"/>
          <p14:tracePt t="41559" x="3441700" y="3079750"/>
          <p14:tracePt t="41559" x="3422650" y="3092450"/>
          <p14:tracePt t="41578" x="3403600" y="3105150"/>
          <p14:tracePt t="41590" x="3384550" y="3111500"/>
          <p14:tracePt t="41590" x="3346450" y="3117850"/>
          <p14:tracePt t="41612" x="3327400" y="3117850"/>
          <p14:tracePt t="41612" x="3314700" y="3117850"/>
          <p14:tracePt t="41626" x="3302000" y="3105150"/>
          <p14:tracePt t="41626" x="3289300" y="3092450"/>
          <p14:tracePt t="41642" x="3282950" y="3079750"/>
          <p14:tracePt t="41642" x="3276600" y="3060700"/>
          <p14:tracePt t="41659" x="3270250" y="3041650"/>
          <p14:tracePt t="41659" x="3276600" y="2984500"/>
          <p14:tracePt t="41676" x="3282950" y="2952750"/>
          <p14:tracePt t="41676" x="3289300" y="2921000"/>
          <p14:tracePt t="41692" x="3295650" y="2882900"/>
          <p14:tracePt t="41692" x="3308350" y="2844800"/>
          <p14:tracePt t="41710" x="3314700" y="2800350"/>
          <p14:tracePt t="41710" x="3327400" y="2762250"/>
          <p14:tracePt t="41726" x="3340100" y="2711450"/>
          <p14:tracePt t="41726" x="3359150" y="2622550"/>
          <p14:tracePt t="41743" x="3378200" y="2578100"/>
          <p14:tracePt t="41743" x="3390900" y="2540000"/>
          <p14:tracePt t="41759" x="3403600" y="2501900"/>
          <p14:tracePt t="41759" x="3422650" y="2476500"/>
          <p14:tracePt t="41776" x="3441700" y="2444750"/>
          <p14:tracePt t="41776" x="3479800" y="2406650"/>
          <p14:tracePt t="41795" x="3505200" y="2393950"/>
          <p14:tracePt t="41795" x="3524250" y="2381250"/>
          <p14:tracePt t="41811" x="3549650" y="2374900"/>
          <p14:tracePt t="41811" x="3568700" y="2362200"/>
          <p14:tracePt t="41827" x="3594100" y="2355850"/>
          <p14:tracePt t="41827" x="3613150" y="2349500"/>
          <p14:tracePt t="41843" x="3632200" y="2336800"/>
          <p14:tracePt t="41843" x="3657600" y="2330450"/>
          <p14:tracePt t="41843" x="3676650" y="2324100"/>
          <p14:tracePt t="41862" x="3695700" y="2317750"/>
          <p14:tracePt t="41875" x="3714750" y="2311400"/>
          <p14:tracePt t="41875" x="3733800" y="2305050"/>
          <p14:tracePt t="41894" x="3765550" y="2292350"/>
          <p14:tracePt t="41894" x="3784600" y="2292350"/>
          <p14:tracePt t="41910" x="3790950" y="2286000"/>
          <p14:tracePt t="41910" x="3803650" y="2279650"/>
          <p14:tracePt t="41927" x="3810000" y="2273300"/>
          <p14:tracePt t="41927" x="3816350" y="2273300"/>
          <p14:tracePt t="41944" x="3810000" y="2273300"/>
          <p14:tracePt t="41970" x="3803650" y="2279650"/>
          <p14:tracePt t="41975" x="3790950" y="2279650"/>
          <p14:tracePt t="41975" x="3771900" y="2279650"/>
          <p14:tracePt t="41994" x="3759200" y="2286000"/>
          <p14:tracePt t="41994" x="3740150" y="2286000"/>
          <p14:tracePt t="42011" x="3721100" y="2286000"/>
          <p14:tracePt t="42011" x="3695700" y="2286000"/>
          <p14:tracePt t="42027" x="3676650" y="2286000"/>
          <p14:tracePt t="42027" x="3632200" y="2292350"/>
          <p14:tracePt t="42044" x="3613150" y="2292350"/>
          <p14:tracePt t="42044" x="3587750" y="2292350"/>
          <p14:tracePt t="42060" x="3562350" y="2292350"/>
          <p14:tracePt t="42060" x="3543300" y="2292350"/>
          <p14:tracePt t="42078" x="3524250" y="2286000"/>
          <p14:tracePt t="42078" x="3479800" y="2279650"/>
          <p14:tracePt t="42094" x="3460750" y="2273300"/>
          <p14:tracePt t="42094" x="3448050" y="2273300"/>
          <p14:tracePt t="42111" x="3429000" y="2260600"/>
          <p14:tracePt t="42111" x="3416300" y="2254250"/>
          <p14:tracePt t="42127" x="3397250" y="2254250"/>
          <p14:tracePt t="42127" x="3384550" y="2247900"/>
          <p14:tracePt t="42144" x="3378200" y="2241550"/>
          <p14:tracePt t="42144" x="3352800" y="2235200"/>
          <p14:tracePt t="42163" x="3340100" y="2228850"/>
          <p14:tracePt t="42163" x="3327400" y="2228850"/>
          <p14:tracePt t="42179" x="3308350" y="2228850"/>
          <p14:tracePt t="42179" x="3289300" y="2228850"/>
          <p14:tracePt t="42195" x="3270250" y="2228850"/>
          <p14:tracePt t="42195" x="3251200" y="2228850"/>
          <p14:tracePt t="42211" x="3225800" y="2228850"/>
          <p14:tracePt t="42211" x="3194050" y="2228850"/>
          <p14:tracePt t="42227" x="3162300" y="2228850"/>
          <p14:tracePt t="42227" x="3130550" y="2228850"/>
          <p14:tracePt t="42227" x="3092450" y="2235200"/>
          <p14:tracePt t="42247" x="3048000" y="2235200"/>
          <p14:tracePt t="42259" x="3003550" y="2235200"/>
          <p14:tracePt t="42259" x="2914650" y="2235200"/>
          <p14:tracePt t="42278" x="2876550" y="2228850"/>
          <p14:tracePt t="42278" x="2832100" y="2222500"/>
          <p14:tracePt t="42295" x="2794000" y="2209800"/>
          <p14:tracePt t="42295" x="2755900" y="2197100"/>
          <p14:tracePt t="42295" x="2724150" y="2184400"/>
          <p14:tracePt t="42315" x="2692400" y="2165350"/>
          <p14:tracePt t="42326" x="2660650" y="2146300"/>
          <p14:tracePt t="42326" x="2616200" y="2108200"/>
          <p14:tracePt t="42345" x="2597150" y="2082800"/>
          <p14:tracePt t="42345" x="2578100" y="2057400"/>
          <p14:tracePt t="42362" x="2571750" y="2032000"/>
          <p14:tracePt t="42362" x="2565400" y="2006600"/>
          <p14:tracePt t="42378" x="2565400" y="1981200"/>
          <p14:tracePt t="42378" x="2584450" y="1917700"/>
          <p14:tracePt t="42395" x="2603500" y="1885950"/>
          <p14:tracePt t="42395" x="2622550" y="1854200"/>
          <p14:tracePt t="42412" x="2654300" y="1822450"/>
          <p14:tracePt t="42412" x="2679700" y="1790700"/>
          <p14:tracePt t="42428" x="2717800" y="1765300"/>
          <p14:tracePt t="42428" x="2755900" y="1739900"/>
          <p14:tracePt t="42445" x="2794000" y="1714500"/>
          <p14:tracePt t="42445" x="2889250" y="1670050"/>
          <p14:tracePt t="42463" x="2940050" y="1651000"/>
          <p14:tracePt t="42463" x="2990850" y="1631950"/>
          <p14:tracePt t="42479" x="3054350" y="1619250"/>
          <p14:tracePt t="42479" x="3117850" y="1606550"/>
          <p14:tracePt t="42495" x="3181350" y="1600200"/>
          <p14:tracePt t="42495" x="3244850" y="1593850"/>
          <p14:tracePt t="42495" x="3314700" y="1593850"/>
          <p14:tracePt t="42514" x="3378200" y="1600200"/>
          <p14:tracePt t="42527" x="3441700" y="1606550"/>
          <p14:tracePt t="42527" x="3505200" y="1619250"/>
          <p14:tracePt t="42547" x="3619500" y="1638300"/>
          <p14:tracePt t="42547" x="3670300" y="1651000"/>
          <p14:tracePt t="42563" x="3721100" y="1663700"/>
          <p14:tracePt t="42563" x="3765550" y="1670050"/>
          <p14:tracePt t="42579" x="3803650" y="1676400"/>
          <p14:tracePt t="42579" x="3841750" y="1689100"/>
          <p14:tracePt t="42579" x="3879850" y="1695450"/>
          <p14:tracePt t="42598" x="3911600" y="1708150"/>
          <p14:tracePt t="42610" x="3937000" y="1720850"/>
          <p14:tracePt t="42610" x="3968750" y="1752600"/>
          <p14:tracePt t="42631" x="3981450" y="1765300"/>
          <p14:tracePt t="42631" x="3981450" y="1784350"/>
          <p14:tracePt t="42646" x="3981450" y="1803400"/>
          <p14:tracePt t="42646" x="3975100" y="1822450"/>
          <p14:tracePt t="42662" x="3962400" y="1841500"/>
          <p14:tracePt t="42662" x="3943350" y="1866900"/>
          <p14:tracePt t="42679" x="3924300" y="1885950"/>
          <p14:tracePt t="42679" x="3873500" y="1917700"/>
          <p14:tracePt t="42696" x="3848100" y="1936750"/>
          <p14:tracePt t="42696" x="3816350" y="1955800"/>
          <p14:tracePt t="42713" x="3784600" y="1968500"/>
          <p14:tracePt t="42713" x="3752850" y="1981200"/>
          <p14:tracePt t="42730" x="3721100" y="1993900"/>
          <p14:tracePt t="42730" x="3689350" y="2006600"/>
          <p14:tracePt t="42746" x="3651250" y="2019300"/>
          <p14:tracePt t="42746" x="3587750" y="2044700"/>
          <p14:tracePt t="42763" x="3556000" y="2051050"/>
          <p14:tracePt t="42763" x="3524250" y="2063750"/>
          <p14:tracePt t="42780" x="3492500" y="2070100"/>
          <p14:tracePt t="42780" x="3460750" y="2082800"/>
          <p14:tracePt t="42796" x="3435350" y="2089150"/>
          <p14:tracePt t="42796" x="3390900" y="2101850"/>
          <p14:tracePt t="42816" x="3378200" y="2101850"/>
          <p14:tracePt t="42816" x="3365500" y="2108200"/>
          <p14:tracePt t="42831" x="3352800" y="2108200"/>
          <p14:tracePt t="42831" x="3346450" y="2108200"/>
          <p14:tracePt t="42847" x="3352800" y="2108200"/>
          <p14:tracePt t="42870" x="3359150" y="2101850"/>
          <p14:tracePt t="42878" x="3371850" y="2101850"/>
          <p14:tracePt t="42878" x="3378200" y="2101850"/>
          <p14:tracePt t="42878" x="3390900" y="2095500"/>
          <p14:tracePt t="42899" x="3403600" y="2095500"/>
          <p14:tracePt t="42911" x="3416300" y="2095500"/>
          <p14:tracePt t="42911" x="3435350" y="2089150"/>
          <p14:tracePt t="42931" x="3448050" y="2089150"/>
          <p14:tracePt t="42931" x="3454400" y="2095500"/>
          <p14:tracePt t="42947" x="3467100" y="2095500"/>
          <p14:tracePt t="42947" x="3473450" y="2095500"/>
          <p14:tracePt t="42947" x="3486150" y="2101850"/>
          <p14:tracePt t="42966" x="3492500" y="2108200"/>
          <p14:tracePt t="42978" x="3498850" y="2114550"/>
          <p14:tracePt t="42978" x="3511550" y="2133600"/>
          <p14:tracePt t="42997" x="3517900" y="2146300"/>
          <p14:tracePt t="42997" x="3517900" y="2152650"/>
          <p14:tracePt t="43014" x="3524250" y="2165350"/>
          <p14:tracePt t="43014" x="3530600" y="2178050"/>
          <p14:tracePt t="43030" x="3536950" y="2190750"/>
          <p14:tracePt t="43030" x="3536950" y="2203450"/>
          <p14:tracePt t="43048" x="3543300" y="2216150"/>
          <p14:tracePt t="43048" x="3556000" y="2241550"/>
          <p14:tracePt t="43064" x="3556000" y="2247900"/>
          <p14:tracePt t="43064" x="3568700" y="2260600"/>
          <p14:tracePt t="43081" x="3575050" y="2266950"/>
          <p14:tracePt t="43081" x="3581400" y="2266950"/>
          <p14:tracePt t="43097" x="3587750" y="2273300"/>
          <p14:tracePt t="43097" x="3600450" y="2273300"/>
          <p14:tracePt t="43114" x="3606800" y="2273300"/>
          <p14:tracePt t="43129" x="3613150" y="2266950"/>
          <p14:tracePt t="43146" x="3606800" y="2260600"/>
          <p14:tracePt t="43162" x="3600450" y="2254250"/>
          <p14:tracePt t="43179" x="3594100" y="2247900"/>
          <p14:tracePt t="43179" x="3575050" y="2228850"/>
          <p14:tracePt t="43199" x="3562350" y="2222500"/>
          <p14:tracePt t="43199" x="3543300" y="2209800"/>
          <p14:tracePt t="43215" x="3530600" y="2197100"/>
          <p14:tracePt t="43215" x="3511550" y="2190750"/>
          <p14:tracePt t="43231" x="3486150" y="2178050"/>
          <p14:tracePt t="43231" x="3467100" y="2165350"/>
          <p14:tracePt t="43231" x="3448050" y="2159000"/>
          <p14:tracePt t="43251" x="3435350" y="2152650"/>
          <p14:tracePt t="43263" x="3416300" y="2146300"/>
          <p14:tracePt t="43263" x="3390900" y="2139950"/>
          <p14:tracePt t="43283" x="3384550" y="2139950"/>
          <p14:tracePt t="43283" x="3378200" y="2139950"/>
          <p14:tracePt t="43301" x="3378200" y="2146300"/>
          <p14:tracePt t="43326" x="3390900" y="2146300"/>
          <p14:tracePt t="43342" x="3397250" y="2152650"/>
          <p14:tracePt t="43350" x="3403600" y="2152650"/>
          <p14:tracePt t="43350" x="3416300" y="2159000"/>
          <p14:tracePt t="43365" x="3422650" y="2165350"/>
          <p14:tracePt t="43365" x="3429000" y="2171700"/>
          <p14:tracePt t="43382" x="3435350" y="2178050"/>
          <p14:tracePt t="43382" x="3441700" y="2190750"/>
          <p14:tracePt t="43399" x="3448050" y="2209800"/>
          <p14:tracePt t="43399" x="3454400" y="2241550"/>
          <p14:tracePt t="43415" x="3454400" y="2260600"/>
          <p14:tracePt t="43415" x="3448050" y="2279650"/>
          <p14:tracePt t="43432" x="3448050" y="2298700"/>
          <p14:tracePt t="43432" x="3441700" y="2317750"/>
          <p14:tracePt t="43449" x="3429000" y="2330450"/>
          <p14:tracePt t="43449" x="3422650" y="2349500"/>
          <p14:tracePt t="43465" x="3409950" y="2355850"/>
          <p14:tracePt t="43465" x="3378200" y="2381250"/>
          <p14:tracePt t="43483" x="3359150" y="2387600"/>
          <p14:tracePt t="43483" x="3340100" y="2393950"/>
          <p14:tracePt t="43499" x="3321050" y="2400300"/>
          <p14:tracePt t="43499" x="3295650" y="2406650"/>
          <p14:tracePt t="43516" x="3270250" y="2413000"/>
          <p14:tracePt t="43516" x="3238500" y="2419350"/>
          <p14:tracePt t="43516" x="3206750" y="2425700"/>
          <p14:tracePt t="43534" x="3175000" y="2432050"/>
          <p14:tracePt t="43547" x="3143250" y="2438400"/>
          <p14:tracePt t="43547" x="3105150" y="2438400"/>
          <p14:tracePt t="43567" x="3022600" y="2451100"/>
          <p14:tracePt t="43567" x="2984500" y="2451100"/>
          <p14:tracePt t="43583" x="2933700" y="2457450"/>
          <p14:tracePt t="43583" x="2889250" y="2457450"/>
          <p14:tracePt t="43600" x="2838450" y="2463800"/>
          <p14:tracePt t="43600" x="2781300" y="2470150"/>
          <p14:tracePt t="43600" x="2730500" y="2470150"/>
          <p14:tracePt t="43619" x="2667000" y="2476500"/>
          <p14:tracePt t="43631" x="2609850" y="2482850"/>
          <p14:tracePt t="43631" x="2489200" y="2489200"/>
          <p14:tracePt t="43651" x="2425700" y="2495550"/>
          <p14:tracePt t="43651" x="2368550" y="2495550"/>
          <p14:tracePt t="43666" x="2305050" y="2495550"/>
          <p14:tracePt t="43666" x="2241550" y="2489200"/>
          <p14:tracePt t="43683" x="2178050" y="2489200"/>
          <p14:tracePt t="43683" x="2114550" y="2482850"/>
          <p14:tracePt t="43700" x="2051050" y="2482850"/>
          <p14:tracePt t="43700" x="1924050" y="2482850"/>
          <p14:tracePt t="43716" x="1860550" y="2482850"/>
          <p14:tracePt t="43716" x="1797050" y="2482850"/>
          <p14:tracePt t="43733" x="1739900" y="2489200"/>
          <p14:tracePt t="43733" x="1682750" y="2495550"/>
          <p14:tracePt t="43750" x="1631950" y="2501900"/>
          <p14:tracePt t="43750" x="1581150" y="2508250"/>
          <p14:tracePt t="43766" x="1530350" y="2508250"/>
          <p14:tracePt t="43766" x="1460500" y="2514600"/>
          <p14:tracePt t="43783" x="1428750" y="2514600"/>
          <p14:tracePt t="43783" x="1403350" y="2520950"/>
          <p14:tracePt t="43800" x="1384300" y="2520950"/>
          <p14:tracePt t="43800" x="1365250" y="2520950"/>
          <p14:tracePt t="43816" x="1352550" y="2527300"/>
          <p14:tracePt t="43816" x="1333500" y="2533650"/>
          <p14:tracePt t="43836" x="1327150" y="2540000"/>
          <p14:tracePt t="43836" x="1320800" y="2540000"/>
          <p14:tracePt t="43851" x="1320800" y="2552700"/>
          <p14:tracePt t="43867" x="1327150" y="2552700"/>
          <p14:tracePt t="43867" x="1333500" y="2559050"/>
          <p14:tracePt t="43883" x="1339850" y="2559050"/>
          <p14:tracePt t="43883" x="1352550" y="2565400"/>
          <p14:tracePt t="43883" x="1365250" y="2565400"/>
          <p14:tracePt t="43902" x="1377950" y="2571750"/>
          <p14:tracePt t="43915" x="1390650" y="2578100"/>
          <p14:tracePt t="43915" x="1416050" y="2590800"/>
          <p14:tracePt t="43936" x="1428750" y="2597150"/>
          <p14:tracePt t="43936" x="1441450" y="2603500"/>
          <p14:tracePt t="43951" x="1447800" y="2609850"/>
          <p14:tracePt t="43951" x="1460500" y="2616200"/>
          <p14:tracePt t="43968" x="1466850" y="2622550"/>
          <p14:tracePt t="43968" x="1479550" y="2628900"/>
          <p14:tracePt t="43968" x="1485900" y="2635250"/>
          <p14:tracePt t="43986" x="1498600" y="2641600"/>
          <p14:tracePt t="43999" x="1504950" y="2647950"/>
          <p14:tracePt t="43999" x="1530350" y="2654300"/>
          <p14:tracePt t="44017" x="1543050" y="2660650"/>
          <p14:tracePt t="44017" x="1549400" y="2660650"/>
          <p14:tracePt t="44034" x="1562100" y="2660650"/>
          <p14:tracePt t="44034" x="1574800" y="2660650"/>
          <p14:tracePt t="44050" x="1581150" y="2660650"/>
          <p14:tracePt t="44050" x="1593850" y="2660650"/>
          <p14:tracePt t="44068" x="1600200" y="2660650"/>
          <p14:tracePt t="44068" x="1619250" y="2654300"/>
          <p14:tracePt t="44084" x="1625600" y="2647950"/>
          <p14:tracePt t="44084" x="1631950" y="2647950"/>
          <p14:tracePt t="44101" x="1638300" y="2641600"/>
          <p14:tracePt t="44101" x="1638300" y="2635250"/>
          <p14:tracePt t="44118" x="1638300" y="2628900"/>
          <p14:tracePt t="44133" x="1631950" y="2616200"/>
          <p14:tracePt t="44133" x="1625600" y="2616200"/>
          <p14:tracePt t="44151" x="1619250" y="2609850"/>
          <p14:tracePt t="44151" x="1606550" y="2609850"/>
          <p14:tracePt t="44168" x="1593850" y="2603500"/>
          <p14:tracePt t="44168" x="1581150" y="2597150"/>
          <p14:tracePt t="44185" x="1568450" y="2590800"/>
          <p14:tracePt t="44185" x="1536700" y="2584450"/>
          <p14:tracePt t="44204" x="1524000" y="2578100"/>
          <p14:tracePt t="44204" x="1504950" y="2578100"/>
          <p14:tracePt t="44218" x="1485900" y="2571750"/>
          <p14:tracePt t="44218" x="1473200" y="2571750"/>
          <p14:tracePt t="44235" x="1454150" y="2571750"/>
          <p14:tracePt t="44235" x="1441450" y="2571750"/>
          <p14:tracePt t="44252" x="1428750" y="2571750"/>
          <p14:tracePt t="44252" x="1416050" y="2571750"/>
          <p14:tracePt t="44268" x="1409700" y="2571750"/>
          <p14:tracePt t="44268" x="1403350" y="2571750"/>
          <p14:tracePt t="44268" x="1397000" y="2571750"/>
          <p14:tracePt t="44288" x="1390650" y="2578100"/>
          <p14:tracePt t="44304" x="1384300" y="2578100"/>
          <p14:tracePt t="44317" x="1390650" y="2584450"/>
          <p14:tracePt t="44338" x="1403350" y="2584450"/>
          <p14:tracePt t="44354" x="1409700" y="2584450"/>
          <p14:tracePt t="44367" x="1416050" y="2578100"/>
          <p14:tracePt t="44367" x="1428750" y="2578100"/>
          <p14:tracePt t="44385" x="1441450" y="2571750"/>
          <p14:tracePt t="44385" x="1447800" y="2571750"/>
          <p14:tracePt t="44402" x="1460500" y="2565400"/>
          <p14:tracePt t="44402" x="1466850" y="2565400"/>
          <p14:tracePt t="44418" x="1473200" y="2565400"/>
          <p14:tracePt t="44418" x="1479550" y="2559050"/>
          <p14:tracePt t="44436" x="1485900" y="2559050"/>
          <p14:tracePt t="44450" x="1479550" y="2552700"/>
          <p14:tracePt t="44482" x="1479550" y="2546350"/>
          <p14:tracePt t="44534" x="1492250" y="2540000"/>
          <p14:tracePt t="44550" x="1498600" y="2540000"/>
          <p14:tracePt t="44555" x="1504950" y="2533650"/>
          <p14:tracePt t="44567" x="1517650" y="2527300"/>
          <p14:tracePt t="44567" x="1530350" y="2520950"/>
          <p14:tracePt t="44587" x="1555750" y="2508250"/>
          <p14:tracePt t="44587" x="1568450" y="2501900"/>
          <p14:tracePt t="44603" x="1587500" y="2495550"/>
          <p14:tracePt t="44603" x="1600200" y="2489200"/>
          <p14:tracePt t="44620" x="1612900" y="2482850"/>
          <p14:tracePt t="44620" x="1625600" y="2476500"/>
          <p14:tracePt t="44620" x="1638300" y="2463800"/>
          <p14:tracePt t="44638" x="1651000" y="2457450"/>
          <p14:tracePt t="44651" x="1657350" y="2451100"/>
          <p14:tracePt t="44651" x="1676400" y="2438400"/>
          <p14:tracePt t="44672" x="1682750" y="2432050"/>
          <p14:tracePt t="44672" x="1695450" y="2425700"/>
          <p14:tracePt t="44686" x="1695450" y="2419350"/>
          <p14:tracePt t="44686" x="1701800" y="2413000"/>
          <p14:tracePt t="44703" x="1701800" y="2406650"/>
          <p14:tracePt t="44718" x="1695450" y="2400300"/>
          <p14:tracePt t="44718" x="1689100" y="2400300"/>
          <p14:tracePt t="44737" x="1676400" y="2400300"/>
          <p14:tracePt t="44737" x="1663700" y="2400300"/>
          <p14:tracePt t="44754" x="1657350" y="2400300"/>
          <p14:tracePt t="44754" x="1638300" y="2400300"/>
          <p14:tracePt t="44770" x="1625600" y="2406650"/>
          <p14:tracePt t="44770" x="1606550" y="2413000"/>
          <p14:tracePt t="44787" x="1587500" y="2425700"/>
          <p14:tracePt t="44787" x="1549400" y="2438400"/>
          <p14:tracePt t="44804" x="1524000" y="2451100"/>
          <p14:tracePt t="44804" x="1504950" y="2457450"/>
          <p14:tracePt t="44820" x="1492250" y="2470150"/>
          <p14:tracePt t="44820" x="1473200" y="2476500"/>
          <p14:tracePt t="44837" x="1460500" y="2482850"/>
          <p14:tracePt t="44837" x="1435100" y="2489200"/>
          <p14:tracePt t="44856" x="1428750" y="2495550"/>
          <p14:tracePt t="44856" x="1416050" y="2501900"/>
          <p14:tracePt t="44871" x="1409700" y="2501900"/>
          <p14:tracePt t="44886" x="1403350" y="2508250"/>
          <p14:tracePt t="44903" x="1397000" y="2514600"/>
          <p14:tracePt t="44923" x="1390650" y="2514600"/>
          <p14:tracePt t="44990" x="1384300" y="2520950"/>
          <p14:tracePt t="45006" x="1377950" y="2527300"/>
          <p14:tracePt t="45022" x="1371600" y="2533650"/>
          <p14:tracePt t="45030" x="1365250" y="2540000"/>
          <p14:tracePt t="45036" x="1352550" y="2546350"/>
          <p14:tracePt t="45036" x="1346200" y="2546350"/>
          <p14:tracePt t="45054" x="1339850" y="2552700"/>
          <p14:tracePt t="45054" x="1327150" y="2559050"/>
          <p14:tracePt t="45071" x="1320800" y="2565400"/>
          <p14:tracePt t="45071" x="1308100" y="2565400"/>
          <p14:tracePt t="45088" x="1295400" y="2565400"/>
          <p14:tracePt t="45088" x="1276350" y="2571750"/>
          <p14:tracePt t="45104" x="1270000" y="2565400"/>
          <p14:tracePt t="45104" x="1257300" y="2565400"/>
          <p14:tracePt t="45121" x="1244600" y="2565400"/>
          <p14:tracePt t="45121" x="1238250" y="2565400"/>
          <p14:tracePt t="45138" x="1225550" y="2559050"/>
          <p14:tracePt t="45138" x="1212850" y="2552700"/>
          <p14:tracePt t="45155" x="1200150" y="2552700"/>
          <p14:tracePt t="45155" x="1193800" y="2552700"/>
          <p14:tracePt t="45171" x="1193800" y="2540000"/>
          <p14:tracePt t="45186" x="1193800" y="2533650"/>
          <p14:tracePt t="45203" x="1200150" y="2533650"/>
          <p14:tracePt t="45219" x="1200150" y="2527300"/>
          <p14:tracePt t="45219" x="1219200" y="2527300"/>
          <p14:tracePt t="45239" x="1225550" y="2527300"/>
          <p14:tracePt t="45239" x="1238250" y="2527300"/>
          <p14:tracePt t="45255" x="1250950" y="2533650"/>
          <p14:tracePt t="45255" x="1263650" y="2533650"/>
          <p14:tracePt t="45271" x="1276350" y="2533650"/>
          <p14:tracePt t="45271" x="1289050" y="2527300"/>
          <p14:tracePt t="45271" x="1301750" y="2527300"/>
          <p14:tracePt t="45291" x="1314450" y="2527300"/>
          <p14:tracePt t="45291" x="1327150" y="2520950"/>
          <p14:tracePt t="45307" x="1339850" y="2520950"/>
          <p14:tracePt t="45320" x="1352550" y="2514600"/>
          <p14:tracePt t="45320" x="1371600" y="2501900"/>
          <p14:tracePt t="45338" x="1384300" y="2495550"/>
          <p14:tracePt t="45338" x="1397000" y="2489200"/>
          <p14:tracePt t="45355" x="1403350" y="2482850"/>
          <p14:tracePt t="45355" x="1416050" y="2476500"/>
          <p14:tracePt t="45372" x="1422400" y="2470150"/>
          <p14:tracePt t="45372" x="1435100" y="2457450"/>
          <p14:tracePt t="45372" x="1447800" y="2451100"/>
          <p14:tracePt t="45391" x="1454150" y="2444750"/>
          <p14:tracePt t="45391" x="1466850" y="2432050"/>
          <p14:tracePt t="45405" x="1473200" y="2425700"/>
          <p14:tracePt t="45405" x="1485900" y="2419350"/>
          <p14:tracePt t="45423" x="1492250" y="2406650"/>
          <p14:tracePt t="45423" x="1498600" y="2400300"/>
          <p14:tracePt t="45439" x="1504950" y="2393950"/>
          <p14:tracePt t="45439" x="1524000" y="2381250"/>
          <p14:tracePt t="45457" x="1530350" y="2374900"/>
          <p14:tracePt t="45457" x="1536700" y="2368550"/>
          <p14:tracePt t="45473" x="1549400" y="2362200"/>
          <p14:tracePt t="45473" x="1555750" y="2362200"/>
          <p14:tracePt t="45489" x="1562100" y="2355850"/>
          <p14:tracePt t="45489" x="1568450" y="2349500"/>
          <p14:tracePt t="45506" x="1574800" y="2343150"/>
          <p14:tracePt t="45506" x="1581150" y="2343150"/>
          <p14:tracePt t="45524" x="1587500" y="2336800"/>
          <p14:tracePt t="45538" x="1593850" y="2330450"/>
          <p14:tracePt t="45554" x="1593850" y="2324100"/>
          <p14:tracePt t="45583" x="1600200" y="2324100"/>
          <p14:tracePt t="45607" x="1606550" y="2330450"/>
          <p14:tracePt t="45631" x="1606550" y="2336800"/>
          <p14:tracePt t="45643" x="1612900" y="2343150"/>
          <p14:tracePt t="45659" x="1612900" y="2349500"/>
          <p14:tracePt t="45675" x="1606550" y="2355850"/>
          <p14:tracePt t="45683" x="1606550" y="2362200"/>
          <p14:tracePt t="45691" x="1606550" y="2368550"/>
          <p14:tracePt t="45691" x="1606550" y="2374900"/>
          <p14:tracePt t="45707" x="1600200" y="2381250"/>
          <p14:tracePt t="45707" x="1600200" y="2387600"/>
          <p14:tracePt t="45724" x="1600200" y="2393950"/>
          <p14:tracePt t="45724" x="1593850" y="2393950"/>
          <p14:tracePt t="45740" x="1593850" y="2406650"/>
          <p14:tracePt t="45755" x="1593850" y="2413000"/>
          <p14:tracePt t="45772" x="1600200" y="2413000"/>
          <p14:tracePt t="45788" x="1600200" y="2419350"/>
          <p14:tracePt t="45806" x="1606550" y="2425700"/>
          <p14:tracePt t="45831" x="1612900" y="2419350"/>
          <p14:tracePt t="45854" x="1619250" y="2413000"/>
          <p14:tracePt t="45870" x="1619250" y="2406650"/>
          <p14:tracePt t="45882" x="1625600" y="2406650"/>
          <p14:tracePt t="45915" x="1631950" y="2400300"/>
          <p14:tracePt t="45966" x="1625600" y="2393950"/>
          <p14:tracePt t="46050" x="1625600" y="2387600"/>
          <p14:tracePt t="46071" x="1612900" y="2393950"/>
          <p14:tracePt t="46111" x="1606550" y="2393950"/>
          <p14:tracePt t="46122" x="1600200" y="2393950"/>
          <p14:tracePt t="46131" x="1593850" y="2393950"/>
          <p14:tracePt t="46147" x="1587500" y="2393950"/>
          <p14:tracePt t="46162" x="1581150" y="2393950"/>
          <p14:tracePt t="46176" x="1574800" y="2393950"/>
          <p14:tracePt t="46191" x="1568450" y="2393950"/>
          <p14:tracePt t="46206" x="1562100" y="2393950"/>
          <p14:tracePt t="46223" x="1568450" y="2400300"/>
          <p14:tracePt t="46342" x="1568450" y="2406650"/>
          <p14:tracePt t="46379" x="1568450" y="2419350"/>
          <p14:tracePt t="46395" x="1562100" y="2425700"/>
          <p14:tracePt t="46411" x="1555750" y="2425700"/>
          <p14:tracePt t="46415" x="1549400" y="2432050"/>
          <p14:tracePt t="46424" x="1549400" y="2438400"/>
          <p14:tracePt t="46424" x="1543050" y="2438400"/>
          <p14:tracePt t="46442" x="1536700" y="2438400"/>
          <p14:tracePt t="46442" x="1530350" y="2444750"/>
          <p14:tracePt t="46459" x="1524000" y="2444750"/>
          <p14:tracePt t="46459" x="1504950" y="2444750"/>
          <p14:tracePt t="46476" x="1498600" y="2451100"/>
          <p14:tracePt t="46476" x="1485900" y="2451100"/>
          <p14:tracePt t="46492" x="1473200" y="2451100"/>
          <p14:tracePt t="46492" x="1460500" y="2457450"/>
          <p14:tracePt t="46509" x="1441450" y="2457450"/>
          <p14:tracePt t="46509" x="1422400" y="2457450"/>
          <p14:tracePt t="46526" x="1403350" y="2457450"/>
          <p14:tracePt t="46526" x="1358900" y="2457450"/>
          <p14:tracePt t="46543" x="1327150" y="2457450"/>
          <p14:tracePt t="46543" x="1295400" y="2457450"/>
          <p14:tracePt t="46559" x="1263650" y="2451100"/>
          <p14:tracePt t="46559" x="1225550" y="2444750"/>
          <p14:tracePt t="46576" x="1187450" y="2438400"/>
          <p14:tracePt t="46576" x="1149350" y="2432050"/>
          <p14:tracePt t="46576" x="1111250" y="2425700"/>
          <p14:tracePt t="46596" x="1073150" y="2419350"/>
          <p14:tracePt t="46608" x="1035050" y="2413000"/>
          <p14:tracePt t="46608" x="996950" y="2406650"/>
          <p14:tracePt t="46628" x="927100" y="2393950"/>
          <p14:tracePt t="46628" x="895350" y="2381250"/>
          <p14:tracePt t="46644" x="863600" y="2374900"/>
          <p14:tracePt t="46644" x="831850" y="2362200"/>
          <p14:tracePt t="46660" x="806450" y="2343150"/>
          <p14:tracePt t="46660" x="781050" y="2330450"/>
          <p14:tracePt t="46660" x="762000" y="2317750"/>
          <p14:tracePt t="46679" x="742950" y="2298700"/>
          <p14:tracePt t="46691" x="730250" y="2279650"/>
          <p14:tracePt t="46691" x="711200" y="2247900"/>
          <p14:tracePt t="46712" x="711200" y="2235200"/>
          <p14:tracePt t="46712" x="711200" y="2216150"/>
          <p14:tracePt t="46727" x="723900" y="2203450"/>
          <p14:tracePt t="46727" x="736600" y="2184400"/>
          <p14:tracePt t="46744" x="755650" y="2171700"/>
          <p14:tracePt t="46744" x="781050" y="2152650"/>
          <p14:tracePt t="46761" x="806450" y="2139950"/>
          <p14:tracePt t="46761" x="882650" y="2114550"/>
          <p14:tracePt t="46777" x="920750" y="2101850"/>
          <p14:tracePt t="46777" x="965200" y="2089150"/>
          <p14:tracePt t="46793" x="1009650" y="2082800"/>
          <p14:tracePt t="46793" x="1054100" y="2070100"/>
          <p14:tracePt t="46811" x="1098550" y="2070100"/>
          <p14:tracePt t="46811" x="1143000" y="2063750"/>
          <p14:tracePt t="46827" x="1193800" y="2063750"/>
          <p14:tracePt t="46827" x="1289050" y="2076450"/>
          <p14:tracePt t="46844" x="1333500" y="2089150"/>
          <p14:tracePt t="46844" x="1384300" y="2101850"/>
          <p14:tracePt t="46860" x="1428750" y="2114550"/>
          <p14:tracePt t="46860" x="1479550" y="2127250"/>
          <p14:tracePt t="46877" x="1524000" y="2146300"/>
          <p14:tracePt t="46877" x="1606550" y="2171700"/>
          <p14:tracePt t="46897" x="1644650" y="2190750"/>
          <p14:tracePt t="46897" x="1682750" y="2203450"/>
          <p14:tracePt t="46912" x="1708150" y="2209800"/>
          <p14:tracePt t="46912" x="1739900" y="2222500"/>
          <p14:tracePt t="46928" x="1758950" y="2235200"/>
          <p14:tracePt t="46928" x="1778000" y="2241550"/>
          <p14:tracePt t="46945" x="1790700" y="2260600"/>
          <p14:tracePt t="46945" x="1803400" y="2273300"/>
          <p14:tracePt t="46945" x="1809750" y="2286000"/>
          <p14:tracePt t="46964" x="1816100" y="2305050"/>
          <p14:tracePt t="46976" x="1816100" y="2317750"/>
          <p14:tracePt t="46976" x="1803400" y="2355850"/>
          <p14:tracePt t="46996" x="1797050" y="2374900"/>
          <p14:tracePt t="46996" x="1790700" y="2387600"/>
          <p14:tracePt t="47012" x="1778000" y="2406650"/>
          <p14:tracePt t="47012" x="1765300" y="2419350"/>
          <p14:tracePt t="47028" x="1752600" y="2438400"/>
          <p14:tracePt t="47028" x="1733550" y="2451100"/>
          <p14:tracePt t="47045" x="1714500" y="2457450"/>
          <p14:tracePt t="47045" x="1689100" y="2470150"/>
          <p14:tracePt t="47045" x="1670050" y="2482850"/>
          <p14:tracePt t="47064" x="1644650" y="2489200"/>
          <p14:tracePt t="47064" x="1619250" y="2495550"/>
          <p14:tracePt t="47078" x="1593850" y="2501900"/>
          <p14:tracePt t="47078" x="1574800" y="2501900"/>
          <p14:tracePt t="47095" x="1549400" y="2508250"/>
          <p14:tracePt t="47095" x="1530350" y="2508250"/>
          <p14:tracePt t="47112" x="1511300" y="2508250"/>
          <p14:tracePt t="47112" x="1498600" y="2508250"/>
          <p14:tracePt t="47128" x="1479550" y="2508250"/>
          <p14:tracePt t="47128" x="1460500" y="2508250"/>
          <p14:tracePt t="47145" x="1447800" y="2508250"/>
          <p14:tracePt t="47145" x="1441450" y="2508250"/>
          <p14:tracePt t="47162" x="1435100" y="2508250"/>
          <p14:tracePt t="47162" x="1428750" y="2508250"/>
          <p14:tracePt t="47179" x="1422400" y="2508250"/>
          <p14:tracePt t="47194" x="1428750" y="2501900"/>
          <p14:tracePt t="47226" x="1435100" y="2495550"/>
          <p14:tracePt t="47255" x="1441450" y="2495550"/>
          <p14:tracePt t="47279" x="1447800" y="2495550"/>
          <p14:tracePt t="47311" x="1454150" y="2495550"/>
          <p14:tracePt t="47331" x="1460500" y="2495550"/>
          <p14:tracePt t="47355" x="1466850" y="2495550"/>
          <p14:tracePt t="47375" x="1473200" y="2495550"/>
          <p14:tracePt t="47391" x="1479550" y="2489200"/>
          <p14:tracePt t="47407" x="1485900" y="2482850"/>
          <p14:tracePt t="47423" x="1485900" y="2470150"/>
          <p14:tracePt t="47435" x="1492250" y="2463800"/>
          <p14:tracePt t="47451" x="1485900" y="2457450"/>
          <p14:tracePt t="47467" x="1485900" y="2451100"/>
          <p14:tracePt t="47483" x="1479550" y="2451100"/>
          <p14:tracePt t="47496" x="1466850" y="2444750"/>
          <p14:tracePt t="47511" x="1466850" y="2438400"/>
          <p14:tracePt t="47511" x="1460500" y="2432050"/>
          <p14:tracePt t="47529" x="1454150" y="2432050"/>
          <p14:tracePt t="47529" x="1441450" y="2425700"/>
          <p14:tracePt t="47546" x="1435100" y="2419350"/>
          <p14:tracePt t="47546" x="1416050" y="2413000"/>
          <p14:tracePt t="47564" x="1403350" y="2413000"/>
          <p14:tracePt t="47564" x="1390650" y="2413000"/>
          <p14:tracePt t="47580" x="1384300" y="2413000"/>
          <p14:tracePt t="47580" x="1371600" y="2413000"/>
          <p14:tracePt t="47597" x="1365250" y="2413000"/>
          <p14:tracePt t="47597" x="1352550" y="2413000"/>
          <p14:tracePt t="47616" x="1358900" y="2406650"/>
          <p14:tracePt t="47655" x="1365250" y="2406650"/>
          <p14:tracePt t="47671" x="1371600" y="2406650"/>
          <p14:tracePt t="47683" x="1377950" y="2413000"/>
          <p14:tracePt t="47698" x="1384300" y="2419350"/>
          <p14:tracePt t="47715" x="1390650" y="2419350"/>
          <p14:tracePt t="47730" x="1397000" y="2419350"/>
          <p14:tracePt t="47742" x="1403350" y="2419350"/>
          <p14:tracePt t="47750" x="1409700" y="2419350"/>
          <p14:tracePt t="47762" x="1422400" y="2419350"/>
          <p14:tracePt t="47762" x="1428750" y="2419350"/>
          <p14:tracePt t="47780" x="1435100" y="2419350"/>
          <p14:tracePt t="47780" x="1447800" y="2432050"/>
          <p14:tracePt t="47797" x="1460500" y="2438400"/>
          <p14:tracePt t="47797" x="1466850" y="2444750"/>
          <p14:tracePt t="47814" x="1466850" y="2451100"/>
          <p14:tracePt t="47814" x="1473200" y="2463800"/>
          <p14:tracePt t="47830" x="1479550" y="2463800"/>
          <p14:tracePt t="47830" x="1485900" y="2470150"/>
          <p14:tracePt t="47848" x="1492250" y="2470150"/>
          <p14:tracePt t="47848" x="1498600" y="2470150"/>
          <p14:tracePt t="47864" x="1504950" y="2463800"/>
          <p14:tracePt t="47864" x="1511300" y="2457450"/>
          <p14:tracePt t="47881" x="1511300" y="2451100"/>
          <p14:tracePt t="47881" x="1517650" y="2444750"/>
          <p14:tracePt t="47898" x="1524000" y="2438400"/>
          <p14:tracePt t="47898" x="1530350" y="2425700"/>
          <p14:tracePt t="47916" x="1536700" y="2419350"/>
          <p14:tracePt t="47916" x="1536700" y="2413000"/>
          <p14:tracePt t="47931" x="1543050" y="2406650"/>
          <p14:tracePt t="47947" x="1549400" y="2406650"/>
          <p14:tracePt t="47963" x="1555750" y="2400300"/>
          <p14:tracePt t="47984" x="1562100" y="2400300"/>
          <p14:tracePt t="48006" x="1562100" y="2393950"/>
          <p14:tracePt t="48022" x="1568450" y="2387600"/>
          <p14:tracePt t="48035" x="1568450" y="2381250"/>
          <p14:tracePt t="48046" x="1568450" y="2374900"/>
          <p14:tracePt t="48063" x="1574800" y="2368550"/>
          <p14:tracePt t="48079" x="1581150" y="2362200"/>
          <p14:tracePt t="48096" x="1587500" y="2362200"/>
          <p14:tracePt t="48113" x="1593850" y="2362200"/>
          <p14:tracePt t="48130" x="1593850" y="2368550"/>
          <p14:tracePt t="48155" x="1587500" y="2374900"/>
          <p14:tracePt t="48171" x="1581150" y="2381250"/>
          <p14:tracePt t="48211" x="1574800" y="2387600"/>
          <p14:tracePt t="48247" x="1568450" y="2393950"/>
          <p14:tracePt t="48271" x="1562100" y="2393950"/>
          <p14:tracePt t="48291" x="1555750" y="2393950"/>
          <p14:tracePt t="48307" x="1555750" y="2400300"/>
          <p14:tracePt t="48335" x="1555750" y="2406650"/>
          <p14:tracePt t="48359" x="1555750" y="2413000"/>
          <p14:tracePt t="48383" x="1549400" y="2419350"/>
          <p14:tracePt t="48395" x="1549400" y="2425700"/>
          <p14:tracePt t="48411" x="1555750" y="2432050"/>
          <p14:tracePt t="48471" x="1562100" y="2438400"/>
          <p14:tracePt t="48495" x="1568450" y="2444750"/>
          <p14:tracePt t="48563" x="1568450" y="2438400"/>
          <p14:tracePt t="48583" x="1568450" y="2432050"/>
          <p14:tracePt t="48711" x="1574800" y="2425700"/>
          <p14:tracePt t="48735" x="1581150" y="2425700"/>
          <p14:tracePt t="48787" x="1587500" y="2419350"/>
          <p14:tracePt t="48811" x="1593850" y="2419350"/>
          <p14:tracePt t="48831" x="1593850" y="2413000"/>
          <p14:tracePt t="48883" x="1600200" y="2413000"/>
          <p14:tracePt t="48915" x="1606550" y="2413000"/>
          <p14:tracePt t="48935" x="1612900" y="2413000"/>
          <p14:tracePt t="48976" x="1606550" y="2406650"/>
          <p14:tracePt t="49043" x="1600200" y="2400300"/>
          <p14:tracePt t="49115" x="1600200" y="2406650"/>
          <p14:tracePt t="49183" x="1593850" y="2400300"/>
          <p14:tracePt t="49231" x="1593850" y="2393950"/>
          <p14:tracePt t="49243" x="1587500" y="2393950"/>
          <p14:tracePt t="49267" x="1581150" y="2387600"/>
          <p14:tracePt t="49291" x="1574800" y="2387600"/>
          <p14:tracePt t="49304" x="1562100" y="2387600"/>
          <p14:tracePt t="49319" x="1555750" y="2387600"/>
          <p14:tracePt t="49336" x="1549400" y="2381250"/>
          <p14:tracePt t="49343" x="1543050" y="2381250"/>
          <p14:tracePt t="49352" x="1536700" y="2374900"/>
          <p14:tracePt t="49372" x="1530350" y="2374900"/>
          <p14:tracePt t="49395" x="1530350" y="2381250"/>
          <p14:tracePt t="49431" x="1536700" y="2381250"/>
          <p14:tracePt t="49455" x="1543050" y="2387600"/>
          <p14:tracePt t="49483" x="1549400" y="2387600"/>
          <p14:tracePt t="49499" x="1555750" y="2393950"/>
          <p14:tracePt t="49523" x="1555750" y="2400300"/>
          <p14:tracePt t="49535" x="1543050" y="2406650"/>
          <p14:tracePt t="49551" x="1536700" y="2406650"/>
          <p14:tracePt t="49559" x="1530350" y="2413000"/>
          <p14:tracePt t="49568" x="1524000" y="2413000"/>
          <p14:tracePt t="49568" x="1511300" y="2413000"/>
          <p14:tracePt t="49587" x="1504950" y="2419350"/>
          <p14:tracePt t="49587" x="1479550" y="2419350"/>
          <p14:tracePt t="49604" x="1466850" y="2425700"/>
          <p14:tracePt t="49604" x="1447800" y="2425700"/>
          <p14:tracePt t="49620" x="1435100" y="2425700"/>
          <p14:tracePt t="49620" x="1416050" y="2425700"/>
          <p14:tracePt t="49637" x="1397000" y="2432050"/>
          <p14:tracePt t="49637" x="1377950" y="2432050"/>
          <p14:tracePt t="49637" x="1358900" y="2432050"/>
          <p14:tracePt t="49656" x="1339850" y="2432050"/>
          <p14:tracePt t="49668" x="1320800" y="2432050"/>
          <p14:tracePt t="49668" x="1276350" y="2432050"/>
          <p14:tracePt t="49688" x="1257300" y="2432050"/>
          <p14:tracePt t="49688" x="1244600" y="2432050"/>
          <p14:tracePt t="49704" x="1225550" y="2425700"/>
          <p14:tracePt t="49704" x="1212850" y="2425700"/>
          <p14:tracePt t="49720" x="1200150" y="2425700"/>
          <p14:tracePt t="49720" x="1187450" y="2425700"/>
          <p14:tracePt t="49737" x="1174750" y="2425700"/>
          <p14:tracePt t="49737" x="1168400" y="2425700"/>
          <p14:tracePt t="49737" x="1162050" y="2425700"/>
          <p14:tracePt t="49757" x="1149350" y="2419350"/>
          <p14:tracePt t="49769" x="1143000" y="2419350"/>
          <p14:tracePt t="49786" x="1149350" y="2419350"/>
          <p14:tracePt t="49815" x="1155700" y="2413000"/>
          <p14:tracePt t="49824" x="1162050" y="2406650"/>
          <p14:tracePt t="49836" x="1168400" y="2406650"/>
          <p14:tracePt t="49836" x="1174750" y="2406650"/>
          <p14:tracePt t="49854" x="1181100" y="2406650"/>
          <p14:tracePt t="49854" x="1187450" y="2400300"/>
          <p14:tracePt t="49871" x="1200150" y="2400300"/>
          <p14:tracePt t="49891" x="1206500" y="2406650"/>
          <p14:tracePt t="49904" x="1206500" y="2413000"/>
          <p14:tracePt t="49919" x="1212850" y="2419350"/>
          <p14:tracePt t="49936" x="1212850" y="2425700"/>
          <p14:tracePt t="49952" x="1219200" y="2432050"/>
          <p14:tracePt t="49952" x="1225550" y="2432050"/>
          <p14:tracePt t="49973" x="1238250" y="2438400"/>
          <p14:tracePt t="49988" x="1244600" y="2438400"/>
          <p14:tracePt t="49988" x="1244600" y="2432050"/>
          <p14:tracePt t="50005" x="1250950" y="2432050"/>
          <p14:tracePt t="50005" x="1257300" y="2432050"/>
          <p14:tracePt t="50005" x="1263650" y="2432050"/>
          <p14:tracePt t="50024" x="1270000" y="2432050"/>
          <p14:tracePt t="50040" x="1276350" y="2432050"/>
          <p14:tracePt t="50053" x="1282700" y="2425700"/>
          <p14:tracePt t="50053" x="1295400" y="2425700"/>
          <p14:tracePt t="50072" x="1301750" y="2425700"/>
          <p14:tracePt t="50072" x="1308100" y="2425700"/>
          <p14:tracePt t="50088" x="1314450" y="2425700"/>
          <p14:tracePt t="50088" x="1320800" y="2425700"/>
          <p14:tracePt t="50105" x="1327150" y="2425700"/>
          <p14:tracePt t="50105" x="1333500" y="2425700"/>
          <p14:tracePt t="50105" x="1339850" y="2425700"/>
          <p14:tracePt t="50125" x="1346200" y="2419350"/>
          <p14:tracePt t="50125" x="1352550" y="2419350"/>
          <p14:tracePt t="50138" x="1358900" y="2419350"/>
          <p14:tracePt t="50138" x="1365250" y="2419350"/>
          <p14:tracePt t="50155" x="1371600" y="2419350"/>
          <p14:tracePt t="50170" x="1377950" y="2419350"/>
          <p14:tracePt t="50187" x="1384300" y="2425700"/>
          <p14:tracePt t="50205" x="1390650" y="2425700"/>
          <p14:tracePt t="50221" x="1397000" y="2419350"/>
          <p14:tracePt t="50238" x="1403350" y="2413000"/>
          <p14:tracePt t="50238" x="1409700" y="2413000"/>
          <p14:tracePt t="50258" x="1409700" y="2406650"/>
          <p14:tracePt t="50258" x="1416050" y="2406650"/>
          <p14:tracePt t="50274" x="1422400" y="2406650"/>
          <p14:tracePt t="50274" x="1435100" y="2406650"/>
          <p14:tracePt t="50290" x="1441450" y="2400300"/>
          <p14:tracePt t="50290" x="1454150" y="2400300"/>
          <p14:tracePt t="50308" x="1460500" y="2400300"/>
          <p14:tracePt t="50308" x="1479550" y="2400300"/>
          <p14:tracePt t="50308" x="1492250" y="2400300"/>
          <p14:tracePt t="50327" x="1511300" y="2406650"/>
          <p14:tracePt t="50338" x="1524000" y="2406650"/>
          <p14:tracePt t="50338" x="1562100" y="2406650"/>
          <p14:tracePt t="50358" x="1581150" y="2406650"/>
          <p14:tracePt t="50358" x="1593850" y="2406650"/>
          <p14:tracePt t="50374" x="1612900" y="2406650"/>
          <p14:tracePt t="50374" x="1625600" y="2400300"/>
          <p14:tracePt t="50374" x="1638300" y="2400300"/>
          <p14:tracePt t="50393" x="1651000" y="2400300"/>
          <p14:tracePt t="50405" x="1663700" y="2400300"/>
          <p14:tracePt t="50405" x="1689100" y="2400300"/>
          <p14:tracePt t="50426" x="1701800" y="2393950"/>
          <p14:tracePt t="50426" x="1714500" y="2393950"/>
          <p14:tracePt t="50441" x="1727200" y="2393950"/>
          <p14:tracePt t="50441" x="1739900" y="2387600"/>
          <p14:tracePt t="50458" x="1752600" y="2387600"/>
          <p14:tracePt t="50458" x="1765300" y="2381250"/>
          <p14:tracePt t="50474" x="1771650" y="2381250"/>
          <p14:tracePt t="50474" x="1784350" y="2374900"/>
          <p14:tracePt t="50474" x="1790700" y="2374900"/>
          <p14:tracePt t="50493" x="1797050" y="2368550"/>
          <p14:tracePt t="50493" x="1803400" y="2368550"/>
          <p14:tracePt t="50507" x="1809750" y="2362200"/>
          <p14:tracePt t="50523" x="1816100" y="2362200"/>
          <p14:tracePt t="50540" x="1816100" y="2368550"/>
          <p14:tracePt t="50564" x="1809750" y="2368550"/>
          <p14:tracePt t="50580" x="1803400" y="2374900"/>
          <p14:tracePt t="50597" x="1797050" y="2381250"/>
          <p14:tracePt t="50613" x="1790700" y="2387600"/>
          <p14:tracePt t="50656" x="1784350" y="2393950"/>
          <p14:tracePt t="50672" x="1778000" y="2393950"/>
          <p14:tracePt t="50684" x="1771650" y="2400300"/>
          <p14:tracePt t="50701" x="1765300" y="2400300"/>
          <p14:tracePt t="50717" x="1758950" y="2400300"/>
          <p14:tracePt t="50745" x="1752600" y="2406650"/>
          <p14:tracePt t="50796" x="1758950" y="2406650"/>
          <p14:tracePt t="50853" x="1758950" y="2400300"/>
          <p14:tracePt t="50881" x="1758950" y="2393950"/>
          <p14:tracePt t="50913" x="1752600" y="2387600"/>
          <p14:tracePt t="50933" x="1752600" y="2381250"/>
          <p14:tracePt t="50965" x="1752600" y="2374900"/>
          <p14:tracePt t="50977" x="1752600" y="2368550"/>
          <p14:tracePt t="50993" x="1746250" y="2362200"/>
          <p14:tracePt t="51017" x="1746250" y="2355850"/>
          <p14:tracePt t="51036" x="1752600" y="2349500"/>
          <p14:tracePt t="51052" x="1752600" y="2343150"/>
          <p14:tracePt t="51077" x="1758950" y="2349500"/>
          <p14:tracePt t="51144" x="1758950" y="2355850"/>
          <p14:tracePt t="51205" x="1758950" y="2362200"/>
          <p14:tracePt t="51225" x="1765300" y="2368550"/>
          <p14:tracePt t="51249" x="1771650" y="2368550"/>
          <p14:tracePt t="51273" x="1778000" y="2368550"/>
          <p14:tracePt t="51293" x="1784350" y="2368550"/>
          <p14:tracePt t="51361" x="1790700" y="2368550"/>
          <p14:tracePt t="51397" x="1790700" y="2374900"/>
          <p14:tracePt t="51513" x="1790700" y="2381250"/>
          <p14:tracePt t="51532" x="1790700" y="2387600"/>
          <p14:tracePt t="51637" x="1784350" y="2387600"/>
          <p14:tracePt t="51697" x="1778000" y="2387600"/>
          <p14:tracePt t="51737" x="1771650" y="2387600"/>
          <p14:tracePt t="51789" x="1765300" y="2387600"/>
          <p14:tracePt t="51813" x="1765300" y="2381250"/>
          <p14:tracePt t="51873" x="1758950" y="2381250"/>
          <p14:tracePt t="51937" x="1765300" y="2381250"/>
          <p14:tracePt t="52013" x="1771650" y="2381250"/>
          <p14:tracePt t="52053" x="1778000" y="2374900"/>
          <p14:tracePt t="52081" x="1784350" y="2374900"/>
          <p14:tracePt t="52097" x="1790700" y="2368550"/>
          <p14:tracePt t="52113" x="1797050" y="2368550"/>
          <p14:tracePt t="52133" x="1803400" y="2374900"/>
          <p14:tracePt t="52165" x="1803400" y="2368550"/>
          <p14:tracePt t="52217" x="1803400" y="2374900"/>
          <p14:tracePt t="52245" x="1803400" y="2381250"/>
          <p14:tracePt t="52269" x="1803400" y="2387600"/>
          <p14:tracePt t="52297" x="1803400" y="2393950"/>
          <p14:tracePt t="52336" x="1803400" y="2387600"/>
          <p14:tracePt t="52596" x="1797050" y="2381250"/>
          <p14:tracePt t="52620" x="1790700" y="2381250"/>
          <p14:tracePt t="52644" x="1797050" y="2374900"/>
          <p14:tracePt t="52717" x="1797050" y="2368550"/>
          <p14:tracePt t="52741" x="1790700" y="2368550"/>
          <p14:tracePt t="52765" x="1790700" y="2362200"/>
          <p14:tracePt t="52785" x="1797050" y="2355850"/>
          <p14:tracePt t="52825" x="1790700" y="2355850"/>
          <p14:tracePt t="52861" x="1784350" y="2355850"/>
          <p14:tracePt t="52878" x="1778000" y="2362200"/>
          <p14:tracePt t="52893" x="1771650" y="2362200"/>
          <p14:tracePt t="52905" x="1765300" y="2368550"/>
          <p14:tracePt t="52921" x="1771650" y="2368550"/>
          <p14:tracePt t="52989" x="1778000" y="2368550"/>
          <p14:tracePt t="53017" x="1784350" y="2368550"/>
          <p14:tracePt t="53041" x="1784350" y="2374900"/>
          <p14:tracePt t="53077" x="1784350" y="2381250"/>
          <p14:tracePt t="53101" x="1784350" y="2387600"/>
          <p14:tracePt t="53117" x="1778000" y="2393950"/>
          <p14:tracePt t="53133" x="1771650" y="2400300"/>
          <p14:tracePt t="53145" x="1771650" y="2406650"/>
          <p14:tracePt t="53153" x="1771650" y="2413000"/>
          <p14:tracePt t="53170" x="1771650" y="2419350"/>
          <p14:tracePt t="53186" x="1778000" y="2425700"/>
          <p14:tracePt t="53221" x="1778000" y="2432050"/>
          <p14:tracePt t="53245" x="1784350" y="2438400"/>
          <p14:tracePt t="53297" x="1784350" y="2444750"/>
          <p14:tracePt t="53326" x="1784350" y="2451100"/>
          <p14:tracePt t="53341" x="1778000" y="2457450"/>
          <p14:tracePt t="53357" x="1778000" y="2463800"/>
          <p14:tracePt t="53373" x="1778000" y="2470150"/>
          <p14:tracePt t="53385" x="1784350" y="2470150"/>
          <p14:tracePt t="53409" x="1790700" y="2476500"/>
          <p14:tracePt t="53425" x="1797050" y="2470150"/>
          <p14:tracePt t="53445" x="1803400" y="2470150"/>
          <p14:tracePt t="53462" x="1809750" y="2463800"/>
          <p14:tracePt t="53494" x="1809750" y="2457450"/>
          <p14:tracePt t="53521" x="1803400" y="2457450"/>
          <p14:tracePt t="53558" x="1803400" y="2463800"/>
          <p14:tracePt t="53598" x="1803400" y="2457450"/>
          <p14:tracePt t="53633" x="1797050" y="2457450"/>
          <p14:tracePt t="53657" x="1797050" y="2444750"/>
          <p14:tracePt t="53678" x="1790700" y="2438400"/>
          <p14:tracePt t="53718" x="1790700" y="2432050"/>
          <p14:tracePt t="53738" x="1784350" y="2425700"/>
          <p14:tracePt t="53769" x="1784350" y="2419350"/>
          <p14:tracePt t="53797" x="1790700" y="2419350"/>
          <p14:tracePt t="53829" x="1797050" y="2419350"/>
          <p14:tracePt t="53881" x="1803400" y="2419350"/>
          <p14:tracePt t="53942" x="1797050" y="2413000"/>
          <p14:tracePt t="54017" x="1790700" y="2413000"/>
          <p14:tracePt t="54037" x="1784350" y="2413000"/>
          <p14:tracePt t="54054" x="1778000" y="2413000"/>
          <p14:tracePt t="54069" x="1771650" y="2419350"/>
          <p14:tracePt t="54085" x="1771650" y="2413000"/>
          <p14:tracePt t="54105" x="1778000" y="2419350"/>
          <p14:tracePt t="54189" x="1771650" y="2425700"/>
          <p14:tracePt t="54233" x="1765300" y="2425700"/>
          <p14:tracePt t="54270" x="1758950" y="2425700"/>
          <p14:tracePt t="54293" x="1752600" y="2425700"/>
          <p14:tracePt t="54309" x="1746250" y="2425700"/>
          <p14:tracePt t="54326" x="1739900" y="2425700"/>
          <p14:tracePt t="54346" x="1739900" y="2419350"/>
          <p14:tracePt t="54369" x="1746250" y="2413000"/>
          <p14:tracePt t="54385" x="1746250" y="2406650"/>
          <p14:tracePt t="54406" x="1752600" y="2406650"/>
          <p14:tracePt t="54422" x="1758950" y="2400300"/>
          <p14:tracePt t="54446" x="1758950" y="2393950"/>
          <p14:tracePt t="54482" x="1752600" y="2393950"/>
          <p14:tracePt t="54497" x="1746250" y="2393950"/>
          <p14:tracePt t="54510" x="1739900" y="2393950"/>
          <p14:tracePt t="54520" x="1733550" y="2393950"/>
          <p14:tracePt t="54520" x="1727200" y="2393950"/>
          <p14:tracePt t="54538" x="1720850" y="2393950"/>
          <p14:tracePt t="54538" x="1714500" y="2400300"/>
          <p14:tracePt t="54555" x="1708150" y="2400300"/>
          <p14:tracePt t="54555" x="1701800" y="2400300"/>
          <p14:tracePt t="54555" x="1689100" y="2406650"/>
          <p14:tracePt t="54575" x="1676400" y="2413000"/>
          <p14:tracePt t="54575" x="1663700" y="2413000"/>
          <p14:tracePt t="54588" x="1651000" y="2419350"/>
          <p14:tracePt t="54588" x="1631950" y="2425700"/>
          <p14:tracePt t="54605" x="1619250" y="2432050"/>
          <p14:tracePt t="54605" x="1606550" y="2438400"/>
          <p14:tracePt t="54622" x="1587500" y="2444750"/>
          <p14:tracePt t="54622" x="1562100" y="2457450"/>
          <p14:tracePt t="54638" x="1543050" y="2457450"/>
          <p14:tracePt t="54638" x="1530350" y="2463800"/>
          <p14:tracePt t="54656" x="1511300" y="2470150"/>
          <p14:tracePt t="54656" x="1498600" y="2476500"/>
          <p14:tracePt t="54672" x="1479550" y="2476500"/>
          <p14:tracePt t="54672" x="1466850" y="2482850"/>
          <p14:tracePt t="54689" x="1454150" y="2482850"/>
          <p14:tracePt t="54689" x="1422400" y="2482850"/>
          <p14:tracePt t="54706" x="1409700" y="2489200"/>
          <p14:tracePt t="54706" x="1397000" y="2489200"/>
          <p14:tracePt t="54723" x="1377950" y="2489200"/>
          <p14:tracePt t="54723" x="1365250" y="2482850"/>
          <p14:tracePt t="54739" x="1352550" y="2482850"/>
          <p14:tracePt t="54739" x="1339850" y="2482850"/>
          <p14:tracePt t="54739" x="1327150" y="2482850"/>
          <p14:tracePt t="54759" x="1314450" y="2489200"/>
          <p14:tracePt t="54770" x="1301750" y="2489200"/>
          <p14:tracePt t="54770" x="1282700" y="2489200"/>
          <p14:tracePt t="54791" x="1270000" y="2489200"/>
          <p14:tracePt t="54791" x="1263650" y="2495550"/>
          <p14:tracePt t="54807" x="1250950" y="2495550"/>
          <p14:tracePt t="54807" x="1238250" y="2501900"/>
          <p14:tracePt t="54823" x="1231900" y="2501900"/>
          <p14:tracePt t="54823" x="1219200" y="2508250"/>
          <p14:tracePt t="54823" x="1206500" y="2508250"/>
          <p14:tracePt t="54842" x="1193800" y="2514600"/>
          <p14:tracePt t="54854" x="1181100" y="2520950"/>
          <p14:tracePt t="54854" x="1155700" y="2533650"/>
          <p14:tracePt t="54873" x="1143000" y="2533650"/>
          <p14:tracePt t="54873" x="1130300" y="2540000"/>
          <p14:tracePt t="54890" x="1117600" y="2546350"/>
          <p14:tracePt t="54890" x="1104900" y="2546350"/>
          <p14:tracePt t="54907" x="1092200" y="2552700"/>
          <p14:tracePt t="54907" x="1079500" y="2552700"/>
          <p14:tracePt t="54924" x="1066800" y="2552700"/>
          <p14:tracePt t="54924" x="1035050" y="2552700"/>
          <p14:tracePt t="54939" x="1016000" y="2552700"/>
          <p14:tracePt t="54939" x="996950" y="2552700"/>
          <p14:tracePt t="54956" x="977900" y="2546350"/>
          <p14:tracePt t="54956" x="958850" y="2546350"/>
          <p14:tracePt t="54973" x="933450" y="2540000"/>
          <p14:tracePt t="54973" x="882650" y="2527300"/>
          <p14:tracePt t="54990" x="857250" y="2514600"/>
          <p14:tracePt t="54990" x="831850" y="2501900"/>
          <p14:tracePt t="55007" x="806450" y="2489200"/>
          <p14:tracePt t="55007" x="787400" y="2470150"/>
          <p14:tracePt t="55024" x="762000" y="2451100"/>
          <p14:tracePt t="55024" x="742950" y="2432050"/>
          <p14:tracePt t="55040" x="723900" y="2406650"/>
          <p14:tracePt t="55040" x="704850" y="2387600"/>
          <p14:tracePt t="55040" x="692150" y="2362200"/>
          <p14:tracePt t="55059" x="673100" y="2343150"/>
          <p14:tracePt t="55072" x="666750" y="2317750"/>
          <p14:tracePt t="55072" x="654050" y="2266950"/>
          <p14:tracePt t="55090" x="654050" y="2241550"/>
          <p14:tracePt t="55090" x="654050" y="2209800"/>
          <p14:tracePt t="55107" x="660400" y="2184400"/>
          <p14:tracePt t="55107" x="666750" y="2152650"/>
          <p14:tracePt t="55123" x="679450" y="2120900"/>
          <p14:tracePt t="55123" x="698500" y="2095500"/>
          <p14:tracePt t="55123" x="717550" y="2070100"/>
          <p14:tracePt t="55143" x="736600" y="2044700"/>
          <p14:tracePt t="55155" x="762000" y="2019300"/>
          <p14:tracePt t="55155" x="819150" y="1981200"/>
          <p14:tracePt t="55174" x="850900" y="1968500"/>
          <p14:tracePt t="55174" x="889000" y="1949450"/>
          <p14:tracePt t="55190" x="927100" y="1943100"/>
          <p14:tracePt t="55190" x="965200" y="1930400"/>
          <p14:tracePt t="55207" x="996950" y="1924050"/>
          <p14:tracePt t="55207" x="1035050" y="1917700"/>
          <p14:tracePt t="55207" x="1073150" y="1917700"/>
          <p14:tracePt t="55227" x="1104900" y="1917700"/>
          <p14:tracePt t="55227" x="1143000" y="1924050"/>
          <p14:tracePt t="55241" x="1174750" y="1936750"/>
          <p14:tracePt t="55241" x="1206500" y="1949450"/>
          <p14:tracePt t="55257" x="1238250" y="1962150"/>
          <p14:tracePt t="55257" x="1270000" y="1974850"/>
          <p14:tracePt t="55274" x="1295400" y="1987550"/>
          <p14:tracePt t="55274" x="1327150" y="2006600"/>
          <p14:tracePt t="55291" x="1352550" y="2025650"/>
          <p14:tracePt t="55291" x="1390650" y="2063750"/>
          <p14:tracePt t="55310" x="1409700" y="2082800"/>
          <p14:tracePt t="55310" x="1422400" y="2101850"/>
          <p14:tracePt t="55325" x="1435100" y="2127250"/>
          <p14:tracePt t="55325" x="1447800" y="2146300"/>
          <p14:tracePt t="55341" x="1454150" y="2171700"/>
          <p14:tracePt t="55341" x="1454150" y="2216150"/>
          <p14:tracePt t="55359" x="1454150" y="2241550"/>
          <p14:tracePt t="55359" x="1447800" y="2260600"/>
          <p14:tracePt t="55375" x="1441450" y="2286000"/>
          <p14:tracePt t="55375" x="1435100" y="2305050"/>
          <p14:tracePt t="55391" x="1428750" y="2330450"/>
          <p14:tracePt t="55391" x="1422400" y="2349500"/>
          <p14:tracePt t="55408" x="1409700" y="2368550"/>
          <p14:tracePt t="55408" x="1397000" y="2393950"/>
          <p14:tracePt t="55408" x="1384300" y="2406650"/>
          <p14:tracePt t="55427" x="1377950" y="2425700"/>
          <p14:tracePt t="55439" x="1365250" y="2444750"/>
          <p14:tracePt t="55439" x="1333500" y="2470150"/>
          <p14:tracePt t="55459" x="1320800" y="2482850"/>
          <p14:tracePt t="55459" x="1301750" y="2489200"/>
          <p14:tracePt t="55475" x="1282700" y="2501900"/>
          <p14:tracePt t="55475" x="1270000" y="2508250"/>
          <p14:tracePt t="55475" x="1250950" y="2514600"/>
          <p14:tracePt t="55494" x="1238250" y="2520950"/>
          <p14:tracePt t="55506" x="1219200" y="2520950"/>
          <p14:tracePt t="55506" x="1206500" y="2527300"/>
          <p14:tracePt t="55527" x="1181100" y="2527300"/>
          <p14:tracePt t="55527" x="1168400" y="2533650"/>
          <p14:tracePt t="55542" x="1162050" y="2527300"/>
          <p14:tracePt t="55542" x="1155700" y="2527300"/>
          <p14:tracePt t="55559" x="1149350" y="2527300"/>
          <p14:tracePt t="55574" x="1143000" y="2520950"/>
          <p14:tracePt t="55574" x="1143000" y="2514600"/>
          <p14:tracePt t="55592" x="1136650" y="2508250"/>
          <p14:tracePt t="55650" x="1143000" y="2508250"/>
          <p14:tracePt t="55674" x="1149350" y="2508250"/>
          <p14:tracePt t="55698" x="1155700" y="2508250"/>
          <p14:tracePt t="55710" x="1162050" y="2501900"/>
          <p14:tracePt t="55742" x="1168400" y="2501900"/>
          <p14:tracePt t="55758" x="1174750" y="2495550"/>
          <p14:tracePt t="55770" x="1187450" y="2489200"/>
          <p14:tracePt t="55786" x="1200150" y="2482850"/>
          <p14:tracePt t="55810" x="1206500" y="2476500"/>
          <p14:tracePt t="55826" x="1212850" y="2470150"/>
          <p14:tracePt t="55830" x="1219200" y="2463800"/>
          <p14:tracePt t="55846" x="1225550" y="2463800"/>
          <p14:tracePt t="55857" x="1231900" y="2457450"/>
          <p14:tracePt t="55857" x="1238250" y="2457450"/>
          <p14:tracePt t="55857" x="1244600" y="2451100"/>
          <p14:tracePt t="55879" x="1250950" y="2451100"/>
          <p14:tracePt t="55879" x="1257300" y="2444750"/>
          <p14:tracePt t="55893" x="1263650" y="2444750"/>
          <p14:tracePt t="55893" x="1276350" y="2438400"/>
          <p14:tracePt t="55910" x="1282700" y="2438400"/>
          <p14:tracePt t="55910" x="1289050" y="2432050"/>
          <p14:tracePt t="55927" x="1295400" y="2432050"/>
          <p14:tracePt t="55927" x="1301750" y="2432050"/>
          <p14:tracePt t="55943" x="1314450" y="2432050"/>
          <p14:tracePt t="55943" x="1327150" y="2432050"/>
          <p14:tracePt t="55960" x="1333500" y="2432050"/>
          <p14:tracePt t="55960" x="1339850" y="2432050"/>
          <p14:tracePt t="55977" x="1352550" y="2432050"/>
          <p14:tracePt t="55977" x="1358900" y="2438400"/>
          <p14:tracePt t="55994" x="1371600" y="2438400"/>
          <p14:tracePt t="55994" x="1390650" y="2444750"/>
          <p14:tracePt t="56010" x="1403350" y="2444750"/>
          <p14:tracePt t="56010" x="1409700" y="2444750"/>
          <p14:tracePt t="56028" x="1422400" y="2451100"/>
          <p14:tracePt t="56028" x="1428750" y="2451100"/>
          <p14:tracePt t="56044" x="1441450" y="2457450"/>
          <p14:tracePt t="56044" x="1447800" y="2457450"/>
          <p14:tracePt t="56060" x="1454150" y="2457450"/>
          <p14:tracePt t="56060" x="1460500" y="2457450"/>
          <p14:tracePt t="56060" x="1466850" y="2463800"/>
          <p14:tracePt t="56080" x="1473200" y="2463800"/>
          <p14:tracePt t="56092" x="1479550" y="2463800"/>
          <p14:tracePt t="56092" x="1485900" y="2463800"/>
          <p14:tracePt t="56112" x="1485900" y="2457450"/>
          <p14:tracePt t="56145" x="1479550" y="2451100"/>
          <p14:tracePt t="56161" x="1473200" y="2451100"/>
          <p14:tracePt t="56178" x="1466850" y="2451100"/>
          <p14:tracePt t="56185" x="1454150" y="2451100"/>
          <p14:tracePt t="56197" x="1447800" y="2451100"/>
          <p14:tracePt t="56221" x="1441450" y="2451100"/>
          <p14:tracePt t="56237" x="1435100" y="2451100"/>
          <p14:tracePt t="56254" x="1428750" y="2457450"/>
          <p14:tracePt t="56274" x="1422400" y="2457450"/>
          <p14:tracePt t="56298" x="1416050" y="2457450"/>
          <p14:tracePt t="56318" x="1416050" y="2451100"/>
          <p14:tracePt t="56366" x="1403350" y="2451100"/>
          <p14:tracePt t="56498" x="1397000" y="2451100"/>
          <p14:tracePt t="56514" x="1390650" y="2451100"/>
          <p14:tracePt t="56530" x="1384300" y="2451100"/>
          <p14:tracePt t="56546" x="1371600" y="2457450"/>
          <p14:tracePt t="56558" x="1365250" y="2457450"/>
          <p14:tracePt t="56574" x="1365250" y="2463800"/>
          <p14:tracePt t="56582" x="1358900" y="2470150"/>
          <p14:tracePt t="56593" x="1352550" y="2482850"/>
          <p14:tracePt t="56593" x="1339850" y="2495550"/>
          <p14:tracePt t="56612" x="1339850" y="2508250"/>
          <p14:tracePt t="56612" x="1333500" y="2514600"/>
          <p14:tracePt t="56629" x="1333500" y="2520950"/>
          <p14:tracePt t="56629" x="1339850" y="2527300"/>
          <p14:tracePt t="56646" x="1339850" y="2533650"/>
          <p14:tracePt t="56646" x="1346200" y="2540000"/>
          <p14:tracePt t="56662" x="1352550" y="2540000"/>
          <p14:tracePt t="56662" x="1371600" y="2546350"/>
          <p14:tracePt t="56680" x="1377950" y="2552700"/>
          <p14:tracePt t="56680" x="1384300" y="2552700"/>
          <p14:tracePt t="56696" x="1390650" y="2559050"/>
          <p14:tracePt t="56696" x="1397000" y="2565400"/>
          <p14:tracePt t="56712" x="1403350" y="2565400"/>
          <p14:tracePt t="56712" x="1422400" y="2571750"/>
          <p14:tracePt t="56731" x="1428750" y="2578100"/>
          <p14:tracePt t="56731" x="1435100" y="2578100"/>
          <p14:tracePt t="56746" x="1441450" y="2584450"/>
          <p14:tracePt t="56746" x="1454150" y="2590800"/>
          <p14:tracePt t="56764" x="1460500" y="2590800"/>
          <p14:tracePt t="56764" x="1466850" y="2597150"/>
          <p14:tracePt t="56779" x="1473200" y="2603500"/>
          <p14:tracePt t="56799" x="1473200" y="2616200"/>
          <p14:tracePt t="56815" x="1466850" y="2622550"/>
          <p14:tracePt t="56838" x="1460500" y="2622550"/>
          <p14:tracePt t="56850" x="1454150" y="2616200"/>
          <p14:tracePt t="56882" x="1454150" y="2628900"/>
          <p14:tracePt t="56898" x="1447800" y="2635250"/>
          <p14:tracePt t="56906" x="1447800" y="2641600"/>
          <p14:tracePt t="56911" x="1447800" y="2647950"/>
          <p14:tracePt t="56911" x="1447800" y="2660650"/>
          <p14:tracePt t="56930" x="1447800" y="2667000"/>
          <p14:tracePt t="56930" x="1447800" y="2673350"/>
          <p14:tracePt t="56947" x="1454150" y="2679700"/>
          <p14:tracePt t="56962" x="1460500" y="2667000"/>
          <p14:tracePt t="56962" x="1466850" y="2660650"/>
          <p14:tracePt t="56980" x="1473200" y="2654300"/>
          <p14:tracePt t="56980" x="1479550" y="2641600"/>
          <p14:tracePt t="56997" x="1479550" y="2628900"/>
          <p14:tracePt t="56997" x="1479550" y="2622550"/>
          <p14:tracePt t="57014" x="1485900" y="2609850"/>
          <p14:tracePt t="57014" x="1485900" y="2590800"/>
          <p14:tracePt t="57030" x="1485900" y="2584450"/>
          <p14:tracePt t="57030" x="1479550" y="2578100"/>
          <p14:tracePt t="57047" x="1479550" y="2571750"/>
          <p14:tracePt t="57047" x="1479550" y="2565400"/>
          <p14:tracePt t="57064" x="1479550" y="2559050"/>
          <p14:tracePt t="57064" x="1479550" y="2552700"/>
          <p14:tracePt t="57080" x="1479550" y="2546350"/>
          <p14:tracePt t="57080" x="1485900" y="2540000"/>
          <p14:tracePt t="57080" x="1485900" y="2533650"/>
          <p14:tracePt t="57099" x="1485900" y="2527300"/>
          <p14:tracePt t="57112" x="1485900" y="2520950"/>
          <p14:tracePt t="57112" x="1485900" y="2508250"/>
          <p14:tracePt t="57131" x="1492250" y="2501900"/>
          <p14:tracePt t="57131" x="1492250" y="2495550"/>
          <p14:tracePt t="57147" x="1492250" y="2489200"/>
          <p14:tracePt t="57147" x="1498600" y="2482850"/>
          <p14:tracePt t="57164" x="1498600" y="2476500"/>
          <p14:tracePt t="57164" x="1504950" y="2470150"/>
          <p14:tracePt t="57164" x="1504950" y="2463800"/>
          <p14:tracePt t="57183" x="1511300" y="2463800"/>
          <p14:tracePt t="57196" x="1511300" y="2457450"/>
          <p14:tracePt t="57196" x="1517650" y="2444750"/>
          <p14:tracePt t="57214" x="1517650" y="2438400"/>
          <p14:tracePt t="57214" x="1524000" y="2432050"/>
          <p14:tracePt t="57231" x="1524000" y="2425700"/>
          <p14:tracePt t="57231" x="1524000" y="2419350"/>
          <p14:tracePt t="57231" x="1530350" y="2413000"/>
          <p14:tracePt t="57250" x="1530350" y="2406650"/>
          <p14:tracePt t="57262" x="1524000" y="2400300"/>
          <p14:tracePt t="57279" x="1524000" y="2393950"/>
          <p14:tracePt t="57370" x="1517650" y="2393950"/>
          <p14:tracePt t="57406" x="1511300" y="2393950"/>
          <p14:tracePt t="57422" x="1498600" y="2393950"/>
          <p14:tracePt t="57518" x="1492250" y="2393950"/>
          <p14:tracePt t="57534" x="1485900" y="2400300"/>
          <p14:tracePt t="57550" x="1479550" y="2400300"/>
          <p14:tracePt t="57566" x="1473200" y="2406650"/>
          <p14:tracePt t="57579" x="1466850" y="2413000"/>
          <p14:tracePt t="57587" x="1460500" y="2419350"/>
          <p14:tracePt t="57597" x="1447800" y="2419350"/>
          <p14:tracePt t="57597" x="1441450" y="2425700"/>
          <p14:tracePt t="57616" x="1435100" y="2432050"/>
          <p14:tracePt t="57616" x="1409700" y="2444750"/>
          <p14:tracePt t="57633" x="1397000" y="2451100"/>
          <p14:tracePt t="57633" x="1384300" y="2457450"/>
          <p14:tracePt t="57649" x="1371600" y="2463800"/>
          <p14:tracePt t="57649" x="1365250" y="2470150"/>
          <p14:tracePt t="57666" x="1352550" y="2470150"/>
          <p14:tracePt t="57666" x="1346200" y="2476500"/>
          <p14:tracePt t="57682" x="1339850" y="2476500"/>
          <p14:tracePt t="57682" x="1333500" y="2482850"/>
          <p14:tracePt t="57700" x="1327150" y="2482850"/>
          <p14:tracePt t="57714" x="1333500" y="2482850"/>
          <p14:tracePt t="57774" x="1339850" y="2476500"/>
          <p14:tracePt t="57798" x="1346200" y="2476500"/>
          <p14:tracePt t="57810" x="1352550" y="2476500"/>
          <p14:tracePt t="57834" x="1346200" y="2482850"/>
          <p14:tracePt t="57858" x="1339850" y="2482850"/>
          <p14:tracePt t="57870" x="1333500" y="2489200"/>
          <p14:tracePt t="57886" x="1327150" y="2495550"/>
          <p14:tracePt t="57902" x="1314450" y="2508250"/>
          <p14:tracePt t="57918" x="1308100" y="2514600"/>
          <p14:tracePt t="57930" x="1301750" y="2520950"/>
          <p14:tracePt t="57938" x="1295400" y="2527300"/>
          <p14:tracePt t="57948" x="1289050" y="2527300"/>
          <p14:tracePt t="57948" x="1282700" y="2533650"/>
          <p14:tracePt t="57967" x="1276350" y="2540000"/>
          <p14:tracePt t="57967" x="1270000" y="2546350"/>
          <p14:tracePt t="57984" x="1263650" y="2552700"/>
          <p14:tracePt t="57984" x="1250950" y="2565400"/>
          <p14:tracePt t="58000" x="1244600" y="2565400"/>
          <p14:tracePt t="58000" x="1231900" y="2571750"/>
          <p14:tracePt t="58017" x="1219200" y="2571750"/>
          <p14:tracePt t="58017" x="1206500" y="2571750"/>
          <p14:tracePt t="58034" x="1193800" y="2578100"/>
          <p14:tracePt t="58034" x="1162050" y="2578100"/>
          <p14:tracePt t="58051" x="1143000" y="2584450"/>
          <p14:tracePt t="58051" x="1130300" y="2584450"/>
          <p14:tracePt t="58067" x="1111250" y="2584450"/>
          <p14:tracePt t="58067" x="1092200" y="2590800"/>
          <p14:tracePt t="58084" x="1073150" y="2590800"/>
          <p14:tracePt t="58084" x="1047750" y="2590800"/>
          <p14:tracePt t="58101" x="1028700" y="2584450"/>
          <p14:tracePt t="58101" x="1009650" y="2584450"/>
          <p14:tracePt t="58101" x="990600" y="2578100"/>
          <p14:tracePt t="58120" x="971550" y="2571750"/>
          <p14:tracePt t="58132" x="952500" y="2559050"/>
          <p14:tracePt t="58132" x="914400" y="2540000"/>
          <p14:tracePt t="58151" x="889000" y="2527300"/>
          <p14:tracePt t="58151" x="863600" y="2514600"/>
          <p14:tracePt t="58168" x="844550" y="2501900"/>
          <p14:tracePt t="58168" x="819150" y="2489200"/>
          <p14:tracePt t="58168" x="793750" y="2476500"/>
          <p14:tracePt t="58187" x="774700" y="2457450"/>
          <p14:tracePt t="58199" x="755650" y="2438400"/>
          <p14:tracePt t="58199" x="723900" y="2387600"/>
          <p14:tracePt t="58220" x="711200" y="2355850"/>
          <p14:tracePt t="58220" x="704850" y="2330450"/>
          <p14:tracePt t="58235" x="704850" y="2298700"/>
          <p14:tracePt t="58235" x="698500" y="2266950"/>
          <p14:tracePt t="58251" x="698500" y="2235200"/>
          <p14:tracePt t="58251" x="704850" y="2203450"/>
          <p14:tracePt t="58268" x="704850" y="2171700"/>
          <p14:tracePt t="58268" x="711200" y="2146300"/>
          <p14:tracePt t="58268" x="717550" y="2114550"/>
          <p14:tracePt t="58287" x="730250" y="2089150"/>
          <p14:tracePt t="58287" x="749300" y="2063750"/>
          <p14:tracePt t="58302" x="762000" y="2038350"/>
          <p14:tracePt t="58302" x="787400" y="2012950"/>
          <p14:tracePt t="58318" x="819150" y="1993900"/>
          <p14:tracePt t="58318" x="850900" y="1974850"/>
          <p14:tracePt t="58335" x="889000" y="1955800"/>
          <p14:tracePt t="58335" x="965200" y="1930400"/>
          <p14:tracePt t="58352" x="1003300" y="1924050"/>
          <p14:tracePt t="58352" x="1041400" y="1917700"/>
          <p14:tracePt t="58368" x="1073150" y="1917700"/>
          <p14:tracePt t="58368" x="1111250" y="1917700"/>
          <p14:tracePt t="58385" x="1143000" y="1930400"/>
          <p14:tracePt t="58385" x="1174750" y="1936750"/>
          <p14:tracePt t="58402" x="1206500" y="1949450"/>
          <p14:tracePt t="58402" x="1270000" y="1981200"/>
          <p14:tracePt t="58419" x="1295400" y="2000250"/>
          <p14:tracePt t="58419" x="1320800" y="2019300"/>
          <p14:tracePt t="58436" x="1346200" y="2038350"/>
          <p14:tracePt t="58436" x="1365250" y="2057400"/>
          <p14:tracePt t="58452" x="1384300" y="2082800"/>
          <p14:tracePt t="58452" x="1397000" y="2108200"/>
          <p14:tracePt t="58452" x="1403350" y="2127250"/>
          <p14:tracePt t="58471" x="1409700" y="2146300"/>
          <p14:tracePt t="58483" x="1409700" y="2171700"/>
          <p14:tracePt t="58483" x="1403350" y="2209800"/>
          <p14:tracePt t="58504" x="1397000" y="2228850"/>
          <p14:tracePt t="58504" x="1390650" y="2241550"/>
          <p14:tracePt t="58519" x="1377950" y="2260600"/>
          <p14:tracePt t="58519" x="1365250" y="2273300"/>
          <p14:tracePt t="58536" x="1352550" y="2292350"/>
          <p14:tracePt t="58536" x="1333500" y="2311400"/>
          <p14:tracePt t="58536" x="1314450" y="2330450"/>
          <p14:tracePt t="58555" x="1295400" y="2349500"/>
          <p14:tracePt t="58567" x="1270000" y="2368550"/>
          <p14:tracePt t="58567" x="1244600" y="2387600"/>
          <p14:tracePt t="58567" x="1225550" y="2413000"/>
          <p14:tracePt t="58588" x="1200150" y="2425700"/>
          <p14:tracePt t="58588" x="1174750" y="2444750"/>
          <p14:tracePt t="58603" x="1155700" y="2457450"/>
          <p14:tracePt t="58603" x="1143000" y="2470150"/>
          <p14:tracePt t="58619" x="1123950" y="2476500"/>
          <p14:tracePt t="58619" x="1111250" y="2482850"/>
          <p14:tracePt t="58636" x="1098550" y="2489200"/>
          <p14:tracePt t="58636" x="1079500" y="2489200"/>
          <p14:tracePt t="58652" x="1073150" y="2495550"/>
          <p14:tracePt t="58652" x="1073150" y="2489200"/>
          <p14:tracePt t="58670" x="1066800" y="2489200"/>
          <p14:tracePt t="58684" x="1066800" y="2482850"/>
          <p14:tracePt t="58701" x="1073150" y="2476500"/>
          <p14:tracePt t="58701" x="1079500" y="2470150"/>
          <p14:tracePt t="58719" x="1085850" y="2463800"/>
          <p14:tracePt t="58719" x="1092200" y="2457450"/>
          <p14:tracePt t="58736" x="1098550" y="2457450"/>
          <p14:tracePt t="58736" x="1104900" y="2457450"/>
          <p14:tracePt t="58753" x="1111250" y="2457450"/>
          <p14:tracePt t="58768" x="1123950" y="2463800"/>
          <p14:tracePt t="58784" x="1123950" y="2470150"/>
          <p14:tracePt t="58802" x="1130300" y="2476500"/>
          <p14:tracePt t="58818" x="1143000" y="2476500"/>
          <p14:tracePt t="58818" x="1149350" y="2476500"/>
          <p14:tracePt t="58818" x="1155700" y="2476500"/>
          <p14:tracePt t="58840" x="1162050" y="2470150"/>
          <p14:tracePt t="58851" x="1168400" y="2470150"/>
          <p14:tracePt t="58851" x="1181100" y="2463800"/>
          <p14:tracePt t="58872" x="1193800" y="2463800"/>
          <p14:tracePt t="58872" x="1200150" y="2463800"/>
          <p14:tracePt t="58887" x="1212850" y="2463800"/>
          <p14:tracePt t="58907" x="1219200" y="2463800"/>
          <p14:tracePt t="58939" x="1225550" y="2470150"/>
          <p14:tracePt t="58950" x="1231900" y="2470150"/>
          <p14:tracePt t="58967" x="1238250" y="2470150"/>
          <p14:tracePt t="58975" x="1244600" y="2470150"/>
          <p14:tracePt t="58985" x="1244600" y="2463800"/>
          <p14:tracePt t="58985" x="1250950" y="2463800"/>
          <p14:tracePt t="59003" x="1257300" y="2463800"/>
          <p14:tracePt t="59003" x="1270000" y="2463800"/>
          <p14:tracePt t="59020" x="1276350" y="2457450"/>
          <p14:tracePt t="59020" x="1282700" y="2457450"/>
          <p14:tracePt t="59037" x="1289050" y="2451100"/>
          <p14:tracePt t="59037" x="1295400" y="2451100"/>
          <p14:tracePt t="59054" x="1301750" y="2444750"/>
          <p14:tracePt t="59054" x="1314450" y="2432050"/>
          <p14:tracePt t="59072" x="1320800" y="2432050"/>
          <p14:tracePt t="59072" x="1333500" y="2425700"/>
          <p14:tracePt t="59087" x="1339850" y="2419350"/>
          <p14:tracePt t="59087" x="1346200" y="2413000"/>
          <p14:tracePt t="59104" x="1358900" y="2413000"/>
          <p14:tracePt t="59104" x="1365250" y="2406650"/>
          <p14:tracePt t="59121" x="1371600" y="2406650"/>
          <p14:tracePt t="59121" x="1377950" y="2400300"/>
          <p14:tracePt t="59121" x="1390650" y="2400300"/>
          <p14:tracePt t="59140" x="1397000" y="2400300"/>
          <p14:tracePt t="59152" x="1409700" y="2400300"/>
          <p14:tracePt t="59152" x="1428750" y="2393950"/>
          <p14:tracePt t="59171" x="1441450" y="2393950"/>
          <p14:tracePt t="59171" x="1454150" y="2393950"/>
          <p14:tracePt t="59188" x="1466850" y="2393950"/>
          <p14:tracePt t="59188" x="1479550" y="2393950"/>
          <p14:tracePt t="59204" x="1492250" y="2393950"/>
          <p14:tracePt t="59204" x="1504950" y="2393950"/>
          <p14:tracePt t="59204" x="1511300" y="2393950"/>
          <p14:tracePt t="59224" x="1524000" y="2393950"/>
          <p14:tracePt t="59236" x="1530350" y="2393950"/>
          <p14:tracePt t="59236" x="1543050" y="2400300"/>
          <p14:tracePt t="59254" x="1530350" y="2413000"/>
          <p14:tracePt t="59291" x="1524000" y="2413000"/>
          <p14:tracePt t="59299" x="1517650" y="2419350"/>
          <p14:tracePt t="59308" x="1504950" y="2425700"/>
          <p14:tracePt t="59308" x="1492250" y="2425700"/>
          <p14:tracePt t="59322" x="1485900" y="2432050"/>
          <p14:tracePt t="59322" x="1473200" y="2438400"/>
          <p14:tracePt t="59338" x="1460500" y="2438400"/>
          <p14:tracePt t="59338" x="1447800" y="2444750"/>
          <p14:tracePt t="59356" x="1428750" y="2444750"/>
          <p14:tracePt t="59356" x="1397000" y="2457450"/>
          <p14:tracePt t="59372" x="1377950" y="2457450"/>
          <p14:tracePt t="59372" x="1352550" y="2463800"/>
          <p14:tracePt t="59389" x="1333500" y="2470150"/>
          <p14:tracePt t="59389" x="1308100" y="2470150"/>
          <p14:tracePt t="59405" x="1276350" y="2470150"/>
          <p14:tracePt t="59405" x="1250950" y="2470150"/>
          <p14:tracePt t="59422" x="1225550" y="2470150"/>
          <p14:tracePt t="59422" x="1168400" y="2463800"/>
          <p14:tracePt t="59439" x="1136650" y="2457450"/>
          <p14:tracePt t="59439" x="1111250" y="2451100"/>
          <p14:tracePt t="59456" x="1079500" y="2444750"/>
          <p14:tracePt t="59456" x="1054100" y="2444750"/>
          <p14:tracePt t="59472" x="1022350" y="2438400"/>
          <p14:tracePt t="59472" x="990600" y="2438400"/>
          <p14:tracePt t="59472" x="965200" y="2438400"/>
          <p14:tracePt t="59491" x="933450" y="2438400"/>
          <p14:tracePt t="59504" x="908050" y="2438400"/>
          <p14:tracePt t="59504" x="857250" y="2432050"/>
          <p14:tracePt t="59524" x="838200" y="2425700"/>
          <p14:tracePt t="59524" x="819150" y="2413000"/>
          <p14:tracePt t="59539" x="800100" y="2400300"/>
          <p14:tracePt t="59539" x="787400" y="2387600"/>
          <p14:tracePt t="59556" x="781050" y="2368550"/>
          <p14:tracePt t="59556" x="774700" y="2343150"/>
          <p14:tracePt t="59573" x="768350" y="2317750"/>
          <p14:tracePt t="59573" x="762000" y="2292350"/>
          <p14:tracePt t="59573" x="768350" y="2266950"/>
          <p14:tracePt t="59592" x="768350" y="2241550"/>
          <p14:tracePt t="59604" x="781050" y="2216150"/>
          <p14:tracePt t="59604" x="812800" y="2159000"/>
          <p14:tracePt t="59624" x="831850" y="2127250"/>
          <p14:tracePt t="59624" x="857250" y="2095500"/>
          <p14:tracePt t="59640" x="889000" y="2070100"/>
          <p14:tracePt t="59640" x="920750" y="2044700"/>
          <p14:tracePt t="59656" x="952500" y="2019300"/>
          <p14:tracePt t="59656" x="1028700" y="1974850"/>
          <p14:tracePt t="59673" x="1060450" y="1962150"/>
          <p14:tracePt t="59673" x="1098550" y="1949450"/>
          <p14:tracePt t="59689" x="1136650" y="1936750"/>
          <p14:tracePt t="59689" x="1174750" y="1930400"/>
          <p14:tracePt t="59707" x="1212850" y="1930400"/>
          <p14:tracePt t="59707" x="1257300" y="1930400"/>
          <p14:tracePt t="59723" x="1295400" y="1936750"/>
          <p14:tracePt t="59723" x="1371600" y="1955800"/>
          <p14:tracePt t="59740" x="1409700" y="1968500"/>
          <p14:tracePt t="59740" x="1441450" y="1987550"/>
          <p14:tracePt t="59756" x="1473200" y="2006600"/>
          <p14:tracePt t="59756" x="1498600" y="2032000"/>
          <p14:tracePt t="59773" x="1517650" y="2057400"/>
          <p14:tracePt t="59773" x="1536700" y="2082800"/>
          <p14:tracePt t="59773" x="1549400" y="2101850"/>
          <p14:tracePt t="59792" x="1555750" y="2127250"/>
          <p14:tracePt t="59792" x="1555750" y="2152650"/>
          <p14:tracePt t="59808" x="1549400" y="2171700"/>
          <p14:tracePt t="59808" x="1543050" y="2197100"/>
          <p14:tracePt t="59823" x="1536700" y="2216150"/>
          <p14:tracePt t="59823" x="1524000" y="2241550"/>
          <p14:tracePt t="59841" x="1511300" y="2260600"/>
          <p14:tracePt t="59841" x="1492250" y="2279650"/>
          <p14:tracePt t="59841" x="1479550" y="2298700"/>
          <p14:tracePt t="59860" x="1466850" y="2324100"/>
          <p14:tracePt t="59872" x="1447800" y="2343150"/>
          <p14:tracePt t="59872" x="1416050" y="2381250"/>
          <p14:tracePt t="59893" x="1397000" y="2400300"/>
          <p14:tracePt t="59893" x="1384300" y="2419350"/>
          <p14:tracePt t="59908" x="1365250" y="2438400"/>
          <p14:tracePt t="59908" x="1346200" y="2451100"/>
          <p14:tracePt t="59923" x="1327150" y="2463800"/>
          <p14:tracePt t="59923" x="1308100" y="2476500"/>
          <p14:tracePt t="59940" x="1289050" y="2489200"/>
          <p14:tracePt t="59940" x="1276350" y="2495550"/>
          <p14:tracePt t="59940" x="1257300" y="2501900"/>
          <p14:tracePt t="59960" x="1244600" y="2508250"/>
          <p14:tracePt t="59960" x="1225550" y="2514600"/>
          <p14:tracePt t="59974" x="1212850" y="2520950"/>
          <p14:tracePt t="59974" x="1193800" y="2527300"/>
          <p14:tracePt t="59991" x="1187450" y="2527300"/>
          <p14:tracePt t="59991" x="1174750" y="2527300"/>
          <p14:tracePt t="60007" x="1168400" y="2527300"/>
          <p14:tracePt t="60007" x="1162050" y="2527300"/>
          <p14:tracePt t="60024" x="1155700" y="2527300"/>
          <p14:tracePt t="60024" x="1149350" y="2520950"/>
          <p14:tracePt t="60041" x="1149350" y="2514600"/>
          <p14:tracePt t="60041" x="1149350" y="2508250"/>
          <p14:tracePt t="60057" x="1155700" y="2501900"/>
          <p14:tracePt t="60057" x="1155700" y="2495550"/>
          <p14:tracePt t="60074" x="1162050" y="2489200"/>
          <p14:tracePt t="60074" x="1168400" y="2482850"/>
          <p14:tracePt t="60091" x="1174750" y="2482850"/>
          <p14:tracePt t="60091" x="1181100" y="2476500"/>
          <p14:tracePt t="60108" x="1187450" y="2476500"/>
          <p14:tracePt t="60108" x="1193800" y="2476500"/>
          <p14:tracePt t="60125" x="1200150" y="2476500"/>
          <p14:tracePt t="60125" x="1206500" y="2476500"/>
          <p14:tracePt t="60141" x="1212850" y="2476500"/>
          <p14:tracePt t="60141" x="1219200" y="2482850"/>
          <p14:tracePt t="60141" x="1225550" y="2482850"/>
          <p14:tracePt t="60160" x="1238250" y="2489200"/>
          <p14:tracePt t="60173" x="1244600" y="2495550"/>
          <p14:tracePt t="60173" x="1257300" y="2501900"/>
          <p14:tracePt t="60192" x="1263650" y="2508250"/>
          <p14:tracePt t="60192" x="1270000" y="2514600"/>
          <p14:tracePt t="60208" x="1276350" y="2514600"/>
          <p14:tracePt t="60208" x="1282700" y="2520950"/>
          <p14:tracePt t="60226" x="1289050" y="2520950"/>
          <p14:tracePt t="60239" x="1289050" y="2527300"/>
          <p14:tracePt t="60267" x="1289050" y="2533650"/>
          <p14:tracePt t="60279" x="1289050" y="2546350"/>
          <p14:tracePt t="60295" x="1282700" y="2552700"/>
          <p14:tracePt t="60311" x="1282700" y="2559050"/>
          <p14:tracePt t="60328" x="1289050" y="2559050"/>
          <p14:tracePt t="60340" x="1295400" y="2565400"/>
          <p14:tracePt t="60340" x="1301750" y="2571750"/>
          <p14:tracePt t="60359" x="1314450" y="2578100"/>
          <p14:tracePt t="60359" x="1327150" y="2590800"/>
          <p14:tracePt t="60375" x="1339850" y="2597150"/>
          <p14:tracePt t="60375" x="1371600" y="2628900"/>
          <p14:tracePt t="60392" x="1397000" y="2641600"/>
          <p14:tracePt t="60392" x="1416050" y="2660650"/>
          <p14:tracePt t="60409" x="1441450" y="2673350"/>
          <p14:tracePt t="60409" x="1460500" y="2679700"/>
          <p14:tracePt t="60425" x="1479550" y="2692400"/>
          <p14:tracePt t="60425" x="1504950" y="2698750"/>
          <p14:tracePt t="60442" x="1524000" y="2705100"/>
          <p14:tracePt t="60442" x="1562100" y="2717800"/>
          <p14:tracePt t="60460" x="1581150" y="2730500"/>
          <p14:tracePt t="60460" x="1600200" y="2743200"/>
          <p14:tracePt t="60476" x="1612900" y="2755900"/>
          <p14:tracePt t="60476" x="1631950" y="2768600"/>
          <p14:tracePt t="60492" x="1644650" y="2787650"/>
          <p14:tracePt t="60492" x="1663700" y="2800350"/>
          <p14:tracePt t="60509" x="1676400" y="2819400"/>
          <p14:tracePt t="60509" x="1695450" y="2838450"/>
          <p14:tracePt t="60509" x="1714500" y="2857500"/>
          <p14:tracePt t="60528" x="1739900" y="2876550"/>
          <p14:tracePt t="60541" x="1758950" y="2895600"/>
          <p14:tracePt t="60541" x="1816100" y="2940050"/>
          <p14:tracePt t="60560" x="1841500" y="2965450"/>
          <p14:tracePt t="60560" x="1873250" y="2990850"/>
          <p14:tracePt t="60576" x="1905000" y="3022600"/>
          <p14:tracePt t="60576" x="1936750" y="3054350"/>
          <p14:tracePt t="60593" x="1968500" y="3086100"/>
          <p14:tracePt t="60593" x="2006600" y="3124200"/>
          <p14:tracePt t="60593" x="2044700" y="3168650"/>
          <p14:tracePt t="60612" x="2082800" y="3225800"/>
          <p14:tracePt t="60624" x="2120900" y="3289300"/>
          <p14:tracePt t="60624" x="2203450" y="3441700"/>
          <p14:tracePt t="60643" x="2247900" y="3530600"/>
          <p14:tracePt t="60643" x="2298700" y="3613150"/>
          <p14:tracePt t="60659" x="2349500" y="3702050"/>
          <p14:tracePt t="60659" x="2406650" y="3778250"/>
          <p14:tracePt t="60676" x="2463800" y="3848100"/>
          <p14:tracePt t="60676" x="2590800" y="3975100"/>
          <p14:tracePt t="60693" x="2647950" y="4025900"/>
          <p14:tracePt t="60693" x="2705100" y="4076700"/>
          <p14:tracePt t="60710" x="2762250" y="4121150"/>
          <p14:tracePt t="60710" x="2813050" y="4171950"/>
          <p14:tracePt t="60726" x="2870200" y="4216400"/>
          <p14:tracePt t="60726" x="2927350" y="4267200"/>
          <p14:tracePt t="60743" x="2978150" y="4324350"/>
          <p14:tracePt t="60743" x="3086100" y="4425950"/>
          <p14:tracePt t="60760" x="3143250" y="4476750"/>
          <p14:tracePt t="60760" x="3194050" y="4521200"/>
          <p14:tracePt t="60777" x="3238500" y="4565650"/>
          <p14:tracePt t="60777" x="3282950" y="4610100"/>
          <p14:tracePt t="60794" x="3327400" y="4641850"/>
          <p14:tracePt t="60794" x="3390900" y="4705350"/>
          <p14:tracePt t="60813" x="3416300" y="4730750"/>
          <p14:tracePt t="60825" x="3441700" y="4749800"/>
          <p14:tracePt t="60825" x="3473450" y="4787900"/>
          <p14:tracePt t="60845" x="3486150" y="4806950"/>
          <p14:tracePt t="60845" x="3492500" y="4819650"/>
          <p14:tracePt t="60860" x="3498850" y="4832350"/>
          <p14:tracePt t="60860" x="3505200" y="4845050"/>
          <p14:tracePt t="60860" x="3505200" y="4851400"/>
          <p14:tracePt t="60880" x="3511550" y="4857750"/>
          <p14:tracePt t="60892" x="3505200" y="4870450"/>
          <p14:tracePt t="60892" x="3498850" y="4883150"/>
          <p14:tracePt t="60913" x="3492500" y="4889500"/>
          <p14:tracePt t="60913" x="3479800" y="4895850"/>
          <p14:tracePt t="60928" x="3467100" y="4902200"/>
          <p14:tracePt t="60928" x="3454400" y="4908550"/>
          <p14:tracePt t="60944" x="3441700" y="4914900"/>
          <p14:tracePt t="60944" x="3429000" y="4921250"/>
          <p14:tracePt t="60960" x="3416300" y="4921250"/>
          <p14:tracePt t="60960" x="3403600" y="4921250"/>
          <p14:tracePt t="60960" x="3390900" y="4921250"/>
          <p14:tracePt t="60981" x="3384550" y="4921250"/>
          <p14:tracePt t="60981" x="3371850" y="4921250"/>
          <p14:tracePt t="60994" x="3365500" y="4921250"/>
          <p14:tracePt t="60994" x="3359150" y="4914900"/>
          <p14:tracePt t="61011" x="3352800" y="4914900"/>
          <p14:tracePt t="61011" x="3346450" y="4908550"/>
          <p14:tracePt t="61027" x="3340100" y="4908550"/>
          <p14:tracePt t="61042" x="3333750" y="4908550"/>
          <p14:tracePt t="61059" x="3327400" y="4914900"/>
          <p14:tracePt t="61059" x="3327400" y="4921250"/>
          <p14:tracePt t="61078" x="3333750" y="4927600"/>
          <p14:tracePt t="61078" x="3340100" y="4933950"/>
          <p14:tracePt t="61094" x="3352800" y="4940300"/>
          <p14:tracePt t="61094" x="3378200" y="4959350"/>
          <p14:tracePt t="61112" x="3397250" y="4972050"/>
          <p14:tracePt t="61112" x="3422650" y="4984750"/>
          <p14:tracePt t="61128" x="3448050" y="4997450"/>
          <p14:tracePt t="61128" x="3479800" y="5016500"/>
          <p14:tracePt t="61145" x="3511550" y="5029200"/>
          <p14:tracePt t="61145" x="3543300" y="5048250"/>
          <p14:tracePt t="61162" x="3581400" y="5060950"/>
          <p14:tracePt t="61162" x="3625850" y="5086350"/>
          <p14:tracePt t="61162" x="3670300" y="5105400"/>
          <p14:tracePt t="61181" x="3714750" y="5124450"/>
          <p14:tracePt t="61193" x="3765550" y="5143500"/>
          <p14:tracePt t="61193" x="3867150" y="5175250"/>
          <p14:tracePt t="61212" x="3917950" y="5187950"/>
          <p14:tracePt t="61212" x="3975100" y="5194300"/>
          <p14:tracePt t="61212" x="4025900" y="5207000"/>
          <p14:tracePt t="61231" x="4076700" y="5213350"/>
          <p14:tracePt t="61243" x="4121150" y="5213350"/>
          <p14:tracePt t="61243" x="4171950" y="5219700"/>
          <p14:tracePt t="61243" x="4216400" y="5219700"/>
          <p14:tracePt t="61264" x="4267200" y="5219700"/>
          <p14:tracePt t="61276" x="4318000" y="5219700"/>
          <p14:tracePt t="61276" x="4413250" y="5207000"/>
          <p14:tracePt t="61295" x="4457700" y="5200650"/>
          <p14:tracePt t="61295" x="4508500" y="5194300"/>
          <p14:tracePt t="61295" x="4559300" y="5187950"/>
          <p14:tracePt t="61316" x="4610100" y="5181600"/>
          <p14:tracePt t="61327" x="4660900" y="5168900"/>
          <p14:tracePt t="61327" x="4705350" y="5162550"/>
          <p14:tracePt t="61327" x="4756150" y="5156200"/>
          <p14:tracePt t="61348" x="4800600" y="5149850"/>
          <p14:tracePt t="61348" x="4851400" y="5143500"/>
          <p14:tracePt t="61362" x="4895850" y="5137150"/>
          <p14:tracePt t="61362" x="4940300" y="5130800"/>
          <p14:tracePt t="61379" x="4978400" y="5124450"/>
          <p14:tracePt t="61379" x="5022850" y="5118100"/>
          <p14:tracePt t="61396" x="5054600" y="5111750"/>
          <p14:tracePt t="61396" x="5124450" y="5111750"/>
          <p14:tracePt t="61412" x="5156200" y="5105400"/>
          <p14:tracePt t="61412" x="5181600" y="5105400"/>
          <p14:tracePt t="61430" x="5207000" y="5105400"/>
          <p14:tracePt t="61430" x="5226050" y="5105400"/>
          <p14:tracePt t="61446" x="5251450" y="5105400"/>
          <p14:tracePt t="61446" x="5270500" y="5105400"/>
          <p14:tracePt t="61463" x="5289550" y="5105400"/>
          <p14:tracePt t="61463" x="5314950" y="5111750"/>
          <p14:tracePt t="61481" x="5327650" y="5111750"/>
          <p14:tracePt t="61481" x="5340350" y="5111750"/>
          <p14:tracePt t="61496" x="5346700" y="5111750"/>
          <p14:tracePt t="61496" x="5353050" y="5118100"/>
          <p14:tracePt t="61513" x="5365750" y="5118100"/>
          <p14:tracePt t="61513" x="5372100" y="5118100"/>
          <p14:tracePt t="61513" x="5378450" y="5118100"/>
          <p14:tracePt t="61532" x="5384800" y="5118100"/>
          <p14:tracePt t="61544" x="5391150" y="5111750"/>
          <p14:tracePt t="61544" x="5403850" y="5111750"/>
          <p14:tracePt t="61564" x="5410200" y="5111750"/>
          <p14:tracePt t="61564" x="5416550" y="5111750"/>
          <p14:tracePt t="61581" x="5422900" y="5105400"/>
          <p14:tracePt t="61581" x="5435600" y="5105400"/>
          <p14:tracePt t="61596" x="5441950" y="5105400"/>
          <p14:tracePt t="61596" x="5448300" y="5105400"/>
          <p14:tracePt t="61613" x="5461000" y="5105400"/>
          <p14:tracePt t="61613" x="5480050" y="5105400"/>
          <p14:tracePt t="61633" x="5492750" y="5105400"/>
          <p14:tracePt t="61644" x="5505450" y="5105400"/>
          <p14:tracePt t="61644" x="5530850" y="5105400"/>
          <p14:tracePt t="61664" x="5537200" y="5105400"/>
          <p14:tracePt t="61664" x="5543550" y="5105400"/>
          <p14:tracePt t="61681" x="5537200" y="5099050"/>
          <p14:tracePt t="61699" x="5530850" y="5099050"/>
          <p14:tracePt t="61699" x="5518150" y="5099050"/>
          <p14:tracePt t="61713" x="5505450" y="5099050"/>
          <p14:tracePt t="61713" x="5486400" y="5099050"/>
          <p14:tracePt t="61730" x="5461000" y="5099050"/>
          <p14:tracePt t="61730" x="5435600" y="5105400"/>
          <p14:tracePt t="61747" x="5410200" y="5105400"/>
          <p14:tracePt t="61747" x="5372100" y="5111750"/>
          <p14:tracePt t="61763" x="5340350" y="5118100"/>
          <p14:tracePt t="61763" x="5257800" y="5130800"/>
          <p14:tracePt t="61780" x="5213350" y="5137150"/>
          <p14:tracePt t="61780" x="5162550" y="5137150"/>
          <p14:tracePt t="61797" x="5111750" y="5143500"/>
          <p14:tracePt t="61797" x="5060950" y="5143500"/>
          <p14:tracePt t="61814" x="5003800" y="5143500"/>
          <p14:tracePt t="61814" x="4953000" y="5143500"/>
          <p14:tracePt t="61814" x="4889500" y="5137150"/>
          <p14:tracePt t="61833" x="4832350" y="5137150"/>
          <p14:tracePt t="61845" x="4768850" y="5130800"/>
          <p14:tracePt t="61845" x="4641850" y="5118100"/>
          <p14:tracePt t="61864" x="4578350" y="5111750"/>
          <p14:tracePt t="61864" x="4508500" y="5105400"/>
          <p14:tracePt t="61881" x="4438650" y="5105400"/>
          <p14:tracePt t="61881" x="4368800" y="5099050"/>
          <p14:tracePt t="61897" x="4305300" y="5099050"/>
          <p14:tracePt t="61897" x="4235450" y="5092700"/>
          <p14:tracePt t="61897" x="4165600" y="5092700"/>
          <p14:tracePt t="61917" x="4102100" y="5086350"/>
          <p14:tracePt t="61929" x="4038600" y="5080000"/>
          <p14:tracePt t="61929" x="3905250" y="5067300"/>
          <p14:tracePt t="61948" x="3841750" y="5060950"/>
          <p14:tracePt t="61948" x="3778250" y="5054600"/>
          <p14:tracePt t="61964" x="3714750" y="5048250"/>
          <p14:tracePt t="61964" x="3651250" y="5041900"/>
          <p14:tracePt t="61964" x="3594100" y="5035550"/>
          <p14:tracePt t="61984" x="3536950" y="5029200"/>
          <p14:tracePt t="61996" x="3486150" y="5022850"/>
          <p14:tracePt t="61996" x="3390900" y="5003800"/>
          <p14:tracePt t="62014" x="3352800" y="4997450"/>
          <p14:tracePt t="62014" x="3321050" y="4991100"/>
          <p14:tracePt t="62031" x="3289300" y="4978400"/>
          <p14:tracePt t="62031" x="3263900" y="4972050"/>
          <p14:tracePt t="62048" x="3238500" y="4965700"/>
          <p14:tracePt t="62048" x="3219450" y="4959350"/>
          <p14:tracePt t="62065" x="3200400" y="4953000"/>
          <p14:tracePt t="62065" x="3168650" y="4953000"/>
          <p14:tracePt t="62081" x="3155950" y="4946650"/>
          <p14:tracePt t="62081" x="3149600" y="4946650"/>
          <p14:tracePt t="62098" x="3143250" y="4953000"/>
          <p14:tracePt t="62113" x="3149600" y="4953000"/>
          <p14:tracePt t="62113" x="3162300" y="4953000"/>
          <p14:tracePt t="62132" x="3175000" y="4953000"/>
          <p14:tracePt t="62132" x="3187700" y="4953000"/>
          <p14:tracePt t="62148" x="3213100" y="4953000"/>
          <p14:tracePt t="62148" x="3232150" y="4953000"/>
          <p14:tracePt t="62165" x="3257550" y="4953000"/>
          <p14:tracePt t="62165" x="3289300" y="4953000"/>
          <p14:tracePt t="62182" x="3321050" y="4953000"/>
          <p14:tracePt t="62182" x="3352800" y="4946650"/>
          <p14:tracePt t="62182" x="3390900" y="4946650"/>
          <p14:tracePt t="62201" x="3435350" y="4946650"/>
          <p14:tracePt t="62213" x="3473450" y="4946650"/>
          <p14:tracePt t="62213" x="3575050" y="4959350"/>
          <p14:tracePt t="62232" x="3625850" y="4972050"/>
          <p14:tracePt t="62232" x="3683000" y="4984750"/>
          <p14:tracePt t="62249" x="3740150" y="4997450"/>
          <p14:tracePt t="62249" x="3797300" y="5010150"/>
          <p14:tracePt t="62249" x="3854450" y="5022850"/>
          <p14:tracePt t="62268" x="3911600" y="5035550"/>
          <p14:tracePt t="62280" x="3968750" y="5041900"/>
          <p14:tracePt t="62280" x="4025900" y="5048250"/>
          <p14:tracePt t="62280" x="4083050" y="5048250"/>
          <p14:tracePt t="62301" x="4127500" y="5048250"/>
          <p14:tracePt t="62301" x="4178300" y="5054600"/>
          <p14:tracePt t="62315" x="4229100" y="5054600"/>
          <p14:tracePt t="62315" x="4273550" y="5054600"/>
          <p14:tracePt t="62332" x="4318000" y="5060950"/>
          <p14:tracePt t="62332" x="4362450" y="5060950"/>
          <p14:tracePt t="62349" x="4400550" y="5060950"/>
          <p14:tracePt t="62349" x="4438650" y="5067300"/>
          <p14:tracePt t="62365" x="4470400" y="5067300"/>
          <p14:tracePt t="62365" x="4540250" y="5067300"/>
          <p14:tracePt t="62383" x="4572000" y="5067300"/>
          <p14:tracePt t="62383" x="4597400" y="5067300"/>
          <p14:tracePt t="62399" x="4629150" y="5067300"/>
          <p14:tracePt t="62399" x="4654550" y="5067300"/>
          <p14:tracePt t="62416" x="4679950" y="5067300"/>
          <p14:tracePt t="62416" x="4724400" y="5067300"/>
          <p14:tracePt t="62432" x="4743450" y="5067300"/>
          <p14:tracePt t="62432" x="4756150" y="5067300"/>
          <p14:tracePt t="62449" x="4768850" y="5073650"/>
          <p14:tracePt t="62449" x="4775200" y="5073650"/>
          <p14:tracePt t="62466" x="4781550" y="5080000"/>
          <p14:tracePt t="62481" x="4775200" y="5086350"/>
          <p14:tracePt t="62481" x="4768850" y="5086350"/>
          <p14:tracePt t="62500" x="4762500" y="5092700"/>
          <p14:tracePt t="62500" x="4749800" y="5092700"/>
          <p14:tracePt t="62517" x="4743450" y="5092700"/>
          <p14:tracePt t="62517" x="4730750" y="5092700"/>
          <p14:tracePt t="62533" x="4711700" y="5092700"/>
          <p14:tracePt t="62533" x="4699000" y="5099050"/>
          <p14:tracePt t="62549" x="4679950" y="5099050"/>
          <p14:tracePt t="62549" x="4660900" y="5099050"/>
          <p14:tracePt t="62549" x="4641850" y="5099050"/>
          <p14:tracePt t="62569" x="4622800" y="5105400"/>
          <p14:tracePt t="62581" x="4603750" y="5105400"/>
          <p14:tracePt t="62581" x="4572000" y="5105400"/>
          <p14:tracePt t="62600" x="4552950" y="5111750"/>
          <p14:tracePt t="62600" x="4540250" y="5111750"/>
          <p14:tracePt t="62617" x="4521200" y="5111750"/>
          <p14:tracePt t="62617" x="4514850" y="5118100"/>
          <p14:tracePt t="62633" x="4502150" y="5118100"/>
          <p14:tracePt t="62633" x="4489450" y="5118100"/>
          <p14:tracePt t="62633" x="4476750" y="5118100"/>
          <p14:tracePt t="62652" x="4464050" y="5124450"/>
          <p14:tracePt t="62665" x="4451350" y="5124450"/>
          <p14:tracePt t="62665" x="4425950" y="5124450"/>
          <p14:tracePt t="62683" x="4413250" y="5124450"/>
          <p14:tracePt t="62683" x="4394200" y="5124450"/>
          <p14:tracePt t="62700" x="4375150" y="5124450"/>
          <p14:tracePt t="62700" x="4356100" y="5118100"/>
          <p14:tracePt t="62717" x="4337050" y="5111750"/>
          <p14:tracePt t="62717" x="4279900" y="5105400"/>
          <p14:tracePt t="62734" x="4254500" y="5099050"/>
          <p14:tracePt t="62734" x="4222750" y="5092700"/>
          <p14:tracePt t="62750" x="4184650" y="5086350"/>
          <p14:tracePt t="62750" x="4146550" y="5073650"/>
          <p14:tracePt t="62767" x="4108450" y="5067300"/>
          <p14:tracePt t="62767" x="4064000" y="5054600"/>
          <p14:tracePt t="62784" x="4019550" y="5048250"/>
          <p14:tracePt t="62784" x="3924300" y="5016500"/>
          <p14:tracePt t="62800" x="3867150" y="4997450"/>
          <p14:tracePt t="62800" x="3810000" y="4978400"/>
          <p14:tracePt t="62817" x="3752850" y="4953000"/>
          <p14:tracePt t="62817" x="3683000" y="4927600"/>
          <p14:tracePt t="62834" x="3613150" y="4889500"/>
          <p14:tracePt t="62834" x="3543300" y="4857750"/>
          <p14:tracePt t="62834" x="3467100" y="4826000"/>
          <p14:tracePt t="62853" x="3390900" y="4787900"/>
          <p14:tracePt t="62865" x="3308350" y="4749800"/>
          <p14:tracePt t="62865" x="3143250" y="4686300"/>
          <p14:tracePt t="62885" x="3060700" y="4648200"/>
          <p14:tracePt t="62885" x="2971800" y="4616450"/>
          <p14:tracePt t="62901" x="2882900" y="4578350"/>
          <p14:tracePt t="62901" x="2800350" y="4533900"/>
          <p14:tracePt t="62901" x="2705100" y="4483100"/>
          <p14:tracePt t="62920" x="2609850" y="4432300"/>
          <p14:tracePt t="62932" x="2514600" y="4362450"/>
          <p14:tracePt t="62932" x="2324100" y="4210050"/>
          <p14:tracePt t="62953" x="2222500" y="4114800"/>
          <p14:tracePt t="62966" x="2133600" y="4025900"/>
          <p14:tracePt t="63027" x="1981200" y="3854450"/>
          <p14:tracePt t="63032" x="1835150" y="3702050"/>
          <p14:tracePt t="63032" x="1701800" y="3549650"/>
          <p14:tracePt t="63052" x="1574800" y="3403600"/>
          <p14:tracePt t="63052" x="1460500" y="3263900"/>
          <p14:tracePt t="63068" x="1358900" y="3124200"/>
          <p14:tracePt t="63068" x="1263650" y="3003550"/>
          <p14:tracePt t="63085" x="1174750" y="2876550"/>
          <p14:tracePt t="63085" x="1162050" y="2794000"/>
          <p14:tracePt t="63102" x="1155700" y="2749550"/>
          <p14:tracePt t="63102" x="1149350" y="2711450"/>
          <p14:tracePt t="63118" x="1155700" y="2679700"/>
          <p14:tracePt t="63118" x="1155700" y="2660650"/>
          <p14:tracePt t="63135" x="1162050" y="2641600"/>
          <p14:tracePt t="63135" x="1174750" y="2622550"/>
          <p14:tracePt t="63153" x="1187450" y="2616200"/>
          <p14:tracePt t="63153" x="1200150" y="2603500"/>
          <p14:tracePt t="63169" x="1212850" y="2597150"/>
          <p14:tracePt t="63169" x="1225550" y="2584450"/>
          <p14:tracePt t="63185" x="1244600" y="2578100"/>
          <p14:tracePt t="63185" x="1257300" y="2565400"/>
          <p14:tracePt t="63202" x="1270000" y="2559050"/>
          <p14:tracePt t="63202" x="1282700" y="2552700"/>
          <p14:tracePt t="63202" x="1289050" y="2546350"/>
          <p14:tracePt t="63221" x="1295400" y="2546350"/>
          <p14:tracePt t="63233" x="1289050" y="2552700"/>
          <p14:tracePt t="63252" x="1282700" y="2559050"/>
          <p14:tracePt t="63267" x="1276350" y="2565400"/>
          <p14:tracePt t="63267" x="1276350" y="2571750"/>
          <p14:tracePt t="63285" x="1276350" y="2578100"/>
          <p14:tracePt t="63300" x="1282700" y="2584450"/>
          <p14:tracePt t="63317" x="1289050" y="2590800"/>
          <p14:tracePt t="63334" x="1295400" y="2597150"/>
          <p14:tracePt t="63351" x="1301750" y="2603500"/>
          <p14:tracePt t="63367" x="1308100" y="2609850"/>
          <p14:tracePt t="63367" x="1308100" y="2616200"/>
          <p14:tracePt t="63367" x="1308100" y="2622550"/>
          <p14:tracePt t="63388" x="1314450" y="2635250"/>
          <p14:tracePt t="63388" x="1314450" y="2647950"/>
          <p14:tracePt t="63403" x="1314450" y="2660650"/>
          <p14:tracePt t="63403" x="1314450" y="2673350"/>
          <p14:tracePt t="63419" x="1314450" y="2679700"/>
          <p14:tracePt t="63419" x="1314450" y="2686050"/>
          <p14:tracePt t="63436" x="1314450" y="2679700"/>
          <p14:tracePt t="63436" x="1308100" y="2667000"/>
          <p14:tracePt t="63453" x="1301750" y="2654300"/>
          <p14:tracePt t="63453" x="1289050" y="2641600"/>
          <p14:tracePt t="63469" x="1276350" y="2628900"/>
          <p14:tracePt t="63469" x="1263650" y="2616200"/>
          <p14:tracePt t="63486" x="1244600" y="2609850"/>
          <p14:tracePt t="63486" x="1225550" y="2603500"/>
          <p14:tracePt t="63503" x="1206500" y="2603500"/>
          <p14:tracePt t="63503" x="1174750" y="2609850"/>
          <p14:tracePt t="63520" x="1162050" y="2609850"/>
          <p14:tracePt t="63520" x="1149350" y="2616200"/>
          <p14:tracePt t="63537" x="1143000" y="2616200"/>
          <p14:tracePt t="63537" x="1136650" y="2609850"/>
          <p14:tracePt t="63553" x="1136650" y="2597150"/>
          <p14:tracePt t="63568" x="1136650" y="2590800"/>
          <p14:tracePt t="63568" x="1143000" y="2578100"/>
          <p14:tracePt t="63568" x="1149350" y="2565400"/>
          <p14:tracePt t="63589" x="1162050" y="2552700"/>
          <p14:tracePt t="63601" x="1168400" y="2540000"/>
          <p14:tracePt t="63601" x="1200150" y="2520950"/>
          <p14:tracePt t="63620" x="1212850" y="2514600"/>
          <p14:tracePt t="63620" x="1231900" y="2514600"/>
          <p14:tracePt t="63637" x="1250950" y="2514600"/>
          <p14:tracePt t="63637" x="1276350" y="2514600"/>
          <p14:tracePt t="63653" x="1301750" y="2527300"/>
          <p14:tracePt t="63653" x="1333500" y="2540000"/>
          <p14:tracePt t="63653" x="1365250" y="2559050"/>
          <p14:tracePt t="63672" x="1397000" y="2578100"/>
          <p14:tracePt t="63685" x="1428750" y="2603500"/>
          <p14:tracePt t="63685" x="1498600" y="2660650"/>
          <p14:tracePt t="63703" x="1530350" y="2692400"/>
          <p14:tracePt t="63703" x="1562100" y="2724150"/>
          <p14:tracePt t="63720" x="1587500" y="2755900"/>
          <p14:tracePt t="63720" x="1612900" y="2794000"/>
          <p14:tracePt t="63737" x="1638300" y="2838450"/>
          <p14:tracePt t="63737" x="1676400" y="2946400"/>
          <p14:tracePt t="63754" x="1695450" y="3016250"/>
          <p14:tracePt t="63754" x="1720850" y="3086100"/>
          <p14:tracePt t="63770" x="1752600" y="3168650"/>
          <p14:tracePt t="63770" x="1778000" y="3257550"/>
          <p14:tracePt t="63787" x="1816100" y="3346450"/>
          <p14:tracePt t="63787" x="1847850" y="3429000"/>
          <p14:tracePt t="63804" x="1879600" y="3517900"/>
          <p14:tracePt t="63804" x="1943100" y="3676650"/>
          <p14:tracePt t="63821" x="1968500" y="3746500"/>
          <p14:tracePt t="63821" x="1981200" y="3816350"/>
          <p14:tracePt t="63837" x="1993900" y="3879850"/>
          <p14:tracePt t="63837" x="2000250" y="3943350"/>
          <p14:tracePt t="63854" x="2000250" y="4006850"/>
          <p14:tracePt t="63854" x="1993900" y="4070350"/>
          <p14:tracePt t="63854" x="1981200" y="4140200"/>
          <p14:tracePt t="63873" x="1968500" y="4203700"/>
          <p14:tracePt t="63873" x="1955800" y="4273550"/>
          <p14:tracePt t="63888" x="1949450" y="4337050"/>
          <p14:tracePt t="63888" x="1936750" y="4400550"/>
          <p14:tracePt t="63905" x="1930400" y="4457700"/>
          <p14:tracePt t="63905" x="1924050" y="4508500"/>
          <p14:tracePt t="63921" x="1917700" y="4552950"/>
          <p14:tracePt t="63921" x="1911350" y="4597400"/>
          <p14:tracePt t="63921" x="1905000" y="4635500"/>
          <p14:tracePt t="63940" x="1898650" y="4673600"/>
          <p14:tracePt t="63952" x="1892300" y="4705350"/>
          <p14:tracePt t="63952" x="1879600" y="4775200"/>
          <p14:tracePt t="63973" x="1873250" y="4800600"/>
          <p14:tracePt t="63973" x="1873250" y="4826000"/>
          <p14:tracePt t="63988" x="1866900" y="4845050"/>
          <p14:tracePt t="63988" x="1873250" y="4864100"/>
          <p14:tracePt t="64005" x="1873250" y="4876800"/>
          <p14:tracePt t="64005" x="1879600" y="4883150"/>
          <p14:tracePt t="64021" x="1885950" y="4889500"/>
          <p14:tracePt t="64021" x="1892300" y="4895850"/>
          <p14:tracePt t="64021" x="1898650" y="4895850"/>
          <p14:tracePt t="64041" x="1905000" y="4895850"/>
          <p14:tracePt t="64041" x="1911350" y="4902200"/>
          <p14:tracePt t="64055" x="1924050" y="4902200"/>
          <p14:tracePt t="64055" x="1936750" y="4895850"/>
          <p14:tracePt t="64071" x="1949450" y="4895850"/>
          <p14:tracePt t="64071" x="1968500" y="4889500"/>
          <p14:tracePt t="64088" x="1993900" y="4883150"/>
          <p14:tracePt t="64088" x="2019300" y="4876800"/>
          <p14:tracePt t="64105" x="2044700" y="4870450"/>
          <p14:tracePt t="64105" x="2095500" y="4845050"/>
          <p14:tracePt t="64122" x="2120900" y="4838700"/>
          <p14:tracePt t="64122" x="2139950" y="4826000"/>
          <p14:tracePt t="64138" x="2159000" y="4813300"/>
          <p14:tracePt t="64138" x="2171700" y="4806950"/>
          <p14:tracePt t="64155" x="2184400" y="4794250"/>
          <p14:tracePt t="64155" x="2203450" y="4781550"/>
          <p14:tracePt t="64173" x="2209800" y="4775200"/>
          <p14:tracePt t="64173" x="2216150" y="4775200"/>
          <p14:tracePt t="64189" x="2222500" y="4775200"/>
          <p14:tracePt t="64189" x="2228850" y="4775200"/>
          <p14:tracePt t="64206" x="2241550" y="4775200"/>
          <p14:tracePt t="64206" x="2247900" y="4781550"/>
          <p14:tracePt t="64222" x="2260600" y="4781550"/>
          <p14:tracePt t="64222" x="2273300" y="4787900"/>
          <p14:tracePt t="64222" x="2286000" y="4794250"/>
          <p14:tracePt t="64241" x="2298700" y="4800600"/>
          <p14:tracePt t="64253" x="2311400" y="4806950"/>
          <p14:tracePt t="64253" x="2336800" y="4813300"/>
          <p14:tracePt t="64272" x="2349500" y="4819650"/>
          <p14:tracePt t="64272" x="2362200" y="4826000"/>
          <p14:tracePt t="64289" x="2368550" y="4832350"/>
          <p14:tracePt t="64289" x="2381250" y="4838700"/>
          <p14:tracePt t="64289" x="2387600" y="4845050"/>
          <p14:tracePt t="64309" x="2400300" y="4851400"/>
          <p14:tracePt t="64320" x="2406650" y="4851400"/>
          <p14:tracePt t="64320" x="2413000" y="4851400"/>
          <p14:tracePt t="64320" x="2419350" y="4851400"/>
          <p14:tracePt t="64342" x="2425700" y="4845050"/>
          <p14:tracePt t="64354" x="2425700" y="4838700"/>
          <p14:tracePt t="64370" x="2419350" y="4832350"/>
          <p14:tracePt t="64370" x="2413000" y="4826000"/>
          <p14:tracePt t="64389" x="2406650" y="4826000"/>
          <p14:tracePt t="64389" x="2393950" y="4819650"/>
          <p14:tracePt t="64389" x="2387600" y="4813300"/>
          <p14:tracePt t="64408" x="2374900" y="4806950"/>
          <p14:tracePt t="64408" x="2362200" y="4800600"/>
          <p14:tracePt t="64422" x="2355850" y="4794250"/>
          <p14:tracePt t="64422" x="2343150" y="4781550"/>
          <p14:tracePt t="64439" x="2330450" y="4768850"/>
          <p14:tracePt t="64439" x="2324100" y="4756150"/>
          <p14:tracePt t="64456" x="2311400" y="4737100"/>
          <p14:tracePt t="64456" x="2298700" y="4705350"/>
          <p14:tracePt t="64473" x="2286000" y="4692650"/>
          <p14:tracePt t="64473" x="2279650" y="4686300"/>
          <p14:tracePt t="64490" x="2273300" y="4679950"/>
          <p14:tracePt t="64505" x="2266950" y="4686300"/>
          <p14:tracePt t="64521" x="2266950" y="4692650"/>
          <p14:tracePt t="64521" x="2266950" y="4711700"/>
          <p14:tracePt t="64540" x="2266950" y="4724400"/>
          <p14:tracePt t="64564" x="2260600" y="4730750"/>
          <p14:tracePt t="64599" x="2254250" y="4724400"/>
          <p14:tracePt t="64607" x="2247900" y="4724400"/>
          <p14:tracePt t="64621" x="2241550" y="4718050"/>
          <p14:tracePt t="64621" x="2216150" y="4711700"/>
          <p14:tracePt t="64640" x="2197100" y="4705350"/>
          <p14:tracePt t="64640" x="2178050" y="4692650"/>
          <p14:tracePt t="64657" x="2159000" y="4686300"/>
          <p14:tracePt t="64657" x="2133600" y="4673600"/>
          <p14:tracePt t="64673" x="2108200" y="4660900"/>
          <p14:tracePt t="64673" x="2076450" y="4641850"/>
          <p14:tracePt t="64673" x="2051050" y="4622800"/>
          <p14:tracePt t="64692" x="2019300" y="4591050"/>
          <p14:tracePt t="64705" x="1987550" y="4546600"/>
          <p14:tracePt t="64705" x="1911350" y="4419600"/>
          <p14:tracePt t="64724" x="1866900" y="4343400"/>
          <p14:tracePt t="64724" x="1816100" y="4254500"/>
          <p14:tracePt t="64741" x="1765300" y="4159250"/>
          <p14:tracePt t="64741" x="1714500" y="4057650"/>
          <p14:tracePt t="64757" x="1663700" y="3962400"/>
          <p14:tracePt t="64757" x="1562100" y="3771900"/>
          <p14:tracePt t="64774" x="1511300" y="3689350"/>
          <p14:tracePt t="64774" x="1466850" y="3600450"/>
          <p14:tracePt t="64790" x="1422400" y="3511550"/>
          <p14:tracePt t="64790" x="1384300" y="3422650"/>
          <p14:tracePt t="64808" x="1352550" y="3327400"/>
          <p14:tracePt t="64808" x="1327150" y="3232150"/>
          <p14:tracePt t="64824" x="1295400" y="3130550"/>
          <p14:tracePt t="64824" x="1263650" y="2946400"/>
          <p14:tracePt t="64841" x="1250950" y="2863850"/>
          <p14:tracePt t="64841" x="1238250" y="2787650"/>
          <p14:tracePt t="64858" x="1225550" y="2724150"/>
          <p14:tracePt t="64858" x="1219200" y="2660650"/>
          <p14:tracePt t="64874" x="1206500" y="2616200"/>
          <p14:tracePt t="64874" x="1206500" y="2571750"/>
          <p14:tracePt t="64874" x="1200150" y="2540000"/>
          <p14:tracePt t="64893" x="1193800" y="2508250"/>
          <p14:tracePt t="64906" x="1193800" y="2476500"/>
          <p14:tracePt t="64906" x="1200150" y="2432050"/>
          <p14:tracePt t="64925" x="1200150" y="2406650"/>
          <p14:tracePt t="64925" x="1206500" y="2393950"/>
          <p14:tracePt t="64941" x="1212850" y="2374900"/>
          <p14:tracePt t="64941" x="1219200" y="2362200"/>
          <p14:tracePt t="64958" x="1219200" y="2355850"/>
          <p14:tracePt t="64958" x="1225550" y="2349500"/>
          <p14:tracePt t="64958" x="1231900" y="2349500"/>
          <p14:tracePt t="64977" x="1231900" y="2343150"/>
          <p14:tracePt t="64989" x="1238250" y="2343150"/>
          <p14:tracePt t="64989" x="1250950" y="2336800"/>
          <p14:tracePt t="65009" x="1263650" y="2336800"/>
          <p14:tracePt t="65009" x="1270000" y="2330450"/>
          <p14:tracePt t="65025" x="1276350" y="2330450"/>
          <p14:tracePt t="65025" x="1282700" y="2330450"/>
          <p14:tracePt t="65041" x="1289050" y="2330450"/>
          <p14:tracePt t="65041" x="1295400" y="2330450"/>
          <p14:tracePt t="65059" x="1295400" y="2336800"/>
          <p14:tracePt t="65073" x="1308100" y="2330450"/>
          <p14:tracePt t="65096" x="1308100" y="2324100"/>
          <p14:tracePt t="65112" x="1314450" y="2317750"/>
          <p14:tracePt t="65128" x="1308100" y="2324100"/>
          <p14:tracePt t="65164" x="1308100" y="2330450"/>
          <p14:tracePt t="65172" x="1301750" y="2336800"/>
          <p14:tracePt t="65181" x="1301750" y="2343150"/>
          <p14:tracePt t="65181" x="1301750" y="2349500"/>
          <p14:tracePt t="65193" x="1301750" y="2355850"/>
          <p14:tracePt t="65209" x="1295400" y="2355850"/>
          <p14:tracePt t="65276" x="1301750" y="2355850"/>
          <p14:tracePt t="65309" x="1308100" y="2355850"/>
          <p14:tracePt t="65320" x="1314450" y="2355850"/>
          <p14:tracePt t="65336" x="1314450" y="2368550"/>
          <p14:tracePt t="65352" x="1308100" y="2374900"/>
          <p14:tracePt t="65368" x="1301750" y="2381250"/>
          <p14:tracePt t="65381" x="1295400" y="2381250"/>
          <p14:tracePt t="65396" x="1289050" y="2374900"/>
          <p14:tracePt t="65412" x="1276350" y="2368550"/>
          <p14:tracePt t="65429" x="1270000" y="2368550"/>
          <p14:tracePt t="65429" x="1257300" y="2368550"/>
          <p14:tracePt t="65443" x="1244600" y="2374900"/>
          <p14:tracePt t="65443" x="1231900" y="2381250"/>
          <p14:tracePt t="65460" x="1219200" y="2387600"/>
          <p14:tracePt t="65460" x="1200150" y="2393950"/>
          <p14:tracePt t="65477" x="1187450" y="2406650"/>
          <p14:tracePt t="65477" x="1155700" y="2425700"/>
          <p14:tracePt t="65493" x="1149350" y="2432050"/>
          <p14:tracePt t="65493" x="1136650" y="2432050"/>
          <p14:tracePt t="65510" x="1123950" y="2438400"/>
          <p14:tracePt t="65510" x="1111250" y="2438400"/>
          <p14:tracePt t="65527" x="1104900" y="2438400"/>
          <p14:tracePt t="65527" x="1092200" y="2438400"/>
          <p14:tracePt t="65543" x="1073150" y="2432050"/>
          <p14:tracePt t="65543" x="1041400" y="2419350"/>
          <p14:tracePt t="65561" x="1022350" y="2413000"/>
          <p14:tracePt t="65561" x="996950" y="2406650"/>
          <p14:tracePt t="65578" x="977900" y="2400300"/>
          <p14:tracePt t="65578" x="952500" y="2387600"/>
          <p14:tracePt t="65594" x="927100" y="2374900"/>
          <p14:tracePt t="65594" x="901700" y="2362200"/>
          <p14:tracePt t="65594" x="882650" y="2349500"/>
          <p14:tracePt t="65613" x="863600" y="2330450"/>
          <p14:tracePt t="65625" x="838200" y="2311400"/>
          <p14:tracePt t="65625" x="800100" y="2266950"/>
          <p14:tracePt t="65646" x="781050" y="2247900"/>
          <p14:tracePt t="65646" x="762000" y="2222500"/>
          <p14:tracePt t="65661" x="749300" y="2203450"/>
          <p14:tracePt t="65661" x="736600" y="2178050"/>
          <p14:tracePt t="65677" x="723900" y="2152650"/>
          <p14:tracePt t="65677" x="717550" y="2127250"/>
          <p14:tracePt t="65694" x="717550" y="2101850"/>
          <p14:tracePt t="65694" x="723900" y="2076450"/>
          <p14:tracePt t="65694" x="730250" y="2044700"/>
          <p14:tracePt t="65713" x="749300" y="2019300"/>
          <p14:tracePt t="65725" x="768350" y="1987550"/>
          <p14:tracePt t="65725" x="825500" y="1930400"/>
          <p14:tracePt t="65744" x="863600" y="1905000"/>
          <p14:tracePt t="65744" x="895350" y="1879600"/>
          <p14:tracePt t="65761" x="933450" y="1854200"/>
          <p14:tracePt t="65761" x="977900" y="1828800"/>
          <p14:tracePt t="65778" x="1022350" y="1809750"/>
          <p14:tracePt t="65778" x="1111250" y="1784350"/>
          <p14:tracePt t="65794" x="1155700" y="1778000"/>
          <p14:tracePt t="65794" x="1200150" y="1784350"/>
          <p14:tracePt t="65811" x="1238250" y="1790700"/>
          <p14:tracePt t="65811" x="1276350" y="1803400"/>
          <p14:tracePt t="65827" x="1308100" y="1816100"/>
          <p14:tracePt t="65827" x="1339850" y="1841500"/>
          <p14:tracePt t="65844" x="1358900" y="1866900"/>
          <p14:tracePt t="65844" x="1397000" y="1917700"/>
          <p14:tracePt t="65861" x="1403350" y="1949450"/>
          <p14:tracePt t="65861" x="1409700" y="1974850"/>
          <p14:tracePt t="65877" x="1403350" y="2000250"/>
          <p14:tracePt t="65877" x="1397000" y="2025650"/>
          <p14:tracePt t="65894" x="1384300" y="2051050"/>
          <p14:tracePt t="65894" x="1371600" y="2076450"/>
          <p14:tracePt t="65894" x="1358900" y="2095500"/>
          <p14:tracePt t="65913" x="1339850" y="2114550"/>
          <p14:tracePt t="65926" x="1320800" y="2139950"/>
          <p14:tracePt t="65926" x="1282700" y="2178050"/>
          <p14:tracePt t="65945" x="1263650" y="2197100"/>
          <p14:tracePt t="65945" x="1244600" y="2216150"/>
          <p14:tracePt t="65962" x="1225550" y="2228850"/>
          <p14:tracePt t="65962" x="1212850" y="2241550"/>
          <p14:tracePt t="65962" x="1200150" y="2254250"/>
          <p14:tracePt t="65981" x="1187450" y="2260600"/>
          <p14:tracePt t="65993" x="1174750" y="2273300"/>
          <p14:tracePt t="65993" x="1155700" y="2286000"/>
          <p14:tracePt t="66013" x="1149350" y="2286000"/>
          <p14:tracePt t="66013" x="1136650" y="2292350"/>
          <p14:tracePt t="66030" x="1130300" y="2298700"/>
          <p14:tracePt t="66030" x="1123950" y="2305050"/>
          <p14:tracePt t="66045" x="1111250" y="2311400"/>
          <p14:tracePt t="66045" x="1104900" y="2317750"/>
          <p14:tracePt t="66045" x="1098550" y="2330450"/>
          <p14:tracePt t="66064" x="1092200" y="2336800"/>
          <p14:tracePt t="66076" x="1092200" y="2349500"/>
          <p14:tracePt t="66076" x="1085850" y="2362200"/>
          <p14:tracePt t="66095" x="1085850" y="2368550"/>
          <p14:tracePt t="66110" x="1092200" y="2368550"/>
          <p14:tracePt t="66110" x="1098550" y="2374900"/>
          <p14:tracePt t="66128" x="1104900" y="2374900"/>
          <p14:tracePt t="66128" x="1117600" y="2374900"/>
          <p14:tracePt t="66145" x="1123950" y="2374900"/>
          <p14:tracePt t="66145" x="1143000" y="2381250"/>
          <p14:tracePt t="66162" x="1155700" y="2381250"/>
          <p14:tracePt t="66162" x="1174750" y="2381250"/>
          <p14:tracePt t="66180" x="1187450" y="2387600"/>
          <p14:tracePt t="66180" x="1206500" y="2387600"/>
          <p14:tracePt t="66195" x="1231900" y="2381250"/>
          <p14:tracePt t="66195" x="1276350" y="2374900"/>
          <p14:tracePt t="66213" x="1295400" y="2374900"/>
          <p14:tracePt t="66213" x="1320800" y="2368550"/>
          <p14:tracePt t="66230" x="1339850" y="2368550"/>
          <p14:tracePt t="66230" x="1365250" y="2362200"/>
          <p14:tracePt t="66246" x="1384300" y="2355850"/>
          <p14:tracePt t="66246" x="1403350" y="2355850"/>
          <p14:tracePt t="66262" x="1422400" y="2355850"/>
          <p14:tracePt t="66262" x="1447800" y="2355850"/>
          <p14:tracePt t="66262" x="1466850" y="2355850"/>
          <p14:tracePt t="66282" x="1485900" y="2355850"/>
          <p14:tracePt t="66294" x="1511300" y="2355850"/>
          <p14:tracePt t="66294" x="1549400" y="2355850"/>
          <p14:tracePt t="66315" x="1562100" y="2355850"/>
          <p14:tracePt t="66315" x="1574800" y="2355850"/>
          <p14:tracePt t="66330" x="1587500" y="2362200"/>
          <p14:tracePt t="66330" x="1593850" y="2362200"/>
          <p14:tracePt t="66346" x="1600200" y="2374900"/>
          <p14:tracePt t="66361" x="1600200" y="2387600"/>
          <p14:tracePt t="66377" x="1600200" y="2393950"/>
          <p14:tracePt t="66377" x="1600200" y="2413000"/>
          <p14:tracePt t="66396" x="1606550" y="2419350"/>
          <p14:tracePt t="66396" x="1606550" y="2425700"/>
          <p14:tracePt t="66413" x="1612900" y="2438400"/>
          <p14:tracePt t="66413" x="1612900" y="2444750"/>
          <p14:tracePt t="66430" x="1619250" y="2451100"/>
          <p14:tracePt t="66430" x="1625600" y="2457450"/>
          <p14:tracePt t="66430" x="1625600" y="2463800"/>
          <p14:tracePt t="66449" x="1631950" y="2463800"/>
          <p14:tracePt t="66461" x="1638300" y="2463800"/>
          <p14:tracePt t="66478" x="1644650" y="2463800"/>
          <p14:tracePt t="66494" x="1651000" y="2457450"/>
          <p14:tracePt t="66512" x="1663700" y="2457450"/>
          <p14:tracePt t="66512" x="1670050" y="2451100"/>
          <p14:tracePt t="66530" x="1676400" y="2444750"/>
          <p14:tracePt t="66530" x="1689100" y="2444750"/>
          <p14:tracePt t="66547" x="1695450" y="2438400"/>
          <p14:tracePt t="66547" x="1708150" y="2438400"/>
          <p14:tracePt t="66564" x="1720850" y="2438400"/>
          <p14:tracePt t="66564" x="1752600" y="2438400"/>
          <p14:tracePt t="66582" x="1771650" y="2438400"/>
          <p14:tracePt t="66582" x="1797050" y="2438400"/>
          <p14:tracePt t="66598" x="1822450" y="2444750"/>
          <p14:tracePt t="66598" x="1847850" y="2444750"/>
          <p14:tracePt t="66614" x="1879600" y="2451100"/>
          <p14:tracePt t="66614" x="1917700" y="2451100"/>
          <p14:tracePt t="66614" x="1955800" y="2451100"/>
          <p14:tracePt t="66633" x="1987550" y="2451100"/>
          <p14:tracePt t="66645" x="2032000" y="2444750"/>
          <p14:tracePt t="66645" x="2108200" y="2444750"/>
          <p14:tracePt t="66666" x="2146300" y="2438400"/>
          <p14:tracePt t="66666" x="2190750" y="2438400"/>
          <p14:tracePt t="66682" x="2228850" y="2432050"/>
          <p14:tracePt t="66682" x="2266950" y="2432050"/>
          <p14:tracePt t="66698" x="2311400" y="2425700"/>
          <p14:tracePt t="66698" x="2349500" y="2425700"/>
          <p14:tracePt t="66714" x="2393950" y="2425700"/>
          <p14:tracePt t="66714" x="2438400" y="2425700"/>
          <p14:tracePt t="66714" x="2482850" y="2425700"/>
          <p14:tracePt t="66734" x="2520950" y="2425700"/>
          <p14:tracePt t="66745" x="2565400" y="2432050"/>
          <p14:tracePt t="66745" x="2647950" y="2425700"/>
          <p14:tracePt t="66764" x="2692400" y="2425700"/>
          <p14:tracePt t="66764" x="2730500" y="2419350"/>
          <p14:tracePt t="66781" x="2774950" y="2413000"/>
          <p14:tracePt t="66781" x="2813050" y="2406650"/>
          <p14:tracePt t="66798" x="2851150" y="2393950"/>
          <p14:tracePt t="66798" x="2927350" y="2381250"/>
          <p14:tracePt t="66815" x="2965450" y="2374900"/>
          <p14:tracePt t="66815" x="2997200" y="2368550"/>
          <p14:tracePt t="66832" x="3028950" y="2362200"/>
          <p14:tracePt t="66832" x="3054350" y="2355850"/>
          <p14:tracePt t="66848" x="3086100" y="2349500"/>
          <p14:tracePt t="66848" x="3111500" y="2349500"/>
          <p14:tracePt t="66864" x="3136900" y="2343150"/>
          <p14:tracePt t="66864" x="3187700" y="2336800"/>
          <p14:tracePt t="66882" x="3213100" y="2336800"/>
          <p14:tracePt t="66882" x="3232150" y="2330450"/>
          <p14:tracePt t="66898" x="3257550" y="2330450"/>
          <p14:tracePt t="66898" x="3276600" y="2324100"/>
          <p14:tracePt t="66914" x="3295650" y="2324100"/>
          <p14:tracePt t="66914" x="3314700" y="2324100"/>
          <p14:tracePt t="66914" x="3327400" y="2324100"/>
          <p14:tracePt t="66934" x="3340100" y="2324100"/>
          <p14:tracePt t="66946" x="3352800" y="2324100"/>
          <p14:tracePt t="66946" x="3384550" y="2330450"/>
          <p14:tracePt t="66965" x="3397250" y="2324100"/>
          <p14:tracePt t="66965" x="3409950" y="2324100"/>
          <p14:tracePt t="66983" x="3429000" y="2324100"/>
          <p14:tracePt t="66983" x="3441700" y="2324100"/>
          <p14:tracePt t="66998" x="3460750" y="2317750"/>
          <p14:tracePt t="66998" x="3479800" y="2317750"/>
          <p14:tracePt t="66998" x="3492500" y="2317750"/>
          <p14:tracePt t="67017" x="3505200" y="2317750"/>
          <p14:tracePt t="67030" x="3524250" y="2311400"/>
          <p14:tracePt t="67030" x="3549650" y="2311400"/>
          <p14:tracePt t="67049" x="3562350" y="2311400"/>
          <p14:tracePt t="67049" x="3575050" y="2311400"/>
          <p14:tracePt t="67065" x="3587750" y="2311400"/>
          <p14:tracePt t="67065" x="3600450" y="2311400"/>
          <p14:tracePt t="67082" x="3613150" y="2311400"/>
          <p14:tracePt t="67082" x="3625850" y="2311400"/>
          <p14:tracePt t="67098" x="3638550" y="2305050"/>
          <p14:tracePt t="67098" x="3663950" y="2305050"/>
          <p14:tracePt t="67115" x="3676650" y="2305050"/>
          <p14:tracePt t="67115" x="3683000" y="2305050"/>
          <p14:tracePt t="67132" x="3695700" y="2305050"/>
          <p14:tracePt t="67132" x="3702050" y="2311400"/>
          <p14:tracePt t="67148" x="3708400" y="2311400"/>
          <p14:tracePt t="67148" x="3721100" y="2311400"/>
          <p14:tracePt t="67166" x="3727450" y="2317750"/>
          <p14:tracePt t="67166" x="3733800" y="2317750"/>
          <p14:tracePt t="67182" x="3740150" y="2317750"/>
          <p14:tracePt t="67197" x="3746500" y="2317750"/>
          <p14:tracePt t="67214" x="3752850" y="2317750"/>
          <p14:tracePt t="67231" x="3752850" y="2311400"/>
          <p14:tracePt t="67249" x="3746500" y="2311400"/>
          <p14:tracePt t="67273" x="3733800" y="2311400"/>
          <p14:tracePt t="67300" x="3727450" y="2311400"/>
          <p14:tracePt t="67317" x="3721100" y="2311400"/>
          <p14:tracePt t="67332" x="3714750" y="2311400"/>
          <p14:tracePt t="67340" x="3708400" y="2311400"/>
          <p14:tracePt t="67349" x="3702050" y="2305050"/>
          <p14:tracePt t="67364" x="3695700" y="2305050"/>
          <p14:tracePt t="67364" x="3689350" y="2298700"/>
          <p14:tracePt t="67364" x="3683000" y="2292350"/>
          <p14:tracePt t="67386" x="3670300" y="2292350"/>
          <p14:tracePt t="67398" x="3663950" y="2286000"/>
          <p14:tracePt t="67398" x="3651250" y="2279650"/>
          <p14:tracePt t="67416" x="3644900" y="2279650"/>
          <p14:tracePt t="67416" x="3638550" y="2279650"/>
          <p14:tracePt t="67433" x="3632200" y="2279650"/>
          <p14:tracePt t="67448" x="3619500" y="2286000"/>
          <p14:tracePt t="67465" x="3613150" y="2292350"/>
          <p14:tracePt t="67505" x="3613150" y="2298700"/>
          <p14:tracePt t="67528" x="3619500" y="2305050"/>
          <p14:tracePt t="67548" x="3619500" y="2311400"/>
          <p14:tracePt t="67564" x="3619500" y="2324100"/>
          <p14:tracePt t="67581" x="3619500" y="2330450"/>
          <p14:tracePt t="67589" x="3619500" y="2336800"/>
          <p14:tracePt t="67589" x="3613150" y="2343150"/>
          <p14:tracePt t="67602" x="3613150" y="2349500"/>
          <p14:tracePt t="67602" x="3606800" y="2355850"/>
          <p14:tracePt t="67617" x="3606800" y="2368550"/>
          <p14:tracePt t="67617" x="3600450" y="2374900"/>
          <p14:tracePt t="67635" x="3594100" y="2374900"/>
          <p14:tracePt t="67635" x="3587750" y="2381250"/>
          <p14:tracePt t="67650" x="3581400" y="2387600"/>
          <p14:tracePt t="67650" x="3575050" y="2387600"/>
          <p14:tracePt t="67650" x="3562350" y="2387600"/>
          <p14:tracePt t="67670" x="3556000" y="2387600"/>
          <p14:tracePt t="67682" x="3543300" y="2387600"/>
          <p14:tracePt t="67682" x="3517900" y="2374900"/>
          <p14:tracePt t="67701" x="3498850" y="2374900"/>
          <p14:tracePt t="67701" x="3479800" y="2368550"/>
          <p14:tracePt t="67718" x="3460750" y="2368550"/>
          <p14:tracePt t="67718" x="3441700" y="2362200"/>
          <p14:tracePt t="67718" x="3416300" y="2362200"/>
          <p14:tracePt t="67737" x="3397250" y="2355850"/>
          <p14:tracePt t="67749" x="3371850" y="2349500"/>
          <p14:tracePt t="67749" x="3314700" y="2343150"/>
          <p14:tracePt t="67770" x="3282950" y="2343150"/>
          <p14:tracePt t="67770" x="3251200" y="2336800"/>
          <p14:tracePt t="67784" x="3219450" y="2336800"/>
          <p14:tracePt t="67784" x="3181350" y="2336800"/>
          <p14:tracePt t="67801" x="3143250" y="2336800"/>
          <p14:tracePt t="67801" x="3105150" y="2336800"/>
          <p14:tracePt t="67818" x="3067050" y="2336800"/>
          <p14:tracePt t="67818" x="2984500" y="2343150"/>
          <p14:tracePt t="67834" x="2940050" y="2343150"/>
          <p14:tracePt t="67834" x="2895600" y="2343150"/>
          <p14:tracePt t="67851" x="2851150" y="2343150"/>
          <p14:tracePt t="67851" x="2794000" y="2343150"/>
          <p14:tracePt t="67868" x="2736850" y="2336800"/>
          <p14:tracePt t="67868" x="2679700" y="2336800"/>
          <p14:tracePt t="67884" x="2622550" y="2336800"/>
          <p14:tracePt t="67884" x="2495550" y="2336800"/>
          <p14:tracePt t="67902" x="2432050" y="2336800"/>
          <p14:tracePt t="67902" x="2362200" y="2336800"/>
          <p14:tracePt t="67918" x="2292350" y="2336800"/>
          <p14:tracePt t="67918" x="2222500" y="2336800"/>
          <p14:tracePt t="67935" x="2152650" y="2343150"/>
          <p14:tracePt t="67935" x="2082800" y="2343150"/>
          <p14:tracePt t="67935" x="2006600" y="2343150"/>
          <p14:tracePt t="67954" x="1936750" y="2336800"/>
          <p14:tracePt t="67966" x="1860550" y="2336800"/>
          <p14:tracePt t="67966" x="1727200" y="2330450"/>
          <p14:tracePt t="67986" x="1663700" y="2324100"/>
          <p14:tracePt t="67986" x="1600200" y="2317750"/>
          <p14:tracePt t="68002" x="1543050" y="2311400"/>
          <p14:tracePt t="68002" x="1492250" y="2298700"/>
          <p14:tracePt t="68002" x="1441450" y="2292350"/>
          <p14:tracePt t="68021" x="1390650" y="2286000"/>
          <p14:tracePt t="68033" x="1346200" y="2279650"/>
          <p14:tracePt t="68033" x="1257300" y="2273300"/>
          <p14:tracePt t="68054" x="1219200" y="2266950"/>
          <p14:tracePt t="68054" x="1187450" y="2266950"/>
          <p14:tracePt t="68069" x="1162050" y="2260600"/>
          <p14:tracePt t="68069" x="1130300" y="2260600"/>
          <p14:tracePt t="68085" x="1111250" y="2260600"/>
          <p14:tracePt t="68085" x="1098550" y="2260600"/>
          <p14:tracePt t="68102" x="1085850" y="2260600"/>
          <p14:tracePt t="68102" x="1073150" y="2260600"/>
          <p14:tracePt t="68120" x="1079500" y="2254250"/>
          <p14:tracePt t="68141" x="1092200" y="2254250"/>
          <p14:tracePt t="68150" x="1104900" y="2254250"/>
          <p14:tracePt t="68150" x="1123950" y="2254250"/>
          <p14:tracePt t="68169" x="1136650" y="2254250"/>
          <p14:tracePt t="68169" x="1155700" y="2247900"/>
          <p14:tracePt t="68186" x="1181100" y="2247900"/>
          <p14:tracePt t="68186" x="1225550" y="2254250"/>
          <p14:tracePt t="68202" x="1250950" y="2254250"/>
          <p14:tracePt t="68202" x="1276350" y="2254250"/>
          <p14:tracePt t="68219" x="1295400" y="2260600"/>
          <p14:tracePt t="68219" x="1314450" y="2266950"/>
          <p14:tracePt t="68236" x="1333500" y="2273300"/>
          <p14:tracePt t="68236" x="1358900" y="2286000"/>
          <p14:tracePt t="68254" x="1365250" y="2292350"/>
          <p14:tracePt t="68254" x="1365250" y="2305050"/>
          <p14:tracePt t="68270" x="1371600" y="2311400"/>
          <p14:tracePt t="68270" x="1365250" y="2317750"/>
          <p14:tracePt t="68286" x="1358900" y="2330450"/>
          <p14:tracePt t="68286" x="1352550" y="2336800"/>
          <p14:tracePt t="68303" x="1339850" y="2343150"/>
          <p14:tracePt t="68303" x="1327150" y="2349500"/>
          <p14:tracePt t="68303" x="1308100" y="2355850"/>
          <p14:tracePt t="68322" x="1282700" y="2362200"/>
          <p14:tracePt t="68334" x="1263650" y="2368550"/>
          <p14:tracePt t="68334" x="1212850" y="2387600"/>
          <p14:tracePt t="68353" x="1193800" y="2400300"/>
          <p14:tracePt t="68353" x="1168400" y="2406650"/>
          <p14:tracePt t="68370" x="1149350" y="2413000"/>
          <p14:tracePt t="68370" x="1136650" y="2419350"/>
          <p14:tracePt t="68370" x="1117600" y="2425700"/>
          <p14:tracePt t="68389" x="1104900" y="2432050"/>
          <p14:tracePt t="68401" x="1098550" y="2438400"/>
          <p14:tracePt t="68401" x="1085850" y="2444750"/>
          <p14:tracePt t="68401" x="1073150" y="2451100"/>
          <p14:tracePt t="68422" x="1060450" y="2457450"/>
          <p14:tracePt t="68422" x="1041400" y="2463800"/>
          <p14:tracePt t="68437" x="1035050" y="2470150"/>
          <p14:tracePt t="68437" x="1022350" y="2476500"/>
          <p14:tracePt t="68453" x="1009650" y="2482850"/>
          <p14:tracePt t="68453" x="996950" y="2482850"/>
          <p14:tracePt t="68470" x="990600" y="2489200"/>
          <p14:tracePt t="68470" x="984250" y="2489200"/>
          <p14:tracePt t="68470" x="977900" y="2489200"/>
          <p14:tracePt t="68490" x="965200" y="2489200"/>
          <p14:tracePt t="68490" x="958850" y="2489200"/>
          <p14:tracePt t="68504" x="952500" y="2489200"/>
          <p14:tracePt t="68504" x="939800" y="2482850"/>
          <p14:tracePt t="68520" x="927100" y="2482850"/>
          <p14:tracePt t="68520" x="908050" y="2476500"/>
          <p14:tracePt t="68537" x="895350" y="2470150"/>
          <p14:tracePt t="68537" x="844550" y="2457450"/>
          <p14:tracePt t="68554" x="812800" y="2444750"/>
          <p14:tracePt t="68554" x="787400" y="2432050"/>
          <p14:tracePt t="68570" x="755650" y="2413000"/>
          <p14:tracePt t="68570" x="723900" y="2393950"/>
          <p14:tracePt t="68587" x="692150" y="2374900"/>
          <p14:tracePt t="68587" x="666750" y="2349500"/>
          <p14:tracePt t="68604" x="641350" y="2324100"/>
          <p14:tracePt t="68604" x="615950" y="2298700"/>
          <p14:tracePt t="68621" x="577850" y="2247900"/>
          <p14:tracePt t="68621" x="565150" y="2216150"/>
          <p14:tracePt t="68638" x="558800" y="2190750"/>
          <p14:tracePt t="68638" x="558800" y="2159000"/>
          <p14:tracePt t="68654" x="565150" y="2127250"/>
          <p14:tracePt t="68654" x="577850" y="2089150"/>
          <p14:tracePt t="68654" x="596900" y="2057400"/>
          <p14:tracePt t="68673" x="622300" y="2019300"/>
          <p14:tracePt t="68685" x="654050" y="1987550"/>
          <p14:tracePt t="68685" x="736600" y="1930400"/>
          <p14:tracePt t="68706" x="774700" y="1911350"/>
          <p14:tracePt t="68706" x="819150" y="1892300"/>
          <p14:tracePt t="68722" x="863600" y="1879600"/>
          <p14:tracePt t="68722" x="914400" y="1873250"/>
          <p14:tracePt t="68738" x="958850" y="1866900"/>
          <p14:tracePt t="68738" x="1003300" y="1866900"/>
          <p14:tracePt t="68754" x="1054100" y="1873250"/>
          <p14:tracePt t="68754" x="1092200" y="1879600"/>
          <p14:tracePt t="68754" x="1136650" y="1892300"/>
          <p14:tracePt t="68774" x="1174750" y="1911350"/>
          <p14:tracePt t="68786" x="1206500" y="1924050"/>
          <p14:tracePt t="68786" x="1257300" y="1974850"/>
          <p14:tracePt t="68804" x="1276350" y="2000250"/>
          <p14:tracePt t="68804" x="1289050" y="2032000"/>
          <p14:tracePt t="68821" x="1295400" y="2070100"/>
          <p14:tracePt t="68821" x="1301750" y="2101850"/>
          <p14:tracePt t="68838" x="1308100" y="2139950"/>
          <p14:tracePt t="68838" x="1301750" y="2209800"/>
          <p14:tracePt t="68854" x="1301750" y="2235200"/>
          <p14:tracePt t="68854" x="1295400" y="2260600"/>
          <p14:tracePt t="68872" x="1289050" y="2286000"/>
          <p14:tracePt t="68872" x="1282700" y="2305050"/>
          <p14:tracePt t="68888" x="1276350" y="2324100"/>
          <p14:tracePt t="68888" x="1263650" y="2343150"/>
          <p14:tracePt t="68905" x="1257300" y="2355850"/>
          <p14:tracePt t="68905" x="1238250" y="2400300"/>
          <p14:tracePt t="68922" x="1225550" y="2419350"/>
          <p14:tracePt t="68922" x="1212850" y="2438400"/>
          <p14:tracePt t="68939" x="1206500" y="2451100"/>
          <p14:tracePt t="68939" x="1200150" y="2470150"/>
          <p14:tracePt t="68955" x="1200150" y="2482850"/>
          <p14:tracePt t="68955" x="1200150" y="2495550"/>
          <p14:tracePt t="68955" x="1206500" y="2501900"/>
          <p14:tracePt t="68974" x="1212850" y="2508250"/>
          <p14:tracePt t="68987" x="1225550" y="2514600"/>
          <p14:tracePt t="68987" x="1257300" y="2514600"/>
          <p14:tracePt t="69006" x="1270000" y="2514600"/>
          <p14:tracePt t="69006" x="1289050" y="2514600"/>
          <p14:tracePt t="69022" x="1301750" y="2520950"/>
          <p14:tracePt t="69022" x="1314450" y="2527300"/>
          <p14:tracePt t="69039" x="1333500" y="2533650"/>
          <p14:tracePt t="69039" x="1352550" y="2540000"/>
          <p14:tracePt t="69039" x="1371600" y="2552700"/>
          <p14:tracePt t="69058" x="1390650" y="2565400"/>
          <p14:tracePt t="69070" x="1416050" y="2571750"/>
          <p14:tracePt t="69070" x="1479550" y="2609850"/>
          <p14:tracePt t="69089" x="1524000" y="2628900"/>
          <p14:tracePt t="69089" x="1568450" y="2647950"/>
          <p14:tracePt t="69106" x="1619250" y="2673350"/>
          <p14:tracePt t="69106" x="1676400" y="2711450"/>
          <p14:tracePt t="69122" x="1746250" y="2755900"/>
          <p14:tracePt t="69122" x="1822450" y="2800350"/>
          <p14:tracePt t="69122" x="1898650" y="2851150"/>
          <p14:tracePt t="69141" x="1987550" y="2908300"/>
          <p14:tracePt t="69141" x="2070100" y="2965450"/>
          <p14:tracePt t="69156" x="2165350" y="3022600"/>
          <p14:tracePt t="69156" x="2266950" y="3073400"/>
          <p14:tracePt t="69173" x="2368550" y="3124200"/>
          <p14:tracePt t="69173" x="2476500" y="3175000"/>
          <p14:tracePt t="69189" x="2584450" y="3219450"/>
          <p14:tracePt t="69189" x="2692400" y="3270250"/>
          <p14:tracePt t="69206" x="2806700" y="3314700"/>
          <p14:tracePt t="69206" x="3041650" y="3441700"/>
          <p14:tracePt t="69223" x="3162300" y="3511550"/>
          <p14:tracePt t="69223" x="3282950" y="3587750"/>
          <p14:tracePt t="69239" x="3403600" y="3670300"/>
          <p14:tracePt t="69239" x="3524250" y="3759200"/>
          <p14:tracePt t="69256" x="3644900" y="3848100"/>
          <p14:tracePt t="69256" x="3879850" y="4013200"/>
          <p14:tracePt t="69273" x="4000500" y="4089400"/>
          <p14:tracePt t="69273" x="4108450" y="4159250"/>
          <p14:tracePt t="69291" x="4216400" y="4222750"/>
          <p14:tracePt t="69291" x="4318000" y="4279900"/>
          <p14:tracePt t="69308" x="4413250" y="4337050"/>
          <p14:tracePt t="69308" x="4502150" y="4381500"/>
          <p14:tracePt t="69323" x="4584700" y="4432300"/>
          <p14:tracePt t="69323" x="4660900" y="4470400"/>
          <p14:tracePt t="69323" x="4737100" y="4508500"/>
          <p14:tracePt t="69342" x="4813300" y="4540250"/>
          <p14:tracePt t="69355" x="4876800" y="4565650"/>
          <p14:tracePt t="69355" x="5003800" y="4622800"/>
          <p14:tracePt t="69374" x="5067300" y="4648200"/>
          <p14:tracePt t="69374" x="5118100" y="4673600"/>
          <p14:tracePt t="69390" x="5168900" y="4699000"/>
          <p14:tracePt t="69390" x="5207000" y="4718050"/>
          <p14:tracePt t="69390" x="5245100" y="4743450"/>
          <p14:tracePt t="69409" x="5270500" y="4762500"/>
          <p14:tracePt t="69421" x="5295900" y="4787900"/>
          <p14:tracePt t="69421" x="5314950" y="4806950"/>
          <p14:tracePt t="69421" x="5334000" y="4826000"/>
          <p14:tracePt t="69442" x="5340350" y="4838700"/>
          <p14:tracePt t="69442" x="5353050" y="4851400"/>
          <p14:tracePt t="69457" x="5359400" y="4864100"/>
          <p14:tracePt t="69457" x="5359400" y="4876800"/>
          <p14:tracePt t="69474" x="5365750" y="4883150"/>
          <p14:tracePt t="69474" x="5372100" y="4889500"/>
          <p14:tracePt t="69490" x="5378450" y="4895850"/>
          <p14:tracePt t="69505" x="5384800" y="4902200"/>
          <p14:tracePt t="69597" x="5391150" y="4908550"/>
          <p14:tracePt t="69621" x="5397500" y="4921250"/>
          <p14:tracePt t="69649" x="5397500" y="4927600"/>
          <p14:tracePt t="69665" x="5397500" y="4933950"/>
          <p14:tracePt t="69673" x="5397500" y="4940300"/>
          <p14:tracePt t="69681" x="5391150" y="4946650"/>
          <p14:tracePt t="69689" x="5391150" y="4953000"/>
          <p14:tracePt t="69689" x="5391150" y="4959350"/>
          <p14:tracePt t="69689" x="5384800" y="4959350"/>
          <p14:tracePt t="69711" x="5384800" y="4965700"/>
          <p14:tracePt t="69722" x="5378450" y="4978400"/>
          <p14:tracePt t="69722" x="5372100" y="4997450"/>
          <p14:tracePt t="69741" x="5365750" y="5003800"/>
          <p14:tracePt t="69741" x="5359400" y="5016500"/>
          <p14:tracePt t="69758" x="5359400" y="5029200"/>
          <p14:tracePt t="69758" x="5353050" y="5035550"/>
          <p14:tracePt t="69775" x="5346700" y="5048250"/>
          <p14:tracePt t="69775" x="5346700" y="5054600"/>
          <p14:tracePt t="69775" x="5340350" y="5060950"/>
          <p14:tracePt t="69794" x="5334000" y="5067300"/>
          <p14:tracePt t="69806" x="5327650" y="5067300"/>
          <p14:tracePt t="69806" x="5314950" y="5073650"/>
          <p14:tracePt t="69825" x="5308600" y="5073650"/>
          <p14:tracePt t="69825" x="5295900" y="5073650"/>
          <p14:tracePt t="69842" x="5289550" y="5080000"/>
          <p14:tracePt t="69842" x="5289550" y="5073650"/>
          <p14:tracePt t="69858" x="5283200" y="5073650"/>
          <p14:tracePt t="69873" x="5276850" y="5067300"/>
          <p14:tracePt t="69890" x="5283200" y="5060950"/>
          <p14:tracePt t="69906" x="5283200" y="5067300"/>
          <p14:tracePt t="69933" x="5283200" y="5073650"/>
          <p14:tracePt t="69957" x="5283200" y="5080000"/>
          <p14:tracePt t="69973" x="5276850" y="5086350"/>
          <p14:tracePt t="69993" x="5270500" y="5086350"/>
          <p14:tracePt t="70009" x="5257800" y="5086350"/>
          <p14:tracePt t="70025" x="5251450" y="5080000"/>
          <p14:tracePt t="70041" x="5245100" y="5080000"/>
          <p14:tracePt t="70046" x="5238750" y="5080000"/>
          <p14:tracePt t="70057" x="5226050" y="5073650"/>
          <p14:tracePt t="70057" x="5219700" y="5067300"/>
          <p14:tracePt t="70057" x="5213350" y="5060950"/>
          <p14:tracePt t="70078" x="5200650" y="5054600"/>
          <p14:tracePt t="70090" x="5194300" y="5048250"/>
          <p14:tracePt t="70090" x="5168900" y="5035550"/>
          <p14:tracePt t="70110" x="5162550" y="5029200"/>
          <p14:tracePt t="70110" x="5149850" y="5016500"/>
          <p14:tracePt t="70126" x="5143500" y="5010150"/>
          <p14:tracePt t="70126" x="5130800" y="5003800"/>
          <p14:tracePt t="70126" x="5124450" y="4997450"/>
          <p14:tracePt t="70145" x="5118100" y="4991100"/>
          <p14:tracePt t="70157" x="5111750" y="4984750"/>
          <p14:tracePt t="70157" x="5111750" y="4972050"/>
          <p14:tracePt t="70176" x="5111750" y="4965700"/>
          <p14:tracePt t="70176" x="5124450" y="4965700"/>
          <p14:tracePt t="70193" x="5130800" y="4965700"/>
          <p14:tracePt t="70193" x="5143500" y="4972050"/>
          <p14:tracePt t="70209" x="5162550" y="4972050"/>
          <p14:tracePt t="70209" x="5200650" y="4984750"/>
          <p14:tracePt t="70226" x="5219700" y="4991100"/>
          <p14:tracePt t="70226" x="5245100" y="4997450"/>
          <p14:tracePt t="70243" x="5270500" y="5003800"/>
          <p14:tracePt t="70243" x="5295900" y="5010150"/>
          <p14:tracePt t="70260" x="5321300" y="5016500"/>
          <p14:tracePt t="70260" x="5346700" y="5016500"/>
          <p14:tracePt t="70276" x="5372100" y="5022850"/>
          <p14:tracePt t="70276" x="5422900" y="5035550"/>
          <p14:tracePt t="70293" x="5448300" y="5035550"/>
          <p14:tracePt t="70293" x="5480050" y="5041900"/>
          <p14:tracePt t="70312" x="5505450" y="5041900"/>
          <p14:tracePt t="70312" x="5537200" y="5048250"/>
          <p14:tracePt t="70327" x="5568950" y="5048250"/>
          <p14:tracePt t="70327" x="5594350" y="5054600"/>
          <p14:tracePt t="70343" x="5626100" y="5054600"/>
          <p14:tracePt t="70343" x="5657850" y="5054600"/>
          <p14:tracePt t="70343" x="5683250" y="5060950"/>
          <p14:tracePt t="70362" x="5708650" y="5060950"/>
          <p14:tracePt t="70375" x="5734050" y="5067300"/>
          <p14:tracePt t="70375" x="5791200" y="5080000"/>
          <p14:tracePt t="70394" x="5816600" y="5086350"/>
          <p14:tracePt t="70394" x="5848350" y="5092700"/>
          <p14:tracePt t="70410" x="5880100" y="5099050"/>
          <p14:tracePt t="70410" x="5905500" y="5099050"/>
          <p14:tracePt t="70427" x="5937250" y="5105400"/>
          <p14:tracePt t="70427" x="5969000" y="5105400"/>
          <p14:tracePt t="70427" x="6000750" y="5111750"/>
          <p14:tracePt t="70447" x="6032500" y="5118100"/>
          <p14:tracePt t="70458" x="6064250" y="5118100"/>
          <p14:tracePt t="70458" x="6127750" y="5130800"/>
          <p14:tracePt t="70477" x="6159500" y="5130800"/>
          <p14:tracePt t="70477" x="6191250" y="5137150"/>
          <p14:tracePt t="70494" x="6223000" y="5137150"/>
          <p14:tracePt t="70494" x="6254750" y="5137150"/>
          <p14:tracePt t="70511" x="6286500" y="5137150"/>
          <p14:tracePt t="70511" x="6318250" y="5137150"/>
          <p14:tracePt t="70527" x="6350000" y="5137150"/>
          <p14:tracePt t="70527" x="6407150" y="5137150"/>
          <p14:tracePt t="70544" x="6438900" y="5137150"/>
          <p14:tracePt t="70544" x="6464300" y="5137150"/>
          <p14:tracePt t="70561" x="6483350" y="5137150"/>
          <p14:tracePt t="70561" x="6502400" y="5137150"/>
          <p14:tracePt t="70577" x="6521450" y="5137150"/>
          <p14:tracePt t="70577" x="6546850" y="5137150"/>
          <p14:tracePt t="70595" x="6559550" y="5137150"/>
          <p14:tracePt t="70595" x="6565900" y="5137150"/>
          <p14:tracePt t="70612" x="6572250" y="5143500"/>
          <p14:tracePt t="70626" x="6565900" y="5149850"/>
          <p14:tracePt t="70653" x="6559550" y="5156200"/>
          <p14:tracePt t="70669" x="6553200" y="5156200"/>
          <p14:tracePt t="70678" x="6546850" y="5156200"/>
          <p14:tracePt t="70678" x="6540500" y="5156200"/>
          <p14:tracePt t="70694" x="6534150" y="5162550"/>
          <p14:tracePt t="70709" x="6521450" y="5162550"/>
          <p14:tracePt t="70726" x="6521450" y="5168900"/>
          <p14:tracePt t="70743" x="6521450" y="5175250"/>
          <p14:tracePt t="70760" x="6527800" y="5175250"/>
          <p14:tracePt t="70760" x="6534150" y="5181600"/>
          <p14:tracePt t="70778" x="6540500" y="5181600"/>
          <p14:tracePt t="70793" x="6546850" y="5181600"/>
          <p14:tracePt t="70793" x="6553200" y="5187950"/>
          <p14:tracePt t="70793" x="6559550" y="5187950"/>
          <p14:tracePt t="70814" x="6565900" y="5194300"/>
          <p14:tracePt t="70814" x="6572250" y="5200650"/>
          <p14:tracePt t="70828" x="6578600" y="5200650"/>
          <p14:tracePt t="70828" x="6584950" y="5207000"/>
          <p14:tracePt t="70845" x="6584950" y="5213350"/>
          <p14:tracePt t="70845" x="6591300" y="5213350"/>
          <p14:tracePt t="70862" x="6597650" y="5213350"/>
          <p14:tracePt t="70862" x="6604000" y="5213350"/>
          <p14:tracePt t="70879" x="6610350" y="5213350"/>
          <p14:tracePt t="70894" x="6616700" y="5213350"/>
          <p14:tracePt t="70910" x="6629400" y="5219700"/>
          <p14:tracePt t="70910" x="6629400" y="5226050"/>
          <p14:tracePt t="70929" x="6635750" y="5226050"/>
          <p14:tracePt t="70929" x="6648450" y="5232400"/>
          <p14:tracePt t="70946" x="6661150" y="5232400"/>
          <p14:tracePt t="70946" x="6667500" y="5232400"/>
          <p14:tracePt t="70962" x="6673850" y="5232400"/>
          <p14:tracePt t="70962" x="6680200" y="5226050"/>
          <p14:tracePt t="70979" x="6686550" y="5226050"/>
          <p14:tracePt t="70994" x="6692900" y="5219700"/>
          <p14:tracePt t="70994" x="6699250" y="5213350"/>
          <p14:tracePt t="70994" x="6711950" y="5213350"/>
          <p14:tracePt t="71015" x="6718300" y="5207000"/>
          <p14:tracePt t="71027" x="6724650" y="5200650"/>
          <p14:tracePt t="71027" x="6750050" y="5187950"/>
          <p14:tracePt t="71046" x="6762750" y="5181600"/>
          <p14:tracePt t="71046" x="6781800" y="5175250"/>
          <p14:tracePt t="71063" x="6794500" y="5168900"/>
          <p14:tracePt t="71063" x="6807200" y="5168900"/>
          <p14:tracePt t="71079" x="6819900" y="5162550"/>
          <p14:tracePt t="71079" x="6832600" y="5156200"/>
          <p14:tracePt t="71079" x="6845300" y="5156200"/>
          <p14:tracePt t="71098" x="6858000" y="5156200"/>
          <p14:tracePt t="71111" x="6870700" y="5149850"/>
          <p14:tracePt t="71111" x="6889750" y="5149850"/>
          <p14:tracePt t="71130" x="6902450" y="5149850"/>
          <p14:tracePt t="71130" x="6908800" y="5156200"/>
          <p14:tracePt t="71146" x="6915150" y="5156200"/>
          <p14:tracePt t="71146" x="6921500" y="5156200"/>
          <p14:tracePt t="71162" x="6927850" y="5156200"/>
          <p14:tracePt t="71162" x="6934200" y="5156200"/>
          <p14:tracePt t="71162" x="6940550" y="5156200"/>
          <p14:tracePt t="71183" x="6946900" y="5156200"/>
          <p14:tracePt t="71194" x="6940550" y="5162550"/>
          <p14:tracePt t="71234" x="6927850" y="5162550"/>
          <p14:tracePt t="71241" x="6921500" y="5162550"/>
          <p14:tracePt t="71246" x="6915150" y="5162550"/>
          <p14:tracePt t="71246" x="6896100" y="5168900"/>
          <p14:tracePt t="71263" x="6883400" y="5168900"/>
          <p14:tracePt t="71263" x="6864350" y="5168900"/>
          <p14:tracePt t="71280" x="6845300" y="5175250"/>
          <p14:tracePt t="71280" x="6819900" y="5175250"/>
          <p14:tracePt t="71297" x="6788150" y="5181600"/>
          <p14:tracePt t="71297" x="6711950" y="5187950"/>
          <p14:tracePt t="71316" x="6667500" y="5187950"/>
          <p14:tracePt t="71316" x="6616700" y="5194300"/>
          <p14:tracePt t="71332" x="6559550" y="5200650"/>
          <p14:tracePt t="71332" x="6496050" y="5207000"/>
          <p14:tracePt t="71347" x="6426200" y="5213350"/>
          <p14:tracePt t="71347" x="6350000" y="5213350"/>
          <p14:tracePt t="71347" x="6280150" y="5219700"/>
          <p14:tracePt t="71366" x="6197600" y="5226050"/>
          <p14:tracePt t="71378" x="6121400" y="5226050"/>
          <p14:tracePt t="71378" x="5956300" y="5232400"/>
          <p14:tracePt t="71399" x="5873750" y="5226050"/>
          <p14:tracePt t="71399" x="5791200" y="5226050"/>
          <p14:tracePt t="71415" x="5702300" y="5226050"/>
          <p14:tracePt t="71415" x="5613400" y="5219700"/>
          <p14:tracePt t="71415" x="5524500" y="5219700"/>
          <p14:tracePt t="71434" x="5429250" y="5213350"/>
          <p14:tracePt t="71445" x="5334000" y="5207000"/>
          <p14:tracePt t="71445" x="5245100" y="5200650"/>
          <p14:tracePt t="71445" x="5149850" y="5187950"/>
          <p14:tracePt t="71467" x="5054600" y="5175250"/>
          <p14:tracePt t="71479" x="4959350" y="5162550"/>
          <p14:tracePt t="71479" x="4775200" y="5130800"/>
          <p14:tracePt t="71497" x="4679950" y="5118100"/>
          <p14:tracePt t="71497" x="4591050" y="5105400"/>
          <p14:tracePt t="71514" x="4502150" y="5086350"/>
          <p14:tracePt t="71514" x="4413250" y="5080000"/>
          <p14:tracePt t="71514" x="4324350" y="5067300"/>
          <p14:tracePt t="71534" x="4241800" y="5060950"/>
          <p14:tracePt t="71545" x="4159250" y="5054600"/>
          <p14:tracePt t="71545" x="4013200" y="5048250"/>
          <p14:tracePt t="71564" x="3943350" y="5041900"/>
          <p14:tracePt t="71564" x="3879850" y="5035550"/>
          <p14:tracePt t="71582" x="3822700" y="5029200"/>
          <p14:tracePt t="71582" x="3765550" y="5029200"/>
          <p14:tracePt t="71598" x="3714750" y="5022850"/>
          <p14:tracePt t="71598" x="3625850" y="5022850"/>
          <p14:tracePt t="71615" x="3581400" y="5022850"/>
          <p14:tracePt t="71615" x="3549650" y="5029200"/>
          <p14:tracePt t="71632" x="3517900" y="5029200"/>
          <p14:tracePt t="71632" x="3486150" y="5035550"/>
          <p14:tracePt t="71648" x="3460750" y="5041900"/>
          <p14:tracePt t="71648" x="3422650" y="5048250"/>
          <p14:tracePt t="71666" x="3403600" y="5054600"/>
          <p14:tracePt t="71679" x="3390900" y="5054600"/>
          <p14:tracePt t="71679" x="3378200" y="5048250"/>
          <p14:tracePt t="71699" x="3371850" y="5041900"/>
          <p14:tracePt t="71699" x="3365500" y="5029200"/>
          <p14:tracePt t="71715" x="3359150" y="5022850"/>
          <p14:tracePt t="71715" x="3359150" y="5010150"/>
          <p14:tracePt t="71715" x="3359150" y="5003800"/>
          <p14:tracePt t="71735" x="3359150" y="4991100"/>
          <p14:tracePt t="71746" x="3365500" y="4984750"/>
          <p14:tracePt t="71746" x="3378200" y="4978400"/>
          <p14:tracePt t="71767" x="3390900" y="4978400"/>
          <p14:tracePt t="71767" x="3409950" y="4978400"/>
          <p14:tracePt t="71783" x="3435350" y="4978400"/>
          <p14:tracePt t="71783" x="3460750" y="4978400"/>
          <p14:tracePt t="71798" x="3492500" y="4978400"/>
          <p14:tracePt t="71798" x="3530600" y="4978400"/>
          <p14:tracePt t="71798" x="3568700" y="4984750"/>
          <p14:tracePt t="71818" x="3606800" y="4991100"/>
          <p14:tracePt t="71830" x="3651250" y="4997450"/>
          <p14:tracePt t="71830" x="3746500" y="5010150"/>
          <p14:tracePt t="71849" x="3797300" y="5016500"/>
          <p14:tracePt t="71849" x="3848100" y="5029200"/>
          <p14:tracePt t="71866" x="3898900" y="5035550"/>
          <p14:tracePt t="71866" x="3949700" y="5048250"/>
          <p14:tracePt t="71883" x="4006850" y="5060950"/>
          <p14:tracePt t="71883" x="4057650" y="5073650"/>
          <p14:tracePt t="71899" x="4114800" y="5086350"/>
          <p14:tracePt t="71899" x="4222750" y="5105400"/>
          <p14:tracePt t="71915" x="4279900" y="5111750"/>
          <p14:tracePt t="71915" x="4330700" y="5118100"/>
          <p14:tracePt t="71933" x="4387850" y="5118100"/>
          <p14:tracePt t="71933" x="4438650" y="5118100"/>
          <p14:tracePt t="71949" x="4483100" y="5118100"/>
          <p14:tracePt t="71949" x="4572000" y="5118100"/>
          <p14:tracePt t="71967" x="4616450" y="5124450"/>
          <p14:tracePt t="71967" x="4654550" y="5124450"/>
          <p14:tracePt t="71983" x="4692650" y="5124450"/>
          <p14:tracePt t="71983" x="4730750" y="5130800"/>
          <p14:tracePt t="71999" x="4768850" y="5130800"/>
          <p14:tracePt t="71999" x="4806950" y="5137150"/>
          <p14:tracePt t="72016" x="4845050" y="5137150"/>
          <p14:tracePt t="72016" x="4914900" y="5143500"/>
          <p14:tracePt t="72034" x="4946650" y="5143500"/>
          <p14:tracePt t="72047" x="4978400" y="5149850"/>
          <p14:tracePt t="72047" x="5035550" y="5156200"/>
          <p14:tracePt t="72066" x="5060950" y="5156200"/>
          <p14:tracePt t="72066" x="5080000" y="5162550"/>
          <p14:tracePt t="72084" x="5092700" y="5162550"/>
          <p14:tracePt t="72084" x="5105400" y="5168900"/>
          <p14:tracePt t="72099" x="5111750" y="5168900"/>
          <p14:tracePt t="72099" x="5118100" y="5175250"/>
          <p14:tracePt t="72117" x="5124450" y="5175250"/>
          <p14:tracePt t="72135" x="5118100" y="5168900"/>
          <p14:tracePt t="72148" x="5111750" y="5162550"/>
          <p14:tracePt t="72164" x="5105400" y="5156200"/>
          <p14:tracePt t="72182" x="5099050" y="5149850"/>
          <p14:tracePt t="72182" x="5092700" y="5149850"/>
          <p14:tracePt t="72182" x="5086350" y="5143500"/>
          <p14:tracePt t="72202" x="5080000" y="5143500"/>
          <p14:tracePt t="72215" x="5073650" y="5137150"/>
          <p14:tracePt t="72232" x="5067300" y="5137150"/>
          <p14:tracePt t="72248" x="5060950" y="5130800"/>
          <p14:tracePt t="72265" x="5060950" y="5124450"/>
          <p14:tracePt t="72282" x="5060950" y="5118100"/>
          <p14:tracePt t="72307" x="5060950" y="5111750"/>
          <p14:tracePt t="72322" x="5060950" y="5105400"/>
          <p14:tracePt t="72334" x="5060950" y="5099050"/>
          <p14:tracePt t="72351" x="5060950" y="5092700"/>
          <p14:tracePt t="72366" x="5054600" y="5086350"/>
          <p14:tracePt t="72386" x="5048250" y="5092700"/>
          <p14:tracePt t="72402" x="5041900" y="5092700"/>
          <p14:tracePt t="72418" x="5035550" y="5099050"/>
          <p14:tracePt t="72435" x="5029200" y="5099050"/>
          <p14:tracePt t="72455" x="5022850" y="5105400"/>
          <p14:tracePt t="72466" x="5016500" y="5111750"/>
          <p14:tracePt t="72482" x="5010150" y="5111750"/>
          <p14:tracePt t="72499" x="5010150" y="5118100"/>
          <p14:tracePt t="72515" x="5010150" y="5124450"/>
          <p14:tracePt t="72562" x="5016500" y="5124450"/>
          <p14:tracePt t="72582" x="5022850" y="5130800"/>
          <p14:tracePt t="72614" x="5016500" y="5130800"/>
          <p14:tracePt t="72682" x="5016500" y="5124450"/>
          <p14:tracePt t="72754" x="5010150" y="5124450"/>
          <p14:tracePt t="72813" x="5003800" y="5124450"/>
          <p14:tracePt t="72949" x="4997450" y="5124450"/>
          <p14:tracePt t="72974" x="4991100" y="5124450"/>
          <p14:tracePt t="72994" x="4984750" y="5118100"/>
          <p14:tracePt t="73041" x="4984750" y="5111750"/>
          <p14:tracePt t="73061" x="4984750" y="5105400"/>
          <p14:tracePt t="73085" x="4991100" y="5105400"/>
          <p14:tracePt t="73102" x="5003800" y="5099050"/>
          <p14:tracePt t="73113" x="5010150" y="5099050"/>
          <p14:tracePt t="73122" x="5016500" y="5099050"/>
          <p14:tracePt t="73135" x="5022850" y="5092700"/>
          <p14:tracePt t="73135" x="5035550" y="5092700"/>
          <p14:tracePt t="73156" x="5048250" y="5092700"/>
          <p14:tracePt t="73156" x="5054600" y="5092700"/>
          <p14:tracePt t="73170" x="5067300" y="5092700"/>
          <p14:tracePt t="73170" x="5073650" y="5086350"/>
          <p14:tracePt t="73170" x="5086350" y="5086350"/>
          <p14:tracePt t="73190" x="5099050" y="5086350"/>
          <p14:tracePt t="73201" x="5111750" y="5086350"/>
          <p14:tracePt t="73201" x="5118100" y="5092700"/>
          <p14:tracePt t="73201" x="5130800" y="5092700"/>
          <p14:tracePt t="73222" x="5143500" y="5092700"/>
          <p14:tracePt t="73222" x="5156200" y="5092700"/>
          <p14:tracePt t="73237" x="5168900" y="5092700"/>
          <p14:tracePt t="73237" x="5187950" y="5092700"/>
          <p14:tracePt t="73253" x="5200650" y="5092700"/>
          <p14:tracePt t="73253" x="5213350" y="5086350"/>
          <p14:tracePt t="73270" x="5232400" y="5086350"/>
          <p14:tracePt t="73270" x="5257800" y="5086350"/>
          <p14:tracePt t="73287" x="5276850" y="5086350"/>
          <p14:tracePt t="73287" x="5289550" y="5086350"/>
          <p14:tracePt t="73304" x="5302250" y="5086350"/>
          <p14:tracePt t="73304" x="5314950" y="5086350"/>
          <p14:tracePt t="73322" x="5327650" y="5080000"/>
          <p14:tracePt t="73322" x="5346700" y="5080000"/>
          <p14:tracePt t="73337" x="5359400" y="5080000"/>
          <p14:tracePt t="73337" x="5384800" y="5073650"/>
          <p14:tracePt t="73355" x="5403850" y="5073650"/>
          <p14:tracePt t="73355" x="5416550" y="5067300"/>
          <p14:tracePt t="73372" x="5429250" y="5067300"/>
          <p14:tracePt t="73372" x="5448300" y="5060950"/>
          <p14:tracePt t="73388" x="5461000" y="5060950"/>
          <p14:tracePt t="73388" x="5473700" y="5054600"/>
          <p14:tracePt t="73404" x="5492750" y="5054600"/>
          <p14:tracePt t="73404" x="5505450" y="5054600"/>
          <p14:tracePt t="73404" x="5518150" y="5048250"/>
          <p14:tracePt t="73423" x="5530850" y="5048250"/>
          <p14:tracePt t="73435" x="5543550" y="5048250"/>
          <p14:tracePt t="73435" x="5568950" y="5041900"/>
          <p14:tracePt t="73455" x="5575300" y="5041900"/>
          <p14:tracePt t="73455" x="5588000" y="5041900"/>
          <p14:tracePt t="73471" x="5594350" y="5041900"/>
          <p14:tracePt t="73490" x="5594350" y="5035550"/>
          <p14:tracePt t="73522" x="5588000" y="5035550"/>
          <p14:tracePt t="73534" x="5581650" y="5035550"/>
          <p14:tracePt t="73542" x="5575300" y="5029200"/>
          <p14:tracePt t="73552" x="5568950" y="5029200"/>
          <p14:tracePt t="73552" x="5562600" y="5029200"/>
          <p14:tracePt t="73571" x="5556250" y="5035550"/>
          <p14:tracePt t="73571" x="5549900" y="5035550"/>
          <p14:tracePt t="73588" x="5543550" y="5035550"/>
          <p14:tracePt t="73603" x="5537200" y="5035550"/>
          <p14:tracePt t="73620" x="5530850" y="5029200"/>
          <p14:tracePt t="73636" x="5524500" y="5022850"/>
          <p14:tracePt t="73654" x="5524500" y="5016500"/>
          <p14:tracePt t="73670" x="5524500" y="5010150"/>
          <p14:tracePt t="73694" x="5530850" y="5010150"/>
          <p14:tracePt t="73746" x="5537200" y="5016500"/>
          <p14:tracePt t="73790" x="5543550" y="5022850"/>
          <p14:tracePt t="73814" x="5543550" y="5029200"/>
          <p14:tracePt t="73826" x="5549900" y="5035550"/>
          <p14:tracePt t="73882" x="5556250" y="5035550"/>
          <p14:tracePt t="73894" x="5562600" y="5035550"/>
          <p14:tracePt t="73904" x="5568950" y="5041900"/>
          <p14:tracePt t="73904" x="5581650" y="5041900"/>
          <p14:tracePt t="73923" x="5594350" y="5041900"/>
          <p14:tracePt t="73923" x="5607050" y="5041900"/>
          <p14:tracePt t="73939" x="5619750" y="5048250"/>
          <p14:tracePt t="73939" x="5664200" y="5048250"/>
          <p14:tracePt t="73956" x="5683250" y="5048250"/>
          <p14:tracePt t="73956" x="5708650" y="5041900"/>
          <p14:tracePt t="73972" x="5734050" y="5041900"/>
          <p14:tracePt t="73972" x="5759450" y="5041900"/>
          <p14:tracePt t="73989" x="5784850" y="5041900"/>
          <p14:tracePt t="73989" x="5835650" y="5041900"/>
          <p14:tracePt t="74006" x="5854700" y="5041900"/>
          <p14:tracePt t="74006" x="5873750" y="5041900"/>
          <p14:tracePt t="74024" x="5892800" y="5041900"/>
          <p14:tracePt t="74024" x="5911850" y="5041900"/>
          <p14:tracePt t="74039" x="5924550" y="5035550"/>
          <p14:tracePt t="74039" x="5930900" y="5035550"/>
          <p14:tracePt t="74056" x="5943600" y="5035550"/>
          <p14:tracePt t="74056" x="5949950" y="5035550"/>
          <p14:tracePt t="74056" x="5949950" y="5029200"/>
          <p14:tracePt t="74075" x="5962650" y="5029200"/>
          <p14:tracePt t="74091" x="5969000" y="5035550"/>
          <p14:tracePt t="74106" x="5975350" y="5035550"/>
          <p14:tracePt t="74122" x="5981700" y="5041900"/>
          <p14:tracePt t="74122" x="5988050" y="5041900"/>
          <p14:tracePt t="74122" x="5994400" y="5041900"/>
          <p14:tracePt t="74143" x="6000750" y="5041900"/>
          <p14:tracePt t="74155" x="6013450" y="5041900"/>
          <p14:tracePt t="74155" x="6026150" y="5048250"/>
          <p14:tracePt t="74176" x="6032500" y="5048250"/>
          <p14:tracePt t="74176" x="6038850" y="5048250"/>
          <p14:tracePt t="74190" x="6051550" y="5048250"/>
          <p14:tracePt t="74190" x="6057900" y="5048250"/>
          <p14:tracePt t="74207" x="6064250" y="5048250"/>
          <p14:tracePt t="74207" x="6070600" y="5048250"/>
          <p14:tracePt t="74224" x="6076950" y="5048250"/>
          <p14:tracePt t="74238" x="6083300" y="5054600"/>
          <p14:tracePt t="74238" x="6083300" y="5060950"/>
          <p14:tracePt t="74257" x="6076950" y="5067300"/>
          <p14:tracePt t="74272" x="6070600" y="5073650"/>
          <p14:tracePt t="74288" x="6064250" y="5073650"/>
          <p14:tracePt t="74308" x="6057900" y="5080000"/>
          <p14:tracePt t="74322" x="6051550" y="5080000"/>
          <p14:tracePt t="74339" x="6045200" y="5080000"/>
          <p14:tracePt t="74356" x="6038850" y="5080000"/>
          <p14:tracePt t="74375" x="6026150" y="5080000"/>
          <p14:tracePt t="74391" x="6019800" y="5080000"/>
          <p14:tracePt t="74391" x="6013450" y="5080000"/>
          <p14:tracePt t="74407" x="6007100" y="5080000"/>
          <p14:tracePt t="74407" x="6000750" y="5080000"/>
          <p14:tracePt t="74424" x="5994400" y="5080000"/>
          <p14:tracePt t="74424" x="5988050" y="5080000"/>
          <p14:tracePt t="74424" x="5981700" y="5080000"/>
          <p14:tracePt t="74443" x="5981700" y="5073650"/>
          <p14:tracePt t="74494" x="5988050" y="5073650"/>
          <p14:tracePt t="74510" x="5994400" y="5067300"/>
          <p14:tracePt t="74526" x="6007100" y="5067300"/>
          <p14:tracePt t="74542" x="6013450" y="5067300"/>
          <p14:tracePt t="74554" x="6019800" y="5067300"/>
          <p14:tracePt t="74570" x="6026150" y="5067300"/>
          <p14:tracePt t="74586" x="6038850" y="5067300"/>
          <p14:tracePt t="74602" x="6045200" y="5067300"/>
          <p14:tracePt t="74614" x="6051550" y="5067300"/>
          <p14:tracePt t="74630" x="6057900" y="5067300"/>
          <p14:tracePt t="74646" x="6064250" y="5073650"/>
          <p14:tracePt t="74656" x="6070600" y="5073650"/>
          <p14:tracePt t="74656" x="6076950" y="5073650"/>
          <p14:tracePt t="74676" x="6083300" y="5073650"/>
          <p14:tracePt t="74690" x="6089650" y="5073650"/>
          <p14:tracePt t="74707" x="6096000" y="5073650"/>
          <p14:tracePt t="74723" x="6102350" y="5073650"/>
          <p14:tracePt t="74742" x="6115050" y="5073650"/>
          <p14:tracePt t="74742" x="6121400" y="5073650"/>
          <p14:tracePt t="74759" x="6127750" y="5073650"/>
          <p14:tracePt t="74759" x="6134100" y="5073650"/>
          <p14:tracePt t="74776" x="6140450" y="5073650"/>
          <p14:tracePt t="74790" x="6146800" y="5073650"/>
          <p14:tracePt t="74790" x="6153150" y="5073650"/>
          <p14:tracePt t="74811" x="6159500" y="5080000"/>
          <p14:tracePt t="74827" x="6159500" y="5086350"/>
          <p14:tracePt t="74843" x="6159500" y="5092700"/>
          <p14:tracePt t="74857" x="6153150" y="5099050"/>
          <p14:tracePt t="74874" x="6153150" y="5105400"/>
          <p14:tracePt t="74890" x="6146800" y="5105400"/>
          <p14:tracePt t="74907" x="6134100" y="5111750"/>
          <p14:tracePt t="74924" x="6127750" y="5111750"/>
          <p14:tracePt t="74941" x="6115050" y="5111750"/>
          <p14:tracePt t="74958" x="6102350" y="5111750"/>
          <p14:tracePt t="74974" x="6096000" y="5111750"/>
          <p14:tracePt t="74991" x="6089650" y="5105400"/>
          <p14:tracePt t="75008" x="6083300" y="5099050"/>
          <p14:tracePt t="75008" x="6070600" y="5092700"/>
          <p14:tracePt t="75027" x="6064250" y="5092700"/>
          <p14:tracePt t="75027" x="6057900" y="5086350"/>
          <p14:tracePt t="75043" x="6051550" y="5086350"/>
          <p14:tracePt t="75058" x="6045200" y="5086350"/>
          <p14:tracePt t="75058" x="6038850" y="5086350"/>
          <p14:tracePt t="75076" x="6032500" y="5086350"/>
          <p14:tracePt t="75091" x="6026150" y="5092700"/>
          <p14:tracePt t="75108" x="6019800" y="5092700"/>
          <p14:tracePt t="75125" x="6026150" y="5086350"/>
          <p14:tracePt t="75178" x="6032500" y="5086350"/>
          <p14:tracePt t="75203" x="6032500" y="5080000"/>
          <p14:tracePt t="75215" x="6038850" y="5073650"/>
          <p14:tracePt t="75230" x="6051550" y="5067300"/>
          <p14:tracePt t="75247" x="6057900" y="5060950"/>
          <p14:tracePt t="75283" x="6051550" y="5067300"/>
          <p14:tracePt t="75322" x="6045200" y="5067300"/>
          <p14:tracePt t="75334" x="6038850" y="5073650"/>
          <p14:tracePt t="75342" x="6032500" y="5073650"/>
          <p14:tracePt t="75342" x="6026150" y="5073650"/>
          <p14:tracePt t="75361" x="6013450" y="5080000"/>
          <p14:tracePt t="75361" x="6007100" y="5080000"/>
          <p14:tracePt t="75378" x="6000750" y="5080000"/>
          <p14:tracePt t="75378" x="5975350" y="5086350"/>
          <p14:tracePt t="75395" x="5962650" y="5086350"/>
          <p14:tracePt t="75395" x="5943600" y="5086350"/>
          <p14:tracePt t="75412" x="5924550" y="5086350"/>
          <p14:tracePt t="75412" x="5899150" y="5080000"/>
          <p14:tracePt t="75428" x="5873750" y="5080000"/>
          <p14:tracePt t="75428" x="5842000" y="5073650"/>
          <p14:tracePt t="75428" x="5810250" y="5067300"/>
          <p14:tracePt t="75447" x="5772150" y="5060950"/>
          <p14:tracePt t="75459" x="5734050" y="5048250"/>
          <p14:tracePt t="75459" x="5645150" y="5035550"/>
          <p14:tracePt t="75480" x="5600700" y="5029200"/>
          <p14:tracePt t="75480" x="5549900" y="5022850"/>
          <p14:tracePt t="75495" x="5505450" y="5022850"/>
          <p14:tracePt t="75495" x="5461000" y="5016500"/>
          <p14:tracePt t="75512" x="5416550" y="5010150"/>
          <p14:tracePt t="75512" x="5372100" y="5003800"/>
          <p14:tracePt t="75528" x="5327650" y="4997450"/>
          <p14:tracePt t="75528" x="5276850" y="4991100"/>
          <p14:tracePt t="75528" x="5226050" y="4984750"/>
          <p14:tracePt t="75547" x="5175250" y="4972050"/>
          <p14:tracePt t="75560" x="5111750" y="4965700"/>
          <p14:tracePt t="75560" x="4991100" y="4959350"/>
          <p14:tracePt t="75579" x="4927600" y="4965700"/>
          <p14:tracePt t="75579" x="4870450" y="4965700"/>
          <p14:tracePt t="75595" x="4813300" y="4972050"/>
          <p14:tracePt t="75595" x="4756150" y="4978400"/>
          <p14:tracePt t="75595" x="4711700" y="4978400"/>
          <p14:tracePt t="75614" x="4667250" y="4984750"/>
          <p14:tracePt t="75614" x="4629150" y="4984750"/>
          <p14:tracePt t="75628" x="4584700" y="4991100"/>
          <p14:tracePt t="75628" x="4546600" y="4997450"/>
          <p14:tracePt t="75645" x="4514850" y="5003800"/>
          <p14:tracePt t="75645" x="4476750" y="5016500"/>
          <p14:tracePt t="75662" x="4445000" y="5029200"/>
          <p14:tracePt t="75662" x="4413250" y="5041900"/>
          <p14:tracePt t="75679" x="4387850" y="5054600"/>
          <p14:tracePt t="75679" x="4349750" y="5080000"/>
          <p14:tracePt t="75696" x="4337050" y="5092700"/>
          <p14:tracePt t="75696" x="4337050" y="5105400"/>
          <p14:tracePt t="75713" x="4343400" y="5111750"/>
          <p14:tracePt t="75713" x="4356100" y="5118100"/>
          <p14:tracePt t="75729" x="4375150" y="5124450"/>
          <p14:tracePt t="75729" x="4400550" y="5124450"/>
          <p14:tracePt t="75729" x="4432300" y="5130800"/>
          <p14:tracePt t="75748" x="4470400" y="5130800"/>
          <p14:tracePt t="75748" x="4508500" y="5124450"/>
          <p14:tracePt t="75763" x="4552950" y="5118100"/>
          <p14:tracePt t="75763" x="4597400" y="5111750"/>
          <p14:tracePt t="75779" x="4641850" y="5105400"/>
          <p14:tracePt t="75779" x="4692650" y="5099050"/>
          <p14:tracePt t="75796" x="4737100" y="5092700"/>
          <p14:tracePt t="75796" x="4787900" y="5086350"/>
          <p14:tracePt t="75796" x="4845050" y="5080000"/>
          <p14:tracePt t="75816" x="4902200" y="5073650"/>
          <p14:tracePt t="75827" x="4959350" y="5073650"/>
          <p14:tracePt t="75827" x="5092700" y="5073650"/>
          <p14:tracePt t="75848" x="5168900" y="5080000"/>
          <p14:tracePt t="75848" x="5245100" y="5080000"/>
          <p14:tracePt t="75863" x="5334000" y="5080000"/>
          <p14:tracePt t="75863" x="5416550" y="5080000"/>
          <p14:tracePt t="75880" x="5511800" y="5080000"/>
          <p14:tracePt t="75880" x="5600700" y="5073650"/>
          <p14:tracePt t="75896" x="5695950" y="5067300"/>
          <p14:tracePt t="75896" x="5791200" y="5060950"/>
          <p14:tracePt t="75896" x="5886450" y="5048250"/>
          <p14:tracePt t="75915" x="5988050" y="5041900"/>
          <p14:tracePt t="75915" x="6083300" y="5041900"/>
          <p14:tracePt t="75929" x="6178550" y="5035550"/>
          <p14:tracePt t="75929" x="6267450" y="5035550"/>
          <p14:tracePt t="75946" x="6362700" y="5029200"/>
          <p14:tracePt t="75946" x="6451600" y="5029200"/>
          <p14:tracePt t="75963" x="6540500" y="5029200"/>
          <p14:tracePt t="75963" x="6623050" y="5029200"/>
          <p14:tracePt t="75980" x="6705600" y="5022850"/>
          <p14:tracePt t="75980" x="6858000" y="5003800"/>
          <p14:tracePt t="75997" x="6927850" y="4997450"/>
          <p14:tracePt t="75997" x="6991350" y="4984750"/>
          <p14:tracePt t="76013" x="7054850" y="4972050"/>
          <p14:tracePt t="76013" x="7112000" y="4965700"/>
          <p14:tracePt t="76030" x="7169150" y="4953000"/>
          <p14:tracePt t="76030" x="7270750" y="4927600"/>
          <p14:tracePt t="76047" x="7315200" y="4914900"/>
          <p14:tracePt t="76047" x="7353300" y="4908550"/>
          <p14:tracePt t="76064" x="7391400" y="4902200"/>
          <p14:tracePt t="76064" x="7423150" y="4889500"/>
          <p14:tracePt t="76080" x="7454900" y="4883150"/>
          <p14:tracePt t="76080" x="7480300" y="4876800"/>
          <p14:tracePt t="76096" x="7505700" y="4870450"/>
          <p14:tracePt t="76096" x="7524750" y="4864100"/>
          <p14:tracePt t="76096" x="7543800" y="4857750"/>
          <p14:tracePt t="76116" x="7562850" y="4851400"/>
          <p14:tracePt t="76128" x="7575550" y="4851400"/>
          <p14:tracePt t="76128" x="7594600" y="4845050"/>
          <p14:tracePt t="76148" x="7600950" y="4838700"/>
          <p14:tracePt t="76148" x="7613650" y="4832350"/>
          <p14:tracePt t="76164" x="7620000" y="4826000"/>
          <p14:tracePt t="76164" x="7632700" y="4819650"/>
          <p14:tracePt t="76180" x="7645400" y="4813300"/>
          <p14:tracePt t="76180" x="7658100" y="4806950"/>
          <p14:tracePt t="76180" x="7677150" y="4800600"/>
          <p14:tracePt t="76200" x="7702550" y="4787900"/>
          <p14:tracePt t="76212" x="7721600" y="4775200"/>
          <p14:tracePt t="76212" x="7778750" y="4756150"/>
          <p14:tracePt t="76230" x="7810500" y="4743450"/>
          <p14:tracePt t="76230" x="7848600" y="4730750"/>
          <p14:tracePt t="76247" x="7880350" y="4724400"/>
          <p14:tracePt t="76247" x="7918450" y="4718050"/>
          <p14:tracePt t="76264" x="7956550" y="4711700"/>
          <p14:tracePt t="76264" x="7988300" y="4711700"/>
          <p14:tracePt t="76264" x="8020050" y="4711700"/>
          <p14:tracePt t="76283" x="8051800" y="4711700"/>
          <p14:tracePt t="76283" x="8077200" y="4711700"/>
          <p14:tracePt t="76297" x="8102600" y="4718050"/>
          <p14:tracePt t="76297" x="8121650" y="4718050"/>
          <p14:tracePt t="76316" x="8140700" y="4718050"/>
          <p14:tracePt t="76316" x="8153400" y="4724400"/>
          <p14:tracePt t="76331" x="8166100" y="4724400"/>
          <p14:tracePt t="76331" x="8178800" y="4724400"/>
          <p14:tracePt t="76348" x="8185150" y="4718050"/>
          <p14:tracePt t="76362" x="8185150" y="4711700"/>
          <p14:tracePt t="76386" x="8185150" y="4705350"/>
          <p14:tracePt t="76403" x="8185150" y="4699000"/>
          <p14:tracePt t="76415" x="8178800" y="4692650"/>
          <p14:tracePt t="76431" x="8172450" y="4686300"/>
          <p14:tracePt t="76447" x="8159750" y="4673600"/>
          <p14:tracePt t="76463" x="8153400" y="4667250"/>
          <p14:tracePt t="76479" x="8153400" y="4660900"/>
          <p14:tracePt t="76479" x="8153400" y="4648200"/>
          <p14:tracePt t="76500" x="8153400" y="4641850"/>
          <p14:tracePt t="76500" x="8159750" y="4629150"/>
          <p14:tracePt t="76516" x="8159750" y="4622800"/>
          <p14:tracePt t="76516" x="8159750" y="4616450"/>
          <p14:tracePt t="76531" x="8166100" y="4610100"/>
          <p14:tracePt t="76531" x="8166100" y="4603750"/>
          <p14:tracePt t="76550" x="8172450" y="4597400"/>
          <p14:tracePt t="76563" x="8166100" y="4603750"/>
          <p14:tracePt t="76603" x="8159750" y="4610100"/>
          <p14:tracePt t="76619" x="8153400" y="4610100"/>
          <p14:tracePt t="76635" x="8166100" y="4610100"/>
          <p14:tracePt t="76662" x="8178800" y="4610100"/>
          <p14:tracePt t="76671" x="8191500" y="4610100"/>
          <p14:tracePt t="76680" x="8216900" y="4616450"/>
          <p14:tracePt t="76680" x="8235950" y="4616450"/>
          <p14:tracePt t="76699" x="8261350" y="4616450"/>
          <p14:tracePt t="76699" x="8324850" y="4622800"/>
          <p14:tracePt t="76716" x="8356600" y="4629150"/>
          <p14:tracePt t="76716" x="8388350" y="4635500"/>
          <p14:tracePt t="76734" x="8426450" y="4641850"/>
          <p14:tracePt t="76734" x="8458200" y="4641850"/>
          <p14:tracePt t="76749" x="8489950" y="4648200"/>
          <p14:tracePt t="76749" x="8521700" y="4648200"/>
          <p14:tracePt t="76749" x="8547100" y="4654550"/>
          <p14:tracePt t="76768" x="8572500" y="4654550"/>
          <p14:tracePt t="76780" x="8585200" y="4654550"/>
          <p14:tracePt t="76780" x="8597900" y="4660900"/>
          <p14:tracePt t="76799" x="8597900" y="4667250"/>
          <p14:tracePt t="76799" x="8585200" y="4667250"/>
          <p14:tracePt t="76816" x="8566150" y="4673600"/>
          <p14:tracePt t="76816" x="8540750" y="4673600"/>
          <p14:tracePt t="76816" x="8502650" y="4679950"/>
          <p14:tracePt t="76836" x="8458200" y="4686300"/>
          <p14:tracePt t="76847" x="8407400" y="4692650"/>
          <p14:tracePt t="76847" x="8280400" y="4699000"/>
          <p14:tracePt t="76868" x="8197850" y="4705350"/>
          <p14:tracePt t="76868" x="8115300" y="4711700"/>
          <p14:tracePt t="76884" x="8020050" y="4724400"/>
          <p14:tracePt t="76884" x="7918450" y="4730750"/>
          <p14:tracePt t="76900" x="7810500" y="4743450"/>
          <p14:tracePt t="76900" x="7696200" y="4756150"/>
          <p14:tracePt t="76917" x="7569200" y="4768850"/>
          <p14:tracePt t="76917" x="7442200" y="4781550"/>
          <p14:tracePt t="76917" x="7308850" y="4794250"/>
          <p14:tracePt t="76936" x="7162800" y="4806950"/>
          <p14:tracePt t="76936" x="7010400" y="4819650"/>
          <p14:tracePt t="76950" x="6845300" y="4826000"/>
          <p14:tracePt t="76950" x="6680200" y="4838700"/>
          <p14:tracePt t="76966" x="6508750" y="4845050"/>
          <p14:tracePt t="76966" x="6330950" y="4851400"/>
          <p14:tracePt t="76984" x="6146800" y="4851400"/>
          <p14:tracePt t="76984" x="5962650" y="4857750"/>
          <p14:tracePt t="77000" x="5778500" y="4857750"/>
          <p14:tracePt t="77000" x="5410200" y="4851400"/>
          <p14:tracePt t="77017" x="5226050" y="4851400"/>
          <p14:tracePt t="77017" x="5048250" y="4845050"/>
          <p14:tracePt t="77034" x="4864100" y="4838700"/>
          <p14:tracePt t="77034" x="4686300" y="4838700"/>
          <p14:tracePt t="77050" x="4502150" y="4838700"/>
          <p14:tracePt t="77050" x="4127500" y="4857750"/>
          <p14:tracePt t="77068" x="3943350" y="4870450"/>
          <p14:tracePt t="77068" x="3765550" y="4883150"/>
          <p14:tracePt t="77085" x="3587750" y="4895850"/>
          <p14:tracePt t="77085" x="3416300" y="4914900"/>
          <p14:tracePt t="77100" x="3257550" y="4927600"/>
          <p14:tracePt t="77100" x="3105150" y="4940300"/>
          <p14:tracePt t="77117" x="2959100" y="4953000"/>
          <p14:tracePt t="77117" x="2825750" y="4959350"/>
          <p14:tracePt t="77117" x="2698750" y="4972050"/>
          <p14:tracePt t="77136" x="2571750" y="4978400"/>
          <p14:tracePt t="77148" x="2457450" y="4984750"/>
          <p14:tracePt t="77148" x="2235200" y="5003800"/>
          <p14:tracePt t="77168" x="2133600" y="5016500"/>
          <p14:tracePt t="77168" x="2038350" y="5022850"/>
          <p14:tracePt t="77184" x="1943100" y="5035550"/>
          <p14:tracePt t="77184" x="1860550" y="5041900"/>
          <p14:tracePt t="77201" x="1784350" y="5048250"/>
          <p14:tracePt t="77201" x="1708150" y="5048250"/>
          <p14:tracePt t="77201" x="1644650" y="5048250"/>
          <p14:tracePt t="77220" x="1581150" y="5048250"/>
          <p14:tracePt t="77232" x="1517650" y="5041900"/>
          <p14:tracePt t="77232" x="1416050" y="5035550"/>
          <p14:tracePt t="77251" x="1371600" y="5029200"/>
          <p14:tracePt t="77251" x="1327150" y="5029200"/>
          <p14:tracePt t="77268" x="1289050" y="5029200"/>
          <p14:tracePt t="77268" x="1250950" y="5029200"/>
          <p14:tracePt t="77268" x="1225550" y="5029200"/>
          <p14:tracePt t="77287" x="1200150" y="5029200"/>
          <p14:tracePt t="77299" x="1181100" y="5029200"/>
          <p14:tracePt t="77299" x="1155700" y="5022850"/>
          <p14:tracePt t="77319" x="1149350" y="5022850"/>
          <p14:tracePt t="77319" x="1149350" y="5016500"/>
          <p14:tracePt t="77334" x="1155700" y="5003800"/>
          <p14:tracePt t="77334" x="1162050" y="4997450"/>
          <p14:tracePt t="77351" x="1174750" y="4991100"/>
          <p14:tracePt t="77351" x="1206500" y="4978400"/>
          <p14:tracePt t="77368" x="1225550" y="4972050"/>
          <p14:tracePt t="77368" x="1244600" y="4972050"/>
          <p14:tracePt t="77385" x="1263650" y="4972050"/>
          <p14:tracePt t="77385" x="1282700" y="4972050"/>
          <p14:tracePt t="77401" x="1308100" y="4972050"/>
          <p14:tracePt t="77401" x="1339850" y="4972050"/>
          <p14:tracePt t="77418" x="1365250" y="4978400"/>
          <p14:tracePt t="77418" x="1435100" y="4984750"/>
          <p14:tracePt t="77436" x="1473200" y="4991100"/>
          <p14:tracePt t="77436" x="1511300" y="4997450"/>
          <p14:tracePt t="77452" x="1549400" y="5010150"/>
          <p14:tracePt t="77452" x="1587500" y="5016500"/>
          <p14:tracePt t="77468" x="1625600" y="5022850"/>
          <p14:tracePt t="77468" x="1663700" y="5029200"/>
          <p14:tracePt t="77484" x="1708150" y="5041900"/>
          <p14:tracePt t="77484" x="1746250" y="5048250"/>
          <p14:tracePt t="77484" x="1784350" y="5054600"/>
          <p14:tracePt t="77504" x="1822450" y="5060950"/>
          <p14:tracePt t="77516" x="1860550" y="5067300"/>
          <p14:tracePt t="77516" x="1936750" y="5080000"/>
          <p14:tracePt t="77536" x="1974850" y="5086350"/>
          <p14:tracePt t="77536" x="2012950" y="5086350"/>
          <p14:tracePt t="77552" x="2051050" y="5086350"/>
          <p14:tracePt t="77552" x="2082800" y="5092700"/>
          <p14:tracePt t="77568" x="2120900" y="5092700"/>
          <p14:tracePt t="77568" x="2152650" y="5086350"/>
          <p14:tracePt t="77568" x="2184400" y="5086350"/>
          <p14:tracePt t="77588" x="2209800" y="5086350"/>
          <p14:tracePt t="77600" x="2235200" y="5086350"/>
          <p14:tracePt t="77600" x="2266950" y="5080000"/>
          <p14:tracePt t="77618" x="2286000" y="5080000"/>
          <p14:tracePt t="77618" x="2298700" y="5080000"/>
          <p14:tracePt t="77636" x="2305050" y="5080000"/>
          <p14:tracePt t="77636" x="2311400" y="5080000"/>
          <p14:tracePt t="77652" x="2324100" y="5086350"/>
          <p14:tracePt t="77652" x="2330450" y="5086350"/>
          <p14:tracePt t="77669" x="2336800" y="5092700"/>
          <p14:tracePt t="77684" x="2336800" y="5099050"/>
          <p14:tracePt t="77715" x="2330450" y="5099050"/>
          <p14:tracePt t="77727" x="2324100" y="5105400"/>
          <p14:tracePt t="77736" x="2317750" y="5105400"/>
          <p14:tracePt t="77736" x="2311400" y="5111750"/>
          <p14:tracePt t="77753" x="2305050" y="5111750"/>
          <p14:tracePt t="77767" x="2298700" y="5111750"/>
          <p14:tracePt t="77788" x="2305050" y="5099050"/>
          <p14:tracePt t="77804" x="2305050" y="5092700"/>
          <p14:tracePt t="77819" x="2305050" y="5086350"/>
          <p14:tracePt t="77819" x="2305050" y="5080000"/>
          <p14:tracePt t="77836" x="2305050" y="5073650"/>
          <p14:tracePt t="77836" x="2305050" y="5067300"/>
          <p14:tracePt t="77853" x="2298700" y="5060950"/>
          <p14:tracePt t="77853" x="2298700" y="5054600"/>
          <p14:tracePt t="77853" x="2298700" y="5048250"/>
          <p14:tracePt t="77872" x="2292350" y="5048250"/>
          <p14:tracePt t="77884" x="2292350" y="5035550"/>
          <p14:tracePt t="77884" x="2292350" y="5022850"/>
          <p14:tracePt t="77903" x="2286000" y="5016500"/>
          <p14:tracePt t="77903" x="2286000" y="5010150"/>
          <p14:tracePt t="77920" x="2286000" y="5003800"/>
          <p14:tracePt t="77920" x="2292350" y="4997450"/>
          <p14:tracePt t="77936" x="2292350" y="4991100"/>
          <p14:tracePt t="77951" x="2298700" y="4984750"/>
          <p14:tracePt t="77951" x="2305050" y="4972050"/>
          <p14:tracePt t="77970" x="2311400" y="4972050"/>
          <p14:tracePt t="77970" x="2311400" y="4965700"/>
          <p14:tracePt t="77986" x="2317750" y="4965700"/>
          <p14:tracePt t="77986" x="2324100" y="4959350"/>
          <p14:tracePt t="78003" x="2330450" y="4959350"/>
          <p14:tracePt t="78003" x="2336800" y="4959350"/>
          <p14:tracePt t="78020" x="2343150" y="4959350"/>
          <p14:tracePt t="78020" x="2355850" y="4965700"/>
          <p14:tracePt t="78036" x="2362200" y="4965700"/>
          <p14:tracePt t="78036" x="2368550" y="4972050"/>
          <p14:tracePt t="78053" x="2374900" y="4972050"/>
          <p14:tracePt t="78053" x="2387600" y="4978400"/>
          <p14:tracePt t="78070" x="2393950" y="4978400"/>
          <p14:tracePt t="78070" x="2413000" y="4984750"/>
          <p14:tracePt t="78087" x="2419350" y="4984750"/>
          <p14:tracePt t="78087" x="2425700" y="4991100"/>
          <p14:tracePt t="78104" x="2432050" y="4991100"/>
          <p14:tracePt t="78104" x="2438400" y="4991100"/>
          <p14:tracePt t="78120" x="2444750" y="4991100"/>
          <p14:tracePt t="78135" x="2451100" y="4991100"/>
          <p14:tracePt t="78156" x="2444750" y="4991100"/>
          <p14:tracePt t="78195" x="2438400" y="4991100"/>
          <p14:tracePt t="78207" x="2432050" y="4997450"/>
          <p14:tracePt t="78223" x="2425700" y="4997450"/>
          <p14:tracePt t="78239" x="2419350" y="4997450"/>
          <p14:tracePt t="78255" x="2413000" y="4991100"/>
          <p14:tracePt t="78267" x="2406650" y="4991100"/>
          <p14:tracePt t="78284" x="2400300" y="4991100"/>
          <p14:tracePt t="78299" x="2393950" y="4991100"/>
          <p14:tracePt t="78315" x="2387600" y="4991100"/>
          <p14:tracePt t="78327" x="2381250" y="4997450"/>
          <p14:tracePt t="78343" x="2374900" y="4997450"/>
          <p14:tracePt t="78359" x="2374900" y="5003800"/>
          <p14:tracePt t="78375" x="2368550" y="5016500"/>
          <p14:tracePt t="78387" x="2362200" y="5022850"/>
          <p14:tracePt t="78411" x="2368550" y="5022850"/>
          <p14:tracePt t="78447" x="2374900" y="5029200"/>
          <p14:tracePt t="78471" x="2374900" y="5035550"/>
          <p14:tracePt t="78487" x="2381250" y="5041900"/>
          <p14:tracePt t="78503" x="2387600" y="5048250"/>
          <p14:tracePt t="78515" x="2387600" y="5054600"/>
          <p14:tracePt t="78524" x="2393950" y="5060950"/>
          <p14:tracePt t="78537" x="2406650" y="5060950"/>
          <p14:tracePt t="78537" x="2425700" y="5073650"/>
          <p14:tracePt t="78555" x="2444750" y="5080000"/>
          <p14:tracePt t="78555" x="2457450" y="5086350"/>
          <p14:tracePt t="78572" x="2470150" y="5092700"/>
          <p14:tracePt t="78572" x="2489200" y="5099050"/>
          <p14:tracePt t="78589" x="2501900" y="5105400"/>
          <p14:tracePt t="78589" x="2514600" y="5111750"/>
          <p14:tracePt t="78589" x="2527300" y="5118100"/>
          <p14:tracePt t="78608" x="2540000" y="5118100"/>
          <p14:tracePt t="78620" x="2546350" y="5124450"/>
          <p14:tracePt t="78620" x="2565400" y="5130800"/>
          <p14:tracePt t="78639" x="2571750" y="5130800"/>
          <p14:tracePt t="78639" x="2578100" y="5130800"/>
          <p14:tracePt t="78656" x="2584450" y="5130800"/>
          <p14:tracePt t="78656" x="2590800" y="5137150"/>
          <p14:tracePt t="78672" x="2597150" y="5137150"/>
          <p14:tracePt t="78672" x="2603500" y="5137150"/>
          <p14:tracePt t="78689" x="2597150" y="5143500"/>
          <p14:tracePt t="78735" x="2590800" y="5143500"/>
          <p14:tracePt t="78755" x="2590800" y="5137150"/>
          <p14:tracePt t="78807" x="2590800" y="5130800"/>
          <p14:tracePt t="78823" x="2590800" y="5124450"/>
          <p14:tracePt t="78839" x="2584450" y="5118100"/>
          <p14:tracePt t="78855" x="2578100" y="5111750"/>
          <p14:tracePt t="78884" x="2578100" y="5105400"/>
          <p14:tracePt t="78907" x="2571750" y="5105400"/>
          <p14:tracePt t="78943" x="2565400" y="5105400"/>
          <p14:tracePt t="78984" x="2571750" y="5099050"/>
          <p14:tracePt t="79043" x="2571750" y="5086350"/>
          <p14:tracePt t="79071" x="2578100" y="5080000"/>
          <p14:tracePt t="79087" x="2584450" y="5073650"/>
          <p14:tracePt t="79123" x="2578100" y="5080000"/>
          <p14:tracePt t="79199" x="2578100" y="5086350"/>
          <p14:tracePt t="79223" x="2571750" y="5086350"/>
          <p14:tracePt t="79251" x="2565400" y="5086350"/>
          <p14:tracePt t="79275" x="2559050" y="5092700"/>
          <p14:tracePt t="79295" x="2552700" y="5092700"/>
          <p14:tracePt t="79328" x="2546350" y="5086350"/>
          <p14:tracePt t="79348" x="2540000" y="5086350"/>
          <p14:tracePt t="79363" x="2533650" y="5086350"/>
          <p14:tracePt t="79388" x="2533650" y="5080000"/>
          <p14:tracePt t="79415" x="2540000" y="5080000"/>
          <p14:tracePt t="79447" x="2540000" y="5086350"/>
          <p14:tracePt t="79463" x="2546350" y="5092700"/>
          <p14:tracePt t="79475" x="2552700" y="5099050"/>
          <p14:tracePt t="79483" x="2559050" y="5099050"/>
          <p14:tracePt t="79492" x="2565400" y="5105400"/>
          <p14:tracePt t="79492" x="2571750" y="5105400"/>
          <p14:tracePt t="79509" x="2578100" y="5105400"/>
          <p14:tracePt t="79509" x="2584450" y="5111750"/>
          <p14:tracePt t="79509" x="2590800" y="5111750"/>
          <p14:tracePt t="79527" x="2597150" y="5111750"/>
          <p14:tracePt t="79540" x="2603500" y="5118100"/>
          <p14:tracePt t="79540" x="2622550" y="5118100"/>
          <p14:tracePt t="79561" x="2628900" y="5118100"/>
          <p14:tracePt t="79561" x="2635250" y="5124450"/>
          <p14:tracePt t="79576" x="2647950" y="5124450"/>
          <p14:tracePt t="79576" x="2654300" y="5124450"/>
          <p14:tracePt t="79592" x="2667000" y="5124450"/>
          <p14:tracePt t="79592" x="2679700" y="5124450"/>
          <p14:tracePt t="79609" x="2692400" y="5118100"/>
          <p14:tracePt t="79609" x="2711450" y="5118100"/>
          <p14:tracePt t="79609" x="2724150" y="5118100"/>
          <p14:tracePt t="79628" x="2736850" y="5118100"/>
          <p14:tracePt t="79640" x="2749550" y="5118100"/>
          <p14:tracePt t="79640" x="2768600" y="5118100"/>
          <p14:tracePt t="79659" x="2781300" y="5118100"/>
          <p14:tracePt t="79659" x="2800350" y="5118100"/>
          <p14:tracePt t="79676" x="2819400" y="5111750"/>
          <p14:tracePt t="79676" x="2838450" y="5111750"/>
          <p14:tracePt t="79693" x="2863850" y="5105400"/>
          <p14:tracePt t="79693" x="2927350" y="5086350"/>
          <p14:tracePt t="79710" x="2965450" y="5080000"/>
          <p14:tracePt t="79710" x="3003550" y="5067300"/>
          <p14:tracePt t="79726" x="3048000" y="5060950"/>
          <p14:tracePt t="79726" x="3092450" y="5054600"/>
          <p14:tracePt t="79743" x="3143250" y="5041900"/>
          <p14:tracePt t="79743" x="3187700" y="5035550"/>
          <p14:tracePt t="79759" x="3238500" y="5029200"/>
          <p14:tracePt t="79759" x="3340100" y="5016500"/>
          <p14:tracePt t="79777" x="3390900" y="5010150"/>
          <p14:tracePt t="79777" x="3441700" y="5003800"/>
          <p14:tracePt t="79793" x="3486150" y="4997450"/>
          <p14:tracePt t="79793" x="3536950" y="4997450"/>
          <p14:tracePt t="79810" x="3587750" y="4991100"/>
          <p14:tracePt t="79810" x="3632200" y="4991100"/>
          <p14:tracePt t="79810" x="3676650" y="4984750"/>
          <p14:tracePt t="79829" x="3721100" y="4984750"/>
          <p14:tracePt t="79841" x="3759200" y="4978400"/>
          <p14:tracePt t="79841" x="3829050" y="4978400"/>
          <p14:tracePt t="79860" x="3854450" y="4972050"/>
          <p14:tracePt t="79860" x="3879850" y="4972050"/>
          <p14:tracePt t="79877" x="3905250" y="4972050"/>
          <p14:tracePt t="79877" x="3924300" y="4972050"/>
          <p14:tracePt t="79893" x="3943350" y="4972050"/>
          <p14:tracePt t="79893" x="3956050" y="4972050"/>
          <p14:tracePt t="79893" x="3968750" y="4972050"/>
          <p14:tracePt t="79912" x="3981450" y="4972050"/>
          <p14:tracePt t="79925" x="3987800" y="4978400"/>
          <p14:tracePt t="79942" x="3994150" y="4984750"/>
          <p14:tracePt t="79958" x="3994150" y="4991100"/>
          <p14:tracePt t="79975" x="3994150" y="5003800"/>
          <p14:tracePt t="79992" x="3987800" y="5010150"/>
          <p14:tracePt t="79992" x="3981450" y="5010150"/>
          <p14:tracePt t="80010" x="3981450" y="5016500"/>
          <p14:tracePt t="80025" x="3987800" y="5016500"/>
          <p14:tracePt t="80063" x="4000500" y="5016500"/>
          <p14:tracePt t="80068" x="4006850" y="5016500"/>
          <p14:tracePt t="80075" x="4019550" y="5016500"/>
          <p14:tracePt t="80075" x="4032250" y="5016500"/>
          <p14:tracePt t="80094" x="4051300" y="5016500"/>
          <p14:tracePt t="80094" x="4070350" y="5016500"/>
          <p14:tracePt t="80111" x="4095750" y="5016500"/>
          <p14:tracePt t="80111" x="4152900" y="5016500"/>
          <p14:tracePt t="80128" x="4184650" y="5016500"/>
          <p14:tracePt t="80128" x="4222750" y="5016500"/>
          <p14:tracePt t="80145" x="4260850" y="5016500"/>
          <p14:tracePt t="80145" x="4305300" y="5016500"/>
          <p14:tracePt t="80161" x="4343400" y="5016500"/>
          <p14:tracePt t="80161" x="4394200" y="5016500"/>
          <p14:tracePt t="80177" x="4438650" y="5016500"/>
          <p14:tracePt t="80177" x="4489450" y="5016500"/>
          <p14:tracePt t="80177" x="4540250" y="5016500"/>
          <p14:tracePt t="80196" x="4591050" y="5016500"/>
          <p14:tracePt t="80209" x="4648200" y="5016500"/>
          <p14:tracePt t="80209" x="4756150" y="5016500"/>
          <p14:tracePt t="80229" x="4813300" y="5016500"/>
          <p14:tracePt t="80229" x="4870450" y="5016500"/>
          <p14:tracePt t="80245" x="4927600" y="5016500"/>
          <p14:tracePt t="80245" x="4984750" y="5016500"/>
          <p14:tracePt t="80261" x="5041900" y="5016500"/>
          <p14:tracePt t="80261" x="5099050" y="5016500"/>
          <p14:tracePt t="80261" x="5156200" y="5016500"/>
          <p14:tracePt t="80281" x="5207000" y="5016500"/>
          <p14:tracePt t="80293" x="5264150" y="5016500"/>
          <p14:tracePt t="80293" x="5359400" y="5016500"/>
          <p14:tracePt t="80313" x="5403850" y="5016500"/>
          <p14:tracePt t="80313" x="5448300" y="5016500"/>
          <p14:tracePt t="80328" x="5486400" y="5016500"/>
          <p14:tracePt t="80328" x="5524500" y="5016500"/>
          <p14:tracePt t="80345" x="5556250" y="5016500"/>
          <p14:tracePt t="80345" x="5588000" y="5016500"/>
          <p14:tracePt t="80361" x="5619750" y="5022850"/>
          <p14:tracePt t="80361" x="5670550" y="5022850"/>
          <p14:tracePt t="80378" x="5689600" y="5022850"/>
          <p14:tracePt t="80378" x="5708650" y="5022850"/>
          <p14:tracePt t="80395" x="5721350" y="5022850"/>
          <p14:tracePt t="80395" x="5734050" y="5022850"/>
          <p14:tracePt t="80412" x="5746750" y="5022850"/>
          <p14:tracePt t="80412" x="5759450" y="5022850"/>
          <p14:tracePt t="80429" x="5759450" y="5016500"/>
          <p14:tracePt t="80459" x="5753100" y="5010150"/>
          <p14:tracePt t="80484" x="5746750" y="5003800"/>
          <p14:tracePt t="80504" x="5740400" y="5010150"/>
          <p14:tracePt t="80535" x="5734050" y="5010150"/>
          <p14:tracePt t="80588" x="5727700" y="5010150"/>
          <p14:tracePt t="80616" x="5721350" y="5016500"/>
          <p14:tracePt t="80648" x="5715000" y="5022850"/>
          <p14:tracePt t="80675" x="5708650" y="5029200"/>
          <p14:tracePt t="80699" x="5702300" y="5035550"/>
          <p14:tracePt t="80743" x="5695950" y="5041900"/>
          <p14:tracePt t="80775" x="5695950" y="5048250"/>
          <p14:tracePt t="80820" x="5695950" y="5041900"/>
          <p14:tracePt t="80908" x="5702300" y="5048250"/>
          <p14:tracePt t="80948" x="5708650" y="5054600"/>
          <p14:tracePt t="80968" x="5708650" y="5060950"/>
          <p14:tracePt t="81000" x="5708650" y="5067300"/>
          <p14:tracePt t="81052" x="5715000" y="5054600"/>
          <p14:tracePt t="81111" x="5721350" y="5054600"/>
          <p14:tracePt t="81127" x="5727700" y="5041900"/>
          <p14:tracePt t="81143" x="5734050" y="5041900"/>
          <p14:tracePt t="81149" x="5734050" y="5035550"/>
          <p14:tracePt t="81149" x="5740400" y="5035550"/>
          <p14:tracePt t="81165" x="5746750" y="5035550"/>
          <p14:tracePt t="81165" x="5753100" y="5035550"/>
          <p14:tracePt t="81181" x="5759450" y="5035550"/>
          <p14:tracePt t="81181" x="5772150" y="5041900"/>
          <p14:tracePt t="81197" x="5778500" y="5041900"/>
          <p14:tracePt t="81197" x="5791200" y="5048250"/>
          <p14:tracePt t="81197" x="5803900" y="5054600"/>
          <p14:tracePt t="81217" x="5816600" y="5054600"/>
          <p14:tracePt t="81229" x="5835650" y="5060950"/>
          <p14:tracePt t="81229" x="5867400" y="5073650"/>
          <p14:tracePt t="81249" x="5880100" y="5080000"/>
          <p14:tracePt t="81249" x="5899150" y="5092700"/>
          <p14:tracePt t="81265" x="5918200" y="5099050"/>
          <p14:tracePt t="81265" x="5930900" y="5105400"/>
          <p14:tracePt t="81281" x="5949950" y="5111750"/>
          <p14:tracePt t="81281" x="5969000" y="5124450"/>
          <p14:tracePt t="81281" x="5981700" y="5130800"/>
          <p14:tracePt t="81300" x="6000750" y="5137150"/>
          <p14:tracePt t="81300" x="6019800" y="5137150"/>
          <p14:tracePt t="81317" x="6038850" y="5143500"/>
          <p14:tracePt t="81317" x="6057900" y="5143500"/>
          <p14:tracePt t="81332" x="6076950" y="5143500"/>
          <p14:tracePt t="81332" x="6102350" y="5143500"/>
          <p14:tracePt t="81348" x="6127750" y="5143500"/>
          <p14:tracePt t="81348" x="6146800" y="5143500"/>
          <p14:tracePt t="81365" x="6172200" y="5143500"/>
          <p14:tracePt t="81365" x="6197600" y="5137150"/>
          <p14:tracePt t="81365" x="6223000" y="5137150"/>
          <p14:tracePt t="81385" x="6248400" y="5130800"/>
          <p14:tracePt t="81385" x="6267450" y="5130800"/>
          <p14:tracePt t="81398" x="6292850" y="5124450"/>
          <p14:tracePt t="81398" x="6318250" y="5118100"/>
          <p14:tracePt t="81415" x="6343650" y="5118100"/>
          <p14:tracePt t="81415" x="6369050" y="5111750"/>
          <p14:tracePt t="81432" x="6394450" y="5111750"/>
          <p14:tracePt t="81432" x="6445250" y="5105400"/>
          <p14:tracePt t="81449" x="6470650" y="5105400"/>
          <p14:tracePt t="81449" x="6489700" y="5099050"/>
          <p14:tracePt t="81465" x="6515100" y="5099050"/>
          <p14:tracePt t="81465" x="6534150" y="5099050"/>
          <p14:tracePt t="81482" x="6553200" y="5105400"/>
          <p14:tracePt t="81482" x="6572250" y="5105400"/>
          <p14:tracePt t="81499" x="6584950" y="5105400"/>
          <p14:tracePt t="81499" x="6610350" y="5111750"/>
          <p14:tracePt t="81516" x="6616700" y="5111750"/>
          <p14:tracePt t="81516" x="6623050" y="5111750"/>
          <p14:tracePt t="81533" x="6629400" y="5118100"/>
          <p14:tracePt t="81548" x="6623050" y="5118100"/>
          <p14:tracePt t="81583" x="6616700" y="5118100"/>
          <p14:tracePt t="81592" x="6610350" y="5118100"/>
          <p14:tracePt t="81601" x="6604000" y="5118100"/>
          <p14:tracePt t="81601" x="6597650" y="5118100"/>
          <p14:tracePt t="81617" x="6591300" y="5118100"/>
          <p14:tracePt t="81617" x="6584950" y="5118100"/>
          <p14:tracePt t="81632" x="6572250" y="5118100"/>
          <p14:tracePt t="81632" x="6565900" y="5118100"/>
          <p14:tracePt t="81650" x="6559550" y="5118100"/>
          <p14:tracePt t="81650" x="6546850" y="5124450"/>
          <p14:tracePt t="81650" x="6540500" y="5124450"/>
          <p14:tracePt t="81669" x="6527800" y="5124450"/>
          <p14:tracePt t="81681" x="6521450" y="5130800"/>
          <p14:tracePt t="81681" x="6502400" y="5130800"/>
          <p14:tracePt t="81700" x="6496050" y="5130800"/>
          <p14:tracePt t="81700" x="6489700" y="5137150"/>
          <p14:tracePt t="81716" x="6483350" y="5137150"/>
          <p14:tracePt t="81731" x="6477000" y="5137150"/>
          <p14:tracePt t="81731" x="6470650" y="5137150"/>
          <p14:tracePt t="81749" x="6470650" y="5130800"/>
          <p14:tracePt t="81772" x="6470650" y="5124450"/>
          <p14:tracePt t="81788" x="6477000" y="5111750"/>
          <p14:tracePt t="81804" x="6483350" y="5105400"/>
          <p14:tracePt t="81817" x="6483350" y="5099050"/>
          <p14:tracePt t="81832" x="6483350" y="5092700"/>
          <p14:tracePt t="81848" x="6477000" y="5092700"/>
          <p14:tracePt t="81869" x="6470650" y="5092700"/>
          <p14:tracePt t="81885" x="6464300" y="5092700"/>
          <p14:tracePt t="81885" x="6457950" y="5099050"/>
          <p14:tracePt t="81900" x="6451600" y="5099050"/>
          <p14:tracePt t="81915" x="6445250" y="5099050"/>
          <p14:tracePt t="81932" x="6432550" y="5099050"/>
          <p14:tracePt t="81949" x="6426200" y="5092700"/>
          <p14:tracePt t="81965" x="6419850" y="5092700"/>
          <p14:tracePt t="81965" x="6413500" y="5086350"/>
          <p14:tracePt t="81985" x="6407150" y="5086350"/>
          <p14:tracePt t="81998" x="6400800" y="5080000"/>
          <p14:tracePt t="82015" x="6394450" y="5073650"/>
          <p14:tracePt t="82044" x="6388100" y="5067300"/>
          <p14:tracePt t="82056" x="6381750" y="5067300"/>
          <p14:tracePt t="82080" x="6375400" y="5060950"/>
          <p14:tracePt t="82104" x="6375400" y="5054600"/>
          <p14:tracePt t="82124" x="6375400" y="5048250"/>
          <p14:tracePt t="82184" x="6381750" y="5054600"/>
          <p14:tracePt t="82236" x="6381750" y="5060950"/>
          <p14:tracePt t="82252" x="6381750" y="5067300"/>
          <p14:tracePt t="82296" x="6381750" y="5073650"/>
          <p14:tracePt t="82348" x="6388100" y="5080000"/>
          <p14:tracePt t="82380" x="6394450" y="5080000"/>
          <p14:tracePt t="82408" x="6400800" y="5080000"/>
          <p14:tracePt t="82448" x="6400800" y="5073650"/>
          <p14:tracePt t="82492" x="6400800" y="5080000"/>
          <p14:tracePt t="82524" x="6400800" y="5086350"/>
          <p14:tracePt t="82552" x="6407150" y="5080000"/>
          <p14:tracePt t="82620" x="6407150" y="5086350"/>
          <p14:tracePt t="82680" x="6400800" y="5080000"/>
          <p14:tracePt t="82716" x="6394450" y="5080000"/>
          <p14:tracePt t="82800" x="6400800" y="5073650"/>
          <p14:tracePt t="82824" x="6407150" y="5067300"/>
          <p14:tracePt t="82837" x="6407150" y="5054600"/>
          <p14:tracePt t="82852" x="6413500" y="5048250"/>
          <p14:tracePt t="82868" x="6426200" y="5041900"/>
          <p14:tracePt t="82884" x="6432550" y="5035550"/>
          <p14:tracePt t="82896" x="6438900" y="5029200"/>
          <p14:tracePt t="82912" x="6445250" y="5029200"/>
          <p14:tracePt t="82928" x="6451600" y="5029200"/>
          <p14:tracePt t="82944" x="6451600" y="5022850"/>
          <p14:tracePt t="82956" x="6457950" y="5016500"/>
          <p14:tracePt t="82972" x="6464300" y="5016500"/>
          <p14:tracePt t="82985" x="6470650" y="5016500"/>
          <p14:tracePt t="82985" x="6483350" y="5010150"/>
          <p14:tracePt t="83005" x="6489700" y="5003800"/>
          <p14:tracePt t="83005" x="6496050" y="4997450"/>
          <p14:tracePt t="83021" x="6502400" y="4991100"/>
          <p14:tracePt t="83021" x="6508750" y="4984750"/>
          <p14:tracePt t="83037" x="6515100" y="4984750"/>
          <p14:tracePt t="83037" x="6521450" y="4978400"/>
          <p14:tracePt t="83037" x="6527800" y="4978400"/>
          <p14:tracePt t="83056" x="6534150" y="4984750"/>
          <p14:tracePt t="83056" x="6540500" y="4984750"/>
          <p14:tracePt t="83071" x="6546850" y="4991100"/>
          <p14:tracePt t="83071" x="6559550" y="4997450"/>
          <p14:tracePt t="83087" x="6565900" y="5003800"/>
          <p14:tracePt t="83087" x="6572250" y="5003800"/>
          <p14:tracePt t="83104" x="6584950" y="5010150"/>
          <p14:tracePt t="83104" x="6591300" y="5016500"/>
          <p14:tracePt t="83121" x="6597650" y="5016500"/>
          <p14:tracePt t="83121" x="6616700" y="5016500"/>
          <p14:tracePt t="83138" x="6623050" y="5016500"/>
          <p14:tracePt t="83138" x="6629400" y="5016500"/>
          <p14:tracePt t="83154" x="6642100" y="5016500"/>
          <p14:tracePt t="83154" x="6648450" y="5016500"/>
          <p14:tracePt t="83171" x="6661150" y="5022850"/>
          <p14:tracePt t="83171" x="6692900" y="5029200"/>
          <p14:tracePt t="83189" x="6705600" y="5041900"/>
          <p14:tracePt t="83189" x="6724650" y="5048250"/>
          <p14:tracePt t="83205" x="6743700" y="5060950"/>
          <p14:tracePt t="83205" x="6756400" y="5073650"/>
          <p14:tracePt t="83221" x="6775450" y="5086350"/>
          <p14:tracePt t="83221" x="6788150" y="5092700"/>
          <p14:tracePt t="83238" x="6800850" y="5105400"/>
          <p14:tracePt t="83238" x="6813550" y="5105400"/>
          <p14:tracePt t="83238" x="6826250" y="5111750"/>
          <p14:tracePt t="83257" x="6838950" y="5111750"/>
          <p14:tracePt t="83270" x="6851650" y="5118100"/>
          <p14:tracePt t="83270" x="6870700" y="5124450"/>
          <p14:tracePt t="83289" x="6877050" y="5130800"/>
          <p14:tracePt t="83289" x="6883400" y="5137150"/>
          <p14:tracePt t="83305" x="6889750" y="5137150"/>
          <p14:tracePt t="83305" x="6902450" y="5143500"/>
          <p14:tracePt t="83305" x="6908800" y="5137150"/>
          <p14:tracePt t="83325" x="6915150" y="5137150"/>
          <p14:tracePt t="83337" x="6921500" y="5137150"/>
          <p14:tracePt t="83337" x="6927850" y="5130800"/>
          <p14:tracePt t="83337" x="6934200" y="5124450"/>
          <p14:tracePt t="83358" x="6940550" y="5118100"/>
          <p14:tracePt t="83358" x="6946900" y="5111750"/>
          <p14:tracePt t="83372" x="6953250" y="5105400"/>
          <p14:tracePt t="83387" x="6959600" y="5105400"/>
          <p14:tracePt t="83403" x="6972300" y="5105400"/>
          <p14:tracePt t="83428" x="6978650" y="5105400"/>
          <p14:tracePt t="83444" x="6985000" y="5111750"/>
          <p14:tracePt t="83453" x="6991350" y="5111750"/>
          <p14:tracePt t="83453" x="7004050" y="5118100"/>
          <p14:tracePt t="83472" x="7010400" y="5118100"/>
          <p14:tracePt t="83472" x="7023100" y="5124450"/>
          <p14:tracePt t="83489" x="7035800" y="5130800"/>
          <p14:tracePt t="83489" x="7042150" y="5130800"/>
          <p14:tracePt t="83506" x="7054850" y="5124450"/>
          <p14:tracePt t="83506" x="7061200" y="5124450"/>
          <p14:tracePt t="83522" x="7067550" y="5118100"/>
          <p14:tracePt t="83522" x="7080250" y="5111750"/>
          <p14:tracePt t="83539" x="7086600" y="5105400"/>
          <p14:tracePt t="83539" x="7099300" y="5105400"/>
          <p14:tracePt t="83558" x="7112000" y="5099050"/>
          <p14:tracePt t="83558" x="7124700" y="5099050"/>
          <p14:tracePt t="83573" x="7131050" y="5105400"/>
          <p14:tracePt t="83573" x="7143750" y="5105400"/>
          <p14:tracePt t="83589" x="7156450" y="5111750"/>
          <p14:tracePt t="83589" x="7169150" y="5118100"/>
          <p14:tracePt t="83589" x="7181850" y="5118100"/>
          <p14:tracePt t="83608" x="7194550" y="5124450"/>
          <p14:tracePt t="83621" x="7207250" y="5124450"/>
          <p14:tracePt t="83621" x="7226300" y="5118100"/>
          <p14:tracePt t="83641" x="7239000" y="5111750"/>
          <p14:tracePt t="83641" x="7245350" y="5111750"/>
          <p14:tracePt t="83657" x="7251700" y="5111750"/>
          <p14:tracePt t="83657" x="7258050" y="5111750"/>
          <p14:tracePt t="83673" x="7264400" y="5111750"/>
          <p14:tracePt t="83673" x="7270750" y="5111750"/>
          <p14:tracePt t="83673" x="7277100" y="5111750"/>
          <p14:tracePt t="83693" x="7283450" y="5111750"/>
          <p14:tracePt t="83704" x="7296150" y="5111750"/>
          <p14:tracePt t="83704" x="7302500" y="5111750"/>
          <p14:tracePt t="83704" x="7315200" y="5111750"/>
          <p14:tracePt t="83725" x="7327900" y="5105400"/>
          <p14:tracePt t="83725" x="7340600" y="5105400"/>
          <p14:tracePt t="83740" x="7353300" y="5105400"/>
          <p14:tracePt t="83740" x="7366000" y="5099050"/>
          <p14:tracePt t="83756" x="7372350" y="5099050"/>
          <p14:tracePt t="83756" x="7378700" y="5099050"/>
          <p14:tracePt t="83773" x="7385050" y="5099050"/>
          <p14:tracePt t="83773" x="7391400" y="5099050"/>
          <p14:tracePt t="83790" x="7397750" y="5092700"/>
          <p14:tracePt t="83813" x="7404100" y="5092700"/>
          <p14:tracePt t="83836" x="7404100" y="5086350"/>
          <p14:tracePt t="83849" x="7410450" y="5080000"/>
          <p14:tracePt t="83864" x="7416800" y="5080000"/>
          <p14:tracePt t="83881" x="7423150" y="5073650"/>
          <p14:tracePt t="83896" x="7429500" y="5073650"/>
          <p14:tracePt t="83917" x="7429500" y="5067300"/>
          <p14:tracePt t="83940" x="7429500" y="5060950"/>
          <p14:tracePt t="83964" x="7423150" y="5054600"/>
          <p14:tracePt t="84000" x="7416800" y="5054600"/>
          <p14:tracePt t="84036" x="7410450" y="5048250"/>
          <p14:tracePt t="84060" x="7404100" y="5048250"/>
          <p14:tracePt t="84085" x="7410450" y="5041900"/>
          <p14:tracePt t="84104" x="7410450" y="5035550"/>
          <p14:tracePt t="84128" x="7416800" y="5029200"/>
          <p14:tracePt t="84148" x="7423150" y="5022850"/>
          <p14:tracePt t="84164" x="7429500" y="5022850"/>
          <p14:tracePt t="84180" x="7435850" y="5022850"/>
          <p14:tracePt t="84197" x="7442200" y="5016500"/>
          <p14:tracePt t="84208" x="7448550" y="5010150"/>
          <p14:tracePt t="84248" x="7448550" y="5016500"/>
          <p14:tracePt t="84292" x="7442200" y="5016500"/>
          <p14:tracePt t="84308" x="7435850" y="5016500"/>
          <p14:tracePt t="84324" x="7429500" y="5016500"/>
          <p14:tracePt t="84336" x="7423150" y="5016500"/>
          <p14:tracePt t="84352" x="7416800" y="5016500"/>
          <p14:tracePt t="84368" x="7404100" y="5016500"/>
          <p14:tracePt t="84385" x="7397750" y="5022850"/>
          <p14:tracePt t="84396" x="7391400" y="5029200"/>
          <p14:tracePt t="84412" x="7397750" y="5029200"/>
          <p14:tracePt t="84464" x="7391400" y="5035550"/>
          <p14:tracePt t="84548" x="7391400" y="5029200"/>
          <p14:tracePt t="84616" x="7397750" y="5022850"/>
          <p14:tracePt t="84629" x="7397750" y="5016500"/>
          <p14:tracePt t="84644" x="7404100" y="5003800"/>
          <p14:tracePt t="84661" x="7410450" y="4997450"/>
          <p14:tracePt t="84677" x="7410450" y="4991100"/>
          <p14:tracePt t="84688" x="7410450" y="4984750"/>
          <p14:tracePt t="84712" x="7404100" y="4978400"/>
          <p14:tracePt t="84744" x="7404100" y="4972050"/>
          <p14:tracePt t="84764" x="7404100" y="4965700"/>
          <p14:tracePt t="84824" x="7397750" y="4959350"/>
          <p14:tracePt t="84857" x="7391400" y="4953000"/>
          <p14:tracePt t="84864" x="7391400" y="4946650"/>
          <p14:tracePt t="84878" x="7385050" y="4940300"/>
          <p14:tracePt t="84878" x="7385050" y="4933950"/>
          <p14:tracePt t="84894" x="7378700" y="4921250"/>
          <p14:tracePt t="84894" x="7372350" y="4914900"/>
          <p14:tracePt t="84910" x="7372350" y="4908550"/>
          <p14:tracePt t="84910" x="7366000" y="4895850"/>
          <p14:tracePt t="84910" x="7359650" y="4889500"/>
          <p14:tracePt t="84930" x="7353300" y="4883150"/>
          <p14:tracePt t="84942" x="7346950" y="4876800"/>
          <p14:tracePt t="84942" x="7334250" y="4870450"/>
          <p14:tracePt t="84961" x="7327900" y="4864100"/>
          <p14:tracePt t="84976" x="7321550" y="4870450"/>
          <p14:tracePt t="84976" x="7315200" y="4876800"/>
          <p14:tracePt t="84976" x="7302500" y="4883150"/>
          <p14:tracePt t="84997" x="7296150" y="4895850"/>
          <p14:tracePt t="85009" x="7283450" y="4908550"/>
          <p14:tracePt t="85009" x="7277100" y="4921250"/>
          <p14:tracePt t="85009" x="7264400" y="4940300"/>
          <p14:tracePt t="85030" x="7251700" y="4953000"/>
          <p14:tracePt t="85030" x="7239000" y="4965700"/>
          <p14:tracePt t="85044" x="7226300" y="4978400"/>
          <p14:tracePt t="85044" x="7213600" y="4991100"/>
          <p14:tracePt t="85061" x="7207250" y="5003800"/>
          <p14:tracePt t="85061" x="7194550" y="50101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ja-JP" altLang="en-US"/>
              <a:t>ブロック因子と層別因子</a:t>
            </a:r>
          </a:p>
        </p:txBody>
      </p:sp>
      <p:sp>
        <p:nvSpPr>
          <p:cNvPr id="360451" name="Rectangle 3"/>
          <p:cNvSpPr>
            <a:spLocks noChangeArrowheads="1"/>
          </p:cNvSpPr>
          <p:nvPr/>
        </p:nvSpPr>
        <p:spPr bwMode="auto">
          <a:xfrm>
            <a:off x="642910" y="1142984"/>
            <a:ext cx="1810748" cy="457200"/>
          </a:xfrm>
          <a:prstGeom prst="rect">
            <a:avLst/>
          </a:prstGeom>
          <a:noFill/>
          <a:ln w="38100">
            <a:noFill/>
            <a:miter lim="800000"/>
            <a:headEnd/>
            <a:tailEnd/>
          </a:ln>
          <a:effectLst/>
        </p:spPr>
        <p:txBody>
          <a:bodyPr wrap="square">
            <a:spAutoFit/>
          </a:bodyPr>
          <a:lstStyle/>
          <a:p>
            <a:pPr>
              <a:spcBef>
                <a:spcPct val="50000"/>
              </a:spcBef>
            </a:pPr>
            <a:r>
              <a:rPr lang="ja-JP" altLang="en-US" dirty="0"/>
              <a:t>ブロック因子</a:t>
            </a:r>
          </a:p>
        </p:txBody>
      </p:sp>
      <p:sp>
        <p:nvSpPr>
          <p:cNvPr id="360453" name="Rectangle 5"/>
          <p:cNvSpPr>
            <a:spLocks noChangeArrowheads="1"/>
          </p:cNvSpPr>
          <p:nvPr/>
        </p:nvSpPr>
        <p:spPr bwMode="auto">
          <a:xfrm>
            <a:off x="1857356" y="3071810"/>
            <a:ext cx="1981200" cy="457200"/>
          </a:xfrm>
          <a:prstGeom prst="rect">
            <a:avLst/>
          </a:prstGeom>
          <a:noFill/>
          <a:ln w="38100">
            <a:noFill/>
            <a:miter lim="800000"/>
            <a:headEnd/>
            <a:tailEnd/>
          </a:ln>
          <a:effectLst/>
        </p:spPr>
        <p:txBody>
          <a:bodyPr>
            <a:spAutoFit/>
          </a:bodyPr>
          <a:lstStyle/>
          <a:p>
            <a:pPr>
              <a:spcBef>
                <a:spcPct val="50000"/>
              </a:spcBef>
            </a:pPr>
            <a:r>
              <a:rPr lang="ja-JP" altLang="en-US" dirty="0"/>
              <a:t>地力むら，日</a:t>
            </a:r>
          </a:p>
        </p:txBody>
      </p:sp>
      <p:sp>
        <p:nvSpPr>
          <p:cNvPr id="360454" name="Rectangle 6"/>
          <p:cNvSpPr>
            <a:spLocks noChangeArrowheads="1"/>
          </p:cNvSpPr>
          <p:nvPr/>
        </p:nvSpPr>
        <p:spPr bwMode="auto">
          <a:xfrm>
            <a:off x="571472" y="3786190"/>
            <a:ext cx="1531920" cy="457200"/>
          </a:xfrm>
          <a:prstGeom prst="rect">
            <a:avLst/>
          </a:prstGeom>
          <a:noFill/>
          <a:ln w="38100">
            <a:noFill/>
            <a:miter lim="800000"/>
            <a:headEnd/>
            <a:tailEnd/>
          </a:ln>
          <a:effectLst/>
        </p:spPr>
        <p:txBody>
          <a:bodyPr wrap="square">
            <a:spAutoFit/>
          </a:bodyPr>
          <a:lstStyle/>
          <a:p>
            <a:pPr>
              <a:spcBef>
                <a:spcPct val="50000"/>
              </a:spcBef>
            </a:pPr>
            <a:r>
              <a:rPr lang="ja-JP" altLang="en-US" dirty="0"/>
              <a:t>層別因子</a:t>
            </a:r>
          </a:p>
        </p:txBody>
      </p:sp>
      <p:sp>
        <p:nvSpPr>
          <p:cNvPr id="360455" name="Rectangle 7"/>
          <p:cNvSpPr>
            <a:spLocks noChangeArrowheads="1"/>
          </p:cNvSpPr>
          <p:nvPr/>
        </p:nvSpPr>
        <p:spPr bwMode="auto">
          <a:xfrm>
            <a:off x="2946373" y="2403459"/>
            <a:ext cx="4570412" cy="457200"/>
          </a:xfrm>
          <a:prstGeom prst="rect">
            <a:avLst/>
          </a:prstGeom>
          <a:noFill/>
          <a:ln w="38100">
            <a:noFill/>
            <a:miter lim="800000"/>
            <a:headEnd/>
            <a:tailEnd/>
          </a:ln>
          <a:effectLst/>
        </p:spPr>
        <p:txBody>
          <a:bodyPr wrap="none">
            <a:spAutoFit/>
          </a:bodyPr>
          <a:lstStyle/>
          <a:p>
            <a:pPr>
              <a:spcBef>
                <a:spcPct val="50000"/>
              </a:spcBef>
            </a:pPr>
            <a:r>
              <a:rPr lang="ja-JP" altLang="en-US"/>
              <a:t>他の因子とは交互作用を持たない</a:t>
            </a:r>
          </a:p>
        </p:txBody>
      </p:sp>
      <p:sp>
        <p:nvSpPr>
          <p:cNvPr id="360456" name="Rectangle 8"/>
          <p:cNvSpPr>
            <a:spLocks noChangeArrowheads="1"/>
          </p:cNvSpPr>
          <p:nvPr/>
        </p:nvSpPr>
        <p:spPr bwMode="auto">
          <a:xfrm>
            <a:off x="2922560" y="1142984"/>
            <a:ext cx="5478463" cy="457200"/>
          </a:xfrm>
          <a:prstGeom prst="rect">
            <a:avLst/>
          </a:prstGeom>
          <a:noFill/>
          <a:ln w="38100">
            <a:noFill/>
            <a:miter lim="800000"/>
            <a:headEnd/>
            <a:tailEnd/>
          </a:ln>
          <a:effectLst/>
        </p:spPr>
        <p:txBody>
          <a:bodyPr wrap="none">
            <a:spAutoFit/>
          </a:bodyPr>
          <a:lstStyle/>
          <a:p>
            <a:pPr>
              <a:spcBef>
                <a:spcPct val="50000"/>
              </a:spcBef>
            </a:pPr>
            <a:r>
              <a:rPr lang="ja-JP" altLang="en-US" dirty="0"/>
              <a:t>実験の精度を高めるために導入する因子</a:t>
            </a:r>
          </a:p>
        </p:txBody>
      </p:sp>
      <p:sp>
        <p:nvSpPr>
          <p:cNvPr id="360457" name="Rectangle 9"/>
          <p:cNvSpPr>
            <a:spLocks noChangeArrowheads="1"/>
          </p:cNvSpPr>
          <p:nvPr/>
        </p:nvSpPr>
        <p:spPr bwMode="auto">
          <a:xfrm>
            <a:off x="2247872" y="3786190"/>
            <a:ext cx="6629400" cy="822325"/>
          </a:xfrm>
          <a:prstGeom prst="rect">
            <a:avLst/>
          </a:prstGeom>
          <a:noFill/>
          <a:ln w="38100">
            <a:noFill/>
            <a:miter lim="800000"/>
            <a:headEnd/>
            <a:tailEnd/>
          </a:ln>
          <a:effectLst/>
        </p:spPr>
        <p:txBody>
          <a:bodyPr>
            <a:spAutoFit/>
          </a:bodyPr>
          <a:lstStyle/>
          <a:p>
            <a:pPr>
              <a:spcBef>
                <a:spcPct val="50000"/>
              </a:spcBef>
            </a:pPr>
            <a:r>
              <a:rPr lang="ja-JP" altLang="en-US" dirty="0"/>
              <a:t>制御因子と交互作用を持つ因子であるが，標示因子と違い実験の場でも制御できない因子</a:t>
            </a:r>
          </a:p>
        </p:txBody>
      </p:sp>
      <p:sp>
        <p:nvSpPr>
          <p:cNvPr id="360458" name="Rectangle 10"/>
          <p:cNvSpPr>
            <a:spLocks noChangeArrowheads="1"/>
          </p:cNvSpPr>
          <p:nvPr/>
        </p:nvSpPr>
        <p:spPr bwMode="auto">
          <a:xfrm>
            <a:off x="1857356" y="4857760"/>
            <a:ext cx="2438400" cy="457200"/>
          </a:xfrm>
          <a:prstGeom prst="rect">
            <a:avLst/>
          </a:prstGeom>
          <a:noFill/>
          <a:ln w="38100">
            <a:noFill/>
            <a:miter lim="800000"/>
            <a:headEnd/>
            <a:tailEnd/>
          </a:ln>
          <a:effectLst/>
        </p:spPr>
        <p:txBody>
          <a:bodyPr>
            <a:spAutoFit/>
          </a:bodyPr>
          <a:lstStyle/>
          <a:p>
            <a:pPr>
              <a:spcBef>
                <a:spcPct val="50000"/>
              </a:spcBef>
            </a:pPr>
            <a:r>
              <a:rPr lang="ja-JP" altLang="en-US" dirty="0"/>
              <a:t>年度，栽培地点</a:t>
            </a:r>
          </a:p>
        </p:txBody>
      </p:sp>
      <p:sp>
        <p:nvSpPr>
          <p:cNvPr id="360459" name="Text Box 11"/>
          <p:cNvSpPr txBox="1">
            <a:spLocks noChangeArrowheads="1"/>
          </p:cNvSpPr>
          <p:nvPr/>
        </p:nvSpPr>
        <p:spPr bwMode="auto">
          <a:xfrm>
            <a:off x="2946373" y="1684322"/>
            <a:ext cx="5422900" cy="457200"/>
          </a:xfrm>
          <a:prstGeom prst="rect">
            <a:avLst/>
          </a:prstGeom>
          <a:noFill/>
          <a:ln w="38100">
            <a:noFill/>
            <a:miter lim="800000"/>
            <a:headEnd/>
            <a:tailEnd/>
          </a:ln>
          <a:effectLst/>
        </p:spPr>
        <p:txBody>
          <a:bodyPr wrap="none">
            <a:spAutoFit/>
          </a:bodyPr>
          <a:lstStyle/>
          <a:p>
            <a:r>
              <a:rPr lang="ja-JP" altLang="en-US"/>
              <a:t>系統誤差をブロック間差として除去できる</a:t>
            </a:r>
          </a:p>
        </p:txBody>
      </p:sp>
      <p:sp>
        <p:nvSpPr>
          <p:cNvPr id="14" name="Rectangle 4"/>
          <p:cNvSpPr>
            <a:spLocks noChangeArrowheads="1"/>
          </p:cNvSpPr>
          <p:nvPr/>
        </p:nvSpPr>
        <p:spPr bwMode="auto">
          <a:xfrm>
            <a:off x="285720" y="5357826"/>
            <a:ext cx="8610600" cy="1130246"/>
          </a:xfrm>
          <a:prstGeom prst="rect">
            <a:avLst/>
          </a:prstGeom>
          <a:noFill/>
          <a:ln w="38100">
            <a:noFill/>
            <a:miter lim="800000"/>
            <a:headEnd/>
            <a:tailEnd/>
          </a:ln>
          <a:effectLst/>
        </p:spPr>
        <p:txBody>
          <a:bodyPr>
            <a:spAutoFit/>
          </a:bodyPr>
          <a:lstStyle/>
          <a:p>
            <a:pPr>
              <a:lnSpc>
                <a:spcPct val="150000"/>
              </a:lnSpc>
            </a:pPr>
            <a:r>
              <a:rPr lang="ja-JP" altLang="en-US" dirty="0"/>
              <a:t>どの因子が制御因子であり，どの因子が標示因子であるかを決めるのは専門的な知識を動員して考えるしかない．</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469073495"/>
      </p:ext>
    </p:extLst>
  </p:cSld>
  <p:clrMapOvr>
    <a:masterClrMapping/>
  </p:clrMapOvr>
  <mc:AlternateContent xmlns:mc="http://schemas.openxmlformats.org/markup-compatibility/2006">
    <mc:Choice xmlns:p14="http://schemas.microsoft.com/office/powerpoint/2010/main" Requires="p14">
      <p:transition spd="slow" p14:dur="2000" advTm="116932"/>
    </mc:Choice>
    <mc:Fallback>
      <p:transition spd="slow" advTm="1169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075" x="2190750" y="1866900"/>
          <p14:tracePt t="3099" x="2178050" y="1873250"/>
          <p14:tracePt t="3109" x="2171700" y="1879600"/>
          <p14:tracePt t="3118" x="2165350" y="1879600"/>
          <p14:tracePt t="3127" x="2159000" y="1885950"/>
          <p14:tracePt t="3127" x="2152650" y="1885950"/>
          <p14:tracePt t="3146" x="2146300" y="1879600"/>
          <p14:tracePt t="3161" x="2133600" y="1873250"/>
          <p14:tracePt t="3161" x="2133600" y="1866900"/>
          <p14:tracePt t="3180" x="2133600" y="1860550"/>
          <p14:tracePt t="3180" x="2127250" y="1854200"/>
          <p14:tracePt t="3197" x="2127250" y="1841500"/>
          <p14:tracePt t="3197" x="2120900" y="1835150"/>
          <p14:tracePt t="3213" x="2114550" y="1822450"/>
          <p14:tracePt t="3213" x="2108200" y="1803400"/>
          <p14:tracePt t="3230" x="2101850" y="1790700"/>
          <p14:tracePt t="3230" x="2101850" y="1784350"/>
          <p14:tracePt t="3246" x="2095500" y="1778000"/>
          <p14:tracePt t="3246" x="2095500" y="1765300"/>
          <p14:tracePt t="3263" x="2095500" y="1758950"/>
          <p14:tracePt t="3278" x="2089150" y="1752600"/>
          <p14:tracePt t="3294" x="2089150" y="1746250"/>
          <p14:tracePt t="3311" x="2095500" y="1746250"/>
          <p14:tracePt t="3330" x="2101850" y="1746250"/>
          <p14:tracePt t="3374" x="2101850" y="1752600"/>
          <p14:tracePt t="3390" x="2101850" y="1765300"/>
          <p14:tracePt t="3406" x="2101850" y="1771650"/>
          <p14:tracePt t="3417" x="2101850" y="1778000"/>
          <p14:tracePt t="3434" x="2095500" y="1784350"/>
          <p14:tracePt t="3450" x="2089150" y="1790700"/>
          <p14:tracePt t="3466" x="2076450" y="1797050"/>
          <p14:tracePt t="3478" x="2076450" y="1803400"/>
          <p14:tracePt t="3478" x="2070100" y="1803400"/>
          <p14:tracePt t="3497" x="2063750" y="1809750"/>
          <p14:tracePt t="3497" x="2057400" y="1816100"/>
          <p14:tracePt t="3513" x="2051050" y="1822450"/>
          <p14:tracePt t="3513" x="2038350" y="1835150"/>
          <p14:tracePt t="3531" x="2038350" y="1841500"/>
          <p14:tracePt t="3531" x="2032000" y="1847850"/>
          <p14:tracePt t="3547" x="2025650" y="1854200"/>
          <p14:tracePt t="3547" x="2025650" y="1860550"/>
          <p14:tracePt t="3564" x="2019300" y="1866900"/>
          <p14:tracePt t="3564" x="2012950" y="1866900"/>
          <p14:tracePt t="3580" x="2012950" y="1879600"/>
          <p14:tracePt t="3595" x="2006600" y="1885950"/>
          <p14:tracePt t="3613" x="2012950" y="1892300"/>
          <p14:tracePt t="3674" x="2012950" y="1898650"/>
          <p14:tracePt t="3726" x="2012950" y="1905000"/>
          <p14:tracePt t="3750" x="2012950" y="1911350"/>
          <p14:tracePt t="3766" x="2006600" y="1917700"/>
          <p14:tracePt t="3809" x="2000250" y="1917700"/>
          <p14:tracePt t="3825" x="1993900" y="1917700"/>
          <p14:tracePt t="3837" x="1981200" y="1924050"/>
          <p14:tracePt t="3854" x="1974850" y="1924050"/>
          <p14:tracePt t="3878" x="1962150" y="1930400"/>
          <p14:tracePt t="3889" x="1955800" y="1930400"/>
          <p14:tracePt t="3929" x="1955800" y="1924050"/>
          <p14:tracePt t="3966" x="1962150" y="1917700"/>
          <p14:tracePt t="3982" x="1968500" y="1911350"/>
          <p14:tracePt t="3998" x="1974850" y="1911350"/>
          <p14:tracePt t="4018" x="1974850" y="1905000"/>
          <p14:tracePt t="4042" x="1981200" y="1898650"/>
          <p14:tracePt t="4069" x="1987550" y="1892300"/>
          <p14:tracePt t="4093" x="1993900" y="1892300"/>
          <p14:tracePt t="4108" x="2000250" y="1892300"/>
          <p14:tracePt t="4128" x="2006600" y="1892300"/>
          <p14:tracePt t="4177" x="2012950" y="1892300"/>
          <p14:tracePt t="4197" x="2019300" y="1898650"/>
          <p14:tracePt t="4237" x="2025650" y="1898650"/>
          <p14:tracePt t="4273" x="2032000" y="1892300"/>
          <p14:tracePt t="4305" x="2038350" y="1892300"/>
          <p14:tracePt t="4333" x="2051050" y="1892300"/>
          <p14:tracePt t="4349" x="2063750" y="1885950"/>
          <p14:tracePt t="4369" x="2070100" y="1885950"/>
          <p14:tracePt t="4385" x="2076450" y="1885950"/>
          <p14:tracePt t="4401" x="2082800" y="1892300"/>
          <p14:tracePt t="4417" x="2089150" y="1892300"/>
          <p14:tracePt t="4429" x="2095500" y="1892300"/>
          <p14:tracePt t="4445" x="2101850" y="1892300"/>
          <p14:tracePt t="4461" x="2101850" y="1898650"/>
          <p14:tracePt t="4485" x="2108200" y="1898650"/>
          <p14:tracePt t="4512" x="2114550" y="1898650"/>
          <p14:tracePt t="4545" x="2120900" y="1898650"/>
          <p14:tracePt t="4565" x="2127250" y="1898650"/>
          <p14:tracePt t="4589" x="2133600" y="1898650"/>
          <p14:tracePt t="4605" x="2139950" y="1898650"/>
          <p14:tracePt t="4617" x="2139950" y="1892300"/>
          <p14:tracePt t="4633" x="2146300" y="1892300"/>
          <p14:tracePt t="4649" x="2152650" y="1898650"/>
          <p14:tracePt t="4669" x="2159000" y="1905000"/>
          <p14:tracePt t="4701" x="2165350" y="1905000"/>
          <p14:tracePt t="4725" x="2171700" y="1905000"/>
          <p14:tracePt t="4745" x="2178050" y="1911350"/>
          <p14:tracePt t="4789" x="2184400" y="1911350"/>
          <p14:tracePt t="4813" x="2190750" y="1911350"/>
          <p14:tracePt t="4848" x="2197100" y="1917700"/>
          <p14:tracePt t="4881" x="2197100" y="1924050"/>
          <p14:tracePt t="4925" x="2203450" y="1917700"/>
          <p14:tracePt t="4941" x="2209800" y="1917700"/>
          <p14:tracePt t="4965" x="2216150" y="1917700"/>
          <p14:tracePt t="4977" x="2222500" y="1911350"/>
          <p14:tracePt t="5001" x="2228850" y="1911350"/>
          <p14:tracePt t="5017" x="2228850" y="1917700"/>
          <p14:tracePt t="5037" x="2235200" y="1917700"/>
          <p14:tracePt t="5085" x="2241550" y="1917700"/>
          <p14:tracePt t="5113" x="2241550" y="1924050"/>
          <p14:tracePt t="5137" x="2247900" y="1924050"/>
          <p14:tracePt t="5165" x="2254250" y="1930400"/>
          <p14:tracePt t="5205" x="2247900" y="1936750"/>
          <p14:tracePt t="5241" x="2247900" y="1943100"/>
          <p14:tracePt t="5437" x="2247900" y="1949450"/>
          <p14:tracePt t="5497" x="2254250" y="1955800"/>
          <p14:tracePt t="5525" x="2260600" y="1955800"/>
          <p14:tracePt t="5565" x="2260600" y="1949450"/>
          <p14:tracePt t="5601" x="2260600" y="1955800"/>
          <p14:tracePt t="5645" x="2266950" y="1949450"/>
          <p14:tracePt t="5685" x="2266950" y="1943100"/>
          <p14:tracePt t="5705" x="2266950" y="1949450"/>
          <p14:tracePt t="5758" x="2266950" y="1943100"/>
          <p14:tracePt t="5841" x="2273300" y="1936750"/>
          <p14:tracePt t="5858" x="2279650" y="1930400"/>
          <p14:tracePt t="5901" x="2286000" y="1924050"/>
          <p14:tracePt t="5925" x="2292350" y="1917700"/>
          <p14:tracePt t="5953" x="2298700" y="1917700"/>
          <p14:tracePt t="5977" x="2305050" y="1911350"/>
          <p14:tracePt t="6209" x="2298700" y="1917700"/>
          <p14:tracePt t="6349" x="2305050" y="1924050"/>
          <p14:tracePt t="6545" x="2305050" y="1930400"/>
          <p14:tracePt t="6577" x="2305050" y="1936750"/>
          <p14:tracePt t="6590" x="2298700" y="1943100"/>
          <p14:tracePt t="6621" x="2292350" y="1949450"/>
          <p14:tracePt t="6674" x="2292350" y="1955800"/>
          <p14:tracePt t="6709" x="2286000" y="1962150"/>
          <p14:tracePt t="6778" x="2292350" y="1962150"/>
          <p14:tracePt t="6818" x="2298700" y="1955800"/>
          <p14:tracePt t="6853" x="2298700" y="1962150"/>
          <p14:tracePt t="6937" x="2298700" y="1968500"/>
          <p14:tracePt t="6989" x="2305050" y="1968500"/>
          <p14:tracePt t="7058" x="2311400" y="1962150"/>
          <p14:tracePt t="7154" x="2317750" y="1962150"/>
          <p14:tracePt t="7238" x="2324100" y="1962150"/>
          <p14:tracePt t="7289" x="2330450" y="1962150"/>
          <p14:tracePt t="7497" x="2336800" y="1955800"/>
          <p14:tracePt t="7521" x="2343150" y="1955800"/>
          <p14:tracePt t="7546" x="2349500" y="1955800"/>
          <p14:tracePt t="7565" x="2349500" y="1962150"/>
          <p14:tracePt t="7670" x="2343150" y="1962150"/>
          <p14:tracePt t="7717" x="2349500" y="1962150"/>
          <p14:tracePt t="7761" x="2355850" y="1968500"/>
          <p14:tracePt t="7942" x="2349500" y="1968500"/>
          <p14:tracePt t="8009" x="2349500" y="1974850"/>
          <p14:tracePt t="8114" x="2355850" y="1968500"/>
          <p14:tracePt t="8310" x="2362200" y="1968500"/>
          <p14:tracePt t="8330" x="2368550" y="1962150"/>
          <p14:tracePt t="8346" x="2374900" y="1962150"/>
          <p14:tracePt t="8362" x="2381250" y="1962150"/>
          <p14:tracePt t="8377" x="2387600" y="1962150"/>
          <p14:tracePt t="8414" x="2393950" y="1962150"/>
          <p14:tracePt t="8438" x="2393950" y="1968500"/>
          <p14:tracePt t="8509" x="2387600" y="1968500"/>
          <p14:tracePt t="8542" x="2381250" y="1974850"/>
          <p14:tracePt t="8566" x="2381250" y="1981200"/>
          <p14:tracePt t="8577" x="2374900" y="1987550"/>
          <p14:tracePt t="8594" x="2374900" y="1993900"/>
          <p14:tracePt t="8618" x="2368550" y="2000250"/>
          <p14:tracePt t="8654" x="2362200" y="2000250"/>
          <p14:tracePt t="8678" x="2355850" y="2000250"/>
          <p14:tracePt t="8690" x="2349500" y="2006600"/>
          <p14:tracePt t="8706" x="2343150" y="2006600"/>
          <p14:tracePt t="8722" x="2336800" y="2006600"/>
          <p14:tracePt t="8738" x="2330450" y="2006600"/>
          <p14:tracePt t="8750" x="2324100" y="2000250"/>
          <p14:tracePt t="8774" x="2330450" y="1993900"/>
          <p14:tracePt t="8833" x="2330450" y="1987550"/>
          <p14:tracePt t="8849" x="2336800" y="1981200"/>
          <p14:tracePt t="8865" x="2330450" y="1981200"/>
          <p14:tracePt t="8878" x="2324100" y="1974850"/>
          <p14:tracePt t="8894" x="2317750" y="1968500"/>
          <p14:tracePt t="8910" x="2311400" y="1968500"/>
          <p14:tracePt t="8918" x="2298700" y="1968500"/>
          <p14:tracePt t="8918" x="2292350" y="1968500"/>
          <p14:tracePt t="8932" x="2286000" y="1968500"/>
          <p14:tracePt t="8932" x="2279650" y="1968500"/>
          <p14:tracePt t="8948" x="2266950" y="1968500"/>
          <p14:tracePt t="8948" x="2260600" y="1968500"/>
          <p14:tracePt t="8965" x="2254250" y="1968500"/>
          <p14:tracePt t="8965" x="2247900" y="1962150"/>
          <p14:tracePt t="8982" x="2241550" y="1962150"/>
          <p14:tracePt t="8982" x="2235200" y="1968500"/>
          <p14:tracePt t="8999" x="2228850" y="1968500"/>
          <p14:tracePt t="9014" x="2235200" y="1968500"/>
          <p14:tracePt t="9066" x="2241550" y="1962150"/>
          <p14:tracePt t="9090" x="2247900" y="1968500"/>
          <p14:tracePt t="9106" x="2254250" y="1962150"/>
          <p14:tracePt t="9118" x="2260600" y="1962150"/>
          <p14:tracePt t="9126" x="2266950" y="1955800"/>
          <p14:tracePt t="9142" x="2273300" y="1949450"/>
          <p14:tracePt t="9158" x="2273300" y="1943100"/>
          <p14:tracePt t="9170" x="2279650" y="1936750"/>
          <p14:tracePt t="9186" x="2279650" y="1930400"/>
          <p14:tracePt t="9197" x="2279650" y="1924050"/>
          <p14:tracePt t="9214" x="2279650" y="1917700"/>
          <p14:tracePt t="9214" x="2273300" y="1905000"/>
          <p14:tracePt t="9233" x="2273300" y="1898650"/>
          <p14:tracePt t="9233" x="2266950" y="1892300"/>
          <p14:tracePt t="9249" x="2260600" y="1892300"/>
          <p14:tracePt t="9249" x="2254250" y="1885950"/>
          <p14:tracePt t="9266" x="2247900" y="1885950"/>
          <p14:tracePt t="9266" x="2235200" y="1879600"/>
          <p14:tracePt t="9283" x="2222500" y="1879600"/>
          <p14:tracePt t="9283" x="2184400" y="1879600"/>
          <p14:tracePt t="9299" x="2159000" y="1879600"/>
          <p14:tracePt t="9299" x="2127250" y="1879600"/>
          <p14:tracePt t="9316" x="2101850" y="1879600"/>
          <p14:tracePt t="9316" x="2063750" y="1885950"/>
          <p14:tracePt t="9333" x="2025650" y="1885950"/>
          <p14:tracePt t="9333" x="1987550" y="1885950"/>
          <p14:tracePt t="9351" x="1898650" y="1892300"/>
          <p14:tracePt t="9351" x="1854200" y="1898650"/>
          <p14:tracePt t="9367" x="1809750" y="1905000"/>
          <p14:tracePt t="9367" x="1758950" y="1911350"/>
          <p14:tracePt t="9383" x="1714500" y="1911350"/>
          <p14:tracePt t="9383" x="1663700" y="1911350"/>
          <p14:tracePt t="9400" x="1619250" y="1917700"/>
          <p14:tracePt t="9400" x="1568450" y="1911350"/>
          <p14:tracePt t="9400" x="1517650" y="1911350"/>
          <p14:tracePt t="9419" x="1473200" y="1905000"/>
          <p14:tracePt t="9431" x="1422400" y="1898650"/>
          <p14:tracePt t="9431" x="1320800" y="1873250"/>
          <p14:tracePt t="9451" x="1270000" y="1854200"/>
          <p14:tracePt t="9451" x="1225550" y="1828800"/>
          <p14:tracePt t="9467" x="1174750" y="1797050"/>
          <p14:tracePt t="9467" x="1130300" y="1765300"/>
          <p14:tracePt t="9483" x="1085850" y="1727200"/>
          <p14:tracePt t="9483" x="1041400" y="1682750"/>
          <p14:tracePt t="9483" x="1009650" y="1638300"/>
          <p14:tracePt t="9503" x="977900" y="1593850"/>
          <p14:tracePt t="9515" x="952500" y="1543050"/>
          <p14:tracePt t="9515" x="933450" y="1435100"/>
          <p14:tracePt t="9534" x="939800" y="1384300"/>
          <p14:tracePt t="9534" x="952500" y="1320800"/>
          <p14:tracePt t="9550" x="977900" y="1270000"/>
          <p14:tracePt t="9550" x="1009650" y="1212850"/>
          <p14:tracePt t="9567" x="1047750" y="1155700"/>
          <p14:tracePt t="9567" x="1098550" y="1104900"/>
          <p14:tracePt t="9584" x="1155700" y="1054100"/>
          <p14:tracePt t="9584" x="1289050" y="977900"/>
          <p14:tracePt t="9601" x="1365250" y="952500"/>
          <p14:tracePt t="9601" x="1441450" y="939800"/>
          <p14:tracePt t="9617" x="1530350" y="946150"/>
          <p14:tracePt t="9617" x="1612900" y="965200"/>
          <p14:tracePt t="9634" x="1695450" y="1003300"/>
          <p14:tracePt t="9634" x="1873250" y="1104900"/>
          <p14:tracePt t="9651" x="1955800" y="1168400"/>
          <p14:tracePt t="9651" x="2038350" y="1238250"/>
          <p14:tracePt t="9668" x="2114550" y="1308100"/>
          <p14:tracePt t="9668" x="2178050" y="1377950"/>
          <p14:tracePt t="9685" x="2241550" y="1441450"/>
          <p14:tracePt t="9685" x="2298700" y="1498600"/>
          <p14:tracePt t="9701" x="2343150" y="1549400"/>
          <p14:tracePt t="9701" x="2406650" y="1625600"/>
          <p14:tracePt t="9719" x="2432050" y="1657350"/>
          <p14:tracePt t="9719" x="2444750" y="1682750"/>
          <p14:tracePt t="9735" x="2457450" y="1708150"/>
          <p14:tracePt t="9735" x="2470150" y="1727200"/>
          <p14:tracePt t="9751" x="2482850" y="1752600"/>
          <p14:tracePt t="9751" x="2489200" y="1771650"/>
          <p14:tracePt t="9768" x="2501900" y="1790700"/>
          <p14:tracePt t="9768" x="2520950" y="1809750"/>
          <p14:tracePt t="9768" x="2540000" y="1828800"/>
          <p14:tracePt t="9787" x="2565400" y="1847850"/>
          <p14:tracePt t="9799" x="2603500" y="1860550"/>
          <p14:tracePt t="9799" x="2686050" y="1879600"/>
          <p14:tracePt t="9818" x="2736850" y="1885950"/>
          <p14:tracePt t="9818" x="2800350" y="1892300"/>
          <p14:tracePt t="9834" x="2863850" y="1898650"/>
          <p14:tracePt t="9834" x="2933700" y="1898650"/>
          <p14:tracePt t="9852" x="3016250" y="1905000"/>
          <p14:tracePt t="9852" x="3098800" y="1905000"/>
          <p14:tracePt t="9852" x="3194050" y="1911350"/>
          <p14:tracePt t="9871" x="3289300" y="1911350"/>
          <p14:tracePt t="9883" x="3390900" y="1917700"/>
          <p14:tracePt t="9883" x="3600450" y="1917700"/>
          <p14:tracePt t="9902" x="3708400" y="1911350"/>
          <p14:tracePt t="9902" x="3816350" y="1905000"/>
          <p14:tracePt t="9919" x="3924300" y="1898650"/>
          <p14:tracePt t="9919" x="4032250" y="1892300"/>
          <p14:tracePt t="9935" x="4133850" y="1879600"/>
          <p14:tracePt t="9935" x="4337050" y="1860550"/>
          <p14:tracePt t="9952" x="4438650" y="1847850"/>
          <p14:tracePt t="9952" x="4533900" y="1841500"/>
          <p14:tracePt t="9969" x="4629150" y="1835150"/>
          <p14:tracePt t="9969" x="4718050" y="1828800"/>
          <p14:tracePt t="9986" x="4806950" y="1822450"/>
          <p14:tracePt t="9986" x="4889500" y="1809750"/>
          <p14:tracePt t="10002" x="4978400" y="1803400"/>
          <p14:tracePt t="10002" x="5137150" y="1790700"/>
          <p14:tracePt t="10019" x="5213350" y="1778000"/>
          <p14:tracePt t="10019" x="5283200" y="1765300"/>
          <p14:tracePt t="10036" x="5346700" y="1758950"/>
          <p14:tracePt t="10036" x="5403850" y="1746250"/>
          <p14:tracePt t="10052" x="5461000" y="1739900"/>
          <p14:tracePt t="10052" x="5511800" y="1733550"/>
          <p14:tracePt t="10052" x="5556250" y="1727200"/>
          <p14:tracePt t="10071" x="5594350" y="1727200"/>
          <p14:tracePt t="10084" x="5632450" y="1727200"/>
          <p14:tracePt t="10084" x="5689600" y="1739900"/>
          <p14:tracePt t="10103" x="5715000" y="1746250"/>
          <p14:tracePt t="10103" x="5734050" y="1752600"/>
          <p14:tracePt t="10120" x="5746750" y="1765300"/>
          <p14:tracePt t="10120" x="5765800" y="1778000"/>
          <p14:tracePt t="10120" x="5772150" y="1784350"/>
          <p14:tracePt t="10139" x="5778500" y="1790700"/>
          <p14:tracePt t="10150" x="5784850" y="1803400"/>
          <p14:tracePt t="10150" x="5784850" y="1809750"/>
          <p14:tracePt t="10150" x="5784850" y="1822450"/>
          <p14:tracePt t="10171" x="5784850" y="1835150"/>
          <p14:tracePt t="10171" x="5778500" y="1847850"/>
          <p14:tracePt t="10188" x="5778500" y="1860550"/>
          <p14:tracePt t="10188" x="5772150" y="1866900"/>
          <p14:tracePt t="10203" x="5765800" y="1885950"/>
          <p14:tracePt t="10203" x="5765800" y="1892300"/>
          <p14:tracePt t="10220" x="5765800" y="1905000"/>
          <p14:tracePt t="10220" x="5759450" y="1917700"/>
          <p14:tracePt t="10236" x="5759450" y="1924050"/>
          <p14:tracePt t="10236" x="5759450" y="1943100"/>
          <p14:tracePt t="10253" x="5765800" y="1943100"/>
          <p14:tracePt t="10268" x="5772150" y="1955800"/>
          <p14:tracePt t="10285" x="5778500" y="1962150"/>
          <p14:tracePt t="10301" x="5784850" y="1968500"/>
          <p14:tracePt t="10301" x="5791200" y="1968500"/>
          <p14:tracePt t="10320" x="5797550" y="1981200"/>
          <p14:tracePt t="10335" x="5803900" y="1987550"/>
          <p14:tracePt t="10335" x="5803900" y="1993900"/>
          <p14:tracePt t="10353" x="5810250" y="2000250"/>
          <p14:tracePt t="10353" x="5810250" y="2006600"/>
          <p14:tracePt t="10371" x="5810250" y="2012950"/>
          <p14:tracePt t="10385" x="5816600" y="2019300"/>
          <p14:tracePt t="10402" x="5816600" y="2025650"/>
          <p14:tracePt t="10418" x="5816600" y="2032000"/>
          <p14:tracePt t="10435" x="5822950" y="2038350"/>
          <p14:tracePt t="10455" x="5822950" y="2044700"/>
          <p14:tracePt t="10469" x="5829300" y="2051050"/>
          <p14:tracePt t="10486" x="5829300" y="2057400"/>
          <p14:tracePt t="10502" x="5835650" y="2063750"/>
          <p14:tracePt t="10519" x="5842000" y="2070100"/>
          <p14:tracePt t="10536" x="5842000" y="2076450"/>
          <p14:tracePt t="10536" x="5848350" y="2089150"/>
          <p14:tracePt t="10554" x="5854700" y="2089150"/>
          <p14:tracePt t="10569" x="5861050" y="2101850"/>
          <p14:tracePt t="10586" x="5861050" y="2108200"/>
          <p14:tracePt t="10602" x="5867400" y="2114550"/>
          <p14:tracePt t="10602" x="5867400" y="2120900"/>
          <p14:tracePt t="10621" x="5867400" y="2133600"/>
          <p14:tracePt t="10636" x="5867400" y="2139950"/>
          <p14:tracePt t="10652" x="5867400" y="2146300"/>
          <p14:tracePt t="10652" x="5867400" y="2152650"/>
          <p14:tracePt t="10671" x="5873750" y="2165350"/>
          <p14:tracePt t="10687" x="5873750" y="2171700"/>
          <p14:tracePt t="10703" x="5880100" y="2178050"/>
          <p14:tracePt t="10719" x="5880100" y="2184400"/>
          <p14:tracePt t="10719" x="5880100" y="2197100"/>
          <p14:tracePt t="10740" x="5880100" y="2203450"/>
          <p14:tracePt t="10755" x="5886450" y="2209800"/>
          <p14:tracePt t="10771" x="5892800" y="2222500"/>
          <p14:tracePt t="10786" x="5899150" y="2228850"/>
          <p14:tracePt t="10803" x="5905500" y="2235200"/>
          <p14:tracePt t="10819" x="5911850" y="2241550"/>
          <p14:tracePt t="10837" x="5918200" y="2241550"/>
          <p14:tracePt t="10853" x="5924550" y="2235200"/>
          <p14:tracePt t="10870" x="5924550" y="2228850"/>
          <p14:tracePt t="10886" x="5930900" y="2228850"/>
          <p14:tracePt t="10934" x="5930900" y="2235200"/>
          <p14:tracePt t="10994" x="5930900" y="2241550"/>
          <p14:tracePt t="11010" x="5924550" y="2247900"/>
          <p14:tracePt t="11062" x="5924550" y="2241550"/>
          <p14:tracePt t="11114" x="5930900" y="2235200"/>
          <p14:tracePt t="11151" x="5924550" y="2235200"/>
          <p14:tracePt t="11191" x="5918200" y="2235200"/>
          <p14:tracePt t="11206" x="5911850" y="2235200"/>
          <p14:tracePt t="11219" x="5905500" y="2235200"/>
          <p14:tracePt t="11234" x="5899150" y="2241550"/>
          <p14:tracePt t="11251" x="5892800" y="2241550"/>
          <p14:tracePt t="11266" x="5886450" y="2247900"/>
          <p14:tracePt t="11279" x="5880100" y="2241550"/>
          <p14:tracePt t="11319" x="5886450" y="2228850"/>
          <p14:tracePt t="11330" x="5892800" y="2222500"/>
          <p14:tracePt t="11346" x="5899150" y="2222500"/>
          <p14:tracePt t="11363" x="5905500" y="2222500"/>
          <p14:tracePt t="11378" x="5911850" y="2222500"/>
          <p14:tracePt t="11391" x="5918200" y="2222500"/>
          <p14:tracePt t="11407" x="5924550" y="2228850"/>
          <p14:tracePt t="11430" x="5930900" y="2235200"/>
          <p14:tracePt t="11475" x="5937250" y="2235200"/>
          <p14:tracePt t="11518" x="5943600" y="2235200"/>
          <p14:tracePt t="11543" x="5949950" y="2235200"/>
          <p14:tracePt t="11559" x="5956300" y="2241550"/>
          <p14:tracePt t="11566" x="5962650" y="2235200"/>
          <p14:tracePt t="11579" x="5975350" y="2228850"/>
          <p14:tracePt t="11595" x="5981700" y="2228850"/>
          <p14:tracePt t="11611" x="5988050" y="2222500"/>
          <p14:tracePt t="11627" x="5988050" y="2228850"/>
          <p14:tracePt t="11679" x="5981700" y="2235200"/>
          <p14:tracePt t="11691" x="5981700" y="2241550"/>
          <p14:tracePt t="11698" x="5975350" y="2247900"/>
          <p14:tracePt t="11707" x="5975350" y="2254250"/>
          <p14:tracePt t="11707" x="5969000" y="2254250"/>
          <p14:tracePt t="11724" x="5969000" y="2260600"/>
          <p14:tracePt t="11740" x="5962650" y="2266950"/>
          <p14:tracePt t="11756" x="5956300" y="2273300"/>
          <p14:tracePt t="11773" x="5956300" y="2279650"/>
          <p14:tracePt t="11791" x="5962650" y="2279650"/>
          <p14:tracePt t="11835" x="5969000" y="2286000"/>
          <p14:tracePt t="11867" x="5975350" y="2292350"/>
          <p14:tracePt t="11931" x="5981700" y="2292350"/>
          <p14:tracePt t="12006" x="5988050" y="2292350"/>
          <p14:tracePt t="12022" x="5994400" y="2298700"/>
          <p14:tracePt t="12047" x="6000750" y="2292350"/>
          <p14:tracePt t="12075" x="6007100" y="2292350"/>
          <p14:tracePt t="12106" x="6013450" y="2286000"/>
          <p14:tracePt t="12127" x="6019800" y="2279650"/>
          <p14:tracePt t="12178" x="6026150" y="2273300"/>
          <p14:tracePt t="12211" x="6026150" y="2266950"/>
          <p14:tracePt t="12247" x="6032500" y="2266950"/>
          <p14:tracePt t="12287" x="6038850" y="2266950"/>
          <p14:tracePt t="12331" x="6045200" y="2260600"/>
          <p14:tracePt t="12351" x="6045200" y="2254250"/>
          <p14:tracePt t="12367" x="6051550" y="2254250"/>
          <p14:tracePt t="12382" x="6057900" y="2247900"/>
          <p14:tracePt t="12399" x="6070600" y="2241550"/>
          <p14:tracePt t="12411" x="6076950" y="2235200"/>
          <p14:tracePt t="12427" x="6083300" y="2228850"/>
          <p14:tracePt t="12443" x="6089650" y="2228850"/>
          <p14:tracePt t="12459" x="6096000" y="2228850"/>
          <p14:tracePt t="12479" x="6102350" y="2228850"/>
          <p14:tracePt t="12495" x="6108700" y="2228850"/>
          <p14:tracePt t="12530" x="6121400" y="2228850"/>
          <p14:tracePt t="12555" x="6127750" y="2228850"/>
          <p14:tracePt t="12587" x="6134100" y="2228850"/>
          <p14:tracePt t="12607" x="6140450" y="2228850"/>
          <p14:tracePt t="12623" x="6146800" y="2228850"/>
          <p14:tracePt t="12647" x="6153150" y="2235200"/>
          <p14:tracePt t="12675" x="6153150" y="2228850"/>
          <p14:tracePt t="12711" x="6159500" y="2228850"/>
          <p14:tracePt t="12803" x="6165850" y="2228850"/>
          <p14:tracePt t="12839" x="6172200" y="2222500"/>
          <p14:tracePt t="12887" x="6178550" y="2222500"/>
          <p14:tracePt t="12907" x="6184900" y="2216150"/>
          <p14:tracePt t="12931" x="6191250" y="2216150"/>
          <p14:tracePt t="12947" x="6191250" y="2222500"/>
          <p14:tracePt t="12967" x="6197600" y="2216150"/>
          <p14:tracePt t="13011" x="6203950" y="2222500"/>
          <p14:tracePt t="13034" x="6210300" y="2222500"/>
          <p14:tracePt t="13067" x="6210300" y="2228850"/>
          <p14:tracePt t="13087" x="6216650" y="2228850"/>
          <p14:tracePt t="13119" x="6223000" y="2228850"/>
          <p14:tracePt t="13139" x="6229350" y="2222500"/>
          <p14:tracePt t="13163" x="6235700" y="2222500"/>
          <p14:tracePt t="13188" x="6242050" y="2222500"/>
          <p14:tracePt t="13199" x="6248400" y="2228850"/>
          <p14:tracePt t="13223" x="6254750" y="2222500"/>
          <p14:tracePt t="13247" x="6254750" y="2228850"/>
          <p14:tracePt t="13291" x="6261100" y="2235200"/>
          <p14:tracePt t="13307" x="6261100" y="2241550"/>
          <p14:tracePt t="13319" x="6267450" y="2241550"/>
          <p14:tracePt t="13343" x="6273800" y="2241550"/>
          <p14:tracePt t="13367" x="6280150" y="2241550"/>
          <p14:tracePt t="13387" x="6286500" y="2241550"/>
          <p14:tracePt t="13420" x="6292850" y="2241550"/>
          <p14:tracePt t="13431" x="6299200" y="2241550"/>
          <p14:tracePt t="13447" x="6305550" y="2247900"/>
          <p14:tracePt t="13471" x="6311900" y="2241550"/>
          <p14:tracePt t="13487" x="6318250" y="2241550"/>
          <p14:tracePt t="13507" x="6324600" y="2241550"/>
          <p14:tracePt t="13531" x="6330950" y="2241550"/>
          <p14:tracePt t="13551" x="6330950" y="2235200"/>
          <p14:tracePt t="13575" x="6337300" y="2235200"/>
          <p14:tracePt t="13599" x="6343650" y="2241550"/>
          <p14:tracePt t="13611" x="6350000" y="2241550"/>
          <p14:tracePt t="13635" x="6356350" y="2235200"/>
          <p14:tracePt t="13711" x="6356350" y="2241550"/>
          <p14:tracePt t="13927" x="6362700" y="2247900"/>
          <p14:tracePt t="14027" x="6356350" y="2254250"/>
          <p14:tracePt t="14087" x="6356350" y="2247900"/>
          <p14:tracePt t="14151" x="6350000" y="2241550"/>
          <p14:tracePt t="14219" x="6350000" y="2247900"/>
          <p14:tracePt t="14319" x="6350000" y="2241550"/>
          <p14:tracePt t="14407" x="6350000" y="2235200"/>
          <p14:tracePt t="14447" x="6350000" y="2241550"/>
          <p14:tracePt t="14507" x="6350000" y="2247900"/>
          <p14:tracePt t="14543" x="6343650" y="2254250"/>
          <p14:tracePt t="14663" x="6350000" y="2254250"/>
          <p14:tracePt t="14871" x="6350000" y="2260600"/>
          <p14:tracePt t="14927" x="6343650" y="2260600"/>
          <p14:tracePt t="14987" x="6337300" y="2260600"/>
          <p14:tracePt t="15031" x="6337300" y="2266950"/>
          <p14:tracePt t="15075" x="6337300" y="2260600"/>
          <p14:tracePt t="15203" x="6343650" y="2260600"/>
          <p14:tracePt t="15227" x="6350000" y="2254250"/>
          <p14:tracePt t="15263" x="6356350" y="2254250"/>
          <p14:tracePt t="15292" x="6350000" y="2260600"/>
          <p14:tracePt t="15375" x="6343650" y="2260600"/>
          <p14:tracePt t="15459" x="6337300" y="2266950"/>
          <p14:tracePt t="15479" x="6343650" y="2260600"/>
          <p14:tracePt t="15640" x="6350000" y="2260600"/>
          <p14:tracePt t="15683" x="6350000" y="2254250"/>
          <p14:tracePt t="15719" x="6350000" y="2260600"/>
          <p14:tracePt t="15795" x="6356350" y="2260600"/>
          <p14:tracePt t="15907" x="6362700" y="2254250"/>
          <p14:tracePt t="16292" x="6369050" y="2247900"/>
          <p14:tracePt t="16308" x="6375400" y="2247900"/>
          <p14:tracePt t="16412" x="6381750" y="2254250"/>
          <p14:tracePt t="16464" x="6375400" y="2254250"/>
          <p14:tracePt t="16576" x="6381750" y="2254250"/>
          <p14:tracePt t="16620" x="6388100" y="2260600"/>
          <p14:tracePt t="16900" x="6388100" y="2266950"/>
          <p14:tracePt t="16936" x="6394450" y="2260600"/>
          <p14:tracePt t="17023" x="6394450" y="2266950"/>
          <p14:tracePt t="17168" x="6394450" y="2260600"/>
          <p14:tracePt t="17228" x="6394450" y="2266950"/>
          <p14:tracePt t="17264" x="6394450" y="2260600"/>
          <p14:tracePt t="17312" x="6394450" y="2266950"/>
          <p14:tracePt t="17332" x="6388100" y="2266950"/>
          <p14:tracePt t="17452" x="6394450" y="2266950"/>
          <p14:tracePt t="17492" x="6400800" y="2260600"/>
          <p14:tracePt t="17640" x="6407150" y="2254250"/>
          <p14:tracePt t="17743" x="6407150" y="2260600"/>
          <p14:tracePt t="17920" x="6407150" y="2266950"/>
          <p14:tracePt t="17992" x="6400800" y="2260600"/>
          <p14:tracePt t="18024" x="6400800" y="2254250"/>
          <p14:tracePt t="18112" x="6400800" y="2260600"/>
          <p14:tracePt t="18164" x="6407150" y="2260600"/>
          <p14:tracePt t="18420" x="6400800" y="2254250"/>
          <p14:tracePt t="18480" x="6400800" y="2260600"/>
          <p14:tracePt t="18503" x="6407150" y="2260600"/>
          <p14:tracePt t="18564" x="6400800" y="2266950"/>
          <p14:tracePt t="18640" x="6400800" y="2260600"/>
          <p14:tracePt t="18661" x="6400800" y="2254250"/>
          <p14:tracePt t="18712" x="6407150" y="2260600"/>
          <p14:tracePt t="18720" x="6400800" y="2260600"/>
          <p14:tracePt t="18848" x="6400800" y="2266950"/>
          <p14:tracePt t="18880" x="6400800" y="2273300"/>
          <p14:tracePt t="19096" x="6394450" y="2273300"/>
          <p14:tracePt t="19120" x="6388100" y="2273300"/>
          <p14:tracePt t="19216" x="6388100" y="2266950"/>
          <p14:tracePt t="19244" x="6381750" y="2266950"/>
          <p14:tracePt t="19261" x="6375400" y="2260600"/>
          <p14:tracePt t="19284" x="6375400" y="2266950"/>
          <p14:tracePt t="19304" x="6375400" y="2260600"/>
          <p14:tracePt t="19344" x="6381750" y="2260600"/>
          <p14:tracePt t="19372" x="6375400" y="2260600"/>
          <p14:tracePt t="19480" x="6375400" y="2254250"/>
          <p14:tracePt t="19584" x="6369050" y="2247900"/>
          <p14:tracePt t="19612" x="6362700" y="2247900"/>
          <p14:tracePt t="19628" x="6356350" y="2247900"/>
          <p14:tracePt t="19644" x="6350000" y="2241550"/>
          <p14:tracePt t="19654" x="6343650" y="2247900"/>
          <p14:tracePt t="19654" x="6337300" y="2241550"/>
          <p14:tracePt t="19669" x="6324600" y="2241550"/>
          <p14:tracePt t="19669" x="6318250" y="2241550"/>
          <p14:tracePt t="19669" x="6305550" y="2241550"/>
          <p14:tracePt t="19689" x="6292850" y="2241550"/>
          <p14:tracePt t="19700" x="6273800" y="2241550"/>
          <p14:tracePt t="19700" x="6248400" y="2241550"/>
          <p14:tracePt t="19700" x="6223000" y="2235200"/>
          <p14:tracePt t="19722" x="6197600" y="2235200"/>
          <p14:tracePt t="19722" x="6159500" y="2235200"/>
          <p14:tracePt t="19736" x="6115050" y="2241550"/>
          <p14:tracePt t="19736" x="6064250" y="2241550"/>
          <p14:tracePt t="19752" x="6007100" y="2241550"/>
          <p14:tracePt t="19962" x="3898900" y="2216150"/>
          <p14:tracePt t="19969" x="3886200" y="2222500"/>
          <p14:tracePt t="19969" x="3873500" y="2235200"/>
          <p14:tracePt t="19987" x="3854450" y="2247900"/>
          <p14:tracePt t="19987" x="3835400" y="2260600"/>
          <p14:tracePt t="20004" x="3822700" y="2266950"/>
          <p14:tracePt t="20004" x="3797300" y="2292350"/>
          <p14:tracePt t="20020" x="3784600" y="2305050"/>
          <p14:tracePt t="20020" x="3778250" y="2317750"/>
          <p14:tracePt t="20038" x="3771900" y="2330450"/>
          <p14:tracePt t="20038" x="3759200" y="2336800"/>
          <p14:tracePt t="20054" x="3752850" y="2349500"/>
          <p14:tracePt t="20054" x="3740150" y="2362200"/>
          <p14:tracePt t="20070" x="3733800" y="2368550"/>
          <p14:tracePt t="20070" x="3721100" y="2381250"/>
          <p14:tracePt t="20070" x="3708400" y="2387600"/>
          <p14:tracePt t="20089" x="3695700" y="2400300"/>
          <p14:tracePt t="20102" x="3683000" y="2406650"/>
          <p14:tracePt t="20102" x="3651250" y="2425700"/>
          <p14:tracePt t="20121" x="3638550" y="2432050"/>
          <p14:tracePt t="20121" x="3619500" y="2438400"/>
          <p14:tracePt t="20137" x="3606800" y="2438400"/>
          <p14:tracePt t="20137" x="3587750" y="2444750"/>
          <p14:tracePt t="20154" x="3575050" y="2444750"/>
          <p14:tracePt t="20154" x="3556000" y="2444750"/>
          <p14:tracePt t="20154" x="3543300" y="2438400"/>
          <p14:tracePt t="20173" x="3524250" y="2432050"/>
          <p14:tracePt t="20185" x="3505200" y="2425700"/>
          <p14:tracePt t="20185" x="3467100" y="2406650"/>
          <p14:tracePt t="20206" x="3441700" y="2400300"/>
          <p14:tracePt t="20206" x="3422650" y="2387600"/>
          <p14:tracePt t="20221" x="3397250" y="2381250"/>
          <p14:tracePt t="20221" x="3371850" y="2368550"/>
          <p14:tracePt t="20238" x="3346450" y="2362200"/>
          <p14:tracePt t="20238" x="3289300" y="2343150"/>
          <p14:tracePt t="20254" x="3263900" y="2330450"/>
          <p14:tracePt t="20254" x="3232150" y="2317750"/>
          <p14:tracePt t="20271" x="3206750" y="2305050"/>
          <p14:tracePt t="20271" x="3181350" y="2286000"/>
          <p14:tracePt t="20288" x="3155950" y="2266950"/>
          <p14:tracePt t="20288" x="3136900" y="2247900"/>
          <p14:tracePt t="20305" x="3117850" y="2228850"/>
          <p14:tracePt t="20305" x="3098800" y="2178050"/>
          <p14:tracePt t="20322" x="3092450" y="2152650"/>
          <p14:tracePt t="20322" x="3092450" y="2120900"/>
          <p14:tracePt t="20338" x="3098800" y="2095500"/>
          <p14:tracePt t="20338" x="3105150" y="2063750"/>
          <p14:tracePt t="20355" x="3124200" y="2032000"/>
          <p14:tracePt t="20355" x="3136900" y="2000250"/>
          <p14:tracePt t="20355" x="3162300" y="1968500"/>
          <p14:tracePt t="20374" x="3194050" y="1936750"/>
          <p14:tracePt t="20386" x="3225800" y="1905000"/>
          <p14:tracePt t="20386" x="3302000" y="1847850"/>
          <p14:tracePt t="20405" x="3346450" y="1822450"/>
          <p14:tracePt t="20405" x="3390900" y="1797050"/>
          <p14:tracePt t="20422" x="3441700" y="1778000"/>
          <p14:tracePt t="20422" x="3492500" y="1758950"/>
          <p14:tracePt t="20438" x="3536950" y="1746250"/>
          <p14:tracePt t="20438" x="3587750" y="1733550"/>
          <p14:tracePt t="20438" x="3638550" y="1727200"/>
          <p14:tracePt t="20457" x="3689350" y="1727200"/>
          <p14:tracePt t="20470" x="3740150" y="1727200"/>
          <p14:tracePt t="20470" x="3835400" y="1746250"/>
          <p14:tracePt t="20489" x="3886200" y="1758950"/>
          <p14:tracePt t="20489" x="3930650" y="1778000"/>
          <p14:tracePt t="20506" x="3975100" y="1803400"/>
          <p14:tracePt t="20506" x="4013200" y="1828800"/>
          <p14:tracePt t="20522" x="4057650" y="1854200"/>
          <p14:tracePt t="20522" x="4095750" y="1885950"/>
          <p14:tracePt t="20522" x="4127500" y="1911350"/>
          <p14:tracePt t="20541" x="4159250" y="1936750"/>
          <p14:tracePt t="20541" x="4184650" y="1968500"/>
          <p14:tracePt t="20556" x="4203700" y="1987550"/>
          <p14:tracePt t="20556" x="4222750" y="2012950"/>
          <p14:tracePt t="20572" x="4229100" y="2038350"/>
          <p14:tracePt t="20572" x="4229100" y="2057400"/>
          <p14:tracePt t="20589" x="4222750" y="2076450"/>
          <p14:tracePt t="20589" x="4216400" y="2095500"/>
          <p14:tracePt t="20606" x="4203700" y="2114550"/>
          <p14:tracePt t="20606" x="4159250" y="2152650"/>
          <p14:tracePt t="20622" x="4133850" y="2171700"/>
          <p14:tracePt t="20622" x="4102100" y="2190750"/>
          <p14:tracePt t="20639" x="4070350" y="2216150"/>
          <p14:tracePt t="20639" x="4038600" y="2235200"/>
          <p14:tracePt t="20656" x="4000500" y="2254250"/>
          <p14:tracePt t="20656" x="3962400" y="2273300"/>
          <p14:tracePt t="20673" x="3879850" y="2305050"/>
          <p14:tracePt t="20673" x="3835400" y="2324100"/>
          <p14:tracePt t="20690" x="3797300" y="2336800"/>
          <p14:tracePt t="20690" x="3752850" y="2349500"/>
          <p14:tracePt t="20706" x="3714750" y="2362200"/>
          <p14:tracePt t="20706" x="3683000" y="2374900"/>
          <p14:tracePt t="20723" x="3651250" y="2381250"/>
          <p14:tracePt t="20723" x="3625850" y="2387600"/>
          <p14:tracePt t="20723" x="3600450" y="2387600"/>
          <p14:tracePt t="20742" x="3581400" y="2393950"/>
          <p14:tracePt t="20742" x="3562350" y="2393950"/>
          <p14:tracePt t="20759" x="3549650" y="2387600"/>
          <p14:tracePt t="20759" x="3543300" y="2381250"/>
          <p14:tracePt t="20774" x="3536950" y="2374900"/>
          <p14:tracePt t="20774" x="3530600" y="2368550"/>
          <p14:tracePt t="20790" x="3530600" y="2355850"/>
          <p14:tracePt t="20790" x="3530600" y="2349500"/>
          <p14:tracePt t="20790" x="3536950" y="2336800"/>
          <p14:tracePt t="20808" x="3536950" y="2330450"/>
          <p14:tracePt t="20821" x="3543300" y="2317750"/>
          <p14:tracePt t="20821" x="3549650" y="2311400"/>
          <p14:tracePt t="20821" x="3556000" y="2305050"/>
          <p14:tracePt t="20842" x="3562350" y="2298700"/>
          <p14:tracePt t="20842" x="3568700" y="2298700"/>
          <p14:tracePt t="20857" x="3581400" y="2292350"/>
          <p14:tracePt t="20857" x="3587750" y="2292350"/>
          <p14:tracePt t="20873" x="3594100" y="2286000"/>
          <p14:tracePt t="20888" x="3600450" y="2286000"/>
          <p14:tracePt t="20888" x="3606800" y="2286000"/>
          <p14:tracePt t="20888" x="3613150" y="2286000"/>
          <p14:tracePt t="20909" x="3619500" y="2286000"/>
          <p14:tracePt t="20921" x="3625850" y="2292350"/>
          <p14:tracePt t="20921" x="3632200" y="2298700"/>
          <p14:tracePt t="20940" x="3638550" y="2298700"/>
          <p14:tracePt t="20940" x="3644900" y="2305050"/>
          <p14:tracePt t="20957" x="3651250" y="2305050"/>
          <p14:tracePt t="20957" x="3663950" y="2311400"/>
          <p14:tracePt t="20974" x="3670300" y="2311400"/>
          <p14:tracePt t="20974" x="3676650" y="2311400"/>
          <p14:tracePt t="20990" x="3689350" y="2317750"/>
          <p14:tracePt t="20990" x="3695700" y="2317750"/>
          <p14:tracePt t="21006" x="3702050" y="2317750"/>
          <p14:tracePt t="21006" x="3708400" y="2317750"/>
          <p14:tracePt t="21024" x="3714750" y="2324100"/>
          <p14:tracePt t="21024" x="3721100" y="2324100"/>
          <p14:tracePt t="21042" x="3727450" y="2330450"/>
          <p14:tracePt t="21056" x="3733800" y="2330450"/>
          <p14:tracePt t="21072" x="3740150" y="2336800"/>
          <p14:tracePt t="21089" x="3746500" y="2336800"/>
          <p14:tracePt t="21106" x="3752850" y="2343150"/>
          <p14:tracePt t="21122" x="3752850" y="2349500"/>
          <p14:tracePt t="21161" x="3759200" y="2349500"/>
          <p14:tracePt t="21213" x="3765550" y="2349500"/>
          <p14:tracePt t="21237" x="3771900" y="2343150"/>
          <p14:tracePt t="21253" x="3778250" y="2343150"/>
          <p14:tracePt t="21272" x="3784600" y="2343150"/>
          <p14:tracePt t="21372" x="3778250" y="2355850"/>
          <p14:tracePt t="21393" x="3771900" y="2362200"/>
          <p14:tracePt t="21433" x="3778250" y="2362200"/>
          <p14:tracePt t="21501" x="3778250" y="2368550"/>
          <p14:tracePt t="21521" x="3784600" y="2362200"/>
          <p14:tracePt t="21597" x="3790950" y="2355850"/>
          <p14:tracePt t="21629" x="3790950" y="2349500"/>
          <p14:tracePt t="21640" x="3797300" y="2349500"/>
          <p14:tracePt t="21656" x="3803650" y="2349500"/>
          <p14:tracePt t="21672" x="3810000" y="2343150"/>
          <p14:tracePt t="21689" x="3816350" y="2336800"/>
          <p14:tracePt t="21709" x="3822700" y="2330450"/>
          <p14:tracePt t="21733" x="3829050" y="2330450"/>
          <p14:tracePt t="21889" x="3829050" y="2336800"/>
          <p14:tracePt t="22016" x="3822700" y="2336800"/>
          <p14:tracePt t="22077" x="3816350" y="2336800"/>
          <p14:tracePt t="22101" x="3810000" y="2343150"/>
          <p14:tracePt t="22121" x="3803650" y="2349500"/>
          <p14:tracePt t="22145" x="3803650" y="2355850"/>
          <p14:tracePt t="22169" x="3810000" y="2355850"/>
          <p14:tracePt t="22197" x="3816350" y="2355850"/>
          <p14:tracePt t="22213" x="3822700" y="2355850"/>
          <p14:tracePt t="22229" x="3829050" y="2355850"/>
          <p14:tracePt t="22249" x="3822700" y="2362200"/>
          <p14:tracePt t="22317" x="3829050" y="2368550"/>
          <p14:tracePt t="22413" x="3835400" y="2368550"/>
          <p14:tracePt t="22473" x="3841750" y="2362200"/>
          <p14:tracePt t="22497" x="3848100" y="2362200"/>
          <p14:tracePt t="22513" x="3854450" y="2362200"/>
          <p14:tracePt t="22533" x="3860800" y="2362200"/>
          <p14:tracePt t="22564" x="3860800" y="2368550"/>
          <p14:tracePt t="22625" x="3867150" y="2368550"/>
          <p14:tracePt t="22669" x="3873500" y="2362200"/>
          <p14:tracePt t="22709" x="3873500" y="2355850"/>
          <p14:tracePt t="22737" x="3879850" y="2355850"/>
          <p14:tracePt t="22761" x="3886200" y="2355850"/>
          <p14:tracePt t="22781" x="3892550" y="2355850"/>
          <p14:tracePt t="22805" x="3898900" y="2355850"/>
          <p14:tracePt t="22825" x="3905250" y="2349500"/>
          <p14:tracePt t="22841" x="3911600" y="2343150"/>
          <p14:tracePt t="22857" x="3917950" y="2343150"/>
          <p14:tracePt t="22866" x="3930650" y="2336800"/>
          <p14:tracePt t="22878" x="3937000" y="2330450"/>
          <p14:tracePt t="22878" x="3956050" y="2330450"/>
          <p14:tracePt t="22897" x="3968750" y="2324100"/>
          <p14:tracePt t="22897" x="3981450" y="2324100"/>
          <p14:tracePt t="22914" x="3994150" y="2330450"/>
          <p14:tracePt t="22914" x="4006850" y="2330450"/>
          <p14:tracePt t="22931" x="4019550" y="2336800"/>
          <p14:tracePt t="22931" x="4032250" y="2336800"/>
          <p14:tracePt t="22947" x="4044950" y="2343150"/>
          <p14:tracePt t="22947" x="4070350" y="2343150"/>
          <p14:tracePt t="22964" x="4089400" y="2349500"/>
          <p14:tracePt t="22964" x="4108450" y="2349500"/>
          <p14:tracePt t="22980" x="4127500" y="2343150"/>
          <p14:tracePt t="22980" x="4146550" y="2343150"/>
          <p14:tracePt t="22997" x="4171950" y="2343150"/>
          <p14:tracePt t="22997" x="4216400" y="2330450"/>
          <p14:tracePt t="23015" x="4241800" y="2330450"/>
          <p14:tracePt t="23015" x="4267200" y="2324100"/>
          <p14:tracePt t="23031" x="4292600" y="2324100"/>
          <p14:tracePt t="23031" x="4324350" y="2317750"/>
          <p14:tracePt t="23047" x="4356100" y="2311400"/>
          <p14:tracePt t="23047" x="4387850" y="2311400"/>
          <p14:tracePt t="23064" x="4419600" y="2311400"/>
          <p14:tracePt t="23064" x="4457700" y="2305050"/>
          <p14:tracePt t="23082" x="4533900" y="2305050"/>
          <p14:tracePt t="23082" x="4572000" y="2298700"/>
          <p14:tracePt t="23098" x="4610100" y="2298700"/>
          <p14:tracePt t="23098" x="4654550" y="2298700"/>
          <p14:tracePt t="23115" x="4699000" y="2298700"/>
          <p14:tracePt t="23115" x="4743450" y="2292350"/>
          <p14:tracePt t="23115" x="4787900" y="2292350"/>
          <p14:tracePt t="23133" x="4838700" y="2286000"/>
          <p14:tracePt t="23146" x="4889500" y="2286000"/>
          <p14:tracePt t="23146" x="4997450" y="2286000"/>
          <p14:tracePt t="23167" x="5048250" y="2279650"/>
          <p14:tracePt t="23167" x="5105400" y="2279650"/>
          <p14:tracePt t="23182" x="5162550" y="2279650"/>
          <p14:tracePt t="23182" x="5213350" y="2279650"/>
          <p14:tracePt t="23198" x="5270500" y="2273300"/>
          <p14:tracePt t="23198" x="5321300" y="2273300"/>
          <p14:tracePt t="23215" x="5378450" y="2273300"/>
          <p14:tracePt t="23215" x="5429250" y="2266950"/>
          <p14:tracePt t="23215" x="5486400" y="2266950"/>
          <p14:tracePt t="23234" x="5537200" y="2260600"/>
          <p14:tracePt t="23246" x="5588000" y="2260600"/>
          <p14:tracePt t="23246" x="5695950" y="2254250"/>
          <p14:tracePt t="23265" x="5746750" y="2247900"/>
          <p14:tracePt t="23265" x="5797550" y="2241550"/>
          <p14:tracePt t="23281" x="5842000" y="2235200"/>
          <p14:tracePt t="23281" x="5886450" y="2235200"/>
          <p14:tracePt t="23298" x="5930900" y="2235200"/>
          <p14:tracePt t="23298" x="6013450" y="2222500"/>
          <p14:tracePt t="23315" x="6051550" y="2216150"/>
          <p14:tracePt t="23315" x="6083300" y="2216150"/>
          <p14:tracePt t="23332" x="6121400" y="2216150"/>
          <p14:tracePt t="23332" x="6153150" y="2209800"/>
          <p14:tracePt t="23349" x="6184900" y="2203450"/>
          <p14:tracePt t="23349" x="6210300" y="2203450"/>
          <p14:tracePt t="23365" x="6242050" y="2203450"/>
          <p14:tracePt t="23365" x="6292850" y="2197100"/>
          <p14:tracePt t="23382" x="6311900" y="2197100"/>
          <p14:tracePt t="23382" x="6330950" y="2203450"/>
          <p14:tracePt t="23398" x="6350000" y="2209800"/>
          <p14:tracePt t="23398" x="6369050" y="2209800"/>
          <p14:tracePt t="23416" x="6388100" y="2209800"/>
          <p14:tracePt t="23416" x="6400800" y="2209800"/>
          <p14:tracePt t="23416" x="6413500" y="2216150"/>
          <p14:tracePt t="23434" x="6426200" y="2216150"/>
          <p14:tracePt t="23447" x="6438900" y="2216150"/>
          <p14:tracePt t="23447" x="6464300" y="2222500"/>
          <p14:tracePt t="23466" x="6477000" y="2228850"/>
          <p14:tracePt t="23466" x="6483350" y="2228850"/>
          <p14:tracePt t="23482" x="6489700" y="2235200"/>
          <p14:tracePt t="23482" x="6496050" y="2235200"/>
          <p14:tracePt t="23499" x="6502400" y="2235200"/>
          <p14:tracePt t="23514" x="6496050" y="2241550"/>
          <p14:tracePt t="23549" x="6496050" y="2247900"/>
          <p14:tracePt t="23554" x="6489700" y="2254250"/>
          <p14:tracePt t="23578" x="6489700" y="2260600"/>
          <p14:tracePt t="23585" x="6483350" y="2266950"/>
          <p14:tracePt t="23602" x="6483350" y="2273300"/>
          <p14:tracePt t="23621" x="6477000" y="2266950"/>
          <p14:tracePt t="23662" x="6477000" y="2260600"/>
          <p14:tracePt t="23673" x="6470650" y="2254250"/>
          <p14:tracePt t="23689" x="6464300" y="2254250"/>
          <p14:tracePt t="23705" x="6457950" y="2254250"/>
          <p14:tracePt t="23721" x="6451600" y="2254250"/>
          <p14:tracePt t="23734" x="6445250" y="2260600"/>
          <p14:tracePt t="23757" x="6445250" y="2266950"/>
          <p14:tracePt t="23773" x="6438900" y="2273300"/>
          <p14:tracePt t="23794" x="6432550" y="2279650"/>
          <p14:tracePt t="23825" x="6432550" y="2273300"/>
          <p14:tracePt t="23862" x="6432550" y="2266950"/>
          <p14:tracePt t="23885" x="6432550" y="2273300"/>
          <p14:tracePt t="24021" x="6426200" y="2273300"/>
          <p14:tracePt t="24057" x="6419850" y="2266950"/>
          <p14:tracePt t="24089" x="6413500" y="2260600"/>
          <p14:tracePt t="24109" x="6407150" y="2254250"/>
          <p14:tracePt t="24125" x="6400800" y="2247900"/>
          <p14:tracePt t="24142" x="6394450" y="2241550"/>
          <p14:tracePt t="24153" x="6388100" y="2241550"/>
          <p14:tracePt t="24169" x="6381750" y="2241550"/>
          <p14:tracePt t="24187" x="6375400" y="2241550"/>
          <p14:tracePt t="24209" x="6381750" y="2247900"/>
          <p14:tracePt t="24253" x="6375400" y="2247900"/>
          <p14:tracePt t="24321" x="6369050" y="2247900"/>
          <p14:tracePt t="24341" x="6362700" y="2247900"/>
          <p14:tracePt t="24365" x="6356350" y="2247900"/>
          <p14:tracePt t="24394" x="6350000" y="2247900"/>
          <p14:tracePt t="24409" x="6343650" y="2247900"/>
          <p14:tracePt t="24425" x="6337300" y="2247900"/>
          <p14:tracePt t="24449" x="6330950" y="2247900"/>
          <p14:tracePt t="24477" x="6324600" y="2247900"/>
          <p14:tracePt t="24509" x="6318250" y="2247900"/>
          <p14:tracePt t="24530" x="6311900" y="2254250"/>
          <p14:tracePt t="24621" x="6305550" y="2260600"/>
          <p14:tracePt t="24709" x="6299200" y="2260600"/>
          <p14:tracePt t="24726" x="6292850" y="2260600"/>
          <p14:tracePt t="24741" x="6286500" y="2260600"/>
          <p14:tracePt t="24754" x="6280150" y="2260600"/>
          <p14:tracePt t="24770" x="6273800" y="2260600"/>
          <p14:tracePt t="24785" x="6267450" y="2254250"/>
          <p14:tracePt t="24829" x="6267450" y="2247900"/>
          <p14:tracePt t="24874" x="6267450" y="2241550"/>
          <p14:tracePt t="24897" x="6267450" y="2235200"/>
          <p14:tracePt t="24922" x="6273800" y="2235200"/>
          <p14:tracePt t="24966" x="6280150" y="2228850"/>
          <p14:tracePt t="24994" x="6286500" y="2228850"/>
          <p14:tracePt t="25018" x="6292850" y="2228850"/>
          <p14:tracePt t="25046" x="6305550" y="2228850"/>
          <p14:tracePt t="25063" x="6311900" y="2228850"/>
          <p14:tracePt t="25069" x="6318250" y="2228850"/>
          <p14:tracePt t="25085" x="6324600" y="2228850"/>
          <p14:tracePt t="25094" x="6330950" y="2228850"/>
          <p14:tracePt t="25102" x="6343650" y="2228850"/>
          <p14:tracePt t="25123" x="6350000" y="2228850"/>
          <p14:tracePt t="25139" x="6356350" y="2228850"/>
          <p14:tracePt t="25153" x="6362700" y="2228850"/>
          <p14:tracePt t="25170" x="6375400" y="2228850"/>
          <p14:tracePt t="25170" x="6381750" y="2228850"/>
          <p14:tracePt t="25191" x="6388100" y="2222500"/>
          <p14:tracePt t="25206" x="6394450" y="2222500"/>
          <p14:tracePt t="25222" x="6400800" y="2222500"/>
          <p14:tracePt t="25242" x="6394450" y="2222500"/>
          <p14:tracePt t="25285" x="6388100" y="2222500"/>
          <p14:tracePt t="25302" x="6381750" y="2222500"/>
          <p14:tracePt t="25317" x="6375400" y="2228850"/>
          <p14:tracePt t="25333" x="6369050" y="2228850"/>
          <p14:tracePt t="25369" x="6362700" y="2222500"/>
          <p14:tracePt t="25402" x="6362700" y="2216150"/>
          <p14:tracePt t="25414" x="6362700" y="2209800"/>
          <p14:tracePt t="25430" x="6362700" y="2203450"/>
          <p14:tracePt t="25446" x="6362700" y="2197100"/>
          <p14:tracePt t="25463" x="6369050" y="2190750"/>
          <p14:tracePt t="25498" x="6375400" y="2190750"/>
          <p14:tracePt t="25513" x="6381750" y="2190750"/>
          <p14:tracePt t="25522" x="6388100" y="2190750"/>
          <p14:tracePt t="25538" x="6394450" y="2190750"/>
          <p14:tracePt t="25538" x="6400800" y="2190750"/>
          <p14:tracePt t="25538" x="6407150" y="2197100"/>
          <p14:tracePt t="25558" x="6407150" y="2190750"/>
          <p14:tracePt t="25571" x="6413500" y="2190750"/>
          <p14:tracePt t="25571" x="6426200" y="2190750"/>
          <p14:tracePt t="25589" x="6432550" y="2190750"/>
          <p14:tracePt t="25605" x="6438900" y="2184400"/>
          <p14:tracePt t="25621" x="6445250" y="2178050"/>
          <p14:tracePt t="25638" x="6451600" y="2171700"/>
          <p14:tracePt t="25714" x="6457950" y="2171700"/>
          <p14:tracePt t="25730" x="6464300" y="2171700"/>
          <p14:tracePt t="25737" x="6470650" y="2171700"/>
          <p14:tracePt t="25746" x="6477000" y="2171700"/>
          <p14:tracePt t="25755" x="6489700" y="2171700"/>
          <p14:tracePt t="25755" x="6496050" y="2165350"/>
          <p14:tracePt t="25775" x="6515100" y="2165350"/>
          <p14:tracePt t="25775" x="6521450" y="2165350"/>
          <p14:tracePt t="25790" x="6534150" y="2171700"/>
          <p14:tracePt t="25790" x="6546850" y="2171700"/>
          <p14:tracePt t="25807" x="6559550" y="2178050"/>
          <p14:tracePt t="25807" x="6572250" y="2178050"/>
          <p14:tracePt t="25807" x="6591300" y="2184400"/>
          <p14:tracePt t="25827" x="6604000" y="2190750"/>
          <p14:tracePt t="25838" x="6623050" y="2197100"/>
          <p14:tracePt t="25838" x="6667500" y="2209800"/>
          <p14:tracePt t="25859" x="6686550" y="2216150"/>
          <p14:tracePt t="25859" x="6705600" y="2222500"/>
          <p14:tracePt t="25875" x="6731000" y="2222500"/>
          <p14:tracePt t="25875" x="6750050" y="2228850"/>
          <p14:tracePt t="25890" x="6775450" y="2235200"/>
          <p14:tracePt t="25890" x="6800850" y="2235200"/>
          <p14:tracePt t="25907" x="6826250" y="2241550"/>
          <p14:tracePt t="25907" x="6851650" y="2247900"/>
          <p14:tracePt t="25907" x="6883400" y="2254250"/>
          <p14:tracePt t="25926" x="6921500" y="2260600"/>
          <p14:tracePt t="25939" x="6959600" y="2266950"/>
          <p14:tracePt t="25939" x="7042150" y="2279650"/>
          <p14:tracePt t="25958" x="7080250" y="2286000"/>
          <p14:tracePt t="25958" x="7124700" y="2286000"/>
          <p14:tracePt t="25975" x="7169150" y="2292350"/>
          <p14:tracePt t="25975" x="7213600" y="2298700"/>
          <p14:tracePt t="25991" x="7258050" y="2305050"/>
          <p14:tracePt t="25991" x="7346950" y="2317750"/>
          <p14:tracePt t="26008" x="7391400" y="2330450"/>
          <p14:tracePt t="26008" x="7442200" y="2343150"/>
          <p14:tracePt t="26024" x="7486650" y="2355850"/>
          <p14:tracePt t="26024" x="7531100" y="2368550"/>
          <p14:tracePt t="26041" x="7575550" y="2381250"/>
          <p14:tracePt t="26041" x="7620000" y="2387600"/>
          <p14:tracePt t="26058" x="7658100" y="2400300"/>
          <p14:tracePt t="26058" x="7727950" y="2413000"/>
          <p14:tracePt t="26075" x="7753350" y="2419350"/>
          <p14:tracePt t="26075" x="7778750" y="2425700"/>
          <p14:tracePt t="26091" x="7797800" y="2425700"/>
          <p14:tracePt t="26091" x="7810500" y="2432050"/>
          <p14:tracePt t="26108" x="7823200" y="2438400"/>
          <p14:tracePt t="26108" x="7829550" y="2438400"/>
          <p14:tracePt t="26108" x="7835900" y="2444750"/>
          <p14:tracePt t="26127" x="7842250" y="2451100"/>
          <p14:tracePt t="26139" x="7848600" y="2451100"/>
          <p14:tracePt t="26157" x="7854950" y="2457450"/>
          <p14:tracePt t="26173" x="7861300" y="2457450"/>
          <p14:tracePt t="26173" x="7867650" y="2451100"/>
          <p14:tracePt t="26173" x="7874000" y="2451100"/>
          <p14:tracePt t="26195" x="7880350" y="2451100"/>
          <p14:tracePt t="26211" x="7874000" y="2451100"/>
          <p14:tracePt t="26270" x="7867650" y="2451100"/>
          <p14:tracePt t="26310" x="7867650" y="2444750"/>
          <p14:tracePt t="26338" x="7861300" y="2438400"/>
          <p14:tracePt t="26382" x="7854950" y="2432050"/>
          <p14:tracePt t="26406" x="7848600" y="2425700"/>
          <p14:tracePt t="26426" x="7842250" y="2425700"/>
          <p14:tracePt t="26442" x="7835900" y="2413000"/>
          <p14:tracePt t="26458" x="7829550" y="2413000"/>
          <p14:tracePt t="26466" x="7823200" y="2413000"/>
          <p14:tracePt t="26474" x="7816850" y="2406650"/>
          <p14:tracePt t="26491" x="7804150" y="2400300"/>
          <p14:tracePt t="26507" x="7797800" y="2400300"/>
          <p14:tracePt t="26525" x="7804150" y="2400300"/>
          <p14:tracePt t="26682" x="7810500" y="2393950"/>
          <p14:tracePt t="26734" x="7810500" y="2387600"/>
          <p14:tracePt t="26766" x="7816850" y="2381250"/>
          <p14:tracePt t="26782" x="7816850" y="2374900"/>
          <p14:tracePt t="26810" x="7816850" y="2381250"/>
          <p14:tracePt t="26841" x="7810500" y="2387600"/>
          <p14:tracePt t="26894" x="7816850" y="2393950"/>
          <p14:tracePt t="26922" x="7823200" y="2406650"/>
          <p14:tracePt t="26938" x="7829550" y="2406650"/>
          <p14:tracePt t="26947" x="7835900" y="2413000"/>
          <p14:tracePt t="26959" x="7842250" y="2419350"/>
          <p14:tracePt t="26959" x="7848600" y="2432050"/>
          <p14:tracePt t="26978" x="7854950" y="2432050"/>
          <p14:tracePt t="26993" x="7861300" y="2444750"/>
          <p14:tracePt t="27009" x="7867650" y="2444750"/>
          <p14:tracePt t="27027" x="7874000" y="2451100"/>
          <p14:tracePt t="27043" x="7874000" y="2457450"/>
          <p14:tracePt t="27060" x="7867650" y="2463800"/>
          <p14:tracePt t="27076" x="7867650" y="2470150"/>
          <p14:tracePt t="27093" x="7867650" y="2476500"/>
          <p14:tracePt t="27110" x="7874000" y="2482850"/>
          <p14:tracePt t="27126" x="7880350" y="2482850"/>
          <p14:tracePt t="27147" x="7886700" y="2489200"/>
          <p14:tracePt t="27238" x="7893050" y="2482850"/>
          <p14:tracePt t="27270" x="7893050" y="2476500"/>
          <p14:tracePt t="27282" x="7899400" y="2470150"/>
          <p14:tracePt t="27298" x="7899400" y="2463800"/>
          <p14:tracePt t="27315" x="7899400" y="2457450"/>
          <p14:tracePt t="27327" x="7899400" y="2451100"/>
          <p14:tracePt t="27344" x="7905750" y="2444750"/>
          <p14:tracePt t="27360" x="7905750" y="2438400"/>
          <p14:tracePt t="27377" x="7912100" y="2438400"/>
          <p14:tracePt t="27394" x="7918450" y="2438400"/>
          <p14:tracePt t="27410" x="7924800" y="2444750"/>
          <p14:tracePt t="27410" x="7931150" y="2444750"/>
          <p14:tracePt t="27429" x="7937500" y="2451100"/>
          <p14:tracePt t="27429" x="7950200" y="2451100"/>
          <p14:tracePt t="27446" x="7950200" y="2457450"/>
          <p14:tracePt t="27446" x="7956550" y="2451100"/>
          <p14:tracePt t="27464" x="7962900" y="2451100"/>
          <p14:tracePt t="27464" x="7969250" y="2451100"/>
          <p14:tracePt t="27480" x="7975600" y="2444750"/>
          <p14:tracePt t="27494" x="7981950" y="2438400"/>
          <p14:tracePt t="27511" x="7988300" y="2432050"/>
          <p14:tracePt t="27528" x="7994650" y="2432050"/>
          <p14:tracePt t="27545" x="8001000" y="2425700"/>
          <p14:tracePt t="27566" x="8001000" y="2419350"/>
          <p14:tracePt t="27590" x="8001000" y="2413000"/>
          <p14:tracePt t="27614" x="8007350" y="2406650"/>
          <p14:tracePt t="27650" x="8013700" y="2413000"/>
          <p14:tracePt t="27734" x="8007350" y="2419350"/>
          <p14:tracePt t="27746" x="8013700" y="2419350"/>
          <p14:tracePt t="27770" x="8013700" y="2425700"/>
          <p14:tracePt t="27802" x="8020050" y="2432050"/>
          <p14:tracePt t="27838" x="8026400" y="2438400"/>
          <p14:tracePt t="27874" x="8032750" y="2438400"/>
          <p14:tracePt t="27891" x="8039100" y="2438400"/>
          <p14:tracePt t="27914" x="8039100" y="2444750"/>
          <p14:tracePt t="27935" x="8039100" y="2451100"/>
          <p14:tracePt t="27958" x="8039100" y="2457450"/>
          <p14:tracePt t="27982" x="8032750" y="2463800"/>
          <p14:tracePt t="28095" x="8032750" y="2470150"/>
          <p14:tracePt t="28146" x="8032750" y="2476500"/>
          <p14:tracePt t="28174" x="8026400" y="2476500"/>
          <p14:tracePt t="28214" x="8020050" y="2476500"/>
          <p14:tracePt t="28258" x="8020050" y="2482850"/>
          <p14:tracePt t="28282" x="8013700" y="2489200"/>
          <p14:tracePt t="28302" x="8007350" y="2489200"/>
          <p14:tracePt t="28394" x="8001000" y="2495550"/>
          <p14:tracePt t="28407" x="7994650" y="2495550"/>
          <p14:tracePt t="28430" x="7988300" y="2495550"/>
          <p14:tracePt t="28454" x="7981950" y="2495550"/>
          <p14:tracePt t="28474" x="7981950" y="2501900"/>
          <p14:tracePt t="28506" x="7975600" y="2508250"/>
          <p14:tracePt t="28526" x="7975600" y="2514600"/>
          <p14:tracePt t="28542" x="7975600" y="2520950"/>
          <p14:tracePt t="28559" x="7969250" y="2527300"/>
          <p14:tracePt t="28574" x="7969250" y="2533650"/>
          <p14:tracePt t="28586" x="7962900" y="2540000"/>
          <p14:tracePt t="28603" x="7962900" y="2546350"/>
          <p14:tracePt t="28615" x="7956550" y="2552700"/>
          <p14:tracePt t="28631" x="7956550" y="2559050"/>
          <p14:tracePt t="28649" x="7956550" y="2552700"/>
          <p14:tracePt t="28714" x="7962900" y="2546350"/>
          <p14:tracePt t="28763" x="7969250" y="2552700"/>
          <p14:tracePt t="28935" x="7962900" y="2559050"/>
          <p14:tracePt t="28994" x="7956550" y="2565400"/>
          <p14:tracePt t="29014" x="7950200" y="2559050"/>
          <p14:tracePt t="29046" x="7943850" y="2559050"/>
          <p14:tracePt t="29066" x="7937500" y="2552700"/>
          <p14:tracePt t="29134" x="7931150" y="2552700"/>
          <p14:tracePt t="29166" x="7931150" y="2546350"/>
          <p14:tracePt t="29186" x="7931150" y="2540000"/>
          <p14:tracePt t="29211" x="7924800" y="2540000"/>
          <p14:tracePt t="29235" x="7918450" y="2533650"/>
          <p14:tracePt t="29263" x="7918450" y="2527300"/>
          <p14:tracePt t="29287" x="7924800" y="2533650"/>
          <p14:tracePt t="29331" x="7924800" y="2540000"/>
          <p14:tracePt t="29347" x="7918450" y="2546350"/>
          <p14:tracePt t="29363" x="7912100" y="2546350"/>
          <p14:tracePt t="29663" x="7905750" y="2546350"/>
          <p14:tracePt t="29691" x="7905750" y="2540000"/>
          <p14:tracePt t="29734" x="7905750" y="2546350"/>
          <p14:tracePt t="29795" x="7905750" y="2552700"/>
          <p14:tracePt t="29843" x="7899400" y="2552700"/>
          <p14:tracePt t="29887" x="7893050" y="2552700"/>
          <p14:tracePt t="29931" x="7893050" y="2559050"/>
          <p14:tracePt t="29983" x="7899400" y="2559050"/>
          <p14:tracePt t="30007" x="7899400" y="2552700"/>
          <p14:tracePt t="30127" x="7893050" y="2559050"/>
          <p14:tracePt t="30143" x="7886700" y="2559050"/>
          <p14:tracePt t="30164" x="7880350" y="2559050"/>
          <p14:tracePt t="30351" x="7874000" y="2559050"/>
          <p14:tracePt t="30447" x="7880350" y="2552700"/>
          <p14:tracePt t="30591" x="7874000" y="2559050"/>
          <p14:tracePt t="30651" x="7874000" y="2552700"/>
          <p14:tracePt t="30743" x="7867650" y="2552700"/>
          <p14:tracePt t="30807" x="7867650" y="2546350"/>
          <p14:tracePt t="30855" x="7861300" y="2552700"/>
          <p14:tracePt t="30907" x="7861300" y="2546350"/>
          <p14:tracePt t="30959" x="7861300" y="2552700"/>
          <p14:tracePt t="30983" x="7867650" y="2552700"/>
          <p14:tracePt t="31064" x="7867650" y="2559050"/>
          <p14:tracePt t="31131" x="7874000" y="2552700"/>
          <p14:tracePt t="31223" x="7867650" y="2552700"/>
          <p14:tracePt t="31319" x="7861300" y="2552700"/>
          <p14:tracePt t="31407" x="7861300" y="2559050"/>
          <p14:tracePt t="31439" x="7854950" y="2559050"/>
          <p14:tracePt t="31491" x="7848600" y="2559050"/>
          <p14:tracePt t="31515" x="7842250" y="2559050"/>
          <p14:tracePt t="31535" x="7835900" y="2559050"/>
          <p14:tracePt t="31612" x="7829550" y="2565400"/>
          <p14:tracePt t="31635" x="7823200" y="2565400"/>
          <p14:tracePt t="31647" x="7816850" y="2565400"/>
          <p14:tracePt t="31664" x="7816850" y="2571750"/>
          <p14:tracePt t="31687" x="7810500" y="2578100"/>
          <p14:tracePt t="31703" x="7804150" y="2578100"/>
          <p14:tracePt t="31715" x="7791450" y="2578100"/>
          <p14:tracePt t="31731" x="7785100" y="2578100"/>
          <p14:tracePt t="31747" x="7778750" y="2578100"/>
          <p14:tracePt t="31764" x="7772400" y="2578100"/>
          <p14:tracePt t="31776" x="7766050" y="2578100"/>
          <p14:tracePt t="31776" x="7759700" y="2578100"/>
          <p14:tracePt t="31795" x="7753350" y="2578100"/>
          <p14:tracePt t="31795" x="7747000" y="2584450"/>
          <p14:tracePt t="31811" x="7734300" y="2584450"/>
          <p14:tracePt t="31811" x="7715250" y="2578100"/>
          <p14:tracePt t="31828" x="7702550" y="2578100"/>
          <p14:tracePt t="31828" x="7683500" y="2578100"/>
          <p14:tracePt t="31845" x="7670800" y="2578100"/>
          <p14:tracePt t="31845" x="7651750" y="2571750"/>
          <p14:tracePt t="31861" x="7632700" y="2571750"/>
          <p14:tracePt t="31861" x="7607300" y="2565400"/>
          <p14:tracePt t="31878" x="7581900" y="2559050"/>
          <p14:tracePt t="31878" x="7518400" y="2552700"/>
          <p14:tracePt t="31896" x="7480300" y="2546350"/>
          <p14:tracePt t="31896" x="7442200" y="2540000"/>
          <p14:tracePt t="31912" x="7404100" y="2540000"/>
          <p14:tracePt t="31912" x="7366000" y="2533650"/>
          <p14:tracePt t="31928" x="7321550" y="2533650"/>
          <p14:tracePt t="31928" x="7283450" y="2527300"/>
          <p14:tracePt t="31945" x="7239000" y="2520950"/>
          <p14:tracePt t="31945" x="7200900" y="2514600"/>
          <p14:tracePt t="31945" x="7162800" y="2508250"/>
          <p14:tracePt t="31965" x="7124700" y="2508250"/>
          <p14:tracePt t="31976" x="7086600" y="2501900"/>
          <p14:tracePt t="31976" x="7016750" y="2501900"/>
          <p14:tracePt t="31995" x="6985000" y="2501900"/>
          <p14:tracePt t="31995" x="6953250" y="2501900"/>
          <p14:tracePt t="32012" x="6927850" y="2501900"/>
          <p14:tracePt t="32012" x="6902450" y="2495550"/>
          <p14:tracePt t="32029" x="6877050" y="2495550"/>
          <p14:tracePt t="32029" x="6858000" y="2495550"/>
          <p14:tracePt t="32029" x="6838950" y="2489200"/>
          <p14:tracePt t="32048" x="6819900" y="2482850"/>
          <p14:tracePt t="32060" x="6800850" y="2476500"/>
          <p14:tracePt t="32060" x="6769100" y="2470150"/>
          <p14:tracePt t="32079" x="6756400" y="2470150"/>
          <p14:tracePt t="32079" x="6743700" y="2470150"/>
          <p14:tracePt t="32096" x="6731000" y="2470150"/>
          <p14:tracePt t="32096" x="6718300" y="2470150"/>
          <p14:tracePt t="32112" x="6711950" y="2470150"/>
          <p14:tracePt t="32112" x="6699250" y="2470150"/>
          <p14:tracePt t="32129" x="6699250" y="2476500"/>
          <p14:tracePt t="32151" x="6705600" y="2476500"/>
          <p14:tracePt t="32183" x="6705600" y="2482850"/>
          <p14:tracePt t="32211" x="6711950" y="2482850"/>
          <p14:tracePt t="32235" x="6718300" y="2489200"/>
          <p14:tracePt t="32255" x="6731000" y="2489200"/>
          <p14:tracePt t="32271" x="6737350" y="2489200"/>
          <p14:tracePt t="32287" x="6743700" y="2489200"/>
          <p14:tracePt t="32296" x="6750050" y="2489200"/>
          <p14:tracePt t="32296" x="6756400" y="2489200"/>
          <p14:tracePt t="32296" x="6762750" y="2489200"/>
          <p14:tracePt t="32316" x="6775450" y="2489200"/>
          <p14:tracePt t="32328" x="6788150" y="2489200"/>
          <p14:tracePt t="32328" x="6826250" y="2495550"/>
          <p14:tracePt t="32349" x="6845300" y="2501900"/>
          <p14:tracePt t="32361" x="6864350" y="2501900"/>
          <p14:tracePt t="32361" x="6915150" y="2514600"/>
          <p14:tracePt t="32380" x="6940550" y="2514600"/>
          <p14:tracePt t="32380" x="6972300" y="2514600"/>
          <p14:tracePt t="32397" x="7004050" y="2520950"/>
          <p14:tracePt t="32397" x="7035800" y="2520950"/>
          <p14:tracePt t="32397" x="7061200" y="2520950"/>
          <p14:tracePt t="32416" x="7092950" y="2527300"/>
          <p14:tracePt t="32416" x="7118350" y="2520950"/>
          <p14:tracePt t="32430" x="7143750" y="2527300"/>
          <p14:tracePt t="32430" x="7169150" y="2527300"/>
          <p14:tracePt t="32447" x="7194550" y="2527300"/>
          <p14:tracePt t="32447" x="7213600" y="2520950"/>
          <p14:tracePt t="32464" x="7239000" y="2520950"/>
          <p14:tracePt t="32464" x="7258050" y="2520950"/>
          <p14:tracePt t="32480" x="7283450" y="2520950"/>
          <p14:tracePt t="32480" x="7321550" y="2514600"/>
          <p14:tracePt t="32498" x="7340600" y="2514600"/>
          <p14:tracePt t="32498" x="7353300" y="2514600"/>
          <p14:tracePt t="32514" x="7372350" y="2514600"/>
          <p14:tracePt t="32514" x="7385050" y="2514600"/>
          <p14:tracePt t="32531" x="7404100" y="2514600"/>
          <p14:tracePt t="32531" x="7435850" y="2508250"/>
          <p14:tracePt t="32549" x="7454900" y="2508250"/>
          <p14:tracePt t="32549" x="7467600" y="2501900"/>
          <p14:tracePt t="32565" x="7486650" y="2501900"/>
          <p14:tracePt t="32565" x="7505700" y="2501900"/>
          <p14:tracePt t="32581" x="7524750" y="2495550"/>
          <p14:tracePt t="32581" x="7537450" y="2495550"/>
          <p14:tracePt t="32597" x="7556500" y="2495550"/>
          <p14:tracePt t="32597" x="7569200" y="2495550"/>
          <p14:tracePt t="32597" x="7588250" y="2495550"/>
          <p14:tracePt t="32617" x="7607300" y="2489200"/>
          <p14:tracePt t="32629" x="7626350" y="2489200"/>
          <p14:tracePt t="32629" x="7658100" y="2489200"/>
          <p14:tracePt t="32648" x="7677150" y="2482850"/>
          <p14:tracePt t="32648" x="7689850" y="2482850"/>
          <p14:tracePt t="32665" x="7702550" y="2482850"/>
          <p14:tracePt t="32665" x="7721600" y="2476500"/>
          <p14:tracePt t="32665" x="7734300" y="2476500"/>
          <p14:tracePt t="32684" x="7747000" y="2476500"/>
          <p14:tracePt t="32696" x="7759700" y="2476500"/>
          <p14:tracePt t="32696" x="7778750" y="2470150"/>
          <p14:tracePt t="32717" x="7791450" y="2470150"/>
          <p14:tracePt t="32717" x="7797800" y="2470150"/>
          <p14:tracePt t="32731" x="7810500" y="2470150"/>
          <p14:tracePt t="32731" x="7816850" y="2470150"/>
          <p14:tracePt t="32748" x="7823200" y="2470150"/>
          <p14:tracePt t="32748" x="7835900" y="2463800"/>
          <p14:tracePt t="32765" x="7842250" y="2463800"/>
          <p14:tracePt t="32765" x="7854950" y="2463800"/>
          <p14:tracePt t="32781" x="7861300" y="2463800"/>
          <p14:tracePt t="32781" x="7886700" y="2457450"/>
          <p14:tracePt t="32798" x="7893050" y="2451100"/>
          <p14:tracePt t="32798" x="7905750" y="2451100"/>
          <p14:tracePt t="32815" x="7912100" y="2444750"/>
          <p14:tracePt t="32815" x="7924800" y="2438400"/>
          <p14:tracePt t="32832" x="7937500" y="2438400"/>
          <p14:tracePt t="32832" x="7956550" y="2432050"/>
          <p14:tracePt t="32848" x="7969250" y="2425700"/>
          <p14:tracePt t="32848" x="7975600" y="2425700"/>
          <p14:tracePt t="32865" x="7988300" y="2425700"/>
          <p14:tracePt t="32865" x="7994650" y="2425700"/>
          <p14:tracePt t="32882" x="8001000" y="2425700"/>
          <p14:tracePt t="32882" x="8007350" y="2419350"/>
          <p14:tracePt t="32898" x="8020050" y="2419350"/>
          <p14:tracePt t="32898" x="8032750" y="2419350"/>
          <p14:tracePt t="32917" x="8039100" y="2419350"/>
          <p14:tracePt t="32917" x="8045450" y="2419350"/>
          <p14:tracePt t="32932" x="8051800" y="2419350"/>
          <p14:tracePt t="32932" x="8051800" y="2425700"/>
          <p14:tracePt t="32949" x="8058150" y="2425700"/>
          <p14:tracePt t="32964" x="8058150" y="2438400"/>
          <p14:tracePt t="33008" x="8051800" y="2438400"/>
          <p14:tracePt t="33023" x="8045450" y="2444750"/>
          <p14:tracePt t="33035" x="8039100" y="2444750"/>
          <p14:tracePt t="33059" x="8039100" y="2451100"/>
          <p14:tracePt t="33127" x="8032750" y="2451100"/>
          <p14:tracePt t="33155" x="8026400" y="2457450"/>
          <p14:tracePt t="33207" x="8020050" y="2457450"/>
          <p14:tracePt t="33247" x="8013700" y="2457450"/>
          <p14:tracePt t="33315" x="8007350" y="2457450"/>
          <p14:tracePt t="33335" x="8001000" y="2451100"/>
          <p14:tracePt t="33352" x="7994650" y="2451100"/>
          <p14:tracePt t="33367" x="7994650" y="2444750"/>
          <p14:tracePt t="33384" x="7988300" y="2444750"/>
          <p14:tracePt t="33403" x="7981950" y="2444750"/>
          <p14:tracePt t="33427" x="7975600" y="2451100"/>
          <p14:tracePt t="33471" x="7981950" y="2451100"/>
          <p14:tracePt t="33531" x="7988300" y="2457450"/>
          <p14:tracePt t="33568" x="7988300" y="2463800"/>
          <p14:tracePt t="33584" x="7988300" y="2470150"/>
          <p14:tracePt t="33600" x="7981950" y="2476500"/>
          <p14:tracePt t="33624" x="7975600" y="2476500"/>
          <p14:tracePt t="33712" x="7969250" y="2470150"/>
          <p14:tracePt t="33736" x="7962900" y="2470150"/>
          <p14:tracePt t="33755" x="7956550" y="2470150"/>
          <p14:tracePt t="33848" x="7956550" y="2476500"/>
          <p14:tracePt t="33868" x="7950200" y="2482850"/>
          <p14:tracePt t="33892" x="7943850" y="2482850"/>
          <p14:tracePt t="33925" x="7937500" y="2482850"/>
          <p14:tracePt t="34027" x="7937500" y="2489200"/>
          <p14:tracePt t="34095" x="7943850" y="2482850"/>
          <p14:tracePt t="34431" x="7943850" y="2489200"/>
          <p14:tracePt t="34491" x="7937500" y="2482850"/>
          <p14:tracePt t="34551" x="7943850" y="2489200"/>
          <p14:tracePt t="34687" x="7937500" y="2489200"/>
          <p14:tracePt t="34747" x="7931150" y="2495550"/>
          <p14:tracePt t="34911" x="7924800" y="2489200"/>
          <p14:tracePt t="35135" x="7918450" y="2489200"/>
          <p14:tracePt t="35160" x="7912100" y="2495550"/>
          <p14:tracePt t="35183" x="7912100" y="2489200"/>
          <p14:tracePt t="35204" x="7912100" y="2482850"/>
          <p14:tracePt t="35295" x="7905750" y="2476500"/>
          <p14:tracePt t="35383" x="7905750" y="2482850"/>
          <p14:tracePt t="35495" x="7899400" y="2489200"/>
          <p14:tracePt t="35527" x="7893050" y="2495550"/>
          <p14:tracePt t="35603" x="7886700" y="2501900"/>
          <p14:tracePt t="35699" x="7886700" y="2495550"/>
          <p14:tracePt t="35735" x="7893050" y="2489200"/>
          <p14:tracePt t="35803" x="7893050" y="2482850"/>
          <p14:tracePt t="36336" x="7886700" y="2489200"/>
          <p14:tracePt t="36384" x="7886700" y="2495550"/>
          <p14:tracePt t="36548" x="7893050" y="2495550"/>
          <p14:tracePt t="36688" x="7893050" y="2489200"/>
          <p14:tracePt t="36748" x="7886700" y="2489200"/>
          <p14:tracePt t="36815" x="7886700" y="2482850"/>
          <p14:tracePt t="36868" x="7886700" y="2476500"/>
          <p14:tracePt t="36924" x="7886700" y="2482850"/>
          <p14:tracePt t="37124" x="7893050" y="2482850"/>
          <p14:tracePt t="37236" x="7886700" y="2482850"/>
          <p14:tracePt t="37276" x="7880350" y="2476500"/>
          <p14:tracePt t="37304" x="7886700" y="2482850"/>
          <p14:tracePt t="37388" x="7886700" y="2476500"/>
          <p14:tracePt t="37416" x="7886700" y="2470150"/>
          <p14:tracePt t="37448" x="7893050" y="2476500"/>
          <p14:tracePt t="37544" x="7893050" y="2470150"/>
          <p14:tracePt t="37596" x="7899400" y="2470150"/>
          <p14:tracePt t="37704" x="7899400" y="2463800"/>
          <p14:tracePt t="37800" x="7893050" y="2463800"/>
          <p14:tracePt t="37868" x="7886700" y="2463800"/>
          <p14:tracePt t="37938" x="7886700" y="2457450"/>
          <p14:tracePt t="38048" x="7886700" y="2451100"/>
          <p14:tracePt t="38205" x="7893050" y="2444750"/>
          <p14:tracePt t="38248" x="7899400" y="2444750"/>
          <p14:tracePt t="38364" x="7899400" y="2438400"/>
          <p14:tracePt t="38401" x="7899400" y="2432050"/>
          <p14:tracePt t="38468" x="7905750" y="2432050"/>
          <p14:tracePt t="38497" x="7905750" y="2425700"/>
          <p14:tracePt t="38617" x="7912100" y="2419350"/>
          <p14:tracePt t="38809" x="7912100" y="2425700"/>
          <p14:tracePt t="38916" x="7912100" y="2432050"/>
          <p14:tracePt t="39145" x="7905750" y="2432050"/>
          <p14:tracePt t="39209" x="7905750" y="2438400"/>
          <p14:tracePt t="39249" x="7899400" y="2432050"/>
          <p14:tracePt t="39301" x="7905750" y="2425700"/>
          <p14:tracePt t="39338" x="7899400" y="2425700"/>
          <p14:tracePt t="39389" x="7899400" y="2419350"/>
          <p14:tracePt t="39517" x="7899400" y="2413000"/>
          <p14:tracePt t="39617" x="7905750" y="2419350"/>
          <p14:tracePt t="39677" x="7905750" y="2425700"/>
          <p14:tracePt t="39797" x="7905750" y="2419350"/>
          <p14:tracePt t="39857" x="7899400" y="2419350"/>
          <p14:tracePt t="39929" x="7905750" y="2419350"/>
          <p14:tracePt t="40013" x="7905750" y="2413000"/>
          <p14:tracePt t="40329" x="7912100" y="2413000"/>
          <p14:tracePt t="40529" x="7905750" y="2419350"/>
          <p14:tracePt t="40553" x="7905750" y="2425700"/>
          <p14:tracePt t="40589" x="7899400" y="2432050"/>
          <p14:tracePt t="40637" x="7905750" y="2425700"/>
          <p14:tracePt t="40649" x="7899400" y="2432050"/>
          <p14:tracePt t="40709" x="7893050" y="2432050"/>
          <p14:tracePt t="40845" x="7893050" y="2425700"/>
          <p14:tracePt t="40949" x="7886700" y="2432050"/>
          <p14:tracePt t="40998" x="7880350" y="2432050"/>
          <p14:tracePt t="41041" x="7874000" y="2432050"/>
          <p14:tracePt t="41069" x="7867650" y="2432050"/>
          <p14:tracePt t="41154" x="7861300" y="2432050"/>
          <p14:tracePt t="41177" x="7861300" y="2438400"/>
          <p14:tracePt t="41205" x="7854950" y="2438400"/>
          <p14:tracePt t="41257" x="7848600" y="2438400"/>
          <p14:tracePt t="41305" x="7842250" y="2438400"/>
          <p14:tracePt t="41341" x="7842250" y="2444750"/>
          <p14:tracePt t="41357" x="7835900" y="2444750"/>
          <p14:tracePt t="41378" x="7829550" y="2438400"/>
          <p14:tracePt t="41417" x="7823200" y="2438400"/>
          <p14:tracePt t="41477" x="7823200" y="2444750"/>
          <p14:tracePt t="41609" x="7816850" y="2451100"/>
          <p14:tracePt t="41658" x="7810500" y="2444750"/>
          <p14:tracePt t="41950" x="7810500" y="2451100"/>
          <p14:tracePt t="42002" x="7804150" y="2444750"/>
          <p14:tracePt t="42090" x="7810500" y="2438400"/>
          <p14:tracePt t="42141" x="7810500" y="2444750"/>
          <p14:tracePt t="42174" x="7810500" y="2451100"/>
          <p14:tracePt t="42201" x="7804150" y="2457450"/>
          <p14:tracePt t="42258" x="7804150" y="2451100"/>
          <p14:tracePt t="42326" x="7797800" y="2457450"/>
          <p14:tracePt t="42542" x="7791450" y="2457450"/>
          <p14:tracePt t="42713" x="7785100" y="2457450"/>
          <p14:tracePt t="42894" x="7778750" y="2463800"/>
          <p14:tracePt t="42946" x="7778750" y="2457450"/>
          <p14:tracePt t="42982" x="7778750" y="2451100"/>
          <p14:tracePt t="43134" x="7778750" y="2457450"/>
          <p14:tracePt t="43178" x="7785100" y="2451100"/>
          <p14:tracePt t="43226" x="7785100" y="2457450"/>
          <p14:tracePt t="43314" x="7778750" y="2457450"/>
          <p14:tracePt t="43366" x="7785100" y="2451100"/>
          <p14:tracePt t="43502" x="7778750" y="2457450"/>
          <p14:tracePt t="43642" x="7778750" y="2463800"/>
          <p14:tracePt t="43878" x="7772400" y="2457450"/>
          <p14:tracePt t="44042" x="7772400" y="2463800"/>
          <p14:tracePt t="44094" x="7766050" y="2470150"/>
          <p14:tracePt t="44230" x="7759700" y="2463800"/>
          <p14:tracePt t="44478" x="7753350" y="2470150"/>
          <p14:tracePt t="44530" x="7753350" y="2463800"/>
          <p14:tracePt t="44590" x="7747000" y="2470150"/>
          <p14:tracePt t="44658" x="7747000" y="2476500"/>
          <p14:tracePt t="44678" x="7740650" y="2482850"/>
          <p14:tracePt t="44695" x="7740650" y="2476500"/>
          <p14:tracePt t="44778" x="7734300" y="2482850"/>
          <p14:tracePt t="44814" x="7734300" y="2489200"/>
          <p14:tracePt t="44830" x="7727950" y="2489200"/>
          <p14:tracePt t="44858" x="7721600" y="2489200"/>
          <p14:tracePt t="44882" x="7721600" y="2482850"/>
          <p14:tracePt t="44942" x="7715250" y="2489200"/>
          <p14:tracePt t="44978" x="7715250" y="2482850"/>
          <p14:tracePt t="45022" x="7708900" y="2489200"/>
          <p14:tracePt t="45082" x="7715250" y="2495550"/>
          <p14:tracePt t="45262" x="7708900" y="2489200"/>
          <p14:tracePt t="45354" x="7708900" y="2482850"/>
          <p14:tracePt t="45378" x="7708900" y="2489200"/>
          <p14:tracePt t="45438" x="7702550" y="2489200"/>
          <p14:tracePt t="45578" x="7702550" y="2495550"/>
          <p14:tracePt t="45698" x="7702550" y="2489200"/>
          <p14:tracePt t="45802" x="7696200" y="2482850"/>
          <p14:tracePt t="45938" x="7689850" y="2482850"/>
          <p14:tracePt t="45982" x="7689850" y="2489200"/>
          <p14:tracePt t="46007" x="7683500" y="2489200"/>
          <p14:tracePt t="46039" x="7689850" y="2489200"/>
          <p14:tracePt t="46110" x="7683500" y="2495550"/>
          <p14:tracePt t="46339" x="7677150" y="2489200"/>
          <p14:tracePt t="46459" x="7670800" y="2489200"/>
          <p14:tracePt t="46615" x="7664450" y="2489200"/>
          <p14:tracePt t="46675" x="7658100" y="2489200"/>
          <p14:tracePt t="46699" x="7651750" y="2489200"/>
          <p14:tracePt t="46735" x="7658100" y="2489200"/>
          <p14:tracePt t="46802" x="7664450" y="2489200"/>
          <p14:tracePt t="46818" x="7670800" y="2495550"/>
          <p14:tracePt t="46831" x="7677150" y="2495550"/>
          <p14:tracePt t="46847" x="7683500" y="2495550"/>
          <p14:tracePt t="46863" x="7683500" y="2501900"/>
          <p14:tracePt t="46899" x="7683500" y="2508250"/>
          <p14:tracePt t="46939" x="7677150" y="2508250"/>
          <p14:tracePt t="47019" x="7670800" y="2501900"/>
          <p14:tracePt t="47043" x="7664450" y="2501900"/>
          <p14:tracePt t="47062" x="7658100" y="2501900"/>
          <p14:tracePt t="47078" x="7651750" y="2501900"/>
          <p14:tracePt t="47094" x="7645400" y="2501900"/>
          <p14:tracePt t="47111" x="7639050" y="2508250"/>
          <p14:tracePt t="47123" x="7632700" y="2508250"/>
          <p14:tracePt t="47139" x="7620000" y="2514600"/>
          <p14:tracePt t="47147" x="7613650" y="2520950"/>
          <p14:tracePt t="47147" x="7600950" y="2527300"/>
          <p14:tracePt t="47165" x="7588250" y="2533650"/>
          <p14:tracePt t="47165" x="7562850" y="2546350"/>
          <p14:tracePt t="47165" x="7537450" y="2552700"/>
          <p14:tracePt t="47184" x="7499350" y="2565400"/>
          <p14:tracePt t="47184" x="7454900" y="2571750"/>
          <p14:tracePt t="47200" x="7391400" y="2584450"/>
          <p14:tracePt t="47451" x="1911350" y="4216400"/>
          <p14:tracePt t="47451" x="1892300" y="4216400"/>
          <p14:tracePt t="47466" x="1873250" y="4222750"/>
          <p14:tracePt t="47466" x="1847850" y="4222750"/>
          <p14:tracePt t="47483" x="1816100" y="4222750"/>
          <p14:tracePt t="47483" x="1790700" y="4216400"/>
          <p14:tracePt t="47499" x="1758950" y="4216400"/>
          <p14:tracePt t="47499" x="1727200" y="4216400"/>
          <p14:tracePt t="47516" x="1708150" y="4210050"/>
          <p14:tracePt t="47516" x="1670050" y="4203700"/>
          <p14:tracePt t="47532" x="1651000" y="4197350"/>
          <p14:tracePt t="47532" x="1638300" y="4197350"/>
          <p14:tracePt t="47550" x="1619250" y="4203700"/>
          <p14:tracePt t="47550" x="1606550" y="4203700"/>
          <p14:tracePt t="47566" x="1593850" y="4203700"/>
          <p14:tracePt t="47566" x="1574800" y="4210050"/>
          <p14:tracePt t="47584" x="1568450" y="4216400"/>
          <p14:tracePt t="47584" x="1562100" y="4216400"/>
          <p14:tracePt t="47600" x="1555750" y="4222750"/>
          <p14:tracePt t="47615" x="1562100" y="4229100"/>
          <p14:tracePt t="47631" x="1562100" y="4235450"/>
          <p14:tracePt t="47648" x="1568450" y="4241800"/>
          <p14:tracePt t="47664" x="1574800" y="4241800"/>
          <p14:tracePt t="47683" x="1574800" y="4248150"/>
          <p14:tracePt t="47711" x="1574800" y="4254500"/>
          <p14:tracePt t="47727" x="1574800" y="4260850"/>
          <p14:tracePt t="47743" x="1581150" y="4260850"/>
          <p14:tracePt t="47759" x="1581150" y="4267200"/>
          <p14:tracePt t="47765" x="1587500" y="4273550"/>
          <p14:tracePt t="47782" x="1587500" y="4286250"/>
          <p14:tracePt t="47798" x="1593850" y="4292600"/>
          <p14:tracePt t="47815" x="1593850" y="4298950"/>
          <p14:tracePt t="47815" x="1593850" y="4305300"/>
          <p14:tracePt t="47834" x="1593850" y="4311650"/>
          <p14:tracePt t="47848" x="1587500" y="4318000"/>
          <p14:tracePt t="47871" x="1593850" y="4318000"/>
          <p14:tracePt t="47943" x="1600200" y="4324350"/>
          <p14:tracePt t="47968" x="1606550" y="4330700"/>
          <p14:tracePt t="48011" x="1606550" y="4337050"/>
          <p14:tracePt t="48026" x="1606550" y="4343400"/>
          <p14:tracePt t="48043" x="1606550" y="4349750"/>
          <p14:tracePt t="48059" x="1606550" y="4356100"/>
          <p14:tracePt t="48066" x="1606550" y="4362450"/>
          <p14:tracePt t="48082" x="1606550" y="4375150"/>
          <p14:tracePt t="48099" x="1600200" y="4375150"/>
          <p14:tracePt t="48116" x="1593850" y="4381500"/>
          <p14:tracePt t="48116" x="1587500" y="4381500"/>
          <p14:tracePt t="48135" x="1581150" y="4387850"/>
          <p14:tracePt t="48149" x="1568450" y="4387850"/>
          <p14:tracePt t="48166" x="1562100" y="4394200"/>
          <p14:tracePt t="48183" x="1555750" y="4394200"/>
          <p14:tracePt t="48202" x="1555750" y="4400550"/>
          <p14:tracePt t="48217" x="1555750" y="4406900"/>
          <p14:tracePt t="48239" x="1562100" y="4413250"/>
          <p14:tracePt t="48259" x="1568450" y="4419600"/>
          <p14:tracePt t="48283" x="1568450" y="4425950"/>
          <p14:tracePt t="48299" x="1568450" y="4432300"/>
          <p14:tracePt t="48311" x="1568450" y="4438650"/>
          <p14:tracePt t="48327" x="1562100" y="4445000"/>
          <p14:tracePt t="48343" x="1562100" y="4451350"/>
          <p14:tracePt t="48352" x="1555750" y="4457700"/>
          <p14:tracePt t="48352" x="1549400" y="4470400"/>
          <p14:tracePt t="48352" x="1543050" y="4476750"/>
          <p14:tracePt t="48372" x="1536700" y="4489450"/>
          <p14:tracePt t="48384" x="1530350" y="4495800"/>
          <p14:tracePt t="48384" x="1504950" y="4521200"/>
          <p14:tracePt t="48405" x="1492250" y="4533900"/>
          <p14:tracePt t="48405" x="1479550" y="4546600"/>
          <p14:tracePt t="48420" x="1460500" y="4559300"/>
          <p14:tracePt t="48420" x="1441450" y="4572000"/>
          <p14:tracePt t="48436" x="1422400" y="4584700"/>
          <p14:tracePt t="48436" x="1403350" y="4597400"/>
          <p14:tracePt t="48452" x="1384300" y="4610100"/>
          <p14:tracePt t="48452" x="1358900" y="4622800"/>
          <p14:tracePt t="48452" x="1333500" y="4629150"/>
          <p14:tracePt t="48472" x="1301750" y="4641850"/>
          <p14:tracePt t="48472" x="1270000" y="4648200"/>
          <p14:tracePt t="48486" x="1238250" y="4654550"/>
          <p14:tracePt t="48486" x="1206500" y="4654550"/>
          <p14:tracePt t="48503" x="1168400" y="4660900"/>
          <p14:tracePt t="48503" x="1130300" y="4660900"/>
          <p14:tracePt t="48520" x="1092200" y="4654550"/>
          <p14:tracePt t="48520" x="1054100" y="4654550"/>
          <p14:tracePt t="48537" x="1016000" y="4648200"/>
          <p14:tracePt t="48537" x="946150" y="4635500"/>
          <p14:tracePt t="48553" x="908050" y="4622800"/>
          <p14:tracePt t="48553" x="876300" y="4610100"/>
          <p14:tracePt t="48570" x="844550" y="4591050"/>
          <p14:tracePt t="48570" x="812800" y="4572000"/>
          <p14:tracePt t="48586" x="787400" y="4546600"/>
          <p14:tracePt t="48586" x="749300" y="4483100"/>
          <p14:tracePt t="48604" x="736600" y="4451350"/>
          <p14:tracePt t="48604" x="730250" y="4413250"/>
          <p14:tracePt t="48620" x="723900" y="4375150"/>
          <p14:tracePt t="48620" x="723900" y="4337050"/>
          <p14:tracePt t="48636" x="730250" y="4305300"/>
          <p14:tracePt t="48636" x="736600" y="4267200"/>
          <p14:tracePt t="48653" x="749300" y="4229100"/>
          <p14:tracePt t="48653" x="768350" y="4197350"/>
          <p14:tracePt t="48653" x="793750" y="4159250"/>
          <p14:tracePt t="48672" x="819150" y="4127500"/>
          <p14:tracePt t="48685" x="850900" y="4095750"/>
          <p14:tracePt t="48685" x="927100" y="4044950"/>
          <p14:tracePt t="48704" x="965200" y="4019550"/>
          <p14:tracePt t="48704" x="1009650" y="4000500"/>
          <p14:tracePt t="48720" x="1054100" y="3981450"/>
          <p14:tracePt t="48720" x="1104900" y="3968750"/>
          <p14:tracePt t="48737" x="1155700" y="3956050"/>
          <p14:tracePt t="48737" x="1200150" y="3949700"/>
          <p14:tracePt t="48737" x="1250950" y="3949700"/>
          <p14:tracePt t="48756" x="1301750" y="3943350"/>
          <p14:tracePt t="48768" x="1346200" y="3943350"/>
          <p14:tracePt t="48768" x="1435100" y="3949700"/>
          <p14:tracePt t="48787" x="1473200" y="3962400"/>
          <p14:tracePt t="48787" x="1504950" y="3975100"/>
          <p14:tracePt t="48804" x="1543050" y="3987800"/>
          <p14:tracePt t="48804" x="1568450" y="4006850"/>
          <p14:tracePt t="48820" x="1593850" y="4025900"/>
          <p14:tracePt t="48820" x="1612900" y="4044950"/>
          <p14:tracePt t="48837" x="1625600" y="4070350"/>
          <p14:tracePt t="48837" x="1651000" y="4127500"/>
          <p14:tracePt t="48854" x="1651000" y="4159250"/>
          <p14:tracePt t="48854" x="1657350" y="4184650"/>
          <p14:tracePt t="48871" x="1657350" y="4216400"/>
          <p14:tracePt t="48871" x="1651000" y="4248150"/>
          <p14:tracePt t="48887" x="1651000" y="4279900"/>
          <p14:tracePt t="48887" x="1631950" y="4337050"/>
          <p14:tracePt t="48904" x="1619250" y="4368800"/>
          <p14:tracePt t="48904" x="1612900" y="4394200"/>
          <p14:tracePt t="48921" x="1600200" y="4419600"/>
          <p14:tracePt t="48921" x="1587500" y="4445000"/>
          <p14:tracePt t="48938" x="1574800" y="4470400"/>
          <p14:tracePt t="48938" x="1568450" y="4489450"/>
          <p14:tracePt t="48954" x="1555750" y="4508500"/>
          <p14:tracePt t="48954" x="1549400" y="4521200"/>
          <p14:tracePt t="48972" x="1530350" y="4540250"/>
          <p14:tracePt t="48972" x="1524000" y="4546600"/>
          <p14:tracePt t="48988" x="1511300" y="4552950"/>
          <p14:tracePt t="48988" x="1504950" y="4559300"/>
          <p14:tracePt t="49005" x="1498600" y="4552950"/>
          <p14:tracePt t="49023" x="1492250" y="4552950"/>
          <p14:tracePt t="49047" x="1498600" y="4546600"/>
          <p14:tracePt t="49079" x="1504950" y="4546600"/>
          <p14:tracePt t="49131" x="1511300" y="4552950"/>
          <p14:tracePt t="49211" x="1517650" y="4552950"/>
          <p14:tracePt t="49243" x="1524000" y="4559300"/>
          <p14:tracePt t="49263" x="1530350" y="4559300"/>
          <p14:tracePt t="49287" x="1536700" y="4559300"/>
          <p14:tracePt t="49311" x="1543050" y="4559300"/>
          <p14:tracePt t="49323" x="1543050" y="4565650"/>
          <p14:tracePt t="49347" x="1549400" y="4565650"/>
          <p14:tracePt t="49379" x="1555750" y="4565650"/>
          <p14:tracePt t="49399" x="1562100" y="4565650"/>
          <p14:tracePt t="49423" x="1568450" y="4559300"/>
          <p14:tracePt t="49443" x="1574800" y="4559300"/>
          <p14:tracePt t="49468" x="1574800" y="4552950"/>
          <p14:tracePt t="49491" x="1581150" y="4546600"/>
          <p14:tracePt t="49535" x="1587500" y="4546600"/>
          <p14:tracePt t="49551" x="1593850" y="4540250"/>
          <p14:tracePt t="49587" x="1600200" y="4546600"/>
          <p14:tracePt t="49620" x="1606550" y="4546600"/>
          <p14:tracePt t="49647" x="1606550" y="4552950"/>
          <p14:tracePt t="49679" x="1606550" y="4559300"/>
          <p14:tracePt t="49691" x="1606550" y="4565650"/>
          <p14:tracePt t="49716" x="1612900" y="4559300"/>
          <p14:tracePt t="49803" x="1612900" y="4565650"/>
          <p14:tracePt t="49919" x="1606550" y="4572000"/>
          <p14:tracePt t="49999" x="1606550" y="4578350"/>
          <p14:tracePt t="50043" x="1612900" y="4584700"/>
          <p14:tracePt t="50103" x="1612900" y="4591050"/>
          <p14:tracePt t="50151" x="1612900" y="4597400"/>
          <p14:tracePt t="50188" x="1619250" y="4603750"/>
          <p14:tracePt t="50232" x="1625600" y="4597400"/>
          <p14:tracePt t="50404" x="1631950" y="4597400"/>
          <p14:tracePt t="50460" x="1638300" y="4597400"/>
          <p14:tracePt t="50471" x="1644650" y="4597400"/>
          <p14:tracePt t="50487" x="1651000" y="4597400"/>
          <p14:tracePt t="50504" x="1657350" y="4603750"/>
          <p14:tracePt t="50523" x="1663700" y="4603750"/>
          <p14:tracePt t="50539" x="1670050" y="4610100"/>
          <p14:tracePt t="50555" x="1676400" y="4610100"/>
          <p14:tracePt t="50564" x="1682750" y="4610100"/>
          <p14:tracePt t="50575" x="1689100" y="4610100"/>
          <p14:tracePt t="50575" x="1701800" y="4610100"/>
          <p14:tracePt t="50594" x="1708150" y="4616450"/>
          <p14:tracePt t="50594" x="1714500" y="4610100"/>
          <p14:tracePt t="50610" x="1720850" y="4610100"/>
          <p14:tracePt t="50610" x="1727200" y="4616450"/>
          <p14:tracePt t="50627" x="1733550" y="4616450"/>
          <p14:tracePt t="50627" x="1746250" y="4616450"/>
          <p14:tracePt t="50644" x="1752600" y="4616450"/>
          <p14:tracePt t="50644" x="1758950" y="4622800"/>
          <p14:tracePt t="50661" x="1765300" y="4622800"/>
          <p14:tracePt t="50661" x="1771650" y="4622800"/>
          <p14:tracePt t="50677" x="1778000" y="4622800"/>
          <p14:tracePt t="50677" x="1784350" y="4622800"/>
          <p14:tracePt t="50693" x="1790700" y="4629150"/>
          <p14:tracePt t="50708" x="1797050" y="4629150"/>
          <p14:tracePt t="50725" x="1803400" y="4629150"/>
          <p14:tracePt t="50760" x="1809750" y="4629150"/>
          <p14:tracePt t="50811" x="1816100" y="4635500"/>
          <p14:tracePt t="50899" x="1816100" y="4641850"/>
          <p14:tracePt t="50951" x="1822450" y="4648200"/>
          <p14:tracePt t="51071" x="1822450" y="4641850"/>
          <p14:tracePt t="51131" x="1822450" y="4635500"/>
          <p14:tracePt t="51192" x="1822450" y="4641850"/>
          <p14:tracePt t="51359" x="1822450" y="4635500"/>
          <p14:tracePt t="51396" x="1828800" y="4635500"/>
          <p14:tracePt t="51576" x="1835150" y="4641850"/>
          <p14:tracePt t="51783" x="1841500" y="4641850"/>
          <p14:tracePt t="51823" x="1841500" y="4635500"/>
          <p14:tracePt t="51844" x="1847850" y="4635500"/>
          <p14:tracePt t="51979" x="1860550" y="4641850"/>
          <p14:tracePt t="52132" x="1860550" y="4648200"/>
          <p14:tracePt t="52244" x="1866900" y="4641850"/>
          <p14:tracePt t="52288" x="1866900" y="4648200"/>
          <p14:tracePt t="52460" x="1866900" y="4641850"/>
          <p14:tracePt t="52656" x="1866900" y="4648200"/>
          <p14:tracePt t="52896" x="1860550" y="4648200"/>
          <p14:tracePt t="53240" x="1866900" y="4648200"/>
          <p14:tracePt t="53496" x="1860550" y="4654550"/>
          <p14:tracePt t="53540" x="1854200" y="4654550"/>
          <p14:tracePt t="53580" x="1847850" y="4654550"/>
          <p14:tracePt t="53804" x="1854200" y="4654550"/>
          <p14:tracePt t="53952" x="1847850" y="4660900"/>
          <p14:tracePt t="53984" x="1841500" y="4660900"/>
          <p14:tracePt t="54004" x="1841500" y="4654550"/>
          <p14:tracePt t="54044" x="1847850" y="4654550"/>
          <p14:tracePt t="54064" x="1847850" y="4648200"/>
          <p14:tracePt t="54096" x="1847850" y="4641850"/>
          <p14:tracePt t="54208" x="1854200" y="4641850"/>
          <p14:tracePt t="54240" x="1854200" y="4635500"/>
          <p14:tracePt t="54300" x="1854200" y="4629150"/>
          <p14:tracePt t="54397" x="1854200" y="4635500"/>
          <p14:tracePt t="54584" x="1860550" y="4635500"/>
          <p14:tracePt t="54652" x="1854200" y="4635500"/>
          <p14:tracePt t="54712" x="1860550" y="4629150"/>
          <p14:tracePt t="54885" x="1866900" y="4622800"/>
          <p14:tracePt t="54901" x="1873250" y="4616450"/>
          <p14:tracePt t="54912" x="1879600" y="4610100"/>
          <p14:tracePt t="54928" x="1885950" y="4610100"/>
          <p14:tracePt t="54940" x="1892300" y="4610100"/>
          <p14:tracePt t="54940" x="1905000" y="4610100"/>
          <p14:tracePt t="54958" x="1911350" y="4603750"/>
          <p14:tracePt t="54958" x="1936750" y="4597400"/>
          <p14:tracePt t="54975" x="1949450" y="4591050"/>
          <p14:tracePt t="54975" x="1968500" y="4584700"/>
          <p14:tracePt t="54992" x="1993900" y="4578350"/>
          <p14:tracePt t="54992" x="2019300" y="4572000"/>
          <p14:tracePt t="55008" x="2044700" y="4559300"/>
          <p14:tracePt t="55008" x="2114550" y="4540250"/>
          <p14:tracePt t="55026" x="2152650" y="4533900"/>
          <p14:tracePt t="55026" x="2190750" y="4533900"/>
          <p14:tracePt t="55043" x="2235200" y="4527550"/>
          <p14:tracePt t="55043" x="2279650" y="4527550"/>
          <p14:tracePt t="55059" x="2330450" y="4533900"/>
          <p14:tracePt t="55059" x="2374900" y="4540250"/>
          <p14:tracePt t="55076" x="2425700" y="4546600"/>
          <p14:tracePt t="55076" x="2482850" y="4559300"/>
          <p14:tracePt t="55093" x="2590800" y="4572000"/>
          <p14:tracePt t="55093" x="2647950" y="4572000"/>
          <p14:tracePt t="55109" x="2705100" y="4572000"/>
          <p14:tracePt t="55109" x="2762250" y="4572000"/>
          <p14:tracePt t="55126" x="2819400" y="4565650"/>
          <p14:tracePt t="55126" x="2876550" y="4565650"/>
          <p14:tracePt t="55142" x="2933700" y="4559300"/>
          <p14:tracePt t="55142" x="2990850" y="4552950"/>
          <p14:tracePt t="55142" x="3048000" y="4546600"/>
          <p14:tracePt t="55162" x="3105150" y="4533900"/>
          <p14:tracePt t="55174" x="3155950" y="4527550"/>
          <p14:tracePt t="55174" x="3270250" y="4508500"/>
          <p14:tracePt t="55193" x="3327400" y="4502150"/>
          <p14:tracePt t="55193" x="3390900" y="4495800"/>
          <p14:tracePt t="55209" x="3454400" y="4483100"/>
          <p14:tracePt t="55209" x="3517900" y="4476750"/>
          <p14:tracePt t="55226" x="3587750" y="4470400"/>
          <p14:tracePt t="55226" x="3657600" y="4464050"/>
          <p14:tracePt t="55226" x="3733800" y="4464050"/>
          <p14:tracePt t="55245" x="3816350" y="4457700"/>
          <p14:tracePt t="55245" x="3898900" y="4451350"/>
          <p14:tracePt t="55260" x="3987800" y="4451350"/>
          <p14:tracePt t="55260" x="4076700" y="4445000"/>
          <p14:tracePt t="55276" x="4171950" y="4438650"/>
          <p14:tracePt t="55276" x="4267200" y="4432300"/>
          <p14:tracePt t="55293" x="4368800" y="4432300"/>
          <p14:tracePt t="55293" x="4464050" y="4425950"/>
          <p14:tracePt t="55310" x="4565650" y="4419600"/>
          <p14:tracePt t="55310" x="4775200" y="4406900"/>
          <p14:tracePt t="55326" x="4883150" y="4406900"/>
          <p14:tracePt t="55326" x="4997450" y="4406900"/>
          <p14:tracePt t="55344" x="5111750" y="4406900"/>
          <p14:tracePt t="55344" x="5226050" y="4406900"/>
          <p14:tracePt t="55360" x="5346700" y="4413250"/>
          <p14:tracePt t="55360" x="5467350" y="4413250"/>
          <p14:tracePt t="55376" x="5594350" y="4419600"/>
          <p14:tracePt t="55376" x="5835650" y="4419600"/>
          <p14:tracePt t="55394" x="5956300" y="4419600"/>
          <p14:tracePt t="55394" x="6076950" y="4413250"/>
          <p14:tracePt t="55410" x="6191250" y="4406900"/>
          <p14:tracePt t="55410" x="6305550" y="4400550"/>
          <p14:tracePt t="55426" x="6419850" y="4394200"/>
          <p14:tracePt t="55426" x="6534150" y="4387850"/>
          <p14:tracePt t="55426" x="6635750" y="4381500"/>
          <p14:tracePt t="55446" x="6743700" y="4381500"/>
          <p14:tracePt t="55458" x="6838950" y="4375150"/>
          <p14:tracePt t="55458" x="7029450" y="4368800"/>
          <p14:tracePt t="55477" x="7124700" y="4362450"/>
          <p14:tracePt t="55477" x="7207250" y="4356100"/>
          <p14:tracePt t="55494" x="7296150" y="4356100"/>
          <p14:tracePt t="55494" x="7378700" y="4349750"/>
          <p14:tracePt t="55510" x="7454900" y="4349750"/>
          <p14:tracePt t="55510" x="7524750" y="4343400"/>
          <p14:tracePt t="55510" x="7594600" y="4343400"/>
          <p14:tracePt t="55529" x="7658100" y="4343400"/>
          <p14:tracePt t="55542" x="7715250" y="4343400"/>
          <p14:tracePt t="55542" x="7816850" y="4343400"/>
          <p14:tracePt t="55561" x="7861300" y="4343400"/>
          <p14:tracePt t="55561" x="7905750" y="4343400"/>
          <p14:tracePt t="55577" x="7943850" y="4343400"/>
          <p14:tracePt t="55577" x="7981950" y="4343400"/>
          <p14:tracePt t="55594" x="8007350" y="4343400"/>
          <p14:tracePt t="55594" x="8039100" y="4343400"/>
          <p14:tracePt t="55594" x="8058150" y="4343400"/>
          <p14:tracePt t="55613" x="8077200" y="4343400"/>
          <p14:tracePt t="55613" x="8096250" y="4343400"/>
          <p14:tracePt t="55627" x="8108950" y="4343400"/>
          <p14:tracePt t="55627" x="8121650" y="4337050"/>
          <p14:tracePt t="55644" x="8128000" y="4337050"/>
          <p14:tracePt t="55644" x="8140700" y="4337050"/>
          <p14:tracePt t="55661" x="8147050" y="4337050"/>
          <p14:tracePt t="55661" x="8153400" y="4337050"/>
          <p14:tracePt t="55678" x="8159750" y="4337050"/>
          <p14:tracePt t="55678" x="8166100" y="4337050"/>
          <p14:tracePt t="55694" x="8172450" y="4337050"/>
          <p14:tracePt t="55753" x="8185150" y="4330700"/>
          <p14:tracePt t="55769" x="8191500" y="4330700"/>
          <p14:tracePt t="55785" x="8197850" y="4330700"/>
          <p14:tracePt t="55792" x="8210550" y="4330700"/>
          <p14:tracePt t="55801" x="8216900" y="4330700"/>
          <p14:tracePt t="55813" x="8223250" y="4330700"/>
          <p14:tracePt t="55829" x="8216900" y="4337050"/>
          <p14:tracePt t="55853" x="8204200" y="4337050"/>
          <p14:tracePt t="55862" x="8191500" y="4343400"/>
          <p14:tracePt t="55862" x="8172450" y="4349750"/>
          <p14:tracePt t="55862" x="8153400" y="4356100"/>
          <p14:tracePt t="55881" x="8121650" y="4362450"/>
          <p14:tracePt t="55893" x="8089900" y="4368800"/>
          <p14:tracePt t="55893" x="8051800" y="4375150"/>
          <p14:tracePt t="55893" x="8007350" y="4387850"/>
          <p14:tracePt t="55914" x="7956550" y="4394200"/>
          <p14:tracePt t="55914" x="7899400" y="4406900"/>
          <p14:tracePt t="55928" x="7835900" y="4419600"/>
          <p14:tracePt t="55928" x="7772400" y="4432300"/>
          <p14:tracePt t="55945" x="7702550" y="4445000"/>
          <p14:tracePt t="55945" x="7626350" y="4457700"/>
          <p14:tracePt t="55962" x="7550150" y="4470400"/>
          <p14:tracePt t="55962" x="7473950" y="4483100"/>
          <p14:tracePt t="55962" x="7391400" y="4502150"/>
          <p14:tracePt t="55981" x="7315200" y="4514850"/>
          <p14:tracePt t="55981" x="7232650" y="4527550"/>
          <p14:tracePt t="55995" x="7150100" y="4540250"/>
          <p14:tracePt t="55995" x="7067550" y="4552950"/>
          <p14:tracePt t="56012" x="6978650" y="4565650"/>
          <p14:tracePt t="56012" x="6889750" y="4578350"/>
          <p14:tracePt t="56029" x="6800850" y="4591050"/>
          <p14:tracePt t="56029" x="6623050" y="4610100"/>
          <p14:tracePt t="56046" x="6527800" y="4622800"/>
          <p14:tracePt t="56046" x="6438900" y="4635500"/>
          <p14:tracePt t="56063" x="6350000" y="4641850"/>
          <p14:tracePt t="56063" x="6261100" y="4654550"/>
          <p14:tracePt t="56079" x="6178550" y="4660900"/>
          <p14:tracePt t="56079" x="6096000" y="4667250"/>
          <p14:tracePt t="56096" x="6013450" y="4673600"/>
          <p14:tracePt t="56096" x="5937250" y="4673600"/>
          <p14:tracePt t="56114" x="5803900" y="4679950"/>
          <p14:tracePt t="56114" x="5740400" y="4679950"/>
          <p14:tracePt t="56129" x="5676900" y="4679950"/>
          <p14:tracePt t="56129" x="5626100" y="4679950"/>
          <p14:tracePt t="56146" x="5575300" y="4679950"/>
          <p14:tracePt t="56146" x="5524500" y="4679950"/>
          <p14:tracePt t="56162" x="5486400" y="4679950"/>
          <p14:tracePt t="56162" x="5448300" y="4673600"/>
          <p14:tracePt t="56162" x="5410200" y="4673600"/>
          <p14:tracePt t="56182" x="5378450" y="4673600"/>
          <p14:tracePt t="56182" x="5353050" y="4673600"/>
          <p14:tracePt t="56198" x="5327650" y="4673600"/>
          <p14:tracePt t="56198" x="5308600" y="4679950"/>
          <p14:tracePt t="56214" x="5289550" y="4673600"/>
          <p14:tracePt t="56214" x="5276850" y="4673600"/>
          <p14:tracePt t="56229" x="5270500" y="4673600"/>
          <p14:tracePt t="56245" x="5264150" y="4673600"/>
          <p14:tracePt t="56261" x="5270500" y="4673600"/>
          <p14:tracePt t="56261" x="5283200" y="4667250"/>
          <p14:tracePt t="56280" x="5295900" y="4667250"/>
          <p14:tracePt t="56280" x="5302250" y="4660900"/>
          <p14:tracePt t="56297" x="5314950" y="4660900"/>
          <p14:tracePt t="56297" x="5327650" y="4660900"/>
          <p14:tracePt t="56314" x="5334000" y="4660900"/>
          <p14:tracePt t="56314" x="5346700" y="4660900"/>
          <p14:tracePt t="56330" x="5359400" y="4660900"/>
          <p14:tracePt t="56330" x="5384800" y="4667250"/>
          <p14:tracePt t="56347" x="5391150" y="4667250"/>
          <p14:tracePt t="56347" x="5410200" y="4673600"/>
          <p14:tracePt t="56363" x="5416550" y="4673600"/>
          <p14:tracePt t="56363" x="5429250" y="4673600"/>
          <p14:tracePt t="56380" x="5441950" y="4679950"/>
          <p14:tracePt t="56380" x="5454650" y="4679950"/>
          <p14:tracePt t="56397" x="5461000" y="4679950"/>
          <p14:tracePt t="56397" x="5473700" y="4679950"/>
          <p14:tracePt t="56414" x="5480050" y="4679950"/>
          <p14:tracePt t="56429" x="5486400" y="4686300"/>
          <p14:tracePt t="56445" x="5492750" y="4692650"/>
          <p14:tracePt t="56462" x="5492750" y="4699000"/>
          <p14:tracePt t="56462" x="5499100" y="4705350"/>
          <p14:tracePt t="56482" x="5492750" y="4711700"/>
          <p14:tracePt t="56505" x="5486400" y="4711700"/>
          <p14:tracePt t="56525" x="5480050" y="4705350"/>
          <p14:tracePt t="56549" x="5480050" y="4699000"/>
          <p14:tracePt t="56565" x="5480050" y="4692650"/>
          <p14:tracePt t="56581" x="5473700" y="4692650"/>
          <p14:tracePt t="56593" x="5473700" y="4686300"/>
          <p14:tracePt t="56625" x="5473700" y="4679950"/>
          <p14:tracePt t="56677" x="5480050" y="4686300"/>
          <p14:tracePt t="56753" x="5486400" y="4686300"/>
          <p14:tracePt t="56797" x="5492750" y="4686300"/>
          <p14:tracePt t="56817" x="5499100" y="4686300"/>
          <p14:tracePt t="56841" x="5499100" y="4679950"/>
          <p14:tracePt t="56945" x="5505450" y="4679950"/>
          <p14:tracePt t="56970" x="5511800" y="4679950"/>
          <p14:tracePt t="56985" x="5524500" y="4679950"/>
          <p14:tracePt t="56996" x="5530850" y="4679950"/>
          <p14:tracePt t="57013" x="5537200" y="4679950"/>
          <p14:tracePt t="57021" x="5543550" y="4679950"/>
          <p14:tracePt t="57036" x="5549900" y="4686300"/>
          <p14:tracePt t="57047" x="5556250" y="4686300"/>
          <p14:tracePt t="57064" x="5562600" y="4686300"/>
          <p14:tracePt t="57081" x="5568950" y="4692650"/>
          <p14:tracePt t="57081" x="5575300" y="4699000"/>
          <p14:tracePt t="57099" x="5588000" y="4699000"/>
          <p14:tracePt t="57099" x="5594350" y="4699000"/>
          <p14:tracePt t="57116" x="5607050" y="4705350"/>
          <p14:tracePt t="57116" x="5638800" y="4711700"/>
          <p14:tracePt t="57134" x="5657850" y="4711700"/>
          <p14:tracePt t="57134" x="5676900" y="4718050"/>
          <p14:tracePt t="57150" x="5702300" y="4718050"/>
          <p14:tracePt t="57150" x="5721350" y="4718050"/>
          <p14:tracePt t="57167" x="5746750" y="4718050"/>
          <p14:tracePt t="57167" x="5772150" y="4718050"/>
          <p14:tracePt t="57167" x="5797550" y="4718050"/>
          <p14:tracePt t="57186" x="5829300" y="4718050"/>
          <p14:tracePt t="57199" x="5861050" y="4724400"/>
          <p14:tracePt t="57199" x="5899150" y="4724400"/>
          <p14:tracePt t="57199" x="5930900" y="4730750"/>
          <p14:tracePt t="57220" x="5969000" y="4737100"/>
          <p14:tracePt t="57220" x="6007100" y="4743450"/>
          <p14:tracePt t="57234" x="6045200" y="4749800"/>
          <p14:tracePt t="57234" x="6083300" y="4756150"/>
          <p14:tracePt t="57250" x="6115050" y="4762500"/>
          <p14:tracePt t="57250" x="6146800" y="4762500"/>
          <p14:tracePt t="57267" x="6178550" y="4762500"/>
          <p14:tracePt t="57267" x="6203950" y="4762500"/>
          <p14:tracePt t="57267" x="6235700" y="4762500"/>
          <p14:tracePt t="57286" x="6254750" y="4756150"/>
          <p14:tracePt t="57286" x="6273800" y="4749800"/>
          <p14:tracePt t="57300" x="6292850" y="4749800"/>
          <p14:tracePt t="57300" x="6311900" y="4743450"/>
          <p14:tracePt t="57316" x="6318250" y="4743450"/>
          <p14:tracePt t="57316" x="6330950" y="4737100"/>
          <p14:tracePt t="57333" x="6337300" y="4737100"/>
          <p14:tracePt t="57333" x="6343650" y="4737100"/>
          <p14:tracePt t="57350" x="6350000" y="4730750"/>
          <p14:tracePt t="57365" x="6343650" y="4737100"/>
          <p14:tracePt t="57413" x="6337300" y="4737100"/>
          <p14:tracePt t="57433" x="6337300" y="4730750"/>
          <p14:tracePt t="57465" x="6330950" y="4724400"/>
          <p14:tracePt t="57501" x="6324600" y="4724400"/>
          <p14:tracePt t="57585" x="6330950" y="4718050"/>
          <p14:tracePt t="57621" x="6337300" y="4718050"/>
          <p14:tracePt t="57645" x="6337300" y="4711700"/>
          <p14:tracePt t="57741" x="6343650" y="4711700"/>
          <p14:tracePt t="57749" x="6350000" y="4705350"/>
          <p14:tracePt t="57757" x="6362700" y="4705350"/>
          <p14:tracePt t="57766" x="6375400" y="4705350"/>
          <p14:tracePt t="57766" x="6388100" y="4699000"/>
          <p14:tracePt t="57786" x="6426200" y="4705350"/>
          <p14:tracePt t="57786" x="6451600" y="4705350"/>
          <p14:tracePt t="57802" x="6483350" y="4711700"/>
          <p14:tracePt t="57802" x="6515100" y="4724400"/>
          <p14:tracePt t="57818" x="6546850" y="4730750"/>
          <p14:tracePt t="57818" x="6584950" y="4743450"/>
          <p14:tracePt t="57818" x="6623050" y="4756150"/>
          <p14:tracePt t="57838" x="6667500" y="4768850"/>
          <p14:tracePt t="57850" x="6705600" y="4775200"/>
          <p14:tracePt t="57850" x="6788150" y="4794250"/>
          <p14:tracePt t="57871" x="6826250" y="4800600"/>
          <p14:tracePt t="57871" x="6864350" y="4806950"/>
          <p14:tracePt t="57886" x="6902450" y="4806950"/>
          <p14:tracePt t="57886" x="6940550" y="4813300"/>
          <p14:tracePt t="57902" x="6972300" y="4813300"/>
          <p14:tracePt t="57902" x="7004050" y="4813300"/>
          <p14:tracePt t="57902" x="7035800" y="4819650"/>
          <p14:tracePt t="57922" x="7061200" y="4819650"/>
          <p14:tracePt t="57933" x="7086600" y="4826000"/>
          <p14:tracePt t="57933" x="7118350" y="4826000"/>
          <p14:tracePt t="57933" x="7137400" y="4832350"/>
          <p14:tracePt t="57955" x="7162800" y="4838700"/>
          <p14:tracePt t="57955" x="7181850" y="4851400"/>
          <p14:tracePt t="57969" x="7194550" y="4857750"/>
          <p14:tracePt t="57969" x="7213600" y="4864100"/>
          <p14:tracePt t="57985" x="7226300" y="4870450"/>
          <p14:tracePt t="57985" x="7232650" y="4876800"/>
          <p14:tracePt t="58003" x="7239000" y="4876800"/>
          <p14:tracePt t="58003" x="7245350" y="4883150"/>
          <p14:tracePt t="58019" x="7251700" y="4889500"/>
          <p14:tracePt t="58034" x="7245350" y="4895850"/>
          <p14:tracePt t="58057" x="7239000" y="4895850"/>
          <p14:tracePt t="58073" x="7232650" y="4889500"/>
          <p14:tracePt t="58109" x="7232650" y="4883150"/>
          <p14:tracePt t="58125" x="7232650" y="4876800"/>
          <p14:tracePt t="58138" x="7232650" y="4870450"/>
          <p14:tracePt t="58161" x="7226300" y="4870450"/>
          <p14:tracePt t="58197" x="7219950" y="4864100"/>
          <p14:tracePt t="58265" x="7213600" y="4864100"/>
          <p14:tracePt t="58313" x="7213600" y="4857750"/>
          <p14:tracePt t="58341" x="7207250" y="4851400"/>
          <p14:tracePt t="58373" x="7200900" y="4845050"/>
          <p14:tracePt t="58401" x="7200900" y="4838700"/>
          <p14:tracePt t="58433" x="7194550" y="4838700"/>
          <p14:tracePt t="58469" x="7188200" y="4838700"/>
          <p14:tracePt t="58537" x="7181850" y="4838700"/>
          <p14:tracePt t="58554" x="7175500" y="4832350"/>
          <p14:tracePt t="58565" x="7169150" y="4832350"/>
          <p14:tracePt t="58581" x="7162800" y="4832350"/>
          <p14:tracePt t="58597" x="7156450" y="4826000"/>
          <p14:tracePt t="58613" x="7150100" y="4826000"/>
          <p14:tracePt t="58625" x="7143750" y="4826000"/>
          <p14:tracePt t="58641" x="7137400" y="4826000"/>
          <p14:tracePt t="58658" x="7124700" y="4819650"/>
          <p14:tracePt t="58674" x="7118350" y="4819650"/>
          <p14:tracePt t="58710" x="7118350" y="4826000"/>
          <p14:tracePt t="58745" x="7118350" y="4832350"/>
          <p14:tracePt t="58785" x="7124700" y="4832350"/>
          <p14:tracePt t="58797" x="7131050" y="4826000"/>
          <p14:tracePt t="58813" x="7137400" y="4826000"/>
          <p14:tracePt t="58830" x="7143750" y="4826000"/>
          <p14:tracePt t="58853" x="7143750" y="4832350"/>
          <p14:tracePt t="58913" x="7137400" y="4838700"/>
          <p14:tracePt t="58933" x="7137400" y="4845050"/>
          <p14:tracePt t="58957" x="7143750" y="4851400"/>
          <p14:tracePt t="59037" x="7150100" y="4851400"/>
          <p14:tracePt t="59061" x="7156450" y="4851400"/>
          <p14:tracePt t="59085" x="7156450" y="4857750"/>
          <p14:tracePt t="59105" x="7162800" y="4857750"/>
          <p14:tracePt t="59129" x="7169150" y="4864100"/>
          <p14:tracePt t="59153" x="7175500" y="4864100"/>
          <p14:tracePt t="59166" x="7181850" y="4870450"/>
          <p14:tracePt t="59182" x="7188200" y="4870450"/>
          <p14:tracePt t="59199" x="7200900" y="4876800"/>
          <p14:tracePt t="59213" x="7207250" y="4883150"/>
          <p14:tracePt t="59226" x="7213600" y="4889500"/>
          <p14:tracePt t="59242" x="7219950" y="4895850"/>
          <p14:tracePt t="59259" x="7219950" y="4902200"/>
          <p14:tracePt t="59259" x="7226300" y="4908550"/>
          <p14:tracePt t="59274" x="7232650" y="4908550"/>
          <p14:tracePt t="59274" x="7232650" y="4914900"/>
          <p14:tracePt t="59290" x="7239000" y="4921250"/>
          <p14:tracePt t="59305" x="7245350" y="4927600"/>
          <p14:tracePt t="59322" x="7251700" y="4933950"/>
          <p14:tracePt t="59353" x="7245350" y="4933950"/>
          <p14:tracePt t="59482" x="7251700" y="4940300"/>
          <p14:tracePt t="59542" x="7251700" y="4933950"/>
          <p14:tracePt t="59602" x="7245350" y="4933950"/>
          <p14:tracePt t="59766" x="7239000" y="4933950"/>
          <p14:tracePt t="59826" x="7232650" y="4933950"/>
          <p14:tracePt t="59857" x="7226300" y="4940300"/>
          <p14:tracePt t="59878" x="7219950" y="4940300"/>
          <p14:tracePt t="59938" x="7213600" y="4940300"/>
          <p14:tracePt t="59970" x="7207250" y="4940300"/>
          <p14:tracePt t="60006" x="7213600" y="4946650"/>
          <p14:tracePt t="60054" x="7226300" y="4953000"/>
          <p14:tracePt t="60066" x="7232650" y="4959350"/>
          <p14:tracePt t="60074" x="7239000" y="4965700"/>
          <p14:tracePt t="60074" x="7245350" y="4972050"/>
          <p14:tracePt t="60093" x="7258050" y="4978400"/>
          <p14:tracePt t="60093" x="7264400" y="4984750"/>
          <p14:tracePt t="60109" x="7277100" y="4991100"/>
          <p14:tracePt t="60109" x="7289800" y="5003800"/>
          <p14:tracePt t="60128" x="7302500" y="5003800"/>
          <p14:tracePt t="60128" x="7308850" y="5003800"/>
          <p14:tracePt t="60143" x="7315200" y="5003800"/>
          <p14:tracePt t="60143" x="7321550" y="5003800"/>
          <p14:tracePt t="60160" x="7334250" y="5003800"/>
          <p14:tracePt t="60160" x="7340600" y="5003800"/>
          <p14:tracePt t="60160" x="7346950" y="5010150"/>
          <p14:tracePt t="60179" x="7353300" y="5010150"/>
          <p14:tracePt t="60191" x="7366000" y="5010150"/>
          <p14:tracePt t="60191" x="7378700" y="5022850"/>
          <p14:tracePt t="60212" x="7385050" y="5029200"/>
          <p14:tracePt t="60212" x="7391400" y="5035550"/>
          <p14:tracePt t="60227" x="7391400" y="5041900"/>
          <p14:tracePt t="60227" x="7397750" y="5048250"/>
          <p14:tracePt t="60245" x="7404100" y="5054600"/>
          <p14:tracePt t="60258" x="7410450" y="5054600"/>
          <p14:tracePt t="60275" x="7416800" y="5054600"/>
          <p14:tracePt t="60294" x="7423150" y="5054600"/>
          <p14:tracePt t="60314" x="7429500" y="5054600"/>
          <p14:tracePt t="60338" x="7435850" y="5060950"/>
          <p14:tracePt t="60354" x="7442200" y="5067300"/>
          <p14:tracePt t="60366" x="7448550" y="5067300"/>
          <p14:tracePt t="60382" x="7454900" y="5060950"/>
          <p14:tracePt t="60418" x="7461250" y="5060950"/>
          <p14:tracePt t="60450" x="7461250" y="5067300"/>
          <p14:tracePt t="60537" x="7461250" y="5073650"/>
          <p14:tracePt t="60554" x="7467600" y="5080000"/>
          <p14:tracePt t="60570" x="7473950" y="5086350"/>
          <p14:tracePt t="60586" x="7480300" y="5086350"/>
          <p14:tracePt t="60598" x="7486650" y="5086350"/>
          <p14:tracePt t="60614" x="7493000" y="5086350"/>
          <p14:tracePt t="60631" x="7499350" y="5080000"/>
          <p14:tracePt t="60647" x="7512050" y="5080000"/>
          <p14:tracePt t="60659" x="7518400" y="5080000"/>
          <p14:tracePt t="60676" x="7524750" y="5080000"/>
          <p14:tracePt t="60676" x="7531100" y="5080000"/>
          <p14:tracePt t="60696" x="7537450" y="5080000"/>
          <p14:tracePt t="60710" x="7543800" y="5080000"/>
          <p14:tracePt t="60710" x="7556500" y="5080000"/>
          <p14:tracePt t="60729" x="7562850" y="5080000"/>
          <p14:tracePt t="60729" x="7562850" y="5086350"/>
          <p14:tracePt t="60745" x="7575550" y="5086350"/>
          <p14:tracePt t="60760" x="7581900" y="5086350"/>
          <p14:tracePt t="60786" x="7588250" y="5092700"/>
          <p14:tracePt t="60809" x="7594600" y="5092700"/>
          <p14:tracePt t="60826" x="7600950" y="5099050"/>
          <p14:tracePt t="60838" x="7600950" y="5105400"/>
          <p14:tracePt t="60954" x="7600950" y="5111750"/>
          <p14:tracePt t="60990" x="7600950" y="5118100"/>
          <p14:tracePt t="61118" x="7607300" y="5118100"/>
          <p14:tracePt t="61146" x="7613650" y="5124450"/>
          <p14:tracePt t="61171" x="7620000" y="5124450"/>
          <p14:tracePt t="61194" x="7620000" y="5118100"/>
          <p14:tracePt t="61214" x="7626350" y="5118100"/>
          <p14:tracePt t="61238" x="7632700" y="5118100"/>
          <p14:tracePt t="61266" x="7632700" y="5124450"/>
          <p14:tracePt t="61386" x="7626350" y="5124450"/>
          <p14:tracePt t="61410" x="7620000" y="5124450"/>
          <p14:tracePt t="61434" x="7620000" y="5118100"/>
          <p14:tracePt t="61462" x="7620000" y="5111750"/>
          <p14:tracePt t="61486" x="7620000" y="5105400"/>
          <p14:tracePt t="61506" x="7613650" y="5105400"/>
          <p14:tracePt t="61554" x="7607300" y="5099050"/>
          <p14:tracePt t="61582" x="7600950" y="5092700"/>
          <p14:tracePt t="61606" x="7594600" y="5092700"/>
          <p14:tracePt t="61618" x="7588250" y="5086350"/>
          <p14:tracePt t="61634" x="7575550" y="5080000"/>
          <p14:tracePt t="61650" x="7569200" y="5080000"/>
          <p14:tracePt t="61658" x="7562850" y="5080000"/>
          <p14:tracePt t="61667" x="7556500" y="5073650"/>
          <p14:tracePt t="61667" x="7550150" y="5073650"/>
          <p14:tracePt t="61682" x="7543800" y="5073650"/>
          <p14:tracePt t="61682" x="7531100" y="5073650"/>
          <p14:tracePt t="61700" x="7518400" y="5067300"/>
          <p14:tracePt t="61700" x="7499350" y="5067300"/>
          <p14:tracePt t="61715" x="7480300" y="5067300"/>
          <p14:tracePt t="61715" x="7461250" y="5067300"/>
          <p14:tracePt t="61715" x="7442200" y="5060950"/>
          <p14:tracePt t="61735" x="7416800" y="5060950"/>
          <p14:tracePt t="61735" x="7385050" y="5060950"/>
          <p14:tracePt t="61749" x="7346950" y="5060950"/>
          <p14:tracePt t="61749" x="7315200" y="5060950"/>
          <p14:tracePt t="61765" x="7277100" y="5060950"/>
          <p14:tracePt t="61765" x="7239000" y="5067300"/>
          <p14:tracePt t="61783" x="7194550" y="5067300"/>
          <p14:tracePt t="61783" x="7112000" y="5073650"/>
          <p14:tracePt t="61799" x="7073900" y="5080000"/>
          <p14:tracePt t="61799" x="7029450" y="5086350"/>
          <p14:tracePt t="61816" x="6985000" y="5092700"/>
          <p14:tracePt t="61816" x="6940550" y="5099050"/>
          <p14:tracePt t="61832" x="6896100" y="5105400"/>
          <p14:tracePt t="61832" x="6851650" y="5111750"/>
          <p14:tracePt t="61849" x="6800850" y="5111750"/>
          <p14:tracePt t="61849" x="6699250" y="5124450"/>
          <p14:tracePt t="61867" x="6648450" y="5124450"/>
          <p14:tracePt t="61867" x="6591300" y="5124450"/>
          <p14:tracePt t="61883" x="6527800" y="5130800"/>
          <p14:tracePt t="61883" x="6457950" y="5130800"/>
          <p14:tracePt t="61899" x="6388100" y="5130800"/>
          <p14:tracePt t="61899" x="6311900" y="5137150"/>
          <p14:tracePt t="61916" x="6229350" y="5137150"/>
          <p14:tracePt t="61916" x="6146800" y="5137150"/>
          <p14:tracePt t="61916" x="6051550" y="5137150"/>
          <p14:tracePt t="61935" x="5956300" y="5137150"/>
          <p14:tracePt t="61948" x="5854700" y="5137150"/>
          <p14:tracePt t="61948" x="5645150" y="5124450"/>
          <p14:tracePt t="61967" x="5530850" y="5118100"/>
          <p14:tracePt t="61967" x="5422900" y="5111750"/>
          <p14:tracePt t="61983" x="5308600" y="5105400"/>
          <p14:tracePt t="61983" x="5194300" y="5099050"/>
          <p14:tracePt t="62000" x="5073650" y="5099050"/>
          <p14:tracePt t="62000" x="4959350" y="5092700"/>
          <p14:tracePt t="62000" x="4845050" y="5099050"/>
          <p14:tracePt t="62019" x="4718050" y="5105400"/>
          <p14:tracePt t="62031" x="4597400" y="5111750"/>
          <p14:tracePt t="62031" x="4349750" y="5149850"/>
          <p14:tracePt t="62050" x="4222750" y="5175250"/>
          <p14:tracePt t="62050" x="4095750" y="5213350"/>
          <p14:tracePt t="62067" x="3968750" y="5245100"/>
          <p14:tracePt t="62067" x="3848100" y="5276850"/>
          <p14:tracePt t="62083" x="3727450" y="5314950"/>
          <p14:tracePt t="62083" x="3511550" y="5391150"/>
          <p14:tracePt t="62100" x="3409950" y="5422900"/>
          <p14:tracePt t="62100" x="3321050" y="5461000"/>
          <p14:tracePt t="62117" x="3232150" y="5492750"/>
          <p14:tracePt t="62117" x="3155950" y="5524500"/>
          <p14:tracePt t="62134" x="3079750" y="5556250"/>
          <p14:tracePt t="62134" x="3009900" y="5575300"/>
          <p14:tracePt t="62151" x="2946400" y="5600700"/>
          <p14:tracePt t="62151" x="2825750" y="5632450"/>
          <p14:tracePt t="62167" x="2768600" y="5638800"/>
          <p14:tracePt t="62167" x="2717800" y="5645150"/>
          <p14:tracePt t="62184" x="2667000" y="5645150"/>
          <p14:tracePt t="62184" x="2628900" y="5645150"/>
          <p14:tracePt t="62202" x="2590800" y="5645150"/>
          <p14:tracePt t="62202" x="2559050" y="5638800"/>
          <p14:tracePt t="62202" x="2533650" y="5638800"/>
          <p14:tracePt t="62220" x="2514600" y="5638800"/>
          <p14:tracePt t="62233" x="2495550" y="5638800"/>
          <p14:tracePt t="62233" x="2476500" y="5638800"/>
          <p14:tracePt t="62251" x="2463800" y="5638800"/>
          <p14:tracePt t="62251" x="2463800" y="5645150"/>
          <p14:tracePt t="62269" x="2463800" y="5651500"/>
          <p14:tracePt t="62283" x="2470150" y="5645150"/>
          <p14:tracePt t="62300" x="2476500" y="5645150"/>
          <p14:tracePt t="62300" x="2482850" y="5638800"/>
          <p14:tracePt t="62300" x="2495550" y="5626100"/>
          <p14:tracePt t="62321" x="2508250" y="5613400"/>
          <p14:tracePt t="62321" x="2520950" y="5600700"/>
          <p14:tracePt t="62336" x="2533650" y="5581650"/>
          <p14:tracePt t="62336" x="2552700" y="5568950"/>
          <p14:tracePt t="62352" x="2565400" y="5543550"/>
          <p14:tracePt t="62352" x="2584450" y="5524500"/>
          <p14:tracePt t="62369" x="2603500" y="5505450"/>
          <p14:tracePt t="62369" x="2616200" y="5486400"/>
          <p14:tracePt t="62369" x="2635250" y="5467350"/>
          <p14:tracePt t="62388" x="2654300" y="5448300"/>
          <p14:tracePt t="62388" x="2667000" y="5429250"/>
          <p14:tracePt t="62402" x="2679700" y="5410200"/>
          <p14:tracePt t="62402" x="2698750" y="5397500"/>
          <p14:tracePt t="62419" x="2711450" y="5378450"/>
          <p14:tracePt t="62419" x="2730500" y="5365750"/>
          <p14:tracePt t="62437" x="2749550" y="5346700"/>
          <p14:tracePt t="62437" x="2768600" y="5334000"/>
          <p14:tracePt t="62452" x="2794000" y="5321300"/>
          <p14:tracePt t="62452" x="2851150" y="5302250"/>
          <p14:tracePt t="62470" x="2882900" y="5295900"/>
          <p14:tracePt t="62470" x="2914650" y="5289550"/>
          <p14:tracePt t="62485" x="2946400" y="5295900"/>
          <p14:tracePt t="62485" x="2984500" y="5302250"/>
          <p14:tracePt t="62503" x="3016250" y="5308600"/>
          <p14:tracePt t="62503" x="3086100" y="5327650"/>
          <p14:tracePt t="62520" x="3124200" y="5340350"/>
          <p14:tracePt t="62520" x="3155950" y="5353050"/>
          <p14:tracePt t="62536" x="3187700" y="5359400"/>
          <p14:tracePt t="62536" x="3219450" y="5372100"/>
          <p14:tracePt t="62552" x="3244850" y="5378450"/>
          <p14:tracePt t="62552" x="3270250" y="5384800"/>
          <p14:tracePt t="62570" x="3289300" y="5391150"/>
          <p14:tracePt t="62570" x="3308350" y="5397500"/>
          <p14:tracePt t="62570" x="3321050" y="5397500"/>
          <p14:tracePt t="62588" x="3333750" y="5403850"/>
          <p14:tracePt t="62601" x="3340100" y="5403850"/>
          <p14:tracePt t="62601" x="3352800" y="5403850"/>
          <p14:tracePt t="62620" x="3359150" y="5403850"/>
          <p14:tracePt t="62636" x="3359150" y="5397500"/>
          <p14:tracePt t="62671" x="3359150" y="5391150"/>
          <p14:tracePt t="62695" x="3352800" y="5384800"/>
          <p14:tracePt t="62708" x="3352800" y="5378450"/>
          <p14:tracePt t="62724" x="3346450" y="5372100"/>
          <p14:tracePt t="62740" x="3346450" y="5365750"/>
          <p14:tracePt t="62751" x="3346450" y="5353050"/>
          <p14:tracePt t="62751" x="3340100" y="5346700"/>
          <p14:tracePt t="62770" x="3340100" y="5340350"/>
          <p14:tracePt t="62785" x="3340100" y="5334000"/>
          <p14:tracePt t="62802" x="3333750" y="5327650"/>
          <p14:tracePt t="62819" x="3327400" y="5327650"/>
          <p14:tracePt t="62859" x="3321050" y="5327650"/>
          <p14:tracePt t="62879" x="3314700" y="5327650"/>
          <p14:tracePt t="62911" x="3308350" y="5321300"/>
          <p14:tracePt t="62939" x="3302000" y="5321300"/>
          <p14:tracePt t="62971" x="3295650" y="5314950"/>
          <p14:tracePt t="62988" x="3289300" y="5314950"/>
          <p14:tracePt t="62999" x="3282950" y="5314950"/>
          <p14:tracePt t="63015" x="3276600" y="5308600"/>
          <p14:tracePt t="63039" x="3270250" y="5302250"/>
          <p14:tracePt t="63067" x="3263900" y="5302250"/>
          <p14:tracePt t="63083" x="3257550" y="5302250"/>
          <p14:tracePt t="63099" x="3251200" y="5302250"/>
          <p14:tracePt t="63108" x="3244850" y="5302250"/>
          <p14:tracePt t="63120" x="3238500" y="5302250"/>
          <p14:tracePt t="63120" x="3232150" y="5302250"/>
          <p14:tracePt t="63138" x="3225800" y="5302250"/>
          <p14:tracePt t="63138" x="3219450" y="5302250"/>
          <p14:tracePt t="63154" x="3213100" y="5308600"/>
          <p14:tracePt t="63154" x="3206750" y="5308600"/>
          <p14:tracePt t="63172" x="3200400" y="5302250"/>
          <p14:tracePt t="63172" x="3187700" y="5308600"/>
          <p14:tracePt t="63189" x="3181350" y="5302250"/>
          <p14:tracePt t="63189" x="3175000" y="5302250"/>
          <p14:tracePt t="63206" x="3168650" y="5302250"/>
          <p14:tracePt t="63206" x="3162300" y="5302250"/>
          <p14:tracePt t="63222" x="3149600" y="5302250"/>
          <p14:tracePt t="63222" x="3143250" y="5302250"/>
          <p14:tracePt t="63239" x="3136900" y="5308600"/>
          <p14:tracePt t="63256" x="3130550" y="5308600"/>
          <p14:tracePt t="63288" x="3124200" y="5308600"/>
          <p14:tracePt t="63324" x="3117850" y="5308600"/>
          <p14:tracePt t="63339" x="3111500" y="5308600"/>
          <p14:tracePt t="63356" x="3105150" y="5314950"/>
          <p14:tracePt t="63368" x="3098800" y="5321300"/>
          <p14:tracePt t="63408" x="3105150" y="5321300"/>
          <p14:tracePt t="63535" x="3098800" y="5327650"/>
          <p14:tracePt t="63640" x="3092450" y="5327650"/>
          <p14:tracePt t="63656" x="3086100" y="5327650"/>
          <p14:tracePt t="63667" x="3079750" y="5327650"/>
          <p14:tracePt t="63683" x="3073400" y="5327650"/>
          <p14:tracePt t="63700" x="3067050" y="5327650"/>
          <p14:tracePt t="63716" x="3060700" y="5334000"/>
          <p14:tracePt t="63744" x="3048000" y="5334000"/>
          <p14:tracePt t="63760" x="3035300" y="5334000"/>
          <p14:tracePt t="63779" x="3028950" y="5334000"/>
          <p14:tracePt t="63787" x="3022600" y="5334000"/>
          <p14:tracePt t="63796" x="3022600" y="5340350"/>
          <p14:tracePt t="63805" x="3016250" y="5340350"/>
          <p14:tracePt t="63822" x="3009900" y="5340350"/>
          <p14:tracePt t="63822" x="3003550" y="5334000"/>
          <p14:tracePt t="63840" x="2997200" y="5334000"/>
          <p14:tracePt t="63864" x="2990850" y="5334000"/>
          <p14:tracePt t="63895" x="2984500" y="5334000"/>
          <p14:tracePt t="63916" x="2990850" y="5334000"/>
          <p14:tracePt t="63984" x="2990850" y="5340350"/>
          <p14:tracePt t="64051" x="2990850" y="5334000"/>
          <p14:tracePt t="64147" x="2997200" y="5334000"/>
          <p14:tracePt t="64196" x="3003550" y="5327650"/>
          <p14:tracePt t="64223" x="3009900" y="5321300"/>
          <p14:tracePt t="64247" x="3009900" y="5314950"/>
          <p14:tracePt t="64260" x="3016250" y="5308600"/>
          <p14:tracePt t="64276" x="3022600" y="5302250"/>
          <p14:tracePt t="64292" x="3028950" y="5302250"/>
          <p14:tracePt t="64307" x="3035300" y="5295900"/>
          <p14:tracePt t="64344" x="3028950" y="5302250"/>
          <p14:tracePt t="64436" x="3028950" y="5295900"/>
          <p14:tracePt t="64523" x="3028950" y="5302250"/>
          <p14:tracePt t="64555" x="3035300" y="5295900"/>
          <p14:tracePt t="64644" x="3035300" y="5302250"/>
          <p14:tracePt t="64704" x="3028950" y="5308600"/>
          <p14:tracePt t="64780" x="3035300" y="5302250"/>
          <p14:tracePt t="64968" x="3041650" y="5295900"/>
          <p14:tracePt t="65080" x="3048000" y="5295900"/>
          <p14:tracePt t="65175" x="3048000" y="5302250"/>
          <p14:tracePt t="65200" x="3054350" y="5295900"/>
          <p14:tracePt t="65252" x="3054350" y="5289550"/>
          <p14:tracePt t="65280" x="3060700" y="5289550"/>
          <p14:tracePt t="65328" x="3067050" y="5289550"/>
          <p14:tracePt t="65380" x="3073400" y="5283200"/>
          <p14:tracePt t="65400" x="3079750" y="5283200"/>
          <p14:tracePt t="65424" x="3079750" y="5276850"/>
          <p14:tracePt t="65448" x="3086100" y="5276850"/>
          <p14:tracePt t="65468" x="3092450" y="5276850"/>
          <p14:tracePt t="65492" x="3098800" y="5276850"/>
          <p14:tracePt t="65528" x="3105150" y="5270500"/>
          <p14:tracePt t="65560" x="3105150" y="5276850"/>
          <p14:tracePt t="65664" x="3105150" y="5270500"/>
          <p14:tracePt t="65724" x="3105150" y="5264150"/>
          <p14:tracePt t="65792" x="3111500" y="5264150"/>
          <p14:tracePt t="65836" x="3111500" y="5257800"/>
          <p14:tracePt t="65904" x="3111500" y="5264150"/>
          <p14:tracePt t="65936" x="3111500" y="5270500"/>
          <p14:tracePt t="65956" x="3111500" y="5264150"/>
          <p14:tracePt t="66008" x="3105150" y="5270500"/>
          <p14:tracePt t="66048" x="3098800" y="5276850"/>
          <p14:tracePt t="66144" x="3098800" y="5283200"/>
          <p14:tracePt t="66212" x="3098800" y="5289550"/>
          <p14:tracePt t="66240" x="3092450" y="5283200"/>
          <p14:tracePt t="66288" x="3086100" y="5283200"/>
          <p14:tracePt t="66360" x="3086100" y="5289550"/>
          <p14:tracePt t="66392" x="3086100" y="5283200"/>
          <p14:tracePt t="66468" x="3079750" y="5289550"/>
          <p14:tracePt t="66600" x="3079750" y="5295900"/>
          <p14:tracePt t="66796" x="3073400" y="5295900"/>
          <p14:tracePt t="66837" x="3067050" y="5302250"/>
          <p14:tracePt t="66864" x="3060700" y="5302250"/>
          <p14:tracePt t="66888" x="3054350" y="5302250"/>
          <p14:tracePt t="66940" x="3060700" y="5295900"/>
          <p14:tracePt t="67008" x="3067050" y="5302250"/>
          <p14:tracePt t="67060" x="3067050" y="5308600"/>
          <p14:tracePt t="67080" x="3073400" y="5308600"/>
          <p14:tracePt t="67121" x="3079750" y="5302250"/>
          <p14:tracePt t="67140" x="3086100" y="5295900"/>
          <p14:tracePt t="67164" x="3086100" y="5289550"/>
          <p14:tracePt t="67181" x="3092450" y="5289550"/>
          <p14:tracePt t="67201" x="3098800" y="5283200"/>
          <p14:tracePt t="67216" x="3105150" y="5283200"/>
          <p14:tracePt t="67232" x="3111500" y="5276850"/>
          <p14:tracePt t="67249" x="3117850" y="5276850"/>
          <p14:tracePt t="67256" x="3124200" y="5270500"/>
          <p14:tracePt t="67256" x="3130550" y="5270500"/>
          <p14:tracePt t="67269" x="3130550" y="5264150"/>
          <p14:tracePt t="67269" x="3136900" y="5257800"/>
          <p14:tracePt t="67286" x="3143250" y="5251450"/>
          <p14:tracePt t="67301" x="3149600" y="5251450"/>
          <p14:tracePt t="67317" x="3155950" y="5238750"/>
          <p14:tracePt t="67334" x="3162300" y="5238750"/>
          <p14:tracePt t="67351" x="3155950" y="5238750"/>
          <p14:tracePt t="67380" x="3149600" y="5238750"/>
          <p14:tracePt t="67440" x="3143250" y="5238750"/>
          <p14:tracePt t="67473" x="3136900" y="5245100"/>
          <p14:tracePt t="67488" x="3136900" y="5251450"/>
          <p14:tracePt t="67500" x="3130550" y="5251450"/>
          <p14:tracePt t="67516" x="3124200" y="5251450"/>
          <p14:tracePt t="67540" x="3117850" y="5251450"/>
          <p14:tracePt t="67569" x="3124200" y="5245100"/>
          <p14:tracePt t="67608" x="3117850" y="5251450"/>
          <p14:tracePt t="67680" x="3111500" y="5251450"/>
          <p14:tracePt t="67705" x="3111500" y="5257800"/>
          <p14:tracePt t="67721" x="3105150" y="5264150"/>
          <p14:tracePt t="67737" x="3098800" y="5264150"/>
          <p14:tracePt t="67748" x="3105150" y="5257800"/>
          <p14:tracePt t="67832" x="3111500" y="5257800"/>
          <p14:tracePt t="67857" x="3117850" y="5251450"/>
          <p14:tracePt t="67876" x="3117850" y="5245100"/>
          <p14:tracePt t="67900" x="3117850" y="5238750"/>
          <p14:tracePt t="67945" x="3117850" y="5232400"/>
          <p14:tracePt t="68072" x="3117850" y="5219700"/>
          <p14:tracePt t="68341" x="3117850" y="5213350"/>
          <p14:tracePt t="68373" x="3124200" y="5213350"/>
          <p14:tracePt t="68397" x="3117850" y="5213350"/>
          <p14:tracePt t="68449" x="3111500" y="5213350"/>
          <p14:tracePt t="68460" x="3105150" y="5219700"/>
          <p14:tracePt t="68476" x="3105150" y="5226050"/>
          <p14:tracePt t="68488" x="3098800" y="5226050"/>
          <p14:tracePt t="68505" x="3092450" y="5232400"/>
          <p14:tracePt t="68505" x="3086100" y="5238750"/>
          <p14:tracePt t="68524" x="3079750" y="5245100"/>
          <p14:tracePt t="68538" x="3073400" y="5245100"/>
          <p14:tracePt t="68555" x="3067050" y="5245100"/>
          <p14:tracePt t="68572" x="3060700" y="5245100"/>
          <p14:tracePt t="68589" x="3054350" y="5245100"/>
          <p14:tracePt t="68605" x="3054350" y="5251450"/>
          <p14:tracePt t="68622" x="3060700" y="5251450"/>
          <p14:tracePt t="68681" x="3067050" y="5251450"/>
          <p14:tracePt t="68725" x="3073400" y="5251450"/>
          <p14:tracePt t="68760" x="3073400" y="5257800"/>
          <p14:tracePt t="68801" x="3073400" y="5264150"/>
          <p14:tracePt t="68817" x="3073400" y="5270500"/>
          <p14:tracePt t="68828" x="3073400" y="5276850"/>
          <p14:tracePt t="68839" x="3073400" y="5283200"/>
          <p14:tracePt t="68861" x="3079750" y="5283200"/>
          <p14:tracePt t="68897" x="3079750" y="5289550"/>
          <p14:tracePt t="68905" x="3086100" y="5289550"/>
          <p14:tracePt t="68929" x="3092450" y="5295900"/>
          <p14:tracePt t="68949" x="3098800" y="5289550"/>
          <p14:tracePt t="68965" x="3105150" y="5289550"/>
          <p14:tracePt t="68981" x="3111500" y="5283200"/>
          <p14:tracePt t="68997" x="3117850" y="5283200"/>
          <p14:tracePt t="69009" x="3124200" y="5283200"/>
          <p14:tracePt t="69025" x="3130550" y="5283200"/>
          <p14:tracePt t="69085" x="3136900" y="5283200"/>
          <p14:tracePt t="69117" x="3136900" y="5289550"/>
          <p14:tracePt t="69122" x="3130550" y="5295900"/>
          <p14:tracePt t="69176" x="3124200" y="5302250"/>
          <p14:tracePt t="69240" x="3124200" y="5308600"/>
          <p14:tracePt t="69273" x="3117850" y="5314950"/>
          <p14:tracePt t="69325" x="3111500" y="5308600"/>
          <p14:tracePt t="69349" x="3105150" y="5302250"/>
          <p14:tracePt t="69393" x="3111500" y="5308600"/>
          <p14:tracePt t="69453" x="3111500" y="5302250"/>
          <p14:tracePt t="69481" x="3117850" y="5295900"/>
          <p14:tracePt t="69497" x="3117850" y="5289550"/>
          <p14:tracePt t="69513" x="3117850" y="5295900"/>
          <p14:tracePt t="69573" x="3124200" y="5289550"/>
          <p14:tracePt t="69609" x="3124200" y="5283200"/>
          <p14:tracePt t="69633" x="3130550" y="5283200"/>
          <p14:tracePt t="69661" x="3136900" y="5283200"/>
          <p14:tracePt t="69693" x="3143250" y="5289550"/>
          <p14:tracePt t="69708" x="3143250" y="5295900"/>
          <p14:tracePt t="69721" x="3143250" y="5302250"/>
          <p14:tracePt t="69737" x="3149600" y="5302250"/>
          <p14:tracePt t="69769" x="3155950" y="5295900"/>
          <p14:tracePt t="69797" x="3162300" y="5289550"/>
          <p14:tracePt t="69837" x="3162300" y="5295900"/>
          <p14:tracePt t="69857" x="3162300" y="5302250"/>
          <p14:tracePt t="69881" x="3162300" y="5295900"/>
          <p14:tracePt t="69961" x="3155950" y="5289550"/>
          <p14:tracePt t="70001" x="3149600" y="5295900"/>
          <p14:tracePt t="70029" x="3149600" y="5289550"/>
          <p14:tracePt t="70069" x="3143250" y="5295900"/>
          <p14:tracePt t="70121" x="3143250" y="5302250"/>
          <p14:tracePt t="70209" x="3143250" y="5308600"/>
          <p14:tracePt t="70293" x="3149600" y="5302250"/>
          <p14:tracePt t="70317" x="3149600" y="5295900"/>
          <p14:tracePt t="70337" x="3155950" y="5302250"/>
          <p14:tracePt t="70381" x="3155950" y="5295900"/>
          <p14:tracePt t="70441" x="3155950" y="5289550"/>
          <p14:tracePt t="70517" x="3155950" y="5283200"/>
          <p14:tracePt t="70617" x="3149600" y="5289550"/>
          <p14:tracePt t="70689" x="3155950" y="5295900"/>
          <p14:tracePt t="70729" x="3149600" y="5289550"/>
          <p14:tracePt t="70765" x="3149600" y="5295900"/>
          <p14:tracePt t="70833" x="3155950" y="5289550"/>
          <p14:tracePt t="70893" x="3155950" y="5283200"/>
          <p14:tracePt t="71089" x="3155950" y="5276850"/>
          <p14:tracePt t="71141" x="3162300" y="5283200"/>
          <p14:tracePt t="71169" x="3162300" y="5289550"/>
          <p14:tracePt t="71202" x="3168650" y="5283200"/>
          <p14:tracePt t="71221" x="3168650" y="5276850"/>
          <p14:tracePt t="71238" x="3168650" y="5270500"/>
          <p14:tracePt t="71253" x="3168650" y="5276850"/>
          <p14:tracePt t="71281" x="3168650" y="5283200"/>
          <p14:tracePt t="71313" x="3168650" y="5289550"/>
          <p14:tracePt t="71341" x="3168650" y="5283200"/>
          <p14:tracePt t="71397" x="3168650" y="5276850"/>
          <p14:tracePt t="71409" x="3168650" y="5283200"/>
          <p14:tracePt t="71449" x="3168650" y="5289550"/>
          <p14:tracePt t="71477" x="3168650" y="5283200"/>
          <p14:tracePt t="71545" x="3168650" y="5276850"/>
          <p14:tracePt t="71577" x="3168650" y="5283200"/>
          <p14:tracePt t="71613" x="3175000" y="5289550"/>
          <p14:tracePt t="71638" x="3175000" y="5283200"/>
          <p14:tracePt t="71689" x="3175000" y="5276850"/>
          <p14:tracePt t="71702" x="3168650" y="5289550"/>
          <p14:tracePt t="71749" x="3162300" y="5289550"/>
          <p14:tracePt t="71777" x="3162300" y="5295900"/>
          <p14:tracePt t="71830" x="3162300" y="5289550"/>
          <p14:tracePt t="71845" x="3168650" y="5283200"/>
          <p14:tracePt t="71869" x="3168650" y="5289550"/>
          <p14:tracePt t="71922" x="3168650" y="5283200"/>
          <p14:tracePt t="71982" x="3168650" y="5276850"/>
          <p14:tracePt t="72025" x="3168650" y="5283200"/>
          <p14:tracePt t="72049" x="3168650" y="5289550"/>
          <p14:tracePt t="72070" x="3168650" y="5283200"/>
          <p14:tracePt t="72137" x="3168650" y="5289550"/>
          <p14:tracePt t="72161" x="3175000" y="5295900"/>
          <p14:tracePt t="72197" x="3168650" y="5289550"/>
          <p14:tracePt t="72206" x="3168650" y="5283200"/>
          <p14:tracePt t="72222" x="3168650" y="5276850"/>
          <p14:tracePt t="72241" x="3168650" y="5289550"/>
          <p14:tracePt t="72282" x="3168650" y="5295900"/>
          <p14:tracePt t="72333" x="3175000" y="5295900"/>
          <p14:tracePt t="72370" x="3175000" y="5289550"/>
          <p14:tracePt t="72394" x="3168650" y="5289550"/>
          <p14:tracePt t="72454" x="3162300" y="5289550"/>
          <p14:tracePt t="72498" x="3162300" y="5295900"/>
          <p14:tracePt t="72522" x="3162300" y="5302250"/>
          <p14:tracePt t="72618" x="3168650" y="5295900"/>
          <p14:tracePt t="72662" x="3168650" y="5289550"/>
          <p14:tracePt t="72677" x="3168650" y="5295900"/>
          <p14:tracePt t="72714" x="3162300" y="5302250"/>
          <p14:tracePt t="72781" x="3162300" y="5295900"/>
          <p14:tracePt t="72830" x="3162300" y="5289550"/>
          <p14:tracePt t="72857" x="3162300" y="5283200"/>
          <p14:tracePt t="72898" x="3168650" y="5283200"/>
          <p14:tracePt t="72934" x="3168650" y="5276850"/>
          <p14:tracePt t="73001" x="3175000" y="5270500"/>
          <p14:tracePt t="73014" x="3181350" y="5270500"/>
          <p14:tracePt t="73069" x="3187700" y="5264150"/>
          <p14:tracePt t="73106" x="3187700" y="5257800"/>
          <p14:tracePt t="73114" x="3187700" y="5251450"/>
          <p14:tracePt t="73130" x="3194050" y="5251450"/>
          <p14:tracePt t="73142" x="3200400" y="5245100"/>
          <p14:tracePt t="73174" x="3200400" y="5238750"/>
          <p14:tracePt t="73194" x="3200400" y="5245100"/>
          <p14:tracePt t="73203" x="3194050" y="5245100"/>
          <p14:tracePt t="73242" x="3194050" y="5238750"/>
          <p14:tracePt t="73278" x="3200400" y="5232400"/>
          <p14:tracePt t="73314" x="3194050" y="5245100"/>
          <p14:tracePt t="73353" x="3187700" y="5251450"/>
          <p14:tracePt t="73370" x="3187700" y="5257800"/>
          <p14:tracePt t="73390" x="3187700" y="5251450"/>
          <p14:tracePt t="73475" x="3187700" y="5257800"/>
          <p14:tracePt t="73526" x="3187700" y="5264150"/>
          <p14:tracePt t="73549" x="3187700" y="5257800"/>
          <p14:tracePt t="73562" x="3194050" y="5251450"/>
          <p14:tracePt t="73742" x="3200400" y="5251450"/>
          <p14:tracePt t="74006" x="3200400" y="5245100"/>
          <p14:tracePt t="74282" x="3206750" y="5251450"/>
          <p14:tracePt t="74374" x="3200400" y="5251450"/>
          <p14:tracePt t="74419" x="3200400" y="5257800"/>
          <p14:tracePt t="74522" x="3200400" y="5251450"/>
          <p14:tracePt t="74570" x="3206750" y="5251450"/>
          <p14:tracePt t="74794" x="3206750" y="5257800"/>
          <p14:tracePt t="74822" x="3200400" y="5257800"/>
          <p14:tracePt t="74898" x="3200400" y="5264150"/>
          <p14:tracePt t="75010" x="3200400" y="5257800"/>
          <p14:tracePt t="75054" x="3206750" y="5257800"/>
          <p14:tracePt t="75130" x="3206750" y="5264150"/>
          <p14:tracePt t="75242" x="3206750" y="5270500"/>
          <p14:tracePt t="75394" x="3200400" y="5257800"/>
          <p14:tracePt t="75482" x="3200400" y="5264150"/>
          <p14:tracePt t="75610" x="3200400" y="5270500"/>
          <p14:tracePt t="75678" x="3194050" y="5264150"/>
          <p14:tracePt t="75739" x="3200400" y="5270500"/>
          <p14:tracePt t="75782" x="3194050" y="5276850"/>
          <p14:tracePt t="75830" x="3194050" y="5283200"/>
          <p14:tracePt t="75866" x="3187700" y="5289550"/>
          <p14:tracePt t="75902" x="3181350" y="5283200"/>
          <p14:tracePt t="76030" x="3181350" y="5276850"/>
          <p14:tracePt t="76098" x="3187700" y="5276850"/>
          <p14:tracePt t="76159" x="3187700" y="5270500"/>
          <p14:tracePt t="76182" x="3187700" y="5276850"/>
          <p14:tracePt t="76219" x="3187700" y="5283200"/>
          <p14:tracePt t="76262" x="3187700" y="5276850"/>
          <p14:tracePt t="76323" x="3194050" y="5276850"/>
          <p14:tracePt t="76346" x="3194050" y="5283200"/>
          <p14:tracePt t="76375" x="3194050" y="5289550"/>
          <p14:tracePt t="76414" x="3194050" y="5283200"/>
          <p14:tracePt t="76475" x="3194050" y="5289550"/>
          <p14:tracePt t="76502" x="3194050" y="5295900"/>
          <p14:tracePt t="76595" x="3194050" y="5289550"/>
          <p14:tracePt t="76614" x="3187700" y="5289550"/>
          <p14:tracePt t="76675" x="3194050" y="5289550"/>
          <p14:tracePt t="76723" x="3200400" y="5289550"/>
          <p14:tracePt t="76734" x="3200400" y="5283200"/>
          <p14:tracePt t="76750" x="3206750" y="5276850"/>
          <p14:tracePt t="76759" x="3206750" y="5283200"/>
          <p14:tracePt t="76850" x="3206750" y="5289550"/>
          <p14:tracePt t="76863" x="3213100" y="5295900"/>
          <p14:tracePt t="76879" x="3213100" y="5289550"/>
          <p14:tracePt t="76895" x="3206750" y="5283200"/>
          <p14:tracePt t="76971" x="3206750" y="5289550"/>
          <p14:tracePt t="77023" x="3200400" y="5276850"/>
          <p14:tracePt t="77058" x="3200400" y="5270500"/>
          <p14:tracePt t="77082" x="3206750" y="5264150"/>
          <p14:tracePt t="77091" x="3206750" y="5251450"/>
          <p14:tracePt t="77127" x="3206750" y="5257800"/>
          <p14:tracePt t="77134" x="3206750" y="5251450"/>
          <p14:tracePt t="77195" x="3200400" y="5251450"/>
          <p14:tracePt t="77275" x="3194050" y="5257800"/>
          <p14:tracePt t="77283" x="3187700" y="5257800"/>
          <p14:tracePt t="77334" x="3181350" y="5251450"/>
          <p14:tracePt t="77375" x="3187700" y="5251450"/>
          <p14:tracePt t="77403" x="3187700" y="5257800"/>
          <p14:tracePt t="77455" x="3187700" y="5264150"/>
          <p14:tracePt t="77487" x="3181350" y="5257800"/>
          <p14:tracePt t="77531" x="3181350" y="5264150"/>
          <p14:tracePt t="77607" x="3187700" y="5257800"/>
          <p14:tracePt t="77683" x="3187700" y="5264150"/>
          <p14:tracePt t="77695" x="3187700" y="5270500"/>
          <p14:tracePt t="77719" x="3187700" y="5283200"/>
          <p14:tracePt t="77735" x="3187700" y="5289550"/>
          <p14:tracePt t="77786" x="3187700" y="5295900"/>
          <p14:tracePt t="77803" x="3187700" y="5302250"/>
          <p14:tracePt t="77871" x="3187700" y="5308600"/>
          <p14:tracePt t="77951" x="3181350" y="5308600"/>
          <p14:tracePt t="77991" x="3181350" y="5302250"/>
          <p14:tracePt t="78182" x="3175000" y="5308600"/>
          <p14:tracePt t="78295" x="3175000" y="5314950"/>
          <p14:tracePt t="78319" x="3175000" y="5308600"/>
          <p14:tracePt t="78363" x="3168650" y="5314950"/>
          <p14:tracePt t="78455" x="3175000" y="5308600"/>
          <p14:tracePt t="78583" x="3168650" y="5302250"/>
          <p14:tracePt t="78799" x="3168650" y="5308600"/>
          <p14:tracePt t="78891" x="3168650" y="5314950"/>
          <p14:tracePt t="78919" x="3168650" y="5308600"/>
          <p14:tracePt t="78951" x="3168650" y="5302250"/>
          <p14:tracePt t="78979" x="3168650" y="5314950"/>
          <p14:tracePt t="79039" x="3175000" y="5314950"/>
          <p14:tracePt t="79063" x="3175000" y="5308600"/>
          <p14:tracePt t="79135" x="3181350" y="5314950"/>
          <p14:tracePt t="79204" x="3181350" y="5308600"/>
          <p14:tracePt t="79236" x="3187700" y="5295900"/>
          <p14:tracePt t="79263" x="3194050" y="5295900"/>
          <p14:tracePt t="79295" x="3194050" y="5289550"/>
          <p14:tracePt t="79315" x="3194050" y="5295900"/>
          <p14:tracePt t="79323" x="3194050" y="5302250"/>
          <p14:tracePt t="79363" x="3194050" y="5295900"/>
          <p14:tracePt t="79423" x="3194050" y="5289550"/>
          <p14:tracePt t="79451" x="3200400" y="5295900"/>
          <p14:tracePt t="79475" x="3206750" y="5302250"/>
          <p14:tracePt t="79555" x="3206750" y="5295900"/>
          <p14:tracePt t="79571" x="3206750" y="5289550"/>
          <p14:tracePt t="79595" x="3213100" y="5295900"/>
          <p14:tracePt t="79647" x="3213100" y="5289550"/>
          <p14:tracePt t="79675" x="3213100" y="5283200"/>
          <p14:tracePt t="79707" x="3213100" y="5276850"/>
          <p14:tracePt t="79715" x="3206750" y="5276850"/>
          <p14:tracePt t="79751" x="3206750" y="5283200"/>
          <p14:tracePt t="79759" x="3206750" y="5276850"/>
          <p14:tracePt t="79795" x="3206750" y="5283200"/>
          <p14:tracePt t="79895" x="3206750" y="5289550"/>
          <p14:tracePt t="79911" x="3213100" y="5289550"/>
          <p14:tracePt t="79931" x="3213100" y="5283200"/>
          <p14:tracePt t="79947" x="3213100" y="5276850"/>
          <p14:tracePt t="79955" x="3213100" y="5283200"/>
          <p14:tracePt t="80015" x="3206750" y="5289550"/>
          <p14:tracePt t="80035" x="3206750" y="5295900"/>
          <p14:tracePt t="80195" x="3206750" y="5289550"/>
          <p14:tracePt t="80223" x="3200400" y="5295900"/>
          <p14:tracePt t="80275" x="3200400" y="5302250"/>
          <p14:tracePt t="80299" x="3194050" y="5302250"/>
          <p14:tracePt t="80331" x="3194050" y="5295900"/>
          <p14:tracePt t="80375" x="3187700" y="5295900"/>
          <p14:tracePt t="80419" x="3181350" y="5295900"/>
          <p14:tracePt t="80463" x="3181350" y="5302250"/>
          <p14:tracePt t="80495" x="3187700" y="5295900"/>
          <p14:tracePt t="80515" x="3187700" y="5302250"/>
          <p14:tracePt t="80576" x="3187700" y="5308600"/>
          <p14:tracePt t="80599" x="3194050" y="5314950"/>
          <p14:tracePt t="80691" x="3194050" y="5321300"/>
          <p14:tracePt t="80704" x="3194050" y="5327650"/>
          <p14:tracePt t="80714" x="3194050" y="5334000"/>
          <p14:tracePt t="80736" x="3200400" y="5340350"/>
          <p14:tracePt t="80779" x="3194050" y="5353050"/>
          <p14:tracePt t="80823" x="3200400" y="5346700"/>
          <p14:tracePt t="80876" x="3206750" y="5340350"/>
          <p14:tracePt t="80900" x="3200400" y="5340350"/>
          <p14:tracePt t="80992" x="3200400" y="5334000"/>
          <p14:tracePt t="81019" x="3206750" y="5334000"/>
          <p14:tracePt t="81043" x="3206750" y="5327650"/>
          <p14:tracePt t="81064" x="3206750" y="5334000"/>
          <p14:tracePt t="81080" x="3213100" y="5334000"/>
          <p14:tracePt t="81112" x="3206750" y="5334000"/>
          <p14:tracePt t="81156" x="3206750" y="5327650"/>
          <p14:tracePt t="81164" x="3213100" y="5321300"/>
          <p14:tracePt t="81191" x="3206750" y="5327650"/>
          <p14:tracePt t="81260" x="3200400" y="5327650"/>
          <p14:tracePt t="81304" x="3206750" y="5334000"/>
          <p14:tracePt t="81380" x="3206750" y="5340350"/>
          <p14:tracePt t="81412" x="3206750" y="5334000"/>
          <p14:tracePt t="81456" x="3213100" y="5334000"/>
          <p14:tracePt t="81515" x="3206750" y="5334000"/>
          <p14:tracePt t="81532" x="3213100" y="5340350"/>
          <p14:tracePt t="81583" x="3213100" y="5334000"/>
          <p14:tracePt t="81604" x="3206750" y="5327650"/>
          <p14:tracePt t="81643" x="3213100" y="5334000"/>
          <p14:tracePt t="81688" x="3213100" y="5327650"/>
          <p14:tracePt t="81756" x="3206750" y="5327650"/>
          <p14:tracePt t="81783" x="3206750" y="5340350"/>
          <p14:tracePt t="81799" x="3206750" y="5346700"/>
          <p14:tracePt t="81936" x="3200400" y="5353050"/>
          <p14:tracePt t="81951" x="3200400" y="5346700"/>
          <p14:tracePt t="82031" x="3200400" y="5340350"/>
          <p14:tracePt t="82144" x="3206750" y="5346700"/>
          <p14:tracePt t="82204" x="3213100" y="5346700"/>
          <p14:tracePt t="82228" x="3219450" y="5359400"/>
          <p14:tracePt t="82244" x="3219450" y="5365750"/>
          <p14:tracePt t="82296" x="3225800" y="5372100"/>
          <p14:tracePt t="82312" x="3225800" y="5378450"/>
          <p14:tracePt t="82317" x="3232150" y="5384800"/>
          <p14:tracePt t="82332" x="3232150" y="5391150"/>
          <p14:tracePt t="82341" x="3232150" y="5403850"/>
          <p14:tracePt t="82353" x="3232150" y="5410200"/>
          <p14:tracePt t="82353" x="3238500" y="5416550"/>
          <p14:tracePt t="82373" x="3238500" y="5429250"/>
          <p14:tracePt t="82386" x="3238500" y="5435600"/>
          <p14:tracePt t="82416" x="3238500" y="5441950"/>
          <p14:tracePt t="82452" x="3238500" y="5435600"/>
          <p14:tracePt t="82556" x="3238500" y="5429250"/>
          <p14:tracePt t="82580" x="3238500" y="5422900"/>
          <p14:tracePt t="82603" x="3238500" y="5416550"/>
          <p14:tracePt t="82616" x="3232150" y="5410200"/>
          <p14:tracePt t="82692" x="3232150" y="5403850"/>
          <p14:tracePt t="82724" x="3232150" y="5397500"/>
          <p14:tracePt t="82744" x="3225800" y="5391150"/>
          <p14:tracePt t="82760" x="3225800" y="5384800"/>
          <p14:tracePt t="82776" x="3225800" y="5378450"/>
          <p14:tracePt t="82792" x="3225800" y="5372100"/>
          <p14:tracePt t="82804" x="3225800" y="5359400"/>
          <p14:tracePt t="82844" x="3225800" y="5353050"/>
          <p14:tracePt t="82880" x="3225800" y="5346700"/>
          <p14:tracePt t="82916" x="3232150" y="5346700"/>
          <p14:tracePt t="82956" x="3232150" y="5340350"/>
          <p14:tracePt t="82984" x="3232150" y="5334000"/>
          <p14:tracePt t="83031" x="3219450" y="5334000"/>
          <p14:tracePt t="83052" x="3219450" y="5327650"/>
          <p14:tracePt t="83068" x="3225800" y="5334000"/>
          <p14:tracePt t="83164" x="3232150" y="5334000"/>
          <p14:tracePt t="83272" x="3225800" y="5346700"/>
          <p14:tracePt t="83300" x="3225800" y="5340350"/>
          <p14:tracePt t="83344" x="3232150" y="5334000"/>
          <p14:tracePt t="83384" x="3238500" y="5334000"/>
          <p14:tracePt t="83396" x="3244850" y="5334000"/>
          <p14:tracePt t="83412" x="3251200" y="5327650"/>
          <p14:tracePt t="83429" x="3257550" y="5327650"/>
          <p14:tracePt t="83445" x="3263900" y="5327650"/>
          <p14:tracePt t="83445" x="3270250" y="5321300"/>
          <p14:tracePt t="83459" x="3270250" y="5314950"/>
          <p14:tracePt t="83459" x="3276600" y="5314950"/>
          <p14:tracePt t="83475" x="3282950" y="5314950"/>
          <p14:tracePt t="83475" x="3282950" y="5308600"/>
          <p14:tracePt t="83492" x="3289300" y="5302250"/>
          <p14:tracePt t="83507" x="3302000" y="5302250"/>
          <p14:tracePt t="83507" x="3308350" y="5295900"/>
          <p14:tracePt t="83525" x="3314700" y="5295900"/>
          <p14:tracePt t="83540" x="3314700" y="5289550"/>
          <p14:tracePt t="83564" x="3314700" y="5295900"/>
          <p14:tracePt t="83608" x="3308350" y="5295900"/>
          <p14:tracePt t="83644" x="3302000" y="5289550"/>
          <p14:tracePt t="83660" x="3302000" y="5283200"/>
          <p14:tracePt t="83677" x="3295650" y="5283200"/>
          <p14:tracePt t="83696" x="3289300" y="5289550"/>
          <p14:tracePt t="83712" x="3282950" y="5289550"/>
          <p14:tracePt t="83728" x="3282950" y="5302250"/>
          <p14:tracePt t="83736" x="3276600" y="5302250"/>
          <p14:tracePt t="83752" x="3263900" y="5302250"/>
          <p14:tracePt t="83764" x="3257550" y="5295900"/>
          <p14:tracePt t="83780" x="3251200" y="5295900"/>
          <p14:tracePt t="83796" x="3244850" y="5302250"/>
          <p14:tracePt t="83812" x="3238500" y="5308600"/>
          <p14:tracePt t="83840" x="3238500" y="5302250"/>
          <p14:tracePt t="83932" x="3232150" y="5308600"/>
          <p14:tracePt t="83992" x="3238500" y="5308600"/>
          <p14:tracePt t="84028" x="3244850" y="5295900"/>
          <p14:tracePt t="84052" x="3251200" y="5302250"/>
          <p14:tracePt t="84088" x="3251200" y="5295900"/>
          <p14:tracePt t="84116" x="3244850" y="5302250"/>
          <p14:tracePt t="84164" x="3244850" y="5295900"/>
          <p14:tracePt t="84192" x="3238500" y="5295900"/>
          <p14:tracePt t="84232" x="3238500" y="5302250"/>
          <p14:tracePt t="84252" x="3232150" y="5308600"/>
          <p14:tracePt t="84284" x="3232150" y="5302250"/>
          <p14:tracePt t="84344" x="3238500" y="5302250"/>
          <p14:tracePt t="84380" x="3244850" y="5302250"/>
          <p14:tracePt t="84412" x="3244850" y="5295900"/>
          <p14:tracePt t="84472" x="3244850" y="5302250"/>
          <p14:tracePt t="84508" x="3244850" y="5308600"/>
          <p14:tracePt t="84585" x="3244850" y="5302250"/>
          <p14:tracePt t="84740" x="3244850" y="5308600"/>
          <p14:tracePt t="84792" x="3244850" y="5314950"/>
          <p14:tracePt t="84860" x="3244850" y="5308600"/>
          <p14:tracePt t="84928" x="3244850" y="5314950"/>
          <p14:tracePt t="84965" x="3244850" y="5321300"/>
          <p14:tracePt t="84988" x="3244850" y="5327650"/>
          <p14:tracePt t="85012" x="3238500" y="5334000"/>
          <p14:tracePt t="85093" x="3238500" y="5340350"/>
          <p14:tracePt t="85144" x="3232150" y="5340350"/>
          <p14:tracePt t="85169" x="3225800" y="5334000"/>
          <p14:tracePt t="85221" x="3225800" y="5327650"/>
          <p14:tracePt t="85257" x="3225800" y="5321300"/>
          <p14:tracePt t="85281" x="3232150" y="5321300"/>
          <p14:tracePt t="85296" x="3238500" y="5321300"/>
          <p14:tracePt t="85325" x="3232150" y="5327650"/>
          <p14:tracePt t="85341" x="3225800" y="5327650"/>
          <p14:tracePt t="85365" x="3219450" y="5321300"/>
          <p14:tracePt t="85393" x="3213100" y="5327650"/>
          <p14:tracePt t="85409" x="3206750" y="5327650"/>
          <p14:tracePt t="85424" x="3200400" y="5327650"/>
          <p14:tracePt t="85436" x="3187700" y="5340350"/>
          <p14:tracePt t="85453" x="3187700" y="5346700"/>
          <p14:tracePt t="85469" x="3181350" y="5353050"/>
          <p14:tracePt t="85485" x="3175000" y="5353050"/>
          <p14:tracePt t="85505" x="3175000" y="5346700"/>
          <p14:tracePt t="85544" x="3181350" y="5353050"/>
          <p14:tracePt t="85609" x="3187700" y="5346700"/>
          <p14:tracePt t="85692" x="3187700" y="5340350"/>
          <p14:tracePt t="85709" x="3194050" y="5340350"/>
          <p14:tracePt t="85737" x="3200400" y="5346700"/>
          <p14:tracePt t="85769" x="3194050" y="5340350"/>
          <p14:tracePt t="85796" x="3194050" y="5334000"/>
          <p14:tracePt t="85837" x="3194050" y="5340350"/>
          <p14:tracePt t="85880" x="3194050" y="5346700"/>
          <p14:tracePt t="85897" x="3187700" y="5340350"/>
          <p14:tracePt t="85940" x="3194050" y="5334000"/>
          <p14:tracePt t="85977" x="3194050" y="5340350"/>
          <p14:tracePt t="86025" x="3194050" y="5334000"/>
          <p14:tracePt t="86092" x="3200400" y="5334000"/>
          <p14:tracePt t="86121" x="3206750" y="5334000"/>
          <p14:tracePt t="86277" x="3206750" y="5327650"/>
          <p14:tracePt t="86353" x="3206750" y="5321300"/>
          <p14:tracePt t="86376" x="3213100" y="5327650"/>
          <p14:tracePt t="86453" x="3213100" y="5334000"/>
          <p14:tracePt t="86465" x="3206750" y="5327650"/>
          <p14:tracePt t="86513" x="3206750" y="5321300"/>
          <p14:tracePt t="86525" x="3206750" y="5327650"/>
          <p14:tracePt t="86617" x="3206750" y="5321300"/>
          <p14:tracePt t="86661" x="3206750" y="5314950"/>
          <p14:tracePt t="86745" x="3206750" y="5321300"/>
          <p14:tracePt t="86765" x="3200400" y="5314950"/>
          <p14:tracePt t="86789" x="3194050" y="5314950"/>
          <p14:tracePt t="86813" x="3200400" y="5314950"/>
          <p14:tracePt t="86901" x="3206750" y="5314950"/>
          <p14:tracePt t="86917" x="3206750" y="5308600"/>
          <p14:tracePt t="86933" x="3213100" y="5302250"/>
          <p14:tracePt t="86945" x="3219450" y="5295900"/>
          <p14:tracePt t="86961" x="3225800" y="5295900"/>
          <p14:tracePt t="86977" x="3232150" y="5289550"/>
          <p14:tracePt t="86993" x="3244850" y="5289550"/>
          <p14:tracePt t="87006" x="3251200" y="5283200"/>
          <p14:tracePt t="87029" x="3257550" y="5283200"/>
          <p14:tracePt t="87065" x="3263900" y="5270500"/>
          <p14:tracePt t="87081" x="3270250" y="5264150"/>
          <p14:tracePt t="87097" x="3276600" y="5257800"/>
          <p14:tracePt t="87113" x="3282950" y="5257800"/>
          <p14:tracePt t="87125" x="3289300" y="5264150"/>
          <p14:tracePt t="87141" x="3295650" y="5264150"/>
          <p14:tracePt t="87153" x="3302000" y="5276850"/>
          <p14:tracePt t="87153" x="3308350" y="5283200"/>
          <p14:tracePt t="87153" x="3314700" y="5295900"/>
          <p14:tracePt t="87174" x="3327400" y="5308600"/>
          <p14:tracePt t="87174" x="3333750" y="5327650"/>
          <p14:tracePt t="87188" x="3346450" y="5340350"/>
          <p14:tracePt t="87188" x="3365500" y="5359400"/>
          <p14:tracePt t="87205" x="3378200" y="5372100"/>
          <p14:tracePt t="87205" x="3397250" y="5384800"/>
          <p14:tracePt t="87205" x="3416300" y="5397500"/>
          <p14:tracePt t="87225" x="3441700" y="5416550"/>
          <p14:tracePt t="87225" x="3467100" y="5422900"/>
          <p14:tracePt t="87239" x="3492500" y="5435600"/>
          <p14:tracePt t="87239" x="3517900" y="5448300"/>
          <p14:tracePt t="87255" x="3549650" y="5454650"/>
          <p14:tracePt t="87255" x="3575050" y="5461000"/>
          <p14:tracePt t="87272" x="3606800" y="5467350"/>
          <p14:tracePt t="87272" x="3632200" y="5467350"/>
          <p14:tracePt t="87289" x="3657600" y="5473700"/>
          <p14:tracePt t="87289" x="3708400" y="5486400"/>
          <p14:tracePt t="87306" x="3727450" y="5486400"/>
          <p14:tracePt t="87306" x="3746500" y="5492750"/>
          <p14:tracePt t="87322" x="3765550" y="5499100"/>
          <p14:tracePt t="87322" x="3778250" y="5499100"/>
          <p14:tracePt t="87339" x="3790950" y="5505450"/>
          <p14:tracePt t="87339" x="3803650" y="5505450"/>
          <p14:tracePt t="87339" x="3810000" y="5511800"/>
          <p14:tracePt t="87358" x="3816350" y="5511800"/>
          <p14:tracePt t="87370" x="3822700" y="5511800"/>
          <p14:tracePt t="87388" x="3816350" y="5511800"/>
          <p14:tracePt t="87417" x="3810000" y="5505450"/>
          <p14:tracePt t="87433" x="3803650" y="5505450"/>
          <p14:tracePt t="87449" x="3803650" y="5499100"/>
          <p14:tracePt t="87465" x="3797300" y="5492750"/>
          <p14:tracePt t="87477" x="3790950" y="5486400"/>
          <p14:tracePt t="87493" x="3784600" y="5480050"/>
          <p14:tracePt t="87509" x="3778250" y="5473700"/>
          <p14:tracePt t="87526" x="3765550" y="5467350"/>
          <p14:tracePt t="87537" x="3759200" y="5461000"/>
          <p14:tracePt t="87554" x="3752850" y="5454650"/>
          <p14:tracePt t="87571" x="3740150" y="5448300"/>
          <p14:tracePt t="87588" x="3733800" y="5441950"/>
          <p14:tracePt t="87605" x="3727450" y="5435600"/>
          <p14:tracePt t="87621" x="3721100" y="5429250"/>
          <p14:tracePt t="87621" x="3714750" y="5429250"/>
          <p14:tracePt t="87640" x="3708400" y="5422900"/>
          <p14:tracePt t="87640" x="3702050" y="5416550"/>
          <p14:tracePt t="87658" x="3695700" y="5410200"/>
          <p14:tracePt t="87658" x="3689350" y="5403850"/>
          <p14:tracePt t="87674" x="3683000" y="5403850"/>
          <p14:tracePt t="87674" x="3676650" y="5397500"/>
          <p14:tracePt t="87690" x="3670300" y="5397500"/>
          <p14:tracePt t="87706" x="3663950" y="5391150"/>
          <p14:tracePt t="87721" x="3657600" y="5391150"/>
          <p14:tracePt t="87738" x="3651250" y="5384800"/>
          <p14:tracePt t="87756" x="3644900" y="5384800"/>
          <p14:tracePt t="87773" x="3638550" y="5384800"/>
          <p14:tracePt t="87789" x="3625850" y="5384800"/>
          <p14:tracePt t="87805" x="3619500" y="5384800"/>
          <p14:tracePt t="87826" x="3613150" y="5384800"/>
          <p14:tracePt t="87838" x="3606800" y="5384800"/>
          <p14:tracePt t="87861" x="3600450" y="5384800"/>
          <p14:tracePt t="87885" x="3594100" y="5378450"/>
          <p14:tracePt t="87913" x="3587750" y="5378450"/>
          <p14:tracePt t="88033" x="3581400" y="5384800"/>
          <p14:tracePt t="88093" x="3581400" y="5391150"/>
          <p14:tracePt t="88117" x="3581400" y="5397500"/>
          <p14:tracePt t="88129" x="3587750" y="5397500"/>
          <p14:tracePt t="88161" x="3594100" y="5403850"/>
          <p14:tracePt t="88178" x="3600450" y="5403850"/>
          <p14:tracePt t="88185" x="3606800" y="5410200"/>
          <p14:tracePt t="88190" x="3613150" y="5410200"/>
          <p14:tracePt t="88190" x="3619500" y="5416550"/>
          <p14:tracePt t="88210" x="3625850" y="5416550"/>
          <p14:tracePt t="88210" x="3632200" y="5422900"/>
          <p14:tracePt t="88225" x="3638550" y="5422900"/>
          <p14:tracePt t="88225" x="3644900" y="5422900"/>
          <p14:tracePt t="88242" x="3657600" y="5429250"/>
          <p14:tracePt t="88242" x="3670300" y="5429250"/>
          <p14:tracePt t="88259" x="3676650" y="5435600"/>
          <p14:tracePt t="88259" x="3683000" y="5435600"/>
          <p14:tracePt t="88275" x="3689350" y="5435600"/>
          <p14:tracePt t="88275" x="3695700" y="5435600"/>
          <p14:tracePt t="88292" x="3702050" y="5435600"/>
          <p14:tracePt t="88292" x="3714750" y="5441950"/>
          <p14:tracePt t="88311" x="3721100" y="5441950"/>
          <p14:tracePt t="88326" x="3714750" y="5435600"/>
          <p14:tracePt t="88425" x="3714750" y="5429250"/>
          <p14:tracePt t="88445" x="3708400" y="5422900"/>
          <p14:tracePt t="88485" x="3714750" y="5416550"/>
          <p14:tracePt t="88633" x="3708400" y="5410200"/>
          <p14:tracePt t="88733" x="3708400" y="5403850"/>
          <p14:tracePt t="88917" x="3714750" y="5403850"/>
          <p14:tracePt t="89009" x="3721100" y="5410200"/>
          <p14:tracePt t="89085" x="3714750" y="5416550"/>
          <p14:tracePt t="89105" x="3708400" y="5416550"/>
          <p14:tracePt t="89137" x="3702050" y="5416550"/>
          <p14:tracePt t="89165" x="3695700" y="5416550"/>
          <p14:tracePt t="89353" x="3695700" y="5422900"/>
          <p14:tracePt t="89385" x="3689350" y="5422900"/>
          <p14:tracePt t="89473" x="3695700" y="5429250"/>
          <p14:tracePt t="89694" x="3695700" y="5422900"/>
          <p14:tracePt t="89850" x="3689350" y="5429250"/>
          <p14:tracePt t="89926" x="3683000" y="5429250"/>
          <p14:tracePt t="89962" x="3676650" y="5435600"/>
          <p14:tracePt t="89989" x="3670300" y="5441950"/>
          <p14:tracePt t="90021" x="3663950" y="5441950"/>
          <p14:tracePt t="90065" x="3657600" y="5441950"/>
          <p14:tracePt t="90098" x="3651250" y="5441950"/>
          <p14:tracePt t="90150" x="3644900" y="5435600"/>
          <p14:tracePt t="90170" x="3638550" y="5435600"/>
          <p14:tracePt t="90186" x="3632200" y="5435600"/>
          <p14:tracePt t="90203" x="3625850" y="5435600"/>
          <p14:tracePt t="90218" x="3619500" y="5435600"/>
          <p14:tracePt t="90230" x="3613150" y="5435600"/>
          <p14:tracePt t="90245" x="3606800" y="5435600"/>
          <p14:tracePt t="90270" x="3600450" y="5435600"/>
          <p14:tracePt t="90286" x="3594100" y="5429250"/>
          <p14:tracePt t="90305" x="3587750" y="5429250"/>
          <p14:tracePt t="90321" x="3581400" y="5429250"/>
          <p14:tracePt t="90338" x="3575050" y="5435600"/>
          <p14:tracePt t="90366" x="3568700" y="5435600"/>
          <p14:tracePt t="90390" x="3562350" y="5441950"/>
          <p14:tracePt t="90410" x="3556000" y="5441950"/>
          <p14:tracePt t="90486" x="3549650" y="5448300"/>
          <p14:tracePt t="90538" x="3543300" y="5454650"/>
          <p14:tracePt t="90554" x="3536950" y="5454650"/>
          <p14:tracePt t="90570" x="3530600" y="5461000"/>
          <p14:tracePt t="90589" x="3524250" y="5467350"/>
          <p14:tracePt t="90630" x="3517900" y="5467350"/>
          <p14:tracePt t="90650" x="3511550" y="5467350"/>
          <p14:tracePt t="90674" x="3505200" y="5467350"/>
          <p14:tracePt t="90706" x="3505200" y="5473700"/>
          <p14:tracePt t="90726" x="3498850" y="5473700"/>
          <p14:tracePt t="90750" x="3492500" y="5480050"/>
          <p14:tracePt t="90766" x="3486150" y="5480050"/>
          <p14:tracePt t="90786" x="3479800" y="5486400"/>
          <p14:tracePt t="90830" x="3479800" y="5492750"/>
          <p14:tracePt t="90922" x="3473450" y="5492750"/>
          <p14:tracePt t="90946" x="3467100" y="5492750"/>
          <p14:tracePt t="90982" x="3460750" y="5492750"/>
          <p14:tracePt t="91102" x="3460750" y="5499100"/>
          <p14:tracePt t="91130" x="3454400" y="5505450"/>
          <p14:tracePt t="91162" x="3448050" y="5505450"/>
          <p14:tracePt t="91246" x="3448050" y="5511800"/>
          <p14:tracePt t="91266" x="3441700" y="5505450"/>
          <p14:tracePt t="91378" x="3441700" y="5499100"/>
          <p14:tracePt t="91410" x="3448050" y="5492750"/>
          <p14:tracePt t="91446" x="3448050" y="5486400"/>
          <p14:tracePt t="91478" x="3441700" y="5480050"/>
          <p14:tracePt t="91537" x="3435350" y="5486400"/>
          <p14:tracePt t="91566" x="3435350" y="5480050"/>
          <p14:tracePt t="91642" x="3441700" y="5473700"/>
          <p14:tracePt t="91678" x="3448050" y="5473700"/>
          <p14:tracePt t="91701" x="3454400" y="5467350"/>
          <p14:tracePt t="91718" x="3454400" y="5461000"/>
          <p14:tracePt t="91734" x="3460750" y="5454650"/>
          <p14:tracePt t="91746" x="3460750" y="5448300"/>
          <p14:tracePt t="91762" x="3467100" y="5441950"/>
          <p14:tracePt t="91778" x="3473450" y="5429250"/>
          <p14:tracePt t="91794" x="3473450" y="5422900"/>
          <p14:tracePt t="91807" x="3479800" y="5416550"/>
          <p14:tracePt t="91823" x="3479800" y="5410200"/>
          <p14:tracePt t="91839" x="3486150" y="5403850"/>
          <p14:tracePt t="91858" x="3486150" y="5397500"/>
          <p14:tracePt t="91874" x="3492500" y="5391150"/>
          <p14:tracePt t="91898" x="3498850" y="5397500"/>
          <p14:tracePt t="91967" x="3498850" y="5403850"/>
          <p14:tracePt t="91994" x="3505200" y="5403850"/>
          <p14:tracePt t="92018" x="3511550" y="5403850"/>
          <p14:tracePt t="92046" x="3511550" y="5397500"/>
          <p14:tracePt t="92098" x="3517900" y="5391150"/>
          <p14:tracePt t="92198" x="3511550" y="5397500"/>
          <p14:tracePt t="92270" x="3511550" y="5403850"/>
          <p14:tracePt t="92286" x="3505200" y="5410200"/>
          <p14:tracePt t="92310" x="3498850" y="5416550"/>
          <p14:tracePt t="92330" x="3505200" y="5422900"/>
          <p14:tracePt t="92386" x="3511550" y="5429250"/>
          <p14:tracePt t="92398" x="3517900" y="5429250"/>
          <p14:tracePt t="92407" x="3524250" y="5429250"/>
          <p14:tracePt t="92407" x="3536950" y="5435600"/>
          <p14:tracePt t="92423" x="3543300" y="5435600"/>
          <p14:tracePt t="92423" x="3556000" y="5441950"/>
          <p14:tracePt t="92440" x="3562350" y="5441950"/>
          <p14:tracePt t="92440" x="3575050" y="5441950"/>
          <p14:tracePt t="92440" x="3587750" y="5441950"/>
          <p14:tracePt t="92459" x="3600450" y="5448300"/>
          <p14:tracePt t="92471" x="3606800" y="5448300"/>
          <p14:tracePt t="92471" x="3625850" y="5454650"/>
          <p14:tracePt t="92491" x="3638550" y="5454650"/>
          <p14:tracePt t="92491" x="3651250" y="5461000"/>
          <p14:tracePt t="92507" x="3663950" y="5467350"/>
          <p14:tracePt t="92507" x="3670300" y="5473700"/>
          <p14:tracePt t="92524" x="3683000" y="5473700"/>
          <p14:tracePt t="92524" x="3695700" y="5480050"/>
          <p14:tracePt t="92540" x="3708400" y="5492750"/>
          <p14:tracePt t="92540" x="3721100" y="5492750"/>
          <p14:tracePt t="92540" x="3733800" y="5499100"/>
          <p14:tracePt t="92559" x="3746500" y="5505450"/>
          <p14:tracePt t="92559" x="3759200" y="5505450"/>
          <p14:tracePt t="92573" x="3771900" y="5505450"/>
          <p14:tracePt t="92573" x="3784600" y="5505450"/>
          <p14:tracePt t="92590" x="3790950" y="5505450"/>
          <p14:tracePt t="92590" x="3803650" y="5499100"/>
          <p14:tracePt t="92607" x="3816350" y="5492750"/>
          <p14:tracePt t="92607" x="3829050" y="5486400"/>
          <p14:tracePt t="92607" x="3835400" y="5480050"/>
          <p14:tracePt t="92626" x="3848100" y="5473700"/>
          <p14:tracePt t="92626" x="3860800" y="5467350"/>
          <p14:tracePt t="92640" x="3873500" y="5461000"/>
          <p14:tracePt t="92640" x="3886200" y="5454650"/>
          <p14:tracePt t="92657" x="3898900" y="5448300"/>
          <p14:tracePt t="92657" x="3911600" y="5441950"/>
          <p14:tracePt t="92674" x="3924300" y="5441950"/>
          <p14:tracePt t="92674" x="3943350" y="5435600"/>
          <p14:tracePt t="92691" x="3956050" y="5435600"/>
          <p14:tracePt t="92691" x="3987800" y="5435600"/>
          <p14:tracePt t="92708" x="4006850" y="5441950"/>
          <p14:tracePt t="92708" x="4019550" y="5448300"/>
          <p14:tracePt t="92724" x="4038600" y="5448300"/>
          <p14:tracePt t="92724" x="4051300" y="5454650"/>
          <p14:tracePt t="92741" x="4064000" y="5454650"/>
          <p14:tracePt t="92741" x="4089400" y="5467350"/>
          <p14:tracePt t="92760" x="4095750" y="5467350"/>
          <p14:tracePt t="92760" x="4102100" y="5473700"/>
          <p14:tracePt t="92775" x="4108450" y="5473700"/>
          <p14:tracePt t="92775" x="4114800" y="5473700"/>
          <p14:tracePt t="92792" x="4121150" y="5480050"/>
          <p14:tracePt t="92806" x="4127500" y="5486400"/>
          <p14:tracePt t="92823" x="4133850" y="5486400"/>
          <p14:tracePt t="92839" x="4140200" y="5492750"/>
          <p14:tracePt t="92860" x="4140200" y="5486400"/>
          <p14:tracePt t="92902" x="4140200" y="5480050"/>
          <p14:tracePt t="92918" x="4140200" y="5467350"/>
          <p14:tracePt t="92930" x="4140200" y="5461000"/>
          <p14:tracePt t="92946" x="4146550" y="5454650"/>
          <p14:tracePt t="92956" x="4146550" y="5448300"/>
          <p14:tracePt t="92956" x="4152900" y="5441950"/>
          <p14:tracePt t="92975" x="4152900" y="5429250"/>
          <p14:tracePt t="92975" x="4165600" y="5410200"/>
          <p14:tracePt t="92992" x="4178300" y="5397500"/>
          <p14:tracePt t="92992" x="4191000" y="5384800"/>
          <p14:tracePt t="93009" x="4203700" y="5372100"/>
          <p14:tracePt t="93009" x="4222750" y="5359400"/>
          <p14:tracePt t="93025" x="4241800" y="5340350"/>
          <p14:tracePt t="93025" x="4260850" y="5327650"/>
          <p14:tracePt t="93042" x="4286250" y="5308600"/>
          <p14:tracePt t="93042" x="4343400" y="5283200"/>
          <p14:tracePt t="93059" x="4375150" y="5276850"/>
          <p14:tracePt t="93059" x="4406900" y="5264150"/>
          <p14:tracePt t="93075" x="4438650" y="5251450"/>
          <p14:tracePt t="93075" x="4476750" y="5245100"/>
          <p14:tracePt t="93093" x="4514850" y="5238750"/>
          <p14:tracePt t="93093" x="4552950" y="5238750"/>
          <p14:tracePt t="93093" x="4597400" y="5226050"/>
          <p14:tracePt t="93111" x="4635500" y="5226050"/>
          <p14:tracePt t="93124" x="4679950" y="5219700"/>
          <p14:tracePt t="93124" x="4768850" y="5219700"/>
          <p14:tracePt t="93144" x="4806950" y="5219700"/>
          <p14:tracePt t="93144" x="4851400" y="5226050"/>
          <p14:tracePt t="93160" x="4883150" y="5232400"/>
          <p14:tracePt t="93160" x="4921250" y="5238750"/>
          <p14:tracePt t="93176" x="4946650" y="5245100"/>
          <p14:tracePt t="93176" x="4972050" y="5251450"/>
          <p14:tracePt t="93176" x="4997450" y="5257800"/>
          <p14:tracePt t="93195" x="5016500" y="5257800"/>
          <p14:tracePt t="93195" x="5029200" y="5264150"/>
          <p14:tracePt t="93211" x="5035550" y="5270500"/>
          <p14:tracePt t="93224" x="5048250" y="5270500"/>
          <p14:tracePt t="93224" x="5048250" y="5276850"/>
          <p14:tracePt t="93243" x="5048250" y="5283200"/>
          <p14:tracePt t="93257" x="5041900" y="5283200"/>
          <p14:tracePt t="93257" x="5035550" y="5289550"/>
          <p14:tracePt t="93276" x="5029200" y="5289550"/>
          <p14:tracePt t="93276" x="5010150" y="5289550"/>
          <p14:tracePt t="93293" x="5003800" y="5289550"/>
          <p14:tracePt t="93293" x="4997450" y="5289550"/>
          <p14:tracePt t="93310" x="4991100" y="5295900"/>
          <p14:tracePt t="93310" x="4978400" y="5295900"/>
          <p14:tracePt t="93326" x="4965700" y="5295900"/>
          <p14:tracePt t="93326" x="4959350" y="5295900"/>
          <p14:tracePt t="93343" x="4946650" y="5302250"/>
          <p14:tracePt t="93343" x="4921250" y="5308600"/>
          <p14:tracePt t="93360" x="4914900" y="5308600"/>
          <p14:tracePt t="93360" x="4902200" y="5308600"/>
          <p14:tracePt t="93376" x="4889500" y="5308600"/>
          <p14:tracePt t="93376" x="4876800" y="5308600"/>
          <p14:tracePt t="93393" x="4864100" y="5308600"/>
          <p14:tracePt t="93393" x="4845050" y="5308600"/>
          <p14:tracePt t="93411" x="4832350" y="5308600"/>
          <p14:tracePt t="93411" x="4819650" y="5308600"/>
          <p14:tracePt t="93427" x="4806950" y="5308600"/>
          <p14:tracePt t="93427" x="4794250" y="5308600"/>
          <p14:tracePt t="93444" x="4781550" y="5314950"/>
          <p14:tracePt t="93444" x="4768850" y="5314950"/>
          <p14:tracePt t="93460" x="4749800" y="5321300"/>
          <p14:tracePt t="93460" x="4730750" y="5321300"/>
          <p14:tracePt t="93460" x="4711700" y="5327650"/>
          <p14:tracePt t="93480" x="4692650" y="5327650"/>
          <p14:tracePt t="93492" x="4673600" y="5327650"/>
          <p14:tracePt t="93492" x="4635500" y="5334000"/>
          <p14:tracePt t="93511" x="4622800" y="5334000"/>
          <p14:tracePt t="93511" x="4603750" y="5340350"/>
          <p14:tracePt t="93527" x="4591050" y="5340350"/>
          <p14:tracePt t="93527" x="4572000" y="5340350"/>
          <p14:tracePt t="93544" x="4559300" y="5340350"/>
          <p14:tracePt t="93544" x="4540250" y="5346700"/>
          <p14:tracePt t="93544" x="4527550" y="5346700"/>
          <p14:tracePt t="93563" x="4508500" y="5353050"/>
          <p14:tracePt t="93575" x="4495800" y="5359400"/>
          <p14:tracePt t="93575" x="4476750" y="5365750"/>
          <p14:tracePt t="93594" x="4464050" y="5372100"/>
          <p14:tracePt t="93594" x="4457700" y="5378450"/>
          <p14:tracePt t="93611" x="4451350" y="5378450"/>
          <p14:tracePt t="93611" x="4445000" y="5384800"/>
          <p14:tracePt t="93627" x="4445000" y="5391150"/>
          <p14:tracePt t="93642" x="4438650" y="5397500"/>
          <p14:tracePt t="93659" x="4438650" y="5403850"/>
          <p14:tracePt t="93676" x="4432300" y="5410200"/>
          <p14:tracePt t="93693" x="4425950" y="5416550"/>
          <p14:tracePt t="93787" x="4419600" y="5416550"/>
          <p14:tracePt t="93811" x="4413250" y="5416550"/>
          <p14:tracePt t="93831" x="4406900" y="5416550"/>
          <p14:tracePt t="93862" x="4400550" y="5416550"/>
          <p14:tracePt t="93931" x="4394200" y="5416550"/>
          <p14:tracePt t="93950" x="4387850" y="5416550"/>
          <p14:tracePt t="93975" x="4381500" y="5416550"/>
          <p14:tracePt t="94034" x="4375150" y="5416550"/>
          <p14:tracePt t="94079" x="4381500" y="5416550"/>
          <p14:tracePt t="94215" x="4387850" y="5416550"/>
          <p14:tracePt t="94246" x="4394200" y="5416550"/>
          <p14:tracePt t="94318" x="4400550" y="5410200"/>
          <p14:tracePt t="94366" x="4400550" y="5403850"/>
          <p14:tracePt t="94386" x="4406900" y="5397500"/>
          <p14:tracePt t="94410" x="4413250" y="5397500"/>
          <p14:tracePt t="94446" x="4419600" y="5397500"/>
          <p14:tracePt t="94490" x="4419600" y="5391150"/>
          <p14:tracePt t="94522" x="4425950" y="5391150"/>
          <p14:tracePt t="94546" x="4432300" y="5391150"/>
          <p14:tracePt t="94566" x="4438650" y="5397500"/>
          <p14:tracePt t="94590" x="4445000" y="5397500"/>
          <p14:tracePt t="94634" x="4445000" y="5391150"/>
          <p14:tracePt t="94747" x="4438650" y="5391150"/>
          <p14:tracePt t="94787" x="4432300" y="5391150"/>
          <p14:tracePt t="94807" x="4438650" y="5391150"/>
          <p14:tracePt t="94875" x="4445000" y="5384800"/>
          <p14:tracePt t="94907" x="4451350" y="5384800"/>
          <p14:tracePt t="94927" x="4457700" y="5384800"/>
          <p14:tracePt t="94943" x="4464050" y="5384800"/>
          <p14:tracePt t="94958" x="4470400" y="5391150"/>
          <p14:tracePt t="94968" x="4476750" y="5391150"/>
          <p14:tracePt t="94968" x="4483100" y="5391150"/>
          <p14:tracePt t="94982" x="4489450" y="5397500"/>
          <p14:tracePt t="94982" x="4495800" y="5397500"/>
          <p14:tracePt t="94999" x="4508500" y="5403850"/>
          <p14:tracePt t="94999" x="4521200" y="5410200"/>
          <p14:tracePt t="95016" x="4533900" y="5410200"/>
          <p14:tracePt t="95016" x="4572000" y="5416550"/>
          <p14:tracePt t="95032" x="4591050" y="5416550"/>
          <p14:tracePt t="95032" x="4610100" y="5416550"/>
          <p14:tracePt t="95049" x="4629150" y="5416550"/>
          <p14:tracePt t="95049" x="4648200" y="5416550"/>
          <p14:tracePt t="95066" x="4673600" y="5416550"/>
          <p14:tracePt t="95066" x="4692650" y="5416550"/>
          <p14:tracePt t="95083" x="4718050" y="5410200"/>
          <p14:tracePt t="95083" x="4768850" y="5410200"/>
          <p14:tracePt t="95099" x="4794250" y="5410200"/>
          <p14:tracePt t="95099" x="4826000" y="5416550"/>
          <p14:tracePt t="95116" x="4857750" y="5429250"/>
          <p14:tracePt t="95116" x="4889500" y="5435600"/>
          <p14:tracePt t="95133" x="4921250" y="5448300"/>
          <p14:tracePt t="95133" x="4953000" y="5461000"/>
          <p14:tracePt t="95133" x="4991100" y="5473700"/>
          <p14:tracePt t="95152" x="5016500" y="5486400"/>
          <p14:tracePt t="95164" x="5048250" y="5499100"/>
          <p14:tracePt t="95164" x="5092700" y="5518150"/>
          <p14:tracePt t="95184" x="5111750" y="5530850"/>
          <p14:tracePt t="95184" x="5124450" y="5543550"/>
          <p14:tracePt t="95200" x="5137150" y="5549900"/>
          <p14:tracePt t="95200" x="5149850" y="5556250"/>
          <p14:tracePt t="95200" x="5156200" y="5562600"/>
          <p14:tracePt t="95220" x="5162550" y="5575300"/>
          <p14:tracePt t="95231" x="5168900" y="5581650"/>
          <p14:tracePt t="95248" x="5168900" y="5588000"/>
          <p14:tracePt t="95264" x="5175250" y="5594350"/>
          <p14:tracePt t="95281" x="5175250" y="5600700"/>
          <p14:tracePt t="95298" x="5168900" y="5607050"/>
          <p14:tracePt t="95315" x="5168900" y="5613400"/>
          <p14:tracePt t="95331" x="5162550" y="5613400"/>
          <p14:tracePt t="95348" x="5156200" y="5613400"/>
          <p14:tracePt t="95371" x="5149850" y="5613400"/>
          <p14:tracePt t="95391" x="5143500" y="5613400"/>
          <p14:tracePt t="95407" x="5137150" y="5613400"/>
          <p14:tracePt t="95423" x="5130800" y="5613400"/>
          <p14:tracePt t="95439" x="5124450" y="5607050"/>
          <p14:tracePt t="95452" x="5118100" y="5600700"/>
          <p14:tracePt t="95467" x="5111750" y="5594350"/>
          <p14:tracePt t="95483" x="5105400" y="5588000"/>
          <p14:tracePt t="95499" x="5099050" y="5588000"/>
          <p14:tracePt t="95499" x="5092700" y="5588000"/>
          <p14:tracePt t="95499" x="5086350" y="5581650"/>
          <p14:tracePt t="95519" x="5080000" y="5581650"/>
          <p14:tracePt t="95532" x="5073650" y="5581650"/>
          <p14:tracePt t="95532" x="5060950" y="5575300"/>
          <p14:tracePt t="95552" x="5054600" y="5568950"/>
          <p14:tracePt t="95552" x="5041900" y="5562600"/>
          <p14:tracePt t="95568" x="5035550" y="5556250"/>
          <p14:tracePt t="95568" x="5029200" y="5549900"/>
          <p14:tracePt t="95585" x="5016500" y="5543550"/>
          <p14:tracePt t="95585" x="5010150" y="5537200"/>
          <p14:tracePt t="95585" x="5003800" y="5530850"/>
          <p14:tracePt t="95603" x="4991100" y="5524500"/>
          <p14:tracePt t="95616" x="4984750" y="5518150"/>
          <p14:tracePt t="95616" x="4972050" y="5505450"/>
          <p14:tracePt t="95634" x="4965700" y="5499100"/>
          <p14:tracePt t="95634" x="4959350" y="5492750"/>
          <p14:tracePt t="95651" x="4953000" y="5486400"/>
          <p14:tracePt t="95666" x="4946650" y="5480050"/>
          <p14:tracePt t="95683" x="4940300" y="5473700"/>
          <p14:tracePt t="95683" x="4940300" y="5467350"/>
          <p14:tracePt t="95701" x="4933950" y="5461000"/>
          <p14:tracePt t="95723" x="4933950" y="5454650"/>
          <p14:tracePt t="95751" x="4933950" y="5461000"/>
          <p14:tracePt t="95811" x="4927600" y="5467350"/>
          <p14:tracePt t="96047" x="4921250" y="5467350"/>
          <p14:tracePt t="96075" x="4914900" y="5473700"/>
          <p14:tracePt t="96099" x="4908550" y="5480050"/>
          <p14:tracePt t="96119" x="4902200" y="5473700"/>
          <p14:tracePt t="96195" x="4908550" y="5473700"/>
          <p14:tracePt t="96263" x="4914900" y="5473700"/>
          <p14:tracePt t="96307" x="4914900" y="5480050"/>
          <p14:tracePt t="96347" x="4908550" y="5480050"/>
          <p14:tracePt t="96367" x="4908550" y="5486400"/>
          <p14:tracePt t="96407" x="4908550" y="5480050"/>
          <p14:tracePt t="96443" x="4914900" y="5473700"/>
          <p14:tracePt t="96531" x="4908550" y="5467350"/>
          <p14:tracePt t="96639" x="4902200" y="5467350"/>
          <p14:tracePt t="96735" x="4895850" y="5473700"/>
          <p14:tracePt t="96771" x="4889500" y="5480050"/>
          <p14:tracePt t="96803" x="4889500" y="5486400"/>
          <p14:tracePt t="96855" x="4883150" y="5492750"/>
          <p14:tracePt t="96967" x="4876800" y="5492750"/>
          <p14:tracePt t="96999" x="4876800" y="5486400"/>
          <p14:tracePt t="97095" x="4870450" y="5492750"/>
          <p14:tracePt t="97127" x="4864100" y="5492750"/>
          <p14:tracePt t="97155" x="4857750" y="5492750"/>
          <p14:tracePt t="97215" x="4851400" y="5492750"/>
          <p14:tracePt t="97247" x="4851400" y="5499100"/>
          <p14:tracePt t="97259" x="4845050" y="5499100"/>
          <p14:tracePt t="97275" x="4838700" y="5499100"/>
          <p14:tracePt t="97299" x="4832350" y="5505450"/>
          <p14:tracePt t="97319" x="4826000" y="5505450"/>
          <p14:tracePt t="97344" x="4819650" y="5505450"/>
          <p14:tracePt t="97367" x="4813300" y="5505450"/>
          <p14:tracePt t="97380" x="4806950" y="5505450"/>
          <p14:tracePt t="97395" x="4806950" y="5511800"/>
          <p14:tracePt t="97411" x="4800600" y="5511800"/>
          <p14:tracePt t="97431" x="4794250" y="5518150"/>
          <p14:tracePt t="97487" x="4794250" y="5524500"/>
          <p14:tracePt t="97551" x="4794250" y="5518150"/>
          <p14:tracePt t="97635" x="4794250" y="5511800"/>
          <p14:tracePt t="97739" x="4787900" y="5511800"/>
          <p14:tracePt t="97788" x="4781550" y="5505450"/>
          <p14:tracePt t="97815" x="4775200" y="5505450"/>
          <p14:tracePt t="97851" x="4775200" y="5499100"/>
          <p14:tracePt t="97911" x="4768850" y="5499100"/>
          <p14:tracePt t="97927" x="4762500" y="5499100"/>
          <p14:tracePt t="97944" x="4749800" y="5492750"/>
          <p14:tracePt t="97960" x="4743450" y="5492750"/>
          <p14:tracePt t="97968" x="4737100" y="5499100"/>
          <p14:tracePt t="97974" x="4730750" y="5499100"/>
          <p14:tracePt t="97974" x="4724400" y="5499100"/>
          <p14:tracePt t="97993" x="4718050" y="5499100"/>
          <p14:tracePt t="97993" x="4711700" y="5499100"/>
          <p14:tracePt t="98009" x="4705350" y="5499100"/>
          <p14:tracePt t="98009" x="4699000" y="5505450"/>
          <p14:tracePt t="98009" x="4692650" y="5505450"/>
          <p14:tracePt t="98028" x="4686300" y="5511800"/>
          <p14:tracePt t="98028" x="4679950" y="5511800"/>
          <p14:tracePt t="98042" x="4673600" y="5518150"/>
          <p14:tracePt t="98042" x="4667250" y="5524500"/>
          <p14:tracePt t="98060" x="4660900" y="5524500"/>
          <p14:tracePt t="98060" x="4654550" y="5530850"/>
          <p14:tracePt t="98076" x="4648200" y="5530850"/>
          <p14:tracePt t="98076" x="4635500" y="5543550"/>
          <p14:tracePt t="98093" x="4629150" y="5543550"/>
          <p14:tracePt t="98093" x="4622800" y="5543550"/>
          <p14:tracePt t="98110" x="4616450" y="5549900"/>
          <p14:tracePt t="98110" x="4610100" y="5556250"/>
          <p14:tracePt t="98126" x="4603750" y="5556250"/>
          <p14:tracePt t="98126" x="4597400" y="5562600"/>
          <p14:tracePt t="98143" x="4591050" y="5568950"/>
          <p14:tracePt t="98143" x="4591050" y="5575300"/>
          <p14:tracePt t="98160" x="4584700" y="5581650"/>
          <p14:tracePt t="98176" x="4578350" y="5588000"/>
          <p14:tracePt t="98192" x="4572000" y="5588000"/>
          <p14:tracePt t="98211" x="4565650" y="5588000"/>
          <p14:tracePt t="98228" x="4559300" y="5588000"/>
          <p14:tracePt t="98260" x="4552950" y="5588000"/>
          <p14:tracePt t="98327" x="4546600" y="5594350"/>
          <p14:tracePt t="98348" x="4540250" y="5594350"/>
          <p14:tracePt t="98364" x="4533900" y="5600700"/>
          <p14:tracePt t="98380" x="4527550" y="5607050"/>
          <p14:tracePt t="98391" x="4514850" y="5613400"/>
          <p14:tracePt t="98407" x="4508500" y="5613400"/>
          <p14:tracePt t="98424" x="4502150" y="5619750"/>
          <p14:tracePt t="98431" x="4495800" y="5619750"/>
          <p14:tracePt t="98442" x="4489450" y="5619750"/>
          <p14:tracePt t="98442" x="4476750" y="5626100"/>
          <p14:tracePt t="98461" x="4470400" y="5626100"/>
          <p14:tracePt t="98484" x="4464050" y="5632450"/>
          <p14:tracePt t="98500" x="4457700" y="5638800"/>
          <p14:tracePt t="98512" x="4451350" y="5645150"/>
          <p14:tracePt t="98528" x="4451350" y="5651500"/>
          <p14:tracePt t="98559" x="4451350" y="5657850"/>
          <p14:tracePt t="98571" x="4451350" y="5664200"/>
          <p14:tracePt t="98588" x="4457700" y="5670550"/>
          <p14:tracePt t="98612" x="4457700" y="5676900"/>
          <p14:tracePt t="98628" x="4457700" y="5683250"/>
          <p14:tracePt t="98648" x="4464050" y="5683250"/>
          <p14:tracePt t="98664" x="4464050" y="5689600"/>
          <p14:tracePt t="98692" x="4470400" y="5695950"/>
          <p14:tracePt t="98716" x="4476750" y="5702300"/>
          <p14:tracePt t="98739" x="4483100" y="5695950"/>
          <p14:tracePt t="98881" x="4489450" y="5695950"/>
          <p14:tracePt t="98928" x="4489450" y="5689600"/>
          <p14:tracePt t="98955" x="4495800" y="5689600"/>
          <p14:tracePt t="98992" x="4502150" y="5683250"/>
          <p14:tracePt t="99024" x="4502150" y="5676900"/>
          <p14:tracePt t="99051" x="4502150" y="5670550"/>
          <p14:tracePt t="99092" x="4502150" y="5664200"/>
          <p14:tracePt t="99127" x="4502150" y="5657850"/>
          <p14:tracePt t="99171" x="4508500" y="5657850"/>
          <p14:tracePt t="99220" x="4514850" y="5664200"/>
          <p14:tracePt t="99256" x="4521200" y="5670550"/>
          <p14:tracePt t="99340" x="4527550" y="5670550"/>
          <p14:tracePt t="99375" x="4527550" y="5664200"/>
          <p14:tracePt t="99420" x="4527550" y="5657850"/>
          <p14:tracePt t="99520" x="4527550" y="5651500"/>
          <p14:tracePt t="99556" x="4533900" y="5645150"/>
          <p14:tracePt t="99588" x="4540250" y="5645150"/>
          <p14:tracePt t="99600" x="4546600" y="5645150"/>
          <p14:tracePt t="99616" x="4552950" y="5645150"/>
          <p14:tracePt t="99632" x="4559300" y="5645150"/>
          <p14:tracePt t="99640" x="4565650" y="5645150"/>
          <p14:tracePt t="99648" x="4572000" y="5645150"/>
          <p14:tracePt t="99648" x="4578350" y="5638800"/>
          <p14:tracePt t="99665" x="4584700" y="5638800"/>
          <p14:tracePt t="99665" x="4591050" y="5638800"/>
          <p14:tracePt t="99665" x="4597400" y="5632450"/>
          <p14:tracePt t="99685" x="4603750" y="5632450"/>
          <p14:tracePt t="99701" x="4610100" y="5632450"/>
          <p14:tracePt t="99701" x="4616450" y="5626100"/>
          <p14:tracePt t="99715" x="4629150" y="5626100"/>
          <p14:tracePt t="99715" x="4635500" y="5626100"/>
          <p14:tracePt t="99733" x="4641850" y="5626100"/>
          <p14:tracePt t="99733" x="4654550" y="5626100"/>
          <p14:tracePt t="99748" x="4660900" y="5626100"/>
          <p14:tracePt t="99748" x="4673600" y="5626100"/>
          <p14:tracePt t="99765" x="4686300" y="5619750"/>
          <p14:tracePt t="99765" x="4711700" y="5613400"/>
          <p14:tracePt t="99783" x="4718050" y="5613400"/>
          <p14:tracePt t="99783" x="4730750" y="5607050"/>
          <p14:tracePt t="99799" x="4737100" y="5600700"/>
          <p14:tracePt t="99799" x="4749800" y="5594350"/>
          <p14:tracePt t="99815" x="4756150" y="5594350"/>
          <p14:tracePt t="99815" x="4768850" y="5581650"/>
          <p14:tracePt t="99833" x="4775200" y="5581650"/>
          <p14:tracePt t="99833" x="4781550" y="5575300"/>
          <p14:tracePt t="99849" x="4787900" y="5575300"/>
          <p14:tracePt t="99864" x="4794250" y="5568950"/>
          <p14:tracePt t="99881" x="4800600" y="5562600"/>
          <p14:tracePt t="99897" x="4800600" y="5556250"/>
          <p14:tracePt t="99917" x="4800600" y="5549900"/>
          <p14:tracePt t="99933" x="4806950" y="5543550"/>
          <p14:tracePt t="99952" x="4813300" y="5543550"/>
          <p14:tracePt t="99968" x="4819650" y="5543550"/>
          <p14:tracePt t="99981" x="4832350" y="5549900"/>
          <p14:tracePt t="99981" x="4857750" y="5562600"/>
          <p14:tracePt t="100001" x="4870450" y="5568950"/>
          <p14:tracePt t="100001" x="4889500" y="5575300"/>
          <p14:tracePt t="100017" x="4908550" y="5581650"/>
          <p14:tracePt t="100017" x="4927600" y="5581650"/>
          <p14:tracePt t="100033" x="4946650" y="5581650"/>
          <p14:tracePt t="100033" x="4972050" y="5581650"/>
          <p14:tracePt t="100050" x="4997450" y="5581650"/>
          <p14:tracePt t="100050" x="5022850" y="5575300"/>
          <p14:tracePt t="100050" x="5048250" y="5568950"/>
          <p14:tracePt t="100069" x="5073650" y="5562600"/>
          <p14:tracePt t="100069" x="5105400" y="5562600"/>
          <p14:tracePt t="100083" x="5130800" y="5556250"/>
          <p14:tracePt t="100083" x="5162550" y="5549900"/>
          <p14:tracePt t="100100" x="5194300" y="5543550"/>
          <p14:tracePt t="100100" x="5226050" y="5543550"/>
          <p14:tracePt t="100117" x="5257800" y="5537200"/>
          <p14:tracePt t="100117" x="5314950" y="5543550"/>
          <p14:tracePt t="100134" x="5346700" y="5543550"/>
          <p14:tracePt t="100134" x="5378450" y="5549900"/>
          <p14:tracePt t="100150" x="5403850" y="5549900"/>
          <p14:tracePt t="100150" x="5435600" y="5556250"/>
          <p14:tracePt t="100167" x="5467350" y="5556250"/>
          <p14:tracePt t="100167" x="5492750" y="5556250"/>
          <p14:tracePt t="100184" x="5518150" y="5562600"/>
          <p14:tracePt t="100184" x="5575300" y="5556250"/>
          <p14:tracePt t="100201" x="5600700" y="5556250"/>
          <p14:tracePt t="100201" x="5619750" y="5549900"/>
          <p14:tracePt t="100218" x="5645150" y="5549900"/>
          <p14:tracePt t="100218" x="5664200" y="5543550"/>
          <p14:tracePt t="100234" x="5676900" y="5543550"/>
          <p14:tracePt t="100234" x="5689600" y="5543550"/>
          <p14:tracePt t="100234" x="5702300" y="5543550"/>
          <p14:tracePt t="100253" x="5715000" y="5549900"/>
          <p14:tracePt t="100265" x="5721350" y="5549900"/>
          <p14:tracePt t="100265" x="5734050" y="5562600"/>
          <p14:tracePt t="100285" x="5740400" y="5568950"/>
          <p14:tracePt t="100285" x="5740400" y="5575300"/>
          <p14:tracePt t="100301" x="5746750" y="5581650"/>
          <p14:tracePt t="100301" x="5753100" y="5588000"/>
          <p14:tracePt t="100317" x="5759450" y="5594350"/>
          <p14:tracePt t="100317" x="5765800" y="5607050"/>
          <p14:tracePt t="100334" x="5772150" y="5619750"/>
          <p14:tracePt t="100334" x="5778500" y="5632450"/>
          <p14:tracePt t="100334" x="5791200" y="5638800"/>
          <p14:tracePt t="100353" x="5803900" y="5645150"/>
          <p14:tracePt t="100365" x="5816600" y="5657850"/>
          <p14:tracePt t="100365" x="5842000" y="5670550"/>
          <p14:tracePt t="100384" x="5854700" y="5676900"/>
          <p14:tracePt t="100384" x="5873750" y="5689600"/>
          <p14:tracePt t="100401" x="5886450" y="5695950"/>
          <p14:tracePt t="100401" x="5905500" y="5702300"/>
          <p14:tracePt t="100418" x="5924550" y="5708650"/>
          <p14:tracePt t="100418" x="5969000" y="5727700"/>
          <p14:tracePt t="100434" x="5988050" y="5740400"/>
          <p14:tracePt t="100434" x="6013450" y="5746750"/>
          <p14:tracePt t="100451" x="6038850" y="5759450"/>
          <p14:tracePt t="100451" x="6064250" y="5765800"/>
          <p14:tracePt t="100468" x="6089650" y="5772150"/>
          <p14:tracePt t="100468" x="6121400" y="5778500"/>
          <p14:tracePt t="100485" x="6153150" y="5784850"/>
          <p14:tracePt t="100485" x="6216650" y="5784850"/>
          <p14:tracePt t="100501" x="6248400" y="5784850"/>
          <p14:tracePt t="100501" x="6286500" y="5784850"/>
          <p14:tracePt t="100518" x="6318250" y="5784850"/>
          <p14:tracePt t="100518" x="6356350" y="5784850"/>
          <p14:tracePt t="100535" x="6394450" y="5784850"/>
          <p14:tracePt t="100535" x="6470650" y="5784850"/>
          <p14:tracePt t="100553" x="6515100" y="5784850"/>
          <p14:tracePt t="100553" x="6553200" y="5784850"/>
          <p14:tracePt t="100569" x="6597650" y="5791200"/>
          <p14:tracePt t="100569" x="6635750" y="5791200"/>
          <p14:tracePt t="100585" x="6680200" y="5791200"/>
          <p14:tracePt t="100585" x="6718300" y="5791200"/>
          <p14:tracePt t="100602" x="6756400" y="5791200"/>
          <p14:tracePt t="100602" x="6800850" y="5791200"/>
          <p14:tracePt t="100602" x="6838950" y="5791200"/>
          <p14:tracePt t="100620" x="6877050" y="5784850"/>
          <p14:tracePt t="100633" x="6921500" y="5784850"/>
          <p14:tracePt t="100633" x="6997700" y="5778500"/>
          <p14:tracePt t="100652" x="7035800" y="5778500"/>
          <p14:tracePt t="100652" x="7067550" y="5778500"/>
          <p14:tracePt t="100669" x="7105650" y="5778500"/>
          <p14:tracePt t="100669" x="7137400" y="5778500"/>
          <p14:tracePt t="100685" x="7169150" y="5778500"/>
          <p14:tracePt t="100685" x="7200900" y="5778500"/>
          <p14:tracePt t="100702" x="7226300" y="5778500"/>
          <p14:tracePt t="100702" x="7251700" y="5772150"/>
          <p14:tracePt t="100702" x="7277100" y="5772150"/>
          <p14:tracePt t="100722" x="7302500" y="5772150"/>
          <p14:tracePt t="100722" x="7321550" y="5765800"/>
          <p14:tracePt t="100736" x="7340600" y="5765800"/>
          <p14:tracePt t="100736" x="7359650" y="5759450"/>
          <p14:tracePt t="100752" x="7372350" y="5759450"/>
          <p14:tracePt t="100752" x="7391400" y="5759450"/>
          <p14:tracePt t="100769" x="7404100" y="5753100"/>
          <p14:tracePt t="100769" x="7410450" y="5753100"/>
          <p14:tracePt t="100786" x="7423150" y="5753100"/>
          <p14:tracePt t="100786" x="7435850" y="5753100"/>
          <p14:tracePt t="100802" x="7442200" y="5753100"/>
          <p14:tracePt t="100817" x="7448550" y="5753100"/>
          <p14:tracePt t="100834" x="7454900" y="5746750"/>
          <p14:tracePt t="100868" x="7461250" y="5746750"/>
          <p14:tracePt t="100883" x="7467600" y="5740400"/>
          <p14:tracePt t="100892" x="7473950" y="5740400"/>
          <p14:tracePt t="100901" x="7486650" y="5740400"/>
          <p14:tracePt t="100901" x="7493000" y="5740400"/>
          <p14:tracePt t="100901" x="7512050" y="5734050"/>
          <p14:tracePt t="100922" x="7524750" y="5734050"/>
          <p14:tracePt t="100922" x="7543800" y="5727700"/>
          <p14:tracePt t="100937" x="7569200" y="5721350"/>
          <p14:tracePt t="100937" x="7594600" y="5721350"/>
          <p14:tracePt t="100953" x="7620000" y="5715000"/>
          <p14:tracePt t="100953" x="7651750" y="5708650"/>
          <p14:tracePt t="100970" x="7683500" y="5702300"/>
          <p14:tracePt t="100970" x="7721600" y="5695950"/>
          <p14:tracePt t="100970" x="7759700" y="5689600"/>
          <p14:tracePt t="100989" x="7797800" y="5683250"/>
          <p14:tracePt t="101001" x="7842250" y="5683250"/>
          <p14:tracePt t="101001" x="7931150" y="5676900"/>
          <p14:tracePt t="101021" x="7981950" y="5670550"/>
          <p14:tracePt t="101021" x="8032750" y="5670550"/>
          <p14:tracePt t="101037" x="8083550" y="5670550"/>
          <p14:tracePt t="101037" x="8134350" y="5670550"/>
          <p14:tracePt t="101054" x="8185150" y="5676900"/>
          <p14:tracePt t="101054" x="8242300" y="5676900"/>
          <p14:tracePt t="101070" x="8286750" y="5683250"/>
          <p14:tracePt t="101070" x="8331200" y="5689600"/>
          <p14:tracePt t="101070" x="8375650" y="5689600"/>
          <p14:tracePt t="101089" x="8413750" y="5695950"/>
          <p14:tracePt t="101089" x="8451850" y="5702300"/>
          <p14:tracePt t="101104" x="8477250" y="5708650"/>
          <p14:tracePt t="101104" x="8502650" y="5708650"/>
          <p14:tracePt t="101120" x="8528050" y="5715000"/>
          <p14:tracePt t="101120" x="8547100" y="5715000"/>
          <p14:tracePt t="101137" x="8559800" y="5721350"/>
          <p14:tracePt t="101137" x="8578850" y="5721350"/>
          <p14:tracePt t="101153" x="8585200" y="5721350"/>
          <p14:tracePt t="101168" x="8578850" y="5721350"/>
          <p14:tracePt t="101192" x="8572500" y="5721350"/>
          <p14:tracePt t="101202" x="8559800" y="5721350"/>
          <p14:tracePt t="101202" x="8534400" y="5721350"/>
          <p14:tracePt t="101221" x="8521700" y="5721350"/>
          <p14:tracePt t="101221" x="8509000" y="5721350"/>
          <p14:tracePt t="101237" x="8496300" y="5721350"/>
          <p14:tracePt t="101237" x="8483600" y="5715000"/>
          <p14:tracePt t="101254" x="8470900" y="5715000"/>
          <p14:tracePt t="101254" x="8458200" y="5715000"/>
          <p14:tracePt t="101254" x="8445500" y="5708650"/>
          <p14:tracePt t="101273" x="8439150" y="5708650"/>
          <p14:tracePt t="101285" x="8426450" y="5702300"/>
          <p14:tracePt t="101285" x="8420100" y="5702300"/>
          <p14:tracePt t="101305" x="8401050" y="5695950"/>
          <p14:tracePt t="101305" x="8388350" y="5695950"/>
          <p14:tracePt t="101321" x="8375650" y="5689600"/>
          <p14:tracePt t="101321" x="8356600" y="5689600"/>
          <p14:tracePt t="101338" x="8343900" y="5689600"/>
          <p14:tracePt t="101338" x="8318500" y="5683250"/>
          <p14:tracePt t="101338" x="8299450" y="5683250"/>
          <p14:tracePt t="101356" x="8267700" y="5676900"/>
          <p14:tracePt t="101369" x="8235950" y="5676900"/>
          <p14:tracePt t="101369" x="8166100" y="5664200"/>
          <p14:tracePt t="101390" x="8128000" y="5664200"/>
          <p14:tracePt t="101390" x="8083550" y="5657850"/>
          <p14:tracePt t="101405" x="8032750" y="5651500"/>
          <p14:tracePt t="101405" x="7981950" y="5651500"/>
          <p14:tracePt t="101421" x="7918450" y="5645150"/>
          <p14:tracePt t="101421" x="7854950" y="5645150"/>
          <p14:tracePt t="101437" x="7785100" y="5645150"/>
          <p14:tracePt t="101437" x="7613650" y="5657850"/>
          <p14:tracePt t="101454" x="7512050" y="5670550"/>
          <p14:tracePt t="101454" x="7404100" y="5683250"/>
          <p14:tracePt t="101471" x="7289800" y="5695950"/>
          <p14:tracePt t="101471" x="7162800" y="5708650"/>
          <p14:tracePt t="101488" x="7035800" y="5727700"/>
          <p14:tracePt t="101488" x="6908800" y="5746750"/>
          <p14:tracePt t="101505" x="6775450" y="5765800"/>
          <p14:tracePt t="101505" x="6521450" y="5797550"/>
          <p14:tracePt t="101522" x="6394450" y="5810250"/>
          <p14:tracePt t="101522" x="6267450" y="5822950"/>
          <p14:tracePt t="101538" x="6140450" y="5842000"/>
          <p14:tracePt t="101538" x="6007100" y="5861050"/>
          <p14:tracePt t="101555" x="5873750" y="5873750"/>
          <p14:tracePt t="101555" x="5600700" y="5911850"/>
          <p14:tracePt t="101574" x="5461000" y="5924550"/>
          <p14:tracePt t="101574" x="5314950" y="5943600"/>
          <p14:tracePt t="101589" x="5168900" y="5962650"/>
          <p14:tracePt t="101589" x="5022850" y="5981700"/>
          <p14:tracePt t="101606" x="4883150" y="6000750"/>
          <p14:tracePt t="101606" x="4749800" y="6013450"/>
          <p14:tracePt t="101622" x="4616450" y="6026150"/>
          <p14:tracePt t="101622" x="4489450" y="6038850"/>
          <p14:tracePt t="101622" x="4362450" y="6057900"/>
          <p14:tracePt t="101641" x="4235450" y="6070600"/>
          <p14:tracePt t="101653" x="4114800" y="6083300"/>
          <p14:tracePt t="101653" x="3994150" y="6102350"/>
          <p14:tracePt t="101673" x="3759200" y="6140450"/>
          <p14:tracePt t="101673" x="3638550" y="6165850"/>
          <p14:tracePt t="101690" x="3524250" y="6178550"/>
          <p14:tracePt t="101690" x="3416300" y="6197600"/>
          <p14:tracePt t="101705" x="3308350" y="6210300"/>
          <p14:tracePt t="101705" x="3194050" y="6216650"/>
          <p14:tracePt t="101705" x="3086100" y="6223000"/>
          <p14:tracePt t="101725" x="2978150" y="6223000"/>
          <p14:tracePt t="101737" x="2876550" y="6223000"/>
          <p14:tracePt t="101737" x="2667000" y="6210300"/>
          <p14:tracePt t="101756" x="2565400" y="6203950"/>
          <p14:tracePt t="101756" x="2470150" y="6197600"/>
          <p14:tracePt t="101772" x="2381250" y="6184900"/>
          <p14:tracePt t="101772" x="2298700" y="6172200"/>
          <p14:tracePt t="101789" x="2216150" y="6165850"/>
          <p14:tracePt t="101789" x="2139950" y="6146800"/>
          <p14:tracePt t="101806" x="2070100" y="6140450"/>
          <p14:tracePt t="101806" x="1936750" y="6121400"/>
          <p14:tracePt t="101823" x="1873250" y="6108700"/>
          <p14:tracePt t="101823" x="1816100" y="6102350"/>
          <p14:tracePt t="101839" x="1771650" y="6096000"/>
          <p14:tracePt t="101839" x="1727200" y="6083300"/>
          <p14:tracePt t="101856" x="1689100" y="6076950"/>
          <p14:tracePt t="101856" x="1631950" y="6070600"/>
          <p14:tracePt t="101873" x="1612900" y="6064250"/>
          <p14:tracePt t="101873" x="1600200" y="6064250"/>
          <p14:tracePt t="101889" x="1593850" y="6057900"/>
          <p14:tracePt t="101889" x="1587500" y="6057900"/>
          <p14:tracePt t="101906" x="1581150" y="6045200"/>
          <p14:tracePt t="101921" x="1587500" y="6038850"/>
          <p14:tracePt t="101938" x="1593850" y="6038850"/>
          <p14:tracePt t="101938" x="1606550" y="6032500"/>
          <p14:tracePt t="101957" x="1612900" y="6026150"/>
          <p14:tracePt t="101957" x="1619250" y="6019800"/>
          <p14:tracePt t="101974" x="1625600" y="6019800"/>
          <p14:tracePt t="101974" x="1631950" y="6013450"/>
          <p14:tracePt t="101990" x="1638300" y="6013450"/>
          <p14:tracePt t="101990" x="1644650" y="6007100"/>
          <p14:tracePt t="102008" x="1657350" y="6007100"/>
          <p14:tracePt t="102021" x="1663700" y="6007100"/>
          <p14:tracePt t="102021" x="1670050" y="6000750"/>
          <p14:tracePt t="102041" x="1676400" y="6000750"/>
          <p14:tracePt t="102041" x="1682750" y="5994400"/>
          <p14:tracePt t="102056" x="1689100" y="5994400"/>
          <p14:tracePt t="102072" x="1695450" y="5994400"/>
          <p14:tracePt t="102088" x="1701800" y="6000750"/>
          <p14:tracePt t="102105" x="1708150" y="6007100"/>
          <p14:tracePt t="102105" x="1714500" y="6013450"/>
          <p14:tracePt t="102124" x="1714500" y="6019800"/>
          <p14:tracePt t="102139" x="1720850" y="6026150"/>
          <p14:tracePt t="102139" x="1720850" y="6032500"/>
          <p14:tracePt t="102157" x="1720850" y="6045200"/>
          <p14:tracePt t="102157" x="1720850" y="6051550"/>
          <p14:tracePt t="102174" x="1720850" y="6057900"/>
          <p14:tracePt t="102189" x="1720850" y="6064250"/>
          <p14:tracePt t="102208" x="1727200" y="6070600"/>
          <p14:tracePt t="102222" x="1733550" y="6076950"/>
          <p14:tracePt t="102241" x="1739900" y="6076950"/>
          <p14:tracePt t="102264" x="1739900" y="6083300"/>
          <p14:tracePt t="102281" x="1746250" y="6089650"/>
          <p14:tracePt t="102300" x="1746250" y="6096000"/>
          <p14:tracePt t="102316" x="1752600" y="6102350"/>
          <p14:tracePt t="102333" x="1758950" y="6102350"/>
          <p14:tracePt t="102348" x="1765300" y="6108700"/>
          <p14:tracePt t="102360" x="1771650" y="6108700"/>
          <p14:tracePt t="102377" x="1771650" y="6115050"/>
          <p14:tracePt t="102412" x="1771650" y="6121400"/>
          <p14:tracePt t="102436" x="1771650" y="6127750"/>
          <p14:tracePt t="102445" x="1771650" y="6134100"/>
          <p14:tracePt t="102461" x="1771650" y="6140450"/>
          <p14:tracePt t="102473" x="1771650" y="6146800"/>
          <p14:tracePt t="102489" x="1778000" y="6153150"/>
          <p14:tracePt t="102506" x="1778000" y="6159500"/>
          <p14:tracePt t="102523" x="1784350" y="6165850"/>
          <p14:tracePt t="102523" x="1790700" y="6172200"/>
          <p14:tracePt t="102542" x="1790700" y="6178550"/>
          <p14:tracePt t="102557" x="1790700" y="6184900"/>
          <p14:tracePt t="102573" x="1790700" y="6191250"/>
          <p14:tracePt t="102590" x="1797050" y="6197600"/>
          <p14:tracePt t="102608" x="1797050" y="6203950"/>
          <p14:tracePt t="102608" x="1803400" y="6203950"/>
          <p14:tracePt t="102625" x="1809750" y="6210300"/>
          <p14:tracePt t="102641" x="1816100" y="6210300"/>
          <p14:tracePt t="102657" x="1816100" y="6223000"/>
          <p14:tracePt t="102674" x="1822450" y="6223000"/>
          <p14:tracePt t="102692" x="1816100" y="6229350"/>
          <p14:tracePt t="102709" x="1809750" y="6235700"/>
          <p14:tracePt t="102724" x="1803400" y="6242050"/>
          <p14:tracePt t="102740" x="1803400" y="6248400"/>
          <p14:tracePt t="102757" x="1803400" y="6254750"/>
          <p14:tracePt t="102774" x="1797050" y="6261100"/>
          <p14:tracePt t="102791" x="1797050" y="6267450"/>
          <p14:tracePt t="102791" x="1790700" y="6267450"/>
          <p14:tracePt t="102810" x="1784350" y="6267450"/>
          <p14:tracePt t="102824" x="1771650" y="6267450"/>
          <p14:tracePt t="102824" x="1765300" y="6273800"/>
          <p14:tracePt t="102842" x="1758950" y="6267450"/>
          <p14:tracePt t="102857" x="1752600" y="6273800"/>
          <p14:tracePt t="102874" x="1746250" y="6273800"/>
          <p14:tracePt t="102891" x="1739900" y="6267450"/>
          <p14:tracePt t="102909" x="1733550" y="6273800"/>
          <p14:tracePt t="102933" x="1739900" y="6267450"/>
          <p14:tracePt t="102985" x="1739900" y="6273800"/>
          <p14:tracePt t="103001" x="1746250" y="6273800"/>
          <p14:tracePt t="103021" x="1752600" y="6273800"/>
          <p14:tracePt t="103036" x="1758950" y="6267450"/>
          <p14:tracePt t="103045" x="1765300" y="6261100"/>
          <p14:tracePt t="103061" x="1771650" y="6261100"/>
          <p14:tracePt t="103061" x="1778000" y="6261100"/>
          <p14:tracePt t="103077" x="1784350" y="6261100"/>
          <p14:tracePt t="103077" x="1790700" y="6261100"/>
          <p14:tracePt t="103093" x="1803400" y="6254750"/>
          <p14:tracePt t="103113" x="1809750" y="6242050"/>
          <p14:tracePt t="103141" x="1803400" y="6235700"/>
          <p14:tracePt t="103189" x="1797050" y="6242050"/>
          <p14:tracePt t="103233" x="1790700" y="6242050"/>
          <p14:tracePt t="103249" x="1784350" y="6242050"/>
          <p14:tracePt t="103261" x="1778000" y="6235700"/>
          <p14:tracePt t="103285" x="1771650" y="6235700"/>
          <p14:tracePt t="103337" x="1778000" y="6229350"/>
          <p14:tracePt t="103405" x="1784350" y="6229350"/>
          <p14:tracePt t="103413" x="1790700" y="6223000"/>
          <p14:tracePt t="103430" x="1797050" y="6223000"/>
          <p14:tracePt t="103430" x="1803400" y="6216650"/>
          <p14:tracePt t="103444" x="1809750" y="6216650"/>
          <p14:tracePt t="103460" x="1816100" y="6210300"/>
          <p14:tracePt t="103460" x="1822450" y="6210300"/>
          <p14:tracePt t="103478" x="1828800" y="6210300"/>
          <p14:tracePt t="103478" x="1841500" y="6210300"/>
          <p14:tracePt t="103495" x="1854200" y="6210300"/>
          <p14:tracePt t="103495" x="1860550" y="6203950"/>
          <p14:tracePt t="103512" x="1873250" y="6203950"/>
          <p14:tracePt t="103512" x="1885950" y="6203950"/>
          <p14:tracePt t="103528" x="1892300" y="6197600"/>
          <p14:tracePt t="103528" x="1917700" y="6197600"/>
          <p14:tracePt t="103545" x="1930400" y="6191250"/>
          <p14:tracePt t="103545" x="1943100" y="6184900"/>
          <p14:tracePt t="103562" x="1949450" y="6184900"/>
          <p14:tracePt t="103562" x="1962150" y="6184900"/>
          <p14:tracePt t="103578" x="1974850" y="6178550"/>
          <p14:tracePt t="103578" x="1981200" y="6178550"/>
          <p14:tracePt t="103595" x="1993900" y="6172200"/>
          <p14:tracePt t="103595" x="2019300" y="6165850"/>
          <p14:tracePt t="103614" x="2025650" y="6165850"/>
          <p14:tracePt t="103614" x="2038350" y="6159500"/>
          <p14:tracePt t="103630" x="2051050" y="6159500"/>
          <p14:tracePt t="103630" x="2057400" y="6153150"/>
          <p14:tracePt t="103646" x="2063750" y="6153150"/>
          <p14:tracePt t="103646" x="2070100" y="6146800"/>
          <p14:tracePt t="103662" x="2076450" y="6146800"/>
          <p14:tracePt t="103677" x="2082800" y="6140450"/>
          <p14:tracePt t="103694" x="2095500" y="6140450"/>
          <p14:tracePt t="103713" x="2095500" y="6134100"/>
          <p14:tracePt t="103727" x="2101850" y="6127750"/>
          <p14:tracePt t="103744" x="2108200" y="6127750"/>
          <p14:tracePt t="103761" x="2120900" y="6121400"/>
          <p14:tracePt t="103778" x="2127250" y="6121400"/>
          <p14:tracePt t="103778" x="2139950" y="6121400"/>
          <p14:tracePt t="103796" x="2146300" y="6121400"/>
          <p14:tracePt t="103811" x="2152650" y="6121400"/>
          <p14:tracePt t="103811" x="2159000" y="6121400"/>
          <p14:tracePt t="103830" x="2171700" y="6121400"/>
          <p14:tracePt t="103830" x="2190750" y="6127750"/>
          <p14:tracePt t="103846" x="2203450" y="6127750"/>
          <p14:tracePt t="103846" x="2216150" y="6127750"/>
          <p14:tracePt t="103863" x="2228850" y="6127750"/>
          <p14:tracePt t="103863" x="2241550" y="6127750"/>
          <p14:tracePt t="103880" x="2254250" y="6127750"/>
          <p14:tracePt t="103880" x="2266950" y="6127750"/>
          <p14:tracePt t="103897" x="2279650" y="6127750"/>
          <p14:tracePt t="103897" x="2298700" y="6127750"/>
          <p14:tracePt t="103914" x="2311400" y="6121400"/>
          <p14:tracePt t="103914" x="2317750" y="6121400"/>
          <p14:tracePt t="103930" x="2330450" y="6121400"/>
          <p14:tracePt t="103930" x="2343150" y="6121400"/>
          <p14:tracePt t="103946" x="2349500" y="6121400"/>
          <p14:tracePt t="103946" x="2362200" y="6121400"/>
          <p14:tracePt t="103946" x="2368550" y="6127750"/>
          <p14:tracePt t="103966" x="2381250" y="6127750"/>
          <p14:tracePt t="103978" x="2393950" y="6127750"/>
          <p14:tracePt t="103978" x="2406650" y="6121400"/>
          <p14:tracePt t="103998" x="2413000" y="6121400"/>
          <p14:tracePt t="103998" x="2419350" y="6121400"/>
          <p14:tracePt t="104014" x="2425700" y="6121400"/>
          <p14:tracePt t="104029" x="2432050" y="6121400"/>
          <p14:tracePt t="104045" x="2438400" y="6115050"/>
          <p14:tracePt t="104062" x="2444750" y="6115050"/>
          <p14:tracePt t="104078" x="2451100" y="6115050"/>
          <p14:tracePt t="104095" x="2451100" y="6108700"/>
          <p14:tracePt t="104112" x="2457450" y="6108700"/>
          <p14:tracePt t="104129" x="2463800" y="6108700"/>
          <p14:tracePt t="104146" x="2470150" y="6108700"/>
          <p14:tracePt t="104162" x="2476500" y="6108700"/>
          <p14:tracePt t="104179" x="2482850" y="6108700"/>
          <p14:tracePt t="104196" x="2489200" y="6102350"/>
          <p14:tracePt t="104196" x="2508250" y="6102350"/>
          <p14:tracePt t="104216" x="2514600" y="6096000"/>
          <p14:tracePt t="104216" x="2527300" y="6096000"/>
          <p14:tracePt t="104231" x="2533650" y="6096000"/>
          <p14:tracePt t="104231" x="2546350" y="6096000"/>
          <p14:tracePt t="104248" x="2552700" y="6089650"/>
          <p14:tracePt t="104248" x="2571750" y="6096000"/>
          <p14:tracePt t="104266" x="2578100" y="6096000"/>
          <p14:tracePt t="104266" x="2584450" y="6096000"/>
          <p14:tracePt t="104283" x="2590800" y="6102350"/>
          <p14:tracePt t="104298" x="2597150" y="6108700"/>
          <p14:tracePt t="104313" x="2597150" y="6115050"/>
          <p14:tracePt t="104329" x="2597150" y="6121400"/>
          <p14:tracePt t="104349" x="2597150" y="6127750"/>
          <p14:tracePt t="104366" x="2590800" y="6121400"/>
          <p14:tracePt t="104425" x="2597150" y="6121400"/>
          <p14:tracePt t="104453" x="2603500" y="6121400"/>
          <p14:tracePt t="104461" x="2616200" y="6121400"/>
          <p14:tracePt t="104469" x="2635250" y="6127750"/>
          <p14:tracePt t="104480" x="2654300" y="6134100"/>
          <p14:tracePt t="104480" x="2686050" y="6153150"/>
          <p14:tracePt t="104499" x="2724150" y="6165850"/>
          <p14:tracePt t="104499" x="2819400" y="6197600"/>
          <p14:tracePt t="104515" x="2876550" y="6216650"/>
          <p14:tracePt t="104515" x="2927350" y="6235700"/>
          <p14:tracePt t="104532" x="2984500" y="6248400"/>
          <p14:tracePt t="104532" x="3035300" y="6261100"/>
          <p14:tracePt t="104548" x="3079750" y="6267450"/>
          <p14:tracePt t="104548" x="3124200" y="6273800"/>
          <p14:tracePt t="104566" x="3155950" y="6280150"/>
          <p14:tracePt t="104566" x="3213100" y="6280150"/>
          <p14:tracePt t="104584" x="3225800" y="6280150"/>
          <p14:tracePt t="104584" x="3244850" y="6280150"/>
          <p14:tracePt t="104599" x="3257550" y="6280150"/>
          <p14:tracePt t="104599" x="3263900" y="6273800"/>
          <p14:tracePt t="104616" x="3270250" y="6273800"/>
          <p14:tracePt t="104616" x="3276600" y="6267450"/>
          <p14:tracePt t="104635" x="3282950" y="6267450"/>
          <p14:tracePt t="104648" x="3276600" y="6267450"/>
          <p14:tracePt t="104673" x="3270250" y="6267450"/>
          <p14:tracePt t="104681" x="3263900" y="6267450"/>
          <p14:tracePt t="104681" x="3257550" y="6273800"/>
          <p14:tracePt t="104681" x="3251200" y="6273800"/>
          <p14:tracePt t="104702" x="3244850" y="6280150"/>
          <p14:tracePt t="104714" x="3238500" y="6280150"/>
          <p14:tracePt t="104733" x="3225800" y="6286500"/>
          <p14:tracePt t="104733" x="3219450" y="6286500"/>
          <p14:tracePt t="104750" x="3213100" y="6292850"/>
          <p14:tracePt t="104750" x="3206750" y="6286500"/>
          <p14:tracePt t="104766" x="3200400" y="6286500"/>
          <p14:tracePt t="104766" x="3194050" y="6286500"/>
          <p14:tracePt t="104766" x="3187700" y="6286500"/>
          <p14:tracePt t="104786" x="3181350" y="6286500"/>
          <p14:tracePt t="104798" x="3175000" y="6286500"/>
          <p14:tracePt t="104798" x="3162300" y="6280150"/>
          <p14:tracePt t="104817" x="3155950" y="6280150"/>
          <p14:tracePt t="104817" x="3155950" y="6273800"/>
          <p14:tracePt t="104834" x="3149600" y="6267450"/>
          <p14:tracePt t="104834" x="3143250" y="6267450"/>
          <p14:tracePt t="104850" x="3143250" y="6261100"/>
          <p14:tracePt t="104865" x="3143250" y="6254750"/>
          <p14:tracePt t="104865" x="3143250" y="6248400"/>
          <p14:tracePt t="104883" x="3149600" y="6235700"/>
          <p14:tracePt t="104898" x="3155950" y="6235700"/>
          <p14:tracePt t="104898" x="3162300" y="6229350"/>
          <p14:tracePt t="104917" x="3168650" y="6223000"/>
          <p14:tracePt t="104917" x="3175000" y="6223000"/>
          <p14:tracePt t="104934" x="3181350" y="6216650"/>
          <p14:tracePt t="104934" x="3187700" y="6216650"/>
          <p14:tracePt t="104950" x="3194050" y="6216650"/>
          <p14:tracePt t="104950" x="3200400" y="6216650"/>
          <p14:tracePt t="104967" x="3206750" y="6216650"/>
          <p14:tracePt t="104967" x="3219450" y="6210300"/>
          <p14:tracePt t="104967" x="3225800" y="6210300"/>
          <p14:tracePt t="104986" x="3238500" y="6210300"/>
          <p14:tracePt t="104998" x="3251200" y="6210300"/>
          <p14:tracePt t="104998" x="3276600" y="6210300"/>
          <p14:tracePt t="105017" x="3295650" y="6203950"/>
          <p14:tracePt t="105017" x="3308350" y="6203950"/>
          <p14:tracePt t="105035" x="3321050" y="6210300"/>
          <p14:tracePt t="105035" x="3333750" y="6210300"/>
          <p14:tracePt t="105050" x="3346450" y="6210300"/>
          <p14:tracePt t="105050" x="3359150" y="6210300"/>
          <p14:tracePt t="105050" x="3371850" y="6210300"/>
          <p14:tracePt t="105070" x="3378200" y="6210300"/>
          <p14:tracePt t="105082" x="3384550" y="6210300"/>
          <p14:tracePt t="105082" x="3397250" y="6216650"/>
          <p14:tracePt t="105102" x="3403600" y="6216650"/>
          <p14:tracePt t="105116" x="3416300" y="6216650"/>
          <p14:tracePt t="105133" x="3422650" y="6216650"/>
          <p14:tracePt t="105149" x="3429000" y="6216650"/>
          <p14:tracePt t="105173" x="3429000" y="6210300"/>
          <p14:tracePt t="105234" x="3435350" y="6203950"/>
          <p14:tracePt t="105257" x="3429000" y="6197600"/>
          <p14:tracePt t="105281" x="3422650" y="6191250"/>
          <p14:tracePt t="105333" x="3429000" y="6191250"/>
          <p14:tracePt t="105393" x="3435350" y="6191250"/>
          <p14:tracePt t="105405" x="3448050" y="6197600"/>
          <p14:tracePt t="105421" x="3454400" y="6197600"/>
          <p14:tracePt t="105437" x="3460750" y="6203950"/>
          <p14:tracePt t="105445" x="3467100" y="6203950"/>
          <p14:tracePt t="105454" x="3473450" y="6203950"/>
          <p14:tracePt t="105466" x="3479800" y="6203950"/>
          <p14:tracePt t="105483" x="3486150" y="6203950"/>
          <p14:tracePt t="105500" x="3492500" y="6203950"/>
          <p14:tracePt t="105533" x="3498850" y="6197600"/>
          <p14:tracePt t="105649" x="3498850" y="6191250"/>
          <p14:tracePt t="105669" x="3505200" y="6184900"/>
          <p14:tracePt t="105693" x="3511550" y="6184900"/>
          <p14:tracePt t="105709" x="3517900" y="6184900"/>
          <p14:tracePt t="105722" x="3524250" y="6184900"/>
          <p14:tracePt t="105737" x="3530600" y="6184900"/>
          <p14:tracePt t="105745" x="3536950" y="6184900"/>
          <p14:tracePt t="105754" x="3543300" y="6184900"/>
          <p14:tracePt t="105754" x="3549650" y="6191250"/>
          <p14:tracePt t="105770" x="3562350" y="6191250"/>
          <p14:tracePt t="105770" x="3568700" y="6191250"/>
          <p14:tracePt t="105786" x="3575050" y="6197600"/>
          <p14:tracePt t="105786" x="3581400" y="6197600"/>
          <p14:tracePt t="105786" x="3587750" y="6197600"/>
          <p14:tracePt t="105805" x="3594100" y="6197600"/>
          <p14:tracePt t="105818" x="3600450" y="6197600"/>
          <p14:tracePt t="105818" x="3613150" y="6197600"/>
          <p14:tracePt t="105836" x="3619500" y="6197600"/>
          <p14:tracePt t="105851" x="3625850" y="6191250"/>
          <p14:tracePt t="105868" x="3632200" y="6191250"/>
          <p14:tracePt t="105885" x="3632200" y="6184900"/>
          <p14:tracePt t="105925" x="3638550" y="6178550"/>
          <p14:tracePt t="105977" x="3638550" y="6184900"/>
          <p14:tracePt t="106121" x="3638550" y="6178550"/>
          <p14:tracePt t="106553" x="3644900" y="6184900"/>
          <p14:tracePt t="106585" x="3638550" y="6178550"/>
          <p14:tracePt t="106850" x="3638550" y="6172200"/>
          <p14:tracePt t="107041" x="3638550" y="6165850"/>
          <p14:tracePt t="107057" x="3638550" y="6159500"/>
          <p14:tracePt t="107074" x="3644900" y="6153150"/>
          <p14:tracePt t="107085" x="3644900" y="6146800"/>
          <p14:tracePt t="107101" x="3644900" y="6140450"/>
          <p14:tracePt t="107134" x="3638550" y="6134100"/>
          <p14:tracePt t="107169" x="3632200" y="6134100"/>
          <p14:tracePt t="107202" x="3638550" y="6140450"/>
          <p14:tracePt t="107253" x="3644900" y="6140450"/>
          <p14:tracePt t="107266" x="3651250" y="6146800"/>
          <p14:tracePt t="107282" x="3657600" y="6146800"/>
          <p14:tracePt t="107298" x="3663950" y="6146800"/>
          <p14:tracePt t="107314" x="3663950" y="6153150"/>
          <p14:tracePt t="107326" x="3670300" y="6159500"/>
          <p14:tracePt t="107350" x="3683000" y="6165850"/>
          <p14:tracePt t="107366" x="3689350" y="6165850"/>
          <p14:tracePt t="107374" x="3695700" y="6165850"/>
          <p14:tracePt t="107374" x="3702050" y="6165850"/>
          <p14:tracePt t="107374" x="3714750" y="6165850"/>
          <p14:tracePt t="107395" x="3727450" y="6165850"/>
          <p14:tracePt t="107407" x="3733800" y="6159500"/>
          <p14:tracePt t="107407" x="3752850" y="6153150"/>
          <p14:tracePt t="107426" x="3765550" y="6153150"/>
          <p14:tracePt t="107426" x="3771900" y="6146800"/>
          <p14:tracePt t="107442" x="3784600" y="6140450"/>
          <p14:tracePt t="107442" x="3790950" y="6134100"/>
          <p14:tracePt t="107459" x="3803650" y="6127750"/>
          <p14:tracePt t="107459" x="3816350" y="6121400"/>
          <p14:tracePt t="107459" x="3829050" y="6108700"/>
          <p14:tracePt t="107478" x="3848100" y="6096000"/>
          <p14:tracePt t="107490" x="3867150" y="6089650"/>
          <p14:tracePt t="107490" x="3905250" y="6070600"/>
          <p14:tracePt t="107509" x="3924300" y="6064250"/>
          <p14:tracePt t="107509" x="3949700" y="6051550"/>
          <p14:tracePt t="107526" x="3968750" y="6051550"/>
          <p14:tracePt t="107526" x="3981450" y="6045200"/>
          <p14:tracePt t="107542" x="4000500" y="6038850"/>
          <p14:tracePt t="107542" x="4013200" y="6038850"/>
          <p14:tracePt t="107559" x="4025900" y="6032500"/>
          <p14:tracePt t="107559" x="4044950" y="6032500"/>
          <p14:tracePt t="107576" x="4051300" y="6026150"/>
          <p14:tracePt t="107576" x="4057650" y="6026150"/>
          <p14:tracePt t="107593" x="4064000" y="6019800"/>
          <p14:tracePt t="107607" x="4057650" y="6019800"/>
          <p14:tracePt t="107650" x="4051300" y="6019800"/>
          <p14:tracePt t="107657" x="4051300" y="6026150"/>
          <p14:tracePt t="107666" x="4044950" y="6026150"/>
          <p14:tracePt t="107674" x="4038600" y="6032500"/>
          <p14:tracePt t="107674" x="4025900" y="6032500"/>
          <p14:tracePt t="107695" x="4019550" y="6038850"/>
          <p14:tracePt t="107710" x="4013200" y="6038850"/>
          <p14:tracePt t="107727" x="4006850" y="6045200"/>
          <p14:tracePt t="107742" x="4000500" y="6051550"/>
          <p14:tracePt t="107762" x="3994150" y="6057900"/>
          <p14:tracePt t="107794" x="3987800" y="6057900"/>
          <p14:tracePt t="107805" x="3981450" y="6064250"/>
          <p14:tracePt t="107822" x="3968750" y="6064250"/>
          <p14:tracePt t="107838" x="3962400" y="6064250"/>
          <p14:tracePt t="107846" x="3956050" y="6064250"/>
          <p14:tracePt t="107862" x="3949700" y="6064250"/>
          <p14:tracePt t="107862" x="3943350" y="6064250"/>
          <p14:tracePt t="107877" x="3937000" y="6064250"/>
          <p14:tracePt t="107877" x="3924300" y="6064250"/>
          <p14:tracePt t="107893" x="3917950" y="6064250"/>
          <p14:tracePt t="107893" x="3905250" y="6064250"/>
          <p14:tracePt t="107910" x="3892550" y="6064250"/>
          <p14:tracePt t="107910" x="3867150" y="6064250"/>
          <p14:tracePt t="107927" x="3854450" y="6064250"/>
          <p14:tracePt t="107927" x="3841750" y="6064250"/>
          <p14:tracePt t="107944" x="3829050" y="6070600"/>
          <p14:tracePt t="107944" x="3816350" y="6064250"/>
          <p14:tracePt t="107961" x="3803650" y="6070600"/>
          <p14:tracePt t="107961" x="3797300" y="6070600"/>
          <p14:tracePt t="107977" x="3784600" y="6070600"/>
          <p14:tracePt t="107977" x="3765550" y="6070600"/>
          <p14:tracePt t="107994" x="3752850" y="6070600"/>
          <p14:tracePt t="107994" x="3746500" y="6070600"/>
          <p14:tracePt t="108011" x="3733800" y="6070600"/>
          <p14:tracePt t="108011" x="3727450" y="6076950"/>
          <p14:tracePt t="108027" x="3721100" y="6076950"/>
          <p14:tracePt t="108027" x="3714750" y="6076950"/>
          <p14:tracePt t="108027" x="3708400" y="6076950"/>
          <p14:tracePt t="108046" x="3702050" y="6076950"/>
          <p14:tracePt t="108059" x="3695700" y="6083300"/>
          <p14:tracePt t="108059" x="3683000" y="6083300"/>
          <p14:tracePt t="108078" x="3670300" y="6089650"/>
          <p14:tracePt t="108102" x="3663950" y="6096000"/>
          <p14:tracePt t="108114" x="3657600" y="6096000"/>
          <p14:tracePt t="108130" x="3651250" y="6096000"/>
          <p14:tracePt t="108147" x="3644900" y="6096000"/>
          <p14:tracePt t="108162" x="3638550" y="6096000"/>
          <p14:tracePt t="108176" x="3632200" y="6089650"/>
          <p14:tracePt t="108225" x="3625850" y="6089650"/>
          <p14:tracePt t="108250" x="3619500" y="6089650"/>
          <p14:tracePt t="108266" x="3613150" y="6089650"/>
          <p14:tracePt t="108282" x="3606800" y="6089650"/>
          <p14:tracePt t="108294" x="3600450" y="6096000"/>
          <p14:tracePt t="108334" x="3606800" y="6102350"/>
          <p14:tracePt t="108438" x="3613150" y="6108700"/>
          <p14:tracePt t="108462" x="3613150" y="6115050"/>
          <p14:tracePt t="108490" x="3613150" y="6121400"/>
          <p14:tracePt t="108525" x="3606800" y="6121400"/>
          <p14:tracePt t="108558" x="3600450" y="6127750"/>
          <p14:tracePt t="108574" x="3600450" y="6134100"/>
          <p14:tracePt t="108593" x="3594100" y="6140450"/>
          <p14:tracePt t="108618" x="3587750" y="6140450"/>
          <p14:tracePt t="108646" x="3581400" y="6146800"/>
          <p14:tracePt t="108686" x="3575050" y="6153150"/>
          <p14:tracePt t="108714" x="3568700" y="6159500"/>
          <p14:tracePt t="108766" x="3575050" y="6165850"/>
          <p14:tracePt t="108790" x="3575050" y="6178550"/>
          <p14:tracePt t="108806" x="3581400" y="6178550"/>
          <p14:tracePt t="108815" x="3587750" y="6184900"/>
          <p14:tracePt t="108828" x="3594100" y="6191250"/>
          <p14:tracePt t="108845" x="3600450" y="6197600"/>
          <p14:tracePt t="108862" x="3600450" y="6203950"/>
          <p14:tracePt t="108878" x="3606800" y="6210300"/>
          <p14:tracePt t="108895" x="3606800" y="6203950"/>
          <p14:tracePt t="109022" x="3613150" y="6203950"/>
          <p14:tracePt t="109062" x="3619500" y="6197600"/>
          <p14:tracePt t="109082" x="3625850" y="6197600"/>
          <p14:tracePt t="109105" x="3632200" y="6191250"/>
          <p14:tracePt t="109121" x="3638550" y="6197600"/>
          <p14:tracePt t="109133" x="3644900" y="6197600"/>
          <p14:tracePt t="109150" x="3651250" y="6197600"/>
          <p14:tracePt t="109158" x="3657600" y="6203950"/>
          <p14:tracePt t="109167" x="3663950" y="6203950"/>
          <p14:tracePt t="109179" x="3670300" y="6203950"/>
          <p14:tracePt t="109179" x="3683000" y="6210300"/>
          <p14:tracePt t="109198" x="3689350" y="6210300"/>
          <p14:tracePt t="109198" x="3695700" y="6210300"/>
          <p14:tracePt t="109217" x="3708400" y="6216650"/>
          <p14:tracePt t="109235" x="3714750" y="6216650"/>
          <p14:tracePt t="109246" x="3708400" y="6210300"/>
          <p14:tracePt t="109362" x="3708400" y="6203950"/>
          <p14:tracePt t="109398" x="3708400" y="6197600"/>
          <p14:tracePt t="109414" x="3708400" y="6191250"/>
          <p14:tracePt t="109422" x="3708400" y="6178550"/>
          <p14:tracePt t="109430" x="3714750" y="6178550"/>
          <p14:tracePt t="109430" x="3714750" y="6165850"/>
          <p14:tracePt t="109430" x="3721100" y="6159500"/>
          <p14:tracePt t="109452" x="3721100" y="6146800"/>
          <p14:tracePt t="109464" x="3727450" y="6140450"/>
          <p14:tracePt t="109464" x="3746500" y="6121400"/>
          <p14:tracePt t="109483" x="3759200" y="6108700"/>
          <p14:tracePt t="109483" x="3771900" y="6096000"/>
          <p14:tracePt t="109499" x="3790950" y="6089650"/>
          <p14:tracePt t="109499" x="3810000" y="6076950"/>
          <p14:tracePt t="109499" x="3835400" y="6064250"/>
          <p14:tracePt t="109518" x="3860800" y="6051550"/>
          <p14:tracePt t="109531" x="3892550" y="6038850"/>
          <p14:tracePt t="109531" x="3962400" y="6013450"/>
          <p14:tracePt t="109549" x="4000500" y="6000750"/>
          <p14:tracePt t="109549" x="4044950" y="5988050"/>
          <p14:tracePt t="109566" x="4089400" y="5975350"/>
          <p14:tracePt t="109566" x="4133850" y="5962650"/>
          <p14:tracePt t="109584" x="4184650" y="5949950"/>
          <p14:tracePt t="109584" x="4241800" y="5943600"/>
          <p14:tracePt t="109600" x="4292600" y="5930900"/>
          <p14:tracePt t="109600" x="4406900" y="5905500"/>
          <p14:tracePt t="109616" x="4470400" y="5892800"/>
          <p14:tracePt t="109616" x="4533900" y="5880100"/>
          <p14:tracePt t="109634" x="4597400" y="5867400"/>
          <p14:tracePt t="109634" x="4660900" y="5854700"/>
          <p14:tracePt t="109650" x="4730750" y="5842000"/>
          <p14:tracePt t="109650" x="4870450" y="5822950"/>
          <p14:tracePt t="109667" x="4946650" y="5810250"/>
          <p14:tracePt t="109667" x="5016500" y="5803900"/>
          <p14:tracePt t="109684" x="5092700" y="5797550"/>
          <p14:tracePt t="109684" x="5162550" y="5791200"/>
          <p14:tracePt t="109700" x="5232400" y="5791200"/>
          <p14:tracePt t="109700" x="5302250" y="5784850"/>
          <p14:tracePt t="109718" x="5372100" y="5784850"/>
          <p14:tracePt t="109718" x="5499100" y="5784850"/>
          <p14:tracePt t="109736" x="5562600" y="5778500"/>
          <p14:tracePt t="109736" x="5619750" y="5778500"/>
          <p14:tracePt t="109750" x="5676900" y="5778500"/>
          <p14:tracePt t="109750" x="5727700" y="5784850"/>
          <p14:tracePt t="109767" x="5784850" y="5784850"/>
          <p14:tracePt t="109767" x="5835650" y="5784850"/>
          <p14:tracePt t="109767" x="5880100" y="5784850"/>
          <p14:tracePt t="109786" x="5930900" y="5784850"/>
          <p14:tracePt t="109798" x="5975350" y="5784850"/>
          <p14:tracePt t="109798" x="6013450" y="5784850"/>
          <p14:tracePt t="109798" x="6051550" y="5791200"/>
          <p14:tracePt t="109819" x="6089650" y="5791200"/>
          <p14:tracePt t="109832" x="6121400" y="5791200"/>
          <p14:tracePt t="109832" x="6178550" y="5797550"/>
          <p14:tracePt t="109851" x="6210300" y="5797550"/>
          <p14:tracePt t="109851" x="6229350" y="5797550"/>
          <p14:tracePt t="109867" x="6254750" y="5797550"/>
          <p14:tracePt t="109867" x="6273800" y="5797550"/>
          <p14:tracePt t="109867" x="6292850" y="5797550"/>
          <p14:tracePt t="109887" x="6311900" y="5797550"/>
          <p14:tracePt t="109899" x="6324600" y="5797550"/>
          <p14:tracePt t="109899" x="6356350" y="5803900"/>
          <p14:tracePt t="109917" x="6362700" y="5803900"/>
          <p14:tracePt t="109917" x="6375400" y="5810250"/>
          <p14:tracePt t="109935" x="6381750" y="5810250"/>
          <p14:tracePt t="109935" x="6394450" y="5816600"/>
          <p14:tracePt t="109951" x="6400800" y="5822950"/>
          <p14:tracePt t="109951" x="6419850" y="5835650"/>
          <p14:tracePt t="109967" x="6426200" y="5835650"/>
          <p14:tracePt t="109967" x="6432550" y="5848350"/>
          <p14:tracePt t="109985" x="6438900" y="5861050"/>
          <p14:tracePt t="109985" x="6445250" y="5867400"/>
          <p14:tracePt t="110001" x="6445250" y="5873750"/>
          <p14:tracePt t="110001" x="6451600" y="5886450"/>
          <p14:tracePt t="110018" x="6451600" y="5892800"/>
          <p14:tracePt t="110018" x="6445250" y="5905500"/>
          <p14:tracePt t="110036" x="6438900" y="5905500"/>
          <p14:tracePt t="110051" x="6432550" y="5905500"/>
          <p14:tracePt t="110051" x="6432550" y="5899150"/>
          <p14:tracePt t="110068" x="6426200" y="5892800"/>
          <p14:tracePt t="110068" x="6413500" y="5880100"/>
          <p14:tracePt t="110068" x="6407150" y="5861050"/>
          <p14:tracePt t="110087" x="6394450" y="5842000"/>
          <p14:tracePt t="112180" x="6959600" y="6356350"/>
          <p14:tracePt t="112235" x="6985000" y="6337300"/>
          <p14:tracePt t="112255" x="7010400" y="6330950"/>
          <p14:tracePt t="112279" x="7035800" y="6343650"/>
          <p14:tracePt t="112299" x="7061200" y="6375400"/>
          <p14:tracePt t="112331" x="7080250" y="6394450"/>
          <p14:tracePt t="112355" x="7086600" y="6419850"/>
          <p14:tracePt t="112367" x="7086600" y="6445250"/>
          <p14:tracePt t="112382" x="7086600" y="6470650"/>
          <p14:tracePt t="112399" x="7092950" y="6496050"/>
          <p14:tracePt t="112411" x="7092950" y="6521450"/>
          <p14:tracePt t="112451" x="7105650" y="6496050"/>
          <p14:tracePt t="112511" x="7118350" y="6470650"/>
          <p14:tracePt t="112531" x="7124700" y="6438900"/>
          <p14:tracePt t="112546" x="7137400" y="6413500"/>
          <p14:tracePt t="112571" x="7156450" y="6400800"/>
          <p14:tracePt t="112615" x="7181850" y="63690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ja-JP" altLang="en-US" dirty="0"/>
              <a:t>因子の分類</a:t>
            </a:r>
            <a:r>
              <a:rPr lang="ja-JP" altLang="en-US" dirty="0" smtClean="0"/>
              <a:t>（予習問題）</a:t>
            </a:r>
            <a:endParaRPr lang="ja-JP" altLang="en-US" dirty="0"/>
          </a:p>
        </p:txBody>
      </p:sp>
      <p:sp>
        <p:nvSpPr>
          <p:cNvPr id="353285" name="Rectangle 5"/>
          <p:cNvSpPr>
            <a:spLocks noChangeArrowheads="1"/>
          </p:cNvSpPr>
          <p:nvPr/>
        </p:nvSpPr>
        <p:spPr bwMode="auto">
          <a:xfrm>
            <a:off x="214282" y="1052736"/>
            <a:ext cx="8750206" cy="4524315"/>
          </a:xfrm>
          <a:prstGeom prst="rect">
            <a:avLst/>
          </a:prstGeom>
          <a:noFill/>
          <a:ln w="38100">
            <a:noFill/>
            <a:miter lim="800000"/>
            <a:headEnd/>
            <a:tailEnd/>
          </a:ln>
          <a:effectLst/>
        </p:spPr>
        <p:txBody>
          <a:bodyPr wrap="square">
            <a:spAutoFit/>
          </a:bodyPr>
          <a:lstStyle/>
          <a:p>
            <a:pPr>
              <a:lnSpc>
                <a:spcPct val="150000"/>
              </a:lnSpc>
            </a:pPr>
            <a:r>
              <a:rPr lang="ja-JP" altLang="ja-JP" dirty="0"/>
              <a:t>自分の属する学科，講座，研究分野に関連するテーマで要因</a:t>
            </a:r>
            <a:r>
              <a:rPr lang="ja-JP" altLang="ja-JP" dirty="0" smtClean="0"/>
              <a:t>を</a:t>
            </a:r>
            <a:endParaRPr lang="en-US" altLang="ja-JP" smtClean="0"/>
          </a:p>
          <a:p>
            <a:pPr>
              <a:lnSpc>
                <a:spcPct val="150000"/>
              </a:lnSpc>
            </a:pPr>
            <a:r>
              <a:rPr lang="ja-JP" altLang="ja-JP" smtClean="0"/>
              <a:t>できるだけ</a:t>
            </a:r>
            <a:r>
              <a:rPr lang="ja-JP" altLang="ja-JP" dirty="0"/>
              <a:t>あげ，そして因子の分類を考えてみよう．</a:t>
            </a:r>
          </a:p>
          <a:p>
            <a:pPr>
              <a:lnSpc>
                <a:spcPct val="150000"/>
              </a:lnSpc>
            </a:pPr>
            <a:r>
              <a:rPr lang="ja-JP" altLang="ja-JP" dirty="0" smtClean="0"/>
              <a:t>①</a:t>
            </a:r>
            <a:r>
              <a:rPr lang="ja-JP" altLang="ja-JP" dirty="0"/>
              <a:t>　要因をできるだけ考えてみよう</a:t>
            </a:r>
          </a:p>
          <a:p>
            <a:pPr>
              <a:lnSpc>
                <a:spcPct val="150000"/>
              </a:lnSpc>
            </a:pPr>
            <a:r>
              <a:rPr lang="ja-JP" altLang="ja-JP" dirty="0"/>
              <a:t>例）できるだけ環境負荷の少ない家庭排水を出すには？</a:t>
            </a:r>
          </a:p>
          <a:p>
            <a:pPr>
              <a:lnSpc>
                <a:spcPct val="150000"/>
              </a:lnSpc>
            </a:pPr>
            <a:r>
              <a:rPr lang="ja-JP" altLang="ja-JP" dirty="0"/>
              <a:t>　天ぷら油の廃棄方法，米の研ぎ方，洗濯用の洗剤・・・</a:t>
            </a:r>
          </a:p>
          <a:p>
            <a:pPr>
              <a:lnSpc>
                <a:spcPct val="150000"/>
              </a:lnSpc>
            </a:pPr>
            <a:r>
              <a:rPr lang="ja-JP" altLang="ja-JP" dirty="0" smtClean="0"/>
              <a:t>②</a:t>
            </a:r>
            <a:r>
              <a:rPr lang="ja-JP" altLang="ja-JP" dirty="0"/>
              <a:t>　①で挙げた要因から１つ（複数でも可），制御因子を決めよう．次に標示因子，ブロック因子，層別因子になりそうなものを考えてみよう．</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78117884"/>
      </p:ext>
    </p:extLst>
  </p:cSld>
  <p:clrMapOvr>
    <a:masterClrMapping/>
  </p:clrMapOvr>
  <mc:AlternateContent xmlns:mc="http://schemas.openxmlformats.org/markup-compatibility/2006">
    <mc:Choice xmlns:p14="http://schemas.microsoft.com/office/powerpoint/2010/main" Requires="p14">
      <p:transition spd="slow" p14:dur="2000" advTm="50089"/>
    </mc:Choice>
    <mc:Fallback>
      <p:transition spd="slow" advTm="50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64" x="4946650" y="1670050"/>
          <p14:tracePt t="2191" x="4972050" y="1663700"/>
          <p14:tracePt t="2195" x="5003800" y="1657350"/>
          <p14:tracePt t="2201" x="5041900" y="1651000"/>
          <p14:tracePt t="2213" x="5080000" y="1644650"/>
          <p14:tracePt t="2213" x="5124450" y="1638300"/>
          <p14:tracePt t="2213" x="5162550" y="1638300"/>
          <p14:tracePt t="2234" x="5200650" y="1638300"/>
          <p14:tracePt t="2246" x="5226050" y="1638300"/>
          <p14:tracePt t="2246" x="5283200" y="1631950"/>
          <p14:tracePt t="2265" x="5302250" y="1638300"/>
          <p14:tracePt t="2265" x="5327650" y="1638300"/>
          <p14:tracePt t="2282" x="5346700" y="1644650"/>
          <p14:tracePt t="2282" x="5372100" y="1644650"/>
          <p14:tracePt t="2299" x="5391150" y="1644650"/>
          <p14:tracePt t="2299" x="5429250" y="1644650"/>
          <p14:tracePt t="2315" x="5454650" y="1644650"/>
          <p14:tracePt t="2315" x="5473700" y="1638300"/>
          <p14:tracePt t="2332" x="5492750" y="1638300"/>
          <p14:tracePt t="2332" x="5511800" y="1638300"/>
          <p14:tracePt t="2349" x="5530850" y="1638300"/>
          <p14:tracePt t="2349" x="5549900" y="1631950"/>
          <p14:tracePt t="2365" x="5568950" y="1631950"/>
          <p14:tracePt t="2365" x="5607050" y="1631950"/>
          <p14:tracePt t="2382" x="5626100" y="1631950"/>
          <p14:tracePt t="2382" x="5645150" y="1631950"/>
          <p14:tracePt t="2399" x="5664200" y="1631950"/>
          <p14:tracePt t="2399" x="5689600" y="1631950"/>
          <p14:tracePt t="2415" x="5715000" y="1631950"/>
          <p14:tracePt t="2415" x="5734050" y="1631950"/>
          <p14:tracePt t="2415" x="5765800" y="1638300"/>
          <p14:tracePt t="2435" x="5791200" y="1638300"/>
          <p14:tracePt t="2447" x="5816600" y="1638300"/>
          <p14:tracePt t="2447" x="5873750" y="1638300"/>
          <p14:tracePt t="2466" x="5899150" y="1644650"/>
          <p14:tracePt t="2466" x="5924550" y="1644650"/>
          <p14:tracePt t="2482" x="5956300" y="1644650"/>
          <p14:tracePt t="2482" x="5981700" y="1651000"/>
          <p14:tracePt t="2482" x="6007100" y="1651000"/>
          <p14:tracePt t="2502" x="6032500" y="1651000"/>
          <p14:tracePt t="2514" x="6051550" y="1657350"/>
          <p14:tracePt t="2514" x="6070600" y="1657350"/>
          <p14:tracePt t="2514" x="6089650" y="1663700"/>
          <p14:tracePt t="2535" x="6108700" y="1670050"/>
          <p14:tracePt t="2547" x="6121400" y="1676400"/>
          <p14:tracePt t="2547" x="6134100" y="1682750"/>
          <p14:tracePt t="2566" x="6134100" y="1695450"/>
          <p14:tracePt t="2566" x="6127750" y="1701800"/>
          <p14:tracePt t="2583" x="6115050" y="1708150"/>
          <p14:tracePt t="2583" x="6102350" y="1714500"/>
          <p14:tracePt t="2583" x="6083300" y="1720850"/>
          <p14:tracePt t="2602" x="6057900" y="1727200"/>
          <p14:tracePt t="2602" x="6026150" y="1733550"/>
          <p14:tracePt t="2616" x="6000750" y="1739900"/>
          <p14:tracePt t="2616" x="5962650" y="1739900"/>
          <p14:tracePt t="2634" x="5930900" y="1752600"/>
          <p14:tracePt t="2634" x="5892800" y="1758950"/>
          <p14:tracePt t="2650" x="5848350" y="1765300"/>
          <p14:tracePt t="2650" x="5803900" y="1765300"/>
          <p14:tracePt t="2667" x="5759450" y="1771650"/>
          <p14:tracePt t="2667" x="5657850" y="1790700"/>
          <p14:tracePt t="2683" x="5607050" y="1797050"/>
          <p14:tracePt t="2683" x="5549900" y="1803400"/>
          <p14:tracePt t="2701" x="5486400" y="1816100"/>
          <p14:tracePt t="2701" x="5429250" y="1828800"/>
          <p14:tracePt t="2717" x="5365750" y="1835150"/>
          <p14:tracePt t="2717" x="5238750" y="1847850"/>
          <p14:tracePt t="2734" x="5168900" y="1854200"/>
          <p14:tracePt t="2734" x="5105400" y="1854200"/>
          <p14:tracePt t="2751" x="5035550" y="1860550"/>
          <p14:tracePt t="2751" x="4965700" y="1854200"/>
          <p14:tracePt t="2767" x="4895850" y="1854200"/>
          <p14:tracePt t="2767" x="4819650" y="1854200"/>
          <p14:tracePt t="2783" x="4749800" y="1854200"/>
          <p14:tracePt t="2783" x="4667250" y="1847850"/>
          <p14:tracePt t="2783" x="4591050" y="1847850"/>
          <p14:tracePt t="2803" x="4508500" y="1841500"/>
          <p14:tracePt t="2815" x="4419600" y="1847850"/>
          <p14:tracePt t="2954" x="2590800" y="1752600"/>
          <p14:tracePt t="2954" x="2559050" y="1752600"/>
          <p14:tracePt t="2968" x="2520950" y="1765300"/>
          <p14:tracePt t="2968" x="2476500" y="1765300"/>
          <p14:tracePt t="2984" x="2425700" y="1778000"/>
          <p14:tracePt t="2984" x="2374900" y="1778000"/>
          <p14:tracePt t="3001" x="2330450" y="1784350"/>
          <p14:tracePt t="3001" x="2254250" y="1790700"/>
          <p14:tracePt t="3018" x="2216150" y="1790700"/>
          <p14:tracePt t="3018" x="2184400" y="1790700"/>
          <p14:tracePt t="3035" x="2159000" y="1790700"/>
          <p14:tracePt t="3035" x="2133600" y="1790700"/>
          <p14:tracePt t="3051" x="2101850" y="1803400"/>
          <p14:tracePt t="3051" x="2076450" y="1809750"/>
          <p14:tracePt t="3068" x="2051050" y="1816100"/>
          <p14:tracePt t="3068" x="2032000" y="1822450"/>
          <p14:tracePt t="3068" x="2006600" y="1828800"/>
          <p14:tracePt t="3087" x="1987550" y="1835150"/>
          <p14:tracePt t="3099" x="1974850" y="1841500"/>
          <p14:tracePt t="3099" x="1955800" y="1841500"/>
          <p14:tracePt t="3119" x="1949450" y="1828800"/>
          <p14:tracePt t="3134" x="1962150" y="1822450"/>
          <p14:tracePt t="3149" x="1968500" y="1816100"/>
          <p14:tracePt t="3149" x="1981200" y="1809750"/>
          <p14:tracePt t="3149" x="2000250" y="1809750"/>
          <p14:tracePt t="3170" x="2019300" y="1809750"/>
          <p14:tracePt t="3183" x="2032000" y="1809750"/>
          <p14:tracePt t="3183" x="2070100" y="1797050"/>
          <p14:tracePt t="3202" x="2089150" y="1803400"/>
          <p14:tracePt t="3202" x="2108200" y="1797050"/>
          <p14:tracePt t="3218" x="2120900" y="1790700"/>
          <p14:tracePt t="3218" x="2133600" y="1784350"/>
          <p14:tracePt t="3235" x="2146300" y="1778000"/>
          <p14:tracePt t="3235" x="2159000" y="1771650"/>
          <p14:tracePt t="3252" x="2165350" y="1771650"/>
          <p14:tracePt t="3252" x="2178050" y="1758950"/>
          <p14:tracePt t="3269" x="2178050" y="1752600"/>
          <p14:tracePt t="3283" x="2171700" y="1746250"/>
          <p14:tracePt t="3283" x="2165350" y="1739900"/>
          <p14:tracePt t="3302" x="2159000" y="1733550"/>
          <p14:tracePt t="3302" x="2139950" y="1727200"/>
          <p14:tracePt t="3319" x="2133600" y="1720850"/>
          <p14:tracePt t="3319" x="2120900" y="1714500"/>
          <p14:tracePt t="3336" x="2108200" y="1714500"/>
          <p14:tracePt t="3336" x="2095500" y="1708150"/>
          <p14:tracePt t="3352" x="2082800" y="1701800"/>
          <p14:tracePt t="3352" x="2070100" y="1695450"/>
          <p14:tracePt t="3370" x="2063750" y="1689100"/>
          <p14:tracePt t="3370" x="2057400" y="1682750"/>
          <p14:tracePt t="3387" x="2057400" y="1676400"/>
          <p14:tracePt t="3387" x="2063750" y="1670050"/>
          <p14:tracePt t="3403" x="2076450" y="1670050"/>
          <p14:tracePt t="3403" x="2089150" y="1663700"/>
          <p14:tracePt t="3419" x="2101850" y="1657350"/>
          <p14:tracePt t="3419" x="2120900" y="1657350"/>
          <p14:tracePt t="3435" x="2146300" y="1657350"/>
          <p14:tracePt t="3435" x="2171700" y="1651000"/>
          <p14:tracePt t="3435" x="2197100" y="1651000"/>
          <p14:tracePt t="3456" x="2228850" y="1651000"/>
          <p14:tracePt t="3467" x="2260600" y="1644650"/>
          <p14:tracePt t="3467" x="2343150" y="1638300"/>
          <p14:tracePt t="3487" x="2387600" y="1638300"/>
          <p14:tracePt t="3487" x="2432050" y="1631950"/>
          <p14:tracePt t="3503" x="2482850" y="1625600"/>
          <p14:tracePt t="3503" x="2533650" y="1619250"/>
          <p14:tracePt t="3520" x="2590800" y="1612900"/>
          <p14:tracePt t="3520" x="2641600" y="1606550"/>
          <p14:tracePt t="3520" x="2698750" y="1600200"/>
          <p14:tracePt t="3538" x="2755900" y="1587500"/>
          <p14:tracePt t="3551" x="2813050" y="1581150"/>
          <p14:tracePt t="3551" x="2927350" y="1562100"/>
          <p14:tracePt t="3569" x="2984500" y="1549400"/>
          <p14:tracePt t="3569" x="3041650" y="1543050"/>
          <p14:tracePt t="3587" x="3092450" y="1530350"/>
          <p14:tracePt t="3587" x="3149600" y="1524000"/>
          <p14:tracePt t="3603" x="3194050" y="1511300"/>
          <p14:tracePt t="3603" x="3289300" y="1498600"/>
          <p14:tracePt t="3620" x="3327400" y="1498600"/>
          <p14:tracePt t="3620" x="3365500" y="1492250"/>
          <p14:tracePt t="3637" x="3403600" y="1492250"/>
          <p14:tracePt t="3637" x="3435350" y="1492250"/>
          <p14:tracePt t="3653" x="3460750" y="1492250"/>
          <p14:tracePt t="3653" x="3486150" y="1492250"/>
          <p14:tracePt t="3670" x="3505200" y="1492250"/>
          <p14:tracePt t="3670" x="3536950" y="1492250"/>
          <p14:tracePt t="3687" x="3549650" y="1498600"/>
          <p14:tracePt t="3687" x="3562350" y="1498600"/>
          <p14:tracePt t="3703" x="3568700" y="1498600"/>
          <p14:tracePt t="3703" x="3575050" y="1498600"/>
          <p14:tracePt t="3720" x="3575050" y="1504950"/>
          <p14:tracePt t="3746" x="3568700" y="1504950"/>
          <p14:tracePt t="3762" x="3562350" y="1504950"/>
          <p14:tracePt t="3771" x="3556000" y="1504950"/>
          <p14:tracePt t="3786" x="3549650" y="1511300"/>
          <p14:tracePt t="3786" x="3543300" y="1511300"/>
          <p14:tracePt t="3805" x="3530600" y="1511300"/>
          <p14:tracePt t="3823" x="3524250" y="1511300"/>
          <p14:tracePt t="3839" x="3517900" y="1517650"/>
          <p14:tracePt t="3855" x="3511550" y="1517650"/>
          <p14:tracePt t="3869" x="3505200" y="1517650"/>
          <p14:tracePt t="3885" x="3498850" y="1524000"/>
          <p14:tracePt t="3902" x="3492500" y="1524000"/>
          <p14:tracePt t="3919" x="3486150" y="1524000"/>
          <p14:tracePt t="3936" x="3479800" y="1524000"/>
          <p14:tracePt t="3952" x="3473450" y="1524000"/>
          <p14:tracePt t="3969" x="3473450" y="1517650"/>
          <p14:tracePt t="4001" x="3479800" y="1511300"/>
          <p14:tracePt t="4034" x="3486150" y="1511300"/>
          <p14:tracePt t="4046" x="3492500" y="1511300"/>
          <p14:tracePt t="4062" x="3498850" y="1511300"/>
          <p14:tracePt t="4070" x="3505200" y="1511300"/>
          <p14:tracePt t="4070" x="3511550" y="1511300"/>
          <p14:tracePt t="4088" x="3517900" y="1517650"/>
          <p14:tracePt t="4088" x="3524250" y="1517650"/>
          <p14:tracePt t="4088" x="3530600" y="1517650"/>
          <p14:tracePt t="4107" x="3536950" y="1517650"/>
          <p14:tracePt t="4119" x="3549650" y="1517650"/>
          <p14:tracePt t="4119" x="3568700" y="1517650"/>
          <p14:tracePt t="4140" x="3581400" y="1511300"/>
          <p14:tracePt t="4140" x="3594100" y="1511300"/>
          <p14:tracePt t="4155" x="3613150" y="1511300"/>
          <p14:tracePt t="4155" x="3625850" y="1504950"/>
          <p14:tracePt t="4172" x="3644900" y="1504950"/>
          <p14:tracePt t="4172" x="3663950" y="1504950"/>
          <p14:tracePt t="4172" x="3683000" y="1498600"/>
          <p14:tracePt t="4190" x="3702050" y="1498600"/>
          <p14:tracePt t="4203" x="3727450" y="1492250"/>
          <p14:tracePt t="4203" x="3771900" y="1492250"/>
          <p14:tracePt t="4222" x="3797300" y="1485900"/>
          <p14:tracePt t="4222" x="3822700" y="1485900"/>
          <p14:tracePt t="4239" x="3854450" y="1479550"/>
          <p14:tracePt t="4239" x="3879850" y="1479550"/>
          <p14:tracePt t="4255" x="3905250" y="1473200"/>
          <p14:tracePt t="4255" x="3937000" y="1473200"/>
          <p14:tracePt t="4255" x="3962400" y="1473200"/>
          <p14:tracePt t="4275" x="3994150" y="1466850"/>
          <p14:tracePt t="4275" x="4019550" y="1466850"/>
          <p14:tracePt t="4289" x="4044950" y="1466850"/>
          <p14:tracePt t="4289" x="4076700" y="1460500"/>
          <p14:tracePt t="4305" x="4102100" y="1460500"/>
          <p14:tracePt t="4305" x="4127500" y="1460500"/>
          <p14:tracePt t="4322" x="4152900" y="1460500"/>
          <p14:tracePt t="4322" x="4203700" y="1460500"/>
          <p14:tracePt t="4340" x="4222750" y="1460500"/>
          <p14:tracePt t="4340" x="4248150" y="1460500"/>
          <p14:tracePt t="4356" x="4267200" y="1466850"/>
          <p14:tracePt t="4356" x="4286250" y="1466850"/>
          <p14:tracePt t="4372" x="4305300" y="1466850"/>
          <p14:tracePt t="4372" x="4318000" y="1473200"/>
          <p14:tracePt t="4389" x="4330700" y="1479550"/>
          <p14:tracePt t="4389" x="4343400" y="1479550"/>
          <p14:tracePt t="4407" x="4362450" y="1485900"/>
          <p14:tracePt t="4407" x="4368800" y="1492250"/>
          <p14:tracePt t="4423" x="4375150" y="1498600"/>
          <p14:tracePt t="4438" x="4368800" y="1504950"/>
          <p14:tracePt t="4454" x="4362450" y="1511300"/>
          <p14:tracePt t="4454" x="4356100" y="1517650"/>
          <p14:tracePt t="4454" x="4349750" y="1524000"/>
          <p14:tracePt t="4475" x="4337050" y="1530350"/>
          <p14:tracePt t="4487" x="4324350" y="1536700"/>
          <p14:tracePt t="4487" x="4298950" y="1549400"/>
          <p14:tracePt t="4507" x="4286250" y="1555750"/>
          <p14:tracePt t="4507" x="4267200" y="1562100"/>
          <p14:tracePt t="4523" x="4254500" y="1568450"/>
          <p14:tracePt t="4523" x="4241800" y="1574800"/>
          <p14:tracePt t="4540" x="4229100" y="1581150"/>
          <p14:tracePt t="4540" x="4210050" y="1587500"/>
          <p14:tracePt t="4540" x="4203700" y="1593850"/>
          <p14:tracePt t="4559" x="4191000" y="1593850"/>
          <p14:tracePt t="4571" x="4184650" y="1600200"/>
          <p14:tracePt t="4571" x="4171950" y="1600200"/>
          <p14:tracePt t="4590" x="4165600" y="1600200"/>
          <p14:tracePt t="4604" x="4171950" y="1606550"/>
          <p14:tracePt t="4634" x="4171950" y="1600200"/>
          <p14:tracePt t="4638" x="4178300" y="1600200"/>
          <p14:tracePt t="4638" x="4184650" y="1600200"/>
          <p14:tracePt t="4656" x="4191000" y="1600200"/>
          <p14:tracePt t="4656" x="4197350" y="1600200"/>
          <p14:tracePt t="4673" x="4203700" y="1600200"/>
          <p14:tracePt t="4688" x="4210050" y="1600200"/>
          <p14:tracePt t="4705" x="4210050" y="1606550"/>
          <p14:tracePt t="4722" x="4197350" y="1612900"/>
          <p14:tracePt t="4738" x="4191000" y="1612900"/>
          <p14:tracePt t="4738" x="4184650" y="1612900"/>
          <p14:tracePt t="4738" x="4178300" y="1612900"/>
          <p14:tracePt t="4759" x="4165600" y="1619250"/>
          <p14:tracePt t="4772" x="4159250" y="1619250"/>
          <p14:tracePt t="4772" x="4133850" y="1625600"/>
          <p14:tracePt t="4791" x="4121150" y="1625600"/>
          <p14:tracePt t="4791" x="4108450" y="1625600"/>
          <p14:tracePt t="4807" x="4095750" y="1631950"/>
          <p14:tracePt t="4807" x="4083050" y="1631950"/>
          <p14:tracePt t="4823" x="4070350" y="1631950"/>
          <p14:tracePt t="4823" x="4057650" y="1631950"/>
          <p14:tracePt t="4823" x="4051300" y="1638300"/>
          <p14:tracePt t="4843" x="4038600" y="1638300"/>
          <p14:tracePt t="4855" x="4032250" y="1638300"/>
          <p14:tracePt t="4855" x="4025900" y="1638300"/>
          <p14:tracePt t="4875" x="4025900" y="1631950"/>
          <p14:tracePt t="4889" x="4032250" y="1631950"/>
          <p14:tracePt t="4906" x="4032250" y="1625600"/>
          <p14:tracePt t="4906" x="4038600" y="1625600"/>
          <p14:tracePt t="4906" x="4051300" y="1619250"/>
          <p14:tracePt t="4927" x="4064000" y="1619250"/>
          <p14:tracePt t="4927" x="4070350" y="1612900"/>
          <p14:tracePt t="4941" x="4089400" y="1612900"/>
          <p14:tracePt t="4941" x="4102100" y="1606550"/>
          <p14:tracePt t="4958" x="4114800" y="1606550"/>
          <p14:tracePt t="4958" x="4133850" y="1600200"/>
          <p14:tracePt t="4974" x="4152900" y="1600200"/>
          <p14:tracePt t="4974" x="4171950" y="1593850"/>
          <p14:tracePt t="4991" x="4191000" y="1593850"/>
          <p14:tracePt t="4991" x="4229100" y="1587500"/>
          <p14:tracePt t="5008" x="4248150" y="1587500"/>
          <p14:tracePt t="5008" x="4273550" y="1581150"/>
          <p14:tracePt t="5025" x="4292600" y="1581150"/>
          <p14:tracePt t="5025" x="4318000" y="1574800"/>
          <p14:tracePt t="5042" x="4343400" y="1574800"/>
          <p14:tracePt t="5042" x="4387850" y="1568450"/>
          <p14:tracePt t="5059" x="4406900" y="1568450"/>
          <p14:tracePt t="5059" x="4432300" y="1568450"/>
          <p14:tracePt t="5075" x="4451350" y="1562100"/>
          <p14:tracePt t="5075" x="4464050" y="1562100"/>
          <p14:tracePt t="5092" x="4483100" y="1568450"/>
          <p14:tracePt t="5092" x="4502150" y="1568450"/>
          <p14:tracePt t="5108" x="4514850" y="1568450"/>
          <p14:tracePt t="5108" x="4527550" y="1574800"/>
          <p14:tracePt t="5108" x="4540250" y="1574800"/>
          <p14:tracePt t="5128" x="4552950" y="1574800"/>
          <p14:tracePt t="5140" x="4559300" y="1581150"/>
          <p14:tracePt t="5140" x="4578350" y="1581150"/>
          <p14:tracePt t="5159" x="4591050" y="1581150"/>
          <p14:tracePt t="5159" x="4603750" y="1581150"/>
          <p14:tracePt t="5175" x="4610100" y="1581150"/>
          <p14:tracePt t="5175" x="4622800" y="1581150"/>
          <p14:tracePt t="5192" x="4635500" y="1581150"/>
          <p14:tracePt t="5192" x="4654550" y="1574800"/>
          <p14:tracePt t="5192" x="4667250" y="1568450"/>
          <p14:tracePt t="5211" x="4686300" y="1562100"/>
          <p14:tracePt t="5223" x="4711700" y="1555750"/>
          <p14:tracePt t="5223" x="4756150" y="1543050"/>
          <p14:tracePt t="5242" x="4781550" y="1536700"/>
          <p14:tracePt t="5242" x="4806950" y="1530350"/>
          <p14:tracePt t="5259" x="4832350" y="1530350"/>
          <p14:tracePt t="5259" x="4857750" y="1524000"/>
          <p14:tracePt t="5275" x="4883150" y="1524000"/>
          <p14:tracePt t="5275" x="4914900" y="1517650"/>
          <p14:tracePt t="5275" x="4946650" y="1517650"/>
          <p14:tracePt t="5295" x="4978400" y="1511300"/>
          <p14:tracePt t="5295" x="5010150" y="1511300"/>
          <p14:tracePt t="5309" x="5048250" y="1504950"/>
          <p14:tracePt t="5309" x="5092700" y="1504950"/>
          <p14:tracePt t="5326" x="5137150" y="1498600"/>
          <p14:tracePt t="5326" x="5181600" y="1498600"/>
          <p14:tracePt t="5343" x="5226050" y="1492250"/>
          <p14:tracePt t="5343" x="5327650" y="1485900"/>
          <p14:tracePt t="5359" x="5378450" y="1485900"/>
          <p14:tracePt t="5359" x="5435600" y="1485900"/>
          <p14:tracePt t="5376" x="5492750" y="1492250"/>
          <p14:tracePt t="5376" x="5549900" y="1492250"/>
          <p14:tracePt t="5392" x="5600700" y="1498600"/>
          <p14:tracePt t="5392" x="5664200" y="1498600"/>
          <p14:tracePt t="5409" x="5721350" y="1504950"/>
          <p14:tracePt t="5409" x="5778500" y="1511300"/>
          <p14:tracePt t="5427" x="5899150" y="1517650"/>
          <p14:tracePt t="5427" x="5956300" y="1517650"/>
          <p14:tracePt t="5443" x="6013450" y="1517650"/>
          <p14:tracePt t="5443" x="6070600" y="1524000"/>
          <p14:tracePt t="5460" x="6127750" y="1524000"/>
          <p14:tracePt t="5460" x="6184900" y="1524000"/>
          <p14:tracePt t="5476" x="6242050" y="1524000"/>
          <p14:tracePt t="5476" x="6299200" y="1524000"/>
          <p14:tracePt t="5476" x="6356350" y="1530350"/>
          <p14:tracePt t="5495" x="6413500" y="1530350"/>
          <p14:tracePt t="5508" x="6464300" y="1530350"/>
          <p14:tracePt t="5508" x="6578600" y="1536700"/>
          <p14:tracePt t="5527" x="6635750" y="1536700"/>
          <p14:tracePt t="5527" x="6692900" y="1543050"/>
          <p14:tracePt t="5543" x="6750050" y="1543050"/>
          <p14:tracePt t="5543" x="6800850" y="1543050"/>
          <p14:tracePt t="5543" x="6858000" y="1543050"/>
          <p14:tracePt t="5562" x="6915150" y="1543050"/>
          <p14:tracePt t="5574" x="6965950" y="1543050"/>
          <p14:tracePt t="5574" x="7023100" y="1543050"/>
          <p14:tracePt t="5574" x="7073900" y="1543050"/>
          <p14:tracePt t="5596" x="7118350" y="1549400"/>
          <p14:tracePt t="5596" x="7169150" y="1549400"/>
          <p14:tracePt t="5610" x="7219950" y="1555750"/>
          <p14:tracePt t="5610" x="7270750" y="1562100"/>
          <p14:tracePt t="5628" x="7315200" y="1568450"/>
          <p14:tracePt t="5628" x="7359650" y="1574800"/>
          <p14:tracePt t="5644" x="7404100" y="1581150"/>
          <p14:tracePt t="5644" x="7486650" y="1593850"/>
          <p14:tracePt t="5660" x="7531100" y="1600200"/>
          <p14:tracePt t="5660" x="7575550" y="1606550"/>
          <p14:tracePt t="5677" x="7613650" y="1612900"/>
          <p14:tracePt t="5677" x="7651750" y="1619250"/>
          <p14:tracePt t="5694" x="7689850" y="1625600"/>
          <p14:tracePt t="5694" x="7727950" y="1625600"/>
          <p14:tracePt t="5710" x="7766050" y="1631950"/>
          <p14:tracePt t="5710" x="7835900" y="1644650"/>
          <p14:tracePt t="5728" x="7867650" y="1644650"/>
          <p14:tracePt t="5728" x="7899400" y="1651000"/>
          <p14:tracePt t="5744" x="7931150" y="1657350"/>
          <p14:tracePt t="5744" x="7962900" y="1663700"/>
          <p14:tracePt t="5760" x="7988300" y="1663700"/>
          <p14:tracePt t="5760" x="8013700" y="1670050"/>
          <p14:tracePt t="5760" x="8039100" y="1676400"/>
          <p14:tracePt t="5779" x="8058150" y="1682750"/>
          <p14:tracePt t="5792" x="8077200" y="1682750"/>
          <p14:tracePt t="5792" x="8115300" y="1689100"/>
          <p14:tracePt t="5811" x="8134350" y="1695450"/>
          <p14:tracePt t="5811" x="8147050" y="1695450"/>
          <p14:tracePt t="5828" x="8159750" y="1695450"/>
          <p14:tracePt t="5828" x="8172450" y="1701800"/>
          <p14:tracePt t="5828" x="8185150" y="1701800"/>
          <p14:tracePt t="5847" x="8197850" y="1701800"/>
          <p14:tracePt t="5859" x="8204200" y="1701800"/>
          <p14:tracePt t="5859" x="8216900" y="1701800"/>
          <p14:tracePt t="5859" x="8223250" y="1708150"/>
          <p14:tracePt t="5880" x="8229600" y="1708150"/>
          <p14:tracePt t="5880" x="8235950" y="1708150"/>
          <p14:tracePt t="5895" x="8242300" y="1708150"/>
          <p14:tracePt t="5909" x="8248650" y="1708150"/>
          <p14:tracePt t="5926" x="8248650" y="1714500"/>
          <p14:tracePt t="5942" x="8248650" y="1720850"/>
          <p14:tracePt t="5959" x="8248650" y="1733550"/>
          <p14:tracePt t="5976" x="8242300" y="1739900"/>
          <p14:tracePt t="5976" x="8235950" y="1739900"/>
          <p14:tracePt t="5994" x="8229600" y="1746250"/>
          <p14:tracePt t="5994" x="8216900" y="1746250"/>
          <p14:tracePt t="6012" x="8210550" y="1746250"/>
          <p14:tracePt t="6012" x="8185150" y="1752600"/>
          <p14:tracePt t="6029" x="8172450" y="1752600"/>
          <p14:tracePt t="6029" x="8159750" y="1752600"/>
          <p14:tracePt t="6046" x="8140700" y="1752600"/>
          <p14:tracePt t="6046" x="8128000" y="1752600"/>
          <p14:tracePt t="6063" x="8108950" y="1758950"/>
          <p14:tracePt t="6063" x="8089900" y="1758950"/>
          <p14:tracePt t="6080" x="8039100" y="1758950"/>
          <p14:tracePt t="6080" x="8013700" y="1765300"/>
          <p14:tracePt t="6096" x="7981950" y="1765300"/>
          <p14:tracePt t="6096" x="7950200" y="1765300"/>
          <p14:tracePt t="6113" x="7912100" y="1771650"/>
          <p14:tracePt t="6113" x="7874000" y="1778000"/>
          <p14:tracePt t="6130" x="7823200" y="1784350"/>
          <p14:tracePt t="6130" x="7772400" y="1790700"/>
          <p14:tracePt t="6130" x="7721600" y="1797050"/>
          <p14:tracePt t="6148" x="7664450" y="1803400"/>
          <p14:tracePt t="6161" x="7607300" y="1803400"/>
          <p14:tracePt t="6161" x="7480300" y="1816100"/>
          <p14:tracePt t="6180" x="7410450" y="1822450"/>
          <p14:tracePt t="6180" x="7340600" y="1828800"/>
          <p14:tracePt t="6196" x="7270750" y="1835150"/>
          <p14:tracePt t="6196" x="7194550" y="1841500"/>
          <p14:tracePt t="6196" x="7118350" y="1854200"/>
          <p14:tracePt t="6215" x="7035800" y="1860550"/>
          <p14:tracePt t="6228" x="6953250" y="1866900"/>
          <p14:tracePt t="6228" x="6870700" y="1873250"/>
          <p14:tracePt t="6228" x="6781800" y="1879600"/>
          <p14:tracePt t="6250" x="6692900" y="1885950"/>
          <p14:tracePt t="6250" x="6597650" y="1892300"/>
          <p14:tracePt t="6263" x="6508750" y="1898650"/>
          <p14:tracePt t="6263" x="6407150" y="1905000"/>
          <p14:tracePt t="6280" x="6311900" y="1917700"/>
          <p14:tracePt t="6280" x="6210300" y="1924050"/>
          <p14:tracePt t="6296" x="6108700" y="1930400"/>
          <p14:tracePt t="6296" x="6000750" y="1943100"/>
          <p14:tracePt t="6313" x="5892800" y="1949450"/>
          <p14:tracePt t="6313" x="5676900" y="1968500"/>
          <p14:tracePt t="6330" x="5568950" y="1987550"/>
          <p14:tracePt t="6330" x="5454650" y="2000250"/>
          <p14:tracePt t="6347" x="5346700" y="2019300"/>
          <p14:tracePt t="6347" x="5232400" y="2032000"/>
          <p14:tracePt t="6364" x="5118100" y="2051050"/>
          <p14:tracePt t="6364" x="4889500" y="2082800"/>
          <p14:tracePt t="6380" x="4775200" y="2101850"/>
          <p14:tracePt t="6380" x="4667250" y="2114550"/>
          <p14:tracePt t="6397" x="4552950" y="2133600"/>
          <p14:tracePt t="6397" x="4438650" y="2146300"/>
          <p14:tracePt t="6413" x="4324350" y="2165350"/>
          <p14:tracePt t="6413" x="4210050" y="2171700"/>
          <p14:tracePt t="6430" x="4089400" y="2190750"/>
          <p14:tracePt t="6430" x="3860800" y="2203450"/>
          <p14:tracePt t="6448" x="3740150" y="2209800"/>
          <p14:tracePt t="6448" x="3619500" y="2209800"/>
          <p14:tracePt t="6464" x="3498850" y="2222500"/>
          <p14:tracePt t="6464" x="3384550" y="2222500"/>
          <p14:tracePt t="6481" x="3263900" y="2228850"/>
          <p14:tracePt t="6481" x="3143250" y="2235200"/>
          <p14:tracePt t="6497" x="3022600" y="2235200"/>
          <p14:tracePt t="6497" x="2908300" y="2241550"/>
          <p14:tracePt t="6497" x="2787650" y="2241550"/>
          <p14:tracePt t="6517" x="2679700" y="2247900"/>
          <p14:tracePt t="6529" x="2571750" y="2247900"/>
          <p14:tracePt t="6529" x="2355850" y="2260600"/>
          <p14:tracePt t="6548" x="2254250" y="2266950"/>
          <p14:tracePt t="6548" x="2152650" y="2273300"/>
          <p14:tracePt t="6564" x="2051050" y="2286000"/>
          <p14:tracePt t="6564" x="1962150" y="2298700"/>
          <p14:tracePt t="6581" x="1860550" y="2311400"/>
          <p14:tracePt t="6581" x="1771650" y="2324100"/>
          <p14:tracePt t="6581" x="1682750" y="2336800"/>
          <p14:tracePt t="6601" x="1600200" y="2349500"/>
          <p14:tracePt t="6612" x="1524000" y="2362200"/>
          <p14:tracePt t="6612" x="1390650" y="2381250"/>
          <p14:tracePt t="6633" x="1333500" y="2393950"/>
          <p14:tracePt t="6633" x="1276350" y="2400300"/>
          <p14:tracePt t="6648" x="1231900" y="2400300"/>
          <p14:tracePt t="6648" x="1181100" y="2406650"/>
          <p14:tracePt t="6665" x="1143000" y="2406650"/>
          <p14:tracePt t="6665" x="1073150" y="2400300"/>
          <p14:tracePt t="6682" x="1041400" y="2406650"/>
          <p14:tracePt t="6682" x="1022350" y="2400300"/>
          <p14:tracePt t="6698" x="1003300" y="2400300"/>
          <p14:tracePt t="6698" x="984250" y="2393950"/>
          <p14:tracePt t="6715" x="977900" y="2393950"/>
          <p14:tracePt t="6715" x="965200" y="2387600"/>
          <p14:tracePt t="6732" x="971550" y="2381250"/>
          <p14:tracePt t="6732" x="971550" y="2374900"/>
          <p14:tracePt t="6749" x="984250" y="2368550"/>
          <p14:tracePt t="6749" x="996950" y="2362200"/>
          <p14:tracePt t="6765" x="1016000" y="2355850"/>
          <p14:tracePt t="6765" x="1035050" y="2349500"/>
          <p14:tracePt t="6782" x="1060450" y="2336800"/>
          <p14:tracePt t="6782" x="1085850" y="2330450"/>
          <p14:tracePt t="6782" x="1123950" y="2317750"/>
          <p14:tracePt t="6801" x="1155700" y="2311400"/>
          <p14:tracePt t="6813" x="1193800" y="2298700"/>
          <p14:tracePt t="6813" x="1276350" y="2279650"/>
          <p14:tracePt t="6832" x="1327150" y="2273300"/>
          <p14:tracePt t="6832" x="1377950" y="2266950"/>
          <p14:tracePt t="6848" x="1428750" y="2260600"/>
          <p14:tracePt t="6848" x="1479550" y="2260600"/>
          <p14:tracePt t="6865" x="1530350" y="2254250"/>
          <p14:tracePt t="6865" x="1587500" y="2247900"/>
          <p14:tracePt t="6865" x="1644650" y="2247900"/>
          <p14:tracePt t="6884" x="1695450" y="2241550"/>
          <p14:tracePt t="6897" x="1752600" y="2241550"/>
          <p14:tracePt t="6897" x="1854200" y="2228850"/>
          <p14:tracePt t="6916" x="1905000" y="2228850"/>
          <p14:tracePt t="6916" x="1949450" y="2222500"/>
          <p14:tracePt t="6932" x="1993900" y="2222500"/>
          <p14:tracePt t="6932" x="2032000" y="2216150"/>
          <p14:tracePt t="6949" x="2070100" y="2216150"/>
          <p14:tracePt t="6949" x="2101850" y="2209800"/>
          <p14:tracePt t="6965" x="2133600" y="2209800"/>
          <p14:tracePt t="6965" x="2184400" y="2203450"/>
          <p14:tracePt t="6983" x="2203450" y="2203450"/>
          <p14:tracePt t="6983" x="2222500" y="2197100"/>
          <p14:tracePt t="7000" x="2241550" y="2190750"/>
          <p14:tracePt t="7000" x="2254250" y="2190750"/>
          <p14:tracePt t="7016" x="2266950" y="2184400"/>
          <p14:tracePt t="7016" x="2279650" y="2184400"/>
          <p14:tracePt t="7032" x="2286000" y="2178050"/>
          <p14:tracePt t="7032" x="2298700" y="2171700"/>
          <p14:tracePt t="7050" x="2305050" y="2171700"/>
          <p14:tracePt t="7064" x="2311400" y="2165350"/>
          <p14:tracePt t="7081" x="2305050" y="2165350"/>
          <p14:tracePt t="7116" x="2298700" y="2165350"/>
          <p14:tracePt t="7132" x="2292350" y="2165350"/>
          <p14:tracePt t="7147" x="2286000" y="2165350"/>
          <p14:tracePt t="7160" x="2279650" y="2165350"/>
          <p14:tracePt t="7176" x="2273300" y="2171700"/>
          <p14:tracePt t="7192" x="2266950" y="2171700"/>
          <p14:tracePt t="7296" x="2260600" y="2171700"/>
          <p14:tracePt t="7328" x="2260600" y="2178050"/>
          <p14:tracePt t="7356" x="2254250" y="2178050"/>
          <p14:tracePt t="7380" x="2247900" y="2178050"/>
          <p14:tracePt t="7400" x="2241550" y="2178050"/>
          <p14:tracePt t="7431" x="2235200" y="2178050"/>
          <p14:tracePt t="7456" x="2228850" y="2171700"/>
          <p14:tracePt t="7520" x="2228850" y="2165350"/>
          <p14:tracePt t="7560" x="2228850" y="2159000"/>
          <p14:tracePt t="7576" x="2235200" y="2152650"/>
          <p14:tracePt t="7588" x="2241550" y="2146300"/>
          <p14:tracePt t="7604" x="2247900" y="2146300"/>
          <p14:tracePt t="7620" x="2254250" y="2133600"/>
          <p14:tracePt t="7636" x="2260600" y="2127250"/>
          <p14:tracePt t="7641" x="2266950" y="2127250"/>
          <p14:tracePt t="7649" x="2273300" y="2120900"/>
          <p14:tracePt t="7666" x="2279650" y="2120900"/>
          <p14:tracePt t="7683" x="2286000" y="2120900"/>
          <p14:tracePt t="7701" x="2292350" y="2127250"/>
          <p14:tracePt t="7724" x="2298700" y="2127250"/>
          <p14:tracePt t="7748" x="2305050" y="2120900"/>
          <p14:tracePt t="7784" x="2298700" y="2120900"/>
          <p14:tracePt t="7820" x="2286000" y="2120900"/>
          <p14:tracePt t="7836" x="2279650" y="2127250"/>
          <p14:tracePt t="7844" x="2266950" y="2133600"/>
          <p14:tracePt t="7860" x="2260600" y="2139950"/>
          <p14:tracePt t="7868" x="2254250" y="2146300"/>
          <p14:tracePt t="7868" x="2241550" y="2152650"/>
          <p14:tracePt t="7868" x="2235200" y="2159000"/>
          <p14:tracePt t="7888" x="2222500" y="2165350"/>
          <p14:tracePt t="7900" x="2209800" y="2171700"/>
          <p14:tracePt t="7900" x="2203450" y="2178050"/>
          <p14:tracePt t="7900" x="2190750" y="2178050"/>
          <p14:tracePt t="7921" x="2178050" y="2184400"/>
          <p14:tracePt t="7934" x="2165350" y="2190750"/>
          <p14:tracePt t="7934" x="2146300" y="2197100"/>
          <p14:tracePt t="7952" x="2133600" y="2203450"/>
          <p14:tracePt t="7952" x="2120900" y="2203450"/>
          <p14:tracePt t="7969" x="2114550" y="2209800"/>
          <p14:tracePt t="7969" x="2101850" y="2209800"/>
          <p14:tracePt t="7969" x="2089150" y="2216150"/>
          <p14:tracePt t="7989" x="2082800" y="2216150"/>
          <p14:tracePt t="7989" x="2070100" y="2222500"/>
          <p14:tracePt t="8003" x="2063750" y="2222500"/>
          <p14:tracePt t="8003" x="2051050" y="2222500"/>
          <p14:tracePt t="8019" x="2044700" y="2228850"/>
          <p14:tracePt t="8019" x="2032000" y="2228850"/>
          <p14:tracePt t="8036" x="2025650" y="2228850"/>
          <p14:tracePt t="8036" x="2019300" y="2228850"/>
          <p14:tracePt t="8053" x="2012950" y="2228850"/>
          <p14:tracePt t="8053" x="2006600" y="2228850"/>
          <p14:tracePt t="8070" x="2000250" y="2228850"/>
          <p14:tracePt t="8084" x="1993900" y="2228850"/>
          <p14:tracePt t="8101" x="2000250" y="2222500"/>
          <p14:tracePt t="8136" x="2006600" y="2222500"/>
          <p14:tracePt t="8152" x="2012950" y="2222500"/>
          <p14:tracePt t="8167" x="2019300" y="2216150"/>
          <p14:tracePt t="8188" x="2025650" y="2209800"/>
          <p14:tracePt t="8264" x="2032000" y="2203450"/>
          <p14:tracePt t="8280" x="2038350" y="2203450"/>
          <p14:tracePt t="8296" x="2044700" y="2209800"/>
          <p14:tracePt t="8308" x="2057400" y="2203450"/>
          <p14:tracePt t="8318" x="2063750" y="2203450"/>
          <p14:tracePt t="8318" x="2076450" y="2203450"/>
          <p14:tracePt t="8337" x="2089150" y="2203450"/>
          <p14:tracePt t="8337" x="2095500" y="2203450"/>
          <p14:tracePt t="8354" x="2108200" y="2197100"/>
          <p14:tracePt t="8354" x="2139950" y="2197100"/>
          <p14:tracePt t="8370" x="2152650" y="2197100"/>
          <p14:tracePt t="8370" x="2171700" y="2190750"/>
          <p14:tracePt t="8388" x="2190750" y="2190750"/>
          <p14:tracePt t="8388" x="2203450" y="2190750"/>
          <p14:tracePt t="8403" x="2228850" y="2184400"/>
          <p14:tracePt t="8403" x="2266950" y="2178050"/>
          <p14:tracePt t="8421" x="2286000" y="2178050"/>
          <p14:tracePt t="8421" x="2311400" y="2178050"/>
          <p14:tracePt t="8438" x="2330450" y="2178050"/>
          <p14:tracePt t="8438" x="2349500" y="2178050"/>
          <p14:tracePt t="8454" x="2368550" y="2178050"/>
          <p14:tracePt t="8454" x="2393950" y="2171700"/>
          <p14:tracePt t="8471" x="2413000" y="2171700"/>
          <p14:tracePt t="8471" x="2444750" y="2171700"/>
          <p14:tracePt t="8488" x="2457450" y="2165350"/>
          <p14:tracePt t="8488" x="2470150" y="2165350"/>
          <p14:tracePt t="8505" x="2482850" y="2165350"/>
          <p14:tracePt t="8505" x="2495550" y="2159000"/>
          <p14:tracePt t="8521" x="2501900" y="2159000"/>
          <p14:tracePt t="8521" x="2508250" y="2159000"/>
          <p14:tracePt t="8521" x="2514600" y="2159000"/>
          <p14:tracePt t="8540" x="2520950" y="2159000"/>
          <p14:tracePt t="8552" x="2533650" y="2159000"/>
          <p14:tracePt t="8569" x="2540000" y="2165350"/>
          <p14:tracePt t="8596" x="2546350" y="2165350"/>
          <p14:tracePt t="8608" x="2552700" y="2165350"/>
          <p14:tracePt t="8619" x="2559050" y="2165350"/>
          <p14:tracePt t="8619" x="2565400" y="2159000"/>
          <p14:tracePt t="8619" x="2578100" y="2159000"/>
          <p14:tracePt t="8642" x="2590800" y="2159000"/>
          <p14:tracePt t="8653" x="2603500" y="2152650"/>
          <p14:tracePt t="8653" x="2641600" y="2152650"/>
          <p14:tracePt t="8672" x="2667000" y="2152650"/>
          <p14:tracePt t="8672" x="2692400" y="2152650"/>
          <p14:tracePt t="8688" x="2724150" y="2146300"/>
          <p14:tracePt t="8688" x="2755900" y="2146300"/>
          <p14:tracePt t="8705" x="2794000" y="2146300"/>
          <p14:tracePt t="8705" x="2870200" y="2139950"/>
          <p14:tracePt t="8722" x="2914650" y="2139950"/>
          <p14:tracePt t="8722" x="2959100" y="2133600"/>
          <p14:tracePt t="8738" x="3003550" y="2133600"/>
          <p14:tracePt t="8738" x="3054350" y="2133600"/>
          <p14:tracePt t="8756" x="3105150" y="2127250"/>
          <p14:tracePt t="8756" x="3162300" y="2120900"/>
          <p14:tracePt t="8772" x="3219450" y="2120900"/>
          <p14:tracePt t="8772" x="3333750" y="2114550"/>
          <p14:tracePt t="8789" x="3390900" y="2114550"/>
          <p14:tracePt t="8789" x="3448050" y="2108200"/>
          <p14:tracePt t="8806" x="3505200" y="2114550"/>
          <p14:tracePt t="8806" x="3562350" y="2114550"/>
          <p14:tracePt t="8822" x="3619500" y="2114550"/>
          <p14:tracePt t="8822" x="3676650" y="2120900"/>
          <p14:tracePt t="8822" x="3733800" y="2120900"/>
          <p14:tracePt t="8841" x="3790950" y="2127250"/>
          <p14:tracePt t="8853" x="3841750" y="2127250"/>
          <p14:tracePt t="8853" x="3937000" y="2127250"/>
          <p14:tracePt t="8873" x="3981450" y="2133600"/>
          <p14:tracePt t="8873" x="4025900" y="2133600"/>
          <p14:tracePt t="8889" x="4070350" y="2133600"/>
          <p14:tracePt t="8889" x="4108450" y="2133600"/>
          <p14:tracePt t="8905" x="4146550" y="2133600"/>
          <p14:tracePt t="8905" x="4184650" y="2133600"/>
          <p14:tracePt t="8905" x="4216400" y="2133600"/>
          <p14:tracePt t="8924" x="4248150" y="2133600"/>
          <p14:tracePt t="8937" x="4279900" y="2133600"/>
          <p14:tracePt t="8937" x="4330700" y="2133600"/>
          <p14:tracePt t="8956" x="4356100" y="2133600"/>
          <p14:tracePt t="8956" x="4375150" y="2133600"/>
          <p14:tracePt t="8972" x="4400550" y="2133600"/>
          <p14:tracePt t="8972" x="4419600" y="2133600"/>
          <p14:tracePt t="8988" x="4438650" y="2133600"/>
          <p14:tracePt t="8988" x="4464050" y="2127250"/>
          <p14:tracePt t="8988" x="4483100" y="2127250"/>
          <p14:tracePt t="9008" x="4502150" y="2120900"/>
          <p14:tracePt t="9008" x="4521200" y="2120900"/>
          <p14:tracePt t="9024" x="4540250" y="2114550"/>
          <p14:tracePt t="9024" x="4559300" y="2114550"/>
          <p14:tracePt t="9040" x="4584700" y="2108200"/>
          <p14:tracePt t="9040" x="4603750" y="2108200"/>
          <p14:tracePt t="9056" x="4629150" y="2101850"/>
          <p14:tracePt t="9056" x="4654550" y="2095500"/>
          <p14:tracePt t="9072" x="4679950" y="2095500"/>
          <p14:tracePt t="9072" x="4730750" y="2089150"/>
          <p14:tracePt t="9088" x="4756150" y="2082800"/>
          <p14:tracePt t="9088" x="4787900" y="2076450"/>
          <p14:tracePt t="9105" x="4813300" y="2076450"/>
          <p14:tracePt t="9105" x="4845050" y="2070100"/>
          <p14:tracePt t="9122" x="4876800" y="2063750"/>
          <p14:tracePt t="9122" x="4946650" y="2057400"/>
          <p14:tracePt t="9140" x="4978400" y="2051050"/>
          <p14:tracePt t="9140" x="5016500" y="2051050"/>
          <p14:tracePt t="9156" x="5054600" y="2044700"/>
          <p14:tracePt t="9156" x="5099050" y="2044700"/>
          <p14:tracePt t="9172" x="5137150" y="2044700"/>
          <p14:tracePt t="9172" x="5181600" y="2038350"/>
          <p14:tracePt t="9189" x="5219700" y="2038350"/>
          <p14:tracePt t="9189" x="5264150" y="2038350"/>
          <p14:tracePt t="9189" x="5308600" y="2038350"/>
          <p14:tracePt t="9208" x="5346700" y="2038350"/>
          <p14:tracePt t="9220" x="5391150" y="2032000"/>
          <p14:tracePt t="9220" x="5480050" y="2025650"/>
          <p14:tracePt t="9239" x="5524500" y="2025650"/>
          <p14:tracePt t="9239" x="5568950" y="2025650"/>
          <p14:tracePt t="9258" x="5619750" y="2019300"/>
          <p14:tracePt t="9258" x="5664200" y="2019300"/>
          <p14:tracePt t="9274" x="5708650" y="2019300"/>
          <p14:tracePt t="9274" x="5753100" y="2019300"/>
          <p14:tracePt t="9274" x="5797550" y="2019300"/>
          <p14:tracePt t="9292" x="5848350" y="2025650"/>
          <p14:tracePt t="9305" x="5892800" y="2025650"/>
          <p14:tracePt t="9305" x="5981700" y="2032000"/>
          <p14:tracePt t="9324" x="6032500" y="2038350"/>
          <p14:tracePt t="9324" x="6076950" y="2044700"/>
          <p14:tracePt t="9340" x="6121400" y="2044700"/>
          <p14:tracePt t="9340" x="6165850" y="2051050"/>
          <p14:tracePt t="9357" x="6203950" y="2051050"/>
          <p14:tracePt t="9357" x="6248400" y="2057400"/>
          <p14:tracePt t="9357" x="6292850" y="2057400"/>
          <p14:tracePt t="9376" x="6330950" y="2063750"/>
          <p14:tracePt t="9376" x="6375400" y="2063750"/>
          <p14:tracePt t="9390" x="6413500" y="2070100"/>
          <p14:tracePt t="9390" x="6451600" y="2076450"/>
          <p14:tracePt t="9406" x="6496050" y="2082800"/>
          <p14:tracePt t="9406" x="6534150" y="2082800"/>
          <p14:tracePt t="9424" x="6572250" y="2089150"/>
          <p14:tracePt t="9424" x="6642100" y="2101850"/>
          <p14:tracePt t="9440" x="6673850" y="2101850"/>
          <p14:tracePt t="9440" x="6705600" y="2101850"/>
          <p14:tracePt t="9457" x="6737350" y="2108200"/>
          <p14:tracePt t="9457" x="6769100" y="2108200"/>
          <p14:tracePt t="9474" x="6794500" y="2114550"/>
          <p14:tracePt t="9474" x="6819900" y="2114550"/>
          <p14:tracePt t="9490" x="6838950" y="2120900"/>
          <p14:tracePt t="9490" x="6877050" y="2127250"/>
          <p14:tracePt t="9509" x="6889750" y="2133600"/>
          <p14:tracePt t="9509" x="6896100" y="2139950"/>
          <p14:tracePt t="9524" x="6902450" y="2139950"/>
          <p14:tracePt t="9524" x="6908800" y="2139950"/>
          <p14:tracePt t="9540" x="6915150" y="2146300"/>
          <p14:tracePt t="9556" x="6915150" y="2152650"/>
          <p14:tracePt t="9577" x="6908800" y="2159000"/>
          <p14:tracePt t="9600" x="6902450" y="2165350"/>
          <p14:tracePt t="9616" x="6896100" y="2165350"/>
          <p14:tracePt t="9623" x="6889750" y="2171700"/>
          <p14:tracePt t="9623" x="6883400" y="2165350"/>
          <p14:tracePt t="9642" x="6877050" y="2165350"/>
          <p14:tracePt t="9642" x="6870700" y="2171700"/>
          <p14:tracePt t="9642" x="6864350" y="2171700"/>
          <p14:tracePt t="9661" x="6858000" y="2171700"/>
          <p14:tracePt t="9673" x="6851650" y="2171700"/>
          <p14:tracePt t="9690" x="6845300" y="2184400"/>
          <p14:tracePt t="9706" x="6838950" y="2190750"/>
          <p14:tracePt t="9706" x="6838950" y="2203450"/>
          <p14:tracePt t="9725" x="6845300" y="2209800"/>
          <p14:tracePt t="9725" x="6845300" y="2222500"/>
          <p14:tracePt t="9742" x="6845300" y="2235200"/>
          <p14:tracePt t="9742" x="6851650" y="2241550"/>
          <p14:tracePt t="9758" x="6858000" y="2247900"/>
          <p14:tracePt t="9758" x="6864350" y="2254250"/>
          <p14:tracePt t="9774" x="6870700" y="2260600"/>
          <p14:tracePt t="9774" x="6877050" y="2266950"/>
          <p14:tracePt t="9791" x="6883400" y="2279650"/>
          <p14:tracePt t="9791" x="6896100" y="2298700"/>
          <p14:tracePt t="9808" x="6902450" y="2305050"/>
          <p14:tracePt t="9808" x="6908800" y="2317750"/>
          <p14:tracePt t="9825" x="6915150" y="2330450"/>
          <p14:tracePt t="9825" x="6921500" y="2343150"/>
          <p14:tracePt t="9841" x="6927850" y="2355850"/>
          <p14:tracePt t="9841" x="6940550" y="2362200"/>
          <p14:tracePt t="9841" x="6946900" y="2374900"/>
          <p14:tracePt t="9861" x="6959600" y="2381250"/>
          <p14:tracePt t="9873" x="6972300" y="2400300"/>
          <p14:tracePt t="9873" x="6991350" y="2425700"/>
          <p14:tracePt t="9892" x="6997700" y="2438400"/>
          <p14:tracePt t="9892" x="7004050" y="2451100"/>
          <p14:tracePt t="9908" x="7004050" y="2463800"/>
          <p14:tracePt t="9908" x="7004050" y="2476500"/>
          <p14:tracePt t="9925" x="7004050" y="2489200"/>
          <p14:tracePt t="9940" x="7010400" y="2482850"/>
          <p14:tracePt t="9976" x="7016750" y="2476500"/>
          <p14:tracePt t="9987" x="7023100" y="2463800"/>
          <p14:tracePt t="10564" x="6813550" y="2266950"/>
          <p14:tracePt t="10585" x="6807200" y="2260600"/>
          <p14:tracePt t="10607" x="6800850" y="2254250"/>
          <p14:tracePt t="10616" x="6800850" y="2247900"/>
          <p14:tracePt t="10626" x="6800850" y="2241550"/>
          <p14:tracePt t="10626" x="6794500" y="2216150"/>
          <p14:tracePt t="10645" x="6788150" y="2203450"/>
          <p14:tracePt t="10645" x="6788150" y="2184400"/>
          <p14:tracePt t="10661" x="6788150" y="2171700"/>
          <p14:tracePt t="10661" x="6781800" y="2159000"/>
          <p14:tracePt t="10677" x="6781800" y="2146300"/>
          <p14:tracePt t="10677" x="6775450" y="2127250"/>
          <p14:tracePt t="10677" x="6775450" y="2120900"/>
          <p14:tracePt t="10697" x="6775450" y="2108200"/>
          <p14:tracePt t="10709" x="6775450" y="2095500"/>
          <p14:tracePt t="10709" x="6775450" y="2063750"/>
          <p14:tracePt t="10728" x="6781800" y="2051050"/>
          <p14:tracePt t="10728" x="6781800" y="2032000"/>
          <p14:tracePt t="10745" x="6788150" y="2025650"/>
          <p14:tracePt t="10745" x="6794500" y="2006600"/>
          <p14:tracePt t="10761" x="6800850" y="1981200"/>
          <p14:tracePt t="10761" x="6800850" y="1968500"/>
          <p14:tracePt t="10761" x="6807200" y="1949450"/>
          <p14:tracePt t="10780" x="6813550" y="1930400"/>
          <p14:tracePt t="10793" x="6819900" y="1911350"/>
          <p14:tracePt t="10793" x="6826250" y="1879600"/>
          <p14:tracePt t="10812" x="6832600" y="1866900"/>
          <p14:tracePt t="10812" x="6832600" y="1854200"/>
          <p14:tracePt t="10828" x="6838950" y="1847850"/>
          <p14:tracePt t="10828" x="6845300" y="1835150"/>
          <p14:tracePt t="10845" x="6851650" y="1828800"/>
          <p14:tracePt t="10845" x="6858000" y="1822450"/>
          <p14:tracePt t="10863" x="6864350" y="1822450"/>
          <p14:tracePt t="10876" x="6870700" y="1828800"/>
          <p14:tracePt t="10893" x="6877050" y="1841500"/>
          <p14:tracePt t="10893" x="6877050" y="1854200"/>
          <p14:tracePt t="10912" x="6883400" y="1866900"/>
          <p14:tracePt t="10912" x="6883400" y="1873250"/>
          <p14:tracePt t="10929" x="6883400" y="1885950"/>
          <p14:tracePt t="10929" x="6883400" y="1911350"/>
          <p14:tracePt t="10945" x="6883400" y="1930400"/>
          <p14:tracePt t="10945" x="6889750" y="1943100"/>
          <p14:tracePt t="10962" x="6889750" y="1955800"/>
          <p14:tracePt t="10962" x="6889750" y="1968500"/>
          <p14:tracePt t="10979" x="6896100" y="1981200"/>
          <p14:tracePt t="10979" x="6902450" y="1987550"/>
          <p14:tracePt t="10996" x="6908800" y="2000250"/>
          <p14:tracePt t="10996" x="6915150" y="2000250"/>
          <p14:tracePt t="11013" x="6921500" y="2006600"/>
          <p14:tracePt t="11013" x="6927850" y="2006600"/>
          <p14:tracePt t="11029" x="6934200" y="2006600"/>
          <p14:tracePt t="11029" x="6940550" y="2006600"/>
          <p14:tracePt t="11046" x="6946900" y="2006600"/>
          <p14:tracePt t="11060" x="6940550" y="2012950"/>
          <p14:tracePt t="11115" x="6946900" y="2006600"/>
          <p14:tracePt t="11215" x="6946900" y="2012950"/>
          <p14:tracePt t="11252" x="6953250" y="2019300"/>
          <p14:tracePt t="11276" x="6953250" y="2025650"/>
          <p14:tracePt t="11295" x="6959600" y="2025650"/>
          <p14:tracePt t="11320" x="6965950" y="2025650"/>
          <p14:tracePt t="11343" x="6972300" y="2019300"/>
          <p14:tracePt t="11387" x="6972300" y="2012950"/>
          <p14:tracePt t="11411" x="6972300" y="2006600"/>
          <p14:tracePt t="11423" x="6965950" y="1993900"/>
          <p14:tracePt t="11440" x="6959600" y="1987550"/>
          <p14:tracePt t="11456" x="6959600" y="1974850"/>
          <p14:tracePt t="11464" x="6959600" y="1968500"/>
          <p14:tracePt t="11464" x="6953250" y="1962150"/>
          <p14:tracePt t="11480" x="6953250" y="1955800"/>
          <p14:tracePt t="11480" x="6953250" y="1949450"/>
          <p14:tracePt t="11497" x="6946900" y="1943100"/>
          <p14:tracePt t="11497" x="6940550" y="1936750"/>
          <p14:tracePt t="11497" x="6934200" y="1930400"/>
          <p14:tracePt t="11516" x="6927850" y="1924050"/>
          <p14:tracePt t="11529" x="6915150" y="1924050"/>
          <p14:tracePt t="11529" x="6889750" y="1911350"/>
          <p14:tracePt t="11547" x="6877050" y="1911350"/>
          <p14:tracePt t="11547" x="6858000" y="1905000"/>
          <p14:tracePt t="11564" x="6832600" y="1898650"/>
          <p14:tracePt t="11564" x="6813550" y="1892300"/>
          <p14:tracePt t="11564" x="6788150" y="1892300"/>
          <p14:tracePt t="11584" x="6756400" y="1892300"/>
          <p14:tracePt t="11584" x="6724650" y="1885950"/>
          <p14:tracePt t="11597" x="6692900" y="1879600"/>
          <p14:tracePt t="11597" x="6661150" y="1873250"/>
          <p14:tracePt t="11614" x="6629400" y="1866900"/>
          <p14:tracePt t="11614" x="6591300" y="1854200"/>
          <p14:tracePt t="11632" x="6559550" y="1841500"/>
          <p14:tracePt t="11632" x="6521450" y="1828800"/>
          <p14:tracePt t="11648" x="6489700" y="1809750"/>
          <p14:tracePt t="11648" x="6426200" y="1778000"/>
          <p14:tracePt t="11665" x="6388100" y="1758950"/>
          <p14:tracePt t="11665" x="6362700" y="1733550"/>
          <p14:tracePt t="11681" x="6330950" y="1714500"/>
          <p14:tracePt t="11681" x="6299200" y="1689100"/>
          <p14:tracePt t="11698" x="6273800" y="1663700"/>
          <p14:tracePt t="11698" x="6248400" y="1638300"/>
          <p14:tracePt t="11698" x="6229350" y="1606550"/>
          <p14:tracePt t="11717" x="6210300" y="1568450"/>
          <p14:tracePt t="11729" x="6197600" y="1530350"/>
          <p14:tracePt t="11729" x="6178550" y="1447800"/>
          <p14:tracePt t="11748" x="6178550" y="1403350"/>
          <p14:tracePt t="11748" x="6184900" y="1365250"/>
          <p14:tracePt t="11765" x="6197600" y="1327150"/>
          <p14:tracePt t="11765" x="6210300" y="1295400"/>
          <p14:tracePt t="11781" x="6229350" y="1263650"/>
          <p14:tracePt t="11781" x="6248400" y="1231900"/>
          <p14:tracePt t="11781" x="6273800" y="1200150"/>
          <p14:tracePt t="11802" x="6299200" y="1168400"/>
          <p14:tracePt t="11813" x="6337300" y="1136650"/>
          <p14:tracePt t="11813" x="6413500" y="1066800"/>
          <p14:tracePt t="11833" x="6457950" y="1041400"/>
          <p14:tracePt t="11833" x="6502400" y="1009650"/>
          <p14:tracePt t="11849" x="6553200" y="984250"/>
          <p14:tracePt t="11849" x="6604000" y="965200"/>
          <p14:tracePt t="11865" x="6661150" y="946150"/>
          <p14:tracePt t="11865" x="6711950" y="939800"/>
          <p14:tracePt t="11865" x="6769100" y="939800"/>
          <p14:tracePt t="11884" x="6819900" y="952500"/>
          <p14:tracePt t="11884" x="6870700" y="971550"/>
          <p14:tracePt t="11899" x="6921500" y="990600"/>
          <p14:tracePt t="11899" x="6972300" y="1028700"/>
          <p14:tracePt t="11915" x="7010400" y="1060450"/>
          <p14:tracePt t="11915" x="7048500" y="1098550"/>
          <p14:tracePt t="11932" x="7086600" y="1143000"/>
          <p14:tracePt t="11932" x="7118350" y="1181100"/>
          <p14:tracePt t="11949" x="7143750" y="1212850"/>
          <p14:tracePt t="11949" x="7188200" y="1282700"/>
          <p14:tracePt t="11965" x="7207250" y="1308100"/>
          <p14:tracePt t="11965" x="7219950" y="1339850"/>
          <p14:tracePt t="11982" x="7239000" y="1365250"/>
          <p14:tracePt t="11982" x="7251700" y="1397000"/>
          <p14:tracePt t="11999" x="7258050" y="1428750"/>
          <p14:tracePt t="11999" x="7270750" y="1460500"/>
          <p14:tracePt t="12017" x="7277100" y="1524000"/>
          <p14:tracePt t="12017" x="7277100" y="1549400"/>
          <p14:tracePt t="12033" x="7277100" y="1581150"/>
          <p14:tracePt t="12033" x="7270750" y="1612900"/>
          <p14:tracePt t="12049" x="7258050" y="1638300"/>
          <p14:tracePt t="12049" x="7251700" y="1663700"/>
          <p14:tracePt t="12066" x="7239000" y="1682750"/>
          <p14:tracePt t="12066" x="7219950" y="1701800"/>
          <p14:tracePt t="12066" x="7207250" y="1720850"/>
          <p14:tracePt t="12085" x="7194550" y="1739900"/>
          <p14:tracePt t="12097" x="7175500" y="1752600"/>
          <p14:tracePt t="12097" x="7150100" y="1784350"/>
          <p14:tracePt t="12117" x="7131050" y="1797050"/>
          <p14:tracePt t="12117" x="7112000" y="1809750"/>
          <p14:tracePt t="12117" x="7099300" y="1822450"/>
          <p14:tracePt t="12136" x="7080250" y="1835150"/>
          <p14:tracePt t="12147" x="7067550" y="1847850"/>
          <p14:tracePt t="12147" x="7048500" y="1854200"/>
          <p14:tracePt t="12147" x="7029450" y="1860550"/>
          <p14:tracePt t="12168" x="7010400" y="1866900"/>
          <p14:tracePt t="12181" x="6991350" y="1879600"/>
          <p14:tracePt t="12181" x="6946900" y="1892300"/>
          <p14:tracePt t="12200" x="6927850" y="1898650"/>
          <p14:tracePt t="12200" x="6908800" y="1898650"/>
          <p14:tracePt t="12216" x="6889750" y="1905000"/>
          <p14:tracePt t="12216" x="6870700" y="1905000"/>
          <p14:tracePt t="12233" x="6845300" y="1905000"/>
          <p14:tracePt t="12233" x="6826250" y="1911350"/>
          <p14:tracePt t="12233" x="6807200" y="1905000"/>
          <p14:tracePt t="12253" x="6788150" y="1905000"/>
          <p14:tracePt t="12253" x="6769100" y="1898650"/>
          <p14:tracePt t="12266" x="6750050" y="1898650"/>
          <p14:tracePt t="12266" x="6737350" y="1892300"/>
          <p14:tracePt t="12283" x="6718300" y="1885950"/>
          <p14:tracePt t="12283" x="6705600" y="1885950"/>
          <p14:tracePt t="12300" x="6692900" y="1879600"/>
          <p14:tracePt t="12300" x="6667500" y="1879600"/>
          <p14:tracePt t="12317" x="6654800" y="1879600"/>
          <p14:tracePt t="12317" x="6642100" y="1879600"/>
          <p14:tracePt t="12333" x="6623050" y="1885950"/>
          <p14:tracePt t="12333" x="6610350" y="1892300"/>
          <p14:tracePt t="12350" x="6597650" y="1892300"/>
          <p14:tracePt t="12350" x="6591300" y="1898650"/>
          <p14:tracePt t="12367" x="6578600" y="1898650"/>
          <p14:tracePt t="12367" x="6572250" y="1905000"/>
          <p14:tracePt t="12385" x="6553200" y="1911350"/>
          <p14:tracePt t="12385" x="6546850" y="1911350"/>
          <p14:tracePt t="12401" x="6546850" y="1917700"/>
          <p14:tracePt t="12415" x="6534150" y="1924050"/>
          <p14:tracePt t="12415" x="6534150" y="1930400"/>
          <p14:tracePt t="12434" x="6527800" y="1936750"/>
          <p14:tracePt t="12434" x="6527800" y="1943100"/>
          <p14:tracePt t="12434" x="6521450" y="1955800"/>
          <p14:tracePt t="12453" x="6521450" y="1962150"/>
          <p14:tracePt t="12465" x="6521450" y="1974850"/>
          <p14:tracePt t="12465" x="6515100" y="2000250"/>
          <p14:tracePt t="12485" x="6508750" y="2012950"/>
          <p14:tracePt t="12485" x="6508750" y="2019300"/>
          <p14:tracePt t="12501" x="6508750" y="2032000"/>
          <p14:tracePt t="12501" x="6508750" y="2038350"/>
          <p14:tracePt t="12517" x="6508750" y="2044700"/>
          <p14:tracePt t="12517" x="6502400" y="2051050"/>
          <p14:tracePt t="12535" x="6502400" y="2057400"/>
          <p14:tracePt t="12549" x="6502400" y="2063750"/>
          <p14:tracePt t="12565" x="6496050" y="2063750"/>
          <p14:tracePt t="12604" x="6489700" y="2063750"/>
          <p14:tracePt t="12632" x="6489700" y="2070100"/>
          <p14:tracePt t="12640" x="6483350" y="2076450"/>
          <p14:tracePt t="12656" x="6477000" y="2076450"/>
          <p14:tracePt t="12666" x="6470650" y="2089150"/>
          <p14:tracePt t="12666" x="6464300" y="2095500"/>
          <p14:tracePt t="12685" x="6457950" y="2095500"/>
          <p14:tracePt t="12699" x="6451600" y="2101850"/>
          <p14:tracePt t="12716" x="6445250" y="2095500"/>
          <p14:tracePt t="12733" x="6445250" y="2089150"/>
          <p14:tracePt t="12733" x="6451600" y="2076450"/>
          <p14:tracePt t="12754" x="6451600" y="2070100"/>
          <p14:tracePt t="12754" x="6451600" y="2057400"/>
          <p14:tracePt t="12769" x="6451600" y="2051050"/>
          <p14:tracePt t="12769" x="6451600" y="2044700"/>
          <p14:tracePt t="12785" x="6457950" y="2038350"/>
          <p14:tracePt t="12785" x="6457950" y="2032000"/>
          <p14:tracePt t="12785" x="6464300" y="2025650"/>
          <p14:tracePt t="12805" x="6464300" y="2012950"/>
          <p14:tracePt t="12816" x="6464300" y="2006600"/>
          <p14:tracePt t="12816" x="6470650" y="2000250"/>
          <p14:tracePt t="12816" x="6477000" y="1993900"/>
          <p14:tracePt t="12838" x="6477000" y="1987550"/>
          <p14:tracePt t="12850" x="6477000" y="1981200"/>
          <p14:tracePt t="12850" x="6483350" y="1974850"/>
          <p14:tracePt t="12868" x="6483350" y="1968500"/>
          <p14:tracePt t="12883" x="6489700" y="1962150"/>
          <p14:tracePt t="12905" x="6496050" y="1955800"/>
          <p14:tracePt t="12917" x="6496050" y="1943100"/>
          <p14:tracePt t="12933" x="6502400" y="1943100"/>
          <p14:tracePt t="12950" x="6508750" y="1936750"/>
          <p14:tracePt t="12967" x="6515100" y="1936750"/>
          <p14:tracePt t="12984" x="6521450" y="1930400"/>
          <p14:tracePt t="13000" x="6527800" y="1930400"/>
          <p14:tracePt t="13017" x="6534150" y="1924050"/>
          <p14:tracePt t="13035" x="6540500" y="1924050"/>
          <p14:tracePt t="13060" x="6546850" y="1917700"/>
          <p14:tracePt t="13076" x="6546850" y="1911350"/>
          <p14:tracePt t="13084" x="6553200" y="1911350"/>
          <p14:tracePt t="13084" x="6559550" y="1905000"/>
          <p14:tracePt t="13084" x="6565900" y="1905000"/>
          <p14:tracePt t="13105" x="6578600" y="1898650"/>
          <p14:tracePt t="13117" x="6584950" y="1898650"/>
          <p14:tracePt t="13117" x="6597650" y="1892300"/>
          <p14:tracePt t="13137" x="6604000" y="1885950"/>
          <p14:tracePt t="13137" x="6610350" y="1879600"/>
          <p14:tracePt t="13153" x="6616700" y="1879600"/>
          <p14:tracePt t="13168" x="6623050" y="1873250"/>
          <p14:tracePt t="13168" x="6629400" y="1866900"/>
          <p14:tracePt t="13187" x="6635750" y="1860550"/>
          <p14:tracePt t="13201" x="6642100" y="1854200"/>
          <p14:tracePt t="13201" x="6654800" y="1847850"/>
          <p14:tracePt t="13220" x="6667500" y="1841500"/>
          <p14:tracePt t="13220" x="6673850" y="1835150"/>
          <p14:tracePt t="13237" x="6680200" y="1835150"/>
          <p14:tracePt t="13237" x="6686550" y="1828800"/>
          <p14:tracePt t="13253" x="6699250" y="1822450"/>
          <p14:tracePt t="13253" x="6705600" y="1822450"/>
          <p14:tracePt t="13270" x="6711950" y="1822450"/>
          <p14:tracePt t="13270" x="6718300" y="1816100"/>
          <p14:tracePt t="13287" x="6724650" y="1822450"/>
          <p14:tracePt t="13301" x="6731000" y="1828800"/>
          <p14:tracePt t="13318" x="6737350" y="1828800"/>
          <p14:tracePt t="13318" x="6750050" y="1835150"/>
          <p14:tracePt t="13337" x="6756400" y="1841500"/>
          <p14:tracePt t="13337" x="6762750" y="1841500"/>
          <p14:tracePt t="13354" x="6769100" y="1847850"/>
          <p14:tracePt t="13368" x="6775450" y="1847850"/>
          <p14:tracePt t="13385" x="6769100" y="1854200"/>
          <p14:tracePt t="13420" x="6756400" y="1860550"/>
          <p14:tracePt t="13436" x="6750050" y="1866900"/>
          <p14:tracePt t="13460" x="6743700" y="1866900"/>
          <p14:tracePt t="13472" x="6731000" y="1873250"/>
          <p14:tracePt t="13488" x="6724650" y="1873250"/>
          <p14:tracePt t="13496" x="6718300" y="1873250"/>
          <p14:tracePt t="13504" x="6711950" y="1873250"/>
          <p14:tracePt t="13504" x="6705600" y="1873250"/>
          <p14:tracePt t="13521" x="6692900" y="1873250"/>
          <p14:tracePt t="13521" x="6680200" y="1873250"/>
          <p14:tracePt t="13537" x="6667500" y="1866900"/>
          <p14:tracePt t="13537" x="6654800" y="1866900"/>
          <p14:tracePt t="13537" x="6635750" y="1860550"/>
          <p14:tracePt t="13556" x="6623050" y="1854200"/>
          <p14:tracePt t="13569" x="6604000" y="1847850"/>
          <p14:tracePt t="13569" x="6565900" y="1822450"/>
          <p14:tracePt t="13588" x="6546850" y="1809750"/>
          <p14:tracePt t="13588" x="6521450" y="1797050"/>
          <p14:tracePt t="13604" x="6502400" y="1784350"/>
          <p14:tracePt t="13604" x="6477000" y="1771650"/>
          <p14:tracePt t="13621" x="6451600" y="1752600"/>
          <p14:tracePt t="13621" x="6407150" y="1733550"/>
          <p14:tracePt t="13639" x="6381750" y="1720850"/>
          <p14:tracePt t="13639" x="6362700" y="1708150"/>
          <p14:tracePt t="13655" x="6337300" y="1701800"/>
          <p14:tracePt t="13655" x="6318250" y="1689100"/>
          <p14:tracePt t="13671" x="6299200" y="1676400"/>
          <p14:tracePt t="13671" x="6280150" y="1663700"/>
          <p14:tracePt t="13688" x="6267450" y="1644650"/>
          <p14:tracePt t="13688" x="6229350" y="1606550"/>
          <p14:tracePt t="13705" x="6216650" y="1587500"/>
          <p14:tracePt t="13705" x="6203950" y="1562100"/>
          <p14:tracePt t="13722" x="6197600" y="1530350"/>
          <p14:tracePt t="13722" x="6184900" y="1498600"/>
          <p14:tracePt t="13739" x="6178550" y="1460500"/>
          <p14:tracePt t="13739" x="6178550" y="1428750"/>
          <p14:tracePt t="13739" x="6172200" y="1390650"/>
          <p14:tracePt t="13757" x="6172200" y="1352550"/>
          <p14:tracePt t="13770" x="6178550" y="1314450"/>
          <p14:tracePt t="13770" x="6191250" y="1244600"/>
          <p14:tracePt t="13789" x="6203950" y="1206500"/>
          <p14:tracePt t="13789" x="6216650" y="1174750"/>
          <p14:tracePt t="13805" x="6235700" y="1143000"/>
          <p14:tracePt t="13805" x="6254750" y="1111250"/>
          <p14:tracePt t="13822" x="6273800" y="1073150"/>
          <p14:tracePt t="13822" x="6305550" y="1041400"/>
          <p14:tracePt t="13822" x="6330950" y="1009650"/>
          <p14:tracePt t="13841" x="6362700" y="977900"/>
          <p14:tracePt t="13853" x="6400800" y="939800"/>
          <p14:tracePt t="13853" x="6470650" y="882650"/>
          <p14:tracePt t="13873" x="6508750" y="863600"/>
          <p14:tracePt t="13873" x="6546850" y="850900"/>
          <p14:tracePt t="13889" x="6584950" y="844550"/>
          <p14:tracePt t="13889" x="6616700" y="844550"/>
          <p14:tracePt t="13906" x="6654800" y="850900"/>
          <p14:tracePt t="13906" x="6692900" y="869950"/>
          <p14:tracePt t="13906" x="6731000" y="889000"/>
          <p14:tracePt t="13924" x="6762750" y="920750"/>
          <p14:tracePt t="13924" x="6800850" y="952500"/>
          <p14:tracePt t="13939" x="6832600" y="990600"/>
          <p14:tracePt t="13939" x="6864350" y="1022350"/>
          <p14:tracePt t="13956" x="6896100" y="1054100"/>
          <p14:tracePt t="13956" x="6927850" y="1092200"/>
          <p14:tracePt t="13972" x="6953250" y="1130300"/>
          <p14:tracePt t="13972" x="6985000" y="1162050"/>
          <p14:tracePt t="13989" x="7010400" y="1193800"/>
          <p14:tracePt t="13989" x="7054850" y="1250950"/>
          <p14:tracePt t="14006" x="7073900" y="1282700"/>
          <p14:tracePt t="14006" x="7086600" y="1320800"/>
          <p14:tracePt t="14022" x="7099300" y="1352550"/>
          <p14:tracePt t="14022" x="7112000" y="1384300"/>
          <p14:tracePt t="14039" x="7124700" y="1416050"/>
          <p14:tracePt t="14039" x="7131050" y="1485900"/>
          <p14:tracePt t="14057" x="7137400" y="1517650"/>
          <p14:tracePt t="14057" x="7137400" y="1549400"/>
          <p14:tracePt t="14073" x="7137400" y="1581150"/>
          <p14:tracePt t="14073" x="7137400" y="1612900"/>
          <p14:tracePt t="14090" x="7131050" y="1638300"/>
          <p14:tracePt t="14090" x="7124700" y="1663700"/>
          <p14:tracePt t="14106" x="7118350" y="1689100"/>
          <p14:tracePt t="14106" x="7112000" y="1714500"/>
          <p14:tracePt t="14106" x="7099300" y="1733550"/>
          <p14:tracePt t="14125" x="7080250" y="1758950"/>
          <p14:tracePt t="14138" x="7061200" y="1778000"/>
          <p14:tracePt t="14138" x="7023100" y="1822450"/>
          <p14:tracePt t="14157" x="6997700" y="1841500"/>
          <p14:tracePt t="14157" x="6978650" y="1860550"/>
          <p14:tracePt t="14173" x="6953250" y="1873250"/>
          <p14:tracePt t="14173" x="6927850" y="1885950"/>
          <p14:tracePt t="14190" x="6902450" y="1898650"/>
          <p14:tracePt t="14190" x="6877050" y="1905000"/>
          <p14:tracePt t="14190" x="6851650" y="1911350"/>
          <p14:tracePt t="14209" x="6826250" y="1917700"/>
          <p14:tracePt t="14221" x="6800850" y="1917700"/>
          <p14:tracePt t="14221" x="6756400" y="1917700"/>
          <p14:tracePt t="14240" x="6731000" y="1924050"/>
          <p14:tracePt t="14240" x="6711950" y="1917700"/>
          <p14:tracePt t="14257" x="6692900" y="1917700"/>
          <p14:tracePt t="14257" x="6673850" y="1917700"/>
          <p14:tracePt t="14274" x="6661150" y="1917700"/>
          <p14:tracePt t="14274" x="6648450" y="1911350"/>
          <p14:tracePt t="14290" x="6635750" y="1911350"/>
          <p14:tracePt t="14290" x="6616700" y="1905000"/>
          <p14:tracePt t="14307" x="6610350" y="1905000"/>
          <p14:tracePt t="14307" x="6604000" y="1898650"/>
          <p14:tracePt t="14324" x="6597650" y="1898650"/>
          <p14:tracePt t="14338" x="6591300" y="1892300"/>
          <p14:tracePt t="14356" x="6584950" y="1885950"/>
          <p14:tracePt t="14412" x="6578600" y="1885950"/>
          <p14:tracePt t="14440" x="6584950" y="1879600"/>
          <p14:tracePt t="14544" x="6591300" y="1879600"/>
          <p14:tracePt t="14568" x="6597650" y="1885950"/>
          <p14:tracePt t="14584" x="6604000" y="1892300"/>
          <p14:tracePt t="14620" x="6604000" y="1885950"/>
          <p14:tracePt t="14672" x="6610350" y="1879600"/>
          <p14:tracePt t="14696" x="6616700" y="1873250"/>
          <p14:tracePt t="14732" x="6616700" y="1866900"/>
          <p14:tracePt t="14756" x="6623050" y="1860550"/>
          <p14:tracePt t="14772" x="6629400" y="1854200"/>
          <p14:tracePt t="14784" x="6635750" y="1854200"/>
          <p14:tracePt t="14801" x="6642100" y="1847850"/>
          <p14:tracePt t="14817" x="6654800" y="1841500"/>
          <p14:tracePt t="14832" x="6661150" y="1841500"/>
          <p14:tracePt t="14845" x="6667500" y="1841500"/>
          <p14:tracePt t="14861" x="6673850" y="1841500"/>
          <p14:tracePt t="14877" x="6673850" y="1847850"/>
          <p14:tracePt t="14893" x="6680200" y="1854200"/>
          <p14:tracePt t="14893" x="6686550" y="1860550"/>
          <p14:tracePt t="14909" x="6692900" y="1866900"/>
          <p14:tracePt t="14924" x="6699250" y="1866900"/>
          <p14:tracePt t="14924" x="6705600" y="1873250"/>
          <p14:tracePt t="14924" x="6711950" y="1879600"/>
          <p14:tracePt t="14945" x="6718300" y="1879600"/>
          <p14:tracePt t="14945" x="6724650" y="1879600"/>
          <p14:tracePt t="14959" x="6731000" y="1885950"/>
          <p14:tracePt t="14974" x="6737350" y="1892300"/>
          <p14:tracePt t="14990" x="6743700" y="1892300"/>
          <p14:tracePt t="15007" x="6750050" y="1898650"/>
          <p14:tracePt t="15024" x="6756400" y="1898650"/>
          <p14:tracePt t="15041" x="6756400" y="1892300"/>
          <p14:tracePt t="15116" x="6762750" y="1885950"/>
          <p14:tracePt t="15133" x="6762750" y="1879600"/>
          <p14:tracePt t="15145" x="6769100" y="1873250"/>
          <p14:tracePt t="15168" x="6775450" y="1873250"/>
          <p14:tracePt t="15184" x="6781800" y="1866900"/>
          <p14:tracePt t="15196" x="6788150" y="1860550"/>
          <p14:tracePt t="15212" x="6794500" y="1854200"/>
          <p14:tracePt t="15228" x="6800850" y="1847850"/>
          <p14:tracePt t="15244" x="6807200" y="1847850"/>
          <p14:tracePt t="15256" x="6807200" y="1841500"/>
          <p14:tracePt t="15272" x="6813550" y="1841500"/>
          <p14:tracePt t="15288" x="6819900" y="1841500"/>
          <p14:tracePt t="15312" x="6826250" y="1841500"/>
          <p14:tracePt t="15340" x="6832600" y="1835150"/>
          <p14:tracePt t="15365" x="6832600" y="1828800"/>
          <p14:tracePt t="15384" x="6838950" y="1822450"/>
          <p14:tracePt t="15408" x="6845300" y="1822450"/>
          <p14:tracePt t="15424" x="6851650" y="1822450"/>
          <p14:tracePt t="15436" x="6858000" y="1822450"/>
          <p14:tracePt t="15453" x="6864350" y="1816100"/>
          <p14:tracePt t="15461" x="6870700" y="1816100"/>
          <p14:tracePt t="15476" x="6877050" y="1816100"/>
          <p14:tracePt t="15493" x="6883400" y="1816100"/>
          <p14:tracePt t="15509" x="6889750" y="1816100"/>
          <p14:tracePt t="15526" x="6889750" y="1822450"/>
          <p14:tracePt t="15544" x="6889750" y="1828800"/>
          <p14:tracePt t="15560" x="6883400" y="1835150"/>
          <p14:tracePt t="15576" x="6883400" y="1841500"/>
          <p14:tracePt t="15593" x="6877050" y="1847850"/>
          <p14:tracePt t="15610" x="6870700" y="1847850"/>
          <p14:tracePt t="15610" x="6864350" y="1854200"/>
          <p14:tracePt t="15628" x="6858000" y="1860550"/>
          <p14:tracePt t="15645" x="6851650" y="1860550"/>
          <p14:tracePt t="15665" x="6845300" y="1866900"/>
          <p14:tracePt t="15692" x="6851650" y="1860550"/>
          <p14:tracePt t="15768" x="6851650" y="1854200"/>
          <p14:tracePt t="15873" x="6858000" y="1847850"/>
          <p14:tracePt t="15905" x="6858000" y="1841500"/>
          <p14:tracePt t="15925" x="6858000" y="1835150"/>
          <p14:tracePt t="15965" x="6864350" y="1828800"/>
          <p14:tracePt t="16001" x="6864350" y="1822450"/>
          <p14:tracePt t="16017" x="6858000" y="1816100"/>
          <p14:tracePt t="16053" x="6858000" y="1822450"/>
          <p14:tracePt t="16104" x="6851650" y="1822450"/>
          <p14:tracePt t="16144" x="6845300" y="1822450"/>
          <p14:tracePt t="16173" x="6838950" y="1828800"/>
          <p14:tracePt t="16213" x="6838950" y="1835150"/>
          <p14:tracePt t="16257" x="6832600" y="1841500"/>
          <p14:tracePt t="16285" x="6832600" y="1847850"/>
          <p14:tracePt t="16337" x="6832600" y="1854200"/>
          <p14:tracePt t="16361" x="6832600" y="1860550"/>
          <p14:tracePt t="16369" x="6819900" y="1860550"/>
          <p14:tracePt t="16393" x="6819900" y="1866900"/>
          <p14:tracePt t="16505" x="6813550" y="1873250"/>
          <p14:tracePt t="16516" x="6807200" y="1879600"/>
          <p14:tracePt t="16549" x="6800850" y="1892300"/>
          <p14:tracePt t="16625" x="6800850" y="1898650"/>
          <p14:tracePt t="16636" x="6794500" y="1905000"/>
          <p14:tracePt t="16653" x="6788150" y="1905000"/>
          <p14:tracePt t="16669" x="6781800" y="1911350"/>
          <p14:tracePt t="16685" x="6775450" y="1917700"/>
          <p14:tracePt t="16685" x="6769100" y="1917700"/>
          <p14:tracePt t="16699" x="6762750" y="1917700"/>
          <p14:tracePt t="16699" x="6756400" y="1917700"/>
          <p14:tracePt t="16715" x="6750050" y="1924050"/>
          <p14:tracePt t="16715" x="6737350" y="1930400"/>
          <p14:tracePt t="16732" x="6731000" y="1930400"/>
          <p14:tracePt t="16732" x="6718300" y="1936750"/>
          <p14:tracePt t="16748" x="6705600" y="1936750"/>
          <p14:tracePt t="16748" x="6680200" y="1943100"/>
          <p14:tracePt t="16765" x="6661150" y="1949450"/>
          <p14:tracePt t="16765" x="6648450" y="1949450"/>
          <p14:tracePt t="16782" x="6635750" y="1949450"/>
          <p14:tracePt t="16782" x="6623050" y="1955800"/>
          <p14:tracePt t="16799" x="6610350" y="1955800"/>
          <p14:tracePt t="16799" x="6591300" y="1955800"/>
          <p14:tracePt t="16799" x="6578600" y="1955800"/>
          <p14:tracePt t="16817" x="6559550" y="1949450"/>
          <p14:tracePt t="16831" x="6546850" y="1949450"/>
          <p14:tracePt t="16831" x="6508750" y="1930400"/>
          <p14:tracePt t="16849" x="6489700" y="1917700"/>
          <p14:tracePt t="16849" x="6470650" y="1905000"/>
          <p14:tracePt t="16865" x="6451600" y="1892300"/>
          <p14:tracePt t="16865" x="6426200" y="1879600"/>
          <p14:tracePt t="16883" x="6407150" y="1866900"/>
          <p14:tracePt t="16883" x="6388100" y="1854200"/>
          <p14:tracePt t="16883" x="6369050" y="1841500"/>
          <p14:tracePt t="16901" x="6356350" y="1822450"/>
          <p14:tracePt t="16914" x="6343650" y="1809750"/>
          <p14:tracePt t="16914" x="6311900" y="1771650"/>
          <p14:tracePt t="16933" x="6299200" y="1752600"/>
          <p14:tracePt t="16933" x="6286500" y="1727200"/>
          <p14:tracePt t="16949" x="6280150" y="1701800"/>
          <p14:tracePt t="16949" x="6267450" y="1676400"/>
          <p14:tracePt t="16966" x="6254750" y="1644650"/>
          <p14:tracePt t="16966" x="6248400" y="1612900"/>
          <p14:tracePt t="16966" x="6235700" y="1587500"/>
          <p14:tracePt t="16985" x="6229350" y="1555750"/>
          <p14:tracePt t="16985" x="6223000" y="1530350"/>
          <p14:tracePt t="17000" x="6223000" y="1498600"/>
          <p14:tracePt t="17000" x="6223000" y="1473200"/>
          <p14:tracePt t="17016" x="6223000" y="1441450"/>
          <p14:tracePt t="17016" x="6229350" y="1416050"/>
          <p14:tracePt t="17033" x="6235700" y="1390650"/>
          <p14:tracePt t="17033" x="6242050" y="1365250"/>
          <p14:tracePt t="17050" x="6261100" y="1339850"/>
          <p14:tracePt t="17050" x="6292850" y="1289050"/>
          <p14:tracePt t="17067" x="6311900" y="1257300"/>
          <p14:tracePt t="17067" x="6337300" y="1231900"/>
          <p14:tracePt t="17083" x="6362700" y="1206500"/>
          <p14:tracePt t="17083" x="6394450" y="1174750"/>
          <p14:tracePt t="17100" x="6426200" y="1149350"/>
          <p14:tracePt t="17100" x="6489700" y="1079500"/>
          <p14:tracePt t="17117" x="6527800" y="1041400"/>
          <p14:tracePt t="17117" x="6565900" y="1016000"/>
          <p14:tracePt t="17134" x="6604000" y="984250"/>
          <p14:tracePt t="17134" x="6642100" y="952500"/>
          <p14:tracePt t="17151" x="6680200" y="933450"/>
          <p14:tracePt t="17151" x="6718300" y="908050"/>
          <p14:tracePt t="17167" x="6762750" y="882650"/>
          <p14:tracePt t="17167" x="6800850" y="869950"/>
          <p14:tracePt t="17167" x="6838950" y="863600"/>
          <p14:tracePt t="17186" x="6877050" y="857250"/>
          <p14:tracePt t="17198" x="6915150" y="857250"/>
          <p14:tracePt t="17198" x="6991350" y="857250"/>
          <p14:tracePt t="17217" x="7023100" y="869950"/>
          <p14:tracePt t="17217" x="7061200" y="882650"/>
          <p14:tracePt t="17234" x="7092950" y="895350"/>
          <p14:tracePt t="17234" x="7124700" y="914400"/>
          <p14:tracePt t="17250" x="7150100" y="939800"/>
          <p14:tracePt t="17250" x="7175500" y="971550"/>
          <p14:tracePt t="17250" x="7194550" y="996950"/>
          <p14:tracePt t="17269" x="7219950" y="1041400"/>
          <p14:tracePt t="17282" x="7245350" y="1085850"/>
          <p14:tracePt t="17282" x="7283450" y="1181100"/>
          <p14:tracePt t="17301" x="7302500" y="1231900"/>
          <p14:tracePt t="17301" x="7321550" y="1276350"/>
          <p14:tracePt t="17317" x="7334250" y="1327150"/>
          <p14:tracePt t="17317" x="7353300" y="1371600"/>
          <p14:tracePt t="17335" x="7359650" y="1409700"/>
          <p14:tracePt t="17335" x="7372350" y="1447800"/>
          <p14:tracePt t="17351" x="7378700" y="1485900"/>
          <p14:tracePt t="17351" x="7385050" y="1543050"/>
          <p14:tracePt t="17367" x="7385050" y="1574800"/>
          <p14:tracePt t="17367" x="7378700" y="1600200"/>
          <p14:tracePt t="17384" x="7372350" y="1625600"/>
          <p14:tracePt t="17384" x="7366000" y="1644650"/>
          <p14:tracePt t="17401" x="7353300" y="1663700"/>
          <p14:tracePt t="17401" x="7327900" y="1701800"/>
          <p14:tracePt t="17418" x="7315200" y="1714500"/>
          <p14:tracePt t="17418" x="7302500" y="1733550"/>
          <p14:tracePt t="17434" x="7283450" y="1752600"/>
          <p14:tracePt t="17434" x="7270750" y="1765300"/>
          <p14:tracePt t="17451" x="7258050" y="1778000"/>
          <p14:tracePt t="17451" x="7239000" y="1797050"/>
          <p14:tracePt t="17468" x="7226300" y="1809750"/>
          <p14:tracePt t="17468" x="7194550" y="1828800"/>
          <p14:tracePt t="17486" x="7175500" y="1841500"/>
          <p14:tracePt t="17486" x="7156450" y="1854200"/>
          <p14:tracePt t="17502" x="7137400" y="1860550"/>
          <p14:tracePt t="17502" x="7118350" y="1866900"/>
          <p14:tracePt t="17518" x="7092950" y="1879600"/>
          <p14:tracePt t="17518" x="7073900" y="1885950"/>
          <p14:tracePt t="17518" x="7048500" y="1898650"/>
          <p14:tracePt t="17537" x="7023100" y="1898650"/>
          <p14:tracePt t="17549" x="6997700" y="1905000"/>
          <p14:tracePt t="17549" x="6972300" y="1911350"/>
          <p14:tracePt t="17549" x="6946900" y="1917700"/>
          <p14:tracePt t="17571" x="6921500" y="1924050"/>
          <p14:tracePt t="17583" x="6896100" y="1924050"/>
          <p14:tracePt t="17583" x="6851650" y="1917700"/>
          <p14:tracePt t="17602" x="6826250" y="1917700"/>
          <p14:tracePt t="17602" x="6800850" y="1905000"/>
          <p14:tracePt t="17618" x="6781800" y="1898650"/>
          <p14:tracePt t="17618" x="6756400" y="1892300"/>
          <p14:tracePt t="17618" x="6737350" y="1879600"/>
          <p14:tracePt t="17638" x="6711950" y="1873250"/>
          <p14:tracePt t="17650" x="6686550" y="1860550"/>
          <p14:tracePt t="17650" x="6648450" y="1835150"/>
          <p14:tracePt t="17669" x="6629400" y="1828800"/>
          <p14:tracePt t="17669" x="6610350" y="1822450"/>
          <p14:tracePt t="17686" x="6597650" y="1809750"/>
          <p14:tracePt t="17686" x="6578600" y="1803400"/>
          <p14:tracePt t="17703" x="6565900" y="1797050"/>
          <p14:tracePt t="17703" x="6546850" y="1784350"/>
          <p14:tracePt t="17719" x="6534150" y="1778000"/>
          <p14:tracePt t="17719" x="6521450" y="1771650"/>
          <p14:tracePt t="17736" x="6515100" y="1765300"/>
          <p14:tracePt t="17736" x="6508750" y="1758950"/>
          <p14:tracePt t="17753" x="6502400" y="1758950"/>
          <p14:tracePt t="17753" x="6496050" y="1752600"/>
          <p14:tracePt t="17769" x="6489700" y="1752600"/>
          <p14:tracePt t="17786" x="6483350" y="1752600"/>
          <p14:tracePt t="17825" x="6489700" y="1752600"/>
          <p14:tracePt t="17861" x="6496050" y="1758950"/>
          <p14:tracePt t="17877" x="6496050" y="1765300"/>
          <p14:tracePt t="17894" x="6502400" y="1771650"/>
          <p14:tracePt t="17905" x="6508750" y="1778000"/>
          <p14:tracePt t="17921" x="6508750" y="1784350"/>
          <p14:tracePt t="17929" x="6508750" y="1797050"/>
          <p14:tracePt t="17957" x="6508750" y="1803400"/>
          <p14:tracePt t="17973" x="6515100" y="1809750"/>
          <p14:tracePt t="17997" x="6521450" y="1803400"/>
          <p14:tracePt t="18049" x="6521450" y="1797050"/>
          <p14:tracePt t="18057" x="6527800" y="1797050"/>
          <p14:tracePt t="18077" x="6527800" y="1790700"/>
          <p14:tracePt t="18101" x="6534150" y="1797050"/>
          <p14:tracePt t="18125" x="6540500" y="1797050"/>
          <p14:tracePt t="18161" x="6546850" y="1790700"/>
          <p14:tracePt t="18177" x="6546850" y="1797050"/>
          <p14:tracePt t="18194" x="6553200" y="1803400"/>
          <p14:tracePt t="18206" x="6559550" y="1809750"/>
          <p14:tracePt t="18229" x="6565900" y="1816100"/>
          <p14:tracePt t="18254" x="6565900" y="1822450"/>
          <p14:tracePt t="18273" x="6572250" y="1828800"/>
          <p14:tracePt t="18298" x="6578600" y="1828800"/>
          <p14:tracePt t="18317" x="6591300" y="1822450"/>
          <p14:tracePt t="18334" x="6591300" y="1816100"/>
          <p14:tracePt t="18341" x="6597650" y="1816100"/>
          <p14:tracePt t="18353" x="6604000" y="1816100"/>
          <p14:tracePt t="18353" x="6616700" y="1809750"/>
          <p14:tracePt t="18371" x="6623050" y="1809750"/>
          <p14:tracePt t="18371" x="6648450" y="1809750"/>
          <p14:tracePt t="18387" x="6654800" y="1809750"/>
          <p14:tracePt t="18387" x="6667500" y="1809750"/>
          <p14:tracePt t="18405" x="6680200" y="1809750"/>
          <p14:tracePt t="18405" x="6686550" y="1809750"/>
          <p14:tracePt t="18422" x="6699250" y="1803400"/>
          <p14:tracePt t="18422" x="6718300" y="1809750"/>
          <p14:tracePt t="18439" x="6724650" y="1803400"/>
          <p14:tracePt t="18439" x="6731000" y="1803400"/>
          <p14:tracePt t="18455" x="6737350" y="1797050"/>
          <p14:tracePt t="18469" x="6743700" y="1803400"/>
          <p14:tracePt t="18486" x="6750050" y="1803400"/>
          <p14:tracePt t="18506" x="6750050" y="1809750"/>
          <p14:tracePt t="18522" x="6756400" y="1809750"/>
          <p14:tracePt t="18537" x="6756400" y="1816100"/>
          <p14:tracePt t="18553" x="6762750" y="1822450"/>
          <p14:tracePt t="18570" x="6762750" y="1828800"/>
          <p14:tracePt t="18586" x="6762750" y="1835150"/>
          <p14:tracePt t="18586" x="6762750" y="1828800"/>
          <p14:tracePt t="18606" x="6762750" y="1835150"/>
          <p14:tracePt t="18620" x="6762750" y="1841500"/>
          <p14:tracePt t="18658" x="6756400" y="1854200"/>
          <p14:tracePt t="18674" x="6756400" y="1860550"/>
          <p14:tracePt t="18693" x="6750050" y="1860550"/>
          <p14:tracePt t="18717" x="6743700" y="1854200"/>
          <p14:tracePt t="18786" x="6737350" y="1854200"/>
          <p14:tracePt t="18797" x="6731000" y="1854200"/>
          <p14:tracePt t="18813" x="6718300" y="1860550"/>
          <p14:tracePt t="18845" x="6711950" y="1854200"/>
          <p14:tracePt t="18857" x="6711950" y="1860550"/>
          <p14:tracePt t="18866" x="6705600" y="1854200"/>
          <p14:tracePt t="18897" x="6705600" y="1860550"/>
          <p14:tracePt t="18977" x="6705600" y="1866900"/>
          <p14:tracePt t="18993" x="6705600" y="1873250"/>
          <p14:tracePt t="19017" x="6699250" y="1866900"/>
          <p14:tracePt t="19045" x="6692900" y="1866900"/>
          <p14:tracePt t="19069" x="6686550" y="1873250"/>
          <p14:tracePt t="19114" x="6686550" y="1885950"/>
          <p14:tracePt t="19130" x="6680200" y="1885950"/>
          <p14:tracePt t="19145" x="6673850" y="1885950"/>
          <p14:tracePt t="19157" x="6667500" y="1885950"/>
          <p14:tracePt t="19165" x="6661150" y="1879600"/>
          <p14:tracePt t="19174" x="6648450" y="1879600"/>
          <p14:tracePt t="19174" x="6635750" y="1873250"/>
          <p14:tracePt t="19190" x="6629400" y="1866900"/>
          <p14:tracePt t="19190" x="6610350" y="1860550"/>
          <p14:tracePt t="19207" x="6597650" y="1860550"/>
          <p14:tracePt t="19207" x="6578600" y="1847850"/>
          <p14:tracePt t="19207" x="6559550" y="1835150"/>
          <p14:tracePt t="19227" x="6540500" y="1828800"/>
          <p14:tracePt t="19239" x="6521450" y="1816100"/>
          <p14:tracePt t="19239" x="6483350" y="1784350"/>
          <p14:tracePt t="19258" x="6464300" y="1765300"/>
          <p14:tracePt t="19258" x="6445250" y="1746250"/>
          <p14:tracePt t="19274" x="6432550" y="1727200"/>
          <p14:tracePt t="19274" x="6419850" y="1708150"/>
          <p14:tracePt t="19291" x="6407150" y="1682750"/>
          <p14:tracePt t="19291" x="6400800" y="1651000"/>
          <p14:tracePt t="19291" x="6394450" y="1612900"/>
          <p14:tracePt t="19310" x="6381750" y="1574800"/>
          <p14:tracePt t="19322" x="6381750" y="1536700"/>
          <p14:tracePt t="19322" x="6375400" y="1460500"/>
          <p14:tracePt t="19341" x="6375400" y="1422400"/>
          <p14:tracePt t="19341" x="6375400" y="1384300"/>
          <p14:tracePt t="19358" x="6381750" y="1346200"/>
          <p14:tracePt t="19358" x="6388100" y="1314450"/>
          <p14:tracePt t="19374" x="6394450" y="1282700"/>
          <p14:tracePt t="19374" x="6400800" y="1250950"/>
          <p14:tracePt t="19391" x="6413500" y="1219200"/>
          <p14:tracePt t="19391" x="6432550" y="1155700"/>
          <p14:tracePt t="19408" x="6451600" y="1130300"/>
          <p14:tracePt t="19408" x="6464300" y="1104900"/>
          <p14:tracePt t="19614" x="7264400" y="1149350"/>
          <p14:tracePt t="19620" x="7277100" y="1162050"/>
          <p14:tracePt t="19627" x="7296150" y="1187450"/>
          <p14:tracePt t="19627" x="7308850" y="1206500"/>
          <p14:tracePt t="19643" x="7327900" y="1231900"/>
          <p14:tracePt t="19643" x="7346950" y="1263650"/>
          <p14:tracePt t="19659" x="7366000" y="1282700"/>
          <p14:tracePt t="19659" x="7385050" y="1314450"/>
          <p14:tracePt t="19675" x="7404100" y="1339850"/>
          <p14:tracePt t="19675" x="7416800" y="1365250"/>
          <p14:tracePt t="19675" x="7429500" y="1384300"/>
          <p14:tracePt t="19694" x="7442200" y="1403350"/>
          <p14:tracePt t="19707" x="7454900" y="1428750"/>
          <p14:tracePt t="19707" x="7467600" y="1473200"/>
          <p14:tracePt t="19727" x="7467600" y="1492250"/>
          <p14:tracePt t="19727" x="7473950" y="1511300"/>
          <p14:tracePt t="19743" x="7473950" y="1530350"/>
          <p14:tracePt t="19743" x="7467600" y="1543050"/>
          <p14:tracePt t="19759" x="7467600" y="1562100"/>
          <p14:tracePt t="19759" x="7467600" y="1574800"/>
          <p14:tracePt t="19759" x="7461250" y="1587500"/>
          <p14:tracePt t="19778" x="7461250" y="1600200"/>
          <p14:tracePt t="19791" x="7454900" y="1612900"/>
          <p14:tracePt t="19791" x="7442200" y="1638300"/>
          <p14:tracePt t="19809" x="7442200" y="1644650"/>
          <p14:tracePt t="19809" x="7435850" y="1657350"/>
          <p14:tracePt t="19826" x="7429500" y="1670050"/>
          <p14:tracePt t="19826" x="7423150" y="1682750"/>
          <p14:tracePt t="19843" x="7423150" y="1689100"/>
          <p14:tracePt t="19843" x="7410450" y="1708150"/>
          <p14:tracePt t="19860" x="7404100" y="1720850"/>
          <p14:tracePt t="19860" x="7397750" y="1727200"/>
          <p14:tracePt t="19876" x="7391400" y="1746250"/>
          <p14:tracePt t="19876" x="7378700" y="1752600"/>
          <p14:tracePt t="19893" x="7372350" y="1765300"/>
          <p14:tracePt t="19893" x="7359650" y="1778000"/>
          <p14:tracePt t="19910" x="7346950" y="1790700"/>
          <p14:tracePt t="19910" x="7321550" y="1809750"/>
          <p14:tracePt t="19927" x="7302500" y="1822450"/>
          <p14:tracePt t="19927" x="7289800" y="1828800"/>
          <p14:tracePt t="19943" x="7270750" y="1841500"/>
          <p14:tracePt t="19943" x="7251700" y="1854200"/>
          <p14:tracePt t="19960" x="7232650" y="1866900"/>
          <p14:tracePt t="19960" x="7213600" y="1879600"/>
          <p14:tracePt t="19960" x="7194550" y="1892300"/>
          <p14:tracePt t="19979" x="7175500" y="1905000"/>
          <p14:tracePt t="19991" x="7156450" y="1917700"/>
          <p14:tracePt t="19991" x="7112000" y="1936750"/>
          <p14:tracePt t="20010" x="7092950" y="1936750"/>
          <p14:tracePt t="20010" x="7073900" y="1943100"/>
          <p14:tracePt t="20027" x="7048500" y="1955800"/>
          <p14:tracePt t="20027" x="7029450" y="1955800"/>
          <p14:tracePt t="20043" x="7004050" y="1962150"/>
          <p14:tracePt t="20043" x="6985000" y="1962150"/>
          <p14:tracePt t="20043" x="6959600" y="1962150"/>
          <p14:tracePt t="20063" x="6940550" y="1962150"/>
          <p14:tracePt t="20075" x="6921500" y="1962150"/>
          <p14:tracePt t="20075" x="6883400" y="1955800"/>
          <p14:tracePt t="20094" x="6864350" y="1955800"/>
          <p14:tracePt t="20094" x="6851650" y="1949450"/>
          <p14:tracePt t="20110" x="6832600" y="1943100"/>
          <p14:tracePt t="20110" x="6819900" y="1936750"/>
          <p14:tracePt t="20110" x="6807200" y="1930400"/>
          <p14:tracePt t="20130" x="6794500" y="1917700"/>
          <p14:tracePt t="20142" x="6781800" y="1911350"/>
          <p14:tracePt t="20142" x="6762750" y="1898650"/>
          <p14:tracePt t="20160" x="6750050" y="1898650"/>
          <p14:tracePt t="20160" x="6737350" y="1892300"/>
          <p14:tracePt t="20177" x="6731000" y="1892300"/>
          <p14:tracePt t="20177" x="6718300" y="1885950"/>
          <p14:tracePt t="20194" x="6705600" y="1885950"/>
          <p14:tracePt t="20194" x="6692900" y="1885950"/>
          <p14:tracePt t="20211" x="6680200" y="1879600"/>
          <p14:tracePt t="20211" x="6654800" y="1879600"/>
          <p14:tracePt t="20227" x="6642100" y="1885950"/>
          <p14:tracePt t="20227" x="6629400" y="1885950"/>
          <p14:tracePt t="20244" x="6623050" y="1892300"/>
          <p14:tracePt t="20244" x="6610350" y="1898650"/>
          <p14:tracePt t="20261" x="6604000" y="1905000"/>
          <p14:tracePt t="20261" x="6584950" y="1911350"/>
          <p14:tracePt t="20279" x="6572250" y="1917700"/>
          <p14:tracePt t="20279" x="6565900" y="1924050"/>
          <p14:tracePt t="20294" x="6559550" y="1930400"/>
          <p14:tracePt t="20294" x="6553200" y="1936750"/>
          <p14:tracePt t="20311" x="6546850" y="1949450"/>
          <p14:tracePt t="20326" x="6540500" y="1955800"/>
          <p14:tracePt t="20343" x="6540500" y="1962150"/>
          <p14:tracePt t="20343" x="6540500" y="1968500"/>
          <p14:tracePt t="20362" x="6534150" y="1974850"/>
          <p14:tracePt t="20386" x="6534150" y="1981200"/>
          <p14:tracePt t="20398" x="6534150" y="1987550"/>
          <p14:tracePt t="20421" x="6534150" y="1993900"/>
          <p14:tracePt t="20438" x="6534150" y="2006600"/>
          <p14:tracePt t="20454" x="6527800" y="2006600"/>
          <p14:tracePt t="20459" x="6527800" y="2019300"/>
          <p14:tracePt t="20459" x="6527800" y="2025650"/>
          <p14:tracePt t="20478" x="6527800" y="2038350"/>
          <p14:tracePt t="20478" x="6527800" y="2051050"/>
          <p14:tracePt t="20495" x="6527800" y="2063750"/>
          <p14:tracePt t="20495" x="6521450" y="2089150"/>
          <p14:tracePt t="20495" x="6527800" y="2108200"/>
          <p14:tracePt t="20514" x="6527800" y="2127250"/>
          <p14:tracePt t="20514" x="6527800" y="2152650"/>
          <p14:tracePt t="20528" x="6521450" y="2178050"/>
          <p14:tracePt t="20528" x="6521450" y="2203450"/>
          <p14:tracePt t="20546" x="6521450" y="2228850"/>
          <p14:tracePt t="20546" x="6521450" y="2260600"/>
          <p14:tracePt t="20562" x="6521450" y="2279650"/>
          <p14:tracePt t="20562" x="6515100" y="2330450"/>
          <p14:tracePt t="20579" x="6515100" y="2355850"/>
          <p14:tracePt t="20579" x="6508750" y="2374900"/>
          <p14:tracePt t="20595" x="6508750" y="2393950"/>
          <p14:tracePt t="20595" x="6508750" y="2413000"/>
          <p14:tracePt t="20612" x="6508750" y="2425700"/>
          <p14:tracePt t="20612" x="6508750" y="2438400"/>
          <p14:tracePt t="20629" x="6508750" y="2444750"/>
          <p14:tracePt t="20629" x="6515100" y="2451100"/>
          <p14:tracePt t="20648" x="6521450" y="2457450"/>
          <p14:tracePt t="20648" x="6527800" y="2457450"/>
          <p14:tracePt t="20663" x="6527800" y="2463800"/>
          <p14:tracePt t="20686" x="6521450" y="2463800"/>
          <p14:tracePt t="20698" x="6515100" y="2470150"/>
          <p14:tracePt t="20715" x="6508750" y="2476500"/>
          <p14:tracePt t="20727" x="6502400" y="2476500"/>
          <p14:tracePt t="20727" x="6489700" y="2482850"/>
          <p14:tracePt t="20746" x="6483350" y="2482850"/>
          <p14:tracePt t="20746" x="6477000" y="2482850"/>
          <p14:tracePt t="20763" x="6470650" y="2476500"/>
          <p14:tracePt t="20763" x="6464300" y="2476500"/>
          <p14:tracePt t="20780" x="6451600" y="2476500"/>
          <p14:tracePt t="20780" x="6438900" y="2470150"/>
          <p14:tracePt t="20780" x="6426200" y="2470150"/>
          <p14:tracePt t="20799" x="6413500" y="2470150"/>
          <p14:tracePt t="20811" x="6394450" y="2463800"/>
          <p14:tracePt t="20811" x="6362700" y="2463800"/>
          <p14:tracePt t="20830" x="6350000" y="2457450"/>
          <p14:tracePt t="20830" x="6330950" y="2457450"/>
          <p14:tracePt t="20846" x="6318250" y="2457450"/>
          <p14:tracePt t="20846" x="6305550" y="2451100"/>
          <p14:tracePt t="20863" x="6286500" y="2444750"/>
          <p14:tracePt t="20863" x="6261100" y="2432050"/>
          <p14:tracePt t="20880" x="6242050" y="2432050"/>
          <p14:tracePt t="20880" x="6229350" y="2425700"/>
          <p14:tracePt t="20896" x="6210300" y="2419350"/>
          <p14:tracePt t="20896" x="6197600" y="2406650"/>
          <p14:tracePt t="20913" x="6178550" y="2400300"/>
          <p14:tracePt t="20913" x="6159500" y="2393950"/>
          <p14:tracePt t="20930" x="6146800" y="2387600"/>
          <p14:tracePt t="20930" x="6108700" y="2374900"/>
          <p14:tracePt t="20948" x="6096000" y="2368550"/>
          <p14:tracePt t="20948" x="6083300" y="2362200"/>
          <p14:tracePt t="20963" x="6064250" y="2355850"/>
          <p14:tracePt t="20963" x="6051550" y="2349500"/>
          <p14:tracePt t="20980" x="6038850" y="2343150"/>
          <p14:tracePt t="20980" x="6026150" y="2343150"/>
          <p14:tracePt t="20980" x="6013450" y="2343150"/>
          <p14:tracePt t="20999" x="6000750" y="2349500"/>
          <p14:tracePt t="21011" x="5988050" y="2349500"/>
          <p14:tracePt t="21011" x="5956300" y="2349500"/>
          <p14:tracePt t="21030" x="5943600" y="2355850"/>
          <p14:tracePt t="21030" x="5924550" y="2355850"/>
          <p14:tracePt t="21047" x="5911850" y="2355850"/>
          <p14:tracePt t="21047" x="5899150" y="2355850"/>
          <p14:tracePt t="21047" x="5886450" y="2355850"/>
          <p14:tracePt t="21067" x="5880100" y="2362200"/>
          <p14:tracePt t="21078" x="5867400" y="2368550"/>
          <p14:tracePt t="21078" x="5842000" y="2355850"/>
          <p14:tracePt t="21100" x="5835650" y="2355850"/>
          <p14:tracePt t="21100" x="5822950" y="2355850"/>
          <p14:tracePt t="21115" x="5810250" y="2355850"/>
          <p14:tracePt t="21115" x="5797550" y="2349500"/>
          <p14:tracePt t="21132" x="5784850" y="2343150"/>
          <p14:tracePt t="21132" x="5778500" y="2343150"/>
          <p14:tracePt t="21147" x="5772150" y="2349500"/>
          <p14:tracePt t="21147" x="5765800" y="2349500"/>
          <p14:tracePt t="21165" x="5759450" y="2355850"/>
          <p14:tracePt t="21179" x="5765800" y="2362200"/>
          <p14:tracePt t="21179" x="5765800" y="2368550"/>
          <p14:tracePt t="21198" x="5772150" y="2374900"/>
          <p14:tracePt t="21198" x="5772150" y="2387600"/>
          <p14:tracePt t="21214" x="5778500" y="2400300"/>
          <p14:tracePt t="21229" x="5778500" y="2413000"/>
          <p14:tracePt t="21229" x="5784850" y="2438400"/>
          <p14:tracePt t="21248" x="5784850" y="2451100"/>
          <p14:tracePt t="21248" x="5784850" y="2457450"/>
          <p14:tracePt t="21264" x="5784850" y="2470150"/>
          <p14:tracePt t="21264" x="5784850" y="2476500"/>
          <p14:tracePt t="21281" x="5791200" y="2482850"/>
          <p14:tracePt t="21281" x="5791200" y="2489200"/>
          <p14:tracePt t="21298" x="5797550" y="2495550"/>
          <p14:tracePt t="21315" x="5797550" y="2508250"/>
          <p14:tracePt t="21330" x="5791200" y="2508250"/>
          <p14:tracePt t="21346" x="5784850" y="2514600"/>
          <p14:tracePt t="21363" x="5778500" y="2514600"/>
          <p14:tracePt t="21380" x="5784850" y="2520950"/>
          <p14:tracePt t="21398" x="5784850" y="2527300"/>
          <p14:tracePt t="21398" x="5784850" y="2533650"/>
          <p14:tracePt t="21415" x="5784850" y="2540000"/>
          <p14:tracePt t="21415" x="5791200" y="2546350"/>
          <p14:tracePt t="21415" x="5791200" y="2559050"/>
          <p14:tracePt t="21434" x="5791200" y="2565400"/>
          <p14:tracePt t="21446" x="5791200" y="2571750"/>
          <p14:tracePt t="21446" x="5797550" y="2584450"/>
          <p14:tracePt t="21466" x="5803900" y="2597150"/>
          <p14:tracePt t="21480" x="5810250" y="2603500"/>
          <p14:tracePt t="21497" x="5816600" y="2609850"/>
          <p14:tracePt t="21514" x="5822950" y="2609850"/>
          <p14:tracePt t="21530" x="5829300" y="2597150"/>
          <p14:tracePt t="21530" x="5835650" y="2590800"/>
          <p14:tracePt t="21549" x="5842000" y="2578100"/>
          <p14:tracePt t="21563" x="5848350" y="2578100"/>
          <p14:tracePt t="21581" x="5854700" y="2571750"/>
          <p14:tracePt t="21597" x="5861050" y="2565400"/>
          <p14:tracePt t="21614" x="5861050" y="2571750"/>
          <p14:tracePt t="21633" x="5854700" y="2584450"/>
          <p14:tracePt t="21682" x="5854700" y="2590800"/>
          <p14:tracePt t="21690" x="5848350" y="2597150"/>
          <p14:tracePt t="21698" x="5842000" y="2603500"/>
          <p14:tracePt t="21714" x="5842000" y="2609850"/>
          <p14:tracePt t="21731" x="5842000" y="2616200"/>
          <p14:tracePt t="21748" x="5848350" y="2628900"/>
          <p14:tracePt t="21748" x="5861050" y="2641600"/>
          <p14:tracePt t="21767" x="5867400" y="2654300"/>
          <p14:tracePt t="21767" x="5873750" y="2660650"/>
          <p14:tracePt t="21783" x="5880100" y="2673350"/>
          <p14:tracePt t="21783" x="5880100" y="2679700"/>
          <p14:tracePt t="21800" x="5886450" y="2692400"/>
          <p14:tracePt t="21800" x="5899150" y="2698750"/>
          <p14:tracePt t="21800" x="5899150" y="2711450"/>
          <p14:tracePt t="21819" x="5911850" y="2724150"/>
          <p14:tracePt t="21831" x="5918200" y="2736850"/>
          <p14:tracePt t="21831" x="5930900" y="2755900"/>
          <p14:tracePt t="21850" x="5937250" y="2762250"/>
          <p14:tracePt t="21850" x="5943600" y="2768600"/>
          <p14:tracePt t="21866" x="5949950" y="2781300"/>
          <p14:tracePt t="21866" x="5962650" y="2787650"/>
          <p14:tracePt t="21883" x="5969000" y="2794000"/>
          <p14:tracePt t="21883" x="5981700" y="2800350"/>
          <p14:tracePt t="21901" x="5988050" y="2813050"/>
          <p14:tracePt t="21901" x="5994400" y="2813050"/>
          <p14:tracePt t="21916" x="6000750" y="2819400"/>
          <p14:tracePt t="21916" x="6007100" y="2825750"/>
          <p14:tracePt t="21933" x="6013450" y="2832100"/>
          <p14:tracePt t="21948" x="6013450" y="2844800"/>
          <p14:tracePt t="21948" x="6013450" y="2851150"/>
          <p14:tracePt t="21967" x="6013450" y="2857500"/>
          <p14:tracePt t="21967" x="6013450" y="2863850"/>
          <p14:tracePt t="21984" x="6007100" y="2870200"/>
          <p14:tracePt t="21984" x="6007100" y="2876550"/>
          <p14:tracePt t="22000" x="6000750" y="2882900"/>
          <p14:tracePt t="22015" x="5994400" y="2895600"/>
          <p14:tracePt t="22015" x="5988050" y="2908300"/>
          <p14:tracePt t="22034" x="5981700" y="2914650"/>
          <p14:tracePt t="22034" x="5975350" y="2921000"/>
          <p14:tracePt t="22051" x="5969000" y="2927350"/>
          <p14:tracePt t="22051" x="5962650" y="2933700"/>
          <p14:tracePt t="22067" x="5949950" y="2940050"/>
          <p14:tracePt t="22067" x="5943600" y="2940050"/>
          <p14:tracePt t="22084" x="5937250" y="2946400"/>
          <p14:tracePt t="22084" x="5930900" y="2946400"/>
          <p14:tracePt t="22084" x="5930900" y="2940050"/>
          <p14:tracePt t="22103" x="5924550" y="2940050"/>
          <p14:tracePt t="22119" x="5918200" y="2933700"/>
          <p14:tracePt t="22133" x="5911850" y="2927350"/>
          <p14:tracePt t="22149" x="5905500" y="2921000"/>
          <p14:tracePt t="22165" x="5899150" y="2921000"/>
          <p14:tracePt t="22165" x="5892800" y="2914650"/>
          <p14:tracePt t="22165" x="5880100" y="2914650"/>
          <p14:tracePt t="22187" x="5873750" y="2914650"/>
          <p14:tracePt t="22187" x="5861050" y="2908300"/>
          <p14:tracePt t="22201" x="5854700" y="2901950"/>
          <p14:tracePt t="22201" x="5842000" y="2895600"/>
          <p14:tracePt t="22218" x="5829300" y="2889250"/>
          <p14:tracePt t="22218" x="5816600" y="2882900"/>
          <p14:tracePt t="22234" x="5803900" y="2870200"/>
          <p14:tracePt t="22234" x="5778500" y="2851150"/>
          <p14:tracePt t="22251" x="5765800" y="2844800"/>
          <p14:tracePt t="22251" x="5746750" y="2832100"/>
          <p14:tracePt t="22268" x="5727700" y="2825750"/>
          <p14:tracePt t="22268" x="5715000" y="2813050"/>
          <p14:tracePt t="22285" x="5695950" y="2806700"/>
          <p14:tracePt t="22285" x="5676900" y="2794000"/>
          <p14:tracePt t="22302" x="5657850" y="2787650"/>
          <p14:tracePt t="22302" x="5626100" y="2768600"/>
          <p14:tracePt t="22319" x="5607050" y="2762250"/>
          <p14:tracePt t="22319" x="5588000" y="2749550"/>
          <p14:tracePt t="22336" x="5568950" y="2749550"/>
          <p14:tracePt t="22336" x="5549900" y="2743200"/>
          <p14:tracePt t="22352" x="5530850" y="2743200"/>
          <p14:tracePt t="22352" x="5511800" y="2736850"/>
          <p14:tracePt t="22352" x="5492750" y="2736850"/>
          <p14:tracePt t="22371" x="5467350" y="2736850"/>
          <p14:tracePt t="22383" x="5448300" y="2736850"/>
          <p14:tracePt t="22383" x="5403850" y="2749550"/>
          <p14:tracePt t="22404" x="5384800" y="2755900"/>
          <p14:tracePt t="22404" x="5359400" y="2768600"/>
          <p14:tracePt t="22419" x="5334000" y="2774950"/>
          <p14:tracePt t="22419" x="5308600" y="2781300"/>
          <p14:tracePt t="22435" x="5283200" y="2794000"/>
          <p14:tracePt t="22435" x="5257800" y="2794000"/>
          <p14:tracePt t="22452" x="5232400" y="2800350"/>
          <p14:tracePt t="22452" x="5207000" y="2806700"/>
          <p14:tracePt t="22452" x="5175250" y="2813050"/>
          <p14:tracePt t="22471" x="5143500" y="2819400"/>
          <p14:tracePt t="22483" x="5111750" y="2825750"/>
          <p14:tracePt t="22483" x="5048250" y="2838450"/>
          <p14:tracePt t="22502" x="5016500" y="2851150"/>
          <p14:tracePt t="22502" x="4984750" y="2857500"/>
          <p14:tracePt t="22519" x="4953000" y="2863850"/>
          <p14:tracePt t="22519" x="4921250" y="2870200"/>
          <p14:tracePt t="22536" x="4889500" y="2876550"/>
          <p14:tracePt t="22536" x="4857750" y="2889250"/>
          <p14:tracePt t="22553" x="4826000" y="2901950"/>
          <p14:tracePt t="22553" x="4794250" y="2908300"/>
          <p14:tracePt t="22569" x="4762500" y="2921000"/>
          <p14:tracePt t="22569" x="4737100" y="2927350"/>
          <p14:tracePt t="22585" x="4705350" y="2940050"/>
          <p14:tracePt t="22585" x="4673600" y="2952750"/>
          <p14:tracePt t="22602" x="4648200" y="2965450"/>
          <p14:tracePt t="22602" x="4591050" y="2971800"/>
          <p14:tracePt t="22619" x="4565650" y="2978150"/>
          <p14:tracePt t="22619" x="4533900" y="2978150"/>
          <p14:tracePt t="22637" x="4508500" y="2978150"/>
          <p14:tracePt t="22637" x="4476750" y="2984500"/>
          <p14:tracePt t="22653" x="4445000" y="2978150"/>
          <p14:tracePt t="22653" x="4419600" y="2978150"/>
          <p14:tracePt t="22653" x="4387850" y="2971800"/>
          <p14:tracePt t="22671" x="4349750" y="2971800"/>
          <p14:tracePt t="22684" x="4318000" y="2965450"/>
          <p14:tracePt t="22684" x="4235450" y="2959100"/>
          <p14:tracePt t="22702" x="4191000" y="2952750"/>
          <p14:tracePt t="22702" x="4140200" y="2940050"/>
          <p14:tracePt t="22720" x="4089400" y="2940050"/>
          <p14:tracePt t="22720" x="4038600" y="2933700"/>
          <p14:tracePt t="22720" x="3981450" y="2927350"/>
          <p14:tracePt t="22738" x="3917950" y="2927350"/>
          <p14:tracePt t="22751" x="3854450" y="2921000"/>
          <p14:tracePt t="22751" x="3733800" y="2927350"/>
          <p14:tracePt t="22772" x="3670300" y="2933700"/>
          <p14:tracePt t="22772" x="3606800" y="2933700"/>
          <p14:tracePt t="22787" x="3543300" y="2933700"/>
          <p14:tracePt t="22787" x="3479800" y="2933700"/>
          <p14:tracePt t="22804" x="3422650" y="2927350"/>
          <p14:tracePt t="22804" x="3371850" y="2927350"/>
          <p14:tracePt t="22820" x="3314700" y="2921000"/>
          <p14:tracePt t="22820" x="3263900" y="2914650"/>
          <p14:tracePt t="22820" x="3213100" y="2908300"/>
          <p14:tracePt t="22839" x="3162300" y="2908300"/>
          <p14:tracePt t="22839" x="3117850" y="2901950"/>
          <p14:tracePt t="22854" x="3073400" y="2901950"/>
          <p14:tracePt t="22854" x="3028950" y="2908300"/>
          <p14:tracePt t="22870" x="2984500" y="2914650"/>
          <p14:tracePt t="22870" x="2940050" y="2921000"/>
          <p14:tracePt t="22886" x="2895600" y="2933700"/>
          <p14:tracePt t="22886" x="2851150" y="2940050"/>
          <p14:tracePt t="22886" x="2813050" y="2952750"/>
          <p14:tracePt t="22906" x="2768600" y="2965450"/>
          <p14:tracePt t="22906" x="2724150" y="2971800"/>
          <p14:tracePt t="22920" x="2679700" y="2978150"/>
          <p14:tracePt t="22920" x="2641600" y="2984500"/>
          <p14:tracePt t="22937" x="2597150" y="2990850"/>
          <p14:tracePt t="22937" x="2559050" y="2997200"/>
          <p14:tracePt t="22955" x="2520950" y="2997200"/>
          <p14:tracePt t="22955" x="2476500" y="3003550"/>
          <p14:tracePt t="22970" x="2438400" y="3003550"/>
          <p14:tracePt t="22970" x="2355850" y="3009900"/>
          <p14:tracePt t="22987" x="2311400" y="3016250"/>
          <p14:tracePt t="22987" x="2266950" y="3016250"/>
          <p14:tracePt t="23005" x="2222500" y="3022600"/>
          <p14:tracePt t="23005" x="2171700" y="3028950"/>
          <p14:tracePt t="23020" x="2120900" y="3035300"/>
          <p14:tracePt t="23020" x="2076450" y="3041650"/>
          <p14:tracePt t="23020" x="2025650" y="3048000"/>
          <p14:tracePt t="23040" x="1974850" y="3054350"/>
          <p14:tracePt t="23052" x="1924050" y="3054350"/>
          <p14:tracePt t="23052" x="1828800" y="3060700"/>
          <p14:tracePt t="23071" x="1790700" y="3060700"/>
          <p14:tracePt t="23071" x="1746250" y="3060700"/>
          <p14:tracePt t="23088" x="1701800" y="3054350"/>
          <p14:tracePt t="23088" x="1663700" y="3054350"/>
          <p14:tracePt t="23088" x="1625600" y="3054350"/>
          <p14:tracePt t="23107" x="1581150" y="3048000"/>
          <p14:tracePt t="23119" x="1549400" y="3041650"/>
          <p14:tracePt t="23119" x="1479550" y="3035300"/>
          <p14:tracePt t="23140" x="1447800" y="3028950"/>
          <p14:tracePt t="23140" x="1416050" y="3022600"/>
          <p14:tracePt t="23155" x="1390650" y="3016250"/>
          <p14:tracePt t="23155" x="1365250" y="3009900"/>
          <p14:tracePt t="23171" x="1339850" y="3003550"/>
          <p14:tracePt t="23171" x="1320800" y="2997200"/>
          <p14:tracePt t="23188" x="1301750" y="2990850"/>
          <p14:tracePt t="23188" x="1282700" y="2984500"/>
          <p14:tracePt t="23188" x="1270000" y="2971800"/>
          <p14:tracePt t="23207" x="1250950" y="2971800"/>
          <p14:tracePt t="23207" x="1231900" y="2959100"/>
          <p14:tracePt t="23221" x="1212850" y="2952750"/>
          <p14:tracePt t="23221" x="1200150" y="2946400"/>
          <p14:tracePt t="23238" x="1187450" y="2933700"/>
          <p14:tracePt t="23238" x="1174750" y="2927350"/>
          <p14:tracePt t="23255" x="1162050" y="2921000"/>
          <p14:tracePt t="23255" x="1143000" y="2901950"/>
          <p14:tracePt t="23271" x="1130300" y="2895600"/>
          <p14:tracePt t="23271" x="1123950" y="2889250"/>
          <p14:tracePt t="23288" x="1111250" y="2882900"/>
          <p14:tracePt t="23288" x="1104900" y="2876550"/>
          <p14:tracePt t="23305" x="1098550" y="2876550"/>
          <p14:tracePt t="23305" x="1085850" y="2870200"/>
          <p14:tracePt t="23322" x="1079500" y="2870200"/>
          <p14:tracePt t="23322" x="1060450" y="2863850"/>
          <p14:tracePt t="23339" x="1054100" y="2863850"/>
          <p14:tracePt t="23339" x="1047750" y="2863850"/>
          <p14:tracePt t="23356" x="1041400" y="2863850"/>
          <p14:tracePt t="23356" x="1035050" y="2863850"/>
          <p14:tracePt t="23372" x="1028700" y="2863850"/>
          <p14:tracePt t="23372" x="1022350" y="2863850"/>
          <p14:tracePt t="23372" x="1016000" y="2863850"/>
          <p14:tracePt t="23391" x="1009650" y="2863850"/>
          <p14:tracePt t="23403" x="1003300" y="2863850"/>
          <p14:tracePt t="23403" x="990600" y="2863850"/>
          <p14:tracePt t="23423" x="984250" y="2863850"/>
          <p14:tracePt t="23423" x="977900" y="2863850"/>
          <p14:tracePt t="23439" x="971550" y="2863850"/>
          <p14:tracePt t="23439" x="965200" y="2863850"/>
          <p14:tracePt t="23455" x="958850" y="2863850"/>
          <p14:tracePt t="23455" x="952500" y="2863850"/>
          <p14:tracePt t="23455" x="946150" y="2857500"/>
          <p14:tracePt t="23475" x="939800" y="2857500"/>
          <p14:tracePt t="23487" x="933450" y="2857500"/>
          <p14:tracePt t="23504" x="927100" y="2851150"/>
          <p14:tracePt t="23526" x="933450" y="2844800"/>
          <p14:tracePt t="23542" x="939800" y="2838450"/>
          <p14:tracePt t="23559" x="946150" y="2832100"/>
          <p14:tracePt t="23559" x="952500" y="2825750"/>
          <p14:tracePt t="23572" x="958850" y="2825750"/>
          <p14:tracePt t="23572" x="965200" y="2819400"/>
          <p14:tracePt t="23589" x="971550" y="2813050"/>
          <p14:tracePt t="23589" x="984250" y="2813050"/>
          <p14:tracePt t="23606" x="990600" y="2806700"/>
          <p14:tracePt t="23606" x="996950" y="2806700"/>
          <p14:tracePt t="23622" x="1009650" y="2800350"/>
          <p14:tracePt t="23622" x="1041400" y="2800350"/>
          <p14:tracePt t="23641" x="1054100" y="2800350"/>
          <p14:tracePt t="23641" x="1066800" y="2806700"/>
          <p14:tracePt t="23656" x="1079500" y="2806700"/>
          <p14:tracePt t="23656" x="1098550" y="2806700"/>
          <p14:tracePt t="23673" x="1111250" y="2813050"/>
          <p14:tracePt t="23673" x="1130300" y="2819400"/>
          <p14:tracePt t="23673" x="1143000" y="2825750"/>
          <p14:tracePt t="23692" x="1162050" y="2832100"/>
          <p14:tracePt t="23704" x="1181100" y="2832100"/>
          <p14:tracePt t="23704" x="1219200" y="2844800"/>
          <p14:tracePt t="23724" x="1244600" y="2851150"/>
          <p14:tracePt t="23724" x="1263650" y="2851150"/>
          <p14:tracePt t="23740" x="1289050" y="2857500"/>
          <p14:tracePt t="23740" x="1314450" y="2857500"/>
          <p14:tracePt t="23740" x="1339850" y="2857500"/>
          <p14:tracePt t="23759" x="1365250" y="2857500"/>
          <p14:tracePt t="23771" x="1397000" y="2857500"/>
          <p14:tracePt t="23771" x="1473200" y="2851150"/>
          <p14:tracePt t="23792" x="1517650" y="2851150"/>
          <p14:tracePt t="23792" x="1562100" y="2851150"/>
          <p14:tracePt t="23807" x="1612900" y="2844800"/>
          <p14:tracePt t="23807" x="1670050" y="2844800"/>
          <p14:tracePt t="23824" x="1727200" y="2838450"/>
          <p14:tracePt t="23824" x="1790700" y="2832100"/>
          <p14:tracePt t="23840" x="1860550" y="2825750"/>
          <p14:tracePt t="23840" x="1936750" y="2819400"/>
          <p14:tracePt t="23856" x="2006600" y="2813050"/>
          <p14:tracePt t="23856" x="2165350" y="2794000"/>
          <p14:tracePt t="23874" x="2247900" y="2781300"/>
          <p14:tracePt t="23874" x="2330450" y="2774950"/>
          <p14:tracePt t="23890" x="2419350" y="2768600"/>
          <p14:tracePt t="23890" x="2508250" y="2755900"/>
          <p14:tracePt t="23907" x="2597150" y="2749550"/>
          <p14:tracePt t="23907" x="2698750" y="2743200"/>
          <p14:tracePt t="23924" x="2794000" y="2736850"/>
          <p14:tracePt t="23924" x="2990850" y="2730500"/>
          <p14:tracePt t="23940" x="3092450" y="2730500"/>
          <p14:tracePt t="23940" x="3194050" y="2736850"/>
          <p14:tracePt t="23957" x="3295650" y="2743200"/>
          <p14:tracePt t="23957" x="3390900" y="2749550"/>
          <p14:tracePt t="23974" x="3492500" y="2762250"/>
          <p14:tracePt t="23974" x="3587750" y="2774950"/>
          <p14:tracePt t="23991" x="3676650" y="2781300"/>
          <p14:tracePt t="23991" x="3860800" y="2794000"/>
          <p14:tracePt t="24008" x="3949700" y="2800350"/>
          <p14:tracePt t="24008" x="4032250" y="2806700"/>
          <p14:tracePt t="24024" x="4114800" y="2806700"/>
          <p14:tracePt t="24024" x="4191000" y="2806700"/>
          <p14:tracePt t="24041" x="4260850" y="2800350"/>
          <p14:tracePt t="24041" x="4330700" y="2800350"/>
          <p14:tracePt t="24041" x="4394200" y="2800350"/>
          <p14:tracePt t="24060" x="4451350" y="2800350"/>
          <p14:tracePt t="24072" x="4508500" y="2794000"/>
          <p14:tracePt t="24072" x="4603750" y="2800350"/>
          <p14:tracePt t="24091" x="4641850" y="2800350"/>
          <p14:tracePt t="24091" x="4679950" y="2794000"/>
          <p14:tracePt t="24108" x="4718050" y="2794000"/>
          <p14:tracePt t="24108" x="4743450" y="2794000"/>
          <p14:tracePt t="24124" x="4768850" y="2794000"/>
          <p14:tracePt t="24124" x="4794250" y="2794000"/>
          <p14:tracePt t="24124" x="4813300" y="2787650"/>
          <p14:tracePt t="24145" x="4826000" y="2787650"/>
          <p14:tracePt t="24156" x="4838700" y="2787650"/>
          <p14:tracePt t="24156" x="4857750" y="2781300"/>
          <p14:tracePt t="24175" x="4864100" y="2781300"/>
          <p14:tracePt t="24189" x="4857750" y="2768600"/>
          <p14:tracePt t="24211" x="4851400" y="2768600"/>
          <p14:tracePt t="24223" x="4845050" y="2762250"/>
          <p14:tracePt t="24223" x="4832350" y="2755900"/>
          <p14:tracePt t="24241" x="4826000" y="2755900"/>
          <p14:tracePt t="24241" x="4819650" y="2755900"/>
          <p14:tracePt t="24258" x="4813300" y="2749550"/>
          <p14:tracePt t="24258" x="4806950" y="2749550"/>
          <p14:tracePt t="24275" x="4800600" y="2749550"/>
          <p14:tracePt t="24290" x="4787900" y="2743200"/>
          <p14:tracePt t="24306" x="4781550" y="2749550"/>
          <p14:tracePt t="24323" x="4775200" y="2743200"/>
          <p14:tracePt t="24340" x="4768850" y="2749550"/>
          <p14:tracePt t="24383" x="4775200" y="2755900"/>
          <p14:tracePt t="24411" x="4781550" y="2755900"/>
          <p14:tracePt t="24443" x="4775200" y="2762250"/>
          <p14:tracePt t="24479" x="4775200" y="2768600"/>
          <p14:tracePt t="24494" x="4768850" y="2774950"/>
          <p14:tracePt t="24511" x="4762500" y="2781300"/>
          <p14:tracePt t="24526" x="4756150" y="2781300"/>
          <p14:tracePt t="24539" x="4756150" y="2787650"/>
          <p14:tracePt t="24555" x="4749800" y="2787650"/>
          <p14:tracePt t="24570" x="4743450" y="2787650"/>
          <p14:tracePt t="24590" x="4737100" y="2787650"/>
          <p14:tracePt t="24632" x="4730750" y="2794000"/>
          <p14:tracePt t="24718" x="4724400" y="2794000"/>
          <p14:tracePt t="24743" x="4718050" y="2800350"/>
          <p14:tracePt t="24770" x="4711700" y="2806700"/>
          <p14:tracePt t="24786" x="4705350" y="2806700"/>
          <p14:tracePt t="24803" x="4699000" y="2813050"/>
          <p14:tracePt t="24818" x="4699000" y="2819400"/>
          <p14:tracePt t="24847" x="4699000" y="2825750"/>
          <p14:tracePt t="24863" x="4699000" y="2832100"/>
          <p14:tracePt t="24879" x="4692650" y="2838450"/>
          <p14:tracePt t="24890" x="4692650" y="2844800"/>
          <p14:tracePt t="24899" x="4686300" y="2851150"/>
          <p14:tracePt t="24915" x="4679950" y="2863850"/>
          <p14:tracePt t="24925" x="4673600" y="2870200"/>
          <p14:tracePt t="24925" x="4667250" y="2876550"/>
          <p14:tracePt t="24944" x="4660900" y="2889250"/>
          <p14:tracePt t="24944" x="4641850" y="2914650"/>
          <p14:tracePt t="24961" x="4635500" y="2933700"/>
          <p14:tracePt t="24961" x="4622800" y="2946400"/>
          <p14:tracePt t="24977" x="4610100" y="2965450"/>
          <p14:tracePt t="24977" x="4597400" y="2984500"/>
          <p14:tracePt t="24994" x="4584700" y="3003550"/>
          <p14:tracePt t="24994" x="4546600" y="3048000"/>
          <p14:tracePt t="25011" x="4527550" y="3073400"/>
          <p14:tracePt t="25011" x="4502150" y="3098800"/>
          <p14:tracePt t="25028" x="4476750" y="3117850"/>
          <p14:tracePt t="25028" x="4451350" y="3143250"/>
          <p14:tracePt t="25044" x="4419600" y="3168650"/>
          <p14:tracePt t="25044" x="4387850" y="3200400"/>
          <p14:tracePt t="25061" x="4356100" y="3232150"/>
          <p14:tracePt t="25061" x="4318000" y="3263900"/>
          <p14:tracePt t="25061" x="4286250" y="3295650"/>
          <p14:tracePt t="25080" x="4248150" y="3333750"/>
          <p14:tracePt t="25092" x="4210050" y="3371850"/>
          <p14:tracePt t="25092" x="4127500" y="3448050"/>
          <p14:tracePt t="25111" x="4083050" y="3486150"/>
          <p14:tracePt t="25111" x="4038600" y="3524250"/>
          <p14:tracePt t="25129" x="3994150" y="3562350"/>
          <p14:tracePt t="25129" x="3943350" y="3600450"/>
          <p14:tracePt t="25129" x="3892550" y="3632200"/>
          <p14:tracePt t="25147" x="3841750" y="3670300"/>
          <p14:tracePt t="25159" x="3790950" y="3702050"/>
          <p14:tracePt t="25159" x="3689350" y="3771900"/>
          <p14:tracePt t="25180" x="3638550" y="3803650"/>
          <p14:tracePt t="25180" x="3587750" y="3835400"/>
          <p14:tracePt t="25195" x="3536950" y="3867150"/>
          <p14:tracePt t="25195" x="3486150" y="3892550"/>
          <p14:tracePt t="25211" x="3441700" y="3924300"/>
          <p14:tracePt t="25211" x="3390900" y="3949700"/>
          <p14:tracePt t="25228" x="3340100" y="3975100"/>
          <p14:tracePt t="25228" x="3289300" y="4006850"/>
          <p14:tracePt t="25228" x="3244850" y="4025900"/>
          <p14:tracePt t="25247" x="3194050" y="4051300"/>
          <p14:tracePt t="25247" x="3143250" y="4076700"/>
          <p14:tracePt t="25262" x="3092450" y="4102100"/>
          <p14:tracePt t="25262" x="3048000" y="4121150"/>
          <p14:tracePt t="25278" x="2997200" y="4146550"/>
          <p14:tracePt t="25278" x="2946400" y="4165600"/>
          <p14:tracePt t="25295" x="2895600" y="4184650"/>
          <p14:tracePt t="25295" x="2800350" y="4222750"/>
          <p14:tracePt t="25312" x="2749550" y="4241800"/>
          <p14:tracePt t="25312" x="2698750" y="4260850"/>
          <p14:tracePt t="25329" x="2654300" y="4273550"/>
          <p14:tracePt t="25329" x="2609850" y="4286250"/>
          <p14:tracePt t="25346" x="2565400" y="4305300"/>
          <p14:tracePt t="25346" x="2520950" y="4318000"/>
          <p14:tracePt t="25362" x="2476500" y="4330700"/>
          <p14:tracePt t="25362" x="2400300" y="4349750"/>
          <p14:tracePt t="25380" x="2355850" y="4362450"/>
          <p14:tracePt t="25380" x="2324100" y="4375150"/>
          <p14:tracePt t="25396" x="2286000" y="4381500"/>
          <p14:tracePt t="25396" x="2254250" y="4394200"/>
          <p14:tracePt t="25412" x="2216150" y="4406900"/>
          <p14:tracePt t="25412" x="2184400" y="4413250"/>
          <p14:tracePt t="25429" x="2152650" y="4419600"/>
          <p14:tracePt t="25429" x="2120900" y="4425950"/>
          <p14:tracePt t="25429" x="2095500" y="4432300"/>
          <p14:tracePt t="25448" x="2063750" y="4438650"/>
          <p14:tracePt t="25461" x="2038350" y="4445000"/>
          <p14:tracePt t="25461" x="1987550" y="4451350"/>
          <p14:tracePt t="25480" x="1962150" y="4457700"/>
          <p14:tracePt t="25480" x="1943100" y="4457700"/>
          <p14:tracePt t="25496" x="1924050" y="4457700"/>
          <p14:tracePt t="25496" x="1911350" y="4464050"/>
          <p14:tracePt t="25512" x="1892300" y="4464050"/>
          <p14:tracePt t="25512" x="1879600" y="4457700"/>
          <p14:tracePt t="25512" x="1866900" y="4457700"/>
          <p14:tracePt t="25531" x="1860550" y="4451350"/>
          <p14:tracePt t="25544" x="1847850" y="4445000"/>
          <p14:tracePt t="25544" x="1841500" y="4438650"/>
          <p14:tracePt t="25563" x="1835150" y="4432300"/>
          <p14:tracePt t="25563" x="1835150" y="4425950"/>
          <p14:tracePt t="25579" x="1841500" y="4419600"/>
          <p14:tracePt t="25579" x="1841500" y="4413250"/>
          <p14:tracePt t="25596" x="1847850" y="4406900"/>
          <p14:tracePt t="25596" x="1866900" y="4400550"/>
          <p14:tracePt t="25613" x="1879600" y="4400550"/>
          <p14:tracePt t="25613" x="1898650" y="4394200"/>
          <p14:tracePt t="25631" x="1917700" y="4394200"/>
          <p14:tracePt t="25631" x="1943100" y="4394200"/>
          <p14:tracePt t="25646" x="1968500" y="4394200"/>
          <p14:tracePt t="25646" x="2006600" y="4394200"/>
          <p14:tracePt t="25663" x="2038350" y="4394200"/>
          <p14:tracePt t="25663" x="2127250" y="4394200"/>
          <p14:tracePt t="25680" x="2171700" y="4400550"/>
          <p14:tracePt t="25680" x="2228850" y="4394200"/>
          <p14:tracePt t="25697" x="2286000" y="4394200"/>
          <p14:tracePt t="25697" x="2343150" y="4394200"/>
          <p14:tracePt t="25713" x="2406650" y="4394200"/>
          <p14:tracePt t="25713" x="2559050" y="4400550"/>
          <p14:tracePt t="25732" x="2641600" y="4413250"/>
          <p14:tracePt t="25745" x="2730500" y="4432300"/>
          <p14:tracePt t="25745" x="2914650" y="4470400"/>
          <p14:tracePt t="25764" x="3016250" y="4495800"/>
          <p14:tracePt t="25764" x="3111500" y="4514850"/>
          <p14:tracePt t="25780" x="3206750" y="4540250"/>
          <p14:tracePt t="25780" x="3302000" y="4552950"/>
          <p14:tracePt t="25780" x="3397250" y="4572000"/>
          <p14:tracePt t="25799" x="3486150" y="4578350"/>
          <p14:tracePt t="25812" x="3581400" y="4591050"/>
          <p14:tracePt t="25812" x="3759200" y="4603750"/>
          <p14:tracePt t="25832" x="3841750" y="4603750"/>
          <p14:tracePt t="25832" x="3930650" y="4610100"/>
          <p14:tracePt t="25848" x="4013200" y="4610100"/>
          <p14:tracePt t="25848" x="4089400" y="4610100"/>
          <p14:tracePt t="25864" x="4171950" y="4610100"/>
          <p14:tracePt t="25864" x="4241800" y="4610100"/>
          <p14:tracePt t="25880" x="4311650" y="4603750"/>
          <p14:tracePt t="25880" x="4381500" y="4603750"/>
          <p14:tracePt t="25880" x="4445000" y="4597400"/>
          <p14:tracePt t="25900" x="4502150" y="4591050"/>
          <p14:tracePt t="25900" x="4559300" y="4584700"/>
          <p14:tracePt t="25914" x="4616450" y="4578350"/>
          <p14:tracePt t="25914" x="4660900" y="4572000"/>
          <p14:tracePt t="25931" x="4711700" y="4565650"/>
          <p14:tracePt t="25931" x="4756150" y="4559300"/>
          <p14:tracePt t="25947" x="4800600" y="4552950"/>
          <p14:tracePt t="25947" x="4845050" y="4546600"/>
          <p14:tracePt t="25964" x="4889500" y="4540250"/>
          <p14:tracePt t="25964" x="4965700" y="4533900"/>
          <p14:tracePt t="25981" x="5003800" y="4533900"/>
          <p14:tracePt t="25981" x="5041900" y="4527550"/>
          <p14:tracePt t="25997" x="5080000" y="4521200"/>
          <p14:tracePt t="25997" x="5111750" y="4514850"/>
          <p14:tracePt t="26015" x="5143500" y="4514850"/>
          <p14:tracePt t="26015" x="5200650" y="4502150"/>
          <p14:tracePt t="26032" x="5232400" y="4495800"/>
          <p14:tracePt t="26032" x="5257800" y="4489450"/>
          <p14:tracePt t="26048" x="5283200" y="4483100"/>
          <p14:tracePt t="26048" x="5314950" y="4476750"/>
          <p14:tracePt t="26065" x="5346700" y="4470400"/>
          <p14:tracePt t="26065" x="5372100" y="4470400"/>
          <p14:tracePt t="26081" x="5403850" y="4464050"/>
          <p14:tracePt t="26081" x="5441950" y="4457700"/>
          <p14:tracePt t="26081" x="5473700" y="4457700"/>
          <p14:tracePt t="26101" x="5505450" y="4451350"/>
          <p14:tracePt t="26113" x="5543550" y="4445000"/>
          <p14:tracePt t="26113" x="5613400" y="4432300"/>
          <p14:tracePt t="26133" x="5651500" y="4425950"/>
          <p14:tracePt t="26133" x="5689600" y="4419600"/>
          <p14:tracePt t="26148" x="5727700" y="4413250"/>
          <p14:tracePt t="26148" x="5765800" y="4400550"/>
          <p14:tracePt t="26164" x="5810250" y="4394200"/>
          <p14:tracePt t="26164" x="5848350" y="4387850"/>
          <p14:tracePt t="26164" x="5899150" y="4375150"/>
          <p14:tracePt t="26184" x="5943600" y="4368800"/>
          <p14:tracePt t="26196" x="5994400" y="4362450"/>
          <p14:tracePt t="26196" x="6102350" y="4356100"/>
          <p14:tracePt t="26215" x="6153150" y="4356100"/>
          <p14:tracePt t="26215" x="6210300" y="4356100"/>
          <p14:tracePt t="26231" x="6261100" y="4356100"/>
          <p14:tracePt t="26231" x="6318250" y="4356100"/>
          <p14:tracePt t="26249" x="6369050" y="4362450"/>
          <p14:tracePt t="26249" x="6426200" y="4362450"/>
          <p14:tracePt t="26249" x="6483350" y="4362450"/>
          <p14:tracePt t="26268" x="6534150" y="4362450"/>
          <p14:tracePt t="26268" x="6591300" y="4362450"/>
          <p14:tracePt t="26282" x="6648450" y="4362450"/>
          <p14:tracePt t="26282" x="6705600" y="4362450"/>
          <p14:tracePt t="26299" x="6756400" y="4362450"/>
          <p14:tracePt t="26299" x="6813550" y="4362450"/>
          <p14:tracePt t="26316" x="6870700" y="4362450"/>
          <p14:tracePt t="26316" x="6985000" y="4368800"/>
          <p14:tracePt t="26332" x="7042150" y="4375150"/>
          <p14:tracePt t="26332" x="7105650" y="4375150"/>
          <p14:tracePt t="26349" x="7162800" y="4381500"/>
          <p14:tracePt t="26349" x="7219950" y="4381500"/>
          <p14:tracePt t="26365" x="7277100" y="4387850"/>
          <p14:tracePt t="26365" x="7334250" y="4387850"/>
          <p14:tracePt t="26383" x="7391400" y="4387850"/>
          <p14:tracePt t="26383" x="7505700" y="4387850"/>
          <p14:tracePt t="26400" x="7562850" y="4387850"/>
          <p14:tracePt t="26400" x="7613650" y="4387850"/>
          <p14:tracePt t="26416" x="7670800" y="4387850"/>
          <p14:tracePt t="26416" x="7727950" y="4387850"/>
          <p14:tracePt t="26432" x="7785100" y="4387850"/>
          <p14:tracePt t="26432" x="7842250" y="4387850"/>
          <p14:tracePt t="26432" x="7899400" y="4394200"/>
          <p14:tracePt t="26451" x="7956550" y="4394200"/>
          <p14:tracePt t="26464" x="8013700" y="4394200"/>
          <p14:tracePt t="26464" x="8121650" y="4394200"/>
          <p14:tracePt t="26484" x="8178800" y="4394200"/>
          <p14:tracePt t="26484" x="8229600" y="4394200"/>
          <p14:tracePt t="26500" x="8280400" y="4387850"/>
          <p14:tracePt t="26500" x="8324850" y="4387850"/>
          <p14:tracePt t="26515" x="8375650" y="4381500"/>
          <p14:tracePt t="26515" x="8413750" y="4381500"/>
          <p14:tracePt t="26533" x="8458200" y="4381500"/>
          <p14:tracePt t="26533" x="8489950" y="4381500"/>
          <p14:tracePt t="26533" x="8521700" y="4381500"/>
          <p14:tracePt t="26552" x="8553450" y="4381500"/>
          <p14:tracePt t="26564" x="8578850" y="4381500"/>
          <p14:tracePt t="26564" x="8623300" y="4381500"/>
          <p14:tracePt t="26583" x="8642350" y="4381500"/>
          <p14:tracePt t="26583" x="8655050" y="4381500"/>
          <p14:tracePt t="26600" x="8661400" y="4387850"/>
          <p14:tracePt t="26600" x="8674100" y="4394200"/>
          <p14:tracePt t="26617" x="8680450" y="4394200"/>
          <p14:tracePt t="26634" x="8674100" y="4400550"/>
          <p14:tracePt t="26634" x="8667750" y="4406900"/>
          <p14:tracePt t="26650" x="8655050" y="4413250"/>
          <p14:tracePt t="26650" x="8642350" y="4419600"/>
          <p14:tracePt t="26667" x="8629650" y="4419600"/>
          <p14:tracePt t="26667" x="8616950" y="4432300"/>
          <p14:tracePt t="26683" x="8597900" y="4438650"/>
          <p14:tracePt t="26683" x="8547100" y="4451350"/>
          <p14:tracePt t="26700" x="8521700" y="4457700"/>
          <p14:tracePt t="26700" x="8489950" y="4464050"/>
          <p14:tracePt t="26717" x="8458200" y="4470400"/>
          <p14:tracePt t="26717" x="8420100" y="4476750"/>
          <p14:tracePt t="26733" x="8382000" y="4483100"/>
          <p14:tracePt t="26733" x="8343900" y="4495800"/>
          <p14:tracePt t="26733" x="8299450" y="4508500"/>
          <p14:tracePt t="26752" x="8248650" y="4514850"/>
          <p14:tracePt t="26765" x="8197850" y="4527550"/>
          <p14:tracePt t="26765" x="8083550" y="4552950"/>
          <p14:tracePt t="26784" x="8020050" y="4572000"/>
          <p14:tracePt t="26784" x="7956550" y="4584700"/>
          <p14:tracePt t="26801" x="7886700" y="4603750"/>
          <p14:tracePt t="26801" x="7810500" y="4629150"/>
          <p14:tracePt t="26801" x="7734300" y="4648200"/>
          <p14:tracePt t="26820" x="7645400" y="4673600"/>
          <p14:tracePt t="26832" x="7556500" y="4692650"/>
          <p14:tracePt t="26832" x="7461250" y="4718050"/>
          <p14:tracePt t="26832" x="7359650" y="4737100"/>
          <p14:tracePt t="26853" x="7251700" y="4762500"/>
          <p14:tracePt t="26853" x="7137400" y="4781550"/>
          <p14:tracePt t="26868" x="7016750" y="4800600"/>
          <p14:tracePt t="26868" x="6889750" y="4819650"/>
          <p14:tracePt t="26884" x="6756400" y="4845050"/>
          <p14:tracePt t="26884" x="6629400" y="4864100"/>
          <p14:tracePt t="26901" x="6489700" y="4876800"/>
          <p14:tracePt t="26901" x="6356350" y="4895850"/>
          <p14:tracePt t="26901" x="6216650" y="4914900"/>
          <p14:tracePt t="26920" x="6076950" y="4933950"/>
          <p14:tracePt t="26920" x="5937250" y="4946650"/>
          <p14:tracePt t="26934" x="5791200" y="4959350"/>
          <p14:tracePt t="26934" x="5645150" y="4972050"/>
          <p14:tracePt t="26951" x="5499100" y="4984750"/>
          <p14:tracePt t="26951" x="5346700" y="4991100"/>
          <p14:tracePt t="26968" x="5194300" y="4997450"/>
          <p14:tracePt t="26968" x="5041900" y="5003800"/>
          <p14:tracePt t="26985" x="4889500" y="5010150"/>
          <p14:tracePt t="26985" x="4578350" y="5016500"/>
          <p14:tracePt t="27001" x="4425950" y="5022850"/>
          <p14:tracePt t="27001" x="4267200" y="5022850"/>
          <p14:tracePt t="27017" x="4114800" y="5029200"/>
          <p14:tracePt t="27017" x="3968750" y="5035550"/>
          <p14:tracePt t="27035" x="3822700" y="5035550"/>
          <p14:tracePt t="27035" x="3543300" y="5029200"/>
          <p14:tracePt t="27052" x="3416300" y="5022850"/>
          <p14:tracePt t="27052" x="3289300" y="5022850"/>
          <p14:tracePt t="27068" x="3162300" y="5016500"/>
          <p14:tracePt t="27068" x="3035300" y="5010150"/>
          <p14:tracePt t="27085" x="2914650" y="5003800"/>
          <p14:tracePt t="27085" x="2787650" y="5003800"/>
          <p14:tracePt t="27101" x="2673350" y="5003800"/>
          <p14:tracePt t="27101" x="2559050" y="5010150"/>
          <p14:tracePt t="27101" x="2444750" y="5010150"/>
          <p14:tracePt t="27120" x="2336800" y="5010150"/>
          <p14:tracePt t="27120" x="2235200" y="5010150"/>
          <p14:tracePt t="27136" x="2146300" y="5010150"/>
          <p14:tracePt t="27136" x="2051050" y="5003800"/>
          <p14:tracePt t="27152" x="1968500" y="5003800"/>
          <p14:tracePt t="27152" x="1885950" y="4997450"/>
          <p14:tracePt t="27168" x="1803400" y="4991100"/>
          <p14:tracePt t="27168" x="1727200" y="4984750"/>
          <p14:tracePt t="27185" x="1657350" y="4972050"/>
          <p14:tracePt t="27185" x="1587500" y="4965700"/>
          <p14:tracePt t="27185" x="1517650" y="4959350"/>
          <p14:tracePt t="27205" x="1460500" y="4953000"/>
          <p14:tracePt t="27216" x="1397000" y="4953000"/>
          <p14:tracePt t="27216" x="1282700" y="4946650"/>
          <p14:tracePt t="27235" x="1231900" y="4946650"/>
          <p14:tracePt t="27235" x="1187450" y="4946650"/>
          <p14:tracePt t="27252" x="1143000" y="4940300"/>
          <p14:tracePt t="27252" x="1104900" y="4940300"/>
          <p14:tracePt t="27269" x="1066800" y="4940300"/>
          <p14:tracePt t="27269" x="1035050" y="4933950"/>
          <p14:tracePt t="27269" x="1009650" y="4933950"/>
          <p14:tracePt t="27287" x="990600" y="4927600"/>
          <p14:tracePt t="27287" x="971550" y="4921250"/>
          <p14:tracePt t="27302" x="958850" y="4921250"/>
          <p14:tracePt t="27302" x="952500" y="4914900"/>
          <p14:tracePt t="27319" x="946150" y="4908550"/>
          <p14:tracePt t="27334" x="952500" y="4902200"/>
          <p14:tracePt t="27334" x="971550" y="4895850"/>
          <p14:tracePt t="27353" x="984250" y="4895850"/>
          <p14:tracePt t="27353" x="1003300" y="4889500"/>
          <p14:tracePt t="27369" x="1022350" y="4889500"/>
          <p14:tracePt t="27369" x="1047750" y="4895850"/>
          <p14:tracePt t="27386" x="1085850" y="4895850"/>
          <p14:tracePt t="27386" x="1123950" y="4902200"/>
          <p14:tracePt t="27402" x="1168400" y="4908550"/>
          <p14:tracePt t="27402" x="1276350" y="4921250"/>
          <p14:tracePt t="27420" x="1339850" y="4927600"/>
          <p14:tracePt t="27420" x="1409700" y="4933950"/>
          <p14:tracePt t="27436" x="1479550" y="4946650"/>
          <p14:tracePt t="27436" x="1555750" y="4953000"/>
          <p14:tracePt t="27453" x="1638300" y="4953000"/>
          <p14:tracePt t="27453" x="1720850" y="4959350"/>
          <p14:tracePt t="27453" x="1803400" y="4965700"/>
          <p14:tracePt t="27472" x="1892300" y="4965700"/>
          <p14:tracePt t="27484" x="1987550" y="4972050"/>
          <p14:tracePt t="27484" x="2178050" y="4984750"/>
          <p14:tracePt t="27506" x="2273300" y="4991100"/>
          <p14:tracePt t="27506" x="2381250" y="5003800"/>
          <p14:tracePt t="27520" x="2489200" y="5010150"/>
          <p14:tracePt t="27520" x="2597150" y="5022850"/>
          <p14:tracePt t="27536" x="2711450" y="5035550"/>
          <p14:tracePt t="27536" x="2819400" y="5041900"/>
          <p14:tracePt t="27553" x="2933700" y="5048250"/>
          <p14:tracePt t="27553" x="3048000" y="5048250"/>
          <p14:tracePt t="27553" x="3155950" y="5054600"/>
          <p14:tracePt t="27572" x="3270250" y="5054600"/>
          <p14:tracePt t="27584" x="3371850" y="5054600"/>
          <p14:tracePt t="27584" x="3587750" y="5054600"/>
          <p14:tracePt t="27604" x="3695700" y="5054600"/>
          <p14:tracePt t="27604" x="3810000" y="5054600"/>
          <p14:tracePt t="27620" x="3924300" y="5054600"/>
          <p14:tracePt t="27620" x="4038600" y="5054600"/>
          <p14:tracePt t="27620" x="4146550" y="5054600"/>
          <p14:tracePt t="27640" x="4260850" y="5054600"/>
          <p14:tracePt t="27640" x="4375150" y="5054600"/>
          <p14:tracePt t="27654" x="4489450" y="5054600"/>
          <p14:tracePt t="27654" x="4597400" y="5054600"/>
          <p14:tracePt t="27670" x="4705350" y="5054600"/>
          <p14:tracePt t="27670" x="4813300" y="5048250"/>
          <p14:tracePt t="27687" x="4914900" y="5048250"/>
          <p14:tracePt t="27687" x="5016500" y="5041900"/>
          <p14:tracePt t="27705" x="5118100" y="5035550"/>
          <p14:tracePt t="27705" x="5302250" y="5029200"/>
          <p14:tracePt t="27721" x="5384800" y="5022850"/>
          <p14:tracePt t="27721" x="5467350" y="5022850"/>
          <p14:tracePt t="27737" x="5549900" y="5022850"/>
          <p14:tracePt t="27737" x="5619750" y="5016500"/>
          <p14:tracePt t="27754" x="5695950" y="5016500"/>
          <p14:tracePt t="27754" x="5765800" y="5016500"/>
          <p14:tracePt t="27754" x="5829300" y="5010150"/>
          <p14:tracePt t="27773" x="5892800" y="5003800"/>
          <p14:tracePt t="27785" x="5949950" y="5003800"/>
          <p14:tracePt t="27785" x="6057900" y="4984750"/>
          <p14:tracePt t="27805" x="6102350" y="4978400"/>
          <p14:tracePt t="27805" x="6153150" y="4965700"/>
          <p14:tracePt t="27821" x="6191250" y="4953000"/>
          <p14:tracePt t="27821" x="6235700" y="4946650"/>
          <p14:tracePt t="27821" x="6273800" y="4933950"/>
          <p14:tracePt t="27840" x="6305550" y="4914900"/>
          <p14:tracePt t="27852" x="6343650" y="4902200"/>
          <p14:tracePt t="27852" x="6400800" y="4870450"/>
          <p14:tracePt t="27873" x="6432550" y="4857750"/>
          <p14:tracePt t="27873" x="6457950" y="4838700"/>
          <p14:tracePt t="27888" x="6477000" y="4826000"/>
          <p14:tracePt t="27888" x="6496050" y="4819650"/>
          <p14:tracePt t="27905" x="6515100" y="4806950"/>
          <p14:tracePt t="27905" x="6527800" y="4800600"/>
          <p14:tracePt t="27921" x="6540500" y="4794250"/>
          <p14:tracePt t="27921" x="6553200" y="4787900"/>
          <p14:tracePt t="27921" x="6559550" y="4781550"/>
          <p14:tracePt t="27940" x="6559550" y="4775200"/>
          <p14:tracePt t="27953" x="6565900" y="4768850"/>
          <p14:tracePt t="27969" x="6559550" y="4768850"/>
          <p14:tracePt t="27986" x="6553200" y="4768850"/>
          <p14:tracePt t="28002" x="6540500" y="4768850"/>
          <p14:tracePt t="28020" x="6534150" y="4768850"/>
          <p14:tracePt t="28051" x="6527800" y="4762500"/>
          <p14:tracePt t="28080" x="6534150" y="4756150"/>
          <p14:tracePt t="28103" x="6540500" y="4749800"/>
          <p14:tracePt t="28127" x="6546850" y="4743450"/>
          <p14:tracePt t="28140" x="6540500" y="4743450"/>
          <p14:tracePt t="28240" x="6540500" y="4737100"/>
          <p14:tracePt t="28335" x="6546850" y="4730750"/>
          <p14:tracePt t="28396" x="6553200" y="4724400"/>
          <p14:tracePt t="28431" x="6559550" y="4711700"/>
          <p14:tracePt t="28487" x="6559550" y="4705350"/>
          <p14:tracePt t="28523" x="6559550" y="4699000"/>
          <p14:tracePt t="28540" x="6553200" y="4692650"/>
          <p14:tracePt t="28551" x="6553200" y="4686300"/>
          <p14:tracePt t="28560" x="6553200" y="4679950"/>
          <p14:tracePt t="28571" x="6553200" y="4673600"/>
          <p14:tracePt t="28571" x="6553200" y="4667250"/>
          <p14:tracePt t="28571" x="6546850" y="4660900"/>
          <p14:tracePt t="28592" x="6546850" y="4654550"/>
          <p14:tracePt t="28605" x="6546850" y="4648200"/>
          <p14:tracePt t="28605" x="6546850" y="4629150"/>
          <p14:tracePt t="28623" x="6540500" y="4622800"/>
          <p14:tracePt t="28623" x="6540500" y="4616450"/>
          <p14:tracePt t="28623" x="6534150" y="4610100"/>
          <p14:tracePt t="28644" x="6527800" y="4597400"/>
          <p14:tracePt t="28655" x="6527800" y="4591050"/>
          <p14:tracePt t="28655" x="6515100" y="4572000"/>
          <p14:tracePt t="28673" x="6508750" y="4559300"/>
          <p14:tracePt t="28673" x="6508750" y="4546600"/>
          <p14:tracePt t="28690" x="6502400" y="4533900"/>
          <p14:tracePt t="28690" x="6502400" y="4527550"/>
          <p14:tracePt t="28707" x="6502400" y="4514850"/>
          <p14:tracePt t="28707" x="6502400" y="4502150"/>
          <p14:tracePt t="28723" x="6502400" y="4489450"/>
          <p14:tracePt t="28723" x="6515100" y="4470400"/>
          <p14:tracePt t="28740" x="6515100" y="4464050"/>
          <p14:tracePt t="28740" x="6527800" y="4457700"/>
          <p14:tracePt t="28757" x="6534150" y="4451350"/>
          <p14:tracePt t="28757" x="6546850" y="4445000"/>
          <p14:tracePt t="28774" x="6559550" y="4432300"/>
          <p14:tracePt t="28774" x="6572250" y="4432300"/>
          <p14:tracePt t="28774" x="6584950" y="4425950"/>
          <p14:tracePt t="28793" x="6604000" y="4419600"/>
          <p14:tracePt t="28805" x="6616700" y="4419600"/>
          <p14:tracePt t="28805" x="6654800" y="4413250"/>
          <p14:tracePt t="28824" x="6673850" y="4413250"/>
          <p14:tracePt t="28824" x="6686550" y="4413250"/>
          <p14:tracePt t="28841" x="6699250" y="4413250"/>
          <p14:tracePt t="28841" x="6718300" y="4419600"/>
          <p14:tracePt t="28857" x="6724650" y="4419600"/>
          <p14:tracePt t="28857" x="6737350" y="4425950"/>
          <p14:tracePt t="28857" x="6743700" y="4432300"/>
          <p14:tracePt t="28877" x="6743700" y="4438650"/>
          <p14:tracePt t="28889" x="6743700" y="4445000"/>
          <p14:tracePt t="28889" x="6743700" y="4451350"/>
          <p14:tracePt t="28909" x="6737350" y="4457700"/>
          <p14:tracePt t="28909" x="6731000" y="4464050"/>
          <p14:tracePt t="28924" x="6724650" y="4470400"/>
          <p14:tracePt t="28924" x="6718300" y="4476750"/>
          <p14:tracePt t="28941" x="6705600" y="4483100"/>
          <p14:tracePt t="28941" x="6692900" y="4495800"/>
          <p14:tracePt t="28941" x="6686550" y="4502150"/>
          <p14:tracePt t="28960" x="6673850" y="4508500"/>
          <p14:tracePt t="28960" x="6661150" y="4514850"/>
          <p14:tracePt t="28974" x="6648450" y="4527550"/>
          <p14:tracePt t="28974" x="6635750" y="4533900"/>
          <p14:tracePt t="28991" x="6623050" y="4540250"/>
          <p14:tracePt t="28991" x="6610350" y="4552950"/>
          <p14:tracePt t="29008" x="6591300" y="4559300"/>
          <p14:tracePt t="29008" x="6572250" y="4565650"/>
          <p14:tracePt t="29025" x="6546850" y="4578350"/>
          <p14:tracePt t="29025" x="6483350" y="4591050"/>
          <p14:tracePt t="29041" x="6445250" y="4597400"/>
          <p14:tracePt t="29041" x="6400800" y="4603750"/>
          <p14:tracePt t="29059" x="6356350" y="4610100"/>
          <p14:tracePt t="29059" x="6305550" y="4616450"/>
          <p14:tracePt t="29075" x="6254750" y="4622800"/>
          <p14:tracePt t="29075" x="6159500" y="4622800"/>
          <p14:tracePt t="29093" x="6108700" y="4622800"/>
          <p14:tracePt t="29093" x="6064250" y="4616450"/>
          <p14:tracePt t="29109" x="6019800" y="4610100"/>
          <p14:tracePt t="29109" x="5975350" y="4597400"/>
          <p14:tracePt t="29125" x="5930900" y="4578350"/>
          <p14:tracePt t="29125" x="5886450" y="4559300"/>
          <p14:tracePt t="29143" x="5848350" y="4533900"/>
          <p14:tracePt t="29143" x="5803900" y="4508500"/>
          <p14:tracePt t="29143" x="5765800" y="4476750"/>
          <p14:tracePt t="29161" x="5727700" y="4445000"/>
          <p14:tracePt t="29173" x="5702300" y="4406900"/>
          <p14:tracePt t="29173" x="5651500" y="4318000"/>
          <p14:tracePt t="29193" x="5645150" y="4267200"/>
          <p14:tracePt t="29193" x="5638800" y="4216400"/>
          <p14:tracePt t="29209" x="5638800" y="4165600"/>
          <p14:tracePt t="29209" x="5645150" y="4108450"/>
          <p14:tracePt t="29209" x="5664200" y="4051300"/>
          <p14:tracePt t="29228" x="5683250" y="3994150"/>
          <p14:tracePt t="29240" x="5708650" y="3930650"/>
          <p14:tracePt t="29240" x="5746750" y="3873500"/>
          <p14:tracePt t="29240" x="5784850" y="3822700"/>
          <p14:tracePt t="29261" x="5829300" y="3771900"/>
          <p14:tracePt t="29261" x="5880100" y="3721100"/>
          <p14:tracePt t="29275" x="5937250" y="3676650"/>
          <p14:tracePt t="29275" x="5994400" y="3638550"/>
          <p14:tracePt t="29292" x="6064250" y="3613150"/>
          <p14:tracePt t="29292" x="6127750" y="3587750"/>
          <p14:tracePt t="29309" x="6197600" y="3575050"/>
          <p14:tracePt t="29309" x="6267450" y="3568700"/>
          <p14:tracePt t="29309" x="6343650" y="3575050"/>
          <p14:tracePt t="29329" x="6413500" y="3587750"/>
          <p14:tracePt t="29329" x="6489700" y="3606800"/>
          <p14:tracePt t="29343" x="6559550" y="3632200"/>
          <p14:tracePt t="29343" x="6629400" y="3663950"/>
          <p14:tracePt t="29359" x="6699250" y="3695700"/>
          <p14:tracePt t="29359" x="6762750" y="3740150"/>
          <p14:tracePt t="29376" x="6819900" y="3778250"/>
          <p14:tracePt t="29376" x="6927850" y="3860800"/>
          <p14:tracePt t="29393" x="6972300" y="3905250"/>
          <p14:tracePt t="29393" x="7016750" y="3949700"/>
          <p14:tracePt t="29409" x="7048500" y="4000500"/>
          <p14:tracePt t="29409" x="7073900" y="4044950"/>
          <p14:tracePt t="29426" x="7099300" y="4083050"/>
          <p14:tracePt t="29426" x="7112000" y="4127500"/>
          <p14:tracePt t="29443" x="7124700" y="4165600"/>
          <p14:tracePt t="29443" x="7124700" y="4241800"/>
          <p14:tracePt t="29460" x="7112000" y="4273550"/>
          <p14:tracePt t="29460" x="7099300" y="4298950"/>
          <p14:tracePt t="29477" x="7073900" y="4330700"/>
          <p14:tracePt t="29477" x="7048500" y="4356100"/>
          <p14:tracePt t="29493" x="7016750" y="4381500"/>
          <p14:tracePt t="29493" x="6978650" y="4406900"/>
          <p14:tracePt t="29493" x="6934200" y="4425950"/>
          <p14:tracePt t="29512" x="6889750" y="4451350"/>
          <p14:tracePt t="29525" x="6838950" y="4470400"/>
          <p14:tracePt t="29525" x="6743700" y="4502150"/>
          <p14:tracePt t="29546" x="6692900" y="4514850"/>
          <p14:tracePt t="29546" x="6648450" y="4521200"/>
          <p14:tracePt t="29560" x="6604000" y="4533900"/>
          <p14:tracePt t="29560" x="6559550" y="4533900"/>
          <p14:tracePt t="29577" x="6515100" y="4533900"/>
          <p14:tracePt t="29577" x="6477000" y="4533900"/>
          <p14:tracePt t="29594" x="6445250" y="4527550"/>
          <p14:tracePt t="29594" x="6413500" y="4527550"/>
          <p14:tracePt t="29594" x="6381750" y="4514850"/>
          <p14:tracePt t="29612" x="6356350" y="4508500"/>
          <p14:tracePt t="29625" x="6337300" y="4502150"/>
          <p14:tracePt t="29625" x="6311900" y="4483100"/>
          <p14:tracePt t="29645" x="6305550" y="4476750"/>
          <p14:tracePt t="29645" x="6305550" y="4470400"/>
          <p14:tracePt t="29661" x="6305550" y="4464050"/>
          <p14:tracePt t="29661" x="6311900" y="4457700"/>
          <p14:tracePt t="29677" x="6324600" y="4451350"/>
          <p14:tracePt t="29677" x="6350000" y="4445000"/>
          <p14:tracePt t="29694" x="6362700" y="4445000"/>
          <p14:tracePt t="29694" x="6381750" y="4438650"/>
          <p14:tracePt t="29710" x="6400800" y="4438650"/>
          <p14:tracePt t="29710" x="6419850" y="4438650"/>
          <p14:tracePt t="29727" x="6438900" y="4438650"/>
          <p14:tracePt t="29727" x="6464300" y="4438650"/>
          <p14:tracePt t="29744" x="6483350" y="4438650"/>
          <p14:tracePt t="29744" x="6515100" y="4445000"/>
          <p14:tracePt t="29761" x="6534150" y="4451350"/>
          <p14:tracePt t="29761" x="6546850" y="4451350"/>
          <p14:tracePt t="29778" x="6565900" y="4457700"/>
          <p14:tracePt t="29778" x="6578600" y="4464050"/>
          <p14:tracePt t="29794" x="6591300" y="4464050"/>
          <p14:tracePt t="29794" x="6604000" y="4470400"/>
          <p14:tracePt t="29794" x="6616700" y="4476750"/>
          <p14:tracePt t="29813" x="6635750" y="4476750"/>
          <p14:tracePt t="29825" x="6648450" y="4483100"/>
          <p14:tracePt t="29825" x="6667500" y="4489450"/>
          <p14:tracePt t="29845" x="6673850" y="4489450"/>
          <p14:tracePt t="29845" x="6680200" y="4495800"/>
          <p14:tracePt t="29861" x="6686550" y="4502150"/>
          <p14:tracePt t="29876" x="6692900" y="4508500"/>
          <p14:tracePt t="29876" x="6705600" y="4514850"/>
          <p14:tracePt t="29876" x="6718300" y="4514850"/>
          <p14:tracePt t="29897" x="6731000" y="4514850"/>
          <p14:tracePt t="29909" x="6756400" y="4521200"/>
          <p14:tracePt t="29909" x="6819900" y="4521200"/>
          <p14:tracePt t="29928" x="6864350" y="4527550"/>
          <p14:tracePt t="29928" x="6908800" y="4527550"/>
          <p14:tracePt t="29944" x="6965950" y="4527550"/>
          <p14:tracePt t="29944" x="7023100" y="4533900"/>
          <p14:tracePt t="29961" x="7080250" y="4533900"/>
          <p14:tracePt t="29961" x="7150100" y="4540250"/>
          <p14:tracePt t="29978" x="7213600" y="4546600"/>
          <p14:tracePt t="29978" x="7353300" y="4546600"/>
          <p14:tracePt t="29995" x="7423150" y="4546600"/>
          <p14:tracePt t="29995" x="7493000" y="4546600"/>
          <p14:tracePt t="30012" x="7562850" y="4552950"/>
          <p14:tracePt t="30012" x="7632700" y="4552950"/>
          <p14:tracePt t="30028" x="7702550" y="4552950"/>
          <p14:tracePt t="30028" x="7772400" y="4552950"/>
          <p14:tracePt t="30045" x="7842250" y="4546600"/>
          <p14:tracePt t="30045" x="7962900" y="4546600"/>
          <p14:tracePt t="30062" x="8026400" y="4546600"/>
          <p14:tracePt t="30062" x="8083550" y="4540250"/>
          <p14:tracePt t="30078" x="8134350" y="4540250"/>
          <p14:tracePt t="30078" x="8178800" y="4540250"/>
          <p14:tracePt t="30095" x="8223250" y="4540250"/>
          <p14:tracePt t="30095" x="8293100" y="4540250"/>
          <p14:tracePt t="30112" x="8318500" y="4540250"/>
          <p14:tracePt t="30112" x="8343900" y="4540250"/>
          <p14:tracePt t="30129" x="8362950" y="4546600"/>
          <p14:tracePt t="30129" x="8375650" y="4546600"/>
          <p14:tracePt t="30146" x="8382000" y="4552950"/>
          <p14:tracePt t="30160" x="8375650" y="4559300"/>
          <p14:tracePt t="30160" x="8369300" y="4572000"/>
          <p14:tracePt t="30160" x="8350250" y="4578350"/>
          <p14:tracePt t="30182" x="8331200" y="4584700"/>
          <p14:tracePt t="30193" x="8305800" y="4591050"/>
          <p14:tracePt t="30193" x="8242300" y="4610100"/>
          <p14:tracePt t="30212" x="8197850" y="4622800"/>
          <p14:tracePt t="30212" x="8153400" y="4635500"/>
          <p14:tracePt t="30229" x="8102600" y="4641850"/>
          <p14:tracePt t="30229" x="8045450" y="4654550"/>
          <p14:tracePt t="30246" x="7981950" y="4660900"/>
          <p14:tracePt t="30246" x="7912100" y="4673600"/>
          <p14:tracePt t="30246" x="7835900" y="4686300"/>
          <p14:tracePt t="30265" x="7753350" y="4699000"/>
          <p14:tracePt t="30277" x="7658100" y="4705350"/>
          <p14:tracePt t="30277" x="7442200" y="4737100"/>
          <p14:tracePt t="30296" x="7321550" y="4749800"/>
          <p14:tracePt t="30296" x="7194550" y="4768850"/>
          <p14:tracePt t="30312" x="7054850" y="4787900"/>
          <p14:tracePt t="30312" x="6902450" y="4806950"/>
          <p14:tracePt t="30329" x="6750050" y="4826000"/>
          <p14:tracePt t="30329" x="6597650" y="4851400"/>
          <p14:tracePt t="30329" x="6438900" y="4870450"/>
          <p14:tracePt t="30349" x="6273800" y="4895850"/>
          <p14:tracePt t="30349" x="6108700" y="4914900"/>
          <p14:tracePt t="30362" x="5943600" y="4927600"/>
          <p14:tracePt t="30362" x="5778500" y="4946650"/>
          <p14:tracePt t="30380" x="5607050" y="4953000"/>
          <p14:tracePt t="30380" x="5435600" y="4965700"/>
          <p14:tracePt t="30396" x="5264150" y="4972050"/>
          <p14:tracePt t="30396" x="4914900" y="4997450"/>
          <p14:tracePt t="30413" x="4737100" y="5003800"/>
          <p14:tracePt t="30413" x="4565650" y="5016500"/>
          <p14:tracePt t="30430" x="4387850" y="5022850"/>
          <p14:tracePt t="30430" x="4216400" y="5041900"/>
          <p14:tracePt t="30446" x="4051300" y="5054600"/>
          <p14:tracePt t="30446" x="3886200" y="5067300"/>
          <p14:tracePt t="30463" x="3727450" y="5080000"/>
          <p14:tracePt t="30463" x="3575050" y="5086350"/>
          <p14:tracePt t="30481" x="3282950" y="5099050"/>
          <p14:tracePt t="30481" x="3149600" y="5099050"/>
          <p14:tracePt t="30497" x="3016250" y="5099050"/>
          <p14:tracePt t="30497" x="2889250" y="5092700"/>
          <p14:tracePt t="30513" x="2768600" y="5086350"/>
          <p14:tracePt t="30513" x="2654300" y="5080000"/>
          <p14:tracePt t="30530" x="2546350" y="5073650"/>
          <p14:tracePt t="30530" x="2444750" y="5067300"/>
          <p14:tracePt t="30530" x="2349500" y="5060950"/>
          <p14:tracePt t="30549" x="2254250" y="5054600"/>
          <p14:tracePt t="30561" x="2171700" y="5054600"/>
          <p14:tracePt t="30561" x="2019300" y="5060950"/>
          <p14:tracePt t="30581" x="1943100" y="5060950"/>
          <p14:tracePt t="30581" x="1873250" y="5060950"/>
          <p14:tracePt t="30597" x="1809750" y="5060950"/>
          <p14:tracePt t="30597" x="1752600" y="5067300"/>
          <p14:tracePt t="30614" x="1695450" y="5067300"/>
          <p14:tracePt t="30614" x="1644650" y="5067300"/>
          <p14:tracePt t="30614" x="1600200" y="5067300"/>
          <p14:tracePt t="30634" x="1555750" y="5073650"/>
          <p14:tracePt t="30645" x="1517650" y="5073650"/>
          <p14:tracePt t="30645" x="1454150" y="5080000"/>
          <p14:tracePt t="30664" x="1422400" y="5086350"/>
          <p14:tracePt t="30664" x="1397000" y="5086350"/>
          <p14:tracePt t="30681" x="1377950" y="5086350"/>
          <p14:tracePt t="30681" x="1358900" y="5080000"/>
          <p14:tracePt t="30697" x="1339850" y="5080000"/>
          <p14:tracePt t="30697" x="1308100" y="5060950"/>
          <p14:tracePt t="30714" x="1295400" y="5054600"/>
          <p14:tracePt t="30714" x="1282700" y="5041900"/>
          <p14:tracePt t="30731" x="1276350" y="5029200"/>
          <p14:tracePt t="30731" x="1263650" y="5016500"/>
          <p14:tracePt t="30748" x="1257300" y="5003800"/>
          <p14:tracePt t="30748" x="1250950" y="4991100"/>
          <p14:tracePt t="30764" x="1250950" y="4984750"/>
          <p14:tracePt t="30764" x="1250950" y="4965700"/>
          <p14:tracePt t="30781" x="1250950" y="4953000"/>
          <p14:tracePt t="30781" x="1257300" y="4946650"/>
          <p14:tracePt t="30798" x="1257300" y="4940300"/>
          <p14:tracePt t="30798" x="1263650" y="4940300"/>
          <p14:tracePt t="30814" x="1276350" y="4933950"/>
          <p14:tracePt t="30814" x="1282700" y="4933950"/>
          <p14:tracePt t="30814" x="1295400" y="4927600"/>
          <p14:tracePt t="30833" x="1301750" y="4927600"/>
          <p14:tracePt t="30846" x="1320800" y="4927600"/>
          <p14:tracePt t="30846" x="1352550" y="4927600"/>
          <p14:tracePt t="30864" x="1371600" y="4933950"/>
          <p14:tracePt t="30864" x="1390650" y="4927600"/>
          <p14:tracePt t="30881" x="1416050" y="4927600"/>
          <p14:tracePt t="30881" x="1447800" y="4927600"/>
          <p14:tracePt t="30898" x="1479550" y="4927600"/>
          <p14:tracePt t="30898" x="1511300" y="4927600"/>
          <p14:tracePt t="30898" x="1549400" y="4927600"/>
          <p14:tracePt t="30917" x="1587500" y="4927600"/>
          <p14:tracePt t="30929" x="1625600" y="4933950"/>
          <p14:tracePt t="30929" x="1720850" y="4933950"/>
          <p14:tracePt t="30949" x="1765300" y="4933950"/>
          <p14:tracePt t="30949" x="1822450" y="4940300"/>
          <p14:tracePt t="30965" x="1879600" y="4940300"/>
          <p14:tracePt t="30965" x="1936750" y="4946650"/>
          <p14:tracePt t="30965" x="2000250" y="4946650"/>
          <p14:tracePt t="30984" x="2063750" y="4953000"/>
          <p14:tracePt t="30996" x="2133600" y="4953000"/>
          <p14:tracePt t="30996" x="2273300" y="4953000"/>
          <p14:tracePt t="31015" x="2349500" y="4953000"/>
          <p14:tracePt t="31015" x="2432050" y="4953000"/>
          <p14:tracePt t="31031" x="2514600" y="4953000"/>
          <p14:tracePt t="31031" x="2597150" y="4953000"/>
          <p14:tracePt t="31048" x="2692400" y="4953000"/>
          <p14:tracePt t="31048" x="2781300" y="4953000"/>
          <p14:tracePt t="31065" x="2876550" y="4953000"/>
          <p14:tracePt t="31065" x="3073400" y="4953000"/>
          <p14:tracePt t="31082" x="3168650" y="4959350"/>
          <p14:tracePt t="31082" x="3270250" y="4959350"/>
          <p14:tracePt t="31099" x="3365500" y="4959350"/>
          <p14:tracePt t="31099" x="3467100" y="4959350"/>
          <p14:tracePt t="31116" x="3568700" y="4965700"/>
          <p14:tracePt t="31116" x="3771900" y="4978400"/>
          <p14:tracePt t="31134" x="3879850" y="4984750"/>
          <p14:tracePt t="31134" x="3981450" y="4991100"/>
          <p14:tracePt t="31150" x="4089400" y="4997450"/>
          <p14:tracePt t="31150" x="4191000" y="5003800"/>
          <p14:tracePt t="31166" x="4292600" y="5016500"/>
          <p14:tracePt t="31166" x="4394200" y="5016500"/>
          <p14:tracePt t="31182" x="4489450" y="5022850"/>
          <p14:tracePt t="31182" x="4584700" y="5029200"/>
          <p14:tracePt t="31182" x="4679950" y="5029200"/>
          <p14:tracePt t="31202" x="4768850" y="5029200"/>
          <p14:tracePt t="31214" x="4851400" y="5029200"/>
          <p14:tracePt t="31214" x="5016500" y="5029200"/>
          <p14:tracePt t="31233" x="5092700" y="5029200"/>
          <p14:tracePt t="31233" x="5162550" y="5022850"/>
          <p14:tracePt t="31250" x="5232400" y="5022850"/>
          <p14:tracePt t="31250" x="5289550" y="5016500"/>
          <p14:tracePt t="31266" x="5340350" y="5016500"/>
          <p14:tracePt t="31266" x="5391150" y="5010150"/>
          <p14:tracePt t="31266" x="5435600" y="5003800"/>
          <p14:tracePt t="31285" x="5473700" y="5003800"/>
          <p14:tracePt t="31297" x="5505450" y="4997450"/>
          <p14:tracePt t="31297" x="5568950" y="4991100"/>
          <p14:tracePt t="31316" x="5588000" y="4984750"/>
          <p14:tracePt t="31316" x="5613400" y="4978400"/>
          <p14:tracePt t="31333" x="5626100" y="4972050"/>
          <p14:tracePt t="31333" x="5645150" y="4965700"/>
          <p14:tracePt t="31350" x="5651500" y="4959350"/>
          <p14:tracePt t="31350" x="5664200" y="4959350"/>
          <p14:tracePt t="31350" x="5670550" y="4953000"/>
          <p14:tracePt t="31369" x="5664200" y="4946650"/>
          <p14:tracePt t="31404" x="5657850" y="4953000"/>
          <p14:tracePt t="31420" x="5651500" y="4953000"/>
          <p14:tracePt t="31432" x="5645150" y="4959350"/>
          <p14:tracePt t="31448" x="5645150" y="4965700"/>
          <p14:tracePt t="31464" x="5645150" y="4972050"/>
          <p14:tracePt t="31480" x="5645150" y="4978400"/>
          <p14:tracePt t="31516" x="5645150" y="4984750"/>
          <p14:tracePt t="31568" x="5638800" y="4984750"/>
          <p14:tracePt t="31585" x="5632450" y="4991100"/>
          <p14:tracePt t="31593" x="5626100" y="4991100"/>
          <p14:tracePt t="31601" x="5613400" y="4997450"/>
          <p14:tracePt t="31601" x="5600700" y="4997450"/>
          <p14:tracePt t="31617" x="5588000" y="5003800"/>
          <p14:tracePt t="31617" x="5575300" y="5010150"/>
          <p14:tracePt t="31617" x="5556250" y="5016500"/>
          <p14:tracePt t="31637" x="5537200" y="5022850"/>
          <p14:tracePt t="31649" x="5511800" y="5029200"/>
          <p14:tracePt t="31649" x="5492750" y="5035550"/>
          <p14:tracePt t="31649" x="5461000" y="5041900"/>
          <p14:tracePt t="31670" x="5435600" y="5054600"/>
          <p14:tracePt t="31670" x="5403850" y="5060950"/>
          <p14:tracePt t="31684" x="5365750" y="5073650"/>
          <p14:tracePt t="31684" x="5327650" y="5086350"/>
          <p14:tracePt t="31701" x="5283200" y="5092700"/>
          <p14:tracePt t="31701" x="5238750" y="5105400"/>
          <p14:tracePt t="31718" x="5181600" y="5111750"/>
          <p14:tracePt t="31718" x="5060950" y="5124450"/>
          <p14:tracePt t="31735" x="4991100" y="5130800"/>
          <p14:tracePt t="31735" x="4914900" y="5130800"/>
          <p14:tracePt t="31751" x="4838700" y="5124450"/>
          <p14:tracePt t="31751" x="4756150" y="5124450"/>
          <p14:tracePt t="31768" x="4667250" y="5124450"/>
          <p14:tracePt t="31768" x="4578350" y="5118100"/>
          <p14:tracePt t="31785" x="4489450" y="5111750"/>
          <p14:tracePt t="31785" x="4298950" y="5105400"/>
          <p14:tracePt t="31802" x="4210050" y="5099050"/>
          <p14:tracePt t="31802" x="4114800" y="5092700"/>
          <p14:tracePt t="31818" x="4019550" y="5092700"/>
          <p14:tracePt t="31818" x="3930650" y="5086350"/>
          <p14:tracePt t="31835" x="3835400" y="5080000"/>
          <p14:tracePt t="31835" x="3746500" y="5080000"/>
          <p14:tracePt t="31835" x="3657600" y="5073650"/>
          <p14:tracePt t="31854" x="3575050" y="5073650"/>
          <p14:tracePt t="31866" x="3492500" y="5073650"/>
          <p14:tracePt t="31866" x="3333750" y="5067300"/>
          <p14:tracePt t="31885" x="3263900" y="5060950"/>
          <p14:tracePt t="31885" x="3194050" y="5060950"/>
          <p14:tracePt t="31902" x="3130550" y="5060950"/>
          <p14:tracePt t="31902" x="3067050" y="5054600"/>
          <p14:tracePt t="31918" x="3009900" y="5054600"/>
          <p14:tracePt t="31918" x="2952750" y="5054600"/>
          <p14:tracePt t="31918" x="2901950" y="5054600"/>
          <p14:tracePt t="31937" x="2857500" y="5054600"/>
          <p14:tracePt t="31950" x="2819400" y="5054600"/>
          <p14:tracePt t="31950" x="2762250" y="5054600"/>
          <p14:tracePt t="31969" x="2736850" y="5054600"/>
          <p14:tracePt t="31969" x="2724150" y="5054600"/>
          <p14:tracePt t="31985" x="2711450" y="5054600"/>
          <p14:tracePt t="31985" x="2705100" y="5048250"/>
          <p14:tracePt t="32002" x="2711450" y="5041900"/>
          <p14:tracePt t="32017" x="2717800" y="5041900"/>
          <p14:tracePt t="32017" x="2755900" y="5029200"/>
          <p14:tracePt t="32036" x="2774950" y="5022850"/>
          <p14:tracePt t="32036" x="2806700" y="5022850"/>
          <p14:tracePt t="32052" x="2844800" y="5016500"/>
          <p14:tracePt t="32052" x="2882900" y="5010150"/>
          <p14:tracePt t="32070" x="2927350" y="5010150"/>
          <p14:tracePt t="32070" x="2971800" y="5010150"/>
          <p14:tracePt t="32085" x="3016250" y="5010150"/>
          <p14:tracePt t="32085" x="3117850" y="5016500"/>
          <p14:tracePt t="32102" x="3175000" y="5016500"/>
          <p14:tracePt t="32102" x="3225800" y="5022850"/>
          <p14:tracePt t="32119" x="3276600" y="5022850"/>
          <p14:tracePt t="32119" x="3333750" y="5029200"/>
          <p14:tracePt t="32137" x="3390900" y="5029200"/>
          <p14:tracePt t="32137" x="3498850" y="5041900"/>
          <p14:tracePt t="32153" x="3549650" y="5048250"/>
          <p14:tracePt t="32153" x="3600450" y="5054600"/>
          <p14:tracePt t="32170" x="3651250" y="5060950"/>
          <p14:tracePt t="32170" x="3695700" y="5073650"/>
          <p14:tracePt t="32186" x="3746500" y="5080000"/>
          <p14:tracePt t="32186" x="3790950" y="5086350"/>
          <p14:tracePt t="32203" x="3835400" y="5092700"/>
          <p14:tracePt t="32203" x="3873500" y="5092700"/>
          <p14:tracePt t="32203" x="3911600" y="5092700"/>
          <p14:tracePt t="32221" x="3943350" y="5092700"/>
          <p14:tracePt t="32234" x="3975100" y="5092700"/>
          <p14:tracePt t="32234" x="4019550" y="5086350"/>
          <p14:tracePt t="32253" x="4038600" y="5086350"/>
          <p14:tracePt t="32253" x="4057650" y="5080000"/>
          <p14:tracePt t="32270" x="4076700" y="5080000"/>
          <p14:tracePt t="32270" x="4089400" y="5073650"/>
          <p14:tracePt t="32270" x="4102100" y="5073650"/>
          <p14:tracePt t="32289" x="4114800" y="5067300"/>
          <p14:tracePt t="32301" x="4121150" y="5067300"/>
          <p14:tracePt t="32301" x="4133850" y="5067300"/>
          <p14:tracePt t="32301" x="4140200" y="5067300"/>
          <p14:tracePt t="32322" x="4146550" y="5067300"/>
          <p14:tracePt t="32341" x="4146550" y="5073650"/>
          <p14:tracePt t="32364" x="4146550" y="5080000"/>
          <p14:tracePt t="32380" x="4140200" y="5086350"/>
          <p14:tracePt t="32392" x="4140200" y="5092700"/>
          <p14:tracePt t="32409" x="4146550" y="5092700"/>
          <p14:tracePt t="32424" x="4146550" y="5099050"/>
          <p14:tracePt t="32435" x="4159250" y="5099050"/>
          <p14:tracePt t="32435" x="4178300" y="5099050"/>
          <p14:tracePt t="32453" x="4197350" y="5099050"/>
          <p14:tracePt t="32453" x="4216400" y="5105400"/>
          <p14:tracePt t="32471" x="4248150" y="5105400"/>
          <p14:tracePt t="32471" x="4279900" y="5105400"/>
          <p14:tracePt t="32486" x="4318000" y="5105400"/>
          <p14:tracePt t="32486" x="4362450" y="5105400"/>
          <p14:tracePt t="32504" x="4406900" y="5105400"/>
          <p14:tracePt t="32504" x="4521200" y="5105400"/>
          <p14:tracePt t="32521" x="4578350" y="5099050"/>
          <p14:tracePt t="32521" x="4648200" y="5099050"/>
          <p14:tracePt t="32537" x="4711700" y="5099050"/>
          <p14:tracePt t="32537" x="4775200" y="5099050"/>
          <p14:tracePt t="32554" x="4845050" y="5105400"/>
          <p14:tracePt t="32554" x="4914900" y="5105400"/>
          <p14:tracePt t="32554" x="4984750" y="5111750"/>
          <p14:tracePt t="32573" x="5048250" y="5124450"/>
          <p14:tracePt t="32585" x="5118100" y="5130800"/>
          <p14:tracePt t="32585" x="5238750" y="5143500"/>
          <p14:tracePt t="32607" x="5295900" y="5149850"/>
          <p14:tracePt t="32607" x="5346700" y="5149850"/>
          <p14:tracePt t="32622" x="5397500" y="5156200"/>
          <p14:tracePt t="32622" x="5448300" y="5156200"/>
          <p14:tracePt t="32622" x="5492750" y="5156200"/>
          <p14:tracePt t="32640" x="5537200" y="5156200"/>
          <p14:tracePt t="32652" x="5575300" y="5156200"/>
          <p14:tracePt t="32652" x="5613400" y="5149850"/>
          <p14:tracePt t="32652" x="5651500" y="5149850"/>
          <p14:tracePt t="32673" x="5683250" y="5143500"/>
          <p14:tracePt t="32685" x="5708650" y="5143500"/>
          <p14:tracePt t="32685" x="5753100" y="5137150"/>
          <p14:tracePt t="32704" x="5772150" y="5130800"/>
          <p14:tracePt t="32704" x="5784850" y="5130800"/>
          <p14:tracePt t="32721" x="5797550" y="5124450"/>
          <p14:tracePt t="32721" x="5803900" y="5124450"/>
          <p14:tracePt t="32738" x="5816600" y="5124450"/>
          <p14:tracePt t="32738" x="5829300" y="5111750"/>
          <p14:tracePt t="32755" x="5835650" y="5111750"/>
          <p14:tracePt t="32755" x="5842000" y="5105400"/>
          <p14:tracePt t="32771" x="5848350" y="5105400"/>
          <p14:tracePt t="32771" x="5854700" y="5105400"/>
          <p14:tracePt t="32788" x="5861050" y="5105400"/>
          <p14:tracePt t="32802" x="5861050" y="5111750"/>
          <p14:tracePt t="32820" x="5867400" y="5118100"/>
          <p14:tracePt t="32820" x="5867400" y="5124450"/>
          <p14:tracePt t="32838" x="5867400" y="5130800"/>
          <p14:tracePt t="32838" x="5867400" y="5137150"/>
          <p14:tracePt t="32854" x="5873750" y="5143500"/>
          <p14:tracePt t="32869" x="5880100" y="5149850"/>
          <p14:tracePt t="32886" x="5886450" y="5162550"/>
          <p14:tracePt t="32903" x="5892800" y="5162550"/>
          <p14:tracePt t="32920" x="5892800" y="5168900"/>
          <p14:tracePt t="32937" x="5899150" y="5175250"/>
          <p14:tracePt t="32953" x="5892800" y="5181600"/>
          <p14:tracePt t="32973" x="5892800" y="5187950"/>
          <p14:tracePt t="32993" x="5892800" y="5194300"/>
          <p14:tracePt t="33032" x="5892800" y="5200650"/>
          <p14:tracePt t="33049" x="5892800" y="5213350"/>
          <p14:tracePt t="33061" x="5892800" y="5219700"/>
          <p14:tracePt t="33077" x="5892800" y="5226050"/>
          <p14:tracePt t="33093" x="5892800" y="5232400"/>
          <p14:tracePt t="33112" x="5899150" y="5232400"/>
          <p14:tracePt t="33145" x="5899150" y="5226050"/>
          <p14:tracePt t="33161" x="5905500" y="5226050"/>
          <p14:tracePt t="33173" x="5911850" y="5232400"/>
          <p14:tracePt t="33241" x="5911850" y="5238750"/>
          <p14:tracePt t="33257" x="5911850" y="5245100"/>
          <p14:tracePt t="33273" x="5911850" y="5251450"/>
          <p14:tracePt t="33281" x="5918200" y="5257800"/>
          <p14:tracePt t="33293" x="5924550" y="5264150"/>
          <p14:tracePt t="33304" x="5930900" y="5270500"/>
          <p14:tracePt t="33321" x="5937250" y="5276850"/>
          <p14:tracePt t="33321" x="5943600" y="5276850"/>
          <p14:tracePt t="33321" x="5949950" y="5283200"/>
          <p14:tracePt t="33342" x="5956300" y="5283200"/>
          <p14:tracePt t="33342" x="5969000" y="5289550"/>
          <p14:tracePt t="33357" x="5975350" y="5289550"/>
          <p14:tracePt t="33357" x="5988050" y="5295900"/>
          <p14:tracePt t="33373" x="5994400" y="5302250"/>
          <p14:tracePt t="33373" x="6007100" y="5308600"/>
          <p14:tracePt t="33390" x="6019800" y="5308600"/>
          <p14:tracePt t="33390" x="6026150" y="5314950"/>
          <p14:tracePt t="33390" x="6038850" y="5321300"/>
          <p14:tracePt t="33409" x="6045200" y="5327650"/>
          <p14:tracePt t="33409" x="6057900" y="5334000"/>
          <p14:tracePt t="33423" x="6064250" y="5340350"/>
          <p14:tracePt t="33423" x="6070600" y="5346700"/>
          <p14:tracePt t="33440" x="6083300" y="5353050"/>
          <p14:tracePt t="33440" x="6089650" y="5359400"/>
          <p14:tracePt t="33458" x="6096000" y="5359400"/>
          <p14:tracePt t="33458" x="6115050" y="5365750"/>
          <p14:tracePt t="33473" x="6127750" y="5365750"/>
          <p14:tracePt t="33473" x="6134100" y="5365750"/>
          <p14:tracePt t="33490" x="6140450" y="5365750"/>
          <p14:tracePt t="33490" x="6153150" y="5365750"/>
          <p14:tracePt t="33508" x="6159500" y="5365750"/>
          <p14:tracePt t="33508" x="6165850" y="5365750"/>
          <p14:tracePt t="33523" x="6178550" y="5365750"/>
          <p14:tracePt t="33523" x="6191250" y="5365750"/>
          <p14:tracePt t="33541" x="6203950" y="5372100"/>
          <p14:tracePt t="33541" x="6210300" y="5365750"/>
          <p14:tracePt t="33559" x="6223000" y="5365750"/>
          <p14:tracePt t="33559" x="6235700" y="5365750"/>
          <p14:tracePt t="33574" x="6242050" y="5365750"/>
          <p14:tracePt t="33574" x="6254750" y="5365750"/>
          <p14:tracePt t="33574" x="6267450" y="5359400"/>
          <p14:tracePt t="33593" x="6280150" y="5359400"/>
          <p14:tracePt t="33606" x="6299200" y="5359400"/>
          <p14:tracePt t="33606" x="6311900" y="5353050"/>
          <p14:tracePt t="33606" x="6330950" y="5353050"/>
          <p14:tracePt t="33626" x="6350000" y="5353050"/>
          <p14:tracePt t="33626" x="6375400" y="5353050"/>
          <p14:tracePt t="33642" x="6394450" y="5346700"/>
          <p14:tracePt t="33642" x="6413500" y="5353050"/>
          <p14:tracePt t="33657" x="6438900" y="5353050"/>
          <p14:tracePt t="33657" x="6464300" y="5346700"/>
          <p14:tracePt t="33674" x="6483350" y="5346700"/>
          <p14:tracePt t="33674" x="6508750" y="5346700"/>
          <p14:tracePt t="33691" x="6534150" y="5346700"/>
          <p14:tracePt t="33691" x="6553200" y="5346700"/>
          <p14:tracePt t="33691" x="6572250" y="5340350"/>
          <p14:tracePt t="33710" x="6597650" y="5340350"/>
          <p14:tracePt t="33710" x="6616700" y="5340350"/>
          <p14:tracePt t="33724" x="6642100" y="5334000"/>
          <p14:tracePt t="33724" x="6667500" y="5334000"/>
          <p14:tracePt t="33741" x="6692900" y="5334000"/>
          <p14:tracePt t="33741" x="6718300" y="5334000"/>
          <p14:tracePt t="33741" x="6743700" y="5334000"/>
          <p14:tracePt t="33761" x="6769100" y="5340350"/>
          <p14:tracePt t="33761" x="6794500" y="5346700"/>
          <p14:tracePt t="33775" x="6826250" y="5353050"/>
          <p14:tracePt t="33775" x="6851650" y="5365750"/>
          <p14:tracePt t="33792" x="6877050" y="5372100"/>
          <p14:tracePt t="33792" x="6902450" y="5384800"/>
          <p14:tracePt t="33808" x="6921500" y="5391150"/>
          <p14:tracePt t="33808" x="6946900" y="5391150"/>
          <p14:tracePt t="33825" x="6972300" y="5397500"/>
          <p14:tracePt t="33825" x="7016750" y="5397500"/>
          <p14:tracePt t="33842" x="7042150" y="5397500"/>
          <p14:tracePt t="33842" x="7061200" y="5397500"/>
          <p14:tracePt t="33858" x="7086600" y="5397500"/>
          <p14:tracePt t="33858" x="7105650" y="5403850"/>
          <p14:tracePt t="33875" x="7131050" y="5403850"/>
          <p14:tracePt t="33875" x="7150100" y="5410200"/>
          <p14:tracePt t="33875" x="7169150" y="5410200"/>
          <p14:tracePt t="33894" x="7188200" y="5410200"/>
          <p14:tracePt t="33906" x="7200900" y="5416550"/>
          <p14:tracePt t="33906" x="7239000" y="5410200"/>
          <p14:tracePt t="33926" x="7251700" y="5410200"/>
          <p14:tracePt t="33926" x="7264400" y="5403850"/>
          <p14:tracePt t="33942" x="7283450" y="5403850"/>
          <p14:tracePt t="33942" x="7296150" y="5397500"/>
          <p14:tracePt t="33959" x="7315200" y="5397500"/>
          <p14:tracePt t="33959" x="7327900" y="5391150"/>
          <p14:tracePt t="33959" x="7340600" y="5391150"/>
          <p14:tracePt t="33977" x="7359650" y="5391150"/>
          <p14:tracePt t="33990" x="7372350" y="5391150"/>
          <p14:tracePt t="33990" x="7397750" y="5397500"/>
          <p14:tracePt t="34010" x="7410450" y="5397500"/>
          <p14:tracePt t="34010" x="7423150" y="5403850"/>
          <p14:tracePt t="34026" x="7435850" y="5403850"/>
          <p14:tracePt t="34026" x="7448550" y="5403850"/>
          <p14:tracePt t="34042" x="7461250" y="5403850"/>
          <p14:tracePt t="34042" x="7473950" y="5403850"/>
          <p14:tracePt t="34042" x="7486650" y="5403850"/>
          <p14:tracePt t="34061" x="7505700" y="5403850"/>
          <p14:tracePt t="34061" x="7518400" y="5403850"/>
          <p14:tracePt t="34076" x="7531100" y="5403850"/>
          <p14:tracePt t="34076" x="7550150" y="5403850"/>
          <p14:tracePt t="34092" x="7562850" y="5403850"/>
          <p14:tracePt t="34092" x="7581900" y="5410200"/>
          <p14:tracePt t="34109" x="7594600" y="5410200"/>
          <p14:tracePt t="34109" x="7613650" y="5410200"/>
          <p14:tracePt t="34126" x="7626350" y="5416550"/>
          <p14:tracePt t="34126" x="7645400" y="5416550"/>
          <p14:tracePt t="34143" x="7658100" y="5422900"/>
          <p14:tracePt t="34143" x="7664450" y="5429250"/>
          <p14:tracePt t="34159" x="7670800" y="5429250"/>
          <p14:tracePt t="34159" x="7677150" y="5435600"/>
          <p14:tracePt t="34176" x="7670800" y="5441950"/>
          <p14:tracePt t="34249" x="7664450" y="5441950"/>
          <p14:tracePt t="34254" x="7658100" y="5441950"/>
          <p14:tracePt t="34262" x="7651750" y="5448300"/>
          <p14:tracePt t="34274" x="7645400" y="5448300"/>
          <p14:tracePt t="34274" x="7620000" y="5448300"/>
          <p14:tracePt t="34294" x="7600950" y="5448300"/>
          <p14:tracePt t="34294" x="7581900" y="5454650"/>
          <p14:tracePt t="34309" x="7562850" y="5454650"/>
          <p14:tracePt t="34309" x="7543800" y="5454650"/>
          <p14:tracePt t="34326" x="7518400" y="5454650"/>
          <p14:tracePt t="34326" x="7493000" y="5454650"/>
          <p14:tracePt t="34326" x="7467600" y="5454650"/>
          <p14:tracePt t="34346" x="7442200" y="5454650"/>
          <p14:tracePt t="34358" x="7416800" y="5454650"/>
          <p14:tracePt t="34358" x="7359650" y="5454650"/>
          <p14:tracePt t="34377" x="7334250" y="5448300"/>
          <p14:tracePt t="34377" x="7308850" y="5448300"/>
          <p14:tracePt t="34393" x="7283450" y="5441950"/>
          <p14:tracePt t="34393" x="7264400" y="5435600"/>
          <p14:tracePt t="34411" x="7245350" y="5429250"/>
          <p14:tracePt t="34411" x="7226300" y="5422900"/>
          <p14:tracePt t="34411" x="7207250" y="5416550"/>
          <p14:tracePt t="34429" x="7188200" y="5403850"/>
          <p14:tracePt t="34429" x="7175500" y="5397500"/>
          <p14:tracePt t="34444" x="7156450" y="5391150"/>
          <p14:tracePt t="34444" x="7143750" y="5391150"/>
          <p14:tracePt t="34460" x="7131050" y="5378450"/>
          <p14:tracePt t="34460" x="7118350" y="5378450"/>
          <p14:tracePt t="34477" x="7105650" y="5372100"/>
          <p14:tracePt t="34477" x="7073900" y="5365750"/>
          <p14:tracePt t="34494" x="7061200" y="5365750"/>
          <p14:tracePt t="34494" x="7048500" y="5365750"/>
          <p14:tracePt t="34511" x="7029450" y="5365750"/>
          <p14:tracePt t="34511" x="7010400" y="5365750"/>
          <p14:tracePt t="34527" x="6997700" y="5372100"/>
          <p14:tracePt t="34527" x="6972300" y="5372100"/>
          <p14:tracePt t="34544" x="6953250" y="5372100"/>
          <p14:tracePt t="34544" x="6927850" y="5372100"/>
          <p14:tracePt t="34562" x="6870700" y="5378450"/>
          <p14:tracePt t="34562" x="6838950" y="5378450"/>
          <p14:tracePt t="34578" x="6800850" y="5384800"/>
          <p14:tracePt t="34578" x="6762750" y="5384800"/>
          <p14:tracePt t="34594" x="6724650" y="5391150"/>
          <p14:tracePt t="34594" x="6680200" y="5391150"/>
          <p14:tracePt t="34594" x="6635750" y="5397500"/>
          <p14:tracePt t="34613" x="6591300" y="5397500"/>
          <p14:tracePt t="34625" x="6540500" y="5403850"/>
          <p14:tracePt t="34625" x="6483350" y="5410200"/>
          <p14:tracePt t="34625" x="6432550" y="5416550"/>
          <p14:tracePt t="34648" x="6375400" y="5422900"/>
          <p14:tracePt t="34648" x="6311900" y="5435600"/>
          <p14:tracePt t="34661" x="6248400" y="5441950"/>
          <p14:tracePt t="34661" x="6184900" y="5454650"/>
          <p14:tracePt t="34678" x="6115050" y="5467350"/>
          <p14:tracePt t="34678" x="6045200" y="5473700"/>
          <p14:tracePt t="34695" x="5969000" y="5486400"/>
          <p14:tracePt t="34695" x="5892800" y="5492750"/>
          <p14:tracePt t="34695" x="5816600" y="5499100"/>
          <p14:tracePt t="34714" x="5734050" y="5505450"/>
          <p14:tracePt t="34726" x="5651500" y="5518150"/>
          <p14:tracePt t="34726" x="5486400" y="5537200"/>
          <p14:tracePt t="34745" x="5403850" y="5549900"/>
          <p14:tracePt t="34745" x="5314950" y="5568950"/>
          <p14:tracePt t="34761" x="5226050" y="5581650"/>
          <p14:tracePt t="34761" x="5143500" y="5600700"/>
          <p14:tracePt t="34778" x="5060950" y="5619750"/>
          <p14:tracePt t="34778" x="4889500" y="5664200"/>
          <p14:tracePt t="34795" x="4806950" y="5676900"/>
          <p14:tracePt t="34795" x="4724400" y="5689600"/>
          <p14:tracePt t="34811" x="4648200" y="5702300"/>
          <p14:tracePt t="34811" x="4565650" y="5708650"/>
          <p14:tracePt t="34828" x="4489450" y="5715000"/>
          <p14:tracePt t="34828" x="4419600" y="5721350"/>
          <p14:tracePt t="34845" x="4343400" y="5721350"/>
          <p14:tracePt t="34845" x="4203700" y="5721350"/>
          <p14:tracePt t="34862" x="4140200" y="5721350"/>
          <p14:tracePt t="34862" x="4076700" y="5721350"/>
          <p14:tracePt t="34878" x="4019550" y="5721350"/>
          <p14:tracePt t="34878" x="3962400" y="5727700"/>
          <p14:tracePt t="34895" x="3905250" y="5727700"/>
          <p14:tracePt t="34895" x="3848100" y="5727700"/>
          <p14:tracePt t="34895" x="3797300" y="5721350"/>
          <p14:tracePt t="34914" x="3746500" y="5721350"/>
          <p14:tracePt t="34927" x="3695700" y="5715000"/>
          <p14:tracePt t="34927" x="3600450" y="5708650"/>
          <p14:tracePt t="34946" x="3556000" y="5702300"/>
          <p14:tracePt t="34946" x="3511550" y="5695950"/>
          <p14:tracePt t="34962" x="3473450" y="5689600"/>
          <p14:tracePt t="34962" x="3435350" y="5683250"/>
          <p14:tracePt t="34979" x="3403600" y="5676900"/>
          <p14:tracePt t="34979" x="3365500" y="5676900"/>
          <p14:tracePt t="34979" x="3333750" y="5670550"/>
          <p14:tracePt t="34998" x="3308350" y="5664200"/>
          <p14:tracePt t="35010" x="3276600" y="5657850"/>
          <p14:tracePt t="35010" x="3225800" y="5657850"/>
          <p14:tracePt t="35029" x="3200400" y="5657850"/>
          <p14:tracePt t="35029" x="3175000" y="5657850"/>
          <p14:tracePt t="35046" x="3155950" y="5651500"/>
          <p14:tracePt t="35046" x="3136900" y="5651500"/>
          <p14:tracePt t="35063" x="3117850" y="5651500"/>
          <p14:tracePt t="35063" x="3105150" y="5651500"/>
          <p14:tracePt t="35079" x="3086100" y="5651500"/>
          <p14:tracePt t="35079" x="3067050" y="5651500"/>
          <p14:tracePt t="35097" x="3060700" y="5651500"/>
          <p14:tracePt t="35097" x="3054350" y="5651500"/>
          <p14:tracePt t="35113" x="3048000" y="5651500"/>
          <p14:tracePt t="35127" x="3054350" y="5645150"/>
          <p14:tracePt t="35160" x="3060700" y="5645150"/>
          <p14:tracePt t="35177" x="3067050" y="5645150"/>
          <p14:tracePt t="35193" x="3073400" y="5638800"/>
          <p14:tracePt t="35209" x="3079750" y="5638800"/>
          <p14:tracePt t="35229" x="3086100" y="5638800"/>
          <p14:tracePt t="35253" x="3092450" y="5645150"/>
          <p14:tracePt t="35297" x="3098800" y="5638800"/>
          <p14:tracePt t="35373" x="3105150" y="5638800"/>
          <p14:tracePt t="35393" x="3111500" y="5632450"/>
          <p14:tracePt t="35417" x="3117850" y="5632450"/>
          <p14:tracePt t="35441" x="3124200" y="5632450"/>
          <p14:tracePt t="35509" x="3130550" y="5626100"/>
          <p14:tracePt t="35553" x="3136900" y="5619750"/>
          <p14:tracePt t="35581" x="3143250" y="5613400"/>
          <p14:tracePt t="35597" x="3155950" y="5613400"/>
          <p14:tracePt t="35613" x="3162300" y="5607050"/>
          <p14:tracePt t="35629" x="3168650" y="5607050"/>
          <p14:tracePt t="35635" x="3175000" y="5607050"/>
          <p14:tracePt t="35646" x="3187700" y="5607050"/>
          <p14:tracePt t="35646" x="3206750" y="5613400"/>
          <p14:tracePt t="35666" x="3213100" y="5613400"/>
          <p14:tracePt t="35666" x="3225800" y="5613400"/>
          <p14:tracePt t="35683" x="3238500" y="5613400"/>
          <p14:tracePt t="35683" x="3244850" y="5619750"/>
          <p14:tracePt t="35698" x="3251200" y="5619750"/>
          <p14:tracePt t="35698" x="3263900" y="5619750"/>
          <p14:tracePt t="35715" x="3270250" y="5619750"/>
          <p14:tracePt t="35715" x="3276600" y="5619750"/>
          <p14:tracePt t="35715" x="3282950" y="5619750"/>
          <p14:tracePt t="35734" x="3289300" y="5619750"/>
          <p14:tracePt t="35746" x="3295650" y="5613400"/>
          <p14:tracePt t="35763" x="3302000" y="5613400"/>
          <p14:tracePt t="35780" x="3308350" y="5619750"/>
          <p14:tracePt t="35829" x="3314700" y="5619750"/>
          <p14:tracePt t="35989" x="3321050" y="5613400"/>
          <p14:tracePt t="36070" x="3327400" y="5613400"/>
          <p14:tracePt t="36101" x="3333750" y="5607050"/>
          <p14:tracePt t="36121" x="3340100" y="5600700"/>
          <p14:tracePt t="36145" x="3340100" y="5594350"/>
          <p14:tracePt t="36169" x="3346450" y="5588000"/>
          <p14:tracePt t="36181" x="3352800" y="5581650"/>
          <p14:tracePt t="36205" x="3352800" y="5575300"/>
          <p14:tracePt t="36221" x="3359150" y="5575300"/>
          <p14:tracePt t="36233" x="3359150" y="5562600"/>
          <p14:tracePt t="36250" x="3365500" y="5562600"/>
          <p14:tracePt t="36266" x="3365500" y="5556250"/>
          <p14:tracePt t="36289" x="3371850" y="5549900"/>
          <p14:tracePt t="36309" x="3378200" y="5549900"/>
          <p14:tracePt t="36326" x="3384550" y="5543550"/>
          <p14:tracePt t="36341" x="3390900" y="5543550"/>
          <p14:tracePt t="36350" x="3397250" y="5537200"/>
          <p14:tracePt t="36365" x="3403600" y="5537200"/>
          <p14:tracePt t="36382" x="3409950" y="5530850"/>
          <p14:tracePt t="36399" x="3422650" y="5530850"/>
          <p14:tracePt t="36399" x="3429000" y="5524500"/>
          <p14:tracePt t="36418" x="3435350" y="5524500"/>
          <p14:tracePt t="36418" x="3441700" y="5524500"/>
          <p14:tracePt t="36434" x="3448050" y="5518150"/>
          <p14:tracePt t="36434" x="3454400" y="5518150"/>
          <p14:tracePt t="36451" x="3460750" y="5511800"/>
          <p14:tracePt t="36451" x="3467100" y="5511800"/>
          <p14:tracePt t="36467" x="3473450" y="5511800"/>
          <p14:tracePt t="36467" x="3479800" y="5505450"/>
          <p14:tracePt t="36484" x="3486150" y="5505450"/>
          <p14:tracePt t="36484" x="3492500" y="5505450"/>
          <p14:tracePt t="36501" x="3498850" y="5505450"/>
          <p14:tracePt t="36516" x="3505200" y="5505450"/>
          <p14:tracePt t="36516" x="3517900" y="5505450"/>
          <p14:tracePt t="36535" x="3524250" y="5505450"/>
          <p14:tracePt t="36535" x="3530600" y="5505450"/>
          <p14:tracePt t="36551" x="3536950" y="5505450"/>
          <p14:tracePt t="36551" x="3543300" y="5511800"/>
          <p14:tracePt t="36568" x="3556000" y="5511800"/>
          <p14:tracePt t="36568" x="3562350" y="5511800"/>
          <p14:tracePt t="36585" x="3568700" y="5511800"/>
          <p14:tracePt t="36585" x="3581400" y="5505450"/>
          <p14:tracePt t="36602" x="3594100" y="5505450"/>
          <p14:tracePt t="36602" x="3600450" y="5505450"/>
          <p14:tracePt t="36618" x="3606800" y="5499100"/>
          <p14:tracePt t="36618" x="3613150" y="5499100"/>
          <p14:tracePt t="36636" x="3625850" y="5499100"/>
          <p14:tracePt t="36636" x="3632200" y="5492750"/>
          <p14:tracePt t="36636" x="3638550" y="5492750"/>
          <p14:tracePt t="36653" x="3644900" y="5492750"/>
          <p14:tracePt t="36666" x="3651250" y="5486400"/>
          <p14:tracePt t="36666" x="3657600" y="5486400"/>
          <p14:tracePt t="36666" x="3663950" y="5486400"/>
          <p14:tracePt t="36687" x="3670300" y="5480050"/>
          <p14:tracePt t="36700" x="3676650" y="5480050"/>
          <p14:tracePt t="36700" x="3683000" y="5480050"/>
          <p14:tracePt t="36718" x="3689350" y="5480050"/>
          <p14:tracePt t="36733" x="3695700" y="5473700"/>
          <p14:tracePt t="36750" x="3689350" y="5473700"/>
          <p14:tracePt t="36829" x="3689350" y="5467350"/>
          <p14:tracePt t="36849" x="3683000" y="5467350"/>
          <p14:tracePt t="36889" x="3683000" y="5461000"/>
          <p14:tracePt t="36917" x="3676650" y="5454650"/>
          <p14:tracePt t="36949" x="3683000" y="5461000"/>
          <p14:tracePt t="37002" x="3689350" y="5461000"/>
          <p14:tracePt t="37013" x="3695700" y="5461000"/>
          <p14:tracePt t="37029" x="3708400" y="5461000"/>
          <p14:tracePt t="37045" x="3714750" y="5461000"/>
          <p14:tracePt t="37054" x="3721100" y="5461000"/>
          <p14:tracePt t="37070" x="3727450" y="5454650"/>
          <p14:tracePt t="37070" x="3740150" y="5454650"/>
          <p14:tracePt t="37086" x="3746500" y="5448300"/>
          <p14:tracePt t="37086" x="3752850" y="5448300"/>
          <p14:tracePt t="37103" x="3759200" y="5441950"/>
          <p14:tracePt t="37103" x="3765550" y="5441950"/>
          <p14:tracePt t="37119" x="3771900" y="5441950"/>
          <p14:tracePt t="37119" x="3784600" y="5435600"/>
          <p14:tracePt t="37137" x="3790950" y="5435600"/>
          <p14:tracePt t="37137" x="3797300" y="5435600"/>
          <p14:tracePt t="37153" x="3803650" y="5429250"/>
          <p14:tracePt t="37153" x="3810000" y="5429250"/>
          <p14:tracePt t="37170" x="3822700" y="5429250"/>
          <p14:tracePt t="37189" x="3829050" y="5435600"/>
          <p14:tracePt t="37202" x="3835400" y="5441950"/>
          <p14:tracePt t="37226" x="3841750" y="5448300"/>
          <p14:tracePt t="37285" x="3848100" y="5448300"/>
          <p14:tracePt t="37301" x="3854450" y="5448300"/>
          <p14:tracePt t="37313" x="3860800" y="5448300"/>
          <p14:tracePt t="37323" x="3867150" y="5448300"/>
          <p14:tracePt t="37335" x="3873500" y="5448300"/>
          <p14:tracePt t="37353" x="3886200" y="5448300"/>
          <p14:tracePt t="37369" x="3892550" y="5448300"/>
          <p14:tracePt t="37385" x="3898900" y="5448300"/>
          <p14:tracePt t="37385" x="3905250" y="5448300"/>
          <p14:tracePt t="37405" x="3911600" y="5448300"/>
          <p14:tracePt t="37419" x="3917950" y="5448300"/>
          <p14:tracePt t="37419" x="3924300" y="5454650"/>
          <p14:tracePt t="37438" x="3930650" y="5454650"/>
          <p14:tracePt t="37452" x="3937000" y="5454650"/>
          <p14:tracePt t="37469" x="3943350" y="5454650"/>
          <p14:tracePt t="37490" x="3949700" y="5461000"/>
          <p14:tracePt t="37541" x="3956050" y="5461000"/>
          <p14:tracePt t="37577" x="3956050" y="5454650"/>
          <p14:tracePt t="37610" x="3956050" y="5448300"/>
          <p14:tracePt t="37622" x="3962400" y="5441950"/>
          <p14:tracePt t="37646" x="3962400" y="5435600"/>
          <p14:tracePt t="37730" x="3956050" y="5429250"/>
          <p14:tracePt t="37817" x="3949700" y="5429250"/>
          <p14:tracePt t="37862" x="3943350" y="5429250"/>
          <p14:tracePt t="37974" x="3943350" y="5435600"/>
          <p14:tracePt t="37990" x="3943350" y="5441950"/>
          <p14:tracePt t="38006" x="3949700" y="5448300"/>
          <p14:tracePt t="38022" x="3949700" y="5454650"/>
          <p14:tracePt t="38050" x="3949700" y="5461000"/>
          <p14:tracePt t="38222" x="3943350" y="5461000"/>
          <p14:tracePt t="38382" x="3937000" y="5461000"/>
          <p14:tracePt t="38521" x="3930650" y="5461000"/>
          <p14:tracePt t="38574" x="3930650" y="5467350"/>
          <p14:tracePt t="38605" x="3930650" y="5461000"/>
          <p14:tracePt t="38734" x="3930650" y="5467350"/>
          <p14:tracePt t="38754" x="3930650" y="5473700"/>
          <p14:tracePt t="38786" x="3924300" y="5480050"/>
          <p14:tracePt t="38889" x="3917950" y="5486400"/>
          <p14:tracePt t="38926" x="3911600" y="5492750"/>
          <p14:tracePt t="38959" x="3911600" y="5499100"/>
          <p14:tracePt t="38990" x="3905250" y="5499100"/>
          <p14:tracePt t="39025" x="3898900" y="5499100"/>
          <p14:tracePt t="39054" x="3892550" y="5499100"/>
          <p14:tracePt t="39078" x="3886200" y="5492750"/>
          <p14:tracePt t="39094" x="3879850" y="5492750"/>
          <p14:tracePt t="39106" x="3873500" y="5499100"/>
          <p14:tracePt t="39122" x="3867150" y="5492750"/>
          <p14:tracePt t="39138" x="3860800" y="5492750"/>
          <p14:tracePt t="39154" x="3854450" y="5492750"/>
          <p14:tracePt t="39166" x="3848100" y="5486400"/>
          <p14:tracePt t="39182" x="3841750" y="5480050"/>
          <p14:tracePt t="39222" x="3835400" y="5480050"/>
          <p14:tracePt t="39250" x="3835400" y="5473700"/>
          <p14:tracePt t="39294" x="3835400" y="5467350"/>
          <p14:tracePt t="39310" x="3835400" y="5461000"/>
          <p14:tracePt t="39362" x="3829050" y="5454650"/>
          <p14:tracePt t="39386" x="3829050" y="5448300"/>
          <p14:tracePt t="39402" x="3829050" y="5441950"/>
          <p14:tracePt t="39422" x="3829050" y="5435600"/>
          <p14:tracePt t="39466" x="3822700" y="5435600"/>
          <p14:tracePt t="39498" x="3816350" y="5429250"/>
          <p14:tracePt t="39514" x="3810000" y="5429250"/>
          <p14:tracePt t="39534" x="3803650" y="5435600"/>
          <p14:tracePt t="39558" x="3797300" y="5435600"/>
          <p14:tracePt t="39586" x="3797300" y="5429250"/>
          <p14:tracePt t="39662" x="3790950" y="5422900"/>
          <p14:tracePt t="39702" x="3784600" y="5429250"/>
          <p14:tracePt t="40074" x="3778250" y="5435600"/>
          <p14:tracePt t="40302" x="3771900" y="5435600"/>
          <p14:tracePt t="40346" x="3771900" y="5441950"/>
          <p14:tracePt t="40390" x="3771900" y="5448300"/>
          <p14:tracePt t="40494" x="3771900" y="5454650"/>
          <p14:tracePt t="40518" x="3765550" y="5461000"/>
          <p14:tracePt t="40622" x="3765550" y="5467350"/>
          <p14:tracePt t="40714" x="3765550" y="5473700"/>
          <p14:tracePt t="40759" x="3759200" y="5480050"/>
          <p14:tracePt t="40795" x="3759200" y="5486400"/>
          <p14:tracePt t="40946" x="3759200" y="5492750"/>
          <p14:tracePt t="41083" x="3752850" y="5499100"/>
          <p14:tracePt t="41110" x="3746500" y="5505450"/>
          <p14:tracePt t="41255" x="3746500" y="5499100"/>
          <p14:tracePt t="41359" x="3746500" y="5505450"/>
          <p14:tracePt t="41462" x="3746500" y="5511800"/>
          <p14:tracePt t="41530" x="3746500" y="5518150"/>
          <p14:tracePt t="41555" x="3746500" y="5524500"/>
          <p14:tracePt t="41582" x="3746500" y="5530850"/>
          <p14:tracePt t="41598" x="3746500" y="5537200"/>
          <p14:tracePt t="41615" x="3746500" y="5543550"/>
          <p14:tracePt t="41622" x="3746500" y="5549900"/>
          <p14:tracePt t="41636" x="3746500" y="5562600"/>
          <p14:tracePt t="41666" x="3746500" y="5568950"/>
          <p14:tracePt t="41702" x="3746500" y="5575300"/>
          <p14:tracePt t="41719" x="3746500" y="5581650"/>
          <p14:tracePt t="41735" x="3752850" y="5588000"/>
          <p14:tracePt t="41746" x="3759200" y="5594350"/>
          <p14:tracePt t="41763" x="3765550" y="5600700"/>
          <p14:tracePt t="41787" x="3771900" y="5600700"/>
          <p14:tracePt t="41807" x="3778250" y="5600700"/>
          <p14:tracePt t="41839" x="3784600" y="5600700"/>
          <p14:tracePt t="41855" x="3790950" y="5607050"/>
          <p14:tracePt t="41866" x="3803650" y="5607050"/>
          <p14:tracePt t="41883" x="3810000" y="5607050"/>
          <p14:tracePt t="41898" x="3816350" y="5607050"/>
          <p14:tracePt t="41914" x="3822700" y="5607050"/>
          <p14:tracePt t="41927" x="3829050" y="5607050"/>
          <p14:tracePt t="41943" x="3835400" y="5600700"/>
          <p14:tracePt t="41975" x="3841750" y="5600700"/>
          <p14:tracePt t="41987" x="3848100" y="5594350"/>
          <p14:tracePt t="42003" x="3854450" y="5594350"/>
          <p14:tracePt t="42018" x="3860800" y="5594350"/>
          <p14:tracePt t="42034" x="3867150" y="5594350"/>
          <p14:tracePt t="42046" x="3879850" y="5594350"/>
          <p14:tracePt t="42063" x="3886200" y="5594350"/>
          <p14:tracePt t="42078" x="3892550" y="5594350"/>
          <p14:tracePt t="42094" x="3898900" y="5600700"/>
          <p14:tracePt t="42106" x="3905250" y="5600700"/>
          <p14:tracePt t="42123" x="3905250" y="5594350"/>
          <p14:tracePt t="42139" x="3911600" y="5594350"/>
          <p14:tracePt t="42155" x="3917950" y="5594350"/>
          <p14:tracePt t="42169" x="3924300" y="5594350"/>
          <p14:tracePt t="42185" x="3924300" y="5588000"/>
          <p14:tracePt t="42202" x="3930650" y="5581650"/>
          <p14:tracePt t="42219" x="3937000" y="5575300"/>
          <p14:tracePt t="42236" x="3943350" y="5568950"/>
          <p14:tracePt t="42252" x="3949700" y="5568950"/>
          <p14:tracePt t="42269" x="3956050" y="5562600"/>
          <p14:tracePt t="42269" x="3968750" y="5562600"/>
          <p14:tracePt t="42288" x="3975100" y="5562600"/>
          <p14:tracePt t="42303" x="3981450" y="5568950"/>
          <p14:tracePt t="42303" x="3987800" y="5575300"/>
          <p14:tracePt t="42321" x="3994150" y="5581650"/>
          <p14:tracePt t="42321" x="4000500" y="5588000"/>
          <p14:tracePt t="42338" x="4006850" y="5594350"/>
          <p14:tracePt t="42338" x="4025900" y="5607050"/>
          <p14:tracePt t="42355" x="4032250" y="5607050"/>
          <p14:tracePt t="42355" x="4038600" y="5613400"/>
          <p14:tracePt t="42372" x="4044950" y="5613400"/>
          <p14:tracePt t="42372" x="4051300" y="5613400"/>
          <p14:tracePt t="42388" x="4064000" y="5613400"/>
          <p14:tracePt t="42407" x="4070350" y="5613400"/>
          <p14:tracePt t="42424" x="4070350" y="5607050"/>
          <p14:tracePt t="42440" x="4076700" y="5600700"/>
          <p14:tracePt t="42455" x="4076700" y="5594350"/>
          <p14:tracePt t="42470" x="4083050" y="5588000"/>
          <p14:tracePt t="42470" x="4089400" y="5581650"/>
          <p14:tracePt t="42488" x="4095750" y="5575300"/>
          <p14:tracePt t="42503" x="4102100" y="5568950"/>
          <p14:tracePt t="42520" x="4108450" y="5562600"/>
          <p14:tracePt t="42537" x="4114800" y="5562600"/>
          <p14:tracePt t="42553" x="4114800" y="5556250"/>
          <p14:tracePt t="42570" x="4121150" y="5549900"/>
          <p14:tracePt t="42587" x="4127500" y="5543550"/>
          <p14:tracePt t="42603" x="4127500" y="5530850"/>
          <p14:tracePt t="42620" x="4133850" y="5524500"/>
          <p14:tracePt t="42620" x="4133850" y="5518150"/>
          <p14:tracePt t="42640" x="4133850" y="5511800"/>
          <p14:tracePt t="42640" x="4133850" y="5492750"/>
          <p14:tracePt t="42656" x="4133850" y="5480050"/>
          <p14:tracePt t="42656" x="4133850" y="5467350"/>
          <p14:tracePt t="42672" x="4133850" y="5448300"/>
          <p14:tracePt t="42672" x="4133850" y="5435600"/>
          <p14:tracePt t="42689" x="4127500" y="5416550"/>
          <p14:tracePt t="42689" x="4127500" y="5391150"/>
          <p14:tracePt t="42689" x="4127500" y="5372100"/>
          <p14:tracePt t="42709" x="4121150" y="5353050"/>
          <p14:tracePt t="42720" x="4121150" y="5340350"/>
          <p14:tracePt t="42720" x="4121150" y="5308600"/>
          <p14:tracePt t="42739" x="4114800" y="5295900"/>
          <p14:tracePt t="42739" x="4114800" y="5289550"/>
          <p14:tracePt t="42756" x="4108450" y="5283200"/>
          <p14:tracePt t="42771" x="4108450" y="5276850"/>
          <p14:tracePt t="42788" x="4102100" y="5276850"/>
          <p14:tracePt t="42804" x="4089400" y="5264150"/>
          <p14:tracePt t="42804" x="4083050" y="5251450"/>
          <p14:tracePt t="42824" x="4083050" y="5238750"/>
          <p14:tracePt t="42824" x="4076700" y="5232400"/>
          <p14:tracePt t="42839" x="4070350" y="5226050"/>
          <p14:tracePt t="42839" x="4070350" y="5219700"/>
          <p14:tracePt t="42857" x="4064000" y="5219700"/>
          <p14:tracePt t="42857" x="4057650" y="5219700"/>
          <p14:tracePt t="42874" x="4051300" y="5219700"/>
          <p14:tracePt t="42888" x="4044950" y="5226050"/>
          <p14:tracePt t="42888" x="4038600" y="5232400"/>
          <p14:tracePt t="42907" x="4032250" y="5238750"/>
          <p14:tracePt t="42921" x="4032250" y="5245100"/>
          <p14:tracePt t="42947" x="4025900" y="5251450"/>
          <p14:tracePt t="42970" x="4032250" y="5251450"/>
          <p14:tracePt t="42987" x="4032250" y="5264150"/>
          <p14:tracePt t="43010" x="4038600" y="5264150"/>
          <p14:tracePt t="43023" x="4044950" y="5264150"/>
          <p14:tracePt t="43038" x="4051300" y="5264150"/>
          <p14:tracePt t="43054" x="4057650" y="5257800"/>
          <p14:tracePt t="43067" x="4064000" y="5257800"/>
          <p14:tracePt t="43083" x="4076700" y="5251450"/>
          <p14:tracePt t="43099" x="4083050" y="5251450"/>
          <p14:tracePt t="43108" x="4089400" y="5245100"/>
          <p14:tracePt t="43108" x="4095750" y="5245100"/>
          <p14:tracePt t="43124" x="4102100" y="5245100"/>
          <p14:tracePt t="43124" x="4108450" y="5238750"/>
          <p14:tracePt t="43124" x="4114800" y="5238750"/>
          <p14:tracePt t="43143" x="4121150" y="5232400"/>
          <p14:tracePt t="43155" x="4127500" y="5232400"/>
          <p14:tracePt t="43155" x="4133850" y="5232400"/>
          <p14:tracePt t="43155" x="4140200" y="5226050"/>
          <p14:tracePt t="43176" x="4140200" y="5219700"/>
          <p14:tracePt t="43176" x="4146550" y="5219700"/>
          <p14:tracePt t="43191" x="4152900" y="5219700"/>
          <p14:tracePt t="43206" x="4159250" y="5207000"/>
          <p14:tracePt t="43206" x="4165600" y="5207000"/>
          <p14:tracePt t="43224" x="4171950" y="5200650"/>
          <p14:tracePt t="43239" x="4171950" y="5194300"/>
          <p14:tracePt t="43239" x="4178300" y="518795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9460</TotalTime>
  <Words>1761</Words>
  <Application>Microsoft Office PowerPoint</Application>
  <PresentationFormat>画面に合わせる (4:3)</PresentationFormat>
  <Paragraphs>119</Paragraphs>
  <Slides>9</Slides>
  <Notes>9</Notes>
  <HiddenSlides>0</HiddenSlides>
  <MMClips>9</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ＭＳ Ｐゴシック</vt:lpstr>
      <vt:lpstr>ＭＳ Ｐ明朝</vt:lpstr>
      <vt:lpstr>Arial</vt:lpstr>
      <vt:lpstr>Calibri</vt:lpstr>
      <vt:lpstr>Times New Roman</vt:lpstr>
      <vt:lpstr>Office テーマ</vt:lpstr>
      <vt:lpstr>実験を始める前に</vt:lpstr>
      <vt:lpstr>実験計画と統計解析の手順</vt:lpstr>
      <vt:lpstr>実験を始める前にすること</vt:lpstr>
      <vt:lpstr>要因を分類する</vt:lpstr>
      <vt:lpstr>実験の目的と制御因子</vt:lpstr>
      <vt:lpstr>制御因子に交互作用のある因子</vt:lpstr>
      <vt:lpstr>標示因子</vt:lpstr>
      <vt:lpstr>ブロック因子と層別因子</vt:lpstr>
      <vt:lpstr>因子の分類（予習問題）</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183</cp:revision>
  <dcterms:created xsi:type="dcterms:W3CDTF">2002-05-14T06:24:18Z</dcterms:created>
  <dcterms:modified xsi:type="dcterms:W3CDTF">2014-01-12T00:37:21Z</dcterms:modified>
</cp:coreProperties>
</file>