
<file path=[Content_Types].xml><?xml version="1.0" encoding="utf-8"?>
<Types xmlns="http://schemas.openxmlformats.org/package/2006/content-types">
  <Default Extension="png" ContentType="image/png"/>
  <Default Extension="bin" ContentType="application/vnd.openxmlformats-officedocument.oleObject"/>
  <Default Extension="wma" ContentType="audio/x-ms-wma"/>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592" r:id="rId2"/>
    <p:sldId id="593" r:id="rId3"/>
    <p:sldId id="596" r:id="rId4"/>
    <p:sldId id="597" r:id="rId5"/>
    <p:sldId id="598" r:id="rId6"/>
    <p:sldId id="599" r:id="rId7"/>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3333CC"/>
    <a:srgbClr val="33CC33"/>
    <a:srgbClr val="000000"/>
    <a:srgbClr val="FF3300"/>
    <a:srgbClr val="FF0000"/>
    <a:srgbClr val="FF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67227" autoAdjust="0"/>
  </p:normalViewPr>
  <p:slideViewPr>
    <p:cSldViewPr>
      <p:cViewPr varScale="1">
        <p:scale>
          <a:sx n="52" d="100"/>
          <a:sy n="52" d="100"/>
        </p:scale>
        <p:origin x="170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 Id="rId4"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361597B-6B15-46C3-8D5F-D6E505FF37B8}" type="slidenum">
              <a:rPr lang="en-US" altLang="ja-JP"/>
              <a:pPr/>
              <a:t>‹#›</a:t>
            </a:fld>
            <a:endParaRPr lang="en-US" altLang="ja-JP"/>
          </a:p>
        </p:txBody>
      </p:sp>
    </p:spTree>
    <p:extLst>
      <p:ext uri="{BB962C8B-B14F-4D97-AF65-F5344CB8AC3E}">
        <p14:creationId xmlns:p14="http://schemas.microsoft.com/office/powerpoint/2010/main" val="2180945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4B36D9D-7765-4356-B09F-5E978F82B247}" type="slidenum">
              <a:rPr lang="en-US" altLang="ja-JP"/>
              <a:pPr/>
              <a:t>‹#›</a:t>
            </a:fld>
            <a:endParaRPr lang="en-US" altLang="ja-JP"/>
          </a:p>
        </p:txBody>
      </p:sp>
    </p:spTree>
    <p:extLst>
      <p:ext uri="{BB962C8B-B14F-4D97-AF65-F5344CB8AC3E}">
        <p14:creationId xmlns:p14="http://schemas.microsoft.com/office/powerpoint/2010/main" val="16275566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プリント「生物統計学＿第７回カイ二乗分布，Ｆ分布とその応用</a:t>
            </a:r>
            <a:r>
              <a:rPr kumimoji="1" lang="en-US" altLang="ja-JP" dirty="0" smtClean="0"/>
              <a:t>2013</a:t>
            </a:r>
            <a:r>
              <a:rPr kumimoji="1" lang="ja-JP" altLang="en-US" dirty="0" smtClean="0"/>
              <a:t>」</a:t>
            </a:r>
            <a:r>
              <a:rPr kumimoji="1" lang="en-US" altLang="ja-JP" dirty="0" smtClean="0"/>
              <a:t>P</a:t>
            </a:r>
            <a:r>
              <a:rPr kumimoji="1" lang="ja-JP" altLang="en-US" dirty="0" smtClean="0"/>
              <a:t>１以降を予習しながら空所を埋めていきましょう．</a:t>
            </a:r>
            <a:endParaRPr kumimoji="1" lang="en-US" altLang="ja-JP" dirty="0" smtClean="0"/>
          </a:p>
          <a:p>
            <a:r>
              <a:rPr kumimoji="1" lang="ja-JP" altLang="en-US" sz="1200" kern="1200" dirty="0" smtClean="0">
                <a:solidFill>
                  <a:schemeClr val="tx1"/>
                </a:solidFill>
                <a:effectLst/>
                <a:latin typeface="Times New Roman" pitchFamily="18" charset="0"/>
                <a:ea typeface="ＭＳ Ｐ明朝" charset="-128"/>
                <a:cs typeface="+mn-cs"/>
              </a:rPr>
              <a:t>前回は平均に関する区間推定，検定を</a:t>
            </a:r>
            <a:r>
              <a:rPr kumimoji="1" lang="ja-JP" altLang="en-US" sz="1200" kern="1200" dirty="0" err="1" smtClean="0">
                <a:solidFill>
                  <a:schemeClr val="tx1"/>
                </a:solidFill>
                <a:effectLst/>
                <a:latin typeface="Times New Roman" pitchFamily="18" charset="0"/>
                <a:ea typeface="ＭＳ Ｐ明朝" charset="-128"/>
                <a:cs typeface="+mn-cs"/>
              </a:rPr>
              <a:t>ｔ</a:t>
            </a:r>
            <a:r>
              <a:rPr kumimoji="1" lang="ja-JP" altLang="en-US" sz="1200" kern="1200" dirty="0" smtClean="0">
                <a:solidFill>
                  <a:schemeClr val="tx1"/>
                </a:solidFill>
                <a:effectLst/>
                <a:latin typeface="Times New Roman" pitchFamily="18" charset="0"/>
                <a:ea typeface="ＭＳ Ｐ明朝" charset="-128"/>
                <a:cs typeface="+mn-cs"/>
              </a:rPr>
              <a:t>分布という確率分布に基づいて学びました．平均以外の母数，すなわち分散，標準偏差なども区間推定，検定をすることができます．今回の授業ではばらつきを表す分散，標準偏差を区間推定，検定する方法を学びます．</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母分散に関する検定と推定を行うときはカイ二乗分布（χ</a:t>
            </a:r>
            <a:r>
              <a:rPr kumimoji="1" lang="en-US" altLang="ja-JP" sz="1200" kern="1200" baseline="30000" dirty="0" smtClean="0">
                <a:solidFill>
                  <a:schemeClr val="tx1"/>
                </a:solidFill>
                <a:effectLst/>
                <a:latin typeface="Times New Roman" pitchFamily="18" charset="0"/>
                <a:ea typeface="ＭＳ Ｐ明朝" charset="-128"/>
                <a:cs typeface="+mn-cs"/>
              </a:rPr>
              <a:t>2</a:t>
            </a:r>
            <a:r>
              <a:rPr kumimoji="1" lang="ja-JP" altLang="ja-JP" sz="1200" kern="1200" dirty="0" smtClean="0">
                <a:solidFill>
                  <a:schemeClr val="tx1"/>
                </a:solidFill>
                <a:effectLst/>
                <a:latin typeface="Times New Roman" pitchFamily="18" charset="0"/>
                <a:ea typeface="ＭＳ Ｐ明朝" charset="-128"/>
                <a:cs typeface="+mn-cs"/>
              </a:rPr>
              <a:t>分布）を用い</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カイ二乗分布とは正規分布する母集団の母分散が既知のときの標本分散に関する分布で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カイ二乗分布は自由度（</a:t>
            </a:r>
            <a:r>
              <a:rPr kumimoji="1" lang="en-US" altLang="ja-JP" sz="1200" kern="1200" dirty="0" smtClean="0">
                <a:solidFill>
                  <a:schemeClr val="tx1"/>
                </a:solidFill>
                <a:effectLst/>
                <a:latin typeface="Times New Roman" pitchFamily="18" charset="0"/>
                <a:ea typeface="ＭＳ Ｐ明朝" charset="-128"/>
                <a:cs typeface="+mn-cs"/>
              </a:rPr>
              <a:t>=</a:t>
            </a:r>
            <a:r>
              <a:rPr kumimoji="1" lang="ja-JP" altLang="ja-JP" sz="1200" kern="1200" dirty="0" smtClean="0">
                <a:solidFill>
                  <a:schemeClr val="tx1"/>
                </a:solidFill>
                <a:effectLst/>
                <a:latin typeface="Times New Roman" pitchFamily="18" charset="0"/>
                <a:ea typeface="ＭＳ Ｐ明朝" charset="-128"/>
                <a:cs typeface="+mn-cs"/>
              </a:rPr>
              <a:t>標本数</a:t>
            </a:r>
            <a:r>
              <a:rPr kumimoji="1" lang="en-US" altLang="ja-JP" sz="1200" kern="1200" dirty="0" smtClean="0">
                <a:solidFill>
                  <a:schemeClr val="tx1"/>
                </a:solidFill>
                <a:effectLst/>
                <a:latin typeface="Times New Roman" pitchFamily="18" charset="0"/>
                <a:ea typeface="ＭＳ Ｐ明朝" charset="-128"/>
                <a:cs typeface="+mn-cs"/>
              </a:rPr>
              <a:t>-1</a:t>
            </a:r>
            <a:r>
              <a:rPr kumimoji="1" lang="ja-JP" altLang="ja-JP" sz="1200" kern="1200" dirty="0" smtClean="0">
                <a:solidFill>
                  <a:schemeClr val="tx1"/>
                </a:solidFill>
                <a:effectLst/>
                <a:latin typeface="Times New Roman" pitchFamily="18" charset="0"/>
                <a:ea typeface="ＭＳ Ｐ明朝" charset="-128"/>
                <a:cs typeface="+mn-cs"/>
              </a:rPr>
              <a:t>）だけで決まり，σは関与しない</a:t>
            </a:r>
            <a:r>
              <a:rPr kumimoji="1" lang="ja-JP" altLang="en-US" sz="1200" kern="1200" dirty="0" smtClean="0">
                <a:solidFill>
                  <a:schemeClr val="tx1"/>
                </a:solidFill>
                <a:effectLst/>
                <a:latin typeface="Times New Roman" pitchFamily="18" charset="0"/>
                <a:ea typeface="ＭＳ Ｐ明朝" charset="-128"/>
                <a:cs typeface="+mn-cs"/>
              </a:rPr>
              <a:t>ことがわかっています</a:t>
            </a:r>
            <a:r>
              <a:rPr kumimoji="1" lang="ja-JP" altLang="ja-JP" sz="1200" kern="1200" dirty="0" smtClean="0">
                <a:solidFill>
                  <a:schemeClr val="tx1"/>
                </a:solidFill>
                <a:effectLst/>
                <a:latin typeface="Times New Roman" pitchFamily="18" charset="0"/>
                <a:ea typeface="ＭＳ Ｐ明朝" charset="-128"/>
                <a:cs typeface="+mn-cs"/>
              </a:rPr>
              <a:t>．</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なおここでは今述べた難しいことはここでは覚える必要はありません．分散，標準偏差の推定，検定に必要な</a:t>
            </a:r>
            <a:r>
              <a:rPr kumimoji="1" lang="ja-JP" altLang="ja-JP" sz="1200" kern="1200" dirty="0" smtClean="0">
                <a:solidFill>
                  <a:schemeClr val="tx1"/>
                </a:solidFill>
                <a:effectLst/>
                <a:latin typeface="Times New Roman" pitchFamily="18" charset="0"/>
                <a:ea typeface="ＭＳ Ｐ明朝" charset="-128"/>
                <a:cs typeface="+mn-cs"/>
              </a:rPr>
              <a:t>カイ二乗分布は正規分布やｔ分布と異なり，左右対称ではない</a:t>
            </a:r>
            <a:r>
              <a:rPr kumimoji="1" lang="ja-JP" altLang="en-US" sz="1200" kern="1200" dirty="0" smtClean="0">
                <a:solidFill>
                  <a:schemeClr val="tx1"/>
                </a:solidFill>
                <a:effectLst/>
                <a:latin typeface="Times New Roman" pitchFamily="18" charset="0"/>
                <a:ea typeface="ＭＳ Ｐ明朝" charset="-128"/>
                <a:cs typeface="+mn-cs"/>
              </a:rPr>
              <a:t>ことだけは覚えておいてください．</a:t>
            </a:r>
            <a:endParaRPr kumimoji="1" lang="ja-JP"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4B36D9D-7765-4356-B09F-5E978F82B247}" type="slidenum">
              <a:rPr lang="en-US" altLang="ja-JP" smtClean="0"/>
              <a:pPr/>
              <a:t>1</a:t>
            </a:fld>
            <a:endParaRPr lang="en-US" altLang="ja-JP"/>
          </a:p>
        </p:txBody>
      </p:sp>
    </p:spTree>
    <p:extLst>
      <p:ext uri="{BB962C8B-B14F-4D97-AF65-F5344CB8AC3E}">
        <p14:creationId xmlns:p14="http://schemas.microsoft.com/office/powerpoint/2010/main" val="1875179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点推定は，標本分散をそのまま母分散の点推定に使います．標準偏差も同様で，母標準偏差は標本の標準偏差をそのまま使います．</a:t>
            </a:r>
            <a:endParaRPr kumimoji="1" lang="en-US" altLang="ja-JP" dirty="0" smtClean="0"/>
          </a:p>
          <a:p>
            <a:r>
              <a:rPr lang="ja-JP" altLang="en-US" dirty="0" smtClean="0"/>
              <a:t>例として，トマト</a:t>
            </a:r>
            <a:r>
              <a:rPr lang="en-US" altLang="ja-JP" dirty="0" smtClean="0"/>
              <a:t>12</a:t>
            </a:r>
            <a:r>
              <a:rPr lang="ja-JP" altLang="en-US" dirty="0" smtClean="0"/>
              <a:t>個をはかると右のような値を得ました（単位：</a:t>
            </a:r>
            <a:r>
              <a:rPr lang="en-US" altLang="ja-JP" dirty="0" smtClean="0"/>
              <a:t>g</a:t>
            </a:r>
            <a:r>
              <a:rPr lang="ja-JP" altLang="en-US" dirty="0" smtClean="0"/>
              <a:t>）．母分散，母標準偏差を点推定しましょう．</a:t>
            </a:r>
            <a:endParaRPr lang="en-US" altLang="ja-JP" dirty="0" smtClean="0"/>
          </a:p>
          <a:p>
            <a:r>
              <a:rPr lang="en-US" altLang="ja-JP" dirty="0" smtClean="0"/>
              <a:t>12</a:t>
            </a:r>
            <a:r>
              <a:rPr lang="ja-JP" altLang="en-US" dirty="0" smtClean="0"/>
              <a:t>個の標本から第２回の授業で学んだように標本分散と標本標準偏差を計算します．それがそのまま母集団（すべてのトマト）の母分散，母標準偏差の点推定値になります．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4B36D9D-7765-4356-B09F-5E978F82B247}" type="slidenum">
              <a:rPr lang="en-US" altLang="ja-JP" smtClean="0"/>
              <a:pPr/>
              <a:t>2</a:t>
            </a:fld>
            <a:endParaRPr lang="en-US" altLang="ja-JP"/>
          </a:p>
        </p:txBody>
      </p:sp>
    </p:spTree>
    <p:extLst>
      <p:ext uri="{BB962C8B-B14F-4D97-AF65-F5344CB8AC3E}">
        <p14:creationId xmlns:p14="http://schemas.microsoft.com/office/powerpoint/2010/main" val="1520517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しかし，これまでも学んできたように点推定では，標本がたった</a:t>
            </a:r>
            <a:r>
              <a:rPr kumimoji="1" lang="en-US" altLang="ja-JP" dirty="0" smtClean="0"/>
              <a:t>2</a:t>
            </a:r>
            <a:r>
              <a:rPr kumimoji="1" lang="ja-JP" altLang="en-US" dirty="0" err="1" smtClean="0"/>
              <a:t>つで</a:t>
            </a:r>
            <a:r>
              <a:rPr kumimoji="1" lang="ja-JP" altLang="en-US" dirty="0" smtClean="0"/>
              <a:t>あろうと，</a:t>
            </a:r>
            <a:r>
              <a:rPr kumimoji="1" lang="en-US" altLang="ja-JP" dirty="0" smtClean="0"/>
              <a:t>100</a:t>
            </a:r>
            <a:r>
              <a:rPr kumimoji="1" lang="ja-JP" altLang="en-US" dirty="0" smtClean="0"/>
              <a:t>個あろうと数値はひとつだけですから，その推定値がどのくらいの信頼があるのかはまったく表現できません．そこでここでも母分散を区間推定してみましょう．</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母分散の</a:t>
            </a:r>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ja-JP" sz="1200" kern="1200" dirty="0" smtClean="0">
                <a:solidFill>
                  <a:schemeClr val="tx1"/>
                </a:solidFill>
                <a:effectLst/>
                <a:latin typeface="Times New Roman" pitchFamily="18" charset="0"/>
                <a:ea typeface="ＭＳ Ｐ明朝" charset="-128"/>
                <a:cs typeface="+mn-cs"/>
              </a:rPr>
              <a:t>％信頼区間はエクセルの関数</a:t>
            </a:r>
            <a:r>
              <a:rPr kumimoji="1" lang="en-US" altLang="ja-JP" sz="1200" kern="1200" dirty="0" smtClean="0">
                <a:solidFill>
                  <a:schemeClr val="tx1"/>
                </a:solidFill>
                <a:effectLst/>
                <a:latin typeface="Times New Roman" pitchFamily="18" charset="0"/>
                <a:ea typeface="ＭＳ Ｐ明朝" charset="-128"/>
                <a:cs typeface="+mn-cs"/>
              </a:rPr>
              <a:t>DEVSQ</a:t>
            </a:r>
            <a:r>
              <a:rPr kumimoji="1" lang="ja-JP" altLang="ja-JP" sz="1200" kern="1200" dirty="0" smtClean="0">
                <a:solidFill>
                  <a:schemeClr val="tx1"/>
                </a:solidFill>
                <a:effectLst/>
                <a:latin typeface="Times New Roman" pitchFamily="18" charset="0"/>
                <a:ea typeface="ＭＳ Ｐ明朝" charset="-128"/>
                <a:cs typeface="+mn-cs"/>
              </a:rPr>
              <a:t>と</a:t>
            </a:r>
            <a:r>
              <a:rPr kumimoji="1" lang="en-US" altLang="ja-JP" sz="1200" kern="1200" dirty="0" smtClean="0">
                <a:solidFill>
                  <a:schemeClr val="tx1"/>
                </a:solidFill>
                <a:effectLst/>
                <a:latin typeface="Times New Roman" pitchFamily="18" charset="0"/>
                <a:ea typeface="ＭＳ Ｐ明朝" charset="-128"/>
                <a:cs typeface="+mn-cs"/>
              </a:rPr>
              <a:t>CHIINV</a:t>
            </a:r>
            <a:r>
              <a:rPr kumimoji="1" lang="ja-JP" altLang="ja-JP" sz="1200" kern="1200" dirty="0" smtClean="0">
                <a:solidFill>
                  <a:schemeClr val="tx1"/>
                </a:solidFill>
                <a:effectLst/>
                <a:latin typeface="Times New Roman" pitchFamily="18" charset="0"/>
                <a:ea typeface="ＭＳ Ｐ明朝" charset="-128"/>
                <a:cs typeface="+mn-cs"/>
              </a:rPr>
              <a:t>を使うと計算でき</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ここではデータをシートに代入すると計算できるようにし</a:t>
            </a:r>
            <a:r>
              <a:rPr kumimoji="1" lang="ja-JP" altLang="en-US" sz="1200" kern="1200" dirty="0" smtClean="0">
                <a:solidFill>
                  <a:schemeClr val="tx1"/>
                </a:solidFill>
                <a:effectLst/>
                <a:latin typeface="Times New Roman" pitchFamily="18" charset="0"/>
                <a:ea typeface="ＭＳ Ｐ明朝" charset="-128"/>
                <a:cs typeface="+mn-cs"/>
              </a:rPr>
              <a:t>まし</a:t>
            </a:r>
            <a:r>
              <a:rPr kumimoji="1" lang="ja-JP" altLang="ja-JP" sz="1200" kern="1200" dirty="0" smtClean="0">
                <a:solidFill>
                  <a:schemeClr val="tx1"/>
                </a:solidFill>
                <a:effectLst/>
                <a:latin typeface="Times New Roman" pitchFamily="18" charset="0"/>
                <a:ea typeface="ＭＳ Ｐ明朝" charset="-128"/>
                <a:cs typeface="+mn-cs"/>
              </a:rPr>
              <a:t>た（</a:t>
            </a:r>
            <a:r>
              <a:rPr kumimoji="1" lang="en-US" altLang="ja-JP" sz="1200" kern="1200" dirty="0" smtClean="0">
                <a:solidFill>
                  <a:schemeClr val="tx1"/>
                </a:solidFill>
                <a:effectLst/>
                <a:latin typeface="Times New Roman" pitchFamily="18" charset="0"/>
                <a:ea typeface="ＭＳ Ｐ明朝" charset="-128"/>
                <a:cs typeface="+mn-cs"/>
              </a:rPr>
              <a:t>100</a:t>
            </a:r>
            <a:r>
              <a:rPr kumimoji="1" lang="ja-JP" altLang="ja-JP" sz="1200" kern="1200" dirty="0" smtClean="0">
                <a:solidFill>
                  <a:schemeClr val="tx1"/>
                </a:solidFill>
                <a:effectLst/>
                <a:latin typeface="Times New Roman" pitchFamily="18" charset="0"/>
                <a:ea typeface="ＭＳ Ｐ明朝" charset="-128"/>
                <a:cs typeface="+mn-cs"/>
              </a:rPr>
              <a:t>個以内のデータに限る）． </a:t>
            </a:r>
            <a:r>
              <a:rPr kumimoji="1" lang="en-US" altLang="ja-JP" sz="1200" kern="1200" dirty="0" smtClean="0">
                <a:solidFill>
                  <a:schemeClr val="tx1"/>
                </a:solidFill>
                <a:effectLst/>
                <a:latin typeface="Times New Roman" pitchFamily="18" charset="0"/>
                <a:ea typeface="ＭＳ Ｐ明朝" charset="-128"/>
                <a:cs typeface="+mn-cs"/>
              </a:rPr>
              <a:t>100</a:t>
            </a:r>
            <a:r>
              <a:rPr kumimoji="1" lang="ja-JP" altLang="en-US" sz="1200" kern="1200" dirty="0" smtClean="0">
                <a:solidFill>
                  <a:schemeClr val="tx1"/>
                </a:solidFill>
                <a:effectLst/>
                <a:latin typeface="Times New Roman" pitchFamily="18" charset="0"/>
                <a:ea typeface="ＭＳ Ｐ明朝" charset="-128"/>
                <a:cs typeface="+mn-cs"/>
              </a:rPr>
              <a:t>個以上のデータで区間推定したい場合はエクセルの関数を勉強してみてください．</a:t>
            </a:r>
            <a:endParaRPr kumimoji="1" lang="en-US"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エクセルの生物統計学＿授業用データ集</a:t>
            </a:r>
            <a:r>
              <a:rPr kumimoji="1" lang="en-US" altLang="ja-JP" dirty="0" smtClean="0"/>
              <a:t>2013</a:t>
            </a:r>
            <a:r>
              <a:rPr kumimoji="1" lang="ja-JP" altLang="en-US" dirty="0" err="1" smtClean="0"/>
              <a:t>の第</a:t>
            </a:r>
            <a:r>
              <a:rPr kumimoji="1" lang="en-US" altLang="ja-JP" dirty="0" smtClean="0"/>
              <a:t>7</a:t>
            </a:r>
            <a:r>
              <a:rPr kumimoji="1" lang="ja-JP" altLang="en-US" dirty="0" smtClean="0"/>
              <a:t>回カイ二乗検定・Ｆ検定タブのところをみてください．測定値，信頼率を入力するだけで，分散，標準偏差ともに信頼区間の上限と下限を自動的に計算します．</a:t>
            </a: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4B36D9D-7765-4356-B09F-5E978F82B247}" type="slidenum">
              <a:rPr lang="en-US" altLang="ja-JP" smtClean="0"/>
              <a:pPr/>
              <a:t>3</a:t>
            </a:fld>
            <a:endParaRPr lang="en-US" altLang="ja-JP"/>
          </a:p>
        </p:txBody>
      </p:sp>
    </p:spTree>
    <p:extLst>
      <p:ext uri="{BB962C8B-B14F-4D97-AF65-F5344CB8AC3E}">
        <p14:creationId xmlns:p14="http://schemas.microsoft.com/office/powerpoint/2010/main" val="3632263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それでは例題：</a:t>
            </a:r>
            <a:r>
              <a:rPr lang="ja-JP" altLang="en-US" dirty="0" smtClean="0"/>
              <a:t>トマト</a:t>
            </a:r>
            <a:r>
              <a:rPr lang="en-US" altLang="ja-JP" dirty="0" smtClean="0"/>
              <a:t>12</a:t>
            </a:r>
            <a:r>
              <a:rPr lang="ja-JP" altLang="en-US" dirty="0" smtClean="0"/>
              <a:t>個をはかると右のような値を得ました（単位：</a:t>
            </a:r>
            <a:r>
              <a:rPr lang="en-US" altLang="ja-JP" dirty="0" smtClean="0"/>
              <a:t>g</a:t>
            </a:r>
            <a:r>
              <a:rPr lang="ja-JP" altLang="en-US" dirty="0" smtClean="0"/>
              <a:t>）．母分散，母標準偏差を</a:t>
            </a:r>
            <a:r>
              <a:rPr lang="en-US" altLang="ja-JP" dirty="0" smtClean="0"/>
              <a:t>95</a:t>
            </a:r>
            <a:r>
              <a:rPr lang="ja-JP" altLang="en-US" dirty="0" smtClean="0"/>
              <a:t>％信頼区間をつけて区間推定しましょう．</a:t>
            </a:r>
            <a:endParaRPr lang="en-US" altLang="ja-JP" dirty="0" smtClean="0"/>
          </a:p>
          <a:p>
            <a:r>
              <a:rPr kumimoji="1" lang="ja-JP" altLang="en-US" dirty="0" smtClean="0"/>
              <a:t>データと信頼率を入力すると所定の位置に計算結果が出ます．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4B36D9D-7765-4356-B09F-5E978F82B247}" type="slidenum">
              <a:rPr lang="en-US" altLang="ja-JP" smtClean="0"/>
              <a:pPr/>
              <a:t>4</a:t>
            </a:fld>
            <a:endParaRPr lang="en-US" altLang="ja-JP"/>
          </a:p>
        </p:txBody>
      </p:sp>
    </p:spTree>
    <p:extLst>
      <p:ext uri="{BB962C8B-B14F-4D97-AF65-F5344CB8AC3E}">
        <p14:creationId xmlns:p14="http://schemas.microsoft.com/office/powerpoint/2010/main" val="4045119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Times New Roman" pitchFamily="18" charset="0"/>
                <a:ea typeface="ＭＳ Ｐ明朝" charset="-128"/>
                <a:cs typeface="+mn-cs"/>
              </a:rPr>
              <a:t>母分散の区間推定</a:t>
            </a:r>
            <a:r>
              <a:rPr kumimoji="1" lang="ja-JP" altLang="en-US" sz="1200" kern="1200" dirty="0" smtClean="0">
                <a:solidFill>
                  <a:schemeClr val="tx1"/>
                </a:solidFill>
                <a:effectLst/>
                <a:latin typeface="Times New Roman" pitchFamily="18" charset="0"/>
                <a:ea typeface="ＭＳ Ｐ明朝" charset="-128"/>
                <a:cs typeface="+mn-cs"/>
              </a:rPr>
              <a:t>は，</a:t>
            </a:r>
            <a:r>
              <a:rPr kumimoji="1" lang="en-US" altLang="ja-JP" sz="1200" kern="1200" dirty="0" smtClean="0">
                <a:solidFill>
                  <a:schemeClr val="tx1"/>
                </a:solidFill>
                <a:effectLst/>
                <a:latin typeface="Times New Roman" pitchFamily="18" charset="0"/>
                <a:ea typeface="ＭＳ Ｐ明朝" charset="-128"/>
                <a:cs typeface="+mn-cs"/>
              </a:rPr>
              <a:t>29.06</a:t>
            </a:r>
            <a:r>
              <a:rPr kumimoji="1" lang="ja-JP" altLang="en-US" sz="1200" kern="1200" dirty="0"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166.94g</a:t>
            </a:r>
            <a:r>
              <a:rPr kumimoji="1" lang="en-US" altLang="ja-JP" sz="1200" kern="1200" baseline="30000" dirty="0" smtClean="0">
                <a:solidFill>
                  <a:schemeClr val="tx1"/>
                </a:solidFill>
                <a:effectLst/>
                <a:latin typeface="Times New Roman" pitchFamily="18" charset="0"/>
                <a:ea typeface="ＭＳ Ｐ明朝" charset="-128"/>
                <a:cs typeface="+mn-cs"/>
              </a:rPr>
              <a:t>2</a:t>
            </a:r>
            <a:r>
              <a:rPr kumimoji="1" lang="ja-JP" altLang="en-US" sz="1200" kern="1200" dirty="0" smtClean="0">
                <a:solidFill>
                  <a:schemeClr val="tx1"/>
                </a:solidFill>
                <a:effectLst/>
                <a:latin typeface="Times New Roman" pitchFamily="18" charset="0"/>
                <a:ea typeface="ＭＳ Ｐ明朝" charset="-128"/>
                <a:cs typeface="+mn-cs"/>
              </a:rPr>
              <a:t>となります．</a:t>
            </a:r>
            <a:r>
              <a:rPr kumimoji="1" lang="en-US" altLang="ja-JP" sz="1200" kern="1200" dirty="0" smtClean="0">
                <a:solidFill>
                  <a:schemeClr val="tx1"/>
                </a:solidFill>
                <a:effectLst/>
                <a:latin typeface="Times New Roman" pitchFamily="18" charset="0"/>
                <a:ea typeface="ＭＳ Ｐ明朝" charset="-128"/>
                <a:cs typeface="+mn-cs"/>
              </a:rPr>
              <a:t> </a:t>
            </a:r>
            <a:endParaRPr kumimoji="1" lang="ja-JP"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母標準偏差の区間推定</a:t>
            </a:r>
            <a:r>
              <a:rPr kumimoji="1" lang="ja-JP" altLang="en-US" sz="1200" kern="1200" dirty="0" smtClean="0">
                <a:solidFill>
                  <a:schemeClr val="tx1"/>
                </a:solidFill>
                <a:effectLst/>
                <a:latin typeface="Times New Roman" pitchFamily="18" charset="0"/>
                <a:ea typeface="ＭＳ Ｐ明朝" charset="-128"/>
                <a:cs typeface="+mn-cs"/>
              </a:rPr>
              <a:t>は</a:t>
            </a:r>
            <a:r>
              <a:rPr kumimoji="1" lang="en-US" altLang="ja-JP" sz="1200" kern="1200" dirty="0" smtClean="0">
                <a:solidFill>
                  <a:schemeClr val="tx1"/>
                </a:solidFill>
                <a:effectLst/>
                <a:latin typeface="Times New Roman" pitchFamily="18" charset="0"/>
                <a:ea typeface="ＭＳ Ｐ明朝" charset="-128"/>
                <a:cs typeface="+mn-cs"/>
              </a:rPr>
              <a:t>5.39</a:t>
            </a:r>
            <a:r>
              <a:rPr kumimoji="1" lang="ja-JP" altLang="en-US" sz="1200" kern="1200" dirty="0"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12.92g</a:t>
            </a:r>
            <a:r>
              <a:rPr kumimoji="1" lang="ja-JP" altLang="en-US" sz="1200" kern="1200" dirty="0" smtClean="0">
                <a:solidFill>
                  <a:schemeClr val="tx1"/>
                </a:solidFill>
                <a:effectLst/>
                <a:latin typeface="Times New Roman" pitchFamily="18" charset="0"/>
                <a:ea typeface="ＭＳ Ｐ明朝" charset="-128"/>
                <a:cs typeface="+mn-cs"/>
              </a:rPr>
              <a:t>となります．</a:t>
            </a:r>
            <a:r>
              <a:rPr kumimoji="1" lang="en-US" altLang="ja-JP" sz="1200" kern="1200" dirty="0" smtClean="0">
                <a:solidFill>
                  <a:schemeClr val="tx1"/>
                </a:solidFill>
                <a:effectLst/>
                <a:latin typeface="Times New Roman" pitchFamily="18" charset="0"/>
                <a:ea typeface="ＭＳ Ｐ明朝" charset="-128"/>
                <a:cs typeface="+mn-cs"/>
              </a:rPr>
              <a:t> </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この区間推定からわかるように，</a:t>
            </a:r>
            <a:r>
              <a:rPr kumimoji="1" lang="ja-JP" altLang="ja-JP" sz="1200" kern="1200" dirty="0" smtClean="0">
                <a:solidFill>
                  <a:schemeClr val="tx1"/>
                </a:solidFill>
                <a:effectLst/>
                <a:latin typeface="Times New Roman" pitchFamily="18" charset="0"/>
                <a:ea typeface="ＭＳ Ｐ明朝" charset="-128"/>
                <a:cs typeface="+mn-cs"/>
              </a:rPr>
              <a:t>カイ二乗分布は左右対称ではないので，点推定値（母分散</a:t>
            </a:r>
            <a:r>
              <a:rPr kumimoji="1" lang="en-US" altLang="ja-JP" sz="1200" kern="1200" dirty="0" smtClean="0">
                <a:solidFill>
                  <a:schemeClr val="tx1"/>
                </a:solidFill>
                <a:effectLst/>
                <a:latin typeface="Times New Roman" pitchFamily="18" charset="0"/>
                <a:ea typeface="ＭＳ Ｐ明朝" charset="-128"/>
                <a:cs typeface="+mn-cs"/>
              </a:rPr>
              <a:t>57.91g</a:t>
            </a:r>
            <a:r>
              <a:rPr kumimoji="1" lang="en-US" altLang="ja-JP" sz="1200" kern="1200" baseline="30000" dirty="0" smtClean="0">
                <a:solidFill>
                  <a:schemeClr val="tx1"/>
                </a:solidFill>
                <a:effectLst/>
                <a:latin typeface="Times New Roman" pitchFamily="18" charset="0"/>
                <a:ea typeface="ＭＳ Ｐ明朝" charset="-128"/>
                <a:cs typeface="+mn-cs"/>
              </a:rPr>
              <a:t>2</a:t>
            </a:r>
            <a:r>
              <a:rPr kumimoji="1" lang="ja-JP" altLang="ja-JP" sz="1200" kern="1200" dirty="0" err="1" smtClean="0">
                <a:solidFill>
                  <a:schemeClr val="tx1"/>
                </a:solidFill>
                <a:effectLst/>
                <a:latin typeface="Times New Roman" pitchFamily="18" charset="0"/>
                <a:ea typeface="ＭＳ Ｐ明朝" charset="-128"/>
                <a:cs typeface="+mn-cs"/>
              </a:rPr>
              <a:t>，</a:t>
            </a:r>
            <a:r>
              <a:rPr kumimoji="1" lang="ja-JP" altLang="ja-JP" sz="1200" kern="1200" dirty="0" smtClean="0">
                <a:solidFill>
                  <a:schemeClr val="tx1"/>
                </a:solidFill>
                <a:effectLst/>
                <a:latin typeface="Times New Roman" pitchFamily="18" charset="0"/>
                <a:ea typeface="ＭＳ Ｐ明朝" charset="-128"/>
                <a:cs typeface="+mn-cs"/>
              </a:rPr>
              <a:t>母標準偏差</a:t>
            </a:r>
            <a:r>
              <a:rPr kumimoji="1" lang="en-US" altLang="ja-JP" sz="1200" kern="1200" dirty="0" smtClean="0">
                <a:solidFill>
                  <a:schemeClr val="tx1"/>
                </a:solidFill>
                <a:effectLst/>
                <a:latin typeface="Times New Roman" pitchFamily="18" charset="0"/>
                <a:ea typeface="ＭＳ Ｐ明朝" charset="-128"/>
                <a:cs typeface="+mn-cs"/>
              </a:rPr>
              <a:t>7.61g</a:t>
            </a:r>
            <a:r>
              <a:rPr kumimoji="1" lang="ja-JP" altLang="ja-JP" sz="1200" kern="1200" dirty="0" smtClean="0">
                <a:solidFill>
                  <a:schemeClr val="tx1"/>
                </a:solidFill>
                <a:effectLst/>
                <a:latin typeface="Times New Roman" pitchFamily="18" charset="0"/>
                <a:ea typeface="ＭＳ Ｐ明朝" charset="-128"/>
                <a:cs typeface="+mn-cs"/>
              </a:rPr>
              <a:t>）が区間推定のまん中には来</a:t>
            </a:r>
            <a:r>
              <a:rPr kumimoji="1" lang="ja-JP" altLang="en-US" sz="1200" kern="1200" dirty="0" smtClean="0">
                <a:solidFill>
                  <a:schemeClr val="tx1"/>
                </a:solidFill>
                <a:effectLst/>
                <a:latin typeface="Times New Roman" pitchFamily="18" charset="0"/>
                <a:ea typeface="ＭＳ Ｐ明朝" charset="-128"/>
                <a:cs typeface="+mn-cs"/>
              </a:rPr>
              <a:t>ません</a:t>
            </a:r>
            <a:r>
              <a:rPr kumimoji="1" lang="ja-JP" altLang="ja-JP" sz="1200" kern="1200" dirty="0" smtClean="0">
                <a:solidFill>
                  <a:schemeClr val="tx1"/>
                </a:solidFill>
                <a:effectLst/>
                <a:latin typeface="Times New Roman" pitchFamily="18" charset="0"/>
                <a:ea typeface="ＭＳ Ｐ明朝" charset="-128"/>
                <a:cs typeface="+mn-cs"/>
              </a:rPr>
              <a:t>．</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したがって，平均のように区間推定値を点推定値</a:t>
            </a:r>
            <a:r>
              <a:rPr kumimoji="1" lang="en-US"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信頼区間のように表現することは分散，標準偏差の区間推定ではできません．区間推定値と別に点推定値を示すしかありません．</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4B36D9D-7765-4356-B09F-5E978F82B247}" type="slidenum">
              <a:rPr lang="en-US" altLang="ja-JP" smtClean="0"/>
              <a:pPr/>
              <a:t>5</a:t>
            </a:fld>
            <a:endParaRPr lang="en-US" altLang="ja-JP"/>
          </a:p>
        </p:txBody>
      </p:sp>
    </p:spTree>
    <p:extLst>
      <p:ext uri="{BB962C8B-B14F-4D97-AF65-F5344CB8AC3E}">
        <p14:creationId xmlns:p14="http://schemas.microsoft.com/office/powerpoint/2010/main" val="857245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それでは予習問題をやってみましょう．</a:t>
            </a:r>
            <a:r>
              <a:rPr lang="ja-JP" altLang="en-US" dirty="0" smtClean="0"/>
              <a:t>予習は「生物統計学第６回宿題と第７回のための予習</a:t>
            </a:r>
            <a:r>
              <a:rPr lang="en-US" altLang="ja-JP" dirty="0" smtClean="0"/>
              <a:t>2013 </a:t>
            </a:r>
            <a:r>
              <a:rPr lang="ja-JP" altLang="en-US" dirty="0" smtClean="0"/>
              <a:t>」の提出用タブ欄問</a:t>
            </a:r>
            <a:r>
              <a:rPr lang="en-US" altLang="ja-JP" dirty="0" smtClean="0"/>
              <a:t>4</a:t>
            </a:r>
            <a:r>
              <a:rPr lang="ja-JP" altLang="en-US" dirty="0" smtClean="0"/>
              <a:t>に入力して提出してください．</a:t>
            </a:r>
            <a:endParaRPr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4B36D9D-7765-4356-B09F-5E978F82B247}" type="slidenum">
              <a:rPr lang="en-US" altLang="ja-JP" smtClean="0"/>
              <a:pPr/>
              <a:t>6</a:t>
            </a:fld>
            <a:endParaRPr lang="en-US" altLang="ja-JP"/>
          </a:p>
        </p:txBody>
      </p:sp>
    </p:spTree>
    <p:extLst>
      <p:ext uri="{BB962C8B-B14F-4D97-AF65-F5344CB8AC3E}">
        <p14:creationId xmlns:p14="http://schemas.microsoft.com/office/powerpoint/2010/main" val="3412674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30CB125B-C65A-4809-AD60-B8F394325F2A}"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05A9DD6F-5F8F-489A-B137-E7AC80DA5F48}"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92256C7F-9C0C-414A-A5A6-8668BEEC4BFD}"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72FB3035-B9AA-4832-8947-74E891C8DEE8}"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B0D5F763-9A8D-45BE-B919-FB098FF5292C}"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3DF119BE-49AF-42ED-8E55-A7D12F4CF9E4}"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3037A66D-8275-4321-AE3A-AB2A0809E470}"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4032"/>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4FE0FC5F-00A1-4889-8E06-41C5EF724107}"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36470F44-CFEE-4EED-BFDA-F25F653DCE0A}"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CA6C9525-3B3F-45B5-B795-885D2EB5A397}"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7FD5AD3E-FF96-42A5-B941-E762BB802B82}"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82EEFB-45F9-4505-AE0F-28B15528580E}"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3.emf"/><Relationship Id="rId3" Type="http://schemas.microsoft.com/office/2007/relationships/media" Target="../media/media2.wma"/><Relationship Id="rId7" Type="http://schemas.openxmlformats.org/officeDocument/2006/relationships/oleObject" Target="../embeddings/oleObject1.bin"/><Relationship Id="rId12" Type="http://schemas.openxmlformats.org/officeDocument/2006/relationships/image" Target="../media/image2.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notesSlide" Target="../notesSlides/notesSlide2.xml"/><Relationship Id="rId11" Type="http://schemas.openxmlformats.org/officeDocument/2006/relationships/image" Target="../media/image5.png"/><Relationship Id="rId5" Type="http://schemas.openxmlformats.org/officeDocument/2006/relationships/slideLayout" Target="../slideLayouts/slideLayout6.xml"/><Relationship Id="rId10" Type="http://schemas.openxmlformats.org/officeDocument/2006/relationships/image" Target="../media/image4.emf"/><Relationship Id="rId4" Type="http://schemas.openxmlformats.org/officeDocument/2006/relationships/audio" Target="../media/media2.wma"/><Relationship Id="rId9"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2.png"/><Relationship Id="rId5" Type="http://schemas.openxmlformats.org/officeDocument/2006/relationships/image" Target="../media/image6.emf"/><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4.wma"/><Relationship Id="rId7" Type="http://schemas.openxmlformats.org/officeDocument/2006/relationships/image" Target="../media/image8.emf"/><Relationship Id="rId2" Type="http://schemas.microsoft.com/office/2007/relationships/media" Target="../media/media4.wma"/><Relationship Id="rId1" Type="http://schemas.openxmlformats.org/officeDocument/2006/relationships/tags" Target="../tags/tag2.xml"/><Relationship Id="rId6" Type="http://schemas.openxmlformats.org/officeDocument/2006/relationships/image" Target="../media/image7.emf"/><Relationship Id="rId5" Type="http://schemas.openxmlformats.org/officeDocument/2006/relationships/notesSlide" Target="../notesSlides/notesSlide4.xml"/><Relationship Id="rId4"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2.emf"/><Relationship Id="rId3" Type="http://schemas.openxmlformats.org/officeDocument/2006/relationships/audio" Target="../media/media5.wma"/><Relationship Id="rId7" Type="http://schemas.openxmlformats.org/officeDocument/2006/relationships/image" Target="../media/image9.emf"/><Relationship Id="rId12" Type="http://schemas.openxmlformats.org/officeDocument/2006/relationships/oleObject" Target="../embeddings/oleObject6.bin"/><Relationship Id="rId2" Type="http://schemas.microsoft.com/office/2007/relationships/media" Target="../media/media5.wma"/><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1.emf"/><Relationship Id="rId5" Type="http://schemas.openxmlformats.org/officeDocument/2006/relationships/notesSlide" Target="../notesSlides/notesSlide5.xml"/><Relationship Id="rId10" Type="http://schemas.openxmlformats.org/officeDocument/2006/relationships/oleObject" Target="../embeddings/oleObject5.bin"/><Relationship Id="rId4" Type="http://schemas.openxmlformats.org/officeDocument/2006/relationships/slideLayout" Target="../slideLayouts/slideLayout6.xml"/><Relationship Id="rId9" Type="http://schemas.openxmlformats.org/officeDocument/2006/relationships/image" Target="../media/image10.emf"/><Relationship Id="rId1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2.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Grp="1" noChangeArrowheads="1"/>
          </p:cNvSpPr>
          <p:nvPr>
            <p:ph type="title"/>
          </p:nvPr>
        </p:nvSpPr>
        <p:spPr/>
        <p:txBody>
          <a:bodyPr/>
          <a:lstStyle/>
          <a:p>
            <a:r>
              <a:rPr lang="ja-JP" altLang="en-US"/>
              <a:t>カイ二乗分布</a:t>
            </a:r>
          </a:p>
        </p:txBody>
      </p:sp>
      <p:sp>
        <p:nvSpPr>
          <p:cNvPr id="642051" name="Text Box 3"/>
          <p:cNvSpPr txBox="1">
            <a:spLocks noChangeArrowheads="1"/>
          </p:cNvSpPr>
          <p:nvPr/>
        </p:nvSpPr>
        <p:spPr bwMode="auto">
          <a:xfrm>
            <a:off x="250825" y="1071546"/>
            <a:ext cx="8893175" cy="457200"/>
          </a:xfrm>
          <a:prstGeom prst="rect">
            <a:avLst/>
          </a:prstGeom>
          <a:noFill/>
          <a:ln w="38100">
            <a:noFill/>
            <a:miter lim="800000"/>
            <a:headEnd/>
            <a:tailEnd/>
          </a:ln>
          <a:effectLst/>
        </p:spPr>
        <p:txBody>
          <a:bodyPr>
            <a:spAutoFit/>
          </a:bodyPr>
          <a:lstStyle/>
          <a:p>
            <a:r>
              <a:rPr lang="ja-JP" altLang="en-US" dirty="0"/>
              <a:t>母分散に関する推定と検定を行うときはカイ二乗（</a:t>
            </a:r>
            <a:r>
              <a:rPr lang="en-US" altLang="ja-JP" dirty="0"/>
              <a:t>χ</a:t>
            </a:r>
            <a:r>
              <a:rPr lang="ja-JP" altLang="en-US" baseline="30000" dirty="0"/>
              <a:t>２</a:t>
            </a:r>
            <a:r>
              <a:rPr lang="ja-JP" altLang="en-US" dirty="0"/>
              <a:t>）分布を用いる</a:t>
            </a:r>
          </a:p>
        </p:txBody>
      </p:sp>
      <p:sp>
        <p:nvSpPr>
          <p:cNvPr id="642052" name="Text Box 4"/>
          <p:cNvSpPr txBox="1">
            <a:spLocks noChangeArrowheads="1"/>
          </p:cNvSpPr>
          <p:nvPr/>
        </p:nvSpPr>
        <p:spPr bwMode="auto">
          <a:xfrm>
            <a:off x="251520" y="1916832"/>
            <a:ext cx="8642350" cy="830997"/>
          </a:xfrm>
          <a:prstGeom prst="rect">
            <a:avLst/>
          </a:prstGeom>
          <a:noFill/>
          <a:ln w="38100">
            <a:noFill/>
            <a:miter lim="800000"/>
            <a:headEnd/>
            <a:tailEnd/>
          </a:ln>
          <a:effectLst/>
        </p:spPr>
        <p:txBody>
          <a:bodyPr>
            <a:spAutoFit/>
          </a:bodyPr>
          <a:lstStyle/>
          <a:p>
            <a:r>
              <a:rPr lang="ja-JP" altLang="en-US" dirty="0"/>
              <a:t>カイ二乗分布とは母分散が既知のときの標本分散に関する</a:t>
            </a:r>
            <a:r>
              <a:rPr lang="ja-JP" altLang="en-US" dirty="0" smtClean="0"/>
              <a:t>分布である</a:t>
            </a:r>
            <a:endParaRPr lang="ja-JP" altLang="en-US" dirty="0"/>
          </a:p>
        </p:txBody>
      </p:sp>
      <p:sp>
        <p:nvSpPr>
          <p:cNvPr id="642053" name="Text Box 5"/>
          <p:cNvSpPr txBox="1">
            <a:spLocks noChangeArrowheads="1"/>
          </p:cNvSpPr>
          <p:nvPr/>
        </p:nvSpPr>
        <p:spPr bwMode="auto">
          <a:xfrm>
            <a:off x="323528" y="2924944"/>
            <a:ext cx="6984776" cy="461665"/>
          </a:xfrm>
          <a:prstGeom prst="rect">
            <a:avLst/>
          </a:prstGeom>
          <a:noFill/>
          <a:ln w="38100">
            <a:noFill/>
            <a:miter lim="800000"/>
            <a:headEnd/>
            <a:tailEnd/>
          </a:ln>
          <a:effectLst/>
        </p:spPr>
        <p:txBody>
          <a:bodyPr wrap="square">
            <a:spAutoFit/>
          </a:bodyPr>
          <a:lstStyle/>
          <a:p>
            <a:r>
              <a:rPr lang="ja-JP" altLang="en-US" dirty="0"/>
              <a:t>カイ二乗分布は自由度だけで決まり，</a:t>
            </a:r>
            <a:r>
              <a:rPr lang="en-US" altLang="ja-JP" dirty="0"/>
              <a:t>σ</a:t>
            </a:r>
            <a:r>
              <a:rPr lang="ja-JP" altLang="en-US" dirty="0" err="1"/>
              <a:t>は関</a:t>
            </a:r>
            <a:r>
              <a:rPr lang="ja-JP" altLang="en-US" dirty="0"/>
              <a:t>与しない．</a:t>
            </a:r>
          </a:p>
        </p:txBody>
      </p:sp>
      <p:sp>
        <p:nvSpPr>
          <p:cNvPr id="642055" name="Text Box 7"/>
          <p:cNvSpPr txBox="1">
            <a:spLocks noChangeArrowheads="1"/>
          </p:cNvSpPr>
          <p:nvPr/>
        </p:nvSpPr>
        <p:spPr bwMode="auto">
          <a:xfrm>
            <a:off x="142844" y="5357826"/>
            <a:ext cx="3276600" cy="822325"/>
          </a:xfrm>
          <a:prstGeom prst="rect">
            <a:avLst/>
          </a:prstGeom>
          <a:noFill/>
          <a:ln w="38100">
            <a:noFill/>
            <a:miter lim="800000"/>
            <a:headEnd/>
            <a:tailEnd/>
          </a:ln>
          <a:effectLst/>
        </p:spPr>
        <p:txBody>
          <a:bodyPr>
            <a:spAutoFit/>
          </a:bodyPr>
          <a:lstStyle/>
          <a:p>
            <a:r>
              <a:rPr lang="ja-JP" altLang="en-US" dirty="0"/>
              <a:t>正規分布，</a:t>
            </a:r>
            <a:r>
              <a:rPr lang="ja-JP" altLang="en-US" dirty="0" err="1"/>
              <a:t>ｔ</a:t>
            </a:r>
            <a:r>
              <a:rPr lang="ja-JP" altLang="en-US" dirty="0"/>
              <a:t>分布と異なり，左右対称ではない</a:t>
            </a:r>
          </a:p>
        </p:txBody>
      </p:sp>
      <p:pic>
        <p:nvPicPr>
          <p:cNvPr id="642066" name="Picture 18"/>
          <p:cNvPicPr>
            <a:picLocks noChangeAspect="1" noChangeArrowheads="1"/>
          </p:cNvPicPr>
          <p:nvPr/>
        </p:nvPicPr>
        <p:blipFill>
          <a:blip r:embed="rId5" cstate="print"/>
          <a:srcRect l="1148" r="1807"/>
          <a:stretch>
            <a:fillRect/>
          </a:stretch>
        </p:blipFill>
        <p:spPr bwMode="auto">
          <a:xfrm>
            <a:off x="3236197" y="3717032"/>
            <a:ext cx="5800299" cy="2882900"/>
          </a:xfrm>
          <a:prstGeom prst="rect">
            <a:avLst/>
          </a:prstGeom>
          <a:noFill/>
          <a:ln w="9525">
            <a:noFill/>
            <a:miter lim="800000"/>
            <a:headEnd/>
            <a:tailEnd/>
          </a:ln>
          <a:effectLst/>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89540"/>
    </mc:Choice>
    <mc:Fallback>
      <p:transition spd="slow" advTm="895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762" x="1149350" y="4991100"/>
          <p14:tracePt t="2208" x="1168400" y="4997450"/>
          <p14:tracePt t="2215" x="1162050" y="5003800"/>
          <p14:tracePt t="2222" x="1162050" y="5022850"/>
          <p14:tracePt t="2222" x="1162050" y="5054600"/>
          <p14:tracePt t="2240" x="1168400" y="5067300"/>
          <p14:tracePt t="2240" x="1174750" y="5086350"/>
          <p14:tracePt t="2257" x="1187450" y="5105400"/>
          <p14:tracePt t="2257" x="1206500" y="5124450"/>
          <p14:tracePt t="2273" x="1225550" y="5143500"/>
          <p14:tracePt t="2273" x="1244600" y="5162550"/>
          <p14:tracePt t="2273" x="1270000" y="5181600"/>
          <p14:tracePt t="2292" x="1301750" y="5207000"/>
          <p14:tracePt t="2305" x="1327150" y="5232400"/>
          <p14:tracePt t="2305" x="1390650" y="5289550"/>
          <p14:tracePt t="2324" x="1428750" y="5321300"/>
          <p14:tracePt t="2324" x="1460500" y="5359400"/>
          <p14:tracePt t="2341" x="1498600" y="5397500"/>
          <p14:tracePt t="2341" x="1536700" y="5435600"/>
          <p14:tracePt t="2357" x="1568450" y="5473700"/>
          <p14:tracePt t="2357" x="1606550" y="5518150"/>
          <p14:tracePt t="2374" x="1638300" y="5556250"/>
          <p14:tracePt t="2374" x="1670050" y="5600700"/>
          <p14:tracePt t="2374" x="1701800" y="5645150"/>
          <p14:tracePt t="2392" x="1739900" y="5689600"/>
          <p14:tracePt t="2392" x="1771650" y="5734050"/>
          <p14:tracePt t="2406" x="1803400" y="5778500"/>
          <p14:tracePt t="2406" x="1835150" y="5822950"/>
          <p14:tracePt t="2423" x="1860550" y="5867400"/>
          <p14:tracePt t="2423" x="1892300" y="5911850"/>
          <p14:tracePt t="2440" x="1917700" y="5956300"/>
          <p14:tracePt t="2440" x="1949450" y="6000750"/>
          <p14:tracePt t="2457" x="1968500" y="6038850"/>
          <p14:tracePt t="2457" x="2012950" y="6115050"/>
          <p14:tracePt t="2474" x="2032000" y="6153150"/>
          <p14:tracePt t="2474" x="2051050" y="6184900"/>
          <p14:tracePt t="2491" x="2063750" y="6223000"/>
          <p14:tracePt t="2491" x="2076450" y="6254750"/>
          <p14:tracePt t="2508" x="2089150" y="6286500"/>
          <p14:tracePt t="2508" x="2114550" y="6350000"/>
          <p14:tracePt t="2524" x="2120900" y="6375400"/>
          <p14:tracePt t="2524" x="2127250" y="6407150"/>
          <p14:tracePt t="2541" x="2133600" y="6426200"/>
          <p14:tracePt t="2556" x="2139950" y="6457950"/>
          <p14:tracePt t="2573" x="2159000" y="6451600"/>
          <p14:tracePt t="2616" x="2178050" y="6426200"/>
          <p14:tracePt t="2639" x="2190750" y="6394450"/>
          <p14:tracePt t="2660" x="2209800" y="6369050"/>
          <p14:tracePt t="2683" x="2235200" y="6350000"/>
          <p14:tracePt t="2711" x="2254250" y="6337300"/>
          <p14:tracePt t="2735" x="2260600" y="6337300"/>
          <p14:tracePt t="2743" x="2260600" y="6330950"/>
          <p14:tracePt t="2757" x="2273300" y="6324600"/>
          <p14:tracePt t="2773" x="2273300" y="6343650"/>
          <p14:tracePt t="2839" x="2266950" y="6369050"/>
          <p14:tracePt t="2871" x="2260600" y="6388100"/>
          <p14:tracePt t="2915" x="2254250" y="6413500"/>
          <p14:tracePt t="2952" x="2241550" y="6432550"/>
          <p14:tracePt t="3011" x="2222500" y="6451600"/>
          <p14:tracePt t="3079" x="2209800" y="6477000"/>
          <p14:tracePt t="3139" x="2203450" y="6502400"/>
          <p14:tracePt t="3180" x="2190750" y="6477000"/>
          <p14:tracePt t="3567" x="2190750" y="6502400"/>
          <p14:tracePt t="5212" x="2203450" y="6477000"/>
          <p14:tracePt t="5728" x="2203450" y="6502400"/>
          <p14:tracePt t="7212" x="2222500" y="6521450"/>
          <p14:tracePt t="8508" x="2222500" y="6502400"/>
          <p14:tracePt t="8804" x="2241550" y="6477000"/>
          <p14:tracePt t="8943" x="2228850" y="6502400"/>
          <p14:tracePt t="9688" x="2222500" y="6521450"/>
          <p14:tracePt t="12957" x="2235200" y="6502400"/>
          <p14:tracePt t="13131" x="2228850" y="6477000"/>
          <p14:tracePt t="13707" x="2235200" y="6457950"/>
          <p14:tracePt t="13783" x="2247900" y="6477000"/>
          <p14:tracePt t="14443" x="2235200" y="6451600"/>
          <p14:tracePt t="14675" x="2241550" y="6477000"/>
          <p14:tracePt t="14847" x="2228850" y="6496050"/>
          <p14:tracePt t="14923" x="2254250" y="6483350"/>
          <p14:tracePt t="15104" x="2254250" y="6464300"/>
          <p14:tracePt t="15295" x="2254250" y="6445250"/>
          <p14:tracePt t="15440" x="2260600" y="6464300"/>
          <p14:tracePt t="15951" x="2254250" y="6445250"/>
          <p14:tracePt t="16123" x="2260600" y="6419850"/>
          <p14:tracePt t="16219" x="2260600" y="6445250"/>
          <p14:tracePt t="16315" x="2254250" y="6464300"/>
          <p14:tracePt t="17284" x="2260600" y="6445250"/>
          <p14:tracePt t="17343" x="2266950" y="6419850"/>
          <p14:tracePt t="17452" x="2279650" y="6400800"/>
          <p14:tracePt t="17644" x="2279650" y="6375400"/>
          <p14:tracePt t="17729" x="2292350" y="6356350"/>
          <p14:tracePt t="17893" x="2286000" y="6337300"/>
          <p14:tracePt t="18560" x="2286000" y="6356350"/>
          <p14:tracePt t="19709" x="2305050" y="6343650"/>
          <p14:tracePt t="19770" x="2311400" y="6330950"/>
          <p14:tracePt t="20136" x="2317750" y="6324600"/>
          <p14:tracePt t="20172" x="2317750" y="6318250"/>
          <p14:tracePt t="20264" x="2324100" y="6318250"/>
          <p14:tracePt t="20316" x="2330450" y="6318250"/>
          <p14:tracePt t="20360" x="2336800" y="6311900"/>
          <p14:tracePt t="20396" x="2343150" y="6311900"/>
          <p14:tracePt t="20541" x="2343150" y="6305550"/>
          <p14:tracePt t="20632" x="2349500" y="6305550"/>
          <p14:tracePt t="20684" x="2355850" y="6299200"/>
          <p14:tracePt t="20752" x="2362200" y="6305550"/>
          <p14:tracePt t="20877" x="2355850" y="6299200"/>
          <p14:tracePt t="20936" x="2355850" y="6305550"/>
          <p14:tracePt t="20969" x="2355850" y="6311900"/>
          <p14:tracePt t="20997" x="2349500" y="6318250"/>
          <p14:tracePt t="21116" x="2349500" y="6324600"/>
          <p14:tracePt t="21232" x="2343150" y="6318250"/>
          <p14:tracePt t="21320" x="2343150" y="6330950"/>
          <p14:tracePt t="21457" x="2336800" y="6330950"/>
          <p14:tracePt t="21620" x="2330450" y="6330950"/>
          <p14:tracePt t="21764" x="2336800" y="6330950"/>
          <p14:tracePt t="21800" x="2343150" y="6324600"/>
          <p14:tracePt t="21824" x="2349500" y="6318250"/>
          <p14:tracePt t="21845" x="2355850" y="6318250"/>
          <p14:tracePt t="21861" x="2362200" y="6318250"/>
          <p14:tracePt t="21876" x="2368550" y="6311900"/>
          <p14:tracePt t="21892" x="2374900" y="6311900"/>
          <p14:tracePt t="21928" x="2381250" y="6305550"/>
          <p14:tracePt t="21952" x="2381250" y="6311900"/>
          <p14:tracePt t="22016" x="2374900" y="6311900"/>
          <p14:tracePt t="22072" x="2381250" y="6318250"/>
          <p14:tracePt t="22144" x="2381250" y="6324600"/>
          <p14:tracePt t="22184" x="2387600" y="6324600"/>
          <p14:tracePt t="22229" x="2393950" y="6318250"/>
          <p14:tracePt t="22252" x="2393950" y="6311900"/>
          <p14:tracePt t="22273" x="2400300" y="6305550"/>
          <p14:tracePt t="22296" x="2406650" y="6305550"/>
          <p14:tracePt t="22316" x="2406650" y="6299200"/>
          <p14:tracePt t="22364" x="2413000" y="6299200"/>
          <p14:tracePt t="22604" x="2413000" y="6292850"/>
          <p14:tracePt t="22624" x="2406650" y="6292850"/>
          <p14:tracePt t="22724" x="2406650" y="6299200"/>
          <p14:tracePt t="22804" x="2400300" y="6299200"/>
          <p14:tracePt t="22916" x="2406650" y="6305550"/>
          <p14:tracePt t="22993" x="2413000" y="6305550"/>
          <p14:tracePt t="23096" x="2413000" y="6299200"/>
          <p14:tracePt t="23136" x="2413000" y="6305550"/>
          <p14:tracePt t="23188" x="2413000" y="6299200"/>
          <p14:tracePt t="23224" x="2406650" y="6305550"/>
          <p14:tracePt t="23352" x="2406650" y="6299200"/>
          <p14:tracePt t="23413" x="2413000" y="6305550"/>
          <p14:tracePt t="23572" x="2406650" y="6311900"/>
          <p14:tracePt t="23752" x="2406650" y="6318250"/>
          <p14:tracePt t="24080" x="2400300" y="6318250"/>
          <p14:tracePt t="24485" x="2400300" y="6337300"/>
          <p14:tracePt t="24584" x="2393950" y="6362700"/>
          <p14:tracePt t="25745" x="2400300" y="6337300"/>
          <p14:tracePt t="26300" x="2393950" y="6362700"/>
          <p14:tracePt t="26616" x="2393950" y="6381750"/>
          <p14:tracePt t="27650" x="2393950" y="6407150"/>
          <p14:tracePt t="27944" x="2387600" y="6426200"/>
          <p14:tracePt t="30381" x="2400300" y="6445250"/>
          <p14:tracePt t="30476" x="2393950" y="6470650"/>
          <p14:tracePt t="31821" x="2387600" y="6489700"/>
          <p14:tracePt t="34026" x="2400300" y="6508750"/>
          <p14:tracePt t="34128" x="2400300" y="6534150"/>
          <p14:tracePt t="35337" x="2381250" y="6553200"/>
          <p14:tracePt t="39306" x="2387600" y="6572250"/>
          <p14:tracePt t="42367" x="2374900" y="6553200"/>
          <p14:tracePt t="42756" x="2381250" y="6527800"/>
          <p14:tracePt t="42820" x="2381250" y="6508750"/>
          <p14:tracePt t="42888" x="2381250" y="6483350"/>
          <p14:tracePt t="42996" x="2387600" y="6464300"/>
          <p14:tracePt t="43168" x="2387600" y="6438900"/>
          <p14:tracePt t="43188" x="2387600" y="6419850"/>
          <p14:tracePt t="43204" x="2393950" y="6381750"/>
          <p14:tracePt t="43220" x="2393950" y="6356350"/>
          <p14:tracePt t="43228" x="2393950" y="6337300"/>
          <p14:tracePt t="43228" x="2400300" y="6311900"/>
          <p14:tracePt t="43241" x="2400300" y="6280150"/>
          <p14:tracePt t="43241" x="2406650" y="6248400"/>
          <p14:tracePt t="43257" x="2413000" y="6216650"/>
          <p14:tracePt t="43257" x="2413000" y="6178550"/>
          <p14:tracePt t="43274" x="2419350" y="6134100"/>
          <p14:tracePt t="43274" x="2425700" y="6089650"/>
          <p14:tracePt t="43290" x="2438400" y="6038850"/>
          <p14:tracePt t="43290" x="2451100" y="5975350"/>
          <p14:tracePt t="43290" x="2463800" y="5911850"/>
          <p14:tracePt t="43309" x="2476500" y="5835650"/>
          <p14:tracePt t="43321" x="2495550" y="5753100"/>
          <p14:tracePt t="43321" x="2552700" y="5562600"/>
          <p14:tracePt t="43340" x="2584450" y="5454650"/>
          <p14:tracePt t="43340" x="2622550" y="5340350"/>
          <p14:tracePt t="43358" x="2667000" y="5219700"/>
          <p14:tracePt t="43358" x="2724150" y="5092700"/>
          <p14:tracePt t="43560" x="5194300" y="2051050"/>
          <p14:tracePt t="43560" x="5219700" y="2038350"/>
          <p14:tracePt t="43574" x="5251450" y="2019300"/>
          <p14:tracePt t="43574" x="5283200" y="2000250"/>
          <p14:tracePt t="43590" x="5321300" y="1981200"/>
          <p14:tracePt t="43590" x="5359400" y="1955800"/>
          <p14:tracePt t="43608" x="5391150" y="1936750"/>
          <p14:tracePt t="43608" x="5441950" y="1905000"/>
          <p14:tracePt t="43625" x="5461000" y="1892300"/>
          <p14:tracePt t="43625" x="5473700" y="1879600"/>
          <p14:tracePt t="43642" x="5486400" y="1866900"/>
          <p14:tracePt t="43642" x="5499100" y="1854200"/>
          <p14:tracePt t="43658" x="5505450" y="1847850"/>
          <p14:tracePt t="43658" x="5511800" y="1835150"/>
          <p14:tracePt t="43675" x="5511800" y="1828800"/>
          <p14:tracePt t="43675" x="5505450" y="1816100"/>
          <p14:tracePt t="43694" x="5499100" y="1816100"/>
          <p14:tracePt t="43694" x="5492750" y="1809750"/>
          <p14:tracePt t="43708" x="5480050" y="1803400"/>
          <p14:tracePt t="43708" x="5467350" y="1797050"/>
          <p14:tracePt t="43725" x="5454650" y="1790700"/>
          <p14:tracePt t="43725" x="5441950" y="1784350"/>
          <p14:tracePt t="43742" x="5422900" y="1771650"/>
          <p14:tracePt t="43742" x="5403850" y="1765300"/>
          <p14:tracePt t="43758" x="5384800" y="1752600"/>
          <p14:tracePt t="43758" x="5365750" y="1739900"/>
          <p14:tracePt t="43758" x="5340350" y="1727200"/>
          <p14:tracePt t="43777" x="5314950" y="1720850"/>
          <p14:tracePt t="43790" x="5289550" y="1708150"/>
          <p14:tracePt t="43790" x="5238750" y="1689100"/>
          <p14:tracePt t="43809" x="5207000" y="1676400"/>
          <p14:tracePt t="43809" x="5181600" y="1663700"/>
          <p14:tracePt t="43825" x="5156200" y="1651000"/>
          <p14:tracePt t="43825" x="5130800" y="1638300"/>
          <p14:tracePt t="43842" x="5111750" y="1625600"/>
          <p14:tracePt t="43842" x="5086350" y="1612900"/>
          <p14:tracePt t="43842" x="5067300" y="1600200"/>
          <p14:tracePt t="43861" x="5048250" y="1581150"/>
          <p14:tracePt t="43861" x="5035550" y="1562100"/>
          <p14:tracePt t="43876" x="5016500" y="1543050"/>
          <p14:tracePt t="43876" x="5003800" y="1524000"/>
          <p14:tracePt t="43892" x="4997450" y="1504950"/>
          <p14:tracePt t="43892" x="4991100" y="1479550"/>
          <p14:tracePt t="43909" x="4984750" y="1454150"/>
          <p14:tracePt t="43909" x="4984750" y="1409700"/>
          <p14:tracePt t="43926" x="4991100" y="1384300"/>
          <p14:tracePt t="43926" x="4997450" y="1365250"/>
          <p14:tracePt t="43943" x="5010150" y="1339850"/>
          <p14:tracePt t="43943" x="5022850" y="1314450"/>
          <p14:tracePt t="43959" x="5035550" y="1289050"/>
          <p14:tracePt t="43959" x="5060950" y="1263650"/>
          <p14:tracePt t="43976" x="5080000" y="1238250"/>
          <p14:tracePt t="43976" x="5137150" y="1187450"/>
          <p14:tracePt t="43993" x="5175250" y="1155700"/>
          <p14:tracePt t="43993" x="5213350" y="1130300"/>
          <p14:tracePt t="44009" x="5251450" y="1098550"/>
          <p14:tracePt t="44009" x="5295900" y="1073150"/>
          <p14:tracePt t="44026" x="5340350" y="1041400"/>
          <p14:tracePt t="44026" x="5391150" y="1009650"/>
          <p14:tracePt t="44026" x="5448300" y="977900"/>
          <p14:tracePt t="44045" x="5505450" y="952500"/>
          <p14:tracePt t="44058" x="5562600" y="920750"/>
          <p14:tracePt t="44058" x="5689600" y="869950"/>
          <p14:tracePt t="44077" x="5759450" y="850900"/>
          <p14:tracePt t="44077" x="5822950" y="825500"/>
          <p14:tracePt t="44094" x="5899150" y="812800"/>
          <p14:tracePt t="44094" x="5969000" y="793750"/>
          <p14:tracePt t="44110" x="6038850" y="781050"/>
          <p14:tracePt t="44110" x="6115050" y="762000"/>
          <p14:tracePt t="44110" x="6184900" y="755650"/>
          <p14:tracePt t="44129" x="6254750" y="742950"/>
          <p14:tracePt t="44142" x="6330950" y="730250"/>
          <p14:tracePt t="44142" x="6400800" y="723900"/>
          <p14:tracePt t="44161" x="6546850" y="717550"/>
          <p14:tracePt t="44161" x="6623050" y="711200"/>
          <p14:tracePt t="44177" x="6692900" y="711200"/>
          <p14:tracePt t="44177" x="6769100" y="717550"/>
          <p14:tracePt t="44193" x="6838950" y="717550"/>
          <p14:tracePt t="44193" x="6908800" y="723900"/>
          <p14:tracePt t="44210" x="6978650" y="736600"/>
          <p14:tracePt t="44210" x="7112000" y="755650"/>
          <p14:tracePt t="44226" x="7175500" y="768350"/>
          <p14:tracePt t="44226" x="7239000" y="787400"/>
          <p14:tracePt t="44243" x="7296150" y="800100"/>
          <p14:tracePt t="44243" x="7353300" y="819150"/>
          <p14:tracePt t="44260" x="7410450" y="844550"/>
          <p14:tracePt t="44260" x="7467600" y="869950"/>
          <p14:tracePt t="44277" x="7518400" y="895350"/>
          <p14:tracePt t="44277" x="7613650" y="952500"/>
          <p14:tracePt t="44294" x="7658100" y="984250"/>
          <p14:tracePt t="44294" x="7696200" y="1022350"/>
          <p14:tracePt t="44310" x="7734300" y="1054100"/>
          <p14:tracePt t="44310" x="7766050" y="1092200"/>
          <p14:tracePt t="44327" x="7797800" y="1130300"/>
          <p14:tracePt t="44327" x="7848600" y="1206500"/>
          <p14:tracePt t="44344" x="7867650" y="1238250"/>
          <p14:tracePt t="44344" x="7880350" y="1276350"/>
          <p14:tracePt t="44361" x="7899400" y="1308100"/>
          <p14:tracePt t="44361" x="7905750" y="1339850"/>
          <p14:tracePt t="44377" x="7912100" y="1377950"/>
          <p14:tracePt t="44377" x="7918450" y="1403350"/>
          <p14:tracePt t="44394" x="7918450" y="1435100"/>
          <p14:tracePt t="44394" x="7918450" y="1466850"/>
          <p14:tracePt t="44394" x="7912100" y="1498600"/>
          <p14:tracePt t="44413" x="7899400" y="1524000"/>
          <p14:tracePt t="44426" x="7886700" y="1555750"/>
          <p14:tracePt t="44426" x="7842250" y="1606550"/>
          <p14:tracePt t="44445" x="7816850" y="1631950"/>
          <p14:tracePt t="44445" x="7785100" y="1657350"/>
          <p14:tracePt t="44462" x="7753350" y="1682750"/>
          <p14:tracePt t="44462" x="7715250" y="1708150"/>
          <p14:tracePt t="44477" x="7670800" y="1727200"/>
          <p14:tracePt t="44477" x="7626350" y="1752600"/>
          <p14:tracePt t="44494" x="7581900" y="1771650"/>
          <p14:tracePt t="44494" x="7531100" y="1790700"/>
          <p14:tracePt t="44494" x="7473950" y="1809750"/>
          <p14:tracePt t="44513" x="7423150" y="1828800"/>
          <p14:tracePt t="44513" x="7366000" y="1841500"/>
          <p14:tracePt t="44528" x="7308850" y="1860550"/>
          <p14:tracePt t="44528" x="7245350" y="1873250"/>
          <p14:tracePt t="44544" x="7181850" y="1885950"/>
          <p14:tracePt t="44544" x="7118350" y="1892300"/>
          <p14:tracePt t="44562" x="7048500" y="1905000"/>
          <p14:tracePt t="44562" x="6978650" y="1911350"/>
          <p14:tracePt t="44578" x="6902450" y="1917700"/>
          <p14:tracePt t="44578" x="6756400" y="1930400"/>
          <p14:tracePt t="44595" x="6680200" y="1936750"/>
          <p14:tracePt t="44595" x="6597650" y="1943100"/>
          <p14:tracePt t="44611" x="6521450" y="1949450"/>
          <p14:tracePt t="44611" x="6438900" y="1949450"/>
          <p14:tracePt t="44628" x="6362700" y="1955800"/>
          <p14:tracePt t="44628" x="6197600" y="1955800"/>
          <p14:tracePt t="44645" x="6121400" y="1962150"/>
          <p14:tracePt t="44645" x="6038850" y="1962150"/>
          <p14:tracePt t="44662" x="5962650" y="1962150"/>
          <p14:tracePt t="44662" x="5880100" y="1962150"/>
          <p14:tracePt t="44678" x="5810250" y="1962150"/>
          <p14:tracePt t="44678" x="5734050" y="1955800"/>
          <p14:tracePt t="44695" x="5664200" y="1955800"/>
          <p14:tracePt t="44695" x="5537200" y="1949450"/>
          <p14:tracePt t="44714" x="5480050" y="1949450"/>
          <p14:tracePt t="44714" x="5429250" y="1949450"/>
          <p14:tracePt t="44729" x="5378450" y="1943100"/>
          <p14:tracePt t="44729" x="5334000" y="1943100"/>
          <p14:tracePt t="44745" x="5295900" y="1936750"/>
          <p14:tracePt t="44745" x="5257800" y="1930400"/>
          <p14:tracePt t="44762" x="5226050" y="1924050"/>
          <p14:tracePt t="44762" x="5200650" y="1917700"/>
          <p14:tracePt t="44762" x="5181600" y="1917700"/>
          <p14:tracePt t="44781" x="5162550" y="1911350"/>
          <p14:tracePt t="44794" x="5143500" y="1905000"/>
          <p14:tracePt t="44794" x="5130800" y="1892300"/>
          <p14:tracePt t="44812" x="5124450" y="1885950"/>
          <p14:tracePt t="44812" x="5124450" y="1879600"/>
          <p14:tracePt t="44829" x="5130800" y="1873250"/>
          <p14:tracePt t="44844" x="5137150" y="1866900"/>
          <p14:tracePt t="44844" x="5149850" y="1866900"/>
          <p14:tracePt t="44862" x="5156200" y="1860550"/>
          <p14:tracePt t="44862" x="5162550" y="1860550"/>
          <p14:tracePt t="44862" x="5175250" y="1860550"/>
          <p14:tracePt t="44881" x="5187950" y="1860550"/>
          <p14:tracePt t="44881" x="5194300" y="1860550"/>
          <p14:tracePt t="44896" x="5207000" y="1860550"/>
          <p14:tracePt t="44896" x="5213350" y="1854200"/>
          <p14:tracePt t="44912" x="5226050" y="1854200"/>
          <p14:tracePt t="44912" x="5232400" y="1854200"/>
          <p14:tracePt t="44929" x="5238750" y="1854200"/>
          <p14:tracePt t="44929" x="5251450" y="1847850"/>
          <p14:tracePt t="44946" x="5257800" y="1847850"/>
          <p14:tracePt t="44946" x="5264150" y="1847850"/>
          <p14:tracePt t="44962" x="5270500" y="1847850"/>
          <p14:tracePt t="44978" x="5276850" y="1847850"/>
          <p14:tracePt t="44995" x="5283200" y="1847850"/>
          <p14:tracePt t="44995" x="5289550" y="1847850"/>
          <p14:tracePt t="45013" x="5295900" y="1847850"/>
          <p14:tracePt t="45028" x="5308600" y="1847850"/>
          <p14:tracePt t="45045" x="5314950" y="1854200"/>
          <p14:tracePt t="45061" x="5321300" y="1854200"/>
          <p14:tracePt t="45078" x="5327650" y="1854200"/>
          <p14:tracePt t="45097" x="5334000" y="1854200"/>
          <p14:tracePt t="45112" x="5346700" y="1854200"/>
          <p14:tracePt t="45129" x="5353050" y="1854200"/>
          <p14:tracePt t="45145" x="5346700" y="1847850"/>
          <p14:tracePt t="45192" x="5340350" y="1847850"/>
          <p14:tracePt t="45224" x="5334000" y="1847850"/>
          <p14:tracePt t="45240" x="5327650" y="1841500"/>
          <p14:tracePt t="45252" x="5321300" y="1841500"/>
          <p14:tracePt t="45268" x="5314950" y="1841500"/>
          <p14:tracePt t="45284" x="5308600" y="1841500"/>
          <p14:tracePt t="45300" x="5308600" y="1847850"/>
          <p14:tracePt t="45337" x="5321300" y="1847850"/>
          <p14:tracePt t="45352" x="5327650" y="1847850"/>
          <p14:tracePt t="45360" x="5334000" y="1847850"/>
          <p14:tracePt t="45365" x="5340350" y="1854200"/>
          <p14:tracePt t="45365" x="5346700" y="1854200"/>
          <p14:tracePt t="45380" x="5353050" y="1854200"/>
          <p14:tracePt t="45380" x="5359400" y="1854200"/>
          <p14:tracePt t="45398" x="5365750" y="1854200"/>
          <p14:tracePt t="45412" x="5372100" y="1854200"/>
          <p14:tracePt t="45412" x="5378450" y="1854200"/>
          <p14:tracePt t="45412" x="5384800" y="1854200"/>
          <p14:tracePt t="45433" x="5391150" y="1854200"/>
          <p14:tracePt t="45446" x="5397500" y="1854200"/>
          <p14:tracePt t="45463" x="5403850" y="1847850"/>
          <p14:tracePt t="45480" x="5410200" y="1847850"/>
          <p14:tracePt t="45508" x="5410200" y="1841500"/>
          <p14:tracePt t="45560" x="5410200" y="1835150"/>
          <p14:tracePt t="45604" x="5410200" y="1828800"/>
          <p14:tracePt t="45644" x="5410200" y="1835150"/>
          <p14:tracePt t="45732" x="5403850" y="1835150"/>
          <p14:tracePt t="45756" x="5397500" y="1841500"/>
          <p14:tracePt t="45780" x="5391150" y="1835150"/>
          <p14:tracePt t="45808" x="5397500" y="1828800"/>
          <p14:tracePt t="45868" x="5403850" y="1828800"/>
          <p14:tracePt t="45892" x="5410200" y="1828800"/>
          <p14:tracePt t="45905" x="5416550" y="1822450"/>
          <p14:tracePt t="45920" x="5422900" y="1822450"/>
          <p14:tracePt t="45937" x="5435600" y="1828800"/>
          <p14:tracePt t="45952" x="5441950" y="1828800"/>
          <p14:tracePt t="45964" x="5448300" y="1828800"/>
          <p14:tracePt t="45981" x="5454650" y="1835150"/>
          <p14:tracePt t="45981" x="5461000" y="1835150"/>
          <p14:tracePt t="45999" x="5467350" y="1835150"/>
          <p14:tracePt t="45999" x="5473700" y="1835150"/>
          <p14:tracePt t="46016" x="5480050" y="1835150"/>
          <p14:tracePt t="46016" x="5499100" y="1841500"/>
          <p14:tracePt t="46033" x="5511800" y="1841500"/>
          <p14:tracePt t="46033" x="5524500" y="1847850"/>
          <p14:tracePt t="46049" x="5537200" y="1847850"/>
          <p14:tracePt t="46049" x="5549900" y="1847850"/>
          <p14:tracePt t="46066" x="5562600" y="1854200"/>
          <p14:tracePt t="46066" x="5575300" y="1854200"/>
          <p14:tracePt t="46066" x="5594350" y="1860550"/>
          <p14:tracePt t="46085" x="5607050" y="1860550"/>
          <p14:tracePt t="46085" x="5626100" y="1866900"/>
          <p14:tracePt t="46101" x="5638800" y="1866900"/>
          <p14:tracePt t="46101" x="5651500" y="1866900"/>
          <p14:tracePt t="46117" x="5670550" y="1866900"/>
          <p14:tracePt t="46117" x="5683250" y="1866900"/>
          <p14:tracePt t="46133" x="5702300" y="1866900"/>
          <p14:tracePt t="46133" x="5715000" y="1866900"/>
          <p14:tracePt t="46150" x="5727700" y="1860550"/>
          <p14:tracePt t="46150" x="5740400" y="1860550"/>
          <p14:tracePt t="46166" x="5753100" y="1860550"/>
          <p14:tracePt t="46166" x="5765800" y="1854200"/>
          <p14:tracePt t="46166" x="5778500" y="1854200"/>
          <p14:tracePt t="46185" x="5784850" y="1854200"/>
          <p14:tracePt t="46185" x="5797550" y="1847850"/>
          <p14:tracePt t="46200" x="5803900" y="1847850"/>
          <p14:tracePt t="46200" x="5810250" y="1847850"/>
          <p14:tracePt t="46217" x="5822950" y="1841500"/>
          <p14:tracePt t="46217" x="5829300" y="1841500"/>
          <p14:tracePt t="46233" x="5835650" y="1835150"/>
          <p14:tracePt t="46233" x="5842000" y="1835150"/>
          <p14:tracePt t="46250" x="5848350" y="1835150"/>
          <p14:tracePt t="46250" x="5867400" y="1835150"/>
          <p14:tracePt t="46267" x="5873750" y="1835150"/>
          <p14:tracePt t="46267" x="5880100" y="1828800"/>
          <p14:tracePt t="46283" x="5892800" y="1828800"/>
          <p14:tracePt t="46283" x="5905500" y="1828800"/>
          <p14:tracePt t="46300" x="5918200" y="1828800"/>
          <p14:tracePt t="46300" x="5930900" y="1822450"/>
          <p14:tracePt t="46317" x="5949950" y="1822450"/>
          <p14:tracePt t="46317" x="5994400" y="1816100"/>
          <p14:tracePt t="46334" x="6013450" y="1816100"/>
          <p14:tracePt t="46334" x="6038850" y="1809750"/>
          <p14:tracePt t="46350" x="6070600" y="1809750"/>
          <p14:tracePt t="46350" x="6096000" y="1809750"/>
          <p14:tracePt t="46367" x="6134100" y="1809750"/>
          <p14:tracePt t="46367" x="6203950" y="1803400"/>
          <p14:tracePt t="46386" x="6242050" y="1803400"/>
          <p14:tracePt t="46386" x="6280150" y="1797050"/>
          <p14:tracePt t="46401" x="6318250" y="1797050"/>
          <p14:tracePt t="46401" x="6362700" y="1790700"/>
          <p14:tracePt t="46417" x="6407150" y="1790700"/>
          <p14:tracePt t="46417" x="6451600" y="1790700"/>
          <p14:tracePt t="46434" x="6496050" y="1784350"/>
          <p14:tracePt t="46434" x="6546850" y="1784350"/>
          <p14:tracePt t="46434" x="6591300" y="1784350"/>
          <p14:tracePt t="46454" x="6642100" y="1778000"/>
          <p14:tracePt t="46466" x="6692900" y="1784350"/>
          <p14:tracePt t="46466" x="6788150" y="1784350"/>
          <p14:tracePt t="46485" x="6832600" y="1784350"/>
          <p14:tracePt t="46485" x="6883400" y="1784350"/>
          <p14:tracePt t="46502" x="6921500" y="1784350"/>
          <p14:tracePt t="46502" x="6965950" y="1790700"/>
          <p14:tracePt t="46517" x="7010400" y="1790700"/>
          <p14:tracePt t="46517" x="7048500" y="1797050"/>
          <p14:tracePt t="46534" x="7086600" y="1797050"/>
          <p14:tracePt t="46534" x="7118350" y="1797050"/>
          <p14:tracePt t="46534" x="7150100" y="1803400"/>
          <p14:tracePt t="46554" x="7181850" y="1803400"/>
          <p14:tracePt t="46554" x="7213600" y="1803400"/>
          <p14:tracePt t="46567" x="7239000" y="1803400"/>
          <p14:tracePt t="46567" x="7264400" y="1803400"/>
          <p14:tracePt t="46585" x="7283450" y="1809750"/>
          <p14:tracePt t="46585" x="7302500" y="1809750"/>
          <p14:tracePt t="46602" x="7321550" y="1809750"/>
          <p14:tracePt t="46602" x="7346950" y="1809750"/>
          <p14:tracePt t="46618" x="7353300" y="1809750"/>
          <p14:tracePt t="46618" x="7359650" y="1809750"/>
          <p14:tracePt t="46634" x="7346950" y="1809750"/>
          <p14:tracePt t="46672" x="7340600" y="1809750"/>
          <p14:tracePt t="46677" x="7327900" y="1809750"/>
          <p14:tracePt t="46685" x="7315200" y="1809750"/>
          <p14:tracePt t="46685" x="7302500" y="1803400"/>
          <p14:tracePt t="46702" x="7283450" y="1803400"/>
          <p14:tracePt t="46702" x="7270750" y="1803400"/>
          <p14:tracePt t="46718" x="7251700" y="1803400"/>
          <p14:tracePt t="46718" x="7232650" y="1803400"/>
          <p14:tracePt t="46718" x="7219950" y="1803400"/>
          <p14:tracePt t="46737" x="7200900" y="1803400"/>
          <p14:tracePt t="46750" x="7181850" y="1803400"/>
          <p14:tracePt t="46750" x="7137400" y="1803400"/>
          <p14:tracePt t="46769" x="7118350" y="1809750"/>
          <p14:tracePt t="46769" x="7092950" y="1809750"/>
          <p14:tracePt t="46785" x="7067550" y="1822450"/>
          <p14:tracePt t="46785" x="7035800" y="1828800"/>
          <p14:tracePt t="46785" x="7004050" y="1835150"/>
          <p14:tracePt t="46804" x="6965950" y="1847850"/>
          <p14:tracePt t="46817" x="6927850" y="1860550"/>
          <p14:tracePt t="46817" x="6889750" y="1879600"/>
          <p14:tracePt t="46817" x="6838950" y="1892300"/>
          <p14:tracePt t="46837" x="6794500" y="1911350"/>
          <p14:tracePt t="46837" x="6737350" y="1924050"/>
          <p14:tracePt t="46853" x="6680200" y="1943100"/>
          <p14:tracePt t="46853" x="6616700" y="1962150"/>
          <p14:tracePt t="46869" x="6553200" y="1981200"/>
          <p14:tracePt t="46869" x="6477000" y="1993900"/>
          <p14:tracePt t="46885" x="6400800" y="2012950"/>
          <p14:tracePt t="46885" x="6318250" y="2032000"/>
          <p14:tracePt t="46885" x="6223000" y="2051050"/>
          <p14:tracePt t="46904" x="6121400" y="2070100"/>
          <p14:tracePt t="46904" x="6019800" y="2095500"/>
          <p14:tracePt t="46919" x="5905500" y="2114550"/>
          <p14:tracePt t="46919" x="5791200" y="2133600"/>
          <p14:tracePt t="46936" x="5664200" y="2152650"/>
          <p14:tracePt t="46936" x="5543550" y="2171700"/>
          <p14:tracePt t="46952" x="5416550" y="2190750"/>
          <p14:tracePt t="46952" x="5283200" y="2203450"/>
          <p14:tracePt t="46969" x="5156200" y="2222500"/>
          <p14:tracePt t="46969" x="4902200" y="2260600"/>
          <p14:tracePt t="46986" x="4775200" y="2286000"/>
          <p14:tracePt t="46986" x="4648200" y="2305050"/>
          <p14:tracePt t="47003" x="4521200" y="2317750"/>
          <p14:tracePt t="47003" x="4400550" y="2336800"/>
          <p14:tracePt t="47019" x="4279900" y="2355850"/>
          <p14:tracePt t="47019" x="4038600" y="2368550"/>
          <p14:tracePt t="47036" x="3924300" y="2368550"/>
          <p14:tracePt t="47036" x="3810000" y="2368550"/>
          <p14:tracePt t="47053" x="3702050" y="2368550"/>
          <p14:tracePt t="47053" x="3594100" y="2368550"/>
          <p14:tracePt t="47069" x="3492500" y="2362200"/>
          <p14:tracePt t="47069" x="3397250" y="2362200"/>
          <p14:tracePt t="47086" x="3302000" y="2355850"/>
          <p14:tracePt t="47086" x="3219450" y="2349500"/>
          <p14:tracePt t="47086" x="3130550" y="2343150"/>
          <p14:tracePt t="47106" x="3054350" y="2336800"/>
          <p14:tracePt t="47106" x="2971800" y="2330450"/>
          <p14:tracePt t="47121" x="2901950" y="2330450"/>
          <p14:tracePt t="47121" x="2832100" y="2324100"/>
          <p14:tracePt t="47137" x="2768600" y="2324100"/>
          <p14:tracePt t="47137" x="2705100" y="2317750"/>
          <p14:tracePt t="47154" x="2647950" y="2317750"/>
          <p14:tracePt t="47154" x="2590800" y="2311400"/>
          <p14:tracePt t="47170" x="2540000" y="2311400"/>
          <p14:tracePt t="47170" x="2495550" y="2311400"/>
          <p14:tracePt t="47187" x="2451100" y="2311400"/>
          <p14:tracePt t="47187" x="2406650" y="2317750"/>
          <p14:tracePt t="47187" x="2362200" y="2317750"/>
          <p14:tracePt t="47205" x="2324100" y="2324100"/>
          <p14:tracePt t="47205" x="2286000" y="2330450"/>
          <p14:tracePt t="47220" x="2254250" y="2343150"/>
          <p14:tracePt t="47220" x="2222500" y="2355850"/>
          <p14:tracePt t="47236" x="2184400" y="2368550"/>
          <p14:tracePt t="47236" x="2159000" y="2381250"/>
          <p14:tracePt t="47253" x="2127250" y="2393950"/>
          <p14:tracePt t="47253" x="2101850" y="2406650"/>
          <p14:tracePt t="47270" x="2082800" y="2419350"/>
          <p14:tracePt t="47270" x="2038350" y="2444750"/>
          <p14:tracePt t="47287" x="2012950" y="2463800"/>
          <p14:tracePt t="47287" x="2000250" y="2476500"/>
          <p14:tracePt t="47304" x="1981200" y="2489200"/>
          <p14:tracePt t="47304" x="1968500" y="2508250"/>
          <p14:tracePt t="47320" x="1955800" y="2520950"/>
          <p14:tracePt t="47320" x="1930400" y="2546350"/>
          <p14:tracePt t="47337" x="1917700" y="2559050"/>
          <p14:tracePt t="47337" x="1911350" y="2565400"/>
          <p14:tracePt t="47354" x="1905000" y="2578100"/>
          <p14:tracePt t="47354" x="1892300" y="2578100"/>
          <p14:tracePt t="47370" x="1885950" y="2584450"/>
          <p14:tracePt t="47385" x="1879600" y="2571750"/>
          <p14:tracePt t="47402" x="1873250" y="2565400"/>
          <p14:tracePt t="47402" x="1866900" y="2552700"/>
          <p14:tracePt t="47421" x="1860550" y="2552700"/>
          <p14:tracePt t="47421" x="1854200" y="2546350"/>
          <p14:tracePt t="47437" x="1847850" y="2546350"/>
          <p14:tracePt t="47437" x="1841500" y="2546350"/>
          <p14:tracePt t="47454" x="1835150" y="2546350"/>
          <p14:tracePt t="47454" x="1822450" y="2552700"/>
          <p14:tracePt t="47470" x="1816100" y="2559050"/>
          <p14:tracePt t="47470" x="1803400" y="2559050"/>
          <p14:tracePt t="47470" x="1790700" y="2565400"/>
          <p14:tracePt t="47489" x="1778000" y="2565400"/>
          <p14:tracePt t="47489" x="1758950" y="2571750"/>
          <p14:tracePt t="47504" x="1739900" y="2578100"/>
          <p14:tracePt t="47504" x="1720850" y="2584450"/>
          <p14:tracePt t="47521" x="1701800" y="2584450"/>
          <p14:tracePt t="47521" x="1682750" y="2590800"/>
          <p14:tracePt t="47538" x="1663700" y="2597150"/>
          <p14:tracePt t="47538" x="1638300" y="2603500"/>
          <p14:tracePt t="47554" x="1612900" y="2609850"/>
          <p14:tracePt t="47554" x="1587500" y="2609850"/>
          <p14:tracePt t="47554" x="1562100" y="2616200"/>
          <p14:tracePt t="47573" x="1536700" y="2622550"/>
          <p14:tracePt t="47573" x="1511300" y="2622550"/>
          <p14:tracePt t="47587" x="1485900" y="2622550"/>
          <p14:tracePt t="47587" x="1460500" y="2622550"/>
          <p14:tracePt t="47604" x="1428750" y="2622550"/>
          <p14:tracePt t="47604" x="1403350" y="2616200"/>
          <p14:tracePt t="47621" x="1377950" y="2616200"/>
          <p14:tracePt t="47621" x="1327150" y="2609850"/>
          <p14:tracePt t="47638" x="1301750" y="2609850"/>
          <p14:tracePt t="47638" x="1276350" y="2603500"/>
          <p14:tracePt t="47655" x="1250950" y="2597150"/>
          <p14:tracePt t="47655" x="1225550" y="2590800"/>
          <p14:tracePt t="47671" x="1200150" y="2590800"/>
          <p14:tracePt t="47671" x="1181100" y="2584450"/>
          <p14:tracePt t="47688" x="1155700" y="2571750"/>
          <p14:tracePt t="47688" x="1117600" y="2559050"/>
          <p14:tracePt t="47705" x="1098550" y="2552700"/>
          <p14:tracePt t="47705" x="1085850" y="2546350"/>
          <p14:tracePt t="47721" x="1066800" y="2540000"/>
          <p14:tracePt t="47721" x="1047750" y="2533650"/>
          <p14:tracePt t="47738" x="1028700" y="2527300"/>
          <p14:tracePt t="47738" x="1016000" y="2520950"/>
          <p14:tracePt t="47755" x="996950" y="2520950"/>
          <p14:tracePt t="47755" x="984250" y="2520950"/>
          <p14:tracePt t="47755" x="965200" y="2520950"/>
          <p14:tracePt t="47774" x="958850" y="2520950"/>
          <p14:tracePt t="47774" x="946150" y="2520950"/>
          <p14:tracePt t="47789" x="939800" y="2527300"/>
          <p14:tracePt t="47789" x="933450" y="2527300"/>
          <p14:tracePt t="47805" x="927100" y="2533650"/>
          <p14:tracePt t="47805" x="927100" y="2540000"/>
          <p14:tracePt t="47822" x="927100" y="2546350"/>
          <p14:tracePt t="47822" x="927100" y="2552700"/>
          <p14:tracePt t="47838" x="933450" y="2559050"/>
          <p14:tracePt t="47838" x="939800" y="2565400"/>
          <p14:tracePt t="47838" x="952500" y="2571750"/>
          <p14:tracePt t="47857" x="965200" y="2578100"/>
          <p14:tracePt t="47870" x="984250" y="2584450"/>
          <p14:tracePt t="47870" x="1022350" y="2597150"/>
          <p14:tracePt t="47889" x="1047750" y="2603500"/>
          <p14:tracePt t="47889" x="1079500" y="2603500"/>
          <p14:tracePt t="47906" x="1111250" y="2609850"/>
          <p14:tracePt t="47906" x="1143000" y="2609850"/>
          <p14:tracePt t="47922" x="1181100" y="2609850"/>
          <p14:tracePt t="47922" x="1263650" y="2609850"/>
          <p14:tracePt t="47939" x="1308100" y="2609850"/>
          <p14:tracePt t="47939" x="1352550" y="2609850"/>
          <p14:tracePt t="47956" x="1397000" y="2609850"/>
          <p14:tracePt t="47956" x="1447800" y="2603500"/>
          <p14:tracePt t="47972" x="1492250" y="2603500"/>
          <p14:tracePt t="47972" x="1543050" y="2603500"/>
          <p14:tracePt t="47989" x="1587500" y="2603500"/>
          <p14:tracePt t="47989" x="1676400" y="2603500"/>
          <p14:tracePt t="48005" x="1720850" y="2597150"/>
          <p14:tracePt t="48005" x="1765300" y="2597150"/>
          <p14:tracePt t="48022" x="1803400" y="2597150"/>
          <p14:tracePt t="48022" x="1841500" y="2597150"/>
          <p14:tracePt t="48039" x="1873250" y="2590800"/>
          <p14:tracePt t="48039" x="1905000" y="2590800"/>
          <p14:tracePt t="48057" x="1955800" y="2590800"/>
          <p14:tracePt t="48057" x="1981200" y="2584450"/>
          <p14:tracePt t="48073" x="2000250" y="2584450"/>
          <p14:tracePt t="48073" x="2019300" y="2584450"/>
          <p14:tracePt t="48089" x="2032000" y="2584450"/>
          <p14:tracePt t="48089" x="2044700" y="2590800"/>
          <p14:tracePt t="48106" x="2057400" y="2590800"/>
          <p14:tracePt t="48106" x="2063750" y="2590800"/>
          <p14:tracePt t="48106" x="2070100" y="2590800"/>
          <p14:tracePt t="48125" x="2076450" y="2590800"/>
          <p14:tracePt t="48138" x="2082800" y="2590800"/>
          <p14:tracePt t="48138" x="2089150" y="2590800"/>
          <p14:tracePt t="48156" x="2095500" y="2590800"/>
          <p14:tracePt t="48172" x="2108200" y="2584450"/>
          <p14:tracePt t="48188" x="2114550" y="2584450"/>
          <p14:tracePt t="48205" x="2120900" y="2584450"/>
          <p14:tracePt t="48205" x="2127250" y="2584450"/>
          <p14:tracePt t="48224" x="2133600" y="2578100"/>
          <p14:tracePt t="48224" x="2139950" y="2578100"/>
          <p14:tracePt t="48240" x="2146300" y="2578100"/>
          <p14:tracePt t="48255" x="2152650" y="2578100"/>
          <p14:tracePt t="48255" x="2159000" y="2578100"/>
          <p14:tracePt t="48273" x="2165350" y="2571750"/>
          <p14:tracePt t="48273" x="2171700" y="2571750"/>
          <p14:tracePt t="48290" x="2178050" y="2571750"/>
          <p14:tracePt t="48290" x="2197100" y="2571750"/>
          <p14:tracePt t="48306" x="2203450" y="2565400"/>
          <p14:tracePt t="48306" x="2216150" y="2565400"/>
          <p14:tracePt t="48324" x="2222500" y="2565400"/>
          <p14:tracePt t="48324" x="2235200" y="2565400"/>
          <p14:tracePt t="48340" x="2241550" y="2565400"/>
          <p14:tracePt t="48340" x="2266950" y="2565400"/>
          <p14:tracePt t="48357" x="2279650" y="2565400"/>
          <p14:tracePt t="48357" x="2292350" y="2565400"/>
          <p14:tracePt t="48374" x="2311400" y="2565400"/>
          <p14:tracePt t="48374" x="2330450" y="2565400"/>
          <p14:tracePt t="48390" x="2349500" y="2565400"/>
          <p14:tracePt t="48390" x="2368550" y="2559050"/>
          <p14:tracePt t="48407" x="2393950" y="2559050"/>
          <p14:tracePt t="48407" x="2451100" y="2552700"/>
          <p14:tracePt t="48426" x="2482850" y="2546350"/>
          <p14:tracePt t="48426" x="2514600" y="2540000"/>
          <p14:tracePt t="48441" x="2546350" y="2540000"/>
          <p14:tracePt t="48441" x="2584450" y="2533650"/>
          <p14:tracePt t="48458" x="2616200" y="2533650"/>
          <p14:tracePt t="48458" x="2654300" y="2527300"/>
          <p14:tracePt t="48474" x="2698750" y="2527300"/>
          <p14:tracePt t="48474" x="2736850" y="2527300"/>
          <p14:tracePt t="48474" x="2781300" y="2520950"/>
          <p14:tracePt t="48493" x="2825750" y="2520950"/>
          <p14:tracePt t="48506" x="2870200" y="2520950"/>
          <p14:tracePt t="48506" x="2959100" y="2514600"/>
          <p14:tracePt t="48525" x="3003550" y="2514600"/>
          <p14:tracePt t="48525" x="3054350" y="2514600"/>
          <p14:tracePt t="48541" x="3098800" y="2514600"/>
          <p14:tracePt t="48541" x="3149600" y="2514600"/>
          <p14:tracePt t="48558" x="3194050" y="2514600"/>
          <p14:tracePt t="48558" x="3238500" y="2520950"/>
          <p14:tracePt t="48575" x="3282950" y="2520950"/>
          <p14:tracePt t="48575" x="3333750" y="2520950"/>
          <p14:tracePt t="48575" x="3378200" y="2527300"/>
          <p14:tracePt t="48594" x="3429000" y="2527300"/>
          <p14:tracePt t="48594" x="3473450" y="2527300"/>
          <p14:tracePt t="48607" x="3517900" y="2533650"/>
          <p14:tracePt t="48607" x="3562350" y="2533650"/>
          <p14:tracePt t="48624" x="3606800" y="2533650"/>
          <p14:tracePt t="48624" x="3644900" y="2533650"/>
          <p14:tracePt t="48641" x="3689350" y="2533650"/>
          <p14:tracePt t="48641" x="3765550" y="2533650"/>
          <p14:tracePt t="48658" x="3797300" y="2533650"/>
          <p14:tracePt t="48658" x="3829050" y="2533650"/>
          <p14:tracePt t="48674" x="3854450" y="2533650"/>
          <p14:tracePt t="48674" x="3879850" y="2533650"/>
          <p14:tracePt t="48691" x="3905250" y="2540000"/>
          <p14:tracePt t="48691" x="3917950" y="2540000"/>
          <p14:tracePt t="48708" x="3930650" y="2540000"/>
          <p14:tracePt t="48708" x="3949700" y="2546350"/>
          <p14:tracePt t="48725" x="3956050" y="2546350"/>
          <p14:tracePt t="48740" x="3949700" y="2552700"/>
          <p14:tracePt t="48757" x="3943350" y="2559050"/>
          <p14:tracePt t="48757" x="3930650" y="2559050"/>
          <p14:tracePt t="48757" x="3917950" y="2565400"/>
          <p14:tracePt t="48778" x="3905250" y="2565400"/>
          <p14:tracePt t="48790" x="3892550" y="2565400"/>
          <p14:tracePt t="48790" x="3854450" y="2571750"/>
          <p14:tracePt t="48809" x="3835400" y="2571750"/>
          <p14:tracePt t="48809" x="3816350" y="2571750"/>
          <p14:tracePt t="48826" x="3790950" y="2571750"/>
          <p14:tracePt t="48826" x="3771900" y="2571750"/>
          <p14:tracePt t="48842" x="3746500" y="2571750"/>
          <p14:tracePt t="48842" x="3721100" y="2578100"/>
          <p14:tracePt t="48858" x="3702050" y="2578100"/>
          <p14:tracePt t="48858" x="3676650" y="2578100"/>
          <p14:tracePt t="48858" x="3651250" y="2578100"/>
          <p14:tracePt t="48877" x="3632200" y="2578100"/>
          <p14:tracePt t="48877" x="3606800" y="2578100"/>
          <p14:tracePt t="48892" x="3587750" y="2578100"/>
          <p14:tracePt t="48892" x="3562350" y="2578100"/>
          <p14:tracePt t="48908" x="3543300" y="2578100"/>
          <p14:tracePt t="48908" x="3517900" y="2578100"/>
          <p14:tracePt t="48925" x="3498850" y="2578100"/>
          <p14:tracePt t="48925" x="3479800" y="2578100"/>
          <p14:tracePt t="48942" x="3460750" y="2578100"/>
          <p14:tracePt t="48942" x="3429000" y="2578100"/>
          <p14:tracePt t="48959" x="3416300" y="2578100"/>
          <p14:tracePt t="48959" x="3403600" y="2578100"/>
          <p14:tracePt t="48976" x="3390900" y="2571750"/>
          <p14:tracePt t="48976" x="3378200" y="2571750"/>
          <p14:tracePt t="48992" x="3365500" y="2571750"/>
          <p14:tracePt t="48992" x="3359150" y="2571750"/>
          <p14:tracePt t="49009" x="3352800" y="2571750"/>
          <p14:tracePt t="49009" x="3340100" y="2571750"/>
          <p14:tracePt t="49026" x="3333750" y="2565400"/>
          <p14:tracePt t="49026" x="3327400" y="2565400"/>
          <p14:tracePt t="49043" x="3321050" y="2565400"/>
          <p14:tracePt t="49058" x="3314700" y="2559050"/>
          <p14:tracePt t="49074" x="3308350" y="2559050"/>
          <p14:tracePt t="49074" x="3295650" y="2552700"/>
          <p14:tracePt t="49093" x="3289300" y="2552700"/>
          <p14:tracePt t="49093" x="3282950" y="2546350"/>
          <p14:tracePt t="49109" x="3276600" y="2546350"/>
          <p14:tracePt t="49109" x="3263900" y="2540000"/>
          <p14:tracePt t="49126" x="3257550" y="2540000"/>
          <p14:tracePt t="49126" x="3244850" y="2533650"/>
          <p14:tracePt t="49126" x="3232150" y="2527300"/>
          <p14:tracePt t="49145" x="3219450" y="2520950"/>
          <p14:tracePt t="49158" x="3206750" y="2520950"/>
          <p14:tracePt t="49158" x="3181350" y="2508250"/>
          <p14:tracePt t="49177" x="3168650" y="2495550"/>
          <p14:tracePt t="49177" x="3155950" y="2489200"/>
          <p14:tracePt t="49193" x="3143250" y="2476500"/>
          <p14:tracePt t="49193" x="3130550" y="2463800"/>
          <p14:tracePt t="49209" x="3124200" y="2451100"/>
          <p14:tracePt t="49209" x="3117850" y="2432050"/>
          <p14:tracePt t="49226" x="3117850" y="2413000"/>
          <p14:tracePt t="49226" x="3111500" y="2393950"/>
          <p14:tracePt t="49226" x="3117850" y="2368550"/>
          <p14:tracePt t="49245" x="3117850" y="2349500"/>
          <p14:tracePt t="49245" x="3130550" y="2324100"/>
          <p14:tracePt t="49260" x="3136900" y="2298700"/>
          <p14:tracePt t="49260" x="3149600" y="2279650"/>
          <p14:tracePt t="49277" x="3168650" y="2254250"/>
          <p14:tracePt t="49277" x="3194050" y="2235200"/>
          <p14:tracePt t="49293" x="3219450" y="2216150"/>
          <p14:tracePt t="49293" x="3244850" y="2190750"/>
          <p14:tracePt t="49310" x="3276600" y="2171700"/>
          <p14:tracePt t="49310" x="3352800" y="2133600"/>
          <p14:tracePt t="49327" x="3397250" y="2114550"/>
          <p14:tracePt t="49327" x="3441700" y="2095500"/>
          <p14:tracePt t="49344" x="3486150" y="2076450"/>
          <p14:tracePt t="49344" x="3536950" y="2057400"/>
          <p14:tracePt t="49360" x="3587750" y="2044700"/>
          <p14:tracePt t="49360" x="3702050" y="2012950"/>
          <p14:tracePt t="49377" x="3759200" y="2000250"/>
          <p14:tracePt t="49377" x="3816350" y="1987550"/>
          <p14:tracePt t="49393" x="3873500" y="1974850"/>
          <p14:tracePt t="49393" x="3937000" y="1968500"/>
          <p14:tracePt t="49410" x="4000500" y="1962150"/>
          <p14:tracePt t="49410" x="4064000" y="1955800"/>
          <p14:tracePt t="49427" x="4127500" y="1955800"/>
          <p14:tracePt t="49427" x="4248150" y="1955800"/>
          <p14:tracePt t="49446" x="4311650" y="1962150"/>
          <p14:tracePt t="49446" x="4368800" y="1962150"/>
          <p14:tracePt t="49461" x="4425950" y="1974850"/>
          <p14:tracePt t="49461" x="4476750" y="1981200"/>
          <p14:tracePt t="49477" x="4527550" y="1993900"/>
          <p14:tracePt t="49477" x="4572000" y="2006600"/>
          <p14:tracePt t="49494" x="4616450" y="2019300"/>
          <p14:tracePt t="49494" x="4654550" y="2032000"/>
          <p14:tracePt t="49511" x="4692650" y="2051050"/>
          <p14:tracePt t="49511" x="4749800" y="2089150"/>
          <p14:tracePt t="49529" x="4775200" y="2108200"/>
          <p14:tracePt t="49529" x="4794250" y="2127250"/>
          <p14:tracePt t="49544" x="4800600" y="2152650"/>
          <p14:tracePt t="49544" x="4813300" y="2171700"/>
          <p14:tracePt t="49561" x="4813300" y="2190750"/>
          <p14:tracePt t="49561" x="4813300" y="2209800"/>
          <p14:tracePt t="49577" x="4806950" y="2228850"/>
          <p14:tracePt t="49577" x="4800600" y="2241550"/>
          <p14:tracePt t="49577" x="4787900" y="2260600"/>
          <p14:tracePt t="49597" x="4768850" y="2273300"/>
          <p14:tracePt t="49609" x="4749800" y="2286000"/>
          <p14:tracePt t="49609" x="4699000" y="2317750"/>
          <p14:tracePt t="49628" x="4673600" y="2330450"/>
          <p14:tracePt t="49628" x="4641850" y="2343150"/>
          <p14:tracePt t="49645" x="4610100" y="2362200"/>
          <p14:tracePt t="49645" x="4578350" y="2374900"/>
          <p14:tracePt t="49661" x="4540250" y="2387600"/>
          <p14:tracePt t="49661" x="4464050" y="2413000"/>
          <p14:tracePt t="49678" x="4425950" y="2425700"/>
          <p14:tracePt t="49678" x="4387850" y="2438400"/>
          <p14:tracePt t="49695" x="4343400" y="2444750"/>
          <p14:tracePt t="49695" x="4305300" y="2457450"/>
          <p14:tracePt t="49711" x="4260850" y="2463800"/>
          <p14:tracePt t="49711" x="4222750" y="2476500"/>
          <p14:tracePt t="49728" x="4178300" y="2482850"/>
          <p14:tracePt t="49728" x="4102100" y="2501900"/>
          <p14:tracePt t="49745" x="4064000" y="2508250"/>
          <p14:tracePt t="49745" x="4025900" y="2514600"/>
          <p14:tracePt t="49761" x="3994150" y="2520950"/>
          <p14:tracePt t="49761" x="3962400" y="2520950"/>
          <p14:tracePt t="49778" x="3937000" y="2527300"/>
          <p14:tracePt t="49778" x="3911600" y="2527300"/>
          <p14:tracePt t="49778" x="3886200" y="2533650"/>
          <p14:tracePt t="49797" x="3860800" y="2533650"/>
          <p14:tracePt t="49810" x="3841750" y="2533650"/>
          <p14:tracePt t="49810" x="3816350" y="2533650"/>
          <p14:tracePt t="49828" x="3810000" y="2533650"/>
          <p14:tracePt t="49828" x="3803650" y="2533650"/>
          <p14:tracePt t="49845" x="3816350" y="2533650"/>
          <p14:tracePt t="49872" x="3829050" y="2533650"/>
          <p14:tracePt t="49881" x="3841750" y="2533650"/>
          <p14:tracePt t="49894" x="3854450" y="2533650"/>
          <p14:tracePt t="49894" x="3873500" y="2533650"/>
          <p14:tracePt t="49913" x="3917950" y="2540000"/>
          <p14:tracePt t="49913" x="3937000" y="2540000"/>
          <p14:tracePt t="49929" x="3968750" y="2546350"/>
          <p14:tracePt t="49929" x="4000500" y="2552700"/>
          <p14:tracePt t="49946" x="4032250" y="2552700"/>
          <p14:tracePt t="49946" x="4064000" y="2559050"/>
          <p14:tracePt t="49962" x="4102100" y="2565400"/>
          <p14:tracePt t="49962" x="4184650" y="2578100"/>
          <p14:tracePt t="49979" x="4229100" y="2584450"/>
          <p14:tracePt t="49979" x="4273550" y="2590800"/>
          <p14:tracePt t="49996" x="4324350" y="2597150"/>
          <p14:tracePt t="49996" x="4375150" y="2597150"/>
          <p14:tracePt t="50012" x="4425950" y="2603500"/>
          <p14:tracePt t="50012" x="4476750" y="2609850"/>
          <p14:tracePt t="50029" x="4533900" y="2609850"/>
          <p14:tracePt t="50029" x="4641850" y="2622550"/>
          <p14:tracePt t="50046" x="4699000" y="2622550"/>
          <p14:tracePt t="50046" x="4756150" y="2628900"/>
          <p14:tracePt t="50063" x="4813300" y="2628900"/>
          <p14:tracePt t="50063" x="4870450" y="2628900"/>
          <p14:tracePt t="50079" x="4927600" y="2635250"/>
          <p14:tracePt t="50079" x="4984750" y="2635250"/>
          <p14:tracePt t="50098" x="5092700" y="2635250"/>
          <p14:tracePt t="50098" x="5143500" y="2635250"/>
          <p14:tracePt t="50113" x="5200650" y="2635250"/>
          <p14:tracePt t="50113" x="5245100" y="2635250"/>
          <p14:tracePt t="50129" x="5295900" y="2635250"/>
          <p14:tracePt t="50129" x="5340350" y="2635250"/>
          <p14:tracePt t="50146" x="5378450" y="2635250"/>
          <p14:tracePt t="50146" x="5416550" y="2635250"/>
          <p14:tracePt t="50162" x="5454650" y="2628900"/>
          <p14:tracePt t="50162" x="5518150" y="2628900"/>
          <p14:tracePt t="50181" x="5549900" y="2628900"/>
          <p14:tracePt t="50181" x="5575300" y="2622550"/>
          <p14:tracePt t="50197" x="5600700" y="2622550"/>
          <p14:tracePt t="50197" x="5619750" y="2622550"/>
          <p14:tracePt t="50213" x="5638800" y="2622550"/>
          <p14:tracePt t="50213" x="5657850" y="2622550"/>
          <p14:tracePt t="50229" x="5670550" y="2622550"/>
          <p14:tracePt t="50229" x="5683250" y="2622550"/>
          <p14:tracePt t="50246" x="5695950" y="2622550"/>
          <p14:tracePt t="50246" x="5708650" y="2616200"/>
          <p14:tracePt t="50246" x="5715000" y="2616200"/>
          <p14:tracePt t="50265" x="5721350" y="2616200"/>
          <p14:tracePt t="50265" x="5734050" y="2609850"/>
          <p14:tracePt t="50280" x="5740400" y="2609850"/>
          <p14:tracePt t="50280" x="5746750" y="2609850"/>
          <p14:tracePt t="50296" x="5753100" y="2603500"/>
          <p14:tracePt t="50296" x="5759450" y="2603500"/>
          <p14:tracePt t="50313" x="5765800" y="2597150"/>
          <p14:tracePt t="50313" x="5778500" y="2597150"/>
          <p14:tracePt t="50330" x="5784850" y="2597150"/>
          <p14:tracePt t="50330" x="5803900" y="2590800"/>
          <p14:tracePt t="50346" x="5816600" y="2584450"/>
          <p14:tracePt t="50346" x="5829300" y="2584450"/>
          <p14:tracePt t="50363" x="5842000" y="2578100"/>
          <p14:tracePt t="50363" x="5854700" y="2578100"/>
          <p14:tracePt t="50380" x="5873750" y="2578100"/>
          <p14:tracePt t="50380" x="5911850" y="2571750"/>
          <p14:tracePt t="50397" x="5930900" y="2565400"/>
          <p14:tracePt t="50397" x="5956300" y="2565400"/>
          <p14:tracePt t="50414" x="5981700" y="2565400"/>
          <p14:tracePt t="50414" x="6000750" y="2559050"/>
          <p14:tracePt t="50430" x="6026150" y="2559050"/>
          <p14:tracePt t="50430" x="6051550" y="2552700"/>
          <p14:tracePt t="50447" x="6076950" y="2552700"/>
          <p14:tracePt t="50447" x="6102350" y="2546350"/>
          <p14:tracePt t="50447" x="6127750" y="2540000"/>
          <p14:tracePt t="50466" x="6153150" y="2540000"/>
          <p14:tracePt t="50466" x="6178550" y="2533650"/>
          <p14:tracePt t="50480" x="6203950" y="2533650"/>
          <p14:tracePt t="50480" x="6229350" y="2527300"/>
          <p14:tracePt t="50497" x="6248400" y="2527300"/>
          <p14:tracePt t="50497" x="6267450" y="2527300"/>
          <p14:tracePt t="50514" x="6286500" y="2527300"/>
          <p14:tracePt t="50514" x="6305550" y="2520950"/>
          <p14:tracePt t="50514" x="6318250" y="2520950"/>
          <p14:tracePt t="50532" x="6330950" y="2520950"/>
          <p14:tracePt t="50546" x="6343650" y="2520950"/>
          <p14:tracePt t="50546" x="6362700" y="2514600"/>
          <p14:tracePt t="50565" x="6369050" y="2514600"/>
          <p14:tracePt t="50580" x="6375400" y="2520950"/>
          <p14:tracePt t="50596" x="6362700" y="2520950"/>
          <p14:tracePt t="50613" x="6356350" y="2520950"/>
          <p14:tracePt t="50613" x="6343650" y="2527300"/>
          <p14:tracePt t="50613" x="6330950" y="2527300"/>
          <p14:tracePt t="50634" x="6318250" y="2527300"/>
          <p14:tracePt t="50634" x="6305550" y="2533650"/>
          <p14:tracePt t="50647" x="6286500" y="2533650"/>
          <p14:tracePt t="50647" x="6267450" y="2540000"/>
          <p14:tracePt t="50664" x="6248400" y="2540000"/>
          <p14:tracePt t="50664" x="6229350" y="2540000"/>
          <p14:tracePt t="50681" x="6203950" y="2546350"/>
          <p14:tracePt t="50681" x="6153150" y="2546350"/>
          <p14:tracePt t="50697" x="6127750" y="2546350"/>
          <p14:tracePt t="50697" x="6096000" y="2546350"/>
          <p14:tracePt t="50714" x="6070600" y="2540000"/>
          <p14:tracePt t="50714" x="6045200" y="2540000"/>
          <p14:tracePt t="50731" x="6013450" y="2533650"/>
          <p14:tracePt t="50731" x="5988050" y="2527300"/>
          <p14:tracePt t="50748" x="5962650" y="2527300"/>
          <p14:tracePt t="50748" x="5905500" y="2508250"/>
          <p14:tracePt t="50765" x="5880100" y="2501900"/>
          <p14:tracePt t="50765" x="5854700" y="2489200"/>
          <p14:tracePt t="50781" x="5835650" y="2476500"/>
          <p14:tracePt t="50781" x="5810250" y="2463800"/>
          <p14:tracePt t="50798" x="5791200" y="2451100"/>
          <p14:tracePt t="50798" x="5778500" y="2432050"/>
          <p14:tracePt t="50798" x="5765800" y="2413000"/>
          <p14:tracePt t="50817" x="5759450" y="2393950"/>
          <p14:tracePt t="50830" x="5753100" y="2368550"/>
          <p14:tracePt t="50830" x="5759450" y="2324100"/>
          <p14:tracePt t="50848" x="5765800" y="2305050"/>
          <p14:tracePt t="50848" x="5778500" y="2279650"/>
          <p14:tracePt t="50865" x="5797550" y="2260600"/>
          <p14:tracePt t="50865" x="5816600" y="2235200"/>
          <p14:tracePt t="50881" x="5842000" y="2209800"/>
          <p14:tracePt t="50881" x="5873750" y="2190750"/>
          <p14:tracePt t="50898" x="5911850" y="2165350"/>
          <p14:tracePt t="50898" x="5949950" y="2139950"/>
          <p14:tracePt t="50898" x="5994400" y="2114550"/>
          <p14:tracePt t="50918" x="6045200" y="2089150"/>
          <p14:tracePt t="50930" x="6096000" y="2070100"/>
          <p14:tracePt t="50930" x="6203950" y="2025650"/>
          <p14:tracePt t="50949" x="6267450" y="2006600"/>
          <p14:tracePt t="50949" x="6330950" y="1987550"/>
          <p14:tracePt t="50965" x="6394450" y="1974850"/>
          <p14:tracePt t="50965" x="6457950" y="1955800"/>
          <p14:tracePt t="50982" x="6527800" y="1943100"/>
          <p14:tracePt t="50982" x="6673850" y="1924050"/>
          <p14:tracePt t="50999" x="6750050" y="1911350"/>
          <p14:tracePt t="50999" x="6819900" y="1905000"/>
          <p14:tracePt t="51015" x="6896100" y="1898650"/>
          <p14:tracePt t="51015" x="6972300" y="1892300"/>
          <p14:tracePt t="51033" x="7048500" y="1885950"/>
          <p14:tracePt t="51033" x="7124700" y="1879600"/>
          <p14:tracePt t="51049" x="7194550" y="1879600"/>
          <p14:tracePt t="51049" x="7340600" y="1873250"/>
          <p14:tracePt t="51066" x="7410450" y="1879600"/>
          <p14:tracePt t="51066" x="7480300" y="1879600"/>
          <p14:tracePt t="51082" x="7550150" y="1879600"/>
          <p14:tracePt t="51082" x="7620000" y="1885950"/>
          <p14:tracePt t="51099" x="7683500" y="1885950"/>
          <p14:tracePt t="51099" x="7816850" y="1898650"/>
          <p14:tracePt t="51118" x="7880350" y="1905000"/>
          <p14:tracePt t="51118" x="7937500" y="1911350"/>
          <p14:tracePt t="51133" x="7994650" y="1917700"/>
          <p14:tracePt t="51133" x="8045450" y="1930400"/>
          <p14:tracePt t="51149" x="8102600" y="1936750"/>
          <p14:tracePt t="51149" x="8147050" y="1949450"/>
          <p14:tracePt t="51166" x="8191500" y="1955800"/>
          <p14:tracePt t="51166" x="8235950" y="1968500"/>
          <p14:tracePt t="51182" x="8267700" y="1981200"/>
          <p14:tracePt t="51182" x="8331200" y="2006600"/>
          <p14:tracePt t="51202" x="8356600" y="2019300"/>
          <p14:tracePt t="51202" x="8382000" y="2032000"/>
          <p14:tracePt t="51217" x="8394700" y="2051050"/>
          <p14:tracePt t="51217" x="8407400" y="2063750"/>
          <p14:tracePt t="51233" x="8420100" y="2082800"/>
          <p14:tracePt t="51233" x="8420100" y="2101850"/>
          <p14:tracePt t="51250" x="8426450" y="2120900"/>
          <p14:tracePt t="51250" x="8420100" y="2139950"/>
          <p14:tracePt t="51266" x="8413750" y="2159000"/>
          <p14:tracePt t="51266" x="8401050" y="2178050"/>
          <p14:tracePt t="51266" x="8388350" y="2197100"/>
          <p14:tracePt t="51285" x="8369300" y="2216150"/>
          <p14:tracePt t="51285" x="8343900" y="2235200"/>
          <p14:tracePt t="51300" x="8318500" y="2254250"/>
          <p14:tracePt t="51300" x="8286750" y="2266950"/>
          <p14:tracePt t="51317" x="8248650" y="2286000"/>
          <p14:tracePt t="51317" x="8204200" y="2298700"/>
          <p14:tracePt t="51333" x="8159750" y="2317750"/>
          <p14:tracePt t="51333" x="8108950" y="2330450"/>
          <p14:tracePt t="51350" x="8058150" y="2349500"/>
          <p14:tracePt t="51350" x="7943850" y="2374900"/>
          <p14:tracePt t="51367" x="7880350" y="2387600"/>
          <p14:tracePt t="51367" x="7816850" y="2400300"/>
          <p14:tracePt t="51383" x="7753350" y="2413000"/>
          <p14:tracePt t="51383" x="7683500" y="2425700"/>
          <p14:tracePt t="51400" x="7613650" y="2438400"/>
          <p14:tracePt t="51400" x="7473950" y="2463800"/>
          <p14:tracePt t="51417" x="7404100" y="2470150"/>
          <p14:tracePt t="51417" x="7334250" y="2482850"/>
          <p14:tracePt t="51433" x="7264400" y="2489200"/>
          <p14:tracePt t="51433" x="7194550" y="2501900"/>
          <p14:tracePt t="51450" x="7124700" y="2508250"/>
          <p14:tracePt t="51450" x="7054850" y="2520950"/>
          <p14:tracePt t="51467" x="6991350" y="2527300"/>
          <p14:tracePt t="51467" x="6858000" y="2546350"/>
          <p14:tracePt t="51486" x="6794500" y="2552700"/>
          <p14:tracePt t="51486" x="6731000" y="2559050"/>
          <p14:tracePt t="51501" x="6673850" y="2571750"/>
          <p14:tracePt t="51501" x="6616700" y="2578100"/>
          <p14:tracePt t="51517" x="6565900" y="2584450"/>
          <p14:tracePt t="51517" x="6515100" y="2597150"/>
          <p14:tracePt t="51534" x="6470650" y="2603500"/>
          <p14:tracePt t="51534" x="6426200" y="2616200"/>
          <p14:tracePt t="51534" x="6388100" y="2622550"/>
          <p14:tracePt t="51553" x="6350000" y="2628900"/>
          <p14:tracePt t="51566" x="6318250" y="2641600"/>
          <p14:tracePt t="51566" x="6261100" y="2654300"/>
          <p14:tracePt t="51584" x="6242050" y="2667000"/>
          <p14:tracePt t="51584" x="6223000" y="2673350"/>
          <p14:tracePt t="51600" x="6210300" y="2673350"/>
          <p14:tracePt t="51600" x="6197600" y="2679700"/>
          <p14:tracePt t="51618" x="6191250" y="2679700"/>
          <p14:tracePt t="51633" x="6203950" y="2686050"/>
          <p14:tracePt t="51656" x="6210300" y="2686050"/>
          <p14:tracePt t="51666" x="6223000" y="2686050"/>
          <p14:tracePt t="51666" x="6235700" y="2679700"/>
          <p14:tracePt t="51684" x="6248400" y="2679700"/>
          <p14:tracePt t="51684" x="6261100" y="2679700"/>
          <p14:tracePt t="51702" x="6280150" y="2679700"/>
          <p14:tracePt t="51702" x="6311900" y="2673350"/>
          <p14:tracePt t="51718" x="6324600" y="2673350"/>
          <p14:tracePt t="51718" x="6343650" y="2673350"/>
          <p14:tracePt t="51734" x="6362700" y="2673350"/>
          <p14:tracePt t="51734" x="6381750" y="2673350"/>
          <p14:tracePt t="51751" x="6400800" y="2667000"/>
          <p14:tracePt t="51751" x="6419850" y="2667000"/>
          <p14:tracePt t="51768" x="6438900" y="2673350"/>
          <p14:tracePt t="51768" x="6477000" y="2673350"/>
          <p14:tracePt t="51785" x="6502400" y="2679700"/>
          <p14:tracePt t="51785" x="6521450" y="2679700"/>
          <p14:tracePt t="51802" x="6546850" y="2679700"/>
          <p14:tracePt t="51802" x="6572250" y="2686050"/>
          <p14:tracePt t="51818" x="6597650" y="2686050"/>
          <p14:tracePt t="51818" x="6623050" y="2692400"/>
          <p14:tracePt t="51818" x="6648450" y="2692400"/>
          <p14:tracePt t="51838" x="6673850" y="2698750"/>
          <p14:tracePt t="51838" x="6699250" y="2705100"/>
          <p14:tracePt t="51852" x="6718300" y="2711450"/>
          <p14:tracePt t="51852" x="6737350" y="2717800"/>
          <p14:tracePt t="51869" x="6743700" y="2724150"/>
          <p14:tracePt t="51869" x="6750050" y="2736850"/>
          <p14:tracePt t="51885" x="6743700" y="2743200"/>
          <p14:tracePt t="51885" x="6731000" y="2749550"/>
          <p14:tracePt t="51902" x="6711950" y="2755900"/>
          <p14:tracePt t="51902" x="6686550" y="2762250"/>
          <p14:tracePt t="51918" x="6648450" y="2768600"/>
          <p14:tracePt t="51918" x="6604000" y="2774950"/>
          <p14:tracePt t="51918" x="6553200" y="2781300"/>
          <p14:tracePt t="51937" x="6502400" y="2794000"/>
          <p14:tracePt t="51937" x="6438900" y="2800350"/>
          <p14:tracePt t="51953" x="6369050" y="2806700"/>
          <p14:tracePt t="51953" x="6292850" y="2819400"/>
          <p14:tracePt t="51969" x="6210300" y="2825750"/>
          <p14:tracePt t="51969" x="6115050" y="2838450"/>
          <p14:tracePt t="51985" x="6019800" y="2851150"/>
          <p14:tracePt t="51985" x="5918200" y="2863850"/>
          <p14:tracePt t="52002" x="5810250" y="2882900"/>
          <p14:tracePt t="52002" x="5581650" y="2914650"/>
          <p14:tracePt t="52019" x="5467350" y="2927350"/>
          <p14:tracePt t="52019" x="5346700" y="2946400"/>
          <p14:tracePt t="52035" x="5219700" y="2965450"/>
          <p14:tracePt t="52035" x="5099050" y="2978150"/>
          <p14:tracePt t="52052" x="4972050" y="2997200"/>
          <p14:tracePt t="52052" x="4851400" y="3009900"/>
          <p14:tracePt t="52069" x="4724400" y="3022600"/>
          <p14:tracePt t="52069" x="4476750" y="3041650"/>
          <p14:tracePt t="52085" x="4356100" y="3048000"/>
          <p14:tracePt t="52085" x="4235450" y="3054350"/>
          <p14:tracePt t="52102" x="4108450" y="3060700"/>
          <p14:tracePt t="52102" x="3981450" y="3060700"/>
          <p14:tracePt t="52121" x="3854450" y="3060700"/>
          <p14:tracePt t="52121" x="3600450" y="3060700"/>
          <p14:tracePt t="52138" x="3473450" y="3060700"/>
          <p14:tracePt t="52138" x="3340100" y="3060700"/>
          <p14:tracePt t="52153" x="3206750" y="3060700"/>
          <p14:tracePt t="52153" x="3073400" y="3060700"/>
          <p14:tracePt t="52169" x="2933700" y="3054350"/>
          <p14:tracePt t="52169" x="2800350" y="3048000"/>
          <p14:tracePt t="52186" x="2667000" y="3048000"/>
          <p14:tracePt t="52186" x="2527300" y="3041650"/>
          <p14:tracePt t="52186" x="2400300" y="3035300"/>
          <p14:tracePt t="52205" x="2266950" y="3035300"/>
          <p14:tracePt t="52218" x="2133600" y="3035300"/>
          <p14:tracePt t="52218" x="1879600" y="3041650"/>
          <p14:tracePt t="52236" x="1752600" y="3048000"/>
          <p14:tracePt t="52236" x="1638300" y="3054350"/>
          <p14:tracePt t="52253" x="1524000" y="3060700"/>
          <p14:tracePt t="52253" x="1409700" y="3073400"/>
          <p14:tracePt t="52269" x="1308100" y="3079750"/>
          <p14:tracePt t="52269" x="1212850" y="3092450"/>
          <p14:tracePt t="52286" x="1130300" y="3098800"/>
          <p14:tracePt t="52286" x="1047750" y="3105150"/>
          <p14:tracePt t="52286" x="971550" y="3117850"/>
          <p14:tracePt t="52305" x="895350" y="3124200"/>
          <p14:tracePt t="52305" x="825500" y="3136900"/>
          <p14:tracePt t="52319" x="762000" y="3143250"/>
          <p14:tracePt t="52319" x="704850" y="3149600"/>
          <p14:tracePt t="52336" x="647700" y="3155950"/>
          <p14:tracePt t="52336" x="596900" y="3162300"/>
          <p14:tracePt t="52353" x="552450" y="3162300"/>
          <p14:tracePt t="52353" x="508000" y="3168650"/>
          <p14:tracePt t="52370" x="476250" y="3168650"/>
          <p14:tracePt t="52370" x="425450" y="3175000"/>
          <p14:tracePt t="52387" x="400050" y="3175000"/>
          <p14:tracePt t="52387" x="387350" y="3181350"/>
          <p14:tracePt t="52403" x="374650" y="3187700"/>
          <p14:tracePt t="52403" x="361950" y="3194050"/>
          <p14:tracePt t="52420" x="355600" y="3200400"/>
          <p14:tracePt t="52420" x="355600" y="3225800"/>
          <p14:tracePt t="52437" x="361950" y="3238500"/>
          <p14:tracePt t="52437" x="368300" y="3251200"/>
          <p14:tracePt t="52453" x="374650" y="3263900"/>
          <p14:tracePt t="52453" x="381000" y="3276600"/>
          <p14:tracePt t="52470" x="393700" y="3295650"/>
          <p14:tracePt t="52470" x="406400" y="3308350"/>
          <p14:tracePt t="52487" x="419100" y="3327400"/>
          <p14:tracePt t="52487" x="450850" y="3359150"/>
          <p14:tracePt t="52505" x="469900" y="3378200"/>
          <p14:tracePt t="52505" x="488950" y="3397250"/>
          <p14:tracePt t="52520" x="508000" y="3416300"/>
          <p14:tracePt t="52520" x="527050" y="3441700"/>
          <p14:tracePt t="52537" x="552450" y="3467100"/>
          <p14:tracePt t="52537" x="571500" y="3492500"/>
          <p14:tracePt t="52554" x="596900" y="3517900"/>
          <p14:tracePt t="52554" x="615950" y="3549650"/>
          <p14:tracePt t="52554" x="641350" y="3575050"/>
          <p14:tracePt t="52573" x="660400" y="3600450"/>
          <p14:tracePt t="52586" x="685800" y="3632200"/>
          <p14:tracePt t="52586" x="730250" y="3683000"/>
          <p14:tracePt t="52605" x="755650" y="3708400"/>
          <p14:tracePt t="52605" x="781050" y="3733800"/>
          <p14:tracePt t="52621" x="800100" y="3759200"/>
          <p14:tracePt t="52621" x="825500" y="3784600"/>
          <p14:tracePt t="52637" x="857250" y="3803650"/>
          <p14:tracePt t="52637" x="882650" y="3822700"/>
          <p14:tracePt t="52654" x="908050" y="3841750"/>
          <p14:tracePt t="52654" x="933450" y="3854450"/>
          <p14:tracePt t="52654" x="958850" y="3867150"/>
          <p14:tracePt t="52673" x="977900" y="3879850"/>
          <p14:tracePt t="52673" x="1003300" y="3886200"/>
          <p14:tracePt t="52688" x="1022350" y="3892550"/>
          <p14:tracePt t="52688" x="1047750" y="3892550"/>
          <p14:tracePt t="52704" x="1066800" y="3898900"/>
          <p14:tracePt t="52704" x="1085850" y="3898900"/>
          <p14:tracePt t="52721" x="1111250" y="3898900"/>
          <p14:tracePt t="52721" x="1162050" y="3892550"/>
          <p14:tracePt t="52738" x="1187450" y="3892550"/>
          <p14:tracePt t="52738" x="1212850" y="3886200"/>
          <p14:tracePt t="52754" x="1238250" y="3886200"/>
          <p14:tracePt t="52754" x="1257300" y="3879850"/>
          <p14:tracePt t="52771" x="1282700" y="3873500"/>
          <p14:tracePt t="52771" x="1308100" y="3867150"/>
          <p14:tracePt t="52788" x="1327150" y="3860800"/>
          <p14:tracePt t="52788" x="1365250" y="3841750"/>
          <p14:tracePt t="52805" x="1384300" y="3835400"/>
          <p14:tracePt t="52805" x="1397000" y="3829050"/>
          <p14:tracePt t="52821" x="1416050" y="3816350"/>
          <p14:tracePt t="52821" x="1435100" y="3803650"/>
          <p14:tracePt t="52838" x="1447800" y="3797300"/>
          <p14:tracePt t="52838" x="1466850" y="3784600"/>
          <p14:tracePt t="52854" x="1479550" y="3771900"/>
          <p14:tracePt t="52854" x="1498600" y="3765550"/>
          <p14:tracePt t="52854" x="1511300" y="3752850"/>
          <p14:tracePt t="52873" x="1517650" y="3746500"/>
          <p14:tracePt t="52873" x="1530350" y="3740150"/>
          <p14:tracePt t="52889" x="1536700" y="3733800"/>
          <p14:tracePt t="52889" x="1543050" y="3727450"/>
          <p14:tracePt t="52906" x="1549400" y="3721100"/>
          <p14:tracePt t="52906" x="1555750" y="3708400"/>
          <p14:tracePt t="52922" x="1555750" y="3702050"/>
          <p14:tracePt t="52922" x="1555750" y="3695700"/>
          <p14:tracePt t="52922" x="1555750" y="3689350"/>
          <p14:tracePt t="52941" x="1555750" y="3683000"/>
          <p14:tracePt t="52954" x="1549400" y="3676650"/>
          <p14:tracePt t="52972" x="1543050" y="3663950"/>
          <p14:tracePt t="52972" x="1543050" y="3657600"/>
          <p14:tracePt t="52989" x="1536700" y="3651250"/>
          <p14:tracePt t="52989" x="1536700" y="3644900"/>
          <p14:tracePt t="53005" x="1536700" y="3638550"/>
          <p14:tracePt t="53021" x="1536700" y="3632200"/>
          <p14:tracePt t="53037" x="1536700" y="3625850"/>
          <p14:tracePt t="53054" x="1530350" y="3619500"/>
          <p14:tracePt t="53076" x="1536700" y="3619500"/>
          <p14:tracePt t="53096" x="1543050" y="3619500"/>
          <p14:tracePt t="53112" x="1549400" y="3613150"/>
          <p14:tracePt t="53128" x="1555750" y="3613150"/>
          <p14:tracePt t="53137" x="1568450" y="3613150"/>
          <p14:tracePt t="53155" x="1574800" y="3606800"/>
          <p14:tracePt t="53155" x="1581150" y="3606800"/>
          <p14:tracePt t="53173" x="1587500" y="3606800"/>
          <p14:tracePt t="53173" x="1593850" y="3600450"/>
          <p14:tracePt t="53189" x="1600200" y="3600450"/>
          <p14:tracePt t="53204" x="1606550" y="3594100"/>
          <p14:tracePt t="53221" x="1600200" y="3600450"/>
          <p14:tracePt t="53248" x="1593850" y="3600450"/>
          <p14:tracePt t="53264" x="1581150" y="3600450"/>
          <p14:tracePt t="53276" x="1574800" y="3600450"/>
          <p14:tracePt t="53292" x="1574800" y="3594100"/>
          <p14:tracePt t="53309" x="1568450" y="3594100"/>
          <p14:tracePt t="53325" x="1562100" y="3594100"/>
          <p14:tracePt t="53338" x="1549400" y="3600450"/>
          <p14:tracePt t="53355" x="1543050" y="3606800"/>
          <p14:tracePt t="53372" x="1536700" y="3613150"/>
          <p14:tracePt t="53389" x="1530350" y="3619500"/>
          <p14:tracePt t="53389" x="1524000" y="3625850"/>
          <p14:tracePt t="53407" x="1524000" y="3632200"/>
          <p14:tracePt t="53422" x="1524000" y="3638550"/>
          <p14:tracePt t="53438" x="1517650" y="3644900"/>
          <p14:tracePt t="53456" x="1517650" y="3657600"/>
          <p14:tracePt t="53472" x="1517650" y="3663950"/>
          <p14:tracePt t="53489" x="1524000" y="3670300"/>
          <p14:tracePt t="53506" x="1530350" y="3676650"/>
          <p14:tracePt t="53506" x="1543050" y="3676650"/>
          <p14:tracePt t="53525" x="1549400" y="3676650"/>
          <p14:tracePt t="53525" x="1555750" y="3683000"/>
          <p14:tracePt t="53541" x="1568450" y="3683000"/>
          <p14:tracePt t="53541" x="1574800" y="3683000"/>
          <p14:tracePt t="53557" x="1587500" y="3676650"/>
          <p14:tracePt t="53557" x="1600200" y="3676650"/>
          <p14:tracePt t="53573" x="1606550" y="3676650"/>
          <p14:tracePt t="53573" x="1619250" y="3676650"/>
          <p14:tracePt t="53590" x="1631950" y="3676650"/>
          <p14:tracePt t="53590" x="1651000" y="3676650"/>
          <p14:tracePt t="53590" x="1663700" y="3676650"/>
          <p14:tracePt t="53610" x="1676400" y="3676650"/>
          <p14:tracePt t="53610" x="1689100" y="3676650"/>
          <p14:tracePt t="53624" x="1708150" y="3676650"/>
          <p14:tracePt t="53624" x="1720850" y="3683000"/>
          <p14:tracePt t="53641" x="1739900" y="3683000"/>
          <p14:tracePt t="53641" x="1758950" y="3683000"/>
          <p14:tracePt t="53657" x="1771650" y="3683000"/>
          <p14:tracePt t="53657" x="1790700" y="3689350"/>
          <p14:tracePt t="53674" x="1809750" y="3689350"/>
          <p14:tracePt t="53674" x="1828800" y="3689350"/>
          <p14:tracePt t="53691" x="1847850" y="3689350"/>
          <p14:tracePt t="53691" x="1885950" y="3695700"/>
          <p14:tracePt t="53708" x="1905000" y="3695700"/>
          <p14:tracePt t="53708" x="1924050" y="3695700"/>
          <p14:tracePt t="53724" x="1943100" y="3702050"/>
          <p14:tracePt t="53724" x="1968500" y="3702050"/>
          <p14:tracePt t="53741" x="1987550" y="3702050"/>
          <p14:tracePt t="53741" x="2032000" y="3708400"/>
          <p14:tracePt t="53757" x="2051050" y="3702050"/>
          <p14:tracePt t="53757" x="2076450" y="3702050"/>
          <p14:tracePt t="53774" x="2095500" y="3695700"/>
          <p14:tracePt t="53774" x="2114550" y="3695700"/>
          <p14:tracePt t="53791" x="2133600" y="3689350"/>
          <p14:tracePt t="53791" x="2152650" y="3689350"/>
          <p14:tracePt t="53808" x="2171700" y="3683000"/>
          <p14:tracePt t="53808" x="2203450" y="3676650"/>
          <p14:tracePt t="53825" x="2216150" y="3676650"/>
          <p14:tracePt t="53825" x="2228850" y="3670300"/>
          <p14:tracePt t="53841" x="2241550" y="3670300"/>
          <p14:tracePt t="53841" x="2247900" y="3670300"/>
          <p14:tracePt t="53858" x="2260600" y="3670300"/>
          <p14:tracePt t="53858" x="2266950" y="3670300"/>
          <p14:tracePt t="53858" x="2273300" y="3676650"/>
          <p14:tracePt t="53877" x="2279650" y="3676650"/>
          <p14:tracePt t="53890" x="2286000" y="3676650"/>
          <p14:tracePt t="53907" x="2292350" y="3676650"/>
          <p14:tracePt t="53924" x="2298700" y="3676650"/>
          <p14:tracePt t="53940" x="2305050" y="3683000"/>
          <p14:tracePt t="53968" x="2311400" y="3683000"/>
          <p14:tracePt t="54012" x="2317750" y="3676650"/>
          <p14:tracePt t="54028" x="2324100" y="3676650"/>
          <p14:tracePt t="54052" x="2330450" y="3676650"/>
          <p14:tracePt t="54104" x="2336800" y="3683000"/>
          <p14:tracePt t="54132" x="2343150" y="3683000"/>
          <p14:tracePt t="54148" x="2349500" y="3683000"/>
          <p14:tracePt t="54164" x="2355850" y="3683000"/>
          <p14:tracePt t="54172" x="2362200" y="3683000"/>
          <p14:tracePt t="54184" x="2368550" y="3689350"/>
          <p14:tracePt t="54200" x="2374900" y="3689350"/>
          <p14:tracePt t="54216" x="2381250" y="3689350"/>
          <p14:tracePt t="54232" x="2387600" y="3689350"/>
          <p14:tracePt t="54245" x="2400300" y="3689350"/>
          <p14:tracePt t="54261" x="2406650" y="3689350"/>
          <p14:tracePt t="54276" x="2413000" y="3683000"/>
          <p14:tracePt t="54293" x="2419350" y="3683000"/>
          <p14:tracePt t="54308" x="2425700" y="3683000"/>
          <p14:tracePt t="54325" x="2425700" y="3689350"/>
          <p14:tracePt t="54364" x="2419350" y="3689350"/>
          <p14:tracePt t="54380" x="2413000" y="3695700"/>
          <p14:tracePt t="54396" x="2406650" y="3695700"/>
          <p14:tracePt t="54412" x="2400300" y="3695700"/>
          <p14:tracePt t="54424" x="2393950" y="3695700"/>
          <p14:tracePt t="54456" x="2387600" y="3695700"/>
          <p14:tracePt t="54472" x="2381250" y="3695700"/>
          <p14:tracePt t="54484" x="2374900" y="3695700"/>
          <p14:tracePt t="54500" x="2368550" y="3695700"/>
          <p14:tracePt t="54516" x="2362200" y="3689350"/>
          <p14:tracePt t="54532" x="2355850" y="3683000"/>
          <p14:tracePt t="54545" x="2349500" y="3670300"/>
          <p14:tracePt t="54561" x="2343150" y="3670300"/>
          <p14:tracePt t="54561" x="2336800" y="3657600"/>
          <p14:tracePt t="54577" x="2330450" y="3651250"/>
          <p14:tracePt t="54577" x="2324100" y="3638550"/>
          <p14:tracePt t="54593" x="2317750" y="3632200"/>
          <p14:tracePt t="54593" x="2311400" y="3619500"/>
          <p14:tracePt t="54593" x="2298700" y="3600450"/>
          <p14:tracePt t="54613" x="2292350" y="3587750"/>
          <p14:tracePt t="54626" x="2286000" y="3568700"/>
          <p14:tracePt t="54626" x="2273300" y="3530600"/>
          <p14:tracePt t="54644" x="2273300" y="3511550"/>
          <p14:tracePt t="54644" x="2266950" y="3492500"/>
          <p14:tracePt t="54661" x="2266950" y="3473450"/>
          <p14:tracePt t="54661" x="2266950" y="3454400"/>
          <p14:tracePt t="54677" x="2266950" y="3435350"/>
          <p14:tracePt t="54677" x="2273300" y="3416300"/>
          <p14:tracePt t="54694" x="2279650" y="3397250"/>
          <p14:tracePt t="54694" x="2279650" y="3378200"/>
          <p14:tracePt t="54694" x="2286000" y="3359150"/>
          <p14:tracePt t="54713" x="2298700" y="3346450"/>
          <p14:tracePt t="54713" x="2311400" y="3327400"/>
          <p14:tracePt t="54727" x="2324100" y="3314700"/>
          <p14:tracePt t="54727" x="2336800" y="3295650"/>
          <p14:tracePt t="54744" x="2355850" y="3282950"/>
          <p14:tracePt t="54744" x="2374900" y="3263900"/>
          <p14:tracePt t="54761" x="2393950" y="3251200"/>
          <p14:tracePt t="54761" x="2444750" y="3225800"/>
          <p14:tracePt t="54777" x="2463800" y="3213100"/>
          <p14:tracePt t="54777" x="2495550" y="3200400"/>
          <p14:tracePt t="54794" x="2520950" y="3187700"/>
          <p14:tracePt t="54794" x="2552700" y="3181350"/>
          <p14:tracePt t="54811" x="2584450" y="3168650"/>
          <p14:tracePt t="54811" x="2616200" y="3162300"/>
          <p14:tracePt t="54828" x="2654300" y="3155950"/>
          <p14:tracePt t="54828" x="2730500" y="3143250"/>
          <p14:tracePt t="54845" x="2774950" y="3136900"/>
          <p14:tracePt t="54845" x="2819400" y="3136900"/>
          <p14:tracePt t="54861" x="2857500" y="3130550"/>
          <p14:tracePt t="54861" x="2901950" y="3130550"/>
          <p14:tracePt t="54878" x="2946400" y="3130550"/>
          <p14:tracePt t="54878" x="2997200" y="3136900"/>
          <p14:tracePt t="54878" x="3041650" y="3136900"/>
          <p14:tracePt t="54897" x="3086100" y="3143250"/>
          <p14:tracePt t="54910" x="3130550" y="3143250"/>
          <p14:tracePt t="54910" x="3219450" y="3155950"/>
          <p14:tracePt t="54928" x="3263900" y="3162300"/>
          <p14:tracePt t="54928" x="3302000" y="3168650"/>
          <p14:tracePt t="54945" x="3340100" y="3175000"/>
          <p14:tracePt t="54945" x="3378200" y="3187700"/>
          <p14:tracePt t="54961" x="3416300" y="3200400"/>
          <p14:tracePt t="54961" x="3448050" y="3206750"/>
          <p14:tracePt t="54961" x="3479800" y="3225800"/>
          <p14:tracePt t="54981" x="3511550" y="3238500"/>
          <p14:tracePt t="54993" x="3536950" y="3251200"/>
          <p14:tracePt t="54993" x="3581400" y="3282950"/>
          <p14:tracePt t="55013" x="3600450" y="3302000"/>
          <p14:tracePt t="55013" x="3619500" y="3321050"/>
          <p14:tracePt t="55028" x="3625850" y="3340100"/>
          <p14:tracePt t="55028" x="3638550" y="3352800"/>
          <p14:tracePt t="55045" x="3638550" y="3371850"/>
          <p14:tracePt t="55045" x="3644900" y="3390900"/>
          <p14:tracePt t="55062" x="3644900" y="3403600"/>
          <p14:tracePt t="55062" x="3632200" y="3435350"/>
          <p14:tracePt t="55079" x="3619500" y="3448050"/>
          <p14:tracePt t="55079" x="3606800" y="3467100"/>
          <p14:tracePt t="55096" x="3594100" y="3479800"/>
          <p14:tracePt t="55096" x="3575050" y="3492500"/>
          <p14:tracePt t="55114" x="3556000" y="3505200"/>
          <p14:tracePt t="55114" x="3530600" y="3517900"/>
          <p14:tracePt t="55129" x="3505200" y="3530600"/>
          <p14:tracePt t="55129" x="3460750" y="3556000"/>
          <p14:tracePt t="55146" x="3435350" y="3568700"/>
          <p14:tracePt t="55146" x="3409950" y="3581400"/>
          <p14:tracePt t="55162" x="3384550" y="3594100"/>
          <p14:tracePt t="55162" x="3365500" y="3600450"/>
          <p14:tracePt t="55179" x="3340100" y="3613150"/>
          <p14:tracePt t="55179" x="3295650" y="3632200"/>
          <p14:tracePt t="55197" x="3276600" y="3638550"/>
          <p14:tracePt t="55197" x="3251200" y="3644900"/>
          <p14:tracePt t="55213" x="3238500" y="3657600"/>
          <p14:tracePt t="55213" x="3219450" y="3663950"/>
          <p14:tracePt t="55229" x="3200400" y="3670300"/>
          <p14:tracePt t="55229" x="3187700" y="3670300"/>
          <p14:tracePt t="55246" x="3175000" y="3676650"/>
          <p14:tracePt t="55246" x="3168650" y="3683000"/>
          <p14:tracePt t="55246" x="3162300" y="3683000"/>
          <p14:tracePt t="55265" x="3155950" y="3689350"/>
          <p14:tracePt t="55281" x="3162300" y="3689350"/>
          <p14:tracePt t="55304" x="3168650" y="3689350"/>
          <p14:tracePt t="55313" x="3175000" y="3689350"/>
          <p14:tracePt t="55313" x="3187700" y="3689350"/>
          <p14:tracePt t="55330" x="3200400" y="3689350"/>
          <p14:tracePt t="55330" x="3213100" y="3683000"/>
          <p14:tracePt t="55346" x="3232150" y="3683000"/>
          <p14:tracePt t="55346" x="3251200" y="3683000"/>
          <p14:tracePt t="55346" x="3270250" y="3683000"/>
          <p14:tracePt t="55365" x="3289300" y="3676650"/>
          <p14:tracePt t="55365" x="3308350" y="3676650"/>
          <p14:tracePt t="55379" x="3333750" y="3676650"/>
          <p14:tracePt t="55379" x="3352800" y="3670300"/>
          <p14:tracePt t="55396" x="3378200" y="3670300"/>
          <p14:tracePt t="55396" x="3409950" y="3670300"/>
          <p14:tracePt t="55413" x="3435350" y="3670300"/>
          <p14:tracePt t="55413" x="3467100" y="3663950"/>
          <p14:tracePt t="55429" x="3505200" y="3663950"/>
          <p14:tracePt t="55429" x="3581400" y="3663950"/>
          <p14:tracePt t="55447" x="3625850" y="3657600"/>
          <p14:tracePt t="55447" x="3670300" y="3657600"/>
          <p14:tracePt t="55463" x="3714750" y="3657600"/>
          <p14:tracePt t="55463" x="3759200" y="3651250"/>
          <p14:tracePt t="55480" x="3810000" y="3651250"/>
          <p14:tracePt t="55480" x="3911600" y="3644900"/>
          <p14:tracePt t="55497" x="3968750" y="3638550"/>
          <p14:tracePt t="55497" x="4025900" y="3632200"/>
          <p14:tracePt t="55513" x="4083050" y="3625850"/>
          <p14:tracePt t="55513" x="4140200" y="3619500"/>
          <p14:tracePt t="55530" x="4203700" y="3613150"/>
          <p14:tracePt t="55530" x="4267200" y="3600450"/>
          <p14:tracePt t="55547" x="4330700" y="3594100"/>
          <p14:tracePt t="55547" x="4451350" y="3575050"/>
          <p14:tracePt t="55565" x="4514850" y="3568700"/>
          <p14:tracePt t="55565" x="4578350" y="3562350"/>
          <p14:tracePt t="55581" x="4641850" y="3556000"/>
          <p14:tracePt t="55581" x="4705350" y="3549650"/>
          <p14:tracePt t="55597" x="4762500" y="3536950"/>
          <p14:tracePt t="55597" x="4826000" y="3530600"/>
          <p14:tracePt t="55597" x="4883150" y="3524250"/>
          <p14:tracePt t="55617" x="4940300" y="3517900"/>
          <p14:tracePt t="55629" x="4997450" y="3517900"/>
          <p14:tracePt t="55629" x="5048250" y="3511550"/>
          <p14:tracePt t="55629" x="5105400" y="3505200"/>
          <p14:tracePt t="55649" x="5149850" y="3498850"/>
          <p14:tracePt t="55662" x="5194300" y="3498850"/>
          <p14:tracePt t="55662" x="5276850" y="3486150"/>
          <p14:tracePt t="55681" x="5314950" y="3486150"/>
          <p14:tracePt t="55681" x="5346700" y="3479800"/>
          <p14:tracePt t="55697" x="5372100" y="3479800"/>
          <p14:tracePt t="55697" x="5403850" y="3473450"/>
          <p14:tracePt t="55715" x="5422900" y="3473450"/>
          <p14:tracePt t="55715" x="5448300" y="3467100"/>
          <p14:tracePt t="55731" x="5461000" y="3467100"/>
          <p14:tracePt t="55731" x="5492750" y="3460750"/>
          <p14:tracePt t="55747" x="5499100" y="3460750"/>
          <p14:tracePt t="55747" x="5511800" y="3454400"/>
          <p14:tracePt t="55764" x="5518150" y="3454400"/>
          <p14:tracePt t="55764" x="5524500" y="3454400"/>
          <p14:tracePt t="55781" x="5511800" y="3448050"/>
          <p14:tracePt t="55820" x="5511800" y="3454400"/>
          <p14:tracePt t="55828" x="5505450" y="3454400"/>
          <p14:tracePt t="55836" x="5499100" y="3460750"/>
          <p14:tracePt t="55846" x="5492750" y="3467100"/>
          <p14:tracePt t="55846" x="5486400" y="3473450"/>
          <p14:tracePt t="55865" x="5480050" y="3479800"/>
          <p14:tracePt t="55865" x="5473700" y="3486150"/>
          <p14:tracePt t="55882" x="5473700" y="3492500"/>
          <p14:tracePt t="55882" x="5467350" y="3498850"/>
          <p14:tracePt t="55898" x="5467350" y="3505200"/>
          <p14:tracePt t="55913" x="5461000" y="3511550"/>
          <p14:tracePt t="55930" x="5454650" y="3517900"/>
          <p14:tracePt t="55964" x="5448300" y="3517900"/>
          <p14:tracePt t="55976" x="5441950" y="3524250"/>
          <p14:tracePt t="55993" x="5435600" y="3524250"/>
          <p14:tracePt t="56007" x="5429250" y="3517900"/>
          <p14:tracePt t="56024" x="5422900" y="3517900"/>
          <p14:tracePt t="56036" x="5416550" y="3517900"/>
          <p14:tracePt t="56052" x="5410200" y="3517900"/>
          <p14:tracePt t="56068" x="5403850" y="3524250"/>
          <p14:tracePt t="56085" x="5397500" y="3524250"/>
          <p14:tracePt t="56097" x="5391150" y="3530600"/>
          <p14:tracePt t="56120" x="5384800" y="3530600"/>
          <p14:tracePt t="56156" x="5378450" y="3536950"/>
          <p14:tracePt t="56216" x="5372100" y="3543300"/>
          <p14:tracePt t="56248" x="5365750" y="3543300"/>
          <p14:tracePt t="56276" x="5365750" y="3536950"/>
          <p14:tracePt t="56300" x="5365750" y="3530600"/>
          <p14:tracePt t="56316" x="5359400" y="3524250"/>
          <p14:tracePt t="56332" x="5359400" y="3517900"/>
          <p14:tracePt t="56352" x="5353050" y="3517900"/>
          <p14:tracePt t="56376" x="5346700" y="3511550"/>
          <p14:tracePt t="56404" x="5346700" y="3517900"/>
          <p14:tracePt t="56436" x="5340350" y="3517900"/>
          <p14:tracePt t="56464" x="5346700" y="3524250"/>
          <p14:tracePt t="56504" x="5353050" y="3524250"/>
          <p14:tracePt t="56516" x="5359400" y="3524250"/>
          <p14:tracePt t="56532" x="5365750" y="3524250"/>
          <p14:tracePt t="56548" x="5372100" y="3524250"/>
          <p14:tracePt t="56556" x="5378450" y="3524250"/>
          <p14:tracePt t="56565" x="5384800" y="3524250"/>
          <p14:tracePt t="56582" x="5391150" y="3530600"/>
          <p14:tracePt t="56582" x="5403850" y="3536950"/>
          <p14:tracePt t="56602" x="5410200" y="3536950"/>
          <p14:tracePt t="56602" x="5416550" y="3543300"/>
          <p14:tracePt t="56617" x="5422900" y="3549650"/>
          <p14:tracePt t="56617" x="5429250" y="3549650"/>
          <p14:tracePt t="56634" x="5435600" y="3556000"/>
          <p14:tracePt t="56649" x="5441950" y="3556000"/>
          <p14:tracePt t="56666" x="5441950" y="3562350"/>
          <p14:tracePt t="56682" x="5441950" y="3568700"/>
          <p14:tracePt t="56699" x="5435600" y="3568700"/>
          <p14:tracePt t="56716" x="5429250" y="3568700"/>
          <p14:tracePt t="56737" x="5422900" y="3562350"/>
          <p14:tracePt t="56764" x="5416550" y="3568700"/>
          <p14:tracePt t="56824" x="5422900" y="3575050"/>
          <p14:tracePt t="56876" x="5422900" y="3581400"/>
          <p14:tracePt t="56944" x="5416550" y="3587750"/>
          <p14:tracePt t="56985" x="5410200" y="3594100"/>
          <p14:tracePt t="57088" x="5403850" y="3594100"/>
          <p14:tracePt t="57140" x="5410200" y="3594100"/>
          <p14:tracePt t="57652" x="5416550" y="3587750"/>
          <p14:tracePt t="57664" x="5422900" y="3587750"/>
          <p14:tracePt t="57673" x="5429250" y="3581400"/>
          <p14:tracePt t="57686" x="5441950" y="3581400"/>
          <p14:tracePt t="57686" x="5448300" y="3575050"/>
          <p14:tracePt t="57705" x="5473700" y="3568700"/>
          <p14:tracePt t="57705" x="5492750" y="3562350"/>
          <p14:tracePt t="57720" x="5505450" y="3562350"/>
          <p14:tracePt t="57720" x="5524500" y="3556000"/>
          <p14:tracePt t="57737" x="5543550" y="3556000"/>
          <p14:tracePt t="57737" x="5568950" y="3556000"/>
          <p14:tracePt t="57754" x="5594350" y="3556000"/>
          <p14:tracePt t="57754" x="5613400" y="3556000"/>
          <p14:tracePt t="57754" x="5645150" y="3556000"/>
          <p14:tracePt t="57772" x="5670550" y="3562350"/>
          <p14:tracePt t="57772" x="5702300" y="3568700"/>
          <p14:tracePt t="57788" x="5734050" y="3568700"/>
          <p14:tracePt t="57788" x="5765800" y="3575050"/>
          <p14:tracePt t="57804" x="5803900" y="3581400"/>
          <p14:tracePt t="57804" x="5835650" y="3587750"/>
          <p14:tracePt t="57821" x="5873750" y="3594100"/>
          <p14:tracePt t="57821" x="5943600" y="3600450"/>
          <p14:tracePt t="57838" x="5975350" y="3606800"/>
          <p14:tracePt t="57838" x="6007100" y="3606800"/>
          <p14:tracePt t="57854" x="6032500" y="3606800"/>
          <p14:tracePt t="57854" x="6057900" y="3606800"/>
          <p14:tracePt t="57871" x="6083300" y="3606800"/>
          <p14:tracePt t="57871" x="6108700" y="3600450"/>
          <p14:tracePt t="57888" x="6127750" y="3600450"/>
          <p14:tracePt t="57888" x="6172200" y="3594100"/>
          <p14:tracePt t="57905" x="6197600" y="3587750"/>
          <p14:tracePt t="57905" x="6216650" y="3581400"/>
          <p14:tracePt t="57921" x="6235700" y="3581400"/>
          <p14:tracePt t="57921" x="6254750" y="3581400"/>
          <p14:tracePt t="57938" x="6273800" y="3581400"/>
          <p14:tracePt t="57938" x="6292850" y="3581400"/>
          <p14:tracePt t="57938" x="6305550" y="3581400"/>
          <p14:tracePt t="57957" x="6324600" y="3587750"/>
          <p14:tracePt t="57970" x="6337300" y="3587750"/>
          <p14:tracePt t="57970" x="6362700" y="3587750"/>
          <p14:tracePt t="57988" x="6375400" y="3587750"/>
          <p14:tracePt t="57988" x="6388100" y="3587750"/>
          <p14:tracePt t="58005" x="6400800" y="3587750"/>
          <p14:tracePt t="58005" x="6407150" y="3587750"/>
          <p14:tracePt t="58021" x="6419850" y="3581400"/>
          <p14:tracePt t="58021" x="6426200" y="3581400"/>
          <p14:tracePt t="58038" x="6438900" y="3575050"/>
          <p14:tracePt t="58038" x="6445250" y="3575050"/>
          <p14:tracePt t="58038" x="6451600" y="3568700"/>
          <p14:tracePt t="58057" x="6457950" y="3568700"/>
          <p14:tracePt t="58070" x="6464300" y="3562350"/>
          <p14:tracePt t="58087" x="6470650" y="3562350"/>
          <p14:tracePt t="58104" x="6477000" y="3556000"/>
          <p14:tracePt t="58123" x="6483350" y="3549650"/>
          <p14:tracePt t="58137" x="6477000" y="3556000"/>
          <p14:tracePt t="58192" x="6470650" y="3556000"/>
          <p14:tracePt t="58212" x="6464300" y="3556000"/>
          <p14:tracePt t="58228" x="6457950" y="3556000"/>
          <p14:tracePt t="58236" x="6451600" y="3562350"/>
          <p14:tracePt t="58244" x="6445250" y="3562350"/>
          <p14:tracePt t="58254" x="6438900" y="3562350"/>
          <p14:tracePt t="58254" x="6432550" y="3562350"/>
          <p14:tracePt t="58272" x="6426200" y="3562350"/>
          <p14:tracePt t="58289" x="6419850" y="3562350"/>
          <p14:tracePt t="58316" x="6413500" y="3562350"/>
          <p14:tracePt t="58332" x="6407150" y="3568700"/>
          <p14:tracePt t="58348" x="6400800" y="3568700"/>
          <p14:tracePt t="58364" x="6394450" y="3568700"/>
          <p14:tracePt t="58376" x="6381750" y="3575050"/>
          <p14:tracePt t="58392" x="6375400" y="3575050"/>
          <p14:tracePt t="58408" x="6375400" y="3581400"/>
          <p14:tracePt t="58425" x="6369050" y="3581400"/>
          <p14:tracePt t="58438" x="6362700" y="3587750"/>
          <p14:tracePt t="58460" x="6356350" y="3587750"/>
          <p14:tracePt t="58476" x="6350000" y="3587750"/>
          <p14:tracePt t="58492" x="6343650" y="3587750"/>
          <p14:tracePt t="58505" x="6337300" y="3587750"/>
          <p14:tracePt t="58522" x="6330950" y="3587750"/>
          <p14:tracePt t="58556" x="6324600" y="3587750"/>
          <p14:tracePt t="58587" x="6330950" y="3581400"/>
          <p14:tracePt t="58684" x="6330950" y="3575050"/>
          <p14:tracePt t="58725" x="6337300" y="3568700"/>
          <p14:tracePt t="58753" x="6343650" y="3568700"/>
          <p14:tracePt t="58776" x="6350000" y="3562350"/>
          <p14:tracePt t="58793" x="6356350" y="3556000"/>
          <p14:tracePt t="58804" x="6369050" y="3549650"/>
          <p14:tracePt t="58820" x="6375400" y="3543300"/>
          <p14:tracePt t="58836" x="6381750" y="3543300"/>
          <p14:tracePt t="58844" x="6394450" y="3536950"/>
          <p14:tracePt t="58864" x="6400800" y="3530600"/>
          <p14:tracePt t="58880" x="6407150" y="3530600"/>
          <p14:tracePt t="58889" x="6413500" y="3530600"/>
          <p14:tracePt t="58906" x="6419850" y="3530600"/>
          <p14:tracePt t="58906" x="6426200" y="3530600"/>
          <p14:tracePt t="58925" x="6432550" y="3536950"/>
          <p14:tracePt t="58925" x="6438900" y="3536950"/>
          <p14:tracePt t="58942" x="6445250" y="3543300"/>
          <p14:tracePt t="58957" x="6451600" y="3543300"/>
          <p14:tracePt t="58957" x="6457950" y="3543300"/>
          <p14:tracePt t="58957" x="6464300" y="3549650"/>
          <p14:tracePt t="58977" x="6470650" y="3549650"/>
          <p14:tracePt t="58990" x="6477000" y="3549650"/>
          <p14:tracePt t="59007" x="6489700" y="3549650"/>
          <p14:tracePt t="59024" x="6496050" y="3556000"/>
          <p14:tracePt t="59084" x="6496050" y="3562350"/>
          <p14:tracePt t="59104" x="6489700" y="3568700"/>
          <p14:tracePt t="59172" x="6496050" y="3575050"/>
          <p14:tracePt t="59224" x="6502400" y="3575050"/>
          <p14:tracePt t="59308" x="6508750" y="3581400"/>
          <p14:tracePt t="59404" x="6515100" y="3587750"/>
          <p14:tracePt t="59480" x="6508750" y="3587750"/>
          <p14:tracePt t="59532" x="6502400" y="3587750"/>
          <p14:tracePt t="59564" x="6502400" y="3594100"/>
          <p14:tracePt t="59584" x="6496050" y="3594100"/>
          <p14:tracePt t="59608" x="6489700" y="3594100"/>
          <p14:tracePt t="59636" x="6483350" y="3594100"/>
          <p14:tracePt t="59660" x="6477000" y="3594100"/>
          <p14:tracePt t="59696" x="6470650" y="3600450"/>
          <p14:tracePt t="59712" x="6464300" y="3600450"/>
          <p14:tracePt t="59736" x="6457950" y="3594100"/>
          <p14:tracePt t="59764" x="6451600" y="3594100"/>
          <p14:tracePt t="59788" x="6445250" y="3594100"/>
          <p14:tracePt t="59804" x="6438900" y="3594100"/>
          <p14:tracePt t="59813" x="6432550" y="3594100"/>
          <p14:tracePt t="59813" x="6426200" y="3594100"/>
          <p14:tracePt t="59827" x="6419850" y="3594100"/>
          <p14:tracePt t="59827" x="6413500" y="3600450"/>
          <p14:tracePt t="59844" x="6407150" y="3600450"/>
          <p14:tracePt t="59844" x="6400800" y="3600450"/>
          <p14:tracePt t="59861" x="6394450" y="3600450"/>
          <p14:tracePt t="59861" x="6381750" y="3600450"/>
          <p14:tracePt t="59877" x="6375400" y="3600450"/>
          <p14:tracePt t="59893" x="6369050" y="3600450"/>
          <p14:tracePt t="59909" x="6362700" y="3600450"/>
          <p14:tracePt t="59926" x="6356350" y="3606800"/>
          <p14:tracePt t="59944" x="6350000" y="3600450"/>
          <p14:tracePt t="59976" x="6343650" y="3606800"/>
          <p14:tracePt t="60004" x="6337300" y="3606800"/>
          <p14:tracePt t="60020" x="6330950" y="3606800"/>
          <p14:tracePt t="60036" x="6324600" y="3606800"/>
          <p14:tracePt t="60045" x="6318250" y="3613150"/>
          <p14:tracePt t="60045" x="6305550" y="3613150"/>
          <p14:tracePt t="60061" x="6292850" y="3619500"/>
          <p14:tracePt t="60061" x="6273800" y="3625850"/>
          <p14:tracePt t="60078" x="6248400" y="3638550"/>
          <p14:tracePt t="60078" x="6216650" y="3644900"/>
          <p14:tracePt t="60078" x="6178550" y="3657600"/>
          <p14:tracePt t="60097" x="6134100" y="3670300"/>
          <p14:tracePt t="60097" x="6083300" y="3683000"/>
          <p14:tracePt t="60114" x="6026150" y="3702050"/>
          <p14:tracePt t="60114" x="5962650" y="3721100"/>
          <p14:tracePt t="60129" x="5892800" y="3740150"/>
          <p14:tracePt t="60129" x="5816600" y="3765550"/>
          <p14:tracePt t="60145" x="5740400" y="3790950"/>
          <p14:tracePt t="60145" x="5657850" y="3816350"/>
          <p14:tracePt t="60162" x="5575300" y="3848100"/>
          <p14:tracePt t="60162" x="5397500" y="3905250"/>
          <p14:tracePt t="60178" x="5308600" y="3930650"/>
          <p14:tracePt t="60178" x="5219700" y="3962400"/>
          <p14:tracePt t="60195" x="5137150" y="3987800"/>
          <p14:tracePt t="60195" x="5054600" y="4019550"/>
          <p14:tracePt t="60212" x="4972050" y="4044950"/>
          <p14:tracePt t="60212" x="4889500" y="4076700"/>
          <p14:tracePt t="60229" x="4813300" y="4108450"/>
          <p14:tracePt t="60229" x="4667250" y="4165600"/>
          <p14:tracePt t="60245" x="4597400" y="4197350"/>
          <p14:tracePt t="60245" x="4527550" y="4229100"/>
          <p14:tracePt t="60262" x="4457700" y="4260850"/>
          <p14:tracePt t="60262" x="4387850" y="4286250"/>
          <p14:tracePt t="60279" x="4318000" y="4318000"/>
          <p14:tracePt t="60279" x="4178300" y="4375150"/>
          <p14:tracePt t="60298" x="4108450" y="4406900"/>
          <p14:tracePt t="60298" x="4038600" y="4432300"/>
          <p14:tracePt t="60312" x="3968750" y="4464050"/>
          <p14:tracePt t="60312" x="3898900" y="4495800"/>
          <p14:tracePt t="60329" x="3822700" y="4527550"/>
          <p14:tracePt t="60329" x="3746500" y="4559300"/>
          <p14:tracePt t="60346" x="3670300" y="4597400"/>
          <p14:tracePt t="60346" x="3594100" y="4635500"/>
          <p14:tracePt t="60362" x="3505200" y="4673600"/>
          <p14:tracePt t="60362" x="3422650" y="4718050"/>
          <p14:tracePt t="60362" x="3333750" y="4762500"/>
          <p14:tracePt t="60382" x="3244850" y="4813300"/>
          <p14:tracePt t="60382" x="3149600" y="4864100"/>
          <p14:tracePt t="60397" x="3054350" y="4914900"/>
          <p14:tracePt t="60397" x="2952750" y="4965700"/>
          <p14:tracePt t="60413" x="2851150" y="5016500"/>
          <p14:tracePt t="60413" x="2749550" y="5073650"/>
          <p14:tracePt t="60429" x="2641600" y="5124450"/>
          <p14:tracePt t="60429" x="2540000" y="5175250"/>
          <p14:tracePt t="60446" x="2444750" y="5232400"/>
          <p14:tracePt t="60446" x="2343150" y="5283200"/>
          <p14:tracePt t="60446" x="2247900" y="5334000"/>
          <p14:tracePt t="60465" x="2159000" y="5384800"/>
          <p14:tracePt t="60465" x="2063750" y="5435600"/>
          <p14:tracePt t="60480" x="1981200" y="5480050"/>
          <p14:tracePt t="60480" x="1892300" y="5524500"/>
          <p14:tracePt t="60496" x="1809750" y="5568950"/>
          <p14:tracePt t="60496" x="1733550" y="5607050"/>
          <p14:tracePt t="60513" x="1657350" y="5645150"/>
          <p14:tracePt t="60513" x="1581150" y="5676900"/>
          <p14:tracePt t="60530" x="1517650" y="5702300"/>
          <p14:tracePt t="60530" x="1397000" y="5753100"/>
          <p14:tracePt t="60546" x="1339850" y="5772150"/>
          <p14:tracePt t="60546" x="1289050" y="5791200"/>
          <p14:tracePt t="60563" x="1244600" y="5810250"/>
          <p14:tracePt t="60563" x="1206500" y="5822950"/>
          <p14:tracePt t="60580" x="1168400" y="5835650"/>
          <p14:tracePt t="60580" x="1111250" y="5861050"/>
          <p14:tracePt t="60597" x="1085850" y="5873750"/>
          <p14:tracePt t="60597" x="1066800" y="5880100"/>
          <p14:tracePt t="60614" x="1054100" y="5886450"/>
          <p14:tracePt t="60614" x="1041400" y="5892800"/>
          <p14:tracePt t="60630" x="1028700" y="5899150"/>
          <p14:tracePt t="60630" x="1022350" y="5899150"/>
          <p14:tracePt t="60647" x="1016000" y="5892800"/>
          <p14:tracePt t="60662" x="1022350" y="5880100"/>
          <p14:tracePt t="60688" x="1035050" y="5880100"/>
          <p14:tracePt t="60704" x="1041400" y="5873750"/>
          <p14:tracePt t="60716" x="1047750" y="5873750"/>
          <p14:tracePt t="60733" x="1054100" y="5867400"/>
          <p14:tracePt t="60749" x="1066800" y="5867400"/>
          <p14:tracePt t="60765" x="1073150" y="5861050"/>
          <p14:tracePt t="60779" x="1079500" y="5861050"/>
          <p14:tracePt t="60796" x="1085850" y="5861050"/>
          <p14:tracePt t="60813" x="1098550" y="5861050"/>
          <p14:tracePt t="60829" x="1104900" y="5854700"/>
          <p14:tracePt t="60829" x="1117600" y="5854700"/>
          <p14:tracePt t="60847" x="1130300" y="5854700"/>
          <p14:tracePt t="60847" x="1136650" y="5854700"/>
          <p14:tracePt t="60864" x="1143000" y="5854700"/>
          <p14:tracePt t="60864" x="1149350" y="5854700"/>
          <p14:tracePt t="60881" x="1162050" y="5854700"/>
          <p14:tracePt t="60881" x="1187450" y="5854700"/>
          <p14:tracePt t="60897" x="1200150" y="5861050"/>
          <p14:tracePt t="60897" x="1219200" y="5861050"/>
          <p14:tracePt t="60914" x="1238250" y="5861050"/>
          <p14:tracePt t="60914" x="1263650" y="5861050"/>
          <p14:tracePt t="60931" x="1289050" y="5861050"/>
          <p14:tracePt t="60931" x="1320800" y="5861050"/>
          <p14:tracePt t="60948" x="1358900" y="5867400"/>
          <p14:tracePt t="60948" x="1435100" y="5880100"/>
          <p14:tracePt t="60964" x="1479550" y="5886450"/>
          <p14:tracePt t="60964" x="1524000" y="5892800"/>
          <p14:tracePt t="60981" x="1568450" y="5892800"/>
          <p14:tracePt t="60981" x="1612900" y="5892800"/>
          <p14:tracePt t="60998" x="1663700" y="5892800"/>
          <p14:tracePt t="60998" x="1708150" y="5892800"/>
          <p14:tracePt t="60998" x="1752600" y="5886450"/>
          <p14:tracePt t="61016" x="1797050" y="5880100"/>
          <p14:tracePt t="61030" x="1841500" y="5873750"/>
          <p14:tracePt t="61030" x="1917700" y="5861050"/>
          <p14:tracePt t="61049" x="1949450" y="5854700"/>
          <p14:tracePt t="61049" x="1981200" y="5848350"/>
          <p14:tracePt t="61066" x="2006600" y="5842000"/>
          <p14:tracePt t="61066" x="2038350" y="5835650"/>
          <p14:tracePt t="61081" x="2063750" y="5829300"/>
          <p14:tracePt t="61081" x="2089150" y="5822950"/>
          <p14:tracePt t="61098" x="2108200" y="5822950"/>
          <p14:tracePt t="61098" x="2133600" y="5816600"/>
          <p14:tracePt t="61098" x="2152650" y="5810250"/>
          <p14:tracePt t="61118" x="2165350" y="5803900"/>
          <p14:tracePt t="61130" x="2178050" y="5803900"/>
          <p14:tracePt t="61130" x="2197100" y="5797550"/>
          <p14:tracePt t="61149" x="2203450" y="5797550"/>
          <p14:tracePt t="61149" x="2209800" y="5797550"/>
          <p14:tracePt t="61165" x="2216150" y="5791200"/>
          <p14:tracePt t="61184" x="2216150" y="5784850"/>
          <p14:tracePt t="61228" x="2228850" y="5784850"/>
          <p14:tracePt t="61312" x="2241550" y="5784850"/>
          <p14:tracePt t="61340" x="2247900" y="5791200"/>
          <p14:tracePt t="61356" x="2254250" y="5797550"/>
          <p14:tracePt t="61364" x="2260600" y="5803900"/>
          <p14:tracePt t="61376" x="2266950" y="5810250"/>
          <p14:tracePt t="61385" x="2273300" y="5816600"/>
          <p14:tracePt t="61397" x="2279650" y="5816600"/>
          <p14:tracePt t="61397" x="2286000" y="5822950"/>
          <p14:tracePt t="61416" x="2298700" y="5829300"/>
          <p14:tracePt t="61416" x="2305050" y="5835650"/>
          <p14:tracePt t="61433" x="2311400" y="5835650"/>
          <p14:tracePt t="61433" x="2317750" y="5842000"/>
          <p14:tracePt t="61449" x="2324100" y="5842000"/>
          <p14:tracePt t="61449" x="2330450" y="5842000"/>
          <p14:tracePt t="61466" x="2336800" y="5848350"/>
          <p14:tracePt t="61466" x="2343150" y="5854700"/>
          <p14:tracePt t="61466" x="2343150" y="5861050"/>
          <p14:tracePt t="61485" x="2349500" y="5867400"/>
          <p14:tracePt t="61485" x="2355850" y="5873750"/>
          <p14:tracePt t="61499" x="2362200" y="5873750"/>
          <p14:tracePt t="61499" x="2368550" y="5880100"/>
          <p14:tracePt t="61516" x="2374900" y="5886450"/>
          <p14:tracePt t="61516" x="2381250" y="5886450"/>
          <p14:tracePt t="61533" x="2387600" y="5886450"/>
          <p14:tracePt t="61533" x="2393950" y="5886450"/>
          <p14:tracePt t="61550" x="2400300" y="5886450"/>
          <p14:tracePt t="61550" x="2419350" y="5892800"/>
          <p14:tracePt t="61566" x="2425700" y="5892800"/>
          <p14:tracePt t="61566" x="2432050" y="5892800"/>
          <p14:tracePt t="61583" x="2444750" y="5899150"/>
          <p14:tracePt t="61583" x="2451100" y="5899150"/>
          <p14:tracePt t="61600" x="2463800" y="5899150"/>
          <p14:tracePt t="61600" x="2495550" y="5899150"/>
          <p14:tracePt t="61618" x="2508250" y="5899150"/>
          <p14:tracePt t="61618" x="2527300" y="5892800"/>
          <p14:tracePt t="61633" x="2546350" y="5892800"/>
          <p14:tracePt t="61633" x="2565400" y="5892800"/>
          <p14:tracePt t="61650" x="2584450" y="5892800"/>
          <p14:tracePt t="61650" x="2603500" y="5892800"/>
          <p14:tracePt t="61667" x="2622550" y="5892800"/>
          <p14:tracePt t="61667" x="2641600" y="5899150"/>
          <p14:tracePt t="61667" x="2660650" y="5899150"/>
          <p14:tracePt t="61685" x="2673350" y="5899150"/>
          <p14:tracePt t="61685" x="2692400" y="5899150"/>
          <p14:tracePt t="61702" x="2705100" y="5899150"/>
          <p14:tracePt t="61702" x="2717800" y="5899150"/>
          <p14:tracePt t="61717" x="2730500" y="5899150"/>
          <p14:tracePt t="61717" x="2743200" y="5899150"/>
          <p14:tracePt t="61734" x="2749550" y="5899150"/>
          <p14:tracePt t="61734" x="2762250" y="5899150"/>
          <p14:tracePt t="61750" x="2768600" y="5899150"/>
          <p14:tracePt t="61766" x="2774950" y="5899150"/>
          <p14:tracePt t="61783" x="2768600" y="5905500"/>
          <p14:tracePt t="61799" x="2762250" y="5905500"/>
          <p14:tracePt t="61799" x="2755900" y="5905500"/>
          <p14:tracePt t="61817" x="2749550" y="5911850"/>
          <p14:tracePt t="61817" x="2736850" y="5911850"/>
          <p14:tracePt t="61833" x="2730500" y="5918200"/>
          <p14:tracePt t="61833" x="2717800" y="5918200"/>
          <p14:tracePt t="61833" x="2705100" y="5924550"/>
          <p14:tracePt t="61853" x="2686050" y="5924550"/>
          <p14:tracePt t="61853" x="2673350" y="5930900"/>
          <p14:tracePt t="61867" x="2654300" y="5937250"/>
          <p14:tracePt t="61867" x="2635250" y="5943600"/>
          <p14:tracePt t="61884" x="2609850" y="5949950"/>
          <p14:tracePt t="61884" x="2590800" y="5956300"/>
          <p14:tracePt t="61902" x="2565400" y="5962650"/>
          <p14:tracePt t="61902" x="2514600" y="5975350"/>
          <p14:tracePt t="61917" x="2489200" y="5975350"/>
          <p14:tracePt t="61917" x="2470150" y="5981700"/>
          <p14:tracePt t="61934" x="2444750" y="5981700"/>
          <p14:tracePt t="61934" x="2419350" y="5988050"/>
          <p14:tracePt t="61952" x="2393950" y="5988050"/>
          <p14:tracePt t="61952" x="2374900" y="5994400"/>
          <p14:tracePt t="61967" x="2349500" y="5994400"/>
          <p14:tracePt t="61967" x="2311400" y="6000750"/>
          <p14:tracePt t="61985" x="2292350" y="6000750"/>
          <p14:tracePt t="61985" x="2279650" y="6000750"/>
          <p14:tracePt t="62002" x="2266950" y="6000750"/>
          <p14:tracePt t="62002" x="2254250" y="6007100"/>
          <p14:tracePt t="62018" x="2241550" y="6007100"/>
          <p14:tracePt t="62018" x="2235200" y="6007100"/>
          <p14:tracePt t="62018" x="2228850" y="6007100"/>
          <p14:tracePt t="62037" x="2216150" y="6007100"/>
          <p14:tracePt t="62050" x="2209800" y="6007100"/>
          <p14:tracePt t="62067" x="2203450" y="6013450"/>
          <p14:tracePt t="62084" x="2197100" y="6013450"/>
          <p14:tracePt t="62100" x="2190750" y="6013450"/>
          <p14:tracePt t="62117" x="2184400" y="6013450"/>
          <p14:tracePt t="62137" x="2178050" y="6013450"/>
          <p14:tracePt t="62156" x="2178050" y="6007100"/>
          <p14:tracePt t="62180" x="2171700" y="6007100"/>
          <p14:tracePt t="62204" x="2165350" y="6013450"/>
          <p14:tracePt t="62224" x="2159000" y="6013450"/>
          <p14:tracePt t="62264" x="2159000" y="6019800"/>
          <p14:tracePt t="62300" x="2152650" y="6026150"/>
          <p14:tracePt t="62344" x="2146300" y="6032500"/>
          <p14:tracePt t="62392" x="2139950" y="6038850"/>
          <p14:tracePt t="62420" x="2133600" y="6045200"/>
          <p14:tracePt t="62463" x="2127250" y="6045200"/>
          <p14:tracePt t="62488" x="2120900" y="6051550"/>
          <p14:tracePt t="62508" x="2114550" y="6057900"/>
          <p14:tracePt t="62616" x="2108200" y="6057900"/>
          <p14:tracePt t="62660" x="2101850" y="6064250"/>
          <p14:tracePt t="62684" x="2095500" y="6070600"/>
          <p14:tracePt t="62696" x="2089150" y="6076950"/>
          <p14:tracePt t="62712" x="2082800" y="6076950"/>
          <p14:tracePt t="62721" x="2076450" y="6076950"/>
          <p14:tracePt t="62721" x="2070100" y="6083300"/>
          <p14:tracePt t="62737" x="2063750" y="6083300"/>
          <p14:tracePt t="62737" x="2057400" y="6083300"/>
          <p14:tracePt t="62753" x="2051050" y="6083300"/>
          <p14:tracePt t="62753" x="2044700" y="6089650"/>
          <p14:tracePt t="62770" x="2038350" y="6089650"/>
          <p14:tracePt t="62770" x="2032000" y="6096000"/>
          <p14:tracePt t="62770" x="2025650" y="6096000"/>
          <p14:tracePt t="62789" x="2019300" y="6096000"/>
          <p14:tracePt t="62802" x="2012950" y="6102350"/>
          <p14:tracePt t="62802" x="2000250" y="6102350"/>
          <p14:tracePt t="62820" x="1993900" y="6108700"/>
          <p14:tracePt t="62820" x="1981200" y="6108700"/>
          <p14:tracePt t="62837" x="1974850" y="6115050"/>
          <p14:tracePt t="62837" x="1968500" y="6115050"/>
          <p14:tracePt t="62853" x="1955800" y="6115050"/>
          <p14:tracePt t="62853" x="1943100" y="6121400"/>
          <p14:tracePt t="62871" x="1930400" y="6121400"/>
          <p14:tracePt t="62871" x="1924050" y="6121400"/>
          <p14:tracePt t="62887" x="1911350" y="6121400"/>
          <p14:tracePt t="62887" x="1905000" y="6127750"/>
          <p14:tracePt t="62904" x="1898650" y="6127750"/>
          <p14:tracePt t="62904" x="1885950" y="6134100"/>
          <p14:tracePt t="62921" x="1879600" y="6134100"/>
          <p14:tracePt t="62921" x="1866900" y="6140450"/>
          <p14:tracePt t="62938" x="1860550" y="6140450"/>
          <p14:tracePt t="62938" x="1854200" y="6146800"/>
          <p14:tracePt t="62954" x="1847850" y="6146800"/>
          <p14:tracePt t="62954" x="1841500" y="6153150"/>
          <p14:tracePt t="62971" x="1835150" y="6153150"/>
          <p14:tracePt t="62971" x="1835150" y="6159500"/>
          <p14:tracePt t="62990" x="1828800" y="6172200"/>
          <p14:tracePt t="63004" x="1822450" y="6172200"/>
          <p14:tracePt t="63020" x="1822450" y="6178550"/>
          <p14:tracePt t="63044" x="1822450" y="6184900"/>
          <p14:tracePt t="63064" x="1816100" y="6191250"/>
          <p14:tracePt t="63104" x="1809750" y="6197600"/>
          <p14:tracePt t="63132" x="1803400" y="6197600"/>
          <p14:tracePt t="63156" x="1803400" y="6203950"/>
          <p14:tracePt t="63200" x="1797050" y="6210300"/>
          <p14:tracePt t="63252" x="1790700" y="6210300"/>
          <p14:tracePt t="63296" x="1790700" y="6216650"/>
          <p14:tracePt t="63319" x="1784350" y="6223000"/>
          <p14:tracePt t="63352" x="1784350" y="6229350"/>
          <p14:tracePt t="63388" x="1790700" y="6229350"/>
          <p14:tracePt t="63440" x="1790700" y="6223000"/>
          <p14:tracePt t="63476" x="1797050" y="6223000"/>
          <p14:tracePt t="63516" x="1797050" y="6229350"/>
          <p14:tracePt t="63688" x="1797050" y="6223000"/>
          <p14:tracePt t="63860" x="1803400" y="6223000"/>
          <p14:tracePt t="63964" x="1809750" y="6223000"/>
          <p14:tracePt t="63980" x="1816100" y="6223000"/>
          <p14:tracePt t="63996" x="1822450" y="6223000"/>
          <p14:tracePt t="64004" x="1828800" y="6223000"/>
          <p14:tracePt t="64008" x="1841500" y="6216650"/>
          <p14:tracePt t="64008" x="1847850" y="6216650"/>
          <p14:tracePt t="64025" x="1860550" y="6210300"/>
          <p14:tracePt t="64025" x="1873250" y="6210300"/>
          <p14:tracePt t="64041" x="1892300" y="6203950"/>
          <p14:tracePt t="64041" x="1905000" y="6203950"/>
          <p14:tracePt t="64058" x="1924050" y="6203950"/>
          <p14:tracePt t="64058" x="1943100" y="6197600"/>
          <p14:tracePt t="64058" x="1968500" y="6197600"/>
          <p14:tracePt t="64077" x="1987550" y="6191250"/>
          <p14:tracePt t="64090" x="2006600" y="6191250"/>
          <p14:tracePt t="64090" x="2051050" y="6184900"/>
          <p14:tracePt t="64108" x="2076450" y="6184900"/>
          <p14:tracePt t="64108" x="2095500" y="6184900"/>
          <p14:tracePt t="64126" x="2114550" y="6184900"/>
          <p14:tracePt t="64126" x="2133600" y="6184900"/>
          <p14:tracePt t="64142" x="2152650" y="6178550"/>
          <p14:tracePt t="64142" x="2165350" y="6184900"/>
          <p14:tracePt t="64158" x="2184400" y="6184900"/>
          <p14:tracePt t="64158" x="2197100" y="6178550"/>
          <p14:tracePt t="64158" x="2209800" y="6178550"/>
          <p14:tracePt t="64177" x="2222500" y="6184900"/>
          <p14:tracePt t="64177" x="2235200" y="6184900"/>
          <p14:tracePt t="64192" x="2247900" y="6184900"/>
          <p14:tracePt t="64192" x="2254250" y="6184900"/>
          <p14:tracePt t="64208" x="2266950" y="6184900"/>
          <p14:tracePt t="64208" x="2279650" y="6184900"/>
          <p14:tracePt t="64225" x="2286000" y="6184900"/>
          <p14:tracePt t="64225" x="2298700" y="6191250"/>
          <p14:tracePt t="64242" x="2311400" y="6191250"/>
          <p14:tracePt t="64242" x="2330450" y="6191250"/>
          <p14:tracePt t="64259" x="2343150" y="6191250"/>
          <p14:tracePt t="64259" x="2355850" y="6191250"/>
          <p14:tracePt t="64275" x="2362200" y="6191250"/>
          <p14:tracePt t="64275" x="2368550" y="6191250"/>
          <p14:tracePt t="64292" x="2381250" y="6191250"/>
          <p14:tracePt t="64292" x="2400300" y="6191250"/>
          <p14:tracePt t="64309" x="2406650" y="6191250"/>
          <p14:tracePt t="64309" x="2413000" y="6191250"/>
          <p14:tracePt t="64325" x="2425700" y="6191250"/>
          <p14:tracePt t="64325" x="2432050" y="6191250"/>
          <p14:tracePt t="64342" x="2444750" y="6191250"/>
          <p14:tracePt t="64342" x="2451100" y="6191250"/>
          <p14:tracePt t="64359" x="2463800" y="6184900"/>
          <p14:tracePt t="64359" x="2482850" y="6184900"/>
          <p14:tracePt t="64378" x="2489200" y="6184900"/>
          <p14:tracePt t="64378" x="2501900" y="6184900"/>
          <p14:tracePt t="64393" x="2508250" y="6184900"/>
          <p14:tracePt t="64393" x="2514600" y="6191250"/>
          <p14:tracePt t="64409" x="2527300" y="6191250"/>
          <p14:tracePt t="64409" x="2540000" y="6191250"/>
          <p14:tracePt t="64426" x="2546350" y="6197600"/>
          <p14:tracePt t="64426" x="2559050" y="6197600"/>
          <p14:tracePt t="64442" x="2571750" y="6197600"/>
          <p14:tracePt t="64442" x="2584450" y="6203950"/>
          <p14:tracePt t="64442" x="2597150" y="6203950"/>
          <p14:tracePt t="64461" x="2609850" y="6203950"/>
          <p14:tracePt t="64474" x="2628900" y="6203950"/>
          <p14:tracePt t="64474" x="2660650" y="6210300"/>
          <p14:tracePt t="64493" x="2673350" y="6210300"/>
          <p14:tracePt t="64493" x="2686050" y="6203950"/>
          <p14:tracePt t="64509" x="2705100" y="6210300"/>
          <p14:tracePt t="64509" x="2717800" y="6203950"/>
          <p14:tracePt t="64526" x="2730500" y="6210300"/>
          <p14:tracePt t="64526" x="2736850" y="6203950"/>
          <p14:tracePt t="64526" x="2749550" y="6210300"/>
          <p14:tracePt t="64545" x="2762250" y="6210300"/>
          <p14:tracePt t="64545" x="2768600" y="6210300"/>
          <p14:tracePt t="64559" x="2781300" y="6210300"/>
          <p14:tracePt t="64559" x="2787650" y="6203950"/>
          <p14:tracePt t="64576" x="2800350" y="6203950"/>
          <p14:tracePt t="64576" x="2806700" y="6203950"/>
          <p14:tracePt t="64593" x="2813050" y="6203950"/>
          <p14:tracePt t="64593" x="2825750" y="6203950"/>
          <p14:tracePt t="64610" x="2832100" y="6203950"/>
          <p14:tracePt t="64610" x="2838450" y="6203950"/>
          <p14:tracePt t="64626" x="2851150" y="6203950"/>
          <p14:tracePt t="64641" x="2857500" y="6197600"/>
          <p14:tracePt t="64658" x="2863850" y="6197600"/>
          <p14:tracePt t="64684" x="2870200" y="6197600"/>
          <p14:tracePt t="64708" x="2876550" y="6197600"/>
          <p14:tracePt t="64736" x="2876550" y="6203950"/>
          <p14:tracePt t="64820" x="2882900" y="6203950"/>
          <p14:tracePt t="64852" x="2882900" y="6210300"/>
          <p14:tracePt t="64872" x="2889250" y="6216650"/>
          <p14:tracePt t="64904" x="2895600" y="6216650"/>
          <p14:tracePt t="64924" x="2901950" y="6223000"/>
          <p14:tracePt t="64948" x="2908300" y="6229350"/>
          <p14:tracePt t="64968" x="2914650" y="6235700"/>
          <p14:tracePt t="65000" x="2921000" y="6235700"/>
          <p14:tracePt t="65016" x="2927350" y="6242050"/>
          <p14:tracePt t="65028" x="2933700" y="6242050"/>
          <p14:tracePt t="65044" x="2940050" y="6242050"/>
          <p14:tracePt t="65060" x="2946400" y="6248400"/>
          <p14:tracePt t="65076" x="2952750" y="6248400"/>
          <p14:tracePt t="65088" x="2959100" y="6254750"/>
          <p14:tracePt t="65112" x="2965450" y="6254750"/>
          <p14:tracePt t="65136" x="2965450" y="6261100"/>
          <p14:tracePt t="65156" x="2971800" y="6261100"/>
          <p14:tracePt t="65180" x="2978150" y="6267450"/>
          <p14:tracePt t="65208" x="2984500" y="6273800"/>
          <p14:tracePt t="65240" x="2990850" y="6273800"/>
          <p14:tracePt t="65256" x="2990850" y="6280150"/>
          <p14:tracePt t="65269" x="2997200" y="6292850"/>
          <p14:tracePt t="65284" x="3003550" y="6292850"/>
          <p14:tracePt t="65308" x="3009900" y="6299200"/>
          <p14:tracePt t="65344" x="3003550" y="6305550"/>
          <p14:tracePt t="65524" x="3003550" y="6299200"/>
          <p14:tracePt t="65608" x="2997200" y="6305550"/>
          <p14:tracePt t="65804" x="2997200" y="6311900"/>
          <p14:tracePt t="65900" x="2990850" y="6318250"/>
          <p14:tracePt t="66012" x="2990850" y="6324600"/>
          <p14:tracePt t="66044" x="2997200" y="6343650"/>
          <p14:tracePt t="66116" x="3009900" y="6369050"/>
          <p14:tracePt t="66176" x="3028950" y="6388100"/>
          <p14:tracePt t="66448" x="3009900" y="6413500"/>
          <p14:tracePt t="66588" x="2997200" y="6432550"/>
          <p14:tracePt t="66868" x="2978150" y="6432550"/>
          <p14:tracePt t="67724" x="2959100" y="6451600"/>
          <p14:tracePt t="67829" x="2959100" y="6477000"/>
          <p14:tracePt t="67932" x="2952750" y="6496050"/>
          <p14:tracePt t="68344" x="2927350" y="6502400"/>
          <p14:tracePt t="68448" x="2914650" y="6521450"/>
          <p14:tracePt t="68676" x="2889250" y="6534150"/>
          <p14:tracePt t="68756" x="2870200" y="6546850"/>
          <p14:tracePt t="68808" x="2844800" y="6553200"/>
          <p14:tracePt t="68884" x="2825750" y="6559550"/>
          <p14:tracePt t="68988" x="2800350" y="6559550"/>
          <p14:tracePt t="69048" x="2781300" y="6553200"/>
          <p14:tracePt t="69088" x="2755900" y="6553200"/>
          <p14:tracePt t="69109" x="2730500" y="6559550"/>
          <p14:tracePt t="69124" x="2692400" y="6565900"/>
          <p14:tracePt t="69140" x="2654300" y="6572250"/>
          <p14:tracePt t="69156" x="2616200" y="6578600"/>
          <p14:tracePt t="69168" x="2578100" y="6578600"/>
          <p14:tracePt t="69184" x="2546350" y="6584950"/>
          <p14:tracePt t="69200" x="2520950" y="6591300"/>
          <p14:tracePt t="69216" x="2489200" y="6597650"/>
          <p14:tracePt t="69232" x="2463800" y="6604000"/>
          <p14:tracePt t="69245" x="2438400" y="6610350"/>
          <p14:tracePt t="69261" x="2413000" y="6610350"/>
          <p14:tracePt t="69277" x="2381250" y="6616700"/>
          <p14:tracePt t="69290" x="2349500" y="6616700"/>
          <p14:tracePt t="69307" x="2324100" y="6610350"/>
          <p14:tracePt t="69323" x="2298700" y="6604000"/>
          <p14:tracePt t="69340" x="2279650" y="6597650"/>
          <p14:tracePt t="69357" x="2247900" y="6597650"/>
          <p14:tracePt t="69373" x="2228850" y="6604000"/>
          <p14:tracePt t="69396" x="2247900" y="6610350"/>
          <p14:tracePt t="69500" x="2279650" y="6616700"/>
          <p14:tracePt t="69515" x="2311400" y="6610350"/>
          <p14:tracePt t="69528" x="2349500" y="6610350"/>
          <p14:tracePt t="69544" x="2374900" y="6610350"/>
          <p14:tracePt t="69553" x="2393950" y="6604000"/>
          <p14:tracePt t="69561" x="2413000" y="6604000"/>
          <p14:tracePt t="69574" x="2457450" y="6597650"/>
          <p14:tracePt t="69591" x="2489200" y="6591300"/>
          <p14:tracePt t="69609" x="2520950" y="6584950"/>
          <p14:tracePt t="69624" x="2546350" y="6578600"/>
          <p14:tracePt t="69641" x="2571750" y="6565900"/>
          <p14:tracePt t="69658" x="2597150" y="6565900"/>
          <p14:tracePt t="69675" x="2616200" y="6559550"/>
          <p14:tracePt t="69696" x="2597150" y="6578600"/>
          <p14:tracePt t="70248" x="2571750" y="6591300"/>
          <p14:tracePt t="70316" x="2546350" y="6597650"/>
          <p14:tracePt t="70356" x="2527300" y="6597650"/>
          <p14:tracePt t="70392" x="2540000" y="6578600"/>
          <p14:tracePt t="70604" x="2514600" y="6578600"/>
          <p14:tracePt t="70939" x="2508250" y="6604000"/>
          <p14:tracePt t="71044" x="2527300" y="6578600"/>
          <p14:tracePt t="71208" x="2546350" y="6553200"/>
          <p14:tracePt t="71248" x="2571750" y="6540500"/>
          <p14:tracePt t="71276" x="2590800" y="6527800"/>
          <p14:tracePt t="71308" x="2622550" y="6515100"/>
          <p14:tracePt t="71336" x="2641600" y="6496050"/>
          <p14:tracePt t="71368" x="2654300" y="6470650"/>
          <p14:tracePt t="71488" x="2660650" y="6451600"/>
          <p14:tracePt t="71524" x="2667000" y="6426200"/>
          <p14:tracePt t="71556" x="2667000" y="6407150"/>
          <p14:tracePt t="71608" x="2667000" y="6381750"/>
          <p14:tracePt t="71644" x="2673350" y="6356350"/>
          <p14:tracePt t="71676" x="2673350" y="6337300"/>
          <p14:tracePt t="71696" x="2667000" y="6330950"/>
          <p14:tracePt t="71704" x="2667000" y="6324600"/>
          <p14:tracePt t="71714" x="2667000" y="6318250"/>
          <p14:tracePt t="71714" x="2660650" y="6311900"/>
          <p14:tracePt t="71732" x="2660650" y="6305550"/>
          <p14:tracePt t="71732" x="2647950" y="6292850"/>
          <p14:tracePt t="71749" x="2641600" y="6286500"/>
          <p14:tracePt t="71749" x="2635250" y="6280150"/>
          <p14:tracePt t="71766" x="2622550" y="6273800"/>
          <p14:tracePt t="71766" x="2616200" y="6267450"/>
          <p14:tracePt t="71783" x="2609850" y="6254750"/>
          <p14:tracePt t="71783" x="2597150" y="6248400"/>
          <p14:tracePt t="71799" x="2590800" y="6242050"/>
          <p14:tracePt t="71799" x="2571750" y="6229350"/>
          <p14:tracePt t="71816" x="2565400" y="6223000"/>
          <p14:tracePt t="71816" x="2552700" y="6223000"/>
          <p14:tracePt t="71833" x="2546350" y="6216650"/>
          <p14:tracePt t="71833" x="2540000" y="6216650"/>
          <p14:tracePt t="71850" x="2527300" y="6210300"/>
          <p14:tracePt t="71850" x="2520950" y="6203950"/>
          <p14:tracePt t="71850" x="2508250" y="6203950"/>
          <p14:tracePt t="71869" x="2501900" y="6197600"/>
          <p14:tracePt t="71882" x="2489200" y="6197600"/>
          <p14:tracePt t="71882" x="2470150" y="6191250"/>
          <p14:tracePt t="71901" x="2463800" y="6184900"/>
          <p14:tracePt t="71901" x="2457450" y="6184900"/>
          <p14:tracePt t="71917" x="2451100" y="6184900"/>
          <p14:tracePt t="71917" x="2444750" y="6178550"/>
          <p14:tracePt t="71933" x="2438400" y="6178550"/>
          <p14:tracePt t="71948" x="2432050" y="6178550"/>
          <p14:tracePt t="71965" x="2425700" y="6178550"/>
          <p14:tracePt t="71982" x="2413000" y="6172200"/>
          <p14:tracePt t="71999" x="2406650" y="6172200"/>
          <p14:tracePt t="72016" x="2400300" y="6165850"/>
          <p14:tracePt t="72032" x="2393950" y="6153150"/>
          <p14:tracePt t="72032" x="2387600" y="6146800"/>
          <p14:tracePt t="72050" x="2381250" y="6140450"/>
          <p14:tracePt t="72066" x="2381250" y="6134100"/>
          <p14:tracePt t="72082" x="2374900" y="6134100"/>
          <p14:tracePt t="72099" x="2368550" y="6134100"/>
          <p14:tracePt t="72140" x="2368550" y="6140450"/>
          <p14:tracePt t="72176" x="2362200" y="6146800"/>
          <p14:tracePt t="72224" x="2368550" y="6140450"/>
          <p14:tracePt t="72268" x="2368550" y="6134100"/>
          <p14:tracePt t="72284" x="2374900" y="6127750"/>
          <p14:tracePt t="72296" x="2374900" y="6121400"/>
          <p14:tracePt t="72312" x="2381250" y="6115050"/>
          <p14:tracePt t="72336" x="2387600" y="6115050"/>
          <p14:tracePt t="72348" x="2387600" y="6108700"/>
          <p14:tracePt t="72372" x="2393950" y="6108700"/>
          <p14:tracePt t="72396" x="2393950" y="6115050"/>
          <p14:tracePt t="72415" x="2387600" y="6121400"/>
          <p14:tracePt t="72448" x="2381250" y="6121400"/>
          <p14:tracePt t="72464" x="2374900" y="6121400"/>
          <p14:tracePt t="72476" x="2368550" y="6121400"/>
          <p14:tracePt t="72492" x="2362200" y="6121400"/>
          <p14:tracePt t="72507" x="2362200" y="6127750"/>
          <p14:tracePt t="72523" x="2355850" y="6134100"/>
          <p14:tracePt t="72552" x="2349500" y="6134100"/>
          <p14:tracePt t="72656" x="2349500" y="6140450"/>
          <p14:tracePt t="72704" x="2355850" y="6146800"/>
          <p14:tracePt t="72748" x="2362200" y="6146800"/>
          <p14:tracePt t="72768" x="2368550" y="6146800"/>
          <p14:tracePt t="72792" x="2374900" y="6146800"/>
          <p14:tracePt t="72816" x="2374900" y="6153150"/>
          <p14:tracePt t="72896" x="2381250" y="6153150"/>
          <p14:tracePt t="72956" x="2387600" y="6153150"/>
          <p14:tracePt t="72980" x="2393950" y="6153150"/>
          <p14:tracePt t="73004" x="2400300" y="6159500"/>
          <p14:tracePt t="73024" x="2400300" y="6165850"/>
          <p14:tracePt t="73092" x="2393950" y="6165850"/>
          <p14:tracePt t="73116" x="2387600" y="6165850"/>
          <p14:tracePt t="73128" x="2381250" y="6165850"/>
          <p14:tracePt t="73144" x="2374900" y="6172200"/>
          <p14:tracePt t="73160" x="2374900" y="6178550"/>
          <p14:tracePt t="73184" x="2368550" y="6178550"/>
          <p14:tracePt t="73228" x="2362200" y="6178550"/>
          <p14:tracePt t="73288" x="2368550" y="6178550"/>
          <p14:tracePt t="73384" x="2374900" y="6178550"/>
          <p14:tracePt t="73400" x="2381250" y="6178550"/>
          <p14:tracePt t="73416" x="2387600" y="6172200"/>
          <p14:tracePt t="73428" x="2393950" y="6172200"/>
          <p14:tracePt t="73444" x="2400300" y="6172200"/>
          <p14:tracePt t="73460" x="2406650" y="6165850"/>
          <p14:tracePt t="73476" x="2413000" y="6165850"/>
          <p14:tracePt t="73496" x="2406650" y="6159500"/>
          <p14:tracePt t="73548" x="2400300" y="6159500"/>
          <p14:tracePt t="73564" x="2400300" y="6165850"/>
          <p14:tracePt t="73580" x="2393950" y="6165850"/>
          <p14:tracePt t="73604" x="2387600" y="6165850"/>
          <p14:tracePt t="73632" x="2393950" y="6159500"/>
          <p14:tracePt t="73760" x="2393950" y="6165850"/>
          <p14:tracePt t="73836" x="2400300" y="6159500"/>
          <p14:tracePt t="73932" x="2406650" y="6159500"/>
          <p14:tracePt t="73968" x="2413000" y="6159500"/>
          <p14:tracePt t="74000" x="2413000" y="6165850"/>
          <p14:tracePt t="74036" x="2406650" y="6165850"/>
          <p14:tracePt t="74084" x="2400300" y="6165850"/>
          <p14:tracePt t="74104" x="2393950" y="6172200"/>
          <p14:tracePt t="74164" x="2387600" y="6178550"/>
          <p14:tracePt t="74255" x="2393950" y="6172200"/>
          <p14:tracePt t="74436" x="2400300" y="6172200"/>
          <p14:tracePt t="74455" x="2406650" y="6172200"/>
          <p14:tracePt t="74488" x="2413000" y="6172200"/>
          <p14:tracePt t="74508" x="2419350" y="6172200"/>
          <p14:tracePt t="74532" x="2413000" y="6172200"/>
          <p14:tracePt t="74616" x="2406650" y="6172200"/>
          <p14:tracePt t="74636" x="2400300" y="6172200"/>
          <p14:tracePt t="74660" x="2393950" y="6172200"/>
          <p14:tracePt t="74848" x="2400300" y="6172200"/>
          <p14:tracePt t="74916" x="2406650" y="6165850"/>
          <p14:tracePt t="74944" x="2413000" y="6159500"/>
          <p14:tracePt t="74976" x="2419350" y="6153150"/>
          <p14:tracePt t="75020" x="2425700" y="6153150"/>
          <p14:tracePt t="75044" x="2432050" y="6153150"/>
          <p14:tracePt t="75064" x="2425700" y="6159500"/>
          <p14:tracePt t="75148" x="2419350" y="6153150"/>
          <p14:tracePt t="75164" x="2413000" y="6159500"/>
          <p14:tracePt t="75200" x="2406650" y="6159500"/>
          <p14:tracePt t="75224" x="2400300" y="6159500"/>
          <p14:tracePt t="75260" x="2406650" y="6159500"/>
          <p14:tracePt t="75328" x="2413000" y="6165850"/>
          <p14:tracePt t="75364" x="2413000" y="6172200"/>
          <p14:tracePt t="75408" x="2419350" y="6165850"/>
          <p14:tracePt t="75588" x="2413000" y="6165850"/>
          <p14:tracePt t="75648" x="2406650" y="6165850"/>
          <p14:tracePt t="75724" x="2406650" y="6172200"/>
          <p14:tracePt t="75776" x="2400300" y="6178550"/>
          <p14:tracePt t="75824" x="2406650" y="6178550"/>
          <p14:tracePt t="76152" x="2400300" y="6178550"/>
          <p14:tracePt t="76244" x="2393950" y="6178550"/>
          <p14:tracePt t="76308" x="2387600" y="6178550"/>
          <p14:tracePt t="76356" x="2393950" y="6184900"/>
          <p14:tracePt t="76488" x="2400300" y="6178550"/>
          <p14:tracePt t="76512" x="2393950" y="6184900"/>
          <p14:tracePt t="76676" x="2400300" y="6178550"/>
          <p14:tracePt t="76848" x="2393950" y="6178550"/>
          <p14:tracePt t="77324" x="2387600" y="6184900"/>
          <p14:tracePt t="77412" x="2381250" y="6184900"/>
          <p14:tracePt t="77472" x="2387600" y="6184900"/>
          <p14:tracePt t="77532" x="2393950" y="6184900"/>
          <p14:tracePt t="77564" x="2400300" y="6184900"/>
          <p14:tracePt t="77616" x="2400300" y="6178550"/>
          <p14:tracePt t="77652" x="2406650" y="6178550"/>
          <p14:tracePt t="77683" x="2413000" y="6178550"/>
          <p14:tracePt t="77712" x="2419350" y="6178550"/>
          <p14:tracePt t="77748" x="2425700" y="6178550"/>
          <p14:tracePt t="77780" x="2432050" y="6178550"/>
          <p14:tracePt t="77824" x="2438400" y="6178550"/>
          <p14:tracePt t="77847" x="2444750" y="6178550"/>
          <p14:tracePt t="77868" x="2451100" y="6178550"/>
          <p14:tracePt t="77892" x="2457450" y="6178550"/>
          <p14:tracePt t="77916" x="2463800" y="6178550"/>
          <p14:tracePt t="77936" x="2470150" y="6178550"/>
          <p14:tracePt t="77976" x="2463800" y="6178550"/>
          <p14:tracePt t="78104" x="2457450" y="6178550"/>
          <p14:tracePt t="78140" x="2463800" y="6178550"/>
          <p14:tracePt t="78184" x="2470150" y="6178550"/>
          <p14:tracePt t="78208" x="2476500" y="6178550"/>
          <p14:tracePt t="78252" x="2482850" y="6178550"/>
          <p14:tracePt t="78276" x="2489200" y="6178550"/>
          <p14:tracePt t="78320" x="2495550" y="6172200"/>
          <p14:tracePt t="78396" x="2501900" y="6178550"/>
          <p14:tracePt t="78500" x="2501900" y="6184900"/>
          <p14:tracePt t="78516" x="2508250" y="6191250"/>
          <p14:tracePt t="78528" x="2514600" y="6197600"/>
          <p14:tracePt t="78544" x="2520950" y="6203950"/>
          <p14:tracePt t="78560" x="2527300" y="6210300"/>
          <p14:tracePt t="78576" x="2533650" y="6216650"/>
          <p14:tracePt t="78588" x="2533650" y="6223000"/>
          <p14:tracePt t="78604" x="2533650" y="6229350"/>
          <p14:tracePt t="78628" x="2527300" y="6235700"/>
          <p14:tracePt t="78648" x="2520950" y="6235700"/>
          <p14:tracePt t="78688" x="2527300" y="6229350"/>
          <p14:tracePt t="78844" x="2533650" y="6223000"/>
          <p14:tracePt t="78884" x="2533650" y="6229350"/>
          <p14:tracePt t="78964" x="2527300" y="6229350"/>
          <p14:tracePt t="78980" x="2520950" y="6229350"/>
          <p14:tracePt t="78996" x="2514600" y="6229350"/>
          <p14:tracePt t="79015" x="2508250" y="6229350"/>
          <p14:tracePt t="79040" x="2508250" y="6223000"/>
          <p14:tracePt t="79092" x="2514600" y="6216650"/>
          <p14:tracePt t="79116" x="2520950" y="6216650"/>
          <p14:tracePt t="79128" x="2527300" y="6216650"/>
          <p14:tracePt t="79144" x="2533650" y="6223000"/>
          <p14:tracePt t="79160" x="2540000" y="6223000"/>
          <p14:tracePt t="79172" x="2546350" y="6223000"/>
          <p14:tracePt t="79189" x="2559050" y="6229350"/>
          <p14:tracePt t="79205" x="2565400" y="6235700"/>
          <p14:tracePt t="79222" x="2571750" y="6242050"/>
          <p14:tracePt t="79222" x="2578100" y="6242050"/>
          <p14:tracePt t="79241" x="2584450" y="6248400"/>
          <p14:tracePt t="79241" x="2590800" y="6254750"/>
          <p14:tracePt t="79257" x="2597150" y="6261100"/>
          <p14:tracePt t="79273" x="2603500" y="6267450"/>
          <p14:tracePt t="79290" x="2609850" y="6267450"/>
          <p14:tracePt t="79306" x="2603500" y="6267450"/>
          <p14:tracePt t="79348" x="2597150" y="6261100"/>
          <p14:tracePt t="79368" x="2603500" y="6261100"/>
          <p14:tracePt t="79468" x="2609850" y="6261100"/>
          <p14:tracePt t="79488" x="2609850" y="6267450"/>
          <p14:tracePt t="79519" x="2609850" y="6261100"/>
          <p14:tracePt t="79596" x="2603500" y="6261100"/>
          <p14:tracePt t="79655" x="2597150" y="6254750"/>
          <p14:tracePt t="79736" x="2597150" y="6261100"/>
          <p14:tracePt t="79916" x="2603500" y="6267450"/>
          <p14:tracePt t="80036" x="2603500" y="6273800"/>
          <p14:tracePt t="80096" x="2597150" y="6280150"/>
          <p14:tracePt t="80207" x="2597150" y="6286500"/>
          <p14:tracePt t="80256" x="2590800" y="6286500"/>
          <p14:tracePt t="80284" x="2584450" y="6292850"/>
          <p14:tracePt t="80307" x="2578100" y="6299200"/>
          <p14:tracePt t="80344" x="2578100" y="6292850"/>
          <p14:tracePt t="80412" x="2578100" y="6299200"/>
          <p14:tracePt t="80472" x="2584450" y="6299200"/>
          <p14:tracePt t="80504" x="2590800" y="6305550"/>
          <p14:tracePt t="80531" x="2590800" y="6311900"/>
          <p14:tracePt t="80556" x="2584450" y="6311900"/>
          <p14:tracePt t="80575" x="2584450" y="6318250"/>
          <p14:tracePt t="80608" x="2584450" y="6311900"/>
          <p14:tracePt t="80636" x="2578100" y="6311900"/>
          <p14:tracePt t="80659" x="2578100" y="6305550"/>
          <p14:tracePt t="80688" x="2571750" y="6305550"/>
          <p14:tracePt t="80704" x="2565400" y="6305550"/>
          <p14:tracePt t="80720" x="2559050" y="6305550"/>
          <p14:tracePt t="80736" x="2552700" y="6299200"/>
          <p14:tracePt t="80748" x="2546350" y="6299200"/>
          <p14:tracePt t="80764" x="2533650" y="6299200"/>
          <p14:tracePt t="80781" x="2527300" y="6292850"/>
          <p14:tracePt t="80796" x="2520950" y="6292850"/>
          <p14:tracePt t="80811" x="2514600" y="6292850"/>
          <p14:tracePt t="80827" x="2508250" y="6286500"/>
          <p14:tracePt t="80844" x="2501900" y="6280150"/>
          <p14:tracePt t="80861" x="2501900" y="6273800"/>
          <p14:tracePt t="80878" x="2495550" y="6267450"/>
          <p14:tracePt t="80894" x="2495550" y="6261100"/>
          <p14:tracePt t="80911" x="2495550" y="6254750"/>
          <p14:tracePt t="80928" x="2495550" y="6248400"/>
          <p14:tracePt t="80968" x="2501900" y="6248400"/>
          <p14:tracePt t="80988" x="2508250" y="6242050"/>
          <p14:tracePt t="81012" x="2514600" y="6242050"/>
          <p14:tracePt t="81040" x="2514600" y="6248400"/>
          <p14:tracePt t="81064" x="2514600" y="6254750"/>
          <p14:tracePt t="81080" x="2508250" y="6261100"/>
          <p14:tracePt t="81096" x="2501900" y="6267450"/>
          <p14:tracePt t="81109" x="2495550" y="6267450"/>
          <p14:tracePt t="81116" x="2489200" y="6267450"/>
          <p14:tracePt t="81128" x="2482850" y="6273800"/>
          <p14:tracePt t="81128" x="2476500" y="6273800"/>
          <p14:tracePt t="81146" x="2463800" y="6280150"/>
          <p14:tracePt t="81146" x="2438400" y="6286500"/>
          <p14:tracePt t="81163" x="2419350" y="6292850"/>
          <p14:tracePt t="81163" x="2400300" y="6292850"/>
          <p14:tracePt t="81180" x="2381250" y="6299200"/>
          <p14:tracePt t="81180" x="2349500" y="6299200"/>
          <p14:tracePt t="81197" x="2324100" y="6305550"/>
          <p14:tracePt t="81197" x="2286000" y="6305550"/>
          <p14:tracePt t="81214" x="2254250" y="6305550"/>
          <p14:tracePt t="81214" x="2165350" y="6305550"/>
          <p14:tracePt t="81230" x="2114550" y="6305550"/>
          <p14:tracePt t="81230" x="2057400" y="6299200"/>
          <p14:tracePt t="81247" x="1993900" y="6292850"/>
          <p14:tracePt t="81247" x="1924050" y="6286500"/>
          <p14:tracePt t="81264" x="1854200" y="6273800"/>
          <p14:tracePt t="81264" x="1701800" y="6248400"/>
          <p14:tracePt t="81280" x="1625600" y="6229350"/>
          <p14:tracePt t="81280" x="1549400" y="6216650"/>
          <p14:tracePt t="81297" x="1466850" y="6197600"/>
          <p14:tracePt t="81297" x="1390650" y="6178550"/>
          <p14:tracePt t="81314" x="1314450" y="6159500"/>
          <p14:tracePt t="81314" x="1244600" y="6140450"/>
          <p14:tracePt t="81331" x="1174750" y="6115050"/>
          <p14:tracePt t="81331" x="1104900" y="6096000"/>
          <p14:tracePt t="81331" x="1041400" y="6070600"/>
          <p14:tracePt t="81349" x="977900" y="6045200"/>
          <p14:tracePt t="81349" x="920750" y="6019800"/>
          <p14:tracePt t="81364" x="863600" y="5994400"/>
          <p14:tracePt t="81364" x="819150" y="5969000"/>
          <p14:tracePt t="81381" x="774700" y="5937250"/>
          <p14:tracePt t="81381" x="736600" y="5905500"/>
          <p14:tracePt t="81397" x="704850" y="5867400"/>
          <p14:tracePt t="81397" x="679450" y="5829300"/>
          <p14:tracePt t="81414" x="654050" y="5791200"/>
          <p14:tracePt t="81414" x="647700" y="5753100"/>
          <p14:tracePt t="81414" x="641350" y="5715000"/>
          <p14:tracePt t="81433" x="641350" y="5676900"/>
          <p14:tracePt t="81446" x="647700" y="5638800"/>
          <p14:tracePt t="81446" x="692150" y="5562600"/>
          <p14:tracePt t="81464" x="717550" y="5524500"/>
          <p14:tracePt t="81464" x="755650" y="5492750"/>
          <p14:tracePt t="81481" x="793750" y="5454650"/>
          <p14:tracePt t="81481" x="844550" y="5422900"/>
          <p14:tracePt t="81497" x="895350" y="5384800"/>
          <p14:tracePt t="81497" x="958850" y="5353050"/>
          <p14:tracePt t="81497" x="1022350" y="5321300"/>
          <p14:tracePt t="81516" x="1098550" y="5289550"/>
          <p14:tracePt t="81516" x="1174750" y="5257800"/>
          <p14:tracePt t="81531" x="1257300" y="5226050"/>
          <p14:tracePt t="81531" x="1346200" y="5207000"/>
          <p14:tracePt t="81548" x="1441450" y="5187950"/>
          <p14:tracePt t="81548" x="1536700" y="5168900"/>
          <p14:tracePt t="81564" x="1631950" y="5162550"/>
          <p14:tracePt t="81564" x="1828800" y="5149850"/>
          <p14:tracePt t="81581" x="1930400" y="5149850"/>
          <p14:tracePt t="81581" x="2025650" y="5156200"/>
          <p14:tracePt t="81598" x="2120900" y="5162550"/>
          <p14:tracePt t="81598" x="2216150" y="5168900"/>
          <p14:tracePt t="81615" x="2305050" y="5181600"/>
          <p14:tracePt t="81615" x="2393950" y="5194300"/>
          <p14:tracePt t="81631" x="2476500" y="5213350"/>
          <p14:tracePt t="81631" x="2641600" y="5257800"/>
          <p14:tracePt t="81648" x="2717800" y="5283200"/>
          <p14:tracePt t="81648" x="2794000" y="5314950"/>
          <p14:tracePt t="81665" x="2857500" y="5346700"/>
          <p14:tracePt t="81665" x="2921000" y="5378450"/>
          <p14:tracePt t="81682" x="2978150" y="5410200"/>
          <p14:tracePt t="81682" x="3022600" y="5448300"/>
          <p14:tracePt t="81698" x="3067050" y="5492750"/>
          <p14:tracePt t="81698" x="3098800" y="5530850"/>
          <p14:tracePt t="81698" x="3124200" y="5568950"/>
          <p14:tracePt t="81717" x="3136900" y="5607050"/>
          <p14:tracePt t="81730" x="3149600" y="5651500"/>
          <p14:tracePt t="81730" x="3149600" y="5727700"/>
          <p14:tracePt t="81748" x="3143250" y="5765800"/>
          <p14:tracePt t="81748" x="3130550" y="5803900"/>
          <p14:tracePt t="81765" x="3111500" y="5835650"/>
          <p14:tracePt t="81765" x="3086100" y="5873750"/>
          <p14:tracePt t="81782" x="3054350" y="5905500"/>
          <p14:tracePt t="81782" x="3022600" y="5937250"/>
          <p14:tracePt t="81782" x="2984500" y="5969000"/>
          <p14:tracePt t="81801" x="2940050" y="5994400"/>
          <p14:tracePt t="81814" x="2895600" y="6019800"/>
          <p14:tracePt t="81814" x="2794000" y="6070600"/>
          <p14:tracePt t="81832" x="2743200" y="6089650"/>
          <p14:tracePt t="81832" x="2686050" y="6115050"/>
          <p14:tracePt t="81849" x="2635250" y="6134100"/>
          <p14:tracePt t="81849" x="2584450" y="6146800"/>
          <p14:tracePt t="81866" x="2533650" y="6165850"/>
          <p14:tracePt t="81866" x="2444750" y="6184900"/>
          <p14:tracePt t="81882" x="2400300" y="6197600"/>
          <p14:tracePt t="81882" x="2355850" y="6203950"/>
          <p14:tracePt t="81899" x="2317750" y="6210300"/>
          <p14:tracePt t="81899" x="2279650" y="6210300"/>
          <p14:tracePt t="81916" x="2241550" y="6216650"/>
          <p14:tracePt t="81916" x="2209800" y="6216650"/>
          <p14:tracePt t="81932" x="2178050" y="6216650"/>
          <p14:tracePt t="81932" x="2120900" y="6210300"/>
          <p14:tracePt t="81949" x="2089150" y="6210300"/>
          <p14:tracePt t="81949" x="2070100" y="6203950"/>
          <p14:tracePt t="81966" x="2044700" y="6197600"/>
          <p14:tracePt t="81966" x="2025650" y="6191250"/>
          <p14:tracePt t="81982" x="2000250" y="6184900"/>
          <p14:tracePt t="81982" x="1981200" y="6172200"/>
          <p14:tracePt t="81982" x="1968500" y="6165850"/>
          <p14:tracePt t="82002" x="1949450" y="6153150"/>
          <p14:tracePt t="82002" x="1936750" y="6146800"/>
          <p14:tracePt t="82016" x="1924050" y="6134100"/>
          <p14:tracePt t="82016" x="1911350" y="6121400"/>
          <p14:tracePt t="82034" x="1898650" y="6115050"/>
          <p14:tracePt t="82034" x="1892300" y="6102350"/>
          <p14:tracePt t="82050" x="1885950" y="6096000"/>
          <p14:tracePt t="82050" x="1879600" y="6089650"/>
          <p14:tracePt t="82050" x="1873250" y="6083300"/>
          <p14:tracePt t="82068" x="1866900" y="6076950"/>
          <p14:tracePt t="82081" x="1860550" y="6076950"/>
          <p14:tracePt t="82081" x="1854200" y="6070600"/>
          <p14:tracePt t="82102" x="1847850" y="6064250"/>
          <p14:tracePt t="82118" x="1854200" y="6070600"/>
          <p14:tracePt t="82160" x="1860550" y="6076950"/>
          <p14:tracePt t="82168" x="1866900" y="6083300"/>
          <p14:tracePt t="82168" x="1879600" y="6083300"/>
          <p14:tracePt t="82183" x="1885950" y="6089650"/>
          <p14:tracePt t="82183" x="1898650" y="6096000"/>
          <p14:tracePt t="82200" x="1911350" y="6102350"/>
          <p14:tracePt t="82200" x="1930400" y="6102350"/>
          <p14:tracePt t="82216" x="1943100" y="6108700"/>
          <p14:tracePt t="82216" x="1955800" y="6115050"/>
          <p14:tracePt t="82233" x="1974850" y="6121400"/>
          <p14:tracePt t="82233" x="2006600" y="6127750"/>
          <p14:tracePt t="82251" x="2019300" y="6134100"/>
          <p14:tracePt t="82251" x="2032000" y="6140450"/>
          <p14:tracePt t="82267" x="2051050" y="6140450"/>
          <p14:tracePt t="82267" x="2063750" y="6140450"/>
          <p14:tracePt t="82284" x="2076450" y="6146800"/>
          <p14:tracePt t="82284" x="2095500" y="6146800"/>
          <p14:tracePt t="82301" x="2101850" y="6140450"/>
          <p14:tracePt t="82301" x="2108200" y="6140450"/>
          <p14:tracePt t="82317" x="2114550" y="6140450"/>
          <p14:tracePt t="82317" x="2120900" y="6134100"/>
          <p14:tracePt t="82334" x="2127250" y="6127750"/>
          <p14:tracePt t="82349" x="2133600" y="6121400"/>
          <p14:tracePt t="82366" x="2133600" y="6115050"/>
          <p14:tracePt t="82366" x="2146300" y="6102350"/>
          <p14:tracePt t="82384" x="2146300" y="6096000"/>
          <p14:tracePt t="82384" x="2152650" y="6089650"/>
          <p14:tracePt t="82401" x="2159000" y="6076950"/>
          <p14:tracePt t="82401" x="2165350" y="6070600"/>
          <p14:tracePt t="82417" x="2171700" y="6064250"/>
          <p14:tracePt t="82417" x="2178050" y="6057900"/>
          <p14:tracePt t="82434" x="2184400" y="6045200"/>
          <p14:tracePt t="82434" x="2190750" y="6038850"/>
          <p14:tracePt t="82434" x="2197100" y="6026150"/>
          <p14:tracePt t="82454" x="2203450" y="6013450"/>
          <p14:tracePt t="82466" x="2216150" y="6007100"/>
          <p14:tracePt t="82466" x="2228850" y="5988050"/>
          <p14:tracePt t="82484" x="2235200" y="5981700"/>
          <p14:tracePt t="82484" x="2241550" y="5969000"/>
          <p14:tracePt t="82501" x="2247900" y="5962650"/>
          <p14:tracePt t="82792" x="2432050" y="6134100"/>
          <p14:tracePt t="82808" x="2438400" y="6140450"/>
          <p14:tracePt t="82817" x="2438400" y="6146800"/>
          <p14:tracePt t="82817" x="2444750" y="6153150"/>
          <p14:tracePt t="82836" x="2451100" y="6159500"/>
          <p14:tracePt t="82836" x="2451100" y="6172200"/>
          <p14:tracePt t="82853" x="2444750" y="6172200"/>
          <p14:tracePt t="82876" x="2438400" y="6165850"/>
          <p14:tracePt t="82900" x="2438400" y="6159500"/>
          <p14:tracePt t="82912" x="2444750" y="6153150"/>
          <p14:tracePt t="82928" x="2451100" y="6146800"/>
          <p14:tracePt t="82936" x="2457450" y="6140450"/>
          <p14:tracePt t="82936" x="2463800" y="6134100"/>
          <p14:tracePt t="83192" x="5143500" y="6178550"/>
          <p14:tracePt t="83202" x="5175250" y="6178550"/>
          <p14:tracePt t="83202" x="5264150" y="6184900"/>
          <p14:tracePt t="83220" x="5314950" y="6184900"/>
          <p14:tracePt t="83220" x="5365750" y="6184900"/>
          <p14:tracePt t="83237" x="5416550" y="6184900"/>
          <p14:tracePt t="83237" x="5467350" y="6184900"/>
          <p14:tracePt t="83253" x="5511800" y="6184900"/>
          <p14:tracePt t="83253" x="5549900" y="6184900"/>
          <p14:tracePt t="83253" x="5588000" y="6184900"/>
          <p14:tracePt t="83272" x="5626100" y="6178550"/>
          <p14:tracePt t="83285" x="5664200" y="6178550"/>
          <p14:tracePt t="83285" x="5721350" y="6172200"/>
          <p14:tracePt t="83305" x="5746750" y="6165850"/>
          <p14:tracePt t="83305" x="5772150" y="6159500"/>
          <p14:tracePt t="83321" x="5797550" y="6153150"/>
          <p14:tracePt t="83321" x="5816600" y="6146800"/>
          <p14:tracePt t="83337" x="5835650" y="6140450"/>
          <p14:tracePt t="83337" x="5854700" y="6134100"/>
          <p14:tracePt t="83353" x="5867400" y="6134100"/>
          <p14:tracePt t="83353" x="5880100" y="6127750"/>
          <p14:tracePt t="83370" x="5892800" y="6127750"/>
          <p14:tracePt t="83370" x="5905500" y="6127750"/>
          <p14:tracePt t="83387" x="5911850" y="6127750"/>
          <p14:tracePt t="83402" x="5918200" y="6134100"/>
          <p14:tracePt t="83419" x="5918200" y="6127750"/>
          <p14:tracePt t="83436" x="5924550" y="6121400"/>
          <p14:tracePt t="83436" x="5930900" y="6115050"/>
          <p14:tracePt t="83454" x="5937250" y="6102350"/>
          <p14:tracePt t="83454" x="5943600" y="6096000"/>
          <p14:tracePt t="83470" x="5956300" y="6083300"/>
          <p14:tracePt t="83470" x="5962650" y="6064250"/>
          <p14:tracePt t="83487" x="5975350" y="6051550"/>
          <p14:tracePt t="83487" x="6007100" y="6013450"/>
          <p14:tracePt t="83504" x="6026150" y="598805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p:txBody>
          <a:bodyPr/>
          <a:lstStyle/>
          <a:p>
            <a:r>
              <a:rPr lang="ja-JP" altLang="en-US"/>
              <a:t>母分散の点推定</a:t>
            </a:r>
          </a:p>
        </p:txBody>
      </p:sp>
      <p:sp>
        <p:nvSpPr>
          <p:cNvPr id="643075" name="Text Box 3"/>
          <p:cNvSpPr txBox="1">
            <a:spLocks noChangeArrowheads="1"/>
          </p:cNvSpPr>
          <p:nvPr/>
        </p:nvSpPr>
        <p:spPr bwMode="auto">
          <a:xfrm>
            <a:off x="428596" y="1214422"/>
            <a:ext cx="5954713" cy="457200"/>
          </a:xfrm>
          <a:prstGeom prst="rect">
            <a:avLst/>
          </a:prstGeom>
          <a:noFill/>
          <a:ln w="38100">
            <a:noFill/>
            <a:miter lim="800000"/>
            <a:headEnd/>
            <a:tailEnd/>
          </a:ln>
          <a:effectLst/>
        </p:spPr>
        <p:txBody>
          <a:bodyPr wrap="none">
            <a:spAutoFit/>
          </a:bodyPr>
          <a:lstStyle/>
          <a:p>
            <a:r>
              <a:rPr lang="ja-JP" altLang="en-US" dirty="0"/>
              <a:t>母分散の点推定は標本分散をそのまま使う．</a:t>
            </a:r>
          </a:p>
        </p:txBody>
      </p:sp>
      <p:sp>
        <p:nvSpPr>
          <p:cNvPr id="643076" name="Text Box 4"/>
          <p:cNvSpPr txBox="1">
            <a:spLocks noChangeArrowheads="1"/>
          </p:cNvSpPr>
          <p:nvPr/>
        </p:nvSpPr>
        <p:spPr bwMode="auto">
          <a:xfrm>
            <a:off x="500034" y="2000240"/>
            <a:ext cx="3908425" cy="1552575"/>
          </a:xfrm>
          <a:prstGeom prst="rect">
            <a:avLst/>
          </a:prstGeom>
          <a:noFill/>
          <a:ln w="38100">
            <a:noFill/>
            <a:miter lim="800000"/>
            <a:headEnd/>
            <a:tailEnd/>
          </a:ln>
          <a:effectLst/>
        </p:spPr>
        <p:txBody>
          <a:bodyPr>
            <a:spAutoFit/>
          </a:bodyPr>
          <a:lstStyle/>
          <a:p>
            <a:r>
              <a:rPr lang="ja-JP" altLang="en-US" dirty="0"/>
              <a:t>例：トマト</a:t>
            </a:r>
            <a:r>
              <a:rPr lang="en-US" altLang="ja-JP" dirty="0"/>
              <a:t>12</a:t>
            </a:r>
            <a:r>
              <a:rPr lang="ja-JP" altLang="en-US" dirty="0"/>
              <a:t>個をはかると右のような値を得た（単位：</a:t>
            </a:r>
            <a:r>
              <a:rPr lang="en-US" altLang="ja-JP" dirty="0"/>
              <a:t>g</a:t>
            </a:r>
            <a:r>
              <a:rPr lang="ja-JP" altLang="en-US" dirty="0"/>
              <a:t>）．</a:t>
            </a:r>
          </a:p>
          <a:p>
            <a:r>
              <a:rPr lang="ja-JP" altLang="en-US" dirty="0"/>
              <a:t>母分散，母標準偏差を点推定せよ．</a:t>
            </a:r>
          </a:p>
        </p:txBody>
      </p:sp>
      <p:graphicFrame>
        <p:nvGraphicFramePr>
          <p:cNvPr id="643077" name="Object 5"/>
          <p:cNvGraphicFramePr>
            <a:graphicFrameLocks noChangeAspect="1"/>
          </p:cNvGraphicFramePr>
          <p:nvPr/>
        </p:nvGraphicFramePr>
        <p:xfrm>
          <a:off x="1195388" y="4076700"/>
          <a:ext cx="3152775" cy="642938"/>
        </p:xfrm>
        <a:graphic>
          <a:graphicData uri="http://schemas.openxmlformats.org/presentationml/2006/ole">
            <mc:AlternateContent xmlns:mc="http://schemas.openxmlformats.org/markup-compatibility/2006">
              <mc:Choice xmlns:v="urn:schemas-microsoft-com:vml" Requires="v">
                <p:oleObj spid="_x0000_s643101" name="数式" r:id="rId7" imgW="1244520" imgH="253800" progId="Equation.3">
                  <p:embed/>
                </p:oleObj>
              </mc:Choice>
              <mc:Fallback>
                <p:oleObj name="数式" r:id="rId7" imgW="1244520" imgH="2538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95388" y="4076700"/>
                        <a:ext cx="3152775" cy="642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3078" name="Text Box 6"/>
          <p:cNvSpPr txBox="1">
            <a:spLocks noChangeArrowheads="1"/>
          </p:cNvSpPr>
          <p:nvPr/>
        </p:nvSpPr>
        <p:spPr bwMode="auto">
          <a:xfrm>
            <a:off x="179388" y="4149725"/>
            <a:ext cx="1098550" cy="457200"/>
          </a:xfrm>
          <a:prstGeom prst="rect">
            <a:avLst/>
          </a:prstGeom>
          <a:noFill/>
          <a:ln w="38100">
            <a:noFill/>
            <a:miter lim="800000"/>
            <a:headEnd/>
            <a:tailEnd/>
          </a:ln>
          <a:effectLst/>
        </p:spPr>
        <p:txBody>
          <a:bodyPr wrap="none">
            <a:spAutoFit/>
          </a:bodyPr>
          <a:lstStyle/>
          <a:p>
            <a:r>
              <a:rPr lang="ja-JP" altLang="en-US"/>
              <a:t>母分散</a:t>
            </a:r>
          </a:p>
        </p:txBody>
      </p:sp>
      <p:sp>
        <p:nvSpPr>
          <p:cNvPr id="643079" name="Text Box 7"/>
          <p:cNvSpPr txBox="1">
            <a:spLocks noChangeArrowheads="1"/>
          </p:cNvSpPr>
          <p:nvPr/>
        </p:nvSpPr>
        <p:spPr bwMode="auto">
          <a:xfrm>
            <a:off x="231775" y="5013325"/>
            <a:ext cx="1708150" cy="457200"/>
          </a:xfrm>
          <a:prstGeom prst="rect">
            <a:avLst/>
          </a:prstGeom>
          <a:noFill/>
          <a:ln w="38100">
            <a:noFill/>
            <a:miter lim="800000"/>
            <a:headEnd/>
            <a:tailEnd/>
          </a:ln>
          <a:effectLst/>
        </p:spPr>
        <p:txBody>
          <a:bodyPr wrap="none">
            <a:spAutoFit/>
          </a:bodyPr>
          <a:lstStyle/>
          <a:p>
            <a:r>
              <a:rPr lang="ja-JP" altLang="en-US"/>
              <a:t>母標準偏差</a:t>
            </a:r>
          </a:p>
        </p:txBody>
      </p:sp>
      <p:graphicFrame>
        <p:nvGraphicFramePr>
          <p:cNvPr id="643080" name="Object 8"/>
          <p:cNvGraphicFramePr>
            <a:graphicFrameLocks noChangeAspect="1"/>
          </p:cNvGraphicFramePr>
          <p:nvPr/>
        </p:nvGraphicFramePr>
        <p:xfrm>
          <a:off x="819150" y="5476875"/>
          <a:ext cx="2895600" cy="579438"/>
        </p:xfrm>
        <a:graphic>
          <a:graphicData uri="http://schemas.openxmlformats.org/presentationml/2006/ole">
            <mc:AlternateContent xmlns:mc="http://schemas.openxmlformats.org/markup-compatibility/2006">
              <mc:Choice xmlns:v="urn:schemas-microsoft-com:vml" Requires="v">
                <p:oleObj spid="_x0000_s643102" name="数式" r:id="rId9" imgW="1143000" imgH="228600" progId="Equation.3">
                  <p:embed/>
                </p:oleObj>
              </mc:Choice>
              <mc:Fallback>
                <p:oleObj name="数式" r:id="rId9" imgW="1143000" imgH="228600" progId="Equation.3">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9150" y="5476875"/>
                        <a:ext cx="2895600" cy="579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43081" name="Picture 9" descr="分散の区間推定15"/>
          <p:cNvPicPr>
            <a:picLocks noChangeAspect="1" noChangeArrowheads="1"/>
          </p:cNvPicPr>
          <p:nvPr/>
        </p:nvPicPr>
        <p:blipFill>
          <a:blip r:embed="rId11" cstate="print"/>
          <a:srcRect/>
          <a:stretch>
            <a:fillRect/>
          </a:stretch>
        </p:blipFill>
        <p:spPr bwMode="auto">
          <a:xfrm>
            <a:off x="4932363" y="2133600"/>
            <a:ext cx="4094162" cy="4319588"/>
          </a:xfrm>
          <a:prstGeom prst="rect">
            <a:avLst/>
          </a:prstGeom>
          <a:noFill/>
        </p:spPr>
      </p:pic>
      <p:pic>
        <p:nvPicPr>
          <p:cNvPr id="2" name="オーディオ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8521700" y="6235700"/>
            <a:ext cx="406400" cy="4064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70997"/>
    </mc:Choice>
    <mc:Fallback>
      <p:transition spd="slow" advTm="709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307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30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4307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4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2"/>
                </p:tgtEl>
              </p:cMediaNode>
            </p:audio>
          </p:childTnLst>
        </p:cTn>
      </p:par>
    </p:tnLst>
    <p:bldLst>
      <p:bldP spid="643078" grpId="0"/>
      <p:bldP spid="643079" grpId="0"/>
    </p:bldLst>
  </p:timing>
  <p:extLst>
    <p:ext uri="{3A86A75C-4F4B-4683-9AE1-C65F6400EC91}">
      <p14:laserTraceLst xmlns:p14="http://schemas.microsoft.com/office/powerpoint/2010/main">
        <p14:tracePtLst>
          <p14:tracePt t="13270" x="6286500" y="5676900"/>
          <p14:tracePt t="13273" x="6280150" y="5689600"/>
          <p14:tracePt t="13285" x="6267450" y="5695950"/>
          <p14:tracePt t="13285" x="6254750" y="5708650"/>
          <p14:tracePt t="13285" x="6242050" y="5715000"/>
          <p14:tracePt t="13306" x="6229350" y="5727700"/>
          <p14:tracePt t="13318" x="6216650" y="5740400"/>
          <p14:tracePt t="13318" x="6197600" y="5759450"/>
          <p14:tracePt t="13337" x="6191250" y="5765800"/>
          <p14:tracePt t="13337" x="6184900" y="5765800"/>
          <p14:tracePt t="13355" x="6178550" y="5765800"/>
          <p14:tracePt t="13370" x="6172200" y="5765800"/>
          <p14:tracePt t="13387" x="6165850" y="5759450"/>
          <p14:tracePt t="13387" x="6159500" y="5740400"/>
          <p14:tracePt t="13404" x="6153150" y="5734050"/>
          <p14:tracePt t="13404" x="6153150" y="5727700"/>
          <p14:tracePt t="13421" x="6146800" y="5715000"/>
          <p14:tracePt t="13421" x="6140450" y="5702300"/>
          <p14:tracePt t="13437" x="6134100" y="5689600"/>
          <p14:tracePt t="13437" x="6121400" y="5657850"/>
          <p14:tracePt t="13454" x="6115050" y="5638800"/>
          <p14:tracePt t="13454" x="6108700" y="5619750"/>
          <p14:tracePt t="13470" x="6108700" y="5600700"/>
          <p14:tracePt t="13470" x="6096000" y="5575300"/>
          <p14:tracePt t="13487" x="6096000" y="5543550"/>
          <p14:tracePt t="13487" x="6089650" y="5505450"/>
          <p14:tracePt t="13504" x="6089650" y="5467350"/>
          <p14:tracePt t="13504" x="6083300" y="5378450"/>
          <p14:tracePt t="13521" x="6083300" y="5327650"/>
          <p14:tracePt t="13521" x="6089650" y="5270500"/>
          <p14:tracePt t="13538" x="6089650" y="5213350"/>
          <p14:tracePt t="13538" x="6096000" y="5149850"/>
          <p14:tracePt t="13554" x="6108700" y="5080000"/>
          <p14:tracePt t="13554" x="6115050" y="5016500"/>
          <p14:tracePt t="13554" x="6127750" y="4946650"/>
          <p14:tracePt t="13573" x="6146800" y="4870450"/>
          <p14:tracePt t="13587" x="6165850" y="4794250"/>
          <p14:tracePt t="13587" x="6210300" y="4629150"/>
          <p14:tracePt t="13606" x="6229350" y="4546600"/>
          <p14:tracePt t="13606" x="6254750" y="4457700"/>
          <p14:tracePt t="13621" x="6280150" y="4368800"/>
          <p14:tracePt t="13621" x="6305550" y="4279900"/>
          <p14:tracePt t="13638" x="6330950" y="4191000"/>
          <p14:tracePt t="13638" x="6350000" y="4102100"/>
          <p14:tracePt t="13655" x="6375400" y="4013200"/>
          <p14:tracePt t="13655" x="6388100" y="3937000"/>
          <p14:tracePt t="13655" x="6400800" y="3854450"/>
          <p14:tracePt t="13673" x="6413500" y="3784600"/>
          <p14:tracePt t="13686" x="6426200" y="3714750"/>
          <p14:tracePt t="13686" x="6438900" y="3606800"/>
          <p14:tracePt t="13704" x="6451600" y="3562350"/>
          <p14:tracePt t="13704" x="6457950" y="3530600"/>
          <p14:tracePt t="13721" x="6470650" y="3498850"/>
          <p14:tracePt t="13721" x="6483350" y="3486150"/>
          <p14:tracePt t="13738" x="6489700" y="3473450"/>
          <p14:tracePt t="13738" x="6508750" y="3479800"/>
          <p14:tracePt t="13755" x="6515100" y="3486150"/>
          <p14:tracePt t="13755" x="6521450" y="3505200"/>
          <p14:tracePt t="13772" x="6521450" y="3536950"/>
          <p14:tracePt t="13772" x="6521450" y="3568700"/>
          <p14:tracePt t="13789" x="6521450" y="3613150"/>
          <p14:tracePt t="13789" x="6521450" y="3663950"/>
          <p14:tracePt t="13805" x="6521450" y="3714750"/>
          <p14:tracePt t="13805" x="6521450" y="3854450"/>
          <p14:tracePt t="13822" x="6527800" y="3924300"/>
          <p14:tracePt t="13822" x="6527800" y="4000500"/>
          <p14:tracePt t="13838" x="6534150" y="4076700"/>
          <p14:tracePt t="13838" x="6540500" y="4152900"/>
          <p14:tracePt t="13855" x="6553200" y="4235450"/>
          <p14:tracePt t="13855" x="6559550" y="4305300"/>
          <p14:tracePt t="13855" x="6572250" y="4381500"/>
          <p14:tracePt t="13874" x="6584950" y="4451350"/>
          <p14:tracePt t="13874" x="6597650" y="4521200"/>
          <p14:tracePt t="13889" x="6610350" y="4584700"/>
          <p14:tracePt t="13889" x="6629400" y="4648200"/>
          <p14:tracePt t="13905" x="6642100" y="4711700"/>
          <p14:tracePt t="13905" x="6661150" y="4775200"/>
          <p14:tracePt t="13922" x="6673850" y="4838700"/>
          <p14:tracePt t="13922" x="6692900" y="4895850"/>
          <p14:tracePt t="13938" x="6711950" y="4953000"/>
          <p14:tracePt t="13938" x="6724650" y="5010150"/>
          <p14:tracePt t="13938" x="6743700" y="5060950"/>
          <p14:tracePt t="13957" x="6762750" y="5111750"/>
          <p14:tracePt t="13971" x="6775450" y="5162550"/>
          <p14:tracePt t="13971" x="6800850" y="5245100"/>
          <p14:tracePt t="13989" x="6813550" y="5283200"/>
          <p14:tracePt t="13989" x="6826250" y="5308600"/>
          <p14:tracePt t="14005" x="6832600" y="5340350"/>
          <p14:tracePt t="14005" x="6838950" y="5359400"/>
          <p14:tracePt t="14022" x="6845300" y="5384800"/>
          <p14:tracePt t="14022" x="6851650" y="5397500"/>
          <p14:tracePt t="14022" x="6851650" y="5416550"/>
          <p14:tracePt t="14042" x="6858000" y="5429250"/>
          <p14:tracePt t="14054" x="6858000" y="5441950"/>
          <p14:tracePt t="14054" x="6851650" y="5467350"/>
          <p14:tracePt t="14073" x="6851650" y="5473700"/>
          <p14:tracePt t="14073" x="6845300" y="5480050"/>
          <p14:tracePt t="14089" x="6838950" y="5480050"/>
          <p14:tracePt t="14089" x="6832600" y="5486400"/>
          <p14:tracePt t="14106" x="6826250" y="5486400"/>
          <p14:tracePt t="14106" x="6800850" y="5480050"/>
          <p14:tracePt t="14123" x="6788150" y="5480050"/>
          <p14:tracePt t="14123" x="6769100" y="5473700"/>
          <p14:tracePt t="14139" x="6750050" y="5467350"/>
          <p14:tracePt t="14139" x="6724650" y="5461000"/>
          <p14:tracePt t="14157" x="6705600" y="5454650"/>
          <p14:tracePt t="14157" x="6654800" y="5429250"/>
          <p14:tracePt t="14173" x="6623050" y="5416550"/>
          <p14:tracePt t="14173" x="6597650" y="5403850"/>
          <p14:tracePt t="14190" x="6565900" y="5384800"/>
          <p14:tracePt t="14190" x="6527800" y="5365750"/>
          <p14:tracePt t="14206" x="6496050" y="5340350"/>
          <p14:tracePt t="14206" x="6457950" y="5314950"/>
          <p14:tracePt t="14223" x="6419850" y="5289550"/>
          <p14:tracePt t="14223" x="6381750" y="5251450"/>
          <p14:tracePt t="14223" x="6343650" y="5219700"/>
          <p14:tracePt t="14242" x="6305550" y="5175250"/>
          <p14:tracePt t="14255" x="6267450" y="5130800"/>
          <p14:tracePt t="14255" x="6184900" y="5022850"/>
          <p14:tracePt t="14274" x="6146800" y="4959350"/>
          <p14:tracePt t="14274" x="6108700" y="4895850"/>
          <p14:tracePt t="14290" x="6070600" y="4826000"/>
          <p14:tracePt t="14290" x="6032500" y="4749800"/>
          <p14:tracePt t="14306" x="5994400" y="4673600"/>
          <p14:tracePt t="14306" x="5956300" y="4597400"/>
          <p14:tracePt t="14323" x="5924550" y="4514850"/>
          <p14:tracePt t="14323" x="5861050" y="4343400"/>
          <p14:tracePt t="14342" x="5842000" y="4254500"/>
          <p14:tracePt t="14342" x="5816600" y="4152900"/>
          <p14:tracePt t="14358" x="5797550" y="4044950"/>
          <p14:tracePt t="14358" x="5784850" y="3937000"/>
          <p14:tracePt t="14373" x="5778500" y="3822700"/>
          <p14:tracePt t="14373" x="5772150" y="3708400"/>
          <p14:tracePt t="14390" x="5772150" y="3594100"/>
          <p14:tracePt t="14390" x="5778500" y="3486150"/>
          <p14:tracePt t="14407" x="5784850" y="3378200"/>
          <p14:tracePt t="14407" x="5816600" y="3194050"/>
          <p14:tracePt t="14424" x="5842000" y="3105150"/>
          <p14:tracePt t="14424" x="5861050" y="3028950"/>
          <p14:tracePt t="14440" x="5892800" y="2959100"/>
          <p14:tracePt t="14440" x="5924550" y="2882900"/>
          <p14:tracePt t="14457" x="5962650" y="2813050"/>
          <p14:tracePt t="14457" x="6045200" y="2667000"/>
          <p14:tracePt t="14474" x="6096000" y="2597150"/>
          <p14:tracePt t="14474" x="6146800" y="2527300"/>
          <p14:tracePt t="14490" x="6197600" y="2463800"/>
          <p14:tracePt t="14490" x="6248400" y="2400300"/>
          <p14:tracePt t="14508" x="6305550" y="2343150"/>
          <p14:tracePt t="14508" x="6362700" y="2298700"/>
          <p14:tracePt t="14524" x="6419850" y="2260600"/>
          <p14:tracePt t="14524" x="6527800" y="2197100"/>
          <p14:tracePt t="14542" x="6591300" y="2171700"/>
          <p14:tracePt t="14542" x="6648450" y="2152650"/>
          <p14:tracePt t="14558" x="6705600" y="2139950"/>
          <p14:tracePt t="14558" x="6769100" y="2133600"/>
          <p14:tracePt t="14574" x="6826250" y="2127250"/>
          <p14:tracePt t="14574" x="6889750" y="2127250"/>
          <p14:tracePt t="14574" x="6953250" y="2133600"/>
          <p14:tracePt t="14594" x="7010400" y="2139950"/>
          <p14:tracePt t="14606" x="7067550" y="2159000"/>
          <p14:tracePt t="14606" x="7188200" y="2216150"/>
          <p14:tracePt t="14626" x="7251700" y="2254250"/>
          <p14:tracePt t="14626" x="7308850" y="2298700"/>
          <p14:tracePt t="14642" x="7366000" y="2349500"/>
          <p14:tracePt t="14642" x="7429500" y="2400300"/>
          <p14:tracePt t="14658" x="7486650" y="2463800"/>
          <p14:tracePt t="14658" x="7543800" y="2533650"/>
          <p14:tracePt t="14674" x="7607300" y="2603500"/>
          <p14:tracePt t="14674" x="7664450" y="2673350"/>
          <p14:tracePt t="14691" x="7721600" y="2749550"/>
          <p14:tracePt t="14691" x="7772400" y="2832100"/>
          <p14:tracePt t="14691" x="7823200" y="2908300"/>
          <p14:tracePt t="14710" x="7867650" y="2990850"/>
          <p14:tracePt t="14710" x="7905750" y="3079750"/>
          <p14:tracePt t="14725" x="7937500" y="3168650"/>
          <p14:tracePt t="14725" x="7962900" y="3263900"/>
          <p14:tracePt t="14741" x="7988300" y="3359150"/>
          <p14:tracePt t="14741" x="8001000" y="3454400"/>
          <p14:tracePt t="14758" x="8013700" y="3556000"/>
          <p14:tracePt t="14758" x="8020050" y="3759200"/>
          <p14:tracePt t="14775" x="8026400" y="3860800"/>
          <p14:tracePt t="14775" x="8020050" y="3956050"/>
          <p14:tracePt t="14792" x="8013700" y="4051300"/>
          <p14:tracePt t="14792" x="8001000" y="4133850"/>
          <p14:tracePt t="14809" x="7988300" y="4222750"/>
          <p14:tracePt t="14809" x="7962900" y="4298950"/>
          <p14:tracePt t="14825" x="7937500" y="4375150"/>
          <p14:tracePt t="14825" x="7867650" y="4521200"/>
          <p14:tracePt t="14842" x="7823200" y="4591050"/>
          <p14:tracePt t="14842" x="7778750" y="4654550"/>
          <p14:tracePt t="14858" x="7727950" y="4718050"/>
          <p14:tracePt t="14858" x="7670800" y="4775200"/>
          <p14:tracePt t="14876" x="7613650" y="4832350"/>
          <p14:tracePt t="14876" x="7550150" y="4889500"/>
          <p14:tracePt t="14876" x="7486650" y="4940300"/>
          <p14:tracePt t="14894" x="7423150" y="4984750"/>
          <p14:tracePt t="14907" x="7359650" y="5029200"/>
          <p14:tracePt t="14907" x="7226300" y="5111750"/>
          <p14:tracePt t="14926" x="7162800" y="5149850"/>
          <p14:tracePt t="14926" x="7099300" y="5175250"/>
          <p14:tracePt t="14942" x="7042150" y="5207000"/>
          <p14:tracePt t="14942" x="6978650" y="5226050"/>
          <p14:tracePt t="14959" x="6921500" y="5251450"/>
          <p14:tracePt t="14959" x="6870700" y="5264150"/>
          <p14:tracePt t="14959" x="6819900" y="5283200"/>
          <p14:tracePt t="14977" x="6775450" y="5295900"/>
          <p14:tracePt t="14991" x="6737350" y="5308600"/>
          <p14:tracePt t="14991" x="6667500" y="5321300"/>
          <p14:tracePt t="15009" x="6635750" y="5321300"/>
          <p14:tracePt t="15009" x="6616700" y="5327650"/>
          <p14:tracePt t="15025" x="6597650" y="5327650"/>
          <p14:tracePt t="15025" x="6578600" y="5327650"/>
          <p14:tracePt t="15042" x="6572250" y="5321300"/>
          <p14:tracePt t="15042" x="6565900" y="5321300"/>
          <p14:tracePt t="15059" x="6559550" y="5321300"/>
          <p14:tracePt t="15059" x="6559550" y="5314950"/>
          <p14:tracePt t="15076" x="6565900" y="5308600"/>
          <p14:tracePt t="15091" x="6572250" y="5308600"/>
          <p14:tracePt t="15091" x="6584950" y="5302250"/>
          <p14:tracePt t="15109" x="6591300" y="5302250"/>
          <p14:tracePt t="15109" x="6604000" y="5302250"/>
          <p14:tracePt t="15126" x="6616700" y="5302250"/>
          <p14:tracePt t="15126" x="6635750" y="5302250"/>
          <p14:tracePt t="15143" x="6648450" y="5302250"/>
          <p14:tracePt t="15143" x="6661150" y="5308600"/>
          <p14:tracePt t="15160" x="6667500" y="5308600"/>
          <p14:tracePt t="15160" x="6680200" y="5308600"/>
          <p14:tracePt t="15176" x="6686550" y="5314950"/>
          <p14:tracePt t="15176" x="6705600" y="5327650"/>
          <p14:tracePt t="15194" x="6711950" y="5334000"/>
          <p14:tracePt t="15194" x="6718300" y="5340350"/>
          <p14:tracePt t="15210" x="6724650" y="5346700"/>
          <p14:tracePt t="15210" x="6724650" y="5359400"/>
          <p14:tracePt t="15226" x="6724650" y="5365750"/>
          <p14:tracePt t="15226" x="6724650" y="5378450"/>
          <p14:tracePt t="15243" x="6718300" y="5391150"/>
          <p14:tracePt t="15243" x="6718300" y="5403850"/>
          <p14:tracePt t="15243" x="6705600" y="5422900"/>
          <p14:tracePt t="15262" x="6699250" y="5441950"/>
          <p14:tracePt t="15275" x="6686550" y="5461000"/>
          <p14:tracePt t="15275" x="6667500" y="5518150"/>
          <p14:tracePt t="15293" x="6648450" y="5549900"/>
          <p14:tracePt t="15293" x="6629400" y="5581650"/>
          <p14:tracePt t="15310" x="6616700" y="5613400"/>
          <p14:tracePt t="15310" x="6591300" y="5645150"/>
          <p14:tracePt t="15326" x="6572250" y="5683250"/>
          <p14:tracePt t="15326" x="6546850" y="5721350"/>
          <p14:tracePt t="15326" x="6521450" y="5753100"/>
          <p14:tracePt t="15345" x="6496050" y="5791200"/>
          <p14:tracePt t="15358" x="6470650" y="5829300"/>
          <p14:tracePt t="15358" x="6413500" y="5899150"/>
          <p14:tracePt t="15377" x="6388100" y="5930900"/>
          <p14:tracePt t="15377" x="6362700" y="5962650"/>
          <p14:tracePt t="15394" x="6337300" y="5988050"/>
          <p14:tracePt t="15394" x="6311900" y="6013450"/>
          <p14:tracePt t="15410" x="6292850" y="6032500"/>
          <p14:tracePt t="15410" x="6273800" y="6051550"/>
          <p14:tracePt t="15427" x="6254750" y="6064250"/>
          <p14:tracePt t="15427" x="6216650" y="6089650"/>
          <p14:tracePt t="15443" x="6197600" y="6096000"/>
          <p14:tracePt t="15443" x="6178550" y="6096000"/>
          <p14:tracePt t="15460" x="6159500" y="6102350"/>
          <p14:tracePt t="15460" x="6134100" y="6102350"/>
          <p14:tracePt t="15477" x="6115050" y="6102350"/>
          <p14:tracePt t="15477" x="6083300" y="6096000"/>
          <p14:tracePt t="15494" x="6064250" y="6096000"/>
          <p14:tracePt t="15494" x="6045200" y="6096000"/>
          <p14:tracePt t="15510" x="6032500" y="6096000"/>
          <p14:tracePt t="15510" x="6019800" y="6089650"/>
          <p14:tracePt t="15527" x="6013450" y="6089650"/>
          <p14:tracePt t="15527" x="6007100" y="6089650"/>
          <p14:tracePt t="15544" x="6000750" y="6089650"/>
          <p14:tracePt t="15544" x="5994400" y="6089650"/>
          <p14:tracePt t="15561" x="5988050" y="6096000"/>
          <p14:tracePt t="15578" x="5981700" y="6102350"/>
          <p14:tracePt t="15578" x="5981700" y="6108700"/>
          <p14:tracePt t="15594" x="5981700" y="6121400"/>
          <p14:tracePt t="15594" x="5981700" y="6127750"/>
          <p14:tracePt t="15611" x="5988050" y="6140450"/>
          <p14:tracePt t="15611" x="5988050" y="6153150"/>
          <p14:tracePt t="15611" x="5988050" y="6165850"/>
          <p14:tracePt t="15630" x="5994400" y="6172200"/>
          <p14:tracePt t="15643" x="5994400" y="6184900"/>
          <p14:tracePt t="15643" x="5994400" y="6203950"/>
          <p14:tracePt t="15661" x="5994400" y="6210300"/>
          <p14:tracePt t="15661" x="5994400" y="6216650"/>
          <p14:tracePt t="15678" x="5988050" y="6223000"/>
          <p14:tracePt t="15693" x="5981700" y="6229350"/>
          <p14:tracePt t="15693" x="5975350" y="6229350"/>
          <p14:tracePt t="15711" x="5969000" y="6229350"/>
          <p14:tracePt t="15727" x="5962650" y="6229350"/>
          <p14:tracePt t="15727" x="5949950" y="6223000"/>
          <p14:tracePt t="15745" x="5943600" y="6216650"/>
          <p14:tracePt t="15745" x="5937250" y="6210300"/>
          <p14:tracePt t="15761" x="5930900" y="6203950"/>
          <p14:tracePt t="15761" x="5924550" y="6197600"/>
          <p14:tracePt t="15778" x="5911850" y="6184900"/>
          <p14:tracePt t="15778" x="5899150" y="6172200"/>
          <p14:tracePt t="15795" x="5886450" y="6165850"/>
          <p14:tracePt t="15795" x="5880100" y="6159500"/>
          <p14:tracePt t="15811" x="5867400" y="6159500"/>
          <p14:tracePt t="15811" x="5854700" y="6153150"/>
          <p14:tracePt t="15828" x="5848350" y="6153150"/>
          <p14:tracePt t="15828" x="5835650" y="6153150"/>
          <p14:tracePt t="15845" x="5822950" y="6153150"/>
          <p14:tracePt t="15845" x="5803900" y="6159500"/>
          <p14:tracePt t="15862" x="5791200" y="6159500"/>
          <p14:tracePt t="15862" x="5784850" y="6165850"/>
          <p14:tracePt t="15878" x="5772150" y="6172200"/>
          <p14:tracePt t="15878" x="5765800" y="6172200"/>
          <p14:tracePt t="15895" x="5759450" y="6178550"/>
          <p14:tracePt t="15895" x="5746750" y="6184900"/>
          <p14:tracePt t="15913" x="5740400" y="6191250"/>
          <p14:tracePt t="15913" x="5734050" y="6197600"/>
          <p14:tracePt t="15929" x="5727700" y="6197600"/>
          <p14:tracePt t="15944" x="5721350" y="6210300"/>
          <p14:tracePt t="15944" x="5715000" y="6210300"/>
          <p14:tracePt t="15962" x="5708650" y="6216650"/>
          <p14:tracePt t="15962" x="5702300" y="6223000"/>
          <p14:tracePt t="15979" x="5695950" y="6229350"/>
          <p14:tracePt t="15994" x="5683250" y="6235700"/>
          <p14:tracePt t="15994" x="5670550" y="6242050"/>
          <p14:tracePt t="16013" x="5657850" y="6242050"/>
          <p14:tracePt t="16013" x="5645150" y="6248400"/>
          <p14:tracePt t="16029" x="5626100" y="6248400"/>
          <p14:tracePt t="16029" x="5607050" y="6248400"/>
          <p14:tracePt t="16046" x="5588000" y="6248400"/>
          <p14:tracePt t="16046" x="5568950" y="6248400"/>
          <p14:tracePt t="16062" x="5543550" y="6248400"/>
          <p14:tracePt t="16062" x="5524500" y="6242050"/>
          <p14:tracePt t="16079" x="5499100" y="6235700"/>
          <p14:tracePt t="16079" x="5448300" y="6223000"/>
          <p14:tracePt t="16096" x="5422900" y="6210300"/>
          <p14:tracePt t="16096" x="5397500" y="6203950"/>
          <p14:tracePt t="16113" x="5372100" y="6184900"/>
          <p14:tracePt t="16113" x="5346700" y="6172200"/>
          <p14:tracePt t="16129" x="5327650" y="6153150"/>
          <p14:tracePt t="16129" x="5308600" y="6134100"/>
          <p14:tracePt t="16146" x="5289550" y="6108700"/>
          <p14:tracePt t="16146" x="5270500" y="6064250"/>
          <p14:tracePt t="16162" x="5264150" y="6045200"/>
          <p14:tracePt t="16162" x="5270500" y="6026150"/>
          <p14:tracePt t="16179" x="5276850" y="6007100"/>
          <p14:tracePt t="16179" x="5289550" y="5988050"/>
          <p14:tracePt t="16196" x="5308600" y="5969000"/>
          <p14:tracePt t="16196" x="5365750" y="5937250"/>
          <p14:tracePt t="16213" x="5397500" y="5924550"/>
          <p14:tracePt t="16213" x="5435600" y="5905500"/>
          <p14:tracePt t="16230" x="5480050" y="5892800"/>
          <p14:tracePt t="16230" x="5524500" y="5886450"/>
          <p14:tracePt t="16246" x="5568950" y="5880100"/>
          <p14:tracePt t="16246" x="5613400" y="5880100"/>
          <p14:tracePt t="16263" x="5664200" y="5880100"/>
          <p14:tracePt t="16263" x="5708650" y="5892800"/>
          <p14:tracePt t="16263" x="5759450" y="5905500"/>
          <p14:tracePt t="16282" x="5797550" y="5924550"/>
          <p14:tracePt t="16295" x="5835650" y="5943600"/>
          <p14:tracePt t="16295" x="5886450" y="5988050"/>
          <p14:tracePt t="16314" x="5905500" y="6007100"/>
          <p14:tracePt t="16314" x="5918200" y="6032500"/>
          <p14:tracePt t="16330" x="5924550" y="6051550"/>
          <p14:tracePt t="16330" x="5924550" y="6070600"/>
          <p14:tracePt t="16347" x="5918200" y="6096000"/>
          <p14:tracePt t="16347" x="5905500" y="6121400"/>
          <p14:tracePt t="16347" x="5892800" y="6140450"/>
          <p14:tracePt t="16366" x="5873750" y="6159500"/>
          <p14:tracePt t="16378" x="5848350" y="6178550"/>
          <p14:tracePt t="16378" x="5797550" y="6210300"/>
          <p14:tracePt t="16396" x="5772150" y="6223000"/>
          <p14:tracePt t="16396" x="5746750" y="6235700"/>
          <p14:tracePt t="16413" x="5715000" y="6242050"/>
          <p14:tracePt t="16413" x="5689600" y="6242050"/>
          <p14:tracePt t="16431" x="5664200" y="6248400"/>
          <p14:tracePt t="16431" x="5645150" y="6248400"/>
          <p14:tracePt t="16447" x="5619750" y="6248400"/>
          <p14:tracePt t="16447" x="5594350" y="6242050"/>
          <p14:tracePt t="16464" x="5581650" y="6242050"/>
          <p14:tracePt t="16464" x="5575300" y="6242050"/>
          <p14:tracePt t="16481" x="5581650" y="6242050"/>
          <p14:tracePt t="16501" x="5594350" y="6248400"/>
          <p14:tracePt t="16501" x="5607050" y="6248400"/>
          <p14:tracePt t="16514" x="5619750" y="6254750"/>
          <p14:tracePt t="16529" x="5651500" y="6280150"/>
          <p14:tracePt t="16546" x="5683250" y="6311900"/>
          <p14:tracePt t="16563" x="5715000" y="6350000"/>
          <p14:tracePt t="16563" x="5746750" y="6400800"/>
          <p14:tracePt t="16583" x="5759450" y="6426200"/>
          <p14:tracePt t="16583" x="5772150" y="6451600"/>
          <p14:tracePt t="16598" x="5778500" y="6477000"/>
          <p14:tracePt t="16598" x="5784850" y="6496050"/>
          <p14:tracePt t="16614" x="5784850" y="6521450"/>
          <p14:tracePt t="16629" x="5778500" y="6559550"/>
          <p14:tracePt t="16646" x="5765800" y="6597650"/>
          <p14:tracePt t="16663" x="5734050" y="6629400"/>
          <p14:tracePt t="16663" x="5702300" y="6654800"/>
          <p14:tracePt t="16681" x="5676900" y="6661150"/>
          <p14:tracePt t="16681" x="5651500" y="6667500"/>
          <p14:tracePt t="16698" x="5626100" y="6667500"/>
          <p14:tracePt t="16698" x="5600700" y="6661150"/>
          <p14:tracePt t="16714" x="5575300" y="6661150"/>
          <p14:tracePt t="16714" x="5549900" y="6648450"/>
          <p14:tracePt t="16731" x="5524500" y="6635750"/>
          <p14:tracePt t="16731" x="5499100" y="6616700"/>
          <p14:tracePt t="16731" x="5473700" y="6597650"/>
          <p14:tracePt t="16750" x="5448300" y="6572250"/>
          <p14:tracePt t="16750" x="5429250" y="6540500"/>
          <p14:tracePt t="16764" x="5416550" y="6508750"/>
          <p14:tracePt t="16764" x="5397500" y="6470650"/>
          <p14:tracePt t="16782" x="5391150" y="6432550"/>
          <p14:tracePt t="16782" x="5384800" y="6394450"/>
          <p14:tracePt t="16798" x="5378450" y="6356350"/>
          <p14:tracePt t="16798" x="5384800" y="6292850"/>
          <p14:tracePt t="16815" x="5391150" y="6267450"/>
          <p14:tracePt t="16815" x="5403850" y="6248400"/>
          <p14:tracePt t="16831" x="5422900" y="6229350"/>
          <p14:tracePt t="16831" x="5448300" y="6210300"/>
          <p14:tracePt t="16848" x="5480050" y="6191250"/>
          <p14:tracePt t="16848" x="5518150" y="6178550"/>
          <p14:tracePt t="16866" x="5556250" y="6159500"/>
          <p14:tracePt t="16866" x="5651500" y="6134100"/>
          <p14:tracePt t="16882" x="5702300" y="6127750"/>
          <p14:tracePt t="16882" x="5759450" y="6121400"/>
          <p14:tracePt t="16898" x="5816600" y="6115050"/>
          <p14:tracePt t="16898" x="5873750" y="6115050"/>
          <p14:tracePt t="16915" x="5930900" y="6121400"/>
          <p14:tracePt t="16915" x="5994400" y="6127750"/>
          <p14:tracePt t="16915" x="6051550" y="6140450"/>
          <p14:tracePt t="16934" x="6102350" y="6153150"/>
          <p14:tracePt t="16934" x="6153150" y="6165850"/>
          <p14:tracePt t="16949" x="6203950" y="6184900"/>
          <p14:tracePt t="16949" x="6242050" y="6203950"/>
          <p14:tracePt t="16966" x="6280150" y="6223000"/>
          <p14:tracePt t="16966" x="6305550" y="6248400"/>
          <p14:tracePt t="16982" x="6330950" y="6273800"/>
          <p14:tracePt t="16982" x="6343650" y="6305550"/>
          <p14:tracePt t="16998" x="6350000" y="6337300"/>
          <p14:tracePt t="16998" x="6356350" y="6362700"/>
          <p14:tracePt t="16998" x="6356350" y="6400800"/>
          <p14:tracePt t="17018" x="6350000" y="6432550"/>
          <p14:tracePt t="17031" x="6337300" y="6464300"/>
          <p14:tracePt t="17031" x="6311900" y="6515100"/>
          <p14:tracePt t="17049" x="6292850" y="6540500"/>
          <p14:tracePt t="17049" x="6267450" y="6559550"/>
          <p14:tracePt t="17066" x="6242050" y="6578600"/>
          <p14:tracePt t="17066" x="6216650" y="6597650"/>
          <p14:tracePt t="17083" x="6184900" y="6610350"/>
          <p14:tracePt t="17083" x="6146800" y="6623050"/>
          <p14:tracePt t="17083" x="6108700" y="6629400"/>
          <p14:tracePt t="17101" x="6070600" y="6629400"/>
          <p14:tracePt t="17101" x="6032500" y="6635750"/>
          <p14:tracePt t="17116" x="5994400" y="6629400"/>
          <p14:tracePt t="17116" x="5956300" y="6629400"/>
          <p14:tracePt t="17132" x="5924550" y="6623050"/>
          <p14:tracePt t="17132" x="5892800" y="6610350"/>
          <p14:tracePt t="17149" x="5861050" y="6597650"/>
          <p14:tracePt t="17149" x="5829300" y="6584950"/>
          <p14:tracePt t="17167" x="5803900" y="6578600"/>
          <p14:tracePt t="17167" x="5759450" y="6559550"/>
          <p14:tracePt t="17183" x="5727700" y="6546850"/>
          <p14:tracePt t="17198" x="5702300" y="6540500"/>
          <p14:tracePt t="17214" x="5727700" y="6559550"/>
          <p14:tracePt t="17273" x="5759450" y="6578600"/>
          <p14:tracePt t="17293" x="5778500" y="6597650"/>
          <p14:tracePt t="17309" x="5797550" y="6610350"/>
          <p14:tracePt t="17324" x="5829300" y="6623050"/>
          <p14:tracePt t="17349" x="5854700" y="6623050"/>
          <p14:tracePt t="17369" x="5873750" y="6616700"/>
          <p14:tracePt t="17409" x="5899150" y="6597650"/>
          <p14:tracePt t="17461" x="5924550" y="6591300"/>
          <p14:tracePt t="17489" x="5943600" y="6591300"/>
          <p14:tracePt t="17513" x="5975350" y="6584950"/>
          <p14:tracePt t="17533" x="6000750" y="6584950"/>
          <p14:tracePt t="17557" x="6026150" y="6578600"/>
          <p14:tracePt t="17573" x="6057900" y="6572250"/>
          <p14:tracePt t="17589" x="6089650" y="6565900"/>
          <p14:tracePt t="17601" x="6127750" y="6553200"/>
          <p14:tracePt t="17617" x="6165850" y="6546850"/>
          <p14:tracePt t="17632" x="6203950" y="6540500"/>
          <p14:tracePt t="17648" x="6235700" y="6527800"/>
          <p14:tracePt t="17661" x="6273800" y="6508750"/>
          <p14:tracePt t="17677" x="6311900" y="6489700"/>
          <p14:tracePt t="17693" x="6356350" y="6464300"/>
          <p14:tracePt t="17709" x="6394450" y="6432550"/>
          <p14:tracePt t="17721" x="6432550" y="6407150"/>
          <p14:tracePt t="17737" x="6464300" y="6381750"/>
          <p14:tracePt t="17753" x="6496050" y="6362700"/>
          <p14:tracePt t="17769" x="6515100" y="6356350"/>
          <p14:tracePt t="17769" x="6527800" y="6343650"/>
          <p14:tracePt t="17784" x="6540500" y="6337300"/>
          <p14:tracePt t="17784" x="6546850" y="6324600"/>
          <p14:tracePt t="17801" x="6559550" y="6318250"/>
          <p14:tracePt t="17801" x="6565900" y="6311900"/>
          <p14:tracePt t="17818" x="6572250" y="6305550"/>
          <p14:tracePt t="17833" x="6578600" y="6299200"/>
          <p14:tracePt t="17850" x="6572250" y="6299200"/>
          <p14:tracePt t="17889" x="6565900" y="6299200"/>
          <p14:tracePt t="17901" x="6559550" y="6305550"/>
          <p14:tracePt t="17916" x="6553200" y="6311900"/>
          <p14:tracePt t="17949" x="6546850" y="6318250"/>
          <p14:tracePt t="17969" x="6540500" y="6318250"/>
          <p14:tracePt t="18001" x="6546850" y="6311900"/>
          <p14:tracePt t="18164" x="6540500" y="6305550"/>
          <p14:tracePt t="18189" x="6534150" y="6305550"/>
          <p14:tracePt t="18217" x="6527800" y="6305550"/>
          <p14:tracePt t="18233" x="6521450" y="6299200"/>
          <p14:tracePt t="18249" x="6515100" y="6299200"/>
          <p14:tracePt t="18261" x="6508750" y="6299200"/>
          <p14:tracePt t="18277" x="6502400" y="6299200"/>
          <p14:tracePt t="18329" x="6502400" y="6305550"/>
          <p14:tracePt t="18373" x="6496050" y="6311900"/>
          <p14:tracePt t="18397" x="6496050" y="6318250"/>
          <p14:tracePt t="18429" x="6489700" y="6324600"/>
          <p14:tracePt t="18465" x="6483350" y="6318250"/>
          <p14:tracePt t="18493" x="6483350" y="6311900"/>
          <p14:tracePt t="18516" x="6477000" y="6318250"/>
          <p14:tracePt t="18560" x="6477000" y="6311900"/>
          <p14:tracePt t="18584" x="6477000" y="6318250"/>
          <p14:tracePt t="18712" x="6470650" y="6324600"/>
          <p14:tracePt t="18757" x="6464300" y="6324600"/>
          <p14:tracePt t="18801" x="6464300" y="6318250"/>
          <p14:tracePt t="18841" x="6457950" y="6318250"/>
          <p14:tracePt t="18877" x="6451600" y="6318250"/>
          <p14:tracePt t="18937" x="6451600" y="6311900"/>
          <p14:tracePt t="18968" x="6445250" y="6305550"/>
          <p14:tracePt t="19049" x="6445250" y="6311900"/>
          <p14:tracePt t="19109" x="6438900" y="6311900"/>
          <p14:tracePt t="19149" x="6432550" y="6324600"/>
          <p14:tracePt t="19260" x="6432550" y="6318250"/>
          <p14:tracePt t="19313" x="6432550" y="6343650"/>
          <p14:tracePt t="19545" x="6413500" y="6324600"/>
          <p14:tracePt t="19613" x="6400800" y="6324600"/>
          <p14:tracePt t="19633" x="6394450" y="6318250"/>
          <p14:tracePt t="19648" x="6388100" y="6318250"/>
          <p14:tracePt t="19681" x="6375400" y="6324600"/>
          <p14:tracePt t="19725" x="6375400" y="6318250"/>
          <p14:tracePt t="19845" x="6375400" y="6311900"/>
          <p14:tracePt t="19881" x="6375400" y="6305550"/>
          <p14:tracePt t="19897" x="6369050" y="6292850"/>
          <p14:tracePt t="19913" x="6369050" y="6286500"/>
          <p14:tracePt t="19929" x="6369050" y="6280150"/>
          <p14:tracePt t="19933" x="6362700" y="6273800"/>
          <p14:tracePt t="19948" x="6362700" y="6267450"/>
          <p14:tracePt t="19957" x="6362700" y="6261100"/>
          <p14:tracePt t="19957" x="6356350" y="6254750"/>
          <p14:tracePt t="19975" x="6356350" y="6242050"/>
          <p14:tracePt t="19975" x="6350000" y="6229350"/>
          <p14:tracePt t="19975" x="6350000" y="6223000"/>
          <p14:tracePt t="19994" x="6343650" y="6203950"/>
          <p14:tracePt t="20007" x="6337300" y="6191250"/>
          <p14:tracePt t="20007" x="6324600" y="6153150"/>
          <p14:tracePt t="20026" x="6318250" y="6140450"/>
          <p14:tracePt t="20026" x="6318250" y="6115050"/>
          <p14:tracePt t="20042" x="6311900" y="6096000"/>
          <p14:tracePt t="20042" x="6311900" y="6076950"/>
          <p14:tracePt t="20059" x="6305550" y="6057900"/>
          <p14:tracePt t="20059" x="6305550" y="6038850"/>
          <p14:tracePt t="20059" x="6305550" y="6026150"/>
          <p14:tracePt t="20078" x="6305550" y="6007100"/>
          <p14:tracePt t="20090" x="6305550" y="5988050"/>
          <p14:tracePt t="20090" x="6311900" y="5956300"/>
          <p14:tracePt t="20109" x="6311900" y="5937250"/>
          <p14:tracePt t="20109" x="6311900" y="5918200"/>
          <p14:tracePt t="20126" x="6311900" y="5899150"/>
          <p14:tracePt t="20126" x="6311900" y="5880100"/>
          <p14:tracePt t="20142" x="6311900" y="5861050"/>
          <p14:tracePt t="20142" x="6318250" y="5842000"/>
          <p14:tracePt t="20142" x="6318250" y="5822950"/>
          <p14:tracePt t="20161" x="6318250" y="5803900"/>
          <p14:tracePt t="20161" x="6318250" y="5784850"/>
          <p14:tracePt t="20175" x="6318250" y="5765800"/>
          <p14:tracePt t="20175" x="6324600" y="5746750"/>
          <p14:tracePt t="20192" x="6324600" y="5734050"/>
          <p14:tracePt t="20192" x="6324600" y="5715000"/>
          <p14:tracePt t="20210" x="6324600" y="5702300"/>
          <p14:tracePt t="20210" x="6324600" y="5689600"/>
          <p14:tracePt t="20226" x="6330950" y="5676900"/>
          <p14:tracePt t="20226" x="6330950" y="5657850"/>
          <p14:tracePt t="20243" x="6330950" y="5651500"/>
          <p14:tracePt t="20243" x="6337300" y="5638800"/>
          <p14:tracePt t="20259" x="6343650" y="5632450"/>
          <p14:tracePt t="20259" x="6350000" y="5626100"/>
          <p14:tracePt t="20276" x="6356350" y="5619750"/>
          <p14:tracePt t="20276" x="6381750" y="5607050"/>
          <p14:tracePt t="20294" x="6394450" y="5600700"/>
          <p14:tracePt t="20294" x="6407150" y="5594350"/>
          <p14:tracePt t="20310" x="6419850" y="5588000"/>
          <p14:tracePt t="20310" x="6432550" y="5588000"/>
          <p14:tracePt t="20326" x="6445250" y="5581650"/>
          <p14:tracePt t="20326" x="6464300" y="5575300"/>
          <p14:tracePt t="20343" x="6477000" y="5568950"/>
          <p14:tracePt t="20343" x="6489700" y="5568950"/>
          <p14:tracePt t="20343" x="6496050" y="5562600"/>
          <p14:tracePt t="20362" x="6508750" y="5556250"/>
          <p14:tracePt t="20375" x="6521450" y="5556250"/>
          <p14:tracePt t="20375" x="6534150" y="5543550"/>
          <p14:tracePt t="20394" x="6540500" y="5537200"/>
          <p14:tracePt t="20394" x="6546850" y="5537200"/>
          <p14:tracePt t="20410" x="6546850" y="5530850"/>
          <p14:tracePt t="20425" x="6540500" y="5524500"/>
          <p14:tracePt t="20442" x="6527800" y="5524500"/>
          <p14:tracePt t="20442" x="6521450" y="5518150"/>
          <p14:tracePt t="20442" x="6502400" y="5511800"/>
          <p14:tracePt t="20462" x="6483350" y="5499100"/>
          <p14:tracePt t="20462" x="6464300" y="5492750"/>
          <p14:tracePt t="20477" x="6438900" y="5480050"/>
          <p14:tracePt t="20477" x="6413500" y="5461000"/>
          <p14:tracePt t="20493" x="6381750" y="5441950"/>
          <p14:tracePt t="20493" x="6356350" y="5416550"/>
          <p14:tracePt t="20510" x="6318250" y="5391150"/>
          <p14:tracePt t="20510" x="6286500" y="5359400"/>
          <p14:tracePt t="20527" x="6242050" y="5327650"/>
          <p14:tracePt t="20527" x="6159500" y="5245100"/>
          <p14:tracePt t="20543" x="6115050" y="5194300"/>
          <p14:tracePt t="20543" x="6070600" y="5143500"/>
          <p14:tracePt t="20560" x="6019800" y="5086350"/>
          <p14:tracePt t="20560" x="5975350" y="5022850"/>
          <p14:tracePt t="20579" x="5930900" y="4953000"/>
          <p14:tracePt t="20579" x="5848350" y="4806950"/>
          <p14:tracePt t="20594" x="5810250" y="4724400"/>
          <p14:tracePt t="20594" x="5772150" y="4641850"/>
          <p14:tracePt t="20610" x="5740400" y="4552950"/>
          <p14:tracePt t="20610" x="5715000" y="4464050"/>
          <p14:tracePt t="20627" x="5689600" y="4375150"/>
          <p14:tracePt t="20627" x="5670550" y="4279900"/>
          <p14:tracePt t="20644" x="5657850" y="4184650"/>
          <p14:tracePt t="20644" x="5645150" y="3981450"/>
          <p14:tracePt t="20661" x="5645150" y="3873500"/>
          <p14:tracePt t="20661" x="5651500" y="3765550"/>
          <p14:tracePt t="20678" x="5670550" y="3657600"/>
          <p14:tracePt t="20678" x="5689600" y="3549650"/>
          <p14:tracePt t="20694" x="5715000" y="3441700"/>
          <p14:tracePt t="20694" x="5753100" y="3340100"/>
          <p14:tracePt t="20710" x="5791200" y="3244850"/>
          <p14:tracePt t="20710" x="5835650" y="3149600"/>
          <p14:tracePt t="20710" x="5886450" y="3067050"/>
          <p14:tracePt t="20730" x="5937250" y="2990850"/>
          <p14:tracePt t="20743" x="5994400" y="2914650"/>
          <p14:tracePt t="20743" x="6121400" y="2774950"/>
          <p14:tracePt t="20762" x="6191250" y="2705100"/>
          <p14:tracePt t="20762" x="6261100" y="2641600"/>
          <p14:tracePt t="20778" x="6337300" y="2584450"/>
          <p14:tracePt t="20778" x="6413500" y="2533650"/>
          <p14:tracePt t="20795" x="6489700" y="2489200"/>
          <p14:tracePt t="20795" x="6565900" y="2451100"/>
          <p14:tracePt t="20795" x="6648450" y="2419350"/>
          <p14:tracePt t="20813" x="6724650" y="2400300"/>
          <p14:tracePt t="20826" x="6800850" y="2381250"/>
          <p14:tracePt t="20826" x="6953250" y="2381250"/>
          <p14:tracePt t="20844" x="7023100" y="2393950"/>
          <p14:tracePt t="20844" x="7099300" y="2419350"/>
          <p14:tracePt t="20861" x="7169150" y="2444750"/>
          <p14:tracePt t="20861" x="7239000" y="2482850"/>
          <p14:tracePt t="20878" x="7308850" y="2533650"/>
          <p14:tracePt t="20878" x="7442200" y="2654300"/>
          <p14:tracePt t="20895" x="7499350" y="2736850"/>
          <p14:tracePt t="20895" x="7562850" y="2819400"/>
          <p14:tracePt t="20911" x="7613650" y="2914650"/>
          <p14:tracePt t="20911" x="7664450" y="3016250"/>
          <p14:tracePt t="20928" x="7708900" y="3117850"/>
          <p14:tracePt t="20928" x="7747000" y="3232150"/>
          <p14:tracePt t="20944" x="7778750" y="3352800"/>
          <p14:tracePt t="20944" x="7823200" y="3600450"/>
          <p14:tracePt t="20961" x="7829550" y="3733800"/>
          <p14:tracePt t="20961" x="7835900" y="3860800"/>
          <p14:tracePt t="20978" x="7835900" y="3987800"/>
          <p14:tracePt t="20978" x="7829550" y="4114800"/>
          <p14:tracePt t="20995" x="7816850" y="4235450"/>
          <p14:tracePt t="20995" x="7804150" y="4349750"/>
          <p14:tracePt t="20995" x="7785100" y="4464050"/>
          <p14:tracePt t="21013" x="7766050" y="4565650"/>
          <p14:tracePt t="21013" x="7740650" y="4667250"/>
          <p14:tracePt t="21029" x="7708900" y="4768850"/>
          <p14:tracePt t="21029" x="7677150" y="4857750"/>
          <p14:tracePt t="21046" x="7639050" y="4946650"/>
          <p14:tracePt t="21046" x="7594600" y="5029200"/>
          <p14:tracePt t="21062" x="7550150" y="5105400"/>
          <p14:tracePt t="21062" x="7505700" y="5175250"/>
          <p14:tracePt t="21062" x="7454900" y="5238750"/>
          <p14:tracePt t="21081" x="7397750" y="5289550"/>
          <p14:tracePt t="21094" x="7346950" y="5340350"/>
          <p14:tracePt t="21094" x="7289800" y="5384800"/>
          <p14:tracePt t="21094" x="7239000" y="5422900"/>
          <p14:tracePt t="21114" x="7188200" y="5454650"/>
          <p14:tracePt t="21114" x="7137400" y="5480050"/>
          <p14:tracePt t="21129" x="7086600" y="5499100"/>
          <p14:tracePt t="21129" x="7048500" y="5511800"/>
          <p14:tracePt t="21146" x="7004050" y="5524500"/>
          <p14:tracePt t="21146" x="6972300" y="5530850"/>
          <p14:tracePt t="21162" x="6940550" y="5530850"/>
          <p14:tracePt t="21162" x="6908800" y="5524500"/>
          <p14:tracePt t="21179" x="6883400" y="5518150"/>
          <p14:tracePt t="21179" x="6851650" y="5499100"/>
          <p14:tracePt t="21195" x="6832600" y="5486400"/>
          <p14:tracePt t="21195" x="6826250" y="5473700"/>
          <p14:tracePt t="21212" x="6819900" y="5454650"/>
          <p14:tracePt t="21212" x="6813550" y="5441950"/>
          <p14:tracePt t="21229" x="6813550" y="5429250"/>
          <p14:tracePt t="21229" x="6819900" y="5422900"/>
          <p14:tracePt t="21246" x="6819900" y="5416550"/>
          <p14:tracePt t="21246" x="6832600" y="5403850"/>
          <p14:tracePt t="21263" x="6838950" y="5403850"/>
          <p14:tracePt t="21263" x="6845300" y="5403850"/>
          <p14:tracePt t="21279" x="6851650" y="5410200"/>
          <p14:tracePt t="21279" x="6858000" y="5410200"/>
          <p14:tracePt t="21296" x="6864350" y="5416550"/>
          <p14:tracePt t="21312" x="6858000" y="5422900"/>
          <p14:tracePt t="21360" x="6851650" y="5422900"/>
          <p14:tracePt t="21373" x="6845300" y="5429250"/>
          <p14:tracePt t="21389" x="6838950" y="5429250"/>
          <p14:tracePt t="21397" x="6832600" y="5429250"/>
          <p14:tracePt t="21397" x="6826250" y="5429250"/>
          <p14:tracePt t="21413" x="6819900" y="5429250"/>
          <p14:tracePt t="21428" x="6813550" y="5429250"/>
          <p14:tracePt t="21445" x="6800850" y="5435600"/>
          <p14:tracePt t="21462" x="6794500" y="5435600"/>
          <p14:tracePt t="21479" x="6788150" y="5441950"/>
          <p14:tracePt t="21479" x="6781800" y="5448300"/>
          <p14:tracePt t="21497" x="6775450" y="5454650"/>
          <p14:tracePt t="21512" x="6769100" y="5454650"/>
          <p14:tracePt t="21512" x="6762750" y="5461000"/>
          <p14:tracePt t="21530" x="6756400" y="5461000"/>
          <p14:tracePt t="21530" x="6750050" y="5461000"/>
          <p14:tracePt t="21547" x="6743700" y="5461000"/>
          <p14:tracePt t="21547" x="6737350" y="5461000"/>
          <p14:tracePt t="21563" x="6731000" y="5461000"/>
          <p14:tracePt t="21563" x="6724650" y="5461000"/>
          <p14:tracePt t="21582" x="6718300" y="5461000"/>
          <p14:tracePt t="21596" x="6711950" y="5461000"/>
          <p14:tracePt t="21596" x="6699250" y="5454650"/>
          <p14:tracePt t="21614" x="6692900" y="5454650"/>
          <p14:tracePt t="21629" x="6686550" y="5454650"/>
          <p14:tracePt t="21629" x="6686550" y="5448300"/>
          <p14:tracePt t="21647" x="6673850" y="5448300"/>
          <p14:tracePt t="21662" x="6667500" y="5441950"/>
          <p14:tracePt t="21680" x="6661150" y="5441950"/>
          <p14:tracePt t="21696" x="6654800" y="5435600"/>
          <p14:tracePt t="21713" x="6648450" y="5429250"/>
          <p14:tracePt t="21729" x="6642100" y="5422900"/>
          <p14:tracePt t="21746" x="6642100" y="5416550"/>
          <p14:tracePt t="21763" x="6635750" y="5403850"/>
          <p14:tracePt t="21763" x="6642100" y="5397500"/>
          <p14:tracePt t="21781" x="6642100" y="5391150"/>
          <p14:tracePt t="21809" x="6648450" y="5384800"/>
          <p14:tracePt t="21825" x="6654800" y="5378450"/>
          <p14:tracePt t="21841" x="6661150" y="5378450"/>
          <p14:tracePt t="21853" x="6661150" y="5372100"/>
          <p14:tracePt t="21869" x="6667500" y="5365750"/>
          <p14:tracePt t="21885" x="6673850" y="5359400"/>
          <p14:tracePt t="21909" x="6680200" y="5353050"/>
          <p14:tracePt t="21928" x="6686550" y="5353050"/>
          <p14:tracePt t="21960" x="6686550" y="5346700"/>
          <p14:tracePt t="21988" x="6692900" y="5346700"/>
          <p14:tracePt t="22012" x="6699250" y="5353050"/>
          <p14:tracePt t="22028" x="6705600" y="5353050"/>
          <p14:tracePt t="22040" x="6718300" y="5353050"/>
          <p14:tracePt t="22057" x="6731000" y="5359400"/>
          <p14:tracePt t="22081" x="6737350" y="5359400"/>
          <p14:tracePt t="22093" x="6743700" y="5359400"/>
          <p14:tracePt t="22109" x="6750050" y="5359400"/>
          <p14:tracePt t="22125" x="6756400" y="5365750"/>
          <p14:tracePt t="22169" x="6750050" y="5372100"/>
          <p14:tracePt t="22185" x="6743700" y="5378450"/>
          <p14:tracePt t="22201" x="6743700" y="5384800"/>
          <p14:tracePt t="22212" x="6731000" y="5391150"/>
          <p14:tracePt t="22229" x="6724650" y="5403850"/>
          <p14:tracePt t="22245" x="6718300" y="5410200"/>
          <p14:tracePt t="22253" x="6711950" y="5416550"/>
          <p14:tracePt t="22264" x="6711950" y="5422900"/>
          <p14:tracePt t="22264" x="6699250" y="5441950"/>
          <p14:tracePt t="22282" x="6692900" y="5448300"/>
          <p14:tracePt t="22282" x="6692900" y="5461000"/>
          <p14:tracePt t="22300" x="6686550" y="5467350"/>
          <p14:tracePt t="22300" x="6680200" y="5473700"/>
          <p14:tracePt t="22316" x="6680200" y="5486400"/>
          <p14:tracePt t="22316" x="6667500" y="5499100"/>
          <p14:tracePt t="22334" x="6661150" y="5505450"/>
          <p14:tracePt t="22348" x="6654800" y="5511800"/>
          <p14:tracePt t="22348" x="6648450" y="5518150"/>
          <p14:tracePt t="22367" x="6642100" y="5524500"/>
          <p14:tracePt t="22367" x="6635750" y="5530850"/>
          <p14:tracePt t="22383" x="6629400" y="5543550"/>
          <p14:tracePt t="22383" x="6629400" y="5549900"/>
          <p14:tracePt t="22383" x="6623050" y="5562600"/>
          <p14:tracePt t="22402" x="6623050" y="5575300"/>
          <p14:tracePt t="22415" x="6623050" y="5588000"/>
          <p14:tracePt t="22415" x="6616700" y="5613400"/>
          <p14:tracePt t="22433" x="6616700" y="5619750"/>
          <p14:tracePt t="22433" x="6610350" y="5632450"/>
          <p14:tracePt t="22450" x="6610350" y="5645150"/>
          <p14:tracePt t="22450" x="6610350" y="5657850"/>
          <p14:tracePt t="22467" x="6610350" y="5664200"/>
          <p14:tracePt t="22467" x="6610350" y="5676900"/>
          <p14:tracePt t="22467" x="6610350" y="5683250"/>
          <p14:tracePt t="22485" x="6616700" y="5695950"/>
          <p14:tracePt t="22498" x="6616700" y="5708650"/>
          <p14:tracePt t="22498" x="6616700" y="5727700"/>
          <p14:tracePt t="22517" x="6623050" y="5740400"/>
          <p14:tracePt t="22517" x="6623050" y="5753100"/>
          <p14:tracePt t="22533" x="6629400" y="5765800"/>
          <p14:tracePt t="22533" x="6629400" y="5778500"/>
          <p14:tracePt t="22550" x="6635750" y="5784850"/>
          <p14:tracePt t="22550" x="6642100" y="5797550"/>
          <p14:tracePt t="22567" x="6642100" y="5803900"/>
          <p14:tracePt t="22567" x="6654800" y="5822950"/>
          <p14:tracePt t="22585" x="6654800" y="5829300"/>
          <p14:tracePt t="22585" x="6661150" y="5835650"/>
          <p14:tracePt t="22600" x="6661150" y="5842000"/>
          <p14:tracePt t="22600" x="6661150" y="5848350"/>
          <p14:tracePt t="22617" x="6667500" y="5854700"/>
          <p14:tracePt t="22617" x="6673850" y="5867400"/>
          <p14:tracePt t="22633" x="6673850" y="5873750"/>
          <p14:tracePt t="22633" x="6680200" y="5880100"/>
          <p14:tracePt t="22650" x="6680200" y="5886450"/>
          <p14:tracePt t="22650" x="6680200" y="5892800"/>
          <p14:tracePt t="22667" x="6686550" y="5899150"/>
          <p14:tracePt t="22667" x="6686550" y="5905500"/>
          <p14:tracePt t="22684" x="6686550" y="5911850"/>
          <p14:tracePt t="22684" x="6686550" y="5930900"/>
          <p14:tracePt t="22701" x="6686550" y="5943600"/>
          <p14:tracePt t="22701" x="6686550" y="5949950"/>
          <p14:tracePt t="22718" x="6686550" y="5962650"/>
          <p14:tracePt t="22718" x="6686550" y="5975350"/>
          <p14:tracePt t="22734" x="6686550" y="5988050"/>
          <p14:tracePt t="22734" x="6686550" y="6000750"/>
          <p14:tracePt t="22750" x="6686550" y="6013450"/>
          <p14:tracePt t="22750" x="6686550" y="6032500"/>
          <p14:tracePt t="22750" x="6686550" y="6045200"/>
          <p14:tracePt t="22769" x="6686550" y="6057900"/>
          <p14:tracePt t="22782" x="6680200" y="6076950"/>
          <p14:tracePt t="22782" x="6667500" y="6115050"/>
          <p14:tracePt t="22801" x="6661150" y="6127750"/>
          <p14:tracePt t="22801" x="6648450" y="6146800"/>
          <p14:tracePt t="22818" x="6642100" y="6165850"/>
          <p14:tracePt t="22818" x="6629400" y="6178550"/>
          <p14:tracePt t="22835" x="6616700" y="6197600"/>
          <p14:tracePt t="22835" x="6604000" y="6210300"/>
          <p14:tracePt t="22851" x="6591300" y="6223000"/>
          <p14:tracePt t="22851" x="6584950" y="6229350"/>
          <p14:tracePt t="22851" x="6572250" y="6242050"/>
          <p14:tracePt t="22870" x="6559550" y="6248400"/>
          <p14:tracePt t="22870" x="6546850" y="6254750"/>
          <p14:tracePt t="22884" x="6534150" y="6261100"/>
          <p14:tracePt t="22884" x="6527800" y="6261100"/>
          <p14:tracePt t="22902" x="6515100" y="6267450"/>
          <p14:tracePt t="22902" x="6502400" y="6267450"/>
          <p14:tracePt t="22918" x="6496050" y="6273800"/>
          <p14:tracePt t="22918" x="6477000" y="6273800"/>
          <p14:tracePt t="22934" x="6470650" y="6273800"/>
          <p14:tracePt t="22934" x="6464300" y="6280150"/>
          <p14:tracePt t="22951" x="6451600" y="6280150"/>
          <p14:tracePt t="22967" x="6445250" y="6280150"/>
          <p14:tracePt t="22983" x="6438900" y="6280150"/>
          <p14:tracePt t="22983" x="6432550" y="6280150"/>
          <p14:tracePt t="23001" x="6432550" y="6286500"/>
          <p14:tracePt t="23041" x="6432550" y="6299200"/>
          <p14:tracePt t="23061" x="6438900" y="6305550"/>
          <p14:tracePt t="23069" x="6445250" y="6324600"/>
          <p14:tracePt t="23109" x="6451600" y="6350000"/>
          <p14:tracePt t="23137" x="6451600" y="6375400"/>
          <p14:tracePt t="23161" x="6445250" y="6350000"/>
          <p14:tracePt t="23293" x="6451600" y="6330950"/>
          <p14:tracePt t="23341" x="6451600" y="6324600"/>
          <p14:tracePt t="23353" x="6451600" y="6318250"/>
          <p14:tracePt t="23409" x="6464300" y="6324600"/>
          <p14:tracePt t="23469" x="6464300" y="6318250"/>
          <p14:tracePt t="23513" x="6457950" y="6318250"/>
          <p14:tracePt t="23529" x="6457950" y="6311900"/>
          <p14:tracePt t="23541" x="6457950" y="6305550"/>
          <p14:tracePt t="23573" x="6451600" y="6305550"/>
          <p14:tracePt t="23617" x="6451600" y="6311900"/>
          <p14:tracePt t="23633" x="6445250" y="6311900"/>
          <p14:tracePt t="23649" x="6438900" y="6311900"/>
          <p14:tracePt t="23661" x="6432550" y="6311900"/>
          <p14:tracePt t="23677" x="6419850" y="6311900"/>
          <p14:tracePt t="23700" x="6407150" y="6311900"/>
          <p14:tracePt t="23712" x="6400800" y="6318250"/>
          <p14:tracePt t="23737" x="6394450" y="6311900"/>
          <p14:tracePt t="23752" x="6388100" y="6311900"/>
          <p14:tracePt t="23768" x="6381750" y="6311900"/>
          <p14:tracePt t="23789" x="6375400" y="6305550"/>
          <p14:tracePt t="23805" x="6375400" y="6299200"/>
          <p14:tracePt t="23821" x="6362700" y="6292850"/>
          <p14:tracePt t="23833" x="6356350" y="6292850"/>
          <p14:tracePt t="23849" x="6350000" y="6280150"/>
          <p14:tracePt t="23865" x="6343650" y="6273800"/>
          <p14:tracePt t="23873" x="6337300" y="6267450"/>
          <p14:tracePt t="23889" x="6330950" y="6261100"/>
          <p14:tracePt t="23889" x="6330950" y="6254750"/>
          <p14:tracePt t="23904" x="6324600" y="6248400"/>
          <p14:tracePt t="23904" x="6318250" y="6242050"/>
          <p14:tracePt t="23921" x="6311900" y="6235700"/>
          <p14:tracePt t="23921" x="6311900" y="6229350"/>
          <p14:tracePt t="23938" x="6305550" y="6223000"/>
          <p14:tracePt t="23938" x="6292850" y="6203950"/>
          <p14:tracePt t="23955" x="6286500" y="6197600"/>
          <p14:tracePt t="23955" x="6280150" y="6191250"/>
          <p14:tracePt t="23971" x="6273800" y="6178550"/>
          <p14:tracePt t="23971" x="6267450" y="6172200"/>
          <p14:tracePt t="23988" x="6267450" y="6159500"/>
          <p14:tracePt t="23988" x="6261100" y="6146800"/>
          <p14:tracePt t="24005" x="6261100" y="6134100"/>
          <p14:tracePt t="24005" x="6261100" y="6115050"/>
          <p14:tracePt t="24021" x="6261100" y="6096000"/>
          <p14:tracePt t="24021" x="6267450" y="6089650"/>
          <p14:tracePt t="24039" x="6267450" y="6070600"/>
          <p14:tracePt t="24039" x="6273800" y="6057900"/>
          <p14:tracePt t="24055" x="6280150" y="6045200"/>
          <p14:tracePt t="24055" x="6286500" y="6026150"/>
          <p14:tracePt t="24055" x="6299200" y="6013450"/>
          <p14:tracePt t="24074" x="6305550" y="5994400"/>
          <p14:tracePt t="24087" x="6318250" y="5975350"/>
          <p14:tracePt t="24087" x="6350000" y="5937250"/>
          <p14:tracePt t="24106" x="6362700" y="5918200"/>
          <p14:tracePt t="24106" x="6381750" y="5899150"/>
          <p14:tracePt t="24122" x="6400800" y="5880100"/>
          <p14:tracePt t="24122" x="6419850" y="5861050"/>
          <p14:tracePt t="24139" x="6438900" y="5842000"/>
          <p14:tracePt t="24139" x="6457950" y="5822950"/>
          <p14:tracePt t="24155" x="6483350" y="5803900"/>
          <p14:tracePt t="24155" x="6508750" y="5791200"/>
          <p14:tracePt t="24155" x="6534150" y="5778500"/>
          <p14:tracePt t="24174" x="6559550" y="5765800"/>
          <p14:tracePt t="24174" x="6591300" y="5753100"/>
          <p14:tracePt t="24189" x="6616700" y="5740400"/>
          <p14:tracePt t="24189" x="6648450" y="5727700"/>
          <p14:tracePt t="24205" x="6680200" y="5721350"/>
          <p14:tracePt t="24205" x="6711950" y="5715000"/>
          <p14:tracePt t="24222" x="6743700" y="5708650"/>
          <p14:tracePt t="24222" x="6775450" y="5708650"/>
          <p14:tracePt t="24239" x="6807200" y="5702300"/>
          <p14:tracePt t="24239" x="6870700" y="5708650"/>
          <p14:tracePt t="24256" x="6896100" y="5708650"/>
          <p14:tracePt t="24256" x="6927850" y="5708650"/>
          <p14:tracePt t="24272" x="6953250" y="5715000"/>
          <p14:tracePt t="24272" x="6978650" y="5715000"/>
          <p14:tracePt t="24290" x="7004050" y="5721350"/>
          <p14:tracePt t="24290" x="7029450" y="5721350"/>
          <p14:tracePt t="24306" x="7054850" y="5727700"/>
          <p14:tracePt t="24306" x="7092950" y="5740400"/>
          <p14:tracePt t="24322" x="7112000" y="5746750"/>
          <p14:tracePt t="24322" x="7124700" y="5753100"/>
          <p14:tracePt t="24339" x="7137400" y="5759450"/>
          <p14:tracePt t="24339" x="7150100" y="5772150"/>
          <p14:tracePt t="24356" x="7162800" y="5778500"/>
          <p14:tracePt t="24356" x="7175500" y="5797550"/>
          <p14:tracePt t="24373" x="7188200" y="5803900"/>
          <p14:tracePt t="24373" x="7194550" y="5816600"/>
          <p14:tracePt t="24390" x="7194550" y="5822950"/>
          <p14:tracePt t="24390" x="7200900" y="5835650"/>
          <p14:tracePt t="24406" x="7200900" y="5842000"/>
          <p14:tracePt t="24406" x="7207250" y="5854700"/>
          <p14:tracePt t="24423" x="7207250" y="5867400"/>
          <p14:tracePt t="24423" x="7207250" y="5873750"/>
          <p14:tracePt t="24423" x="7207250" y="5892800"/>
          <p14:tracePt t="24441" x="7207250" y="5905500"/>
          <p14:tracePt t="24455" x="7207250" y="5918200"/>
          <p14:tracePt t="24455" x="7200900" y="5943600"/>
          <p14:tracePt t="24473" x="7200900" y="5956300"/>
          <p14:tracePt t="24473" x="7194550" y="5969000"/>
          <p14:tracePt t="24489" x="7188200" y="5981700"/>
          <p14:tracePt t="24489" x="7181850" y="5994400"/>
          <p14:tracePt t="24506" x="7169150" y="6007100"/>
          <p14:tracePt t="24506" x="7162800" y="6019800"/>
          <p14:tracePt t="24506" x="7150100" y="6032500"/>
          <p14:tracePt t="24525" x="7137400" y="6038850"/>
          <p14:tracePt t="24538" x="7124700" y="6057900"/>
          <p14:tracePt t="24538" x="7092950" y="6083300"/>
          <p14:tracePt t="24557" x="7080250" y="6096000"/>
          <p14:tracePt t="24557" x="7061200" y="6108700"/>
          <p14:tracePt t="24574" x="7042150" y="6127750"/>
          <p14:tracePt t="24574" x="7023100" y="6140450"/>
          <p14:tracePt t="24574" x="7004050" y="6153150"/>
          <p14:tracePt t="24593" x="6985000" y="6165850"/>
          <p14:tracePt t="24605" x="6965950" y="6178550"/>
          <p14:tracePt t="24605" x="6927850" y="6197600"/>
          <p14:tracePt t="24623" x="6902450" y="6203950"/>
          <p14:tracePt t="24623" x="6883400" y="6210300"/>
          <p14:tracePt t="24640" x="6858000" y="6216650"/>
          <p14:tracePt t="24640" x="6838950" y="6223000"/>
          <p14:tracePt t="24657" x="6813550" y="6229350"/>
          <p14:tracePt t="24657" x="6775450" y="6235700"/>
          <p14:tracePt t="24673" x="6756400" y="6242050"/>
          <p14:tracePt t="24673" x="6737350" y="6242050"/>
          <p14:tracePt t="24690" x="6718300" y="6242050"/>
          <p14:tracePt t="24690" x="6699250" y="6248400"/>
          <p14:tracePt t="24707" x="6686550" y="6248400"/>
          <p14:tracePt t="24707" x="6673850" y="6248400"/>
          <p14:tracePt t="24724" x="6661150" y="6254750"/>
          <p14:tracePt t="24724" x="6642100" y="6254750"/>
          <p14:tracePt t="24742" x="6616700" y="6261100"/>
          <p14:tracePt t="24742" x="6604000" y="6261100"/>
          <p14:tracePt t="24758" x="6591300" y="6261100"/>
          <p14:tracePt t="24758" x="6578600" y="6267450"/>
          <p14:tracePt t="24774" x="6572250" y="6267450"/>
          <p14:tracePt t="24774" x="6559550" y="6261100"/>
          <p14:tracePt t="24791" x="6553200" y="6267450"/>
          <p14:tracePt t="24791" x="6540500" y="6267450"/>
          <p14:tracePt t="24791" x="6534150" y="6261100"/>
          <p14:tracePt t="24809" x="6527800" y="6261100"/>
          <p14:tracePt t="24822" x="6521450" y="6261100"/>
          <p14:tracePt t="24822" x="6508750" y="6261100"/>
          <p14:tracePt t="24841" x="6502400" y="6254750"/>
          <p14:tracePt t="24841" x="6496050" y="6254750"/>
          <p14:tracePt t="24857" x="6489700" y="6254750"/>
          <p14:tracePt t="24857" x="6483350" y="6254750"/>
          <p14:tracePt t="24874" x="6477000" y="6254750"/>
          <p14:tracePt t="24890" x="6470650" y="6254750"/>
          <p14:tracePt t="24906" x="6464300" y="6254750"/>
          <p14:tracePt t="24923" x="6464300" y="6261100"/>
          <p14:tracePt t="24969" x="6470650" y="6267450"/>
          <p14:tracePt t="24981" x="6470650" y="6273800"/>
          <p14:tracePt t="24990" x="6477000" y="6280150"/>
          <p14:tracePt t="25006" x="6477000" y="6286500"/>
          <p14:tracePt t="25006" x="6483350" y="6292850"/>
          <p14:tracePt t="25025" x="6483350" y="6299200"/>
          <p14:tracePt t="25040" x="6496050" y="6318250"/>
          <p14:tracePt t="25057" x="6502400" y="6324600"/>
          <p14:tracePt t="25081" x="6489700" y="6343650"/>
          <p14:tracePt t="25193" x="6464300" y="6350000"/>
          <p14:tracePt t="25288" x="6438900" y="6343650"/>
          <p14:tracePt t="25320" x="6432550" y="6337300"/>
          <p14:tracePt t="25329" x="6419850" y="6337300"/>
          <p14:tracePt t="25329" x="6413500" y="6330950"/>
          <p14:tracePt t="25342" x="6400800" y="6324600"/>
          <p14:tracePt t="25342" x="6381750" y="6311900"/>
          <p14:tracePt t="25359" x="6369050" y="6305550"/>
          <p14:tracePt t="25359" x="6350000" y="6292850"/>
          <p14:tracePt t="25375" x="6337300" y="6286500"/>
          <p14:tracePt t="25375" x="6305550" y="6267450"/>
          <p14:tracePt t="25393" x="6286500" y="6261100"/>
          <p14:tracePt t="25393" x="6273800" y="6248400"/>
          <p14:tracePt t="25410" x="6254750" y="6235700"/>
          <p14:tracePt t="25410" x="6242050" y="6223000"/>
          <p14:tracePt t="25426" x="6229350" y="6210300"/>
          <p14:tracePt t="25426" x="6216650" y="6197600"/>
          <p14:tracePt t="25443" x="6203950" y="6178550"/>
          <p14:tracePt t="25443" x="6197600" y="6165850"/>
          <p14:tracePt t="25443" x="6184900" y="6146800"/>
          <p14:tracePt t="25462" x="6178550" y="6121400"/>
          <p14:tracePt t="25475" x="6172200" y="6102350"/>
          <p14:tracePt t="25475" x="6172200" y="6057900"/>
          <p14:tracePt t="25493" x="6178550" y="6038850"/>
          <p14:tracePt t="25493" x="6184900" y="6019800"/>
          <p14:tracePt t="25510" x="6197600" y="6000750"/>
          <p14:tracePt t="25510" x="6216650" y="5975350"/>
          <p14:tracePt t="25526" x="6242050" y="5956300"/>
          <p14:tracePt t="25526" x="6267450" y="5937250"/>
          <p14:tracePt t="25526" x="6299200" y="5918200"/>
          <p14:tracePt t="25546" x="6330950" y="5899150"/>
          <p14:tracePt t="25559" x="6369050" y="5880100"/>
          <p14:tracePt t="25559" x="6451600" y="5861050"/>
          <p14:tracePt t="25578" x="6496050" y="5848350"/>
          <p14:tracePt t="25578" x="6546850" y="5848350"/>
          <p14:tracePt t="25593" x="6597650" y="5848350"/>
          <p14:tracePt t="25593" x="6648450" y="5854700"/>
          <p14:tracePt t="25610" x="6699250" y="5861050"/>
          <p14:tracePt t="25610" x="6750050" y="5873750"/>
          <p14:tracePt t="25627" x="6807200" y="5880100"/>
          <p14:tracePt t="25627" x="6908800" y="5905500"/>
          <p14:tracePt t="25643" x="6953250" y="5918200"/>
          <p14:tracePt t="25643" x="6997700" y="5930900"/>
          <p14:tracePt t="25660" x="7035800" y="5943600"/>
          <p14:tracePt t="25660" x="7073900" y="5956300"/>
          <p14:tracePt t="25677" x="7099300" y="5962650"/>
          <p14:tracePt t="25677" x="7137400" y="5988050"/>
          <p14:tracePt t="25694" x="7150100" y="6007100"/>
          <p14:tracePt t="25694" x="7150100" y="6019800"/>
          <p14:tracePt t="25711" x="7150100" y="6032500"/>
          <p14:tracePt t="25711" x="7143750" y="6051550"/>
          <p14:tracePt t="25727" x="7137400" y="6064250"/>
          <p14:tracePt t="25727" x="7118350" y="6083300"/>
          <p14:tracePt t="25743" x="7099300" y="6102350"/>
          <p14:tracePt t="25743" x="7080250" y="6121400"/>
          <p14:tracePt t="25761" x="7023100" y="6159500"/>
          <p14:tracePt t="25761" x="6991350" y="6184900"/>
          <p14:tracePt t="25778" x="6959600" y="6203950"/>
          <p14:tracePt t="25778" x="6921500" y="6223000"/>
          <p14:tracePt t="25794" x="6883400" y="6242050"/>
          <p14:tracePt t="25794" x="6845300" y="6261100"/>
          <p14:tracePt t="25811" x="6800850" y="6273800"/>
          <p14:tracePt t="25811" x="6762750" y="6292850"/>
          <p14:tracePt t="25811" x="6724650" y="6305550"/>
          <p14:tracePt t="25829" x="6692900" y="6311900"/>
          <p14:tracePt t="25842" x="6661150" y="6324600"/>
          <p14:tracePt t="25842" x="6610350" y="6337300"/>
          <p14:tracePt t="25861" x="6578600" y="6343650"/>
          <p14:tracePt t="25876" x="6553200" y="6350000"/>
          <p14:tracePt t="25893" x="6546850" y="6375400"/>
          <p14:tracePt t="25932" x="6572250" y="6394450"/>
          <p14:tracePt t="25956" x="6591300" y="6419850"/>
          <p14:tracePt t="25973" x="6604000" y="6445250"/>
          <p14:tracePt t="25988" x="6616700" y="6477000"/>
          <p14:tracePt t="26001" x="6623050" y="6515100"/>
          <p14:tracePt t="26016" x="6616700" y="6546850"/>
          <p14:tracePt t="26033" x="6604000" y="6578600"/>
          <p14:tracePt t="26049" x="6584950" y="6604000"/>
          <p14:tracePt t="26061" x="6559550" y="6623050"/>
          <p14:tracePt t="26077" x="6527800" y="6635750"/>
          <p14:tracePt t="26093" x="6489700" y="6642100"/>
          <p14:tracePt t="26110" x="6451600" y="6635750"/>
          <p14:tracePt t="26127" x="6413500" y="6623050"/>
          <p14:tracePt t="26144" x="6381750" y="6597650"/>
          <p14:tracePt t="26161" x="6356350" y="6565900"/>
          <p14:tracePt t="26177" x="6330950" y="6521450"/>
          <p14:tracePt t="26177" x="6324600" y="6502400"/>
          <p14:tracePt t="26177" x="6311900" y="6477000"/>
          <p14:tracePt t="26197" x="6305550" y="6445250"/>
          <p14:tracePt t="26210" x="6305550" y="6419850"/>
          <p14:tracePt t="26210" x="6305550" y="6362700"/>
          <p14:tracePt t="26229" x="6311900" y="6337300"/>
          <p14:tracePt t="26229" x="6324600" y="6311900"/>
          <p14:tracePt t="26245" x="6337300" y="6292850"/>
          <p14:tracePt t="26245" x="6362700" y="6273800"/>
          <p14:tracePt t="26262" x="6394450" y="6261100"/>
          <p14:tracePt t="26262" x="6432550" y="6248400"/>
          <p14:tracePt t="26278" x="6470650" y="6242050"/>
          <p14:tracePt t="26278" x="6572250" y="6229350"/>
          <p14:tracePt t="26295" x="6623050" y="6223000"/>
          <p14:tracePt t="26295" x="6680200" y="6223000"/>
          <p14:tracePt t="26312" x="6737350" y="6223000"/>
          <p14:tracePt t="26312" x="6794500" y="6216650"/>
          <p14:tracePt t="26329" x="6851650" y="6216650"/>
          <p14:tracePt t="26329" x="6908800" y="6223000"/>
          <p14:tracePt t="26346" x="6959600" y="6223000"/>
          <p14:tracePt t="26346" x="7054850" y="6235700"/>
          <p14:tracePt t="26363" x="7099300" y="6242050"/>
          <p14:tracePt t="26363" x="7137400" y="6254750"/>
          <p14:tracePt t="26379" x="7175500" y="6267450"/>
          <p14:tracePt t="26379" x="7207250" y="6280150"/>
          <p14:tracePt t="26396" x="7232650" y="6286500"/>
          <p14:tracePt t="26396" x="7251700" y="6305550"/>
          <p14:tracePt t="26413" x="7277100" y="6343650"/>
          <p14:tracePt t="26413" x="7283450" y="6362700"/>
          <p14:tracePt t="26430" x="7283450" y="6394450"/>
          <p14:tracePt t="26430" x="7270750" y="6419850"/>
          <p14:tracePt t="26446" x="7264400" y="6445250"/>
          <p14:tracePt t="26446" x="7245350" y="6477000"/>
          <p14:tracePt t="26463" x="7226300" y="6508750"/>
          <p14:tracePt t="26463" x="7200900" y="6534150"/>
          <p14:tracePt t="26463" x="7175500" y="6559550"/>
          <p14:tracePt t="26482" x="7150100" y="6584950"/>
          <p14:tracePt t="26495" x="7118350" y="6610350"/>
          <p14:tracePt t="26495" x="7054850" y="6648450"/>
          <p14:tracePt t="26513" x="7023100" y="6667500"/>
          <p14:tracePt t="26513" x="6985000" y="6686550"/>
          <p14:tracePt t="26530" x="6953250" y="6699250"/>
          <p14:tracePt t="26530" x="6915150" y="6705600"/>
          <p14:tracePt t="26546" x="6883400" y="6718300"/>
          <p14:tracePt t="26546" x="6851650" y="6724650"/>
          <p14:tracePt t="26546" x="6813550" y="6724650"/>
          <p14:tracePt t="26565" x="6781800" y="6731000"/>
          <p14:tracePt t="26565" x="6750050" y="6724650"/>
          <p14:tracePt t="26582" x="6724650" y="6724650"/>
          <p14:tracePt t="26582" x="6699250" y="6724650"/>
          <p14:tracePt t="26597" x="6673850" y="6718300"/>
          <p14:tracePt t="26597" x="6654800" y="6711950"/>
          <p14:tracePt t="26613" x="6616700" y="6692900"/>
          <p14:tracePt t="26628" x="6591300" y="6680200"/>
          <p14:tracePt t="26645" x="6572250" y="6661150"/>
          <p14:tracePt t="26662" x="6559550" y="6635750"/>
          <p14:tracePt t="26693" x="6565900" y="6616700"/>
          <p14:tracePt t="26728" x="6546850" y="6604000"/>
          <p14:tracePt t="26909" x="6521450" y="6597650"/>
          <p14:tracePt t="26949" x="6496050" y="6572250"/>
          <p14:tracePt t="26968" x="6470650" y="6553200"/>
          <p14:tracePt t="26985" x="6438900" y="6527800"/>
          <p14:tracePt t="27000" x="6407150" y="6496050"/>
          <p14:tracePt t="27012" x="6375400" y="6464300"/>
          <p14:tracePt t="27028" x="6350000" y="6426200"/>
          <p14:tracePt t="27045" x="6318250" y="6400800"/>
          <p14:tracePt t="27061" x="6299200" y="6369050"/>
          <p14:tracePt t="27073" x="6273800" y="6350000"/>
          <p14:tracePt t="27105" x="6299200" y="6369050"/>
          <p14:tracePt t="27181" x="6318250" y="6388100"/>
          <p14:tracePt t="27217" x="6330950" y="6413500"/>
          <p14:tracePt t="27249" x="6343650" y="6438900"/>
          <p14:tracePt t="27276" x="6350000" y="6457950"/>
          <p14:tracePt t="27312" x="6356350" y="6483350"/>
          <p14:tracePt t="27345" x="6362700" y="6508750"/>
          <p14:tracePt t="27369" x="6381750" y="6527800"/>
          <p14:tracePt t="27396" x="6381750" y="6553200"/>
          <p14:tracePt t="27480" x="6356350" y="6559550"/>
          <p14:tracePt t="27524" x="6337300" y="6553200"/>
          <p14:tracePt t="27561" x="6311900" y="6534150"/>
          <p14:tracePt t="27593" x="6292850" y="6508750"/>
          <p14:tracePt t="27612" x="6261100" y="6483350"/>
          <p14:tracePt t="27637" x="6235700" y="6451600"/>
          <p14:tracePt t="27661" x="6210300" y="6426200"/>
          <p14:tracePt t="27672" x="6184900" y="6388100"/>
          <p14:tracePt t="27689" x="6172200" y="6369050"/>
          <p14:tracePt t="27698" x="6159500" y="6350000"/>
          <p14:tracePt t="27698" x="6146800" y="6324600"/>
          <p14:tracePt t="27717" x="6127750" y="6305550"/>
          <p14:tracePt t="27717" x="6102350" y="6261100"/>
          <p14:tracePt t="27733" x="6089650" y="6242050"/>
          <p14:tracePt t="27733" x="6076950" y="6223000"/>
          <p14:tracePt t="27750" x="6070600" y="6203950"/>
          <p14:tracePt t="27750" x="6064250" y="6184900"/>
          <p14:tracePt t="27767" x="6064250" y="6165850"/>
          <p14:tracePt t="27767" x="6057900" y="6146800"/>
          <p14:tracePt t="27783" x="6064250" y="6127750"/>
          <p14:tracePt t="27783" x="6070600" y="6108700"/>
          <p14:tracePt t="27802" x="6102350" y="6064250"/>
          <p14:tracePt t="27802" x="6121400" y="6038850"/>
          <p14:tracePt t="27818" x="6146800" y="6013450"/>
          <p14:tracePt t="27818" x="6172200" y="5988050"/>
          <p14:tracePt t="27834" x="6203950" y="5956300"/>
          <p14:tracePt t="27834" x="6235700" y="5930900"/>
          <p14:tracePt t="27850" x="6273800" y="5911850"/>
          <p14:tracePt t="27850" x="6311900" y="5892800"/>
          <p14:tracePt t="27850" x="6356350" y="5880100"/>
          <p14:tracePt t="27869" x="6407150" y="5873750"/>
          <p14:tracePt t="27882" x="6464300" y="5873750"/>
          <p14:tracePt t="27882" x="6584950" y="5899150"/>
          <p14:tracePt t="27901" x="6642100" y="5918200"/>
          <p14:tracePt t="27901" x="6705600" y="5937250"/>
          <p14:tracePt t="27918" x="6762750" y="5956300"/>
          <p14:tracePt t="27918" x="6813550" y="5981700"/>
          <p14:tracePt t="27934" x="6858000" y="5994400"/>
          <p14:tracePt t="27934" x="6902450" y="6013450"/>
          <p14:tracePt t="27934" x="6927850" y="6026150"/>
          <p14:tracePt t="27953" x="6953250" y="6032500"/>
          <p14:tracePt t="27966" x="6972300" y="6045200"/>
          <p14:tracePt t="27966" x="6991350" y="6051550"/>
          <p14:tracePt t="27984" x="6978650" y="6038850"/>
          <p14:tracePt t="28005" x="6972300" y="6032500"/>
          <p14:tracePt t="28016" x="6959600" y="6019800"/>
          <p14:tracePt t="28016" x="6921500" y="5988050"/>
          <p14:tracePt t="28035" x="6902450" y="5969000"/>
          <p14:tracePt t="28035" x="6883400" y="5943600"/>
          <p14:tracePt t="28051" x="6864350" y="5911850"/>
          <p14:tracePt t="28051" x="6838950" y="5880100"/>
          <p14:tracePt t="28068" x="6813550" y="5848350"/>
          <p14:tracePt t="28068" x="6788150" y="5810250"/>
          <p14:tracePt t="28084" x="6762750" y="5772150"/>
          <p14:tracePt t="28084" x="6718300" y="5695950"/>
          <p14:tracePt t="28101" x="6692900" y="5651500"/>
          <p14:tracePt t="28101" x="6673850" y="5613400"/>
          <p14:tracePt t="28118" x="6654800" y="5581650"/>
          <p14:tracePt t="28118" x="6635750" y="5549900"/>
          <p14:tracePt t="28135" x="6616700" y="5530850"/>
          <p14:tracePt t="28135" x="6597650" y="5505450"/>
          <p14:tracePt t="28135" x="6584950" y="5492750"/>
          <p14:tracePt t="28154" x="6565900" y="5486400"/>
          <p14:tracePt t="28167" x="6553200" y="5486400"/>
          <p14:tracePt t="28167" x="6515100" y="5486400"/>
          <p14:tracePt t="28185" x="6496050" y="5486400"/>
          <p14:tracePt t="28185" x="6470650" y="5486400"/>
          <p14:tracePt t="28202" x="6451600" y="5486400"/>
          <p14:tracePt t="28202" x="6426200" y="5480050"/>
          <p14:tracePt t="28219" x="6400800" y="5473700"/>
          <p14:tracePt t="28219" x="6369050" y="5454650"/>
          <p14:tracePt t="28219" x="6343650" y="5435600"/>
          <p14:tracePt t="28237" x="6311900" y="5410200"/>
          <p14:tracePt t="28250" x="6280150" y="5378450"/>
          <p14:tracePt t="28250" x="6216650" y="5302250"/>
          <p14:tracePt t="28269" x="6184900" y="5251450"/>
          <p14:tracePt t="28269" x="6153150" y="5194300"/>
          <p14:tracePt t="28285" x="6121400" y="5130800"/>
          <p14:tracePt t="28285" x="6089650" y="5060950"/>
          <p14:tracePt t="28301" x="6064250" y="4984750"/>
          <p14:tracePt t="28301" x="6038850" y="4902200"/>
          <p14:tracePt t="28318" x="6019800" y="4813300"/>
          <p14:tracePt t="28318" x="5981700" y="4622800"/>
          <p14:tracePt t="28335" x="5962650" y="4521200"/>
          <p14:tracePt t="28335" x="5949950" y="4413250"/>
          <p14:tracePt t="28352" x="5943600" y="4298950"/>
          <p14:tracePt t="28352" x="5937250" y="4184650"/>
          <p14:tracePt t="28369" x="5937250" y="4070350"/>
          <p14:tracePt t="28369" x="5937250" y="3949700"/>
          <p14:tracePt t="28385" x="5949950" y="3822700"/>
          <p14:tracePt t="28385" x="5988050" y="3581400"/>
          <p14:tracePt t="28402" x="6019800" y="3460750"/>
          <p14:tracePt t="28402" x="6057900" y="3346450"/>
          <p14:tracePt t="28419" x="6102350" y="3238500"/>
          <p14:tracePt t="28419" x="6146800" y="3136900"/>
          <p14:tracePt t="28436" x="6203950" y="3048000"/>
          <p14:tracePt t="28436" x="6330950" y="2901950"/>
          <p14:tracePt t="28453" x="6400800" y="2838450"/>
          <p14:tracePt t="28453" x="6477000" y="2794000"/>
          <p14:tracePt t="28470" x="6553200" y="2749550"/>
          <p14:tracePt t="28470" x="6629400" y="2717800"/>
          <p14:tracePt t="28486" x="6705600" y="2698750"/>
          <p14:tracePt t="28486" x="6775450" y="2679700"/>
          <p14:tracePt t="28502" x="6851650" y="2673350"/>
          <p14:tracePt t="28502" x="6927850" y="2673350"/>
          <p14:tracePt t="28502" x="7004050" y="2679700"/>
          <p14:tracePt t="28522" x="7073900" y="2698750"/>
          <p14:tracePt t="28535" x="7150100" y="2717800"/>
          <p14:tracePt t="28535" x="7289800" y="2787650"/>
          <p14:tracePt t="28553" x="7359650" y="2832100"/>
          <p14:tracePt t="28553" x="7429500" y="2882900"/>
          <p14:tracePt t="28570" x="7499350" y="2940050"/>
          <p14:tracePt t="28570" x="7569200" y="2997200"/>
          <p14:tracePt t="28570" x="7632700" y="3067050"/>
          <p14:tracePt t="28590" x="7689850" y="3136900"/>
          <p14:tracePt t="28602" x="7747000" y="3206750"/>
          <p14:tracePt t="28602" x="7804150" y="3282950"/>
          <p14:tracePt t="28602" x="7848600" y="3365500"/>
          <p14:tracePt t="28622" x="7893050" y="3448050"/>
          <p14:tracePt t="28622" x="7924800" y="3536950"/>
          <p14:tracePt t="28636" x="7956550" y="3625850"/>
          <p14:tracePt t="28636" x="7981950" y="3714750"/>
          <p14:tracePt t="28653" x="8001000" y="3803650"/>
          <p14:tracePt t="28653" x="8013700" y="3898900"/>
          <p14:tracePt t="28670" x="8026400" y="3987800"/>
          <p14:tracePt t="28670" x="8032750" y="4083050"/>
          <p14:tracePt t="28687" x="8032750" y="4171950"/>
          <p14:tracePt t="28687" x="8032750" y="4343400"/>
          <p14:tracePt t="28703" x="8026400" y="4432300"/>
          <p14:tracePt t="28703" x="8013700" y="4514850"/>
          <p14:tracePt t="28720" x="7994650" y="4591050"/>
          <p14:tracePt t="28720" x="7969250" y="4667250"/>
          <p14:tracePt t="28737" x="7937500" y="4743450"/>
          <p14:tracePt t="28737" x="7874000" y="4889500"/>
          <p14:tracePt t="28753" x="7835900" y="4965700"/>
          <p14:tracePt t="28753" x="7804150" y="5029200"/>
          <p14:tracePt t="28770" x="7766050" y="5092700"/>
          <p14:tracePt t="28770" x="7727950" y="5156200"/>
          <p14:tracePt t="28787" x="7689850" y="5219700"/>
          <p14:tracePt t="28787" x="7651750" y="5276850"/>
          <p14:tracePt t="28803" x="7613650" y="5327650"/>
          <p14:tracePt t="28803" x="7537450" y="5422900"/>
          <p14:tracePt t="28821" x="7499350" y="5467350"/>
          <p14:tracePt t="28821" x="7461250" y="5511800"/>
          <p14:tracePt t="28837" x="7423150" y="5549900"/>
          <p14:tracePt t="28837" x="7391400" y="5581650"/>
          <p14:tracePt t="28854" x="7359650" y="5619750"/>
          <p14:tracePt t="28854" x="7327900" y="5651500"/>
          <p14:tracePt t="28870" x="7296150" y="5676900"/>
          <p14:tracePt t="28870" x="7270750" y="5702300"/>
          <p14:tracePt t="28870" x="7245350" y="5727700"/>
          <p14:tracePt t="28890" x="7226300" y="5753100"/>
          <p14:tracePt t="28902" x="7207250" y="5778500"/>
          <p14:tracePt t="28902" x="7175500" y="5829300"/>
          <p14:tracePt t="28922" x="7156450" y="5861050"/>
          <p14:tracePt t="28922" x="7143750" y="5886450"/>
          <p14:tracePt t="28938" x="7137400" y="5911850"/>
          <p14:tracePt t="28938" x="7124700" y="5937250"/>
          <p14:tracePt t="28954" x="7112000" y="5969000"/>
          <p14:tracePt t="28954" x="7105650" y="5994400"/>
          <p14:tracePt t="28954" x="7092950" y="6019800"/>
          <p14:tracePt t="28973" x="7080250" y="6038850"/>
          <p14:tracePt t="28973" x="7061200" y="6064250"/>
          <p14:tracePt t="28988" x="7048500" y="6089650"/>
          <p14:tracePt t="28988" x="7035800" y="6115050"/>
          <p14:tracePt t="29004" x="7016750" y="6134100"/>
          <p14:tracePt t="29004" x="7004050" y="6153150"/>
          <p14:tracePt t="29021" x="6985000" y="6178550"/>
          <p14:tracePt t="29021" x="6972300" y="6191250"/>
          <p14:tracePt t="29038" x="6959600" y="6210300"/>
          <p14:tracePt t="29038" x="6927850" y="6235700"/>
          <p14:tracePt t="29054" x="6915150" y="6248400"/>
          <p14:tracePt t="29054" x="6896100" y="6261100"/>
          <p14:tracePt t="29071" x="6883400" y="6273800"/>
          <p14:tracePt t="29088" x="6858000" y="6299200"/>
          <p14:tracePt t="29103" x="6832600" y="6330950"/>
          <p14:tracePt t="29103" x="6819900" y="6362700"/>
          <p14:tracePt t="29122" x="6807200" y="6394450"/>
          <p14:tracePt t="29137" x="6794500" y="6419850"/>
          <p14:tracePt t="29153" x="6788150" y="6438900"/>
          <p14:tracePt t="29170" x="6775450" y="6464300"/>
          <p14:tracePt t="29189" x="6762750" y="6489700"/>
          <p14:tracePt t="29221" x="6743700" y="6508750"/>
          <p14:tracePt t="29289" x="6724650" y="6527800"/>
          <p14:tracePt t="29349" x="6724650" y="6553200"/>
          <p14:tracePt t="29376" x="6724650" y="6578600"/>
          <p14:tracePt t="29401" x="6724650" y="6610350"/>
          <p14:tracePt t="29421" x="6731000" y="6635750"/>
          <p14:tracePt t="29445" x="6731000" y="6661150"/>
          <p14:tracePt t="29468" x="6711950" y="6686550"/>
          <p14:tracePt t="29496" x="6680200" y="6699250"/>
          <p14:tracePt t="29520" x="6661150" y="6711950"/>
          <p14:tracePt t="29532" x="6629400" y="6711950"/>
          <p14:tracePt t="29549" x="6597650" y="6711950"/>
          <p14:tracePt t="29564" x="6553200" y="6699250"/>
          <p14:tracePt t="29581" x="6534150" y="6692900"/>
          <p14:tracePt t="29589" x="6515100" y="6680200"/>
          <p14:tracePt t="29589" x="6489700" y="6667500"/>
          <p14:tracePt t="29606" x="6470650" y="6654800"/>
          <p14:tracePt t="29606" x="6445250" y="6635750"/>
          <p14:tracePt t="29606" x="6426200" y="6616700"/>
          <p14:tracePt t="29625" x="6400800" y="6591300"/>
          <p14:tracePt t="29638" x="6381750" y="6565900"/>
          <p14:tracePt t="29638" x="6350000" y="6502400"/>
          <p14:tracePt t="29656" x="6330950" y="6464300"/>
          <p14:tracePt t="29656" x="6318250" y="6426200"/>
          <p14:tracePt t="29674" x="6305550" y="6388100"/>
          <p14:tracePt t="29674" x="6299200" y="6350000"/>
          <p14:tracePt t="29690" x="6292850" y="6311900"/>
          <p14:tracePt t="29690" x="6292850" y="6229350"/>
          <p14:tracePt t="29706" x="6299200" y="6191250"/>
          <p14:tracePt t="29706" x="6311900" y="6159500"/>
          <p14:tracePt t="29723" x="6330950" y="6127750"/>
          <p14:tracePt t="29723" x="6350000" y="6096000"/>
          <p14:tracePt t="29740" x="6375400" y="6070600"/>
          <p14:tracePt t="29740" x="6400800" y="6045200"/>
          <p14:tracePt t="29756" x="6432550" y="6019800"/>
          <p14:tracePt t="29756" x="6515100" y="5988050"/>
          <p14:tracePt t="29774" x="6565900" y="5975350"/>
          <p14:tracePt t="29774" x="6623050" y="5969000"/>
          <p14:tracePt t="29790" x="6680200" y="5969000"/>
          <p14:tracePt t="29790" x="6737350" y="5969000"/>
          <p14:tracePt t="29806" x="6800850" y="5975350"/>
          <p14:tracePt t="29806" x="6858000" y="5981700"/>
          <p14:tracePt t="29806" x="6921500" y="5994400"/>
          <p14:tracePt t="29826" x="6978650" y="6007100"/>
          <p14:tracePt t="29839" x="7035800" y="6013450"/>
          <p14:tracePt t="29839" x="7137400" y="6038850"/>
          <p14:tracePt t="29857" x="7181850" y="6051550"/>
          <p14:tracePt t="29857" x="7219950" y="6070600"/>
          <p14:tracePt t="29874" x="7258050" y="6083300"/>
          <p14:tracePt t="29874" x="7283450" y="6102350"/>
          <p14:tracePt t="29891" x="7308850" y="6127750"/>
          <p14:tracePt t="29891" x="7327900" y="6146800"/>
          <p14:tracePt t="29891" x="7334250" y="6172200"/>
          <p14:tracePt t="29909" x="7340600" y="6197600"/>
          <p14:tracePt t="29922" x="7334250" y="6223000"/>
          <p14:tracePt t="29922" x="7308850" y="6286500"/>
          <p14:tracePt t="29941" x="7289800" y="6324600"/>
          <p14:tracePt t="29941" x="7264400" y="6362700"/>
          <p14:tracePt t="29958" x="7239000" y="6400800"/>
          <p14:tracePt t="29958" x="7213600" y="6438900"/>
          <p14:tracePt t="29974" x="7181850" y="6477000"/>
          <p14:tracePt t="29974" x="7150100" y="6515100"/>
          <p14:tracePt t="29990" x="7118350" y="6546850"/>
          <p14:tracePt t="29990" x="7080250" y="6578600"/>
          <p14:tracePt t="29990" x="7048500" y="6610350"/>
          <p14:tracePt t="30010" x="7016750" y="6635750"/>
          <p14:tracePt t="30010" x="6985000" y="6654800"/>
          <p14:tracePt t="30024" x="6953250" y="6673850"/>
          <p14:tracePt t="30024" x="6921500" y="6686550"/>
          <p14:tracePt t="30041" x="6889750" y="6699250"/>
          <p14:tracePt t="30041" x="6864350" y="6705600"/>
          <p14:tracePt t="30057" x="6832600" y="6705600"/>
          <p14:tracePt t="30057" x="6781800" y="6699250"/>
          <p14:tracePt t="30075" x="6756400" y="6699250"/>
          <p14:tracePt t="30075" x="6731000" y="6692900"/>
          <p14:tracePt t="30091" x="6705600" y="6686550"/>
          <p14:tracePt t="30091" x="6686550" y="6673850"/>
          <p14:tracePt t="30108" x="6661150" y="6667500"/>
          <p14:tracePt t="30108" x="6642100" y="6654800"/>
          <p14:tracePt t="30125" x="6604000" y="6635750"/>
          <p14:tracePt t="30140" x="6572250" y="6610350"/>
          <p14:tracePt t="30157" x="6546850" y="6584950"/>
          <p14:tracePt t="30173" x="6572250" y="6591300"/>
          <p14:tracePt t="30300" x="6553200" y="6584950"/>
          <p14:tracePt t="30568" x="6565900" y="6565900"/>
          <p14:tracePt t="30904" x="6565900" y="6540500"/>
          <p14:tracePt t="31073" x="6572250" y="6521450"/>
          <p14:tracePt t="31161" x="6572250" y="6502400"/>
          <p14:tracePt t="31204" x="6565900" y="6477000"/>
          <p14:tracePt t="31281" x="6559550" y="6457950"/>
          <p14:tracePt t="31340" x="6584950" y="6445250"/>
          <p14:tracePt t="31536" x="6591300" y="6419850"/>
          <p14:tracePt t="31633" x="6610350" y="6407150"/>
          <p14:tracePt t="31813" x="6610350" y="6426200"/>
          <p14:tracePt t="31860" x="6604000" y="6451600"/>
          <p14:tracePt t="31888" x="6578600" y="6470650"/>
          <p14:tracePt t="31925" x="6553200" y="6489700"/>
          <p14:tracePt t="31956" x="6521450" y="6496050"/>
          <p14:tracePt t="31981" x="6489700" y="6489700"/>
          <p14:tracePt t="31992" x="6457950" y="6470650"/>
          <p14:tracePt t="32008" x="6419850" y="6445250"/>
          <p14:tracePt t="32025" x="6381750" y="6400800"/>
          <p14:tracePt t="32041" x="6369050" y="6381750"/>
          <p14:tracePt t="32046" x="6350000" y="6362700"/>
          <p14:tracePt t="32046" x="6337300" y="6337300"/>
          <p14:tracePt t="32064" x="6324600" y="6311900"/>
          <p14:tracePt t="32064" x="6311900" y="6292850"/>
          <p14:tracePt t="32081" x="6299200" y="6273800"/>
          <p14:tracePt t="32081" x="6292850" y="6254750"/>
          <p14:tracePt t="32098" x="6280150" y="6235700"/>
          <p14:tracePt t="32098" x="6273800" y="6191250"/>
          <p14:tracePt t="32114" x="6273800" y="6172200"/>
          <p14:tracePt t="32114" x="6273800" y="6146800"/>
          <p14:tracePt t="32131" x="6280150" y="6121400"/>
          <p14:tracePt t="32131" x="6280150" y="6096000"/>
          <p14:tracePt t="32148" x="6292850" y="6064250"/>
          <p14:tracePt t="32148" x="6318250" y="6013450"/>
          <p14:tracePt t="32165" x="6330950" y="5988050"/>
          <p14:tracePt t="32165" x="6356350" y="5962650"/>
          <p14:tracePt t="32182" x="6375400" y="5943600"/>
          <p14:tracePt t="32182" x="6407150" y="5918200"/>
          <p14:tracePt t="32198" x="6438900" y="5899150"/>
          <p14:tracePt t="32198" x="6470650" y="5886450"/>
          <p14:tracePt t="32215" x="6508750" y="5873750"/>
          <p14:tracePt t="32215" x="6553200" y="5861050"/>
          <p14:tracePt t="32215" x="6597650" y="5854700"/>
          <p14:tracePt t="32233" x="6642100" y="5848350"/>
          <p14:tracePt t="32247" x="6692900" y="5848350"/>
          <p14:tracePt t="32247" x="6794500" y="5854700"/>
          <p14:tracePt t="32265" x="6845300" y="5861050"/>
          <p14:tracePt t="32265" x="6896100" y="5873750"/>
          <p14:tracePt t="32282" x="6946900" y="5886450"/>
          <p14:tracePt t="32282" x="6991350" y="5899150"/>
          <p14:tracePt t="32298" x="7035800" y="5911850"/>
          <p14:tracePt t="32298" x="7080250" y="5924550"/>
          <p14:tracePt t="32298" x="7124700" y="5943600"/>
          <p14:tracePt t="32317" x="7156450" y="5956300"/>
          <p14:tracePt t="32330" x="7194550" y="5975350"/>
          <p14:tracePt t="32330" x="7245350" y="6013450"/>
          <p14:tracePt t="32349" x="7258050" y="6032500"/>
          <p14:tracePt t="32349" x="7270750" y="6051550"/>
          <p14:tracePt t="32365" x="7283450" y="6076950"/>
          <p14:tracePt t="32365" x="7283450" y="6102350"/>
          <p14:tracePt t="32382" x="7283450" y="6121400"/>
          <p14:tracePt t="32382" x="7277100" y="6146800"/>
          <p14:tracePt t="32398" x="7270750" y="6172200"/>
          <p14:tracePt t="32398" x="7245350" y="6223000"/>
          <p14:tracePt t="32415" x="7226300" y="6248400"/>
          <p14:tracePt t="32415" x="7207250" y="6273800"/>
          <p14:tracePt t="32432" x="7188200" y="6305550"/>
          <p14:tracePt t="32432" x="7162800" y="6337300"/>
          <p14:tracePt t="32449" x="7137400" y="6369050"/>
          <p14:tracePt t="32449" x="7086600" y="6432550"/>
          <p14:tracePt t="32466" x="7054850" y="6464300"/>
          <p14:tracePt t="32466" x="7029450" y="6489700"/>
          <p14:tracePt t="32482" x="6997700" y="6515100"/>
          <p14:tracePt t="32482" x="6972300" y="6540500"/>
          <p14:tracePt t="32499" x="6946900" y="6559550"/>
          <p14:tracePt t="32499" x="6921500" y="6572250"/>
          <p14:tracePt t="32516" x="6896100" y="6591300"/>
          <p14:tracePt t="32516" x="6870700" y="6604000"/>
          <p14:tracePt t="32533" x="6826250" y="6616700"/>
          <p14:tracePt t="32533" x="6800850" y="6623050"/>
          <p14:tracePt t="32549" x="6781800" y="6623050"/>
          <p14:tracePt t="32549" x="6762750" y="6623050"/>
          <p14:tracePt t="32566" x="6743700" y="6629400"/>
          <p14:tracePt t="32566" x="6705600" y="6629400"/>
          <p14:tracePt t="32585" x="6673850" y="6623050"/>
          <p14:tracePt t="32601" x="6648450" y="6623050"/>
          <p14:tracePt t="32618" x="6623050" y="6610350"/>
          <p14:tracePt t="32640" x="6597650" y="6597650"/>
          <p14:tracePt t="32676" x="6623050" y="6591300"/>
          <p14:tracePt t="32760" x="6629400" y="6565900"/>
          <p14:tracePt t="33148" x="6648450" y="6546850"/>
          <p14:tracePt t="33312" x="6661150" y="6527800"/>
          <p14:tracePt t="33405" x="6680200" y="6502400"/>
          <p14:tracePt t="33464" x="6699250" y="6483350"/>
          <p14:tracePt t="33604" x="6699250" y="6464300"/>
          <p14:tracePt t="33772" x="6705600" y="6438900"/>
          <p14:tracePt t="33809" x="6718300" y="6413500"/>
          <p14:tracePt t="33840" x="6737350" y="6394450"/>
          <p14:tracePt t="33877" x="6750050" y="6375400"/>
          <p14:tracePt t="33912" x="6769100" y="6375400"/>
          <p14:tracePt t="34081" x="6788150" y="6362700"/>
          <p14:tracePt t="34152" x="6813550" y="6350000"/>
          <p14:tracePt t="34204" x="6832600" y="6343650"/>
          <p14:tracePt t="34260" x="6858000" y="6350000"/>
          <p14:tracePt t="34325" x="6877050" y="6343650"/>
          <p14:tracePt t="34408" x="6889750" y="6324600"/>
          <p14:tracePt t="34504" x="6889750" y="6318250"/>
          <p14:tracePt t="34528" x="6883400" y="6311900"/>
          <p14:tracePt t="34545" x="6883400" y="6305550"/>
          <p14:tracePt t="34561" x="6883400" y="6299200"/>
          <p14:tracePt t="34573" x="6883400" y="6292850"/>
          <p14:tracePt t="34589" x="6877050" y="6286500"/>
          <p14:tracePt t="34624" x="6870700" y="6280150"/>
          <p14:tracePt t="34657" x="6870700" y="6273800"/>
          <p14:tracePt t="34681" x="6864350" y="6267450"/>
          <p14:tracePt t="34701" x="6858000" y="6261100"/>
          <p14:tracePt t="34725" x="6858000" y="6254750"/>
          <p14:tracePt t="34740" x="6858000" y="6248400"/>
          <p14:tracePt t="34745" x="6851650" y="6235700"/>
          <p14:tracePt t="34768" x="6851650" y="6229350"/>
          <p14:tracePt t="34785" x="6851650" y="6223000"/>
          <p14:tracePt t="34793" x="6851650" y="6216650"/>
          <p14:tracePt t="34805" x="6851650" y="6210300"/>
          <p14:tracePt t="34805" x="6851650" y="6203950"/>
          <p14:tracePt t="34823" x="6851650" y="6197600"/>
          <p14:tracePt t="34838" x="6851650" y="6184900"/>
          <p14:tracePt t="34855" x="6851650" y="6178550"/>
          <p14:tracePt t="34873" x="6851650" y="6172200"/>
          <p14:tracePt t="34897" x="6851650" y="6165850"/>
          <p14:tracePt t="34913" x="6851650" y="6159500"/>
          <p14:tracePt t="34933" x="6845300" y="6159500"/>
          <p14:tracePt t="34992" x="6838950" y="6159500"/>
          <p14:tracePt t="35077" x="6832600" y="6159500"/>
          <p14:tracePt t="35128" x="6832600" y="6165850"/>
          <p14:tracePt t="35165" x="6832600" y="6172200"/>
          <p14:tracePt t="35249" x="6832600" y="6178550"/>
          <p14:tracePt t="35280" x="6826250" y="6178550"/>
          <p14:tracePt t="35368" x="6819900" y="6178550"/>
          <p14:tracePt t="35429" x="6813550" y="6184900"/>
          <p14:tracePt t="35481" x="6807200" y="6178550"/>
          <p14:tracePt t="35525" x="6807200" y="6184900"/>
          <p14:tracePt t="35581" x="6800850" y="6184900"/>
          <p14:tracePt t="35640" x="6794500" y="6191250"/>
          <p14:tracePt t="35712" x="6788150" y="6191250"/>
          <p14:tracePt t="35752" x="6788150" y="6197600"/>
          <p14:tracePt t="35772" x="6781800" y="6203950"/>
          <p14:tracePt t="35804" x="6775450" y="6203950"/>
          <p14:tracePt t="35824" x="6769100" y="6203950"/>
          <p14:tracePt t="35849" x="6762750" y="6210300"/>
          <p14:tracePt t="35873" x="6756400" y="6210300"/>
          <p14:tracePt t="35924" x="6750050" y="6210300"/>
          <p14:tracePt t="35952" x="6743700" y="6210300"/>
          <p14:tracePt t="35976" x="6737350" y="6210300"/>
          <p14:tracePt t="36020" x="6731000" y="6210300"/>
          <p14:tracePt t="36036" x="6724650" y="6210300"/>
          <p14:tracePt t="36061" x="6718300" y="6203950"/>
          <p14:tracePt t="36089" x="6718300" y="6197600"/>
          <p14:tracePt t="36104" x="6711950" y="6191250"/>
          <p14:tracePt t="36121" x="6705600" y="6184900"/>
          <p14:tracePt t="36133" x="6699250" y="6178550"/>
          <p14:tracePt t="36149" x="6692900" y="6178550"/>
          <p14:tracePt t="36159" x="6686550" y="6178550"/>
          <p14:tracePt t="36159" x="6680200" y="6178550"/>
          <p14:tracePt t="36177" x="6673850" y="6172200"/>
          <p14:tracePt t="36177" x="6667500" y="6172200"/>
          <p14:tracePt t="36194" x="6661150" y="6159500"/>
          <p14:tracePt t="36194" x="6654800" y="6153150"/>
          <p14:tracePt t="36211" x="6648450" y="6140450"/>
          <p14:tracePt t="36211" x="6642100" y="6127750"/>
          <p14:tracePt t="36228" x="6629400" y="6115050"/>
          <p14:tracePt t="36228" x="6610350" y="6089650"/>
          <p14:tracePt t="36245" x="6597650" y="6076950"/>
          <p14:tracePt t="36245" x="6584950" y="6064250"/>
          <p14:tracePt t="36261" x="6572250" y="6045200"/>
          <p14:tracePt t="36261" x="6559550" y="6032500"/>
          <p14:tracePt t="36278" x="6546850" y="6019800"/>
          <p14:tracePt t="36278" x="6540500" y="6007100"/>
          <p14:tracePt t="36294" x="6527800" y="6000750"/>
          <p14:tracePt t="36294" x="6521450" y="5988050"/>
          <p14:tracePt t="36294" x="6508750" y="5975350"/>
          <p14:tracePt t="36313" x="6489700" y="5969000"/>
          <p14:tracePt t="36326" x="6477000" y="5956300"/>
          <p14:tracePt t="36326" x="6432550" y="5924550"/>
          <p14:tracePt t="36345" x="6407150" y="5899150"/>
          <p14:tracePt t="36345" x="6381750" y="5873750"/>
          <p14:tracePt t="36361" x="6350000" y="5842000"/>
          <p14:tracePt t="36361" x="6318250" y="5810250"/>
          <p14:tracePt t="36378" x="6286500" y="5772150"/>
          <p14:tracePt t="36378" x="6242050" y="5734050"/>
          <p14:tracePt t="36395" x="6203950" y="5695950"/>
          <p14:tracePt t="36395" x="6159500" y="5651500"/>
          <p14:tracePt t="36395" x="6108700" y="5607050"/>
          <p14:tracePt t="36414" x="6045200" y="5562600"/>
          <p14:tracePt t="36414" x="5981700" y="5518150"/>
          <p14:tracePt t="36428" x="5911850" y="5467350"/>
          <p14:tracePt t="36428" x="5835650" y="5416550"/>
          <p14:tracePt t="36445" x="5753100" y="5359400"/>
          <p14:tracePt t="36445" x="5670550" y="5302250"/>
          <p14:tracePt t="36461" x="5575300" y="5238750"/>
          <p14:tracePt t="36461" x="5473700" y="5181600"/>
          <p14:tracePt t="36821" x="2044700" y="2603500"/>
          <p14:tracePt t="36841" x="2038350" y="2609850"/>
          <p14:tracePt t="36848" x="2025650" y="2616200"/>
          <p14:tracePt t="36862" x="2012950" y="2628900"/>
          <p14:tracePt t="36862" x="2000250" y="2641600"/>
          <p14:tracePt t="36862" x="1974850" y="2660650"/>
          <p14:tracePt t="36882" x="1955800" y="2679700"/>
          <p14:tracePt t="36882" x="1930400" y="2698750"/>
          <p14:tracePt t="36896" x="1911350" y="2717800"/>
          <p14:tracePt t="36896" x="1885950" y="2736850"/>
          <p14:tracePt t="36913" x="1866900" y="2755900"/>
          <p14:tracePt t="36913" x="1847850" y="2774950"/>
          <p14:tracePt t="36930" x="1822450" y="2794000"/>
          <p14:tracePt t="36930" x="1803400" y="2813050"/>
          <p14:tracePt t="36947" x="1784350" y="2832100"/>
          <p14:tracePt t="36947" x="1746250" y="2876550"/>
          <p14:tracePt t="36963" x="1720850" y="2895600"/>
          <p14:tracePt t="36963" x="1701800" y="2921000"/>
          <p14:tracePt t="36980" x="1682750" y="2933700"/>
          <p14:tracePt t="36980" x="1670050" y="2946400"/>
          <p14:tracePt t="36997" x="1657350" y="2952750"/>
          <p14:tracePt t="36997" x="1631950" y="2946400"/>
          <p14:tracePt t="37013" x="1625600" y="2940050"/>
          <p14:tracePt t="37013" x="1619250" y="2927350"/>
          <p14:tracePt t="37030" x="1619250" y="2908300"/>
          <p14:tracePt t="37030" x="1612900" y="2889250"/>
          <p14:tracePt t="37047" x="1612900" y="2870200"/>
          <p14:tracePt t="37047" x="1612900" y="2851150"/>
          <p14:tracePt t="37064" x="1612900" y="2838450"/>
          <p14:tracePt t="37064" x="1619250" y="2813050"/>
          <p14:tracePt t="37081" x="1625600" y="2800350"/>
          <p14:tracePt t="37081" x="1631950" y="2794000"/>
          <p14:tracePt t="37097" x="1631950" y="2787650"/>
          <p14:tracePt t="37097" x="1638300" y="2774950"/>
          <p14:tracePt t="37114" x="1651000" y="2768600"/>
          <p14:tracePt t="37114" x="1657350" y="2755900"/>
          <p14:tracePt t="37130" x="1670050" y="2743200"/>
          <p14:tracePt t="37130" x="1682750" y="2730500"/>
          <p14:tracePt t="37130" x="1689100" y="2717800"/>
          <p14:tracePt t="37150" x="1701800" y="2711450"/>
          <p14:tracePt t="37163" x="1714500" y="2698750"/>
          <p14:tracePt t="37163" x="1739900" y="2679700"/>
          <p14:tracePt t="37181" x="1752600" y="2673350"/>
          <p14:tracePt t="37181" x="1765300" y="2667000"/>
          <p14:tracePt t="37197" x="1784350" y="2660650"/>
          <p14:tracePt t="37197" x="1803400" y="2654300"/>
          <p14:tracePt t="37214" x="1828800" y="2654300"/>
          <p14:tracePt t="37214" x="1847850" y="2647950"/>
          <p14:tracePt t="37214" x="1873250" y="2641600"/>
          <p14:tracePt t="37233" x="1898650" y="2641600"/>
          <p14:tracePt t="37246" x="1924050" y="2635250"/>
          <p14:tracePt t="37246" x="1981200" y="2635250"/>
          <p14:tracePt t="37264" x="2012950" y="2628900"/>
          <p14:tracePt t="37264" x="2044700" y="2628900"/>
          <p14:tracePt t="37281" x="2082800" y="2622550"/>
          <p14:tracePt t="37281" x="2114550" y="2622550"/>
          <p14:tracePt t="37298" x="2146300" y="2616200"/>
          <p14:tracePt t="37298" x="2216150" y="2616200"/>
          <p14:tracePt t="37314" x="2247900" y="2616200"/>
          <p14:tracePt t="37314" x="2279650" y="2609850"/>
          <p14:tracePt t="37331" x="2311400" y="2609850"/>
          <p14:tracePt t="37331" x="2343150" y="2609850"/>
          <p14:tracePt t="37348" x="2374900" y="2609850"/>
          <p14:tracePt t="37348" x="2406650" y="2603500"/>
          <p14:tracePt t="37365" x="2438400" y="2603500"/>
          <p14:tracePt t="37365" x="2495550" y="2597150"/>
          <p14:tracePt t="37382" x="2527300" y="2597150"/>
          <p14:tracePt t="37382" x="2559050" y="2597150"/>
          <p14:tracePt t="37398" x="2584450" y="2597150"/>
          <p14:tracePt t="37398" x="2609850" y="2590800"/>
          <p14:tracePt t="37415" x="2635250" y="2590800"/>
          <p14:tracePt t="37415" x="2660650" y="2597150"/>
          <p14:tracePt t="37415" x="2686050" y="2597150"/>
          <p14:tracePt t="37434" x="2705100" y="2597150"/>
          <p14:tracePt t="37434" x="2730500" y="2597150"/>
          <p14:tracePt t="37449" x="2743200" y="2597150"/>
          <p14:tracePt t="37449" x="2762250" y="2603500"/>
          <p14:tracePt t="37465" x="2781300" y="2603500"/>
          <p14:tracePt t="37465" x="2800350" y="2603500"/>
          <p14:tracePt t="37482" x="2813050" y="2603500"/>
          <p14:tracePt t="37482" x="2825750" y="2603500"/>
          <p14:tracePt t="37499" x="2844800" y="2603500"/>
          <p14:tracePt t="37499" x="2857500" y="2603500"/>
          <p14:tracePt t="37499" x="2870200" y="2603500"/>
          <p14:tracePt t="37517" x="2882900" y="2603500"/>
          <p14:tracePt t="37530" x="2895600" y="2597150"/>
          <p14:tracePt t="37530" x="2921000" y="2597150"/>
          <p14:tracePt t="37549" x="2933700" y="2597150"/>
          <p14:tracePt t="37549" x="2946400" y="2590800"/>
          <p14:tracePt t="37567" x="2959100" y="2590800"/>
          <p14:tracePt t="37567" x="2971800" y="2584450"/>
          <p14:tracePt t="37567" x="2984500" y="2584450"/>
          <p14:tracePt t="37585" x="2997200" y="2578100"/>
          <p14:tracePt t="37597" x="3009900" y="2571750"/>
          <p14:tracePt t="37597" x="3041650" y="2565400"/>
          <p14:tracePt t="37616" x="3060700" y="2559050"/>
          <p14:tracePt t="37616" x="3073400" y="2552700"/>
          <p14:tracePt t="37632" x="3086100" y="2546350"/>
          <p14:tracePt t="37632" x="3105150" y="2540000"/>
          <p14:tracePt t="37649" x="3117850" y="2540000"/>
          <p14:tracePt t="37649" x="3136900" y="2533650"/>
          <p14:tracePt t="37666" x="3149600" y="2527300"/>
          <p14:tracePt t="37666" x="3187700" y="2520950"/>
          <p14:tracePt t="37683" x="3200400" y="2520950"/>
          <p14:tracePt t="37683" x="3219450" y="2514600"/>
          <p14:tracePt t="37700" x="3238500" y="2514600"/>
          <p14:tracePt t="37700" x="3251200" y="2514600"/>
          <p14:tracePt t="37717" x="3270250" y="2514600"/>
          <p14:tracePt t="37717" x="3295650" y="2514600"/>
          <p14:tracePt t="37733" x="3308350" y="2514600"/>
          <p14:tracePt t="37733" x="3321050" y="2514600"/>
          <p14:tracePt t="37750" x="3327400" y="2514600"/>
          <p14:tracePt t="37750" x="3333750" y="2514600"/>
          <p14:tracePt t="37767" x="3340100" y="2514600"/>
          <p14:tracePt t="37767" x="3346450" y="2514600"/>
          <p14:tracePt t="37782" x="3352800" y="2514600"/>
          <p14:tracePt t="37798" x="3359150" y="2514600"/>
          <p14:tracePt t="37818" x="3352800" y="2520950"/>
          <p14:tracePt t="37853" x="3346450" y="2520950"/>
          <p14:tracePt t="37877" x="3340100" y="2520950"/>
          <p14:tracePt t="37913" x="3333750" y="2520950"/>
          <p14:tracePt t="37928" x="3327400" y="2527300"/>
          <p14:tracePt t="37944" x="3321050" y="2527300"/>
          <p14:tracePt t="37960" x="3327400" y="2527300"/>
          <p14:tracePt t="38021" x="3333750" y="2527300"/>
          <p14:tracePt t="38033" x="3340100" y="2527300"/>
          <p14:tracePt t="38041" x="3346450" y="2527300"/>
          <p14:tracePt t="38049" x="3352800" y="2520950"/>
          <p14:tracePt t="38049" x="3359150" y="2520950"/>
          <p14:tracePt t="38068" x="3371850" y="2520950"/>
          <p14:tracePt t="38068" x="3378200" y="2520950"/>
          <p14:tracePt t="38084" x="3390900" y="2520950"/>
          <p14:tracePt t="38084" x="3416300" y="2520950"/>
          <p14:tracePt t="38101" x="3429000" y="2520950"/>
          <p14:tracePt t="38101" x="3441700" y="2520950"/>
          <p14:tracePt t="38118" x="3454400" y="2520950"/>
          <p14:tracePt t="38118" x="3467100" y="2520950"/>
          <p14:tracePt t="38134" x="3479800" y="2520950"/>
          <p14:tracePt t="38134" x="3492500" y="2520950"/>
          <p14:tracePt t="38134" x="3505200" y="2527300"/>
          <p14:tracePt t="38153" x="3524250" y="2527300"/>
          <p14:tracePt t="38166" x="3536950" y="2527300"/>
          <p14:tracePt t="38166" x="3562350" y="2527300"/>
          <p14:tracePt t="38186" x="3575050" y="2527300"/>
          <p14:tracePt t="38186" x="3587750" y="2527300"/>
          <p14:tracePt t="38201" x="3600450" y="2527300"/>
          <p14:tracePt t="38201" x="3613150" y="2527300"/>
          <p14:tracePt t="38218" x="3619500" y="2527300"/>
          <p14:tracePt t="38218" x="3625850" y="2527300"/>
          <p14:tracePt t="38234" x="3632200" y="2527300"/>
          <p14:tracePt t="38234" x="3638550" y="2527300"/>
          <p14:tracePt t="38234" x="3644900" y="2527300"/>
          <p14:tracePt t="38253" x="3657600" y="2527300"/>
          <p14:tracePt t="38269" x="3657600" y="2520950"/>
          <p14:tracePt t="38283" x="3663950" y="2520950"/>
          <p14:tracePt t="38304" x="3663950" y="2514600"/>
          <p14:tracePt t="38357" x="3657600" y="2514600"/>
          <p14:tracePt t="38372" x="3651250" y="2514600"/>
          <p14:tracePt t="38392" x="3644900" y="2508250"/>
          <p14:tracePt t="38425" x="3651250" y="2501900"/>
          <p14:tracePt t="38477" x="3657600" y="2508250"/>
          <p14:tracePt t="38501" x="3663950" y="2508250"/>
          <p14:tracePt t="38520" x="3670300" y="2508250"/>
          <p14:tracePt t="38537" x="3676650" y="2514600"/>
          <p14:tracePt t="38553" x="3683000" y="2514600"/>
          <p14:tracePt t="38569" x="3689350" y="2514600"/>
          <p14:tracePt t="38573" x="3695700" y="2514600"/>
          <p14:tracePt t="38584" x="3702050" y="2514600"/>
          <p14:tracePt t="38601" x="3708400" y="2514600"/>
          <p14:tracePt t="38601" x="3714750" y="2508250"/>
          <p14:tracePt t="38619" x="3721100" y="2508250"/>
          <p14:tracePt t="38619" x="3733800" y="2501900"/>
          <p14:tracePt t="38635" x="3740150" y="2501900"/>
          <p14:tracePt t="38635" x="3746500" y="2495550"/>
          <p14:tracePt t="38652" x="3752850" y="2495550"/>
          <p14:tracePt t="38652" x="3759200" y="2489200"/>
          <p14:tracePt t="38669" x="3765550" y="2482850"/>
          <p14:tracePt t="38684" x="3771900" y="2476500"/>
          <p14:tracePt t="38684" x="3771900" y="2470150"/>
          <p14:tracePt t="38703" x="3778250" y="2463800"/>
          <p14:tracePt t="38718" x="3778250" y="2451100"/>
          <p14:tracePt t="38734" x="3771900" y="2444750"/>
          <p14:tracePt t="38752" x="3765550" y="2438400"/>
          <p14:tracePt t="38768" x="3759200" y="2432050"/>
          <p14:tracePt t="38785" x="3752850" y="2425700"/>
          <p14:tracePt t="38801" x="3752850" y="2419350"/>
          <p14:tracePt t="38818" x="3746500" y="2406650"/>
          <p14:tracePt t="38818" x="3746500" y="2400300"/>
          <p14:tracePt t="38837" x="3740150" y="2400300"/>
          <p14:tracePt t="38853" x="3746500" y="2393950"/>
          <p14:tracePt t="38888" x="3752850" y="2400300"/>
          <p14:tracePt t="38912" x="3759200" y="2406650"/>
          <p14:tracePt t="38929" x="3765550" y="2413000"/>
          <p14:tracePt t="38940" x="3765550" y="2419350"/>
          <p14:tracePt t="38957" x="3771900" y="2425700"/>
          <p14:tracePt t="38968" x="3771900" y="2432050"/>
          <p14:tracePt t="38985" x="3778250" y="2438400"/>
          <p14:tracePt t="38985" x="3778250" y="2451100"/>
          <p14:tracePt t="39003" x="3784600" y="2457450"/>
          <p14:tracePt t="39019" x="3784600" y="2463800"/>
          <p14:tracePt t="39035" x="3790950" y="2470150"/>
          <p14:tracePt t="39052" x="3790950" y="2476500"/>
          <p14:tracePt t="39069" x="3790950" y="2482850"/>
          <p14:tracePt t="39086" x="3784600" y="2482850"/>
          <p14:tracePt t="39108" x="3778250" y="2482850"/>
          <p14:tracePt t="39128" x="3771900" y="2476500"/>
          <p14:tracePt t="39145" x="3765550" y="2476500"/>
          <p14:tracePt t="39160" x="3759200" y="2470150"/>
          <p14:tracePt t="39173" x="3752850" y="2470150"/>
          <p14:tracePt t="39189" x="3746500" y="2470150"/>
          <p14:tracePt t="39220" x="3740150" y="2470150"/>
          <p14:tracePt t="39233" x="3733800" y="2463800"/>
          <p14:tracePt t="39257" x="3740150" y="2463800"/>
          <p14:tracePt t="39325" x="3746500" y="2463800"/>
          <p14:tracePt t="39333" x="3752850" y="2463800"/>
          <p14:tracePt t="39341" x="3759200" y="2463800"/>
          <p14:tracePt t="39341" x="3771900" y="2463800"/>
          <p14:tracePt t="39354" x="3778250" y="2463800"/>
          <p14:tracePt t="39354" x="3790950" y="2457450"/>
          <p14:tracePt t="39372" x="3810000" y="2457450"/>
          <p14:tracePt t="39372" x="3829050" y="2457450"/>
          <p14:tracePt t="39388" x="3848100" y="2451100"/>
          <p14:tracePt t="39388" x="3873500" y="2451100"/>
          <p14:tracePt t="39405" x="3898900" y="2451100"/>
          <p14:tracePt t="39405" x="3956050" y="2444750"/>
          <p14:tracePt t="39421" x="3981450" y="2451100"/>
          <p14:tracePt t="39421" x="4019550" y="2451100"/>
          <p14:tracePt t="39438" x="4051300" y="2457450"/>
          <p14:tracePt t="39438" x="4089400" y="2463800"/>
          <p14:tracePt t="39454" x="4133850" y="2470150"/>
          <p14:tracePt t="39454" x="4171950" y="2482850"/>
          <p14:tracePt t="39454" x="4216400" y="2501900"/>
          <p14:tracePt t="39474" x="4260850" y="2514600"/>
          <p14:tracePt t="39487" x="4311650" y="2540000"/>
          <p14:tracePt t="39487" x="4400550" y="2597150"/>
          <p14:tracePt t="39505" x="4451350" y="2635250"/>
          <p14:tracePt t="39505" x="4502150" y="2673350"/>
          <p14:tracePt t="39522" x="4552950" y="2711450"/>
          <p14:tracePt t="39522" x="4603750" y="2755900"/>
          <p14:tracePt t="39538" x="4654550" y="2806700"/>
          <p14:tracePt t="39538" x="4711700" y="2851150"/>
          <p14:tracePt t="39538" x="4762500" y="2895600"/>
          <p14:tracePt t="39557" x="4819650" y="2946400"/>
          <p14:tracePt t="39570" x="4876800" y="2990850"/>
          <p14:tracePt t="39570" x="4984750" y="3098800"/>
          <p14:tracePt t="39590" x="5035550" y="3155950"/>
          <p14:tracePt t="39590" x="5092700" y="3213100"/>
          <p14:tracePt t="39605" x="5149850" y="3276600"/>
          <p14:tracePt t="39605" x="5207000" y="3340100"/>
          <p14:tracePt t="39622" x="5264150" y="3409950"/>
          <p14:tracePt t="39622" x="5321300" y="3479800"/>
          <p14:tracePt t="39638" x="5378450" y="3549650"/>
          <p14:tracePt t="39638" x="5492750" y="3683000"/>
          <p14:tracePt t="39655" x="5549900" y="3746500"/>
          <p14:tracePt t="39655" x="5607050" y="3810000"/>
          <p14:tracePt t="39672" x="5657850" y="3867150"/>
          <p14:tracePt t="39672" x="5708650" y="3924300"/>
          <p14:tracePt t="39689" x="5759450" y="3975100"/>
          <p14:tracePt t="39689" x="5810250" y="4025900"/>
          <p14:tracePt t="39706" x="5854700" y="4070350"/>
          <p14:tracePt t="39706" x="5943600" y="4159250"/>
          <p14:tracePt t="39723" x="5988050" y="4197350"/>
          <p14:tracePt t="39723" x="6026150" y="4235450"/>
          <p14:tracePt t="39739" x="6070600" y="4273550"/>
          <p14:tracePt t="39739" x="6102350" y="4305300"/>
          <p14:tracePt t="39756" x="6140450" y="4330700"/>
          <p14:tracePt t="39756" x="6197600" y="4387850"/>
          <p14:tracePt t="39773" x="6229350" y="4413250"/>
          <p14:tracePt t="39773" x="6254750" y="4432300"/>
          <p14:tracePt t="39789" x="6273800" y="4457700"/>
          <p14:tracePt t="39789" x="6292850" y="4483100"/>
          <p14:tracePt t="39806" x="6311900" y="4502150"/>
          <p14:tracePt t="39806" x="6330950" y="4527550"/>
          <p14:tracePt t="39823" x="6350000" y="4546600"/>
          <p14:tracePt t="39823" x="6362700" y="4565650"/>
          <p14:tracePt t="39823" x="6381750" y="4584700"/>
          <p14:tracePt t="39842" x="6394450" y="4597400"/>
          <p14:tracePt t="39855" x="6407150" y="4610100"/>
          <p14:tracePt t="39855" x="6426200" y="4635500"/>
          <p14:tracePt t="39873" x="6432550" y="4641850"/>
          <p14:tracePt t="39873" x="6432550" y="4648200"/>
          <p14:tracePt t="39890" x="6438900" y="4654550"/>
          <p14:tracePt t="39890" x="6445250" y="4660900"/>
          <p14:tracePt t="39906" x="6445250" y="4673600"/>
          <p14:tracePt t="39906" x="6445250" y="4679950"/>
          <p14:tracePt t="39923" x="6445250" y="4686300"/>
          <p14:tracePt t="39923" x="6438900" y="4692650"/>
          <p14:tracePt t="39923" x="6432550" y="4705350"/>
          <p14:tracePt t="39942" x="6426200" y="4711700"/>
          <p14:tracePt t="39942" x="6413500" y="4718050"/>
          <p14:tracePt t="39956" x="6400800" y="4718050"/>
          <p14:tracePt t="39956" x="6381750" y="4724400"/>
          <p14:tracePt t="39973" x="6362700" y="4724400"/>
          <p14:tracePt t="39973" x="6343650" y="4724400"/>
          <p14:tracePt t="39990" x="6318250" y="4724400"/>
          <p14:tracePt t="39990" x="6292850" y="4724400"/>
          <p14:tracePt t="40007" x="6261100" y="4718050"/>
          <p14:tracePt t="40007" x="6197600" y="4705350"/>
          <p14:tracePt t="40023" x="6165850" y="4692650"/>
          <p14:tracePt t="40023" x="6127750" y="4679950"/>
          <p14:tracePt t="40040" x="6089650" y="4667250"/>
          <p14:tracePt t="40040" x="6057900" y="4648200"/>
          <p14:tracePt t="40057" x="6019800" y="4635500"/>
          <p14:tracePt t="40057" x="5943600" y="4591050"/>
          <p14:tracePt t="40074" x="5905500" y="4565650"/>
          <p14:tracePt t="40074" x="5867400" y="4533900"/>
          <p14:tracePt t="40090" x="5835650" y="4502150"/>
          <p14:tracePt t="40090" x="5797550" y="4464050"/>
          <p14:tracePt t="40106" x="5765800" y="4425950"/>
          <p14:tracePt t="40106" x="5727700" y="4381500"/>
          <p14:tracePt t="40124" x="5695950" y="4330700"/>
          <p14:tracePt t="40124" x="5638800" y="4216400"/>
          <p14:tracePt t="40141" x="5607050" y="4159250"/>
          <p14:tracePt t="40141" x="5581650" y="4095750"/>
          <p14:tracePt t="40157" x="5556250" y="4032250"/>
          <p14:tracePt t="40157" x="5530850" y="3962400"/>
          <p14:tracePt t="40174" x="5505450" y="3898900"/>
          <p14:tracePt t="40174" x="5486400" y="3829050"/>
          <p14:tracePt t="40191" x="5473700" y="3759200"/>
          <p14:tracePt t="40191" x="5454650" y="3689350"/>
          <p14:tracePt t="40191" x="5448300" y="3619500"/>
          <p14:tracePt t="40209" x="5441950" y="3543300"/>
          <p14:tracePt t="40222" x="5441950" y="3473450"/>
          <p14:tracePt t="40222" x="5454650" y="3327400"/>
          <p14:tracePt t="40241" x="5467350" y="3257550"/>
          <p14:tracePt t="40241" x="5480050" y="3187700"/>
          <p14:tracePt t="40258" x="5499100" y="3124200"/>
          <p14:tracePt t="40258" x="5524500" y="3060700"/>
          <p14:tracePt t="40274" x="5543550" y="3003550"/>
          <p14:tracePt t="40274" x="5568950" y="2946400"/>
          <p14:tracePt t="40291" x="5600700" y="2895600"/>
          <p14:tracePt t="40291" x="5626100" y="2851150"/>
          <p14:tracePt t="40291" x="5657850" y="2813050"/>
          <p14:tracePt t="40310" x="5689600" y="2768600"/>
          <p14:tracePt t="40310" x="5727700" y="2736850"/>
          <p14:tracePt t="40325" x="5765800" y="2698750"/>
          <p14:tracePt t="40325" x="5810250" y="2673350"/>
          <p14:tracePt t="40341" x="5854700" y="2641600"/>
          <p14:tracePt t="40341" x="5899150" y="2616200"/>
          <p14:tracePt t="40357" x="5949950" y="2590800"/>
          <p14:tracePt t="40357" x="6057900" y="2546350"/>
          <p14:tracePt t="40375" x="6115050" y="2533650"/>
          <p14:tracePt t="40375" x="6165850" y="2520950"/>
          <p14:tracePt t="40391" x="6223000" y="2508250"/>
          <p14:tracePt t="40391" x="6273800" y="2501900"/>
          <p14:tracePt t="40408" x="6330950" y="2501900"/>
          <p14:tracePt t="40408" x="6388100" y="2501900"/>
          <p14:tracePt t="40424" x="6445250" y="2508250"/>
          <p14:tracePt t="40424" x="6559550" y="2533650"/>
          <p14:tracePt t="40441" x="6616700" y="2559050"/>
          <p14:tracePt t="40441" x="6673850" y="2584450"/>
          <p14:tracePt t="40458" x="6731000" y="2616200"/>
          <p14:tracePt t="40458" x="6788150" y="2647950"/>
          <p14:tracePt t="40475" x="6838950" y="2686050"/>
          <p14:tracePt t="40475" x="6896100" y="2730500"/>
          <p14:tracePt t="40475" x="6953250" y="2774950"/>
          <p14:tracePt t="40494" x="7004050" y="2825750"/>
          <p14:tracePt t="40507" x="7061200" y="2876550"/>
          <p14:tracePt t="40507" x="7162800" y="2984500"/>
          <p14:tracePt t="40526" x="7213600" y="3048000"/>
          <p14:tracePt t="40526" x="7264400" y="3105150"/>
          <p14:tracePt t="40542" x="7315200" y="3175000"/>
          <p14:tracePt t="40542" x="7359650" y="3238500"/>
          <p14:tracePt t="40558" x="7404100" y="3308350"/>
          <p14:tracePt t="40558" x="7454900" y="3378200"/>
          <p14:tracePt t="40558" x="7493000" y="3454400"/>
          <p14:tracePt t="40578" x="7537450" y="3530600"/>
          <p14:tracePt t="40590" x="7575550" y="3606800"/>
          <p14:tracePt t="40590" x="7632700" y="3752850"/>
          <p14:tracePt t="40609" x="7664450" y="3829050"/>
          <p14:tracePt t="40609" x="7683500" y="3898900"/>
          <p14:tracePt t="40625" x="7702550" y="3968750"/>
          <p14:tracePt t="40625" x="7721600" y="4038600"/>
          <p14:tracePt t="40642" x="7727950" y="4095750"/>
          <p14:tracePt t="40642" x="7734300" y="4159250"/>
          <p14:tracePt t="40659" x="7740650" y="4216400"/>
          <p14:tracePt t="40659" x="7727950" y="4330700"/>
          <p14:tracePt t="40675" x="7721600" y="4381500"/>
          <p14:tracePt t="40675" x="7702550" y="4432300"/>
          <p14:tracePt t="40692" x="7689850" y="4483100"/>
          <p14:tracePt t="40692" x="7664450" y="4533900"/>
          <p14:tracePt t="40709" x="7639050" y="4578350"/>
          <p14:tracePt t="40709" x="7613650" y="4616450"/>
          <p14:tracePt t="40726" x="7575550" y="4660900"/>
          <p14:tracePt t="40726" x="7499350" y="4730750"/>
          <p14:tracePt t="40742" x="7454900" y="4768850"/>
          <p14:tracePt t="40742" x="7410450" y="4800600"/>
          <p14:tracePt t="40759" x="7359650" y="4832350"/>
          <p14:tracePt t="40759" x="7302500" y="4864100"/>
          <p14:tracePt t="40776" x="7245350" y="4889500"/>
          <p14:tracePt t="40776" x="7124700" y="4946650"/>
          <p14:tracePt t="40793" x="7067550" y="4978400"/>
          <p14:tracePt t="40793" x="7010400" y="4997450"/>
          <p14:tracePt t="40810" x="6953250" y="5022850"/>
          <p14:tracePt t="40810" x="6896100" y="5041900"/>
          <p14:tracePt t="40826" x="6838950" y="5054600"/>
          <p14:tracePt t="40826" x="6788150" y="5067300"/>
          <p14:tracePt t="40842" x="6743700" y="5080000"/>
          <p14:tracePt t="40842" x="6699250" y="5086350"/>
          <p14:tracePt t="40842" x="6654800" y="5092700"/>
          <p14:tracePt t="40862" x="6616700" y="5099050"/>
          <p14:tracePt t="40875" x="6578600" y="5099050"/>
          <p14:tracePt t="40875" x="6508750" y="5099050"/>
          <p14:tracePt t="40893" x="6477000" y="5099050"/>
          <p14:tracePt t="40893" x="6451600" y="5099050"/>
          <p14:tracePt t="40910" x="6426200" y="5092700"/>
          <p14:tracePt t="40910" x="6407150" y="5092700"/>
          <p14:tracePt t="40927" x="6388100" y="5086350"/>
          <p14:tracePt t="40927" x="6375400" y="5080000"/>
          <p14:tracePt t="40927" x="6362700" y="5080000"/>
          <p14:tracePt t="40945" x="6350000" y="5073650"/>
          <p14:tracePt t="40958" x="6343650" y="5067300"/>
          <p14:tracePt t="40958" x="6330950" y="5060950"/>
          <p14:tracePt t="40977" x="6324600" y="5060950"/>
          <p14:tracePt t="40992" x="6330950" y="5060950"/>
          <p14:tracePt t="41033" x="6337300" y="5067300"/>
          <p14:tracePt t="41048" x="6343650" y="5067300"/>
          <p14:tracePt t="41064" x="6350000" y="5067300"/>
          <p14:tracePt t="41081" x="6356350" y="5067300"/>
          <p14:tracePt t="41093" x="6362700" y="5060950"/>
          <p14:tracePt t="41108" x="6362700" y="5054600"/>
          <p14:tracePt t="41124" x="6369050" y="5048250"/>
          <p14:tracePt t="41140" x="6369050" y="5035550"/>
          <p14:tracePt t="41153" x="6362700" y="5029200"/>
          <p14:tracePt t="41169" x="6356350" y="5022850"/>
          <p14:tracePt t="41208" x="6350000" y="5029200"/>
          <p14:tracePt t="41236" x="6350000" y="5035550"/>
          <p14:tracePt t="41261" x="6356350" y="5041900"/>
          <p14:tracePt t="41297" x="6356350" y="5048250"/>
          <p14:tracePt t="41320" x="6362700" y="5054600"/>
          <p14:tracePt t="41348" x="6369050" y="5054600"/>
          <p14:tracePt t="41400" x="6369050" y="5060950"/>
          <p14:tracePt t="41492" x="6375400" y="5060950"/>
          <p14:tracePt t="41528" x="6381750" y="5067300"/>
          <p14:tracePt t="41569" x="6381750" y="5073650"/>
          <p14:tracePt t="41604" x="6388100" y="5073650"/>
          <p14:tracePt t="41632" x="6388100" y="5080000"/>
          <p14:tracePt t="41664" x="6388100" y="5086350"/>
          <p14:tracePt t="41700" x="6388100" y="5092700"/>
          <p14:tracePt t="41752" x="6394450" y="5092700"/>
          <p14:tracePt t="41813" x="6394450" y="5099050"/>
          <p14:tracePt t="41897" x="6400800" y="5099050"/>
          <p14:tracePt t="41929" x="6407150" y="5099050"/>
          <p14:tracePt t="41981" x="6413500" y="5099050"/>
          <p14:tracePt t="42144" x="6413500" y="5105400"/>
          <p14:tracePt t="42300" x="6413500" y="5111750"/>
          <p14:tracePt t="42340" x="6407150" y="5118100"/>
          <p14:tracePt t="42421" x="6400800" y="5124450"/>
          <p14:tracePt t="42504" x="6394450" y="5124450"/>
          <p14:tracePt t="42840" x="6400800" y="5124450"/>
          <p14:tracePt t="42933" x="6394450" y="5130800"/>
          <p14:tracePt t="43148" x="6388100" y="5130800"/>
          <p14:tracePt t="43328" x="6394450" y="5130800"/>
          <p14:tracePt t="43500" x="6388100" y="5130800"/>
          <p14:tracePt t="44013" x="6381750" y="5137150"/>
          <p14:tracePt t="44117" x="6375400" y="5137150"/>
          <p14:tracePt t="44325" x="6375400" y="5143500"/>
          <p14:tracePt t="44468" x="6369050" y="5143500"/>
          <p14:tracePt t="44512" x="6375400" y="5143500"/>
          <p14:tracePt t="44760" x="6375400" y="5137150"/>
          <p14:tracePt t="44801" x="6381750" y="5130800"/>
          <p14:tracePt t="44844" x="6375400" y="5137150"/>
          <p14:tracePt t="45017" x="6375400" y="5143500"/>
          <p14:tracePt t="45189" x="6369050" y="5137150"/>
          <p14:tracePt t="45340" x="6362700" y="5137150"/>
          <p14:tracePt t="45384" x="6356350" y="5130800"/>
          <p14:tracePt t="45412" x="6350000" y="5130800"/>
          <p14:tracePt t="45437" x="6343650" y="5130800"/>
          <p14:tracePt t="45461" x="6337300" y="5130800"/>
          <p14:tracePt t="45520" x="6343650" y="5124450"/>
          <p14:tracePt t="45601" x="6343650" y="5130800"/>
          <p14:tracePt t="45633" x="6350000" y="5130800"/>
          <p14:tracePt t="45669" x="6356350" y="5137150"/>
          <p14:tracePt t="45865" x="6356350" y="5143500"/>
          <p14:tracePt t="45893" x="6350000" y="5149850"/>
          <p14:tracePt t="45940" x="6350000" y="5156200"/>
          <p14:tracePt t="45960" x="6343650" y="5162550"/>
          <p14:tracePt t="45985" x="6337300" y="5162550"/>
          <p14:tracePt t="46012" x="6343650" y="5162550"/>
          <p14:tracePt t="46052" x="6350000" y="5156200"/>
          <p14:tracePt t="46064" x="6356350" y="5156200"/>
          <p14:tracePt t="46080" x="6362700" y="5156200"/>
          <p14:tracePt t="46096" x="6369050" y="5156200"/>
          <p14:tracePt t="46113" x="6375400" y="5156200"/>
          <p14:tracePt t="46125" x="6381750" y="5156200"/>
          <p14:tracePt t="46142" x="6388100" y="5162550"/>
          <p14:tracePt t="46165" x="6388100" y="5168900"/>
          <p14:tracePt t="46193" x="6381750" y="5168900"/>
          <p14:tracePt t="46245" x="6381750" y="5162550"/>
          <p14:tracePt t="46300" x="6388100" y="5162550"/>
          <p14:tracePt t="46365" x="6394450" y="5162550"/>
          <p14:tracePt t="46465" x="6400800" y="5162550"/>
          <p14:tracePt t="46492" x="6407150" y="5162550"/>
          <p14:tracePt t="46508" x="6413500" y="5168900"/>
          <p14:tracePt t="46524" x="6419850" y="5168900"/>
          <p14:tracePt t="46541" x="6426200" y="5168900"/>
          <p14:tracePt t="46553" x="6432550" y="5168900"/>
          <p14:tracePt t="46568" x="6438900" y="5175250"/>
          <p14:tracePt t="46584" x="6445250" y="5175250"/>
          <p14:tracePt t="46605" x="6445250" y="5181600"/>
          <p14:tracePt t="46645" x="6438900" y="5181600"/>
          <p14:tracePt t="46664" x="6432550" y="5181600"/>
          <p14:tracePt t="46680" x="6426200" y="5187950"/>
          <p14:tracePt t="46696" x="6419850" y="5187950"/>
          <p14:tracePt t="46705" x="6413500" y="5187950"/>
          <p14:tracePt t="46721" x="6400800" y="5187950"/>
          <p14:tracePt t="46732" x="6394450" y="5194300"/>
          <p14:tracePt t="46748" x="6388100" y="5200650"/>
          <p14:tracePt t="46792" x="6394450" y="5207000"/>
          <p14:tracePt t="46817" x="6394450" y="5213350"/>
          <p14:tracePt t="46841" x="6400800" y="5213350"/>
          <p14:tracePt t="46860" x="6400800" y="5219700"/>
          <p14:tracePt t="46885" x="6394450" y="5226050"/>
          <p14:tracePt t="46904" x="6388100" y="5232400"/>
          <p14:tracePt t="46936" x="6381750" y="5232400"/>
          <p14:tracePt t="46981" x="6375400" y="5232400"/>
          <p14:tracePt t="47012" x="6369050" y="5226050"/>
          <p14:tracePt t="47057" x="6375400" y="5226050"/>
          <p14:tracePt t="47140" x="6381750" y="5232400"/>
          <p14:tracePt t="47184" x="6388100" y="5238750"/>
          <p14:tracePt t="47236" x="6388100" y="5245100"/>
          <p14:tracePt t="47252" x="6394450" y="5251450"/>
          <p14:tracePt t="47264" x="6394450" y="5257800"/>
          <p14:tracePt t="47280" x="6400800" y="5264150"/>
          <p14:tracePt t="47304" x="6407150" y="5270500"/>
          <p14:tracePt t="47384" x="6407150" y="5276850"/>
          <p14:tracePt t="47417" x="6413500" y="5283200"/>
          <p14:tracePt t="47444" x="6407150" y="5276850"/>
          <p14:tracePt t="47692" x="6413500" y="5283200"/>
          <p14:tracePt t="47920" x="6413500" y="5289550"/>
          <p14:tracePt t="48017" x="6407150" y="5289550"/>
          <p14:tracePt t="48152" x="6400800" y="5289550"/>
          <p14:tracePt t="48344" x="6394450" y="5289550"/>
          <p14:tracePt t="48669" x="6388100" y="5295900"/>
          <p14:tracePt t="48788" x="6381750" y="5295900"/>
          <p14:tracePt t="49020" x="6375400" y="5295900"/>
          <p14:tracePt t="49064" x="6369050" y="5295900"/>
          <p14:tracePt t="49112" x="6369050" y="5302250"/>
          <p14:tracePt t="49140" x="6369050" y="5308600"/>
          <p14:tracePt t="49164" x="6375400" y="5314950"/>
          <p14:tracePt t="49188" x="6375400" y="5321300"/>
          <p14:tracePt t="49200" x="6381750" y="5321300"/>
          <p14:tracePt t="49217" x="6381750" y="5327650"/>
          <p14:tracePt t="49233" x="6381750" y="5334000"/>
          <p14:tracePt t="49244" x="6388100" y="5340350"/>
          <p14:tracePt t="49268" x="6388100" y="5346700"/>
          <p14:tracePt t="49293" x="6394450" y="5353050"/>
          <p14:tracePt t="49312" x="6400800" y="5353050"/>
          <p14:tracePt t="49336" x="6407150" y="5359400"/>
          <p14:tracePt t="49352" x="6413500" y="5359400"/>
          <p14:tracePt t="49365" x="6426200" y="5365750"/>
          <p14:tracePt t="49380" x="6426200" y="5372100"/>
          <p14:tracePt t="49389" x="6432550" y="5378450"/>
          <p14:tracePt t="49402" x="6438900" y="5378450"/>
          <p14:tracePt t="49402" x="6451600" y="5391150"/>
          <p14:tracePt t="49422" x="6457950" y="5397500"/>
          <p14:tracePt t="49422" x="6464300" y="5410200"/>
          <p14:tracePt t="49437" x="6470650" y="5416550"/>
          <p14:tracePt t="49437" x="6483350" y="5422900"/>
          <p14:tracePt t="49454" x="6489700" y="5429250"/>
          <p14:tracePt t="49454" x="6496050" y="5441950"/>
          <p14:tracePt t="49471" x="6502400" y="5448300"/>
          <p14:tracePt t="49471" x="6515100" y="5473700"/>
          <p14:tracePt t="49487" x="6515100" y="5480050"/>
          <p14:tracePt t="49487" x="6521450" y="5492750"/>
          <p14:tracePt t="49504" x="6527800" y="5505450"/>
          <p14:tracePt t="49504" x="6527800" y="5518150"/>
          <p14:tracePt t="49520" x="6534150" y="5530850"/>
          <p14:tracePt t="49520" x="6540500" y="5543550"/>
          <p14:tracePt t="49538" x="6540500" y="5556250"/>
          <p14:tracePt t="49538" x="6546850" y="5575300"/>
          <p14:tracePt t="49554" x="6553200" y="5588000"/>
          <p14:tracePt t="49554" x="6553200" y="5600700"/>
          <p14:tracePt t="49571" x="6559550" y="5607050"/>
          <p14:tracePt t="49571" x="6559550" y="5619750"/>
          <p14:tracePt t="49588" x="6565900" y="5626100"/>
          <p14:tracePt t="49588" x="6572250" y="5638800"/>
          <p14:tracePt t="49605" x="6572250" y="5645150"/>
          <p14:tracePt t="49605" x="6578600" y="5651500"/>
          <p14:tracePt t="49622" x="6578600" y="5657850"/>
          <p14:tracePt t="49622" x="6584950" y="5664200"/>
          <p14:tracePt t="49638" x="6584950" y="5670550"/>
          <p14:tracePt t="49653" x="6591300" y="5683250"/>
          <p14:tracePt t="49670" x="6597650" y="5689600"/>
          <p14:tracePt t="49686" x="6604000" y="5695950"/>
          <p14:tracePt t="49705" x="6597650" y="5689600"/>
          <p14:tracePt t="49748" x="6591300" y="5683250"/>
          <p14:tracePt t="49772" x="6584950" y="5676900"/>
          <p14:tracePt t="49792" x="6578600" y="5670550"/>
          <p14:tracePt t="49825" x="6572250" y="5670550"/>
          <p14:tracePt t="49892" x="6572250" y="5664200"/>
          <p14:tracePt t="49945" x="6565900" y="5664200"/>
          <p14:tracePt t="50065" x="6559550" y="5657850"/>
          <p14:tracePt t="50144" x="6553200" y="5664200"/>
          <p14:tracePt t="50385" x="6553200" y="5670550"/>
          <p14:tracePt t="50408" x="6559550" y="5676900"/>
          <p14:tracePt t="50424" x="6559550" y="5689600"/>
          <p14:tracePt t="50440" x="6559550" y="5695950"/>
          <p14:tracePt t="50445" x="6559550" y="5702300"/>
          <p14:tracePt t="50456" x="6565900" y="5708650"/>
          <p14:tracePt t="50456" x="6565900" y="5715000"/>
          <p14:tracePt t="50473" x="6565900" y="5721350"/>
          <p14:tracePt t="50473" x="6565900" y="5727700"/>
          <p14:tracePt t="50491" x="6565900" y="5734050"/>
          <p14:tracePt t="50491" x="6572250" y="5746750"/>
          <p14:tracePt t="50507" x="6578600" y="5753100"/>
          <p14:tracePt t="50523" x="6578600" y="5759450"/>
          <p14:tracePt t="50539" x="6584950" y="5765800"/>
          <p14:tracePt t="50556" x="6584950" y="5772150"/>
          <p14:tracePt t="50575" x="6584950" y="5765800"/>
          <p14:tracePt t="50744" x="6584950" y="5759450"/>
          <p14:tracePt t="50853" x="6578600" y="5759450"/>
          <p14:tracePt t="50933" x="6578600" y="5753100"/>
          <p14:tracePt t="50965" x="6572250" y="5753100"/>
          <p14:tracePt t="51025" x="6565900" y="5753100"/>
          <p14:tracePt t="51068" x="6565900" y="5759450"/>
          <p14:tracePt t="51105" x="6565900" y="5765800"/>
          <p14:tracePt t="51152" x="6565900" y="5772150"/>
          <p14:tracePt t="51165" x="6565900" y="5778500"/>
          <p14:tracePt t="51180" x="6565900" y="5784850"/>
          <p14:tracePt t="51196" x="6572250" y="5791200"/>
          <p14:tracePt t="51213" x="6572250" y="5797550"/>
          <p14:tracePt t="51232" x="6578600" y="5803900"/>
          <p14:tracePt t="51264" x="6584950" y="5810250"/>
          <p14:tracePt t="51309" x="6591300" y="5816600"/>
          <p14:tracePt t="51340" x="6597650" y="5822950"/>
          <p14:tracePt t="51353" x="6597650" y="5829300"/>
          <p14:tracePt t="51369" x="6604000" y="5835650"/>
          <p14:tracePt t="51384" x="6604000" y="5842000"/>
          <p14:tracePt t="51400" x="6610350" y="5854700"/>
          <p14:tracePt t="51413" x="6610350" y="5861050"/>
          <p14:tracePt t="51425" x="6616700" y="5861050"/>
          <p14:tracePt t="51442" x="6616700" y="5873750"/>
          <p14:tracePt t="51442" x="6623050" y="5880100"/>
          <p14:tracePt t="51461" x="6629400" y="5886450"/>
          <p14:tracePt t="51476" x="6635750" y="5892800"/>
          <p14:tracePt t="51492" x="6635750" y="5899150"/>
          <p14:tracePt t="51509" x="6642100" y="5905500"/>
          <p14:tracePt t="51557" x="6642100" y="5911850"/>
          <p14:tracePt t="51581" x="6642100" y="5918200"/>
          <p14:tracePt t="51600" x="6642100" y="5924550"/>
          <p14:tracePt t="51617" x="6648450" y="5924550"/>
          <p14:tracePt t="51632" x="6648450" y="5930900"/>
          <p14:tracePt t="51644" x="6654800" y="5937250"/>
          <p14:tracePt t="51661" x="6661150" y="5943600"/>
          <p14:tracePt t="51676" x="6661150" y="5949950"/>
          <p14:tracePt t="51692" x="6667500" y="5956300"/>
          <p14:tracePt t="51713" x="6673850" y="5962650"/>
          <p14:tracePt t="51737" x="6680200" y="5962650"/>
          <p14:tracePt t="51761" x="6680200" y="5969000"/>
          <p14:tracePt t="51789" x="6686550" y="5975350"/>
          <p14:tracePt t="51832" x="6692900" y="5975350"/>
          <p14:tracePt t="51864" x="6699250" y="5975350"/>
          <p14:tracePt t="51908" x="6705600" y="5969000"/>
          <p14:tracePt t="51932" x="6711950" y="5969000"/>
          <p14:tracePt t="51952" x="6718300" y="5969000"/>
          <p14:tracePt t="51976" x="6724650" y="5962650"/>
          <p14:tracePt t="52020" x="6724650" y="5956300"/>
          <p14:tracePt t="52060" x="6718300" y="5956300"/>
          <p14:tracePt t="52124" x="6711950" y="5956300"/>
          <p14:tracePt t="52149" x="6705600" y="5949950"/>
          <p14:tracePt t="52173" x="6699250" y="5949950"/>
          <p14:tracePt t="52193" x="6692900" y="5949950"/>
          <p14:tracePt t="52216" x="6686550" y="5943600"/>
          <p14:tracePt t="52240" x="6686550" y="5937250"/>
          <p14:tracePt t="52260" x="6680200" y="5937250"/>
          <p14:tracePt t="52293" x="6673850" y="5930900"/>
          <p14:tracePt t="52321" x="6667500" y="5930900"/>
          <p14:tracePt t="52344" x="6661150" y="5930900"/>
          <p14:tracePt t="52389" x="6654800" y="5930900"/>
          <p14:tracePt t="52425" x="6648450" y="5930900"/>
          <p14:tracePt t="52456" x="6642100" y="5930900"/>
          <p14:tracePt t="52481" x="6635750" y="5930900"/>
          <p14:tracePt t="52508" x="6629400" y="5930900"/>
          <p14:tracePt t="52524" x="6623050" y="5930900"/>
          <p14:tracePt t="52541" x="6610350" y="5930900"/>
          <p14:tracePt t="52552" x="6604000" y="5930900"/>
          <p14:tracePt t="52569" x="6597650" y="5937250"/>
          <p14:tracePt t="52585" x="6584950" y="5937250"/>
          <p14:tracePt t="52601" x="6578600" y="5930900"/>
          <p14:tracePt t="52613" x="6572250" y="5930900"/>
          <p14:tracePt t="52629" x="6565900" y="5924550"/>
          <p14:tracePt t="52646" x="6559550" y="5924550"/>
          <p14:tracePt t="52665" x="6553200" y="5918200"/>
          <p14:tracePt t="52748" x="6559550" y="5918200"/>
          <p14:tracePt t="52884" x="6559550" y="5924550"/>
          <p14:tracePt t="53288" x="6565900" y="5924550"/>
          <p14:tracePt t="53349" x="6565900" y="5918200"/>
          <p14:tracePt t="53452" x="6572250" y="5918200"/>
          <p14:tracePt t="53672" x="6578600" y="5918200"/>
          <p14:tracePt t="53724" x="6578600" y="5911850"/>
          <p14:tracePt t="53861" x="6578600" y="5918200"/>
          <p14:tracePt t="54032" x="6572250" y="5924550"/>
          <p14:tracePt t="54413" x="6572250" y="5930900"/>
          <p14:tracePt t="54564" x="6565900" y="5930900"/>
          <p14:tracePt t="54632" x="6559550" y="5937250"/>
          <p14:tracePt t="54729" x="6553200" y="5937250"/>
          <p14:tracePt t="54900" x="6546850" y="5937250"/>
          <p14:tracePt t="54940" x="6540500" y="5943600"/>
          <p14:tracePt t="55404" x="6534150" y="5937250"/>
          <p14:tracePt t="55441" x="6534150" y="5930900"/>
          <p14:tracePt t="55545" x="6540500" y="5937250"/>
          <p14:tracePt t="55672" x="6534150" y="5937250"/>
          <p14:tracePt t="55961" x="6540500" y="5943600"/>
          <p14:tracePt t="56364" x="6540500" y="5937250"/>
          <p14:tracePt t="56612" x="6546850" y="5930900"/>
          <p14:tracePt t="56724" x="6546850" y="5924550"/>
          <p14:tracePt t="56769" x="6553200" y="5918200"/>
          <p14:tracePt t="56820" x="6553200" y="5911850"/>
          <p14:tracePt t="56845" x="6559550" y="5905500"/>
          <p14:tracePt t="56872" x="6565900" y="5905500"/>
          <p14:tracePt t="56897" x="6572250" y="5899150"/>
          <p14:tracePt t="56920" x="6578600" y="5899150"/>
          <p14:tracePt t="56948" x="6578600" y="5905500"/>
          <p14:tracePt t="57016" x="6578600" y="5911850"/>
          <p14:tracePt t="57040" x="6572250" y="5911850"/>
          <p14:tracePt t="57104" x="6572250" y="5918200"/>
          <p14:tracePt t="57152" x="6565900" y="5924550"/>
          <p14:tracePt t="57180" x="6559550" y="5924550"/>
          <p14:tracePt t="57204" x="6553200" y="5924550"/>
          <p14:tracePt t="57221" x="6546850" y="5924550"/>
          <p14:tracePt t="57232" x="6540500" y="5918200"/>
          <p14:tracePt t="57273" x="6540500" y="5911850"/>
          <p14:tracePt t="57300" x="6534150" y="5911850"/>
          <p14:tracePt t="57368" x="6527800" y="5911850"/>
          <p14:tracePt t="57400" x="6527800" y="5918200"/>
          <p14:tracePt t="57436" x="6527800" y="5911850"/>
          <p14:tracePt t="57504" x="6534150" y="5905500"/>
          <p14:tracePt t="57532" x="6534150" y="5899150"/>
          <p14:tracePt t="57556" x="6540500" y="5892800"/>
          <p14:tracePt t="57581" x="6540500" y="5886450"/>
          <p14:tracePt t="57600" x="6546850" y="5880100"/>
          <p14:tracePt t="57632" x="6546850" y="5873750"/>
          <p14:tracePt t="57684" x="6553200" y="5873750"/>
          <p14:tracePt t="57744" x="6553200" y="5867400"/>
          <p14:tracePt t="57781" x="6553200" y="5873750"/>
          <p14:tracePt t="57856" x="6546850" y="5873750"/>
          <p14:tracePt t="57880" x="6540500" y="5880100"/>
          <p14:tracePt t="57908" x="6534150" y="5886450"/>
          <p14:tracePt t="57941" x="6534150" y="5892800"/>
          <p14:tracePt t="57969" x="6527800" y="5899150"/>
          <p14:tracePt t="58001" x="6521450" y="5899150"/>
          <p14:tracePt t="58028" x="6515100" y="5899150"/>
          <p14:tracePt t="58065" x="6521450" y="5899150"/>
          <p14:tracePt t="58184" x="6527800" y="5899150"/>
          <p14:tracePt t="58209" x="6527800" y="5892800"/>
          <p14:tracePt t="58232" x="6534150" y="5886450"/>
          <p14:tracePt t="58245" x="6540500" y="5880100"/>
          <p14:tracePt t="58277" x="6546850" y="5873750"/>
          <p14:tracePt t="58301" x="6553200" y="5867400"/>
          <p14:tracePt t="58320" x="6553200" y="5873750"/>
          <p14:tracePt t="58345" x="6559550" y="5873750"/>
          <p14:tracePt t="58372" x="6553200" y="5880100"/>
          <p14:tracePt t="58413" x="6553200" y="5886450"/>
          <p14:tracePt t="58433" x="6553200" y="5892800"/>
          <p14:tracePt t="58457" x="6553200" y="5899150"/>
          <p14:tracePt t="58480" x="6559550" y="5905500"/>
          <p14:tracePt t="58517" x="6565900" y="5905500"/>
          <p14:tracePt t="58533" x="6565900" y="5911850"/>
          <p14:tracePt t="58544" x="6572250" y="5918200"/>
          <p14:tracePt t="58560" x="6578600" y="5930900"/>
          <p14:tracePt t="58577" x="6584950" y="5937250"/>
          <p14:tracePt t="58612" x="6591300" y="5943600"/>
          <p14:tracePt t="58628" x="6597650" y="5949950"/>
          <p14:tracePt t="58653" x="6604000" y="5956300"/>
          <p14:tracePt t="58673" x="6597650" y="5962650"/>
          <p14:tracePt t="58712" x="6591300" y="5962650"/>
          <p14:tracePt t="58732" x="6591300" y="5969000"/>
          <p14:tracePt t="58748" x="6584950" y="5975350"/>
          <p14:tracePt t="58772" x="6578600" y="5981700"/>
          <p14:tracePt t="58792" x="6572250" y="5981700"/>
          <p14:tracePt t="58816" x="6572250" y="5988050"/>
          <p14:tracePt t="58832" x="6565900" y="5994400"/>
          <p14:tracePt t="58844" x="6559550" y="6000750"/>
          <p14:tracePt t="58860" x="6553200" y="6007100"/>
          <p14:tracePt t="58876" x="6546850" y="6013450"/>
          <p14:tracePt t="58893" x="6540500" y="6026150"/>
          <p14:tracePt t="58904" x="6527800" y="6032500"/>
          <p14:tracePt t="58921" x="6527800" y="6038850"/>
          <p14:tracePt t="58933" x="6515100" y="6045200"/>
          <p14:tracePt t="58950" x="6508750" y="6057900"/>
          <p14:tracePt t="58967" x="6496050" y="6064250"/>
          <p14:tracePt t="58983" x="6489700" y="6070600"/>
          <p14:tracePt t="59000" x="6483350" y="6076950"/>
          <p14:tracePt t="59017" x="6477000" y="6076950"/>
          <p14:tracePt t="59034" x="6470650" y="6083300"/>
          <p14:tracePt t="59050" x="6464300" y="6089650"/>
          <p14:tracePt t="59067" x="6464300" y="6096000"/>
          <p14:tracePt t="59067" x="6457950" y="6096000"/>
          <p14:tracePt t="59086" x="6451600" y="6102350"/>
          <p14:tracePt t="59101" x="6445250" y="6108700"/>
          <p14:tracePt t="59124" x="6451600" y="6102350"/>
          <p14:tracePt t="59244" x="6445250" y="6102350"/>
          <p14:tracePt t="59296" x="6438900" y="6102350"/>
          <p14:tracePt t="59312" x="6432550" y="6096000"/>
          <p14:tracePt t="59324" x="6426200" y="6096000"/>
          <p14:tracePt t="59334" x="6419850" y="6096000"/>
          <p14:tracePt t="59334" x="6413500" y="6089650"/>
          <p14:tracePt t="59352" x="6407150" y="6089650"/>
          <p14:tracePt t="59352" x="6407150" y="6083300"/>
          <p14:tracePt t="59369" x="6400800" y="6076950"/>
          <p14:tracePt t="59369" x="6388100" y="6057900"/>
          <p14:tracePt t="59386" x="6388100" y="6045200"/>
          <p14:tracePt t="59386" x="6381750" y="6032500"/>
          <p14:tracePt t="59403" x="6375400" y="6019800"/>
          <p14:tracePt t="59403" x="6375400" y="6007100"/>
          <p14:tracePt t="59419" x="6369050" y="5994400"/>
          <p14:tracePt t="59419" x="6369050" y="5975350"/>
          <p14:tracePt t="59436" x="6369050" y="5962650"/>
          <p14:tracePt t="59436" x="6375400" y="5930900"/>
          <p14:tracePt t="59453" x="6381750" y="5918200"/>
          <p14:tracePt t="59453" x="6388100" y="5899150"/>
          <p14:tracePt t="59470" x="6400800" y="5886450"/>
          <p14:tracePt t="59470" x="6413500" y="5873750"/>
          <p14:tracePt t="59487" x="6432550" y="5854700"/>
          <p14:tracePt t="59487" x="6451600" y="5842000"/>
          <p14:tracePt t="59487" x="6477000" y="5829300"/>
          <p14:tracePt t="59505" x="6496050" y="5816600"/>
          <p14:tracePt t="59518" x="6521450" y="5803900"/>
          <p14:tracePt t="59518" x="6578600" y="5784850"/>
          <p14:tracePt t="59537" x="6604000" y="5778500"/>
          <p14:tracePt t="59537" x="6635750" y="5772150"/>
          <p14:tracePt t="59553" x="6667500" y="5765800"/>
          <p14:tracePt t="59553" x="6699250" y="5759450"/>
          <p14:tracePt t="59570" x="6731000" y="5759450"/>
          <p14:tracePt t="59570" x="6762750" y="5759450"/>
          <p14:tracePt t="59570" x="6794500" y="5759450"/>
          <p14:tracePt t="59590" x="6826250" y="5765800"/>
          <p14:tracePt t="59602" x="6858000" y="5772150"/>
          <p14:tracePt t="59602" x="6908800" y="5797550"/>
          <p14:tracePt t="59621" x="6927850" y="5810250"/>
          <p14:tracePt t="59621" x="6946900" y="5829300"/>
          <p14:tracePt t="59637" x="6965950" y="5854700"/>
          <p14:tracePt t="59637" x="6978650" y="5880100"/>
          <p14:tracePt t="59654" x="6991350" y="5905500"/>
          <p14:tracePt t="59654" x="6997700" y="5937250"/>
          <p14:tracePt t="59670" x="6997700" y="5962650"/>
          <p14:tracePt t="59670" x="6997700" y="6013450"/>
          <p14:tracePt t="59687" x="6991350" y="6038850"/>
          <p14:tracePt t="59687" x="6978650" y="6064250"/>
          <p14:tracePt t="59704" x="6965950" y="6089650"/>
          <p14:tracePt t="59704" x="6946900" y="6121400"/>
          <p14:tracePt t="59720" x="6927850" y="6140450"/>
          <p14:tracePt t="59720" x="6908800" y="6165850"/>
          <p14:tracePt t="59737" x="6889750" y="6191250"/>
          <p14:tracePt t="59737" x="6845300" y="6235700"/>
          <p14:tracePt t="59754" x="6813550" y="6254750"/>
          <p14:tracePt t="59754" x="6788150" y="6280150"/>
          <p14:tracePt t="59771" x="6762750" y="6299200"/>
          <p14:tracePt t="59771" x="6731000" y="6324600"/>
          <p14:tracePt t="59787" x="6699250" y="6343650"/>
          <p14:tracePt t="59787" x="6667500" y="6362700"/>
          <p14:tracePt t="59805" x="6597650" y="6400800"/>
          <p14:tracePt t="59805" x="6559550" y="6419850"/>
          <p14:tracePt t="59821" x="6521450" y="6432550"/>
          <p14:tracePt t="59821" x="6489700" y="6445250"/>
          <p14:tracePt t="59838" x="6451600" y="6457950"/>
          <p14:tracePt t="59838" x="6413500" y="6470650"/>
          <p14:tracePt t="59854" x="6381750" y="6483350"/>
          <p14:tracePt t="59854" x="6343650" y="6489700"/>
          <p14:tracePt t="59854" x="6311900" y="6496050"/>
          <p14:tracePt t="59873" x="6273800" y="6502400"/>
          <p14:tracePt t="59886" x="6242050" y="6502400"/>
          <p14:tracePt t="59886" x="6172200" y="6508750"/>
          <p14:tracePt t="59905" x="6140450" y="6508750"/>
          <p14:tracePt t="59905" x="6108700" y="6508750"/>
          <p14:tracePt t="59921" x="6076950" y="6502400"/>
          <p14:tracePt t="59921" x="6051550" y="6502400"/>
          <p14:tracePt t="59938" x="6026150" y="6496050"/>
          <p14:tracePt t="59938" x="6000750" y="6489700"/>
          <p14:tracePt t="59954" x="5981700" y="6477000"/>
          <p14:tracePt t="59970" x="5943600" y="6445250"/>
          <p14:tracePt t="59970" x="5911850" y="6407150"/>
          <p14:tracePt t="59988" x="5892800" y="6375400"/>
          <p14:tracePt t="59988" x="5880100" y="6350000"/>
          <p14:tracePt t="60005" x="5867400" y="6324600"/>
          <p14:tracePt t="60005" x="5854700" y="6292850"/>
          <p14:tracePt t="60021" x="5842000" y="6261100"/>
          <p14:tracePt t="60021" x="5829300" y="6223000"/>
          <p14:tracePt t="60038" x="5816600" y="6184900"/>
          <p14:tracePt t="60038" x="5797550" y="6108700"/>
          <p14:tracePt t="60055" x="5778500" y="607060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Grp="1" noChangeArrowheads="1"/>
          </p:cNvSpPr>
          <p:nvPr>
            <p:ph type="title"/>
          </p:nvPr>
        </p:nvSpPr>
        <p:spPr/>
        <p:txBody>
          <a:bodyPr/>
          <a:lstStyle/>
          <a:p>
            <a:r>
              <a:rPr lang="ja-JP" altLang="en-US"/>
              <a:t>母分散の区間推定</a:t>
            </a:r>
          </a:p>
        </p:txBody>
      </p:sp>
      <p:sp>
        <p:nvSpPr>
          <p:cNvPr id="646147" name="Text Box 3"/>
          <p:cNvSpPr txBox="1">
            <a:spLocks noChangeArrowheads="1"/>
          </p:cNvSpPr>
          <p:nvPr/>
        </p:nvSpPr>
        <p:spPr bwMode="auto">
          <a:xfrm>
            <a:off x="899592" y="908720"/>
            <a:ext cx="7671796" cy="1130246"/>
          </a:xfrm>
          <a:prstGeom prst="rect">
            <a:avLst/>
          </a:prstGeom>
          <a:noFill/>
          <a:ln w="38100">
            <a:noFill/>
            <a:miter lim="800000"/>
            <a:headEnd/>
            <a:tailEnd/>
          </a:ln>
          <a:effectLst/>
        </p:spPr>
        <p:txBody>
          <a:bodyPr wrap="square">
            <a:spAutoFit/>
          </a:bodyPr>
          <a:lstStyle/>
          <a:p>
            <a:pPr>
              <a:lnSpc>
                <a:spcPct val="150000"/>
              </a:lnSpc>
            </a:pPr>
            <a:r>
              <a:rPr lang="ja-JP" altLang="en-US" dirty="0"/>
              <a:t>母分散を区間推定（</a:t>
            </a:r>
            <a:r>
              <a:rPr lang="en-US" altLang="ja-JP" dirty="0"/>
              <a:t>p</a:t>
            </a:r>
            <a:r>
              <a:rPr lang="ja-JP" altLang="en-US" dirty="0"/>
              <a:t>％信頼区間）するときはエクセルで</a:t>
            </a:r>
            <a:r>
              <a:rPr lang="ja-JP" altLang="en-US" dirty="0" smtClean="0"/>
              <a:t>は</a:t>
            </a:r>
            <a:r>
              <a:rPr lang="en-US" altLang="ja-JP" dirty="0" smtClean="0"/>
              <a:t>DEVSQ</a:t>
            </a:r>
            <a:r>
              <a:rPr lang="ja-JP" altLang="en-US" dirty="0" smtClean="0"/>
              <a:t>と</a:t>
            </a:r>
            <a:r>
              <a:rPr lang="en-US" altLang="ja-JP" dirty="0" smtClean="0"/>
              <a:t>CHIINV</a:t>
            </a:r>
            <a:r>
              <a:rPr lang="ja-JP" altLang="en-US" dirty="0" smtClean="0"/>
              <a:t>関数を使って，計算</a:t>
            </a:r>
            <a:r>
              <a:rPr lang="ja-JP" altLang="en-US" dirty="0"/>
              <a:t>する．</a:t>
            </a:r>
          </a:p>
        </p:txBody>
      </p:sp>
      <p:pic>
        <p:nvPicPr>
          <p:cNvPr id="2" name="Picture 13"/>
          <p:cNvPicPr>
            <a:picLocks noChangeAspect="1" noChangeArrowheads="1"/>
          </p:cNvPicPr>
          <p:nvPr/>
        </p:nvPicPr>
        <p:blipFill>
          <a:blip r:embed="rId5" cstate="print"/>
          <a:srcRect t="4012"/>
          <a:stretch>
            <a:fillRect/>
          </a:stretch>
        </p:blipFill>
        <p:spPr bwMode="auto">
          <a:xfrm>
            <a:off x="683568" y="2060848"/>
            <a:ext cx="7926371" cy="4604690"/>
          </a:xfrm>
          <a:prstGeom prst="rect">
            <a:avLst/>
          </a:prstGeom>
          <a:noFill/>
          <a:ln w="9525">
            <a:noFill/>
            <a:miter lim="800000"/>
            <a:headEnd/>
            <a:tailEnd/>
          </a:ln>
          <a:effectLst/>
        </p:spPr>
      </p:pic>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84253"/>
    </mc:Choice>
    <mc:Fallback>
      <p:transition spd="slow" advTm="842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14017" x="5689600" y="5461000"/>
          <p14:tracePt t="14274" x="5695950" y="5467350"/>
          <p14:tracePt t="14281" x="5708650" y="5480050"/>
          <p14:tracePt t="14289" x="5721350" y="5499100"/>
          <p14:tracePt t="14301" x="5734050" y="5518150"/>
          <p14:tracePt t="14301" x="5746750" y="5537200"/>
          <p14:tracePt t="14301" x="5765800" y="5549900"/>
          <p14:tracePt t="14321" x="5778500" y="5562600"/>
          <p14:tracePt t="14321" x="5791200" y="5581650"/>
          <p14:tracePt t="14335" x="5803900" y="5594350"/>
          <p14:tracePt t="14335" x="5816600" y="5607050"/>
          <p14:tracePt t="14353" x="5829300" y="5613400"/>
          <p14:tracePt t="14353" x="5835650" y="5626100"/>
          <p14:tracePt t="14369" x="5842000" y="5632450"/>
          <p14:tracePt t="14369" x="5854700" y="5645150"/>
          <p14:tracePt t="14385" x="5861050" y="5651500"/>
          <p14:tracePt t="14385" x="5867400" y="5657850"/>
          <p14:tracePt t="14402" x="5867400" y="5664200"/>
          <p14:tracePt t="14402" x="5873750" y="5664200"/>
          <p14:tracePt t="14419" x="5880100" y="5670550"/>
          <p14:tracePt t="14434" x="5886450" y="5676900"/>
          <p14:tracePt t="14454" x="5892800" y="5676900"/>
          <p14:tracePt t="14492" x="5892800" y="5670550"/>
          <p14:tracePt t="14536" x="5892800" y="5676900"/>
          <p14:tracePt t="14572" x="5892800" y="5683250"/>
          <p14:tracePt t="14596" x="5886450" y="5683250"/>
          <p14:tracePt t="14624" x="5880100" y="5689600"/>
          <p14:tracePt t="14680" x="5873750" y="5689600"/>
          <p14:tracePt t="14760" x="5867400" y="5676900"/>
          <p14:tracePt t="14792" x="5861050" y="5676900"/>
          <p14:tracePt t="14812" x="5854700" y="5670550"/>
          <p14:tracePt t="14836" x="5848350" y="5670550"/>
          <p14:tracePt t="14852" x="5842000" y="5670550"/>
          <p14:tracePt t="14872" x="5835650" y="5670550"/>
          <p14:tracePt t="14912" x="5829300" y="5676900"/>
          <p14:tracePt t="14932" x="5822950" y="5676900"/>
          <p14:tracePt t="14956" x="5816600" y="5683250"/>
          <p14:tracePt t="14984" x="5816600" y="5689600"/>
          <p14:tracePt t="15016" x="5816600" y="5695950"/>
          <p14:tracePt t="15060" x="5816600" y="5702300"/>
          <p14:tracePt t="15084" x="5816600" y="5708650"/>
          <p14:tracePt t="15152" x="5810250" y="5715000"/>
          <p14:tracePt t="15180" x="5810250" y="5708650"/>
          <p14:tracePt t="15272" x="5810250" y="5715000"/>
          <p14:tracePt t="15300" x="5810250" y="5721350"/>
          <p14:tracePt t="15332" x="5810250" y="5715000"/>
          <p14:tracePt t="15376" x="5816600" y="5715000"/>
          <p14:tracePt t="15496" x="5816600" y="5721350"/>
          <p14:tracePt t="15548" x="5816600" y="5727700"/>
          <p14:tracePt t="15572" x="5816600" y="5734050"/>
          <p14:tracePt t="15592" x="5810250" y="5740400"/>
          <p14:tracePt t="15632" x="5810250" y="5746750"/>
          <p14:tracePt t="15720" x="5803900" y="5746750"/>
          <p14:tracePt t="16172" x="5797550" y="5746750"/>
          <p14:tracePt t="16284" x="5797550" y="5753100"/>
          <p14:tracePt t="16328" x="5797550" y="5759450"/>
          <p14:tracePt t="16360" x="5791200" y="5759450"/>
          <p14:tracePt t="16448" x="5791200" y="5753100"/>
          <p14:tracePt t="16492" x="5797550" y="5746750"/>
          <p14:tracePt t="16524" x="5791200" y="5746750"/>
          <p14:tracePt t="16712" x="5797550" y="5753100"/>
          <p14:tracePt t="16980" x="5797550" y="5759450"/>
          <p14:tracePt t="17032" x="5797550" y="5765800"/>
          <p14:tracePt t="17064" x="5797550" y="5772150"/>
          <p14:tracePt t="17100" x="5797550" y="5778500"/>
          <p14:tracePt t="17116" x="5797550" y="5784850"/>
          <p14:tracePt t="17140" x="5797550" y="5791200"/>
          <p14:tracePt t="17168" x="5803900" y="5797550"/>
          <p14:tracePt t="17220" x="5803900" y="5803900"/>
          <p14:tracePt t="17236" x="5803900" y="5810250"/>
          <p14:tracePt t="17260" x="5797550" y="5810250"/>
          <p14:tracePt t="17356" x="5803900" y="5816600"/>
          <p14:tracePt t="17648" x="5803900" y="5810250"/>
          <p14:tracePt t="17708" x="5810250" y="5803900"/>
          <p14:tracePt t="17852" x="5816600" y="5803900"/>
          <p14:tracePt t="17888" x="5816600" y="5797550"/>
          <p14:tracePt t="18060" x="5816600" y="5791200"/>
          <p14:tracePt t="18104" x="5822950" y="5784850"/>
          <p14:tracePt t="18212" x="5816600" y="5784850"/>
          <p14:tracePt t="18256" x="5822950" y="5778500"/>
          <p14:tracePt t="18300" x="5822950" y="5772150"/>
          <p14:tracePt t="18332" x="5829300" y="5765800"/>
          <p14:tracePt t="18368" x="5835650" y="5772150"/>
          <p14:tracePt t="18429" x="5835650" y="5765800"/>
          <p14:tracePt t="18540" x="5829300" y="5765800"/>
          <p14:tracePt t="18640" x="5822950" y="5772150"/>
          <p14:tracePt t="18677" x="5816600" y="5778500"/>
          <p14:tracePt t="18704" x="5816600" y="5784850"/>
          <p14:tracePt t="18780" x="5816600" y="5791200"/>
          <p14:tracePt t="18804" x="5816600" y="5797550"/>
          <p14:tracePt t="18820" x="5816600" y="5803900"/>
          <p14:tracePt t="18832" x="5816600" y="5810250"/>
          <p14:tracePt t="18848" x="5810250" y="5816600"/>
          <p14:tracePt t="18864" x="5810250" y="5822950"/>
          <p14:tracePt t="18880" x="5810250" y="5829300"/>
          <p14:tracePt t="18900" x="5810250" y="5835650"/>
          <p14:tracePt t="18916" x="5810250" y="5842000"/>
          <p14:tracePt t="18932" x="5810250" y="5848350"/>
          <p14:tracePt t="18944" x="5810250" y="5854700"/>
          <p14:tracePt t="18954" x="5810250" y="5861050"/>
          <p14:tracePt t="18966" x="5810250" y="5867400"/>
          <p14:tracePt t="18966" x="5810250" y="5880100"/>
          <p14:tracePt t="18985" x="5810250" y="5886450"/>
          <p14:tracePt t="19000" x="5810250" y="5892800"/>
          <p14:tracePt t="19016" x="5810250" y="5899150"/>
          <p14:tracePt t="19044" x="5803900" y="5892800"/>
          <p14:tracePt t="19097" x="5803900" y="5886450"/>
          <p14:tracePt t="19112" x="5797550" y="5880100"/>
          <p14:tracePt t="19124" x="5797550" y="5873750"/>
          <p14:tracePt t="19140" x="5797550" y="5867400"/>
          <p14:tracePt t="19150" x="5791200" y="5867400"/>
          <p14:tracePt t="19167" x="5797550" y="5867400"/>
          <p14:tracePt t="19224" x="5803900" y="5867400"/>
          <p14:tracePt t="19328" x="5803900" y="5861050"/>
          <p14:tracePt t="19396" x="5810250" y="5854700"/>
          <p14:tracePt t="19524" x="5810250" y="5848350"/>
          <p14:tracePt t="19540" x="5810250" y="5842000"/>
          <p14:tracePt t="19568" x="5810250" y="5835650"/>
          <p14:tracePt t="19584" x="5810250" y="5829300"/>
          <p14:tracePt t="19600" x="5810250" y="5835650"/>
          <p14:tracePt t="19748" x="5810250" y="5842000"/>
          <p14:tracePt t="19784" x="5810250" y="5848350"/>
          <p14:tracePt t="19824" x="5816600" y="5842000"/>
          <p14:tracePt t="19936" x="5816600" y="5835650"/>
          <p14:tracePt t="20024" x="5816600" y="5842000"/>
          <p14:tracePt t="20124" x="5822950" y="5835650"/>
          <p14:tracePt t="20160" x="5822950" y="5829300"/>
          <p14:tracePt t="20272" x="5829300" y="5822950"/>
          <p14:tracePt t="20297" x="5835650" y="5816600"/>
          <p14:tracePt t="20716" x="5829300" y="5822950"/>
          <p14:tracePt t="20872" x="5822950" y="5816600"/>
          <p14:tracePt t="21044" x="5829300" y="5810250"/>
          <p14:tracePt t="21128" x="5829300" y="5803900"/>
          <p14:tracePt t="21172" x="5835650" y="5803900"/>
          <p14:tracePt t="21344" x="5835650" y="5810250"/>
          <p14:tracePt t="21480" x="5835650" y="5816600"/>
          <p14:tracePt t="21572" x="5835650" y="5810250"/>
          <p14:tracePt t="21812" x="5835650" y="5803900"/>
          <p14:tracePt t="21856" x="5829300" y="5797550"/>
          <p14:tracePt t="21901" x="5829300" y="5791200"/>
          <p14:tracePt t="21924" x="5829300" y="5784850"/>
          <p14:tracePt t="21953" x="5822950" y="5784850"/>
          <p14:tracePt t="22012" x="5822950" y="5778500"/>
          <p14:tracePt t="22052" x="5822950" y="5772150"/>
          <p14:tracePt t="22072" x="5822950" y="5765800"/>
          <p14:tracePt t="22096" x="5816600" y="5759450"/>
          <p14:tracePt t="22112" x="5816600" y="5753100"/>
          <p14:tracePt t="22124" x="5810250" y="5746750"/>
          <p14:tracePt t="22132" x="5810250" y="5740400"/>
          <p14:tracePt t="22143" x="5810250" y="5734050"/>
          <p14:tracePt t="22143" x="5803900" y="5727700"/>
          <p14:tracePt t="22161" x="5797550" y="5721350"/>
          <p14:tracePt t="22161" x="5797550" y="5708650"/>
          <p14:tracePt t="22177" x="5791200" y="5702300"/>
          <p14:tracePt t="22177" x="5784850" y="5683250"/>
          <p14:tracePt t="22194" x="5778500" y="5676900"/>
          <p14:tracePt t="22194" x="5772150" y="5670550"/>
          <p14:tracePt t="22211" x="5765800" y="5657850"/>
          <p14:tracePt t="22211" x="5765800" y="5651500"/>
          <p14:tracePt t="22228" x="5759450" y="5645150"/>
          <p14:tracePt t="22228" x="5753100" y="5632450"/>
          <p14:tracePt t="22245" x="5746750" y="5626100"/>
          <p14:tracePt t="22245" x="5740400" y="5619750"/>
          <p14:tracePt t="22261" x="5740400" y="5613400"/>
          <p14:tracePt t="22261" x="5734050" y="5613400"/>
          <p14:tracePt t="22278" x="5727700" y="5607050"/>
          <p14:tracePt t="22278" x="5721350" y="5600700"/>
          <p14:tracePt t="22294" x="5721350" y="5594350"/>
          <p14:tracePt t="22294" x="5715000" y="5581650"/>
          <p14:tracePt t="22294" x="5708650" y="5575300"/>
          <p14:tracePt t="22314" x="5702300" y="5568950"/>
          <p14:tracePt t="22314" x="5702300" y="5562600"/>
          <p14:tracePt t="22329" x="5695950" y="5556250"/>
          <p14:tracePt t="22329" x="5695950" y="5549900"/>
          <p14:tracePt t="22345" x="5689600" y="5543550"/>
          <p14:tracePt t="22345" x="5689600" y="5537200"/>
          <p14:tracePt t="22362" x="5683250" y="5530850"/>
          <p14:tracePt t="22377" x="5676900" y="5530850"/>
          <p14:tracePt t="22440" x="5676900" y="5537200"/>
          <p14:tracePt t="22457" x="5683250" y="5543550"/>
          <p14:tracePt t="22465" x="5683250" y="5549900"/>
          <p14:tracePt t="22481" x="5683250" y="5556250"/>
          <p14:tracePt t="22494" x="5689600" y="5562600"/>
          <p14:tracePt t="22511" x="5695950" y="5568950"/>
          <p14:tracePt t="22688" x="5695950" y="5575300"/>
          <p14:tracePt t="22704" x="5695950" y="5581650"/>
          <p14:tracePt t="22712" x="5702300" y="5588000"/>
          <p14:tracePt t="22720" x="5702300" y="5594350"/>
          <p14:tracePt t="22728" x="5708650" y="5600700"/>
          <p14:tracePt t="22728" x="5708650" y="5607050"/>
          <p14:tracePt t="22728" x="5715000" y="5613400"/>
          <p14:tracePt t="22749" x="5721350" y="5619750"/>
          <p14:tracePt t="22761" x="5721350" y="5626100"/>
          <p14:tracePt t="22761" x="5734050" y="5638800"/>
          <p14:tracePt t="22782" x="5734050" y="5645150"/>
          <p14:tracePt t="22782" x="5740400" y="5651500"/>
          <p14:tracePt t="22797" x="5746750" y="5664200"/>
          <p14:tracePt t="22811" x="5753100" y="5664200"/>
          <p14:tracePt t="22811" x="5753100" y="5670550"/>
          <p14:tracePt t="22830" x="5759450" y="5676900"/>
          <p14:tracePt t="22845" x="5759450" y="5683250"/>
          <p14:tracePt t="22862" x="5765800" y="5689600"/>
          <p14:tracePt t="22911" x="5765800" y="5695950"/>
          <p14:tracePt t="23348" x="5765800" y="5702300"/>
          <p14:tracePt t="23769" x="5772150" y="5708650"/>
          <p14:tracePt t="23800" x="5778500" y="5715000"/>
          <p14:tracePt t="23880" x="5778500" y="5721350"/>
          <p14:tracePt t="23912" x="5778500" y="5727700"/>
          <p14:tracePt t="23932" x="5784850" y="5734050"/>
          <p14:tracePt t="23972" x="5791200" y="5734050"/>
          <p14:tracePt t="24008" x="5791200" y="5740400"/>
          <p14:tracePt t="24040" x="5797550" y="5746750"/>
          <p14:tracePt t="24060" x="5803900" y="5746750"/>
          <p14:tracePt t="24085" x="5810250" y="5753100"/>
          <p14:tracePt t="24104" x="5816600" y="5759450"/>
          <p14:tracePt t="24120" x="5816600" y="5765800"/>
          <p14:tracePt t="24136" x="5822950" y="5778500"/>
          <p14:tracePt t="24152" x="5829300" y="5784850"/>
          <p14:tracePt t="24164" x="5829300" y="5791200"/>
          <p14:tracePt t="24180" x="5835650" y="5797550"/>
          <p14:tracePt t="24188" x="5835650" y="5803900"/>
          <p14:tracePt t="24199" x="5835650" y="5810250"/>
          <p14:tracePt t="24216" x="5842000" y="5816600"/>
          <p14:tracePt t="24216" x="5842000" y="5822950"/>
          <p14:tracePt t="24235" x="5842000" y="5829300"/>
          <p14:tracePt t="24250" x="5848350" y="5835650"/>
          <p14:tracePt t="24266" x="5848350" y="5842000"/>
          <p14:tracePt t="24283" x="5842000" y="5835650"/>
          <p14:tracePt t="24332" x="5842000" y="5829300"/>
          <p14:tracePt t="24360" x="5842000" y="5822950"/>
          <p14:tracePt t="24376" x="5835650" y="5816600"/>
          <p14:tracePt t="24392" x="5829300" y="5803900"/>
          <p14:tracePt t="24412" x="5822950" y="5797550"/>
          <p14:tracePt t="24420" x="5816600" y="5791200"/>
          <p14:tracePt t="24433" x="5816600" y="5784850"/>
          <p14:tracePt t="24433" x="5803900" y="5765800"/>
          <p14:tracePt t="24454" x="5791200" y="5759450"/>
          <p14:tracePt t="24454" x="5784850" y="5746750"/>
          <p14:tracePt t="24468" x="5778500" y="5740400"/>
          <p14:tracePt t="24468" x="5772150" y="5727700"/>
          <p14:tracePt t="24486" x="5765800" y="5721350"/>
          <p14:tracePt t="24486" x="5759450" y="5708650"/>
          <p14:tracePt t="24502" x="5759450" y="5695950"/>
          <p14:tracePt t="24502" x="5753100" y="5683250"/>
          <p14:tracePt t="24502" x="5746750" y="5670550"/>
          <p14:tracePt t="24521" x="5740400" y="5664200"/>
          <p14:tracePt t="24521" x="5734050" y="5651500"/>
          <p14:tracePt t="24535" x="5727700" y="5645150"/>
          <p14:tracePt t="24535" x="5727700" y="5632450"/>
          <p14:tracePt t="24553" x="5721350" y="5619750"/>
          <p14:tracePt t="24553" x="5721350" y="5613400"/>
          <p14:tracePt t="24569" x="5715000" y="5600700"/>
          <p14:tracePt t="24569" x="5715000" y="5581650"/>
          <p14:tracePt t="24585" x="5715000" y="5575300"/>
          <p14:tracePt t="24585" x="5715000" y="5568950"/>
          <p14:tracePt t="24602" x="5721350" y="5562600"/>
          <p14:tracePt t="24618" x="5721350" y="5556250"/>
          <p14:tracePt t="24634" x="5727700" y="5549900"/>
          <p14:tracePt t="24634" x="5734050" y="5543550"/>
          <p14:tracePt t="24653" x="5740400" y="5543550"/>
          <p14:tracePt t="24668" x="5746750" y="5537200"/>
          <p14:tracePt t="24684" x="5753100" y="5537200"/>
          <p14:tracePt t="24701" x="5765800" y="5543550"/>
          <p14:tracePt t="24718" x="5772150" y="5549900"/>
          <p14:tracePt t="24718" x="5772150" y="5556250"/>
          <p14:tracePt t="24737" x="5778500" y="5562600"/>
          <p14:tracePt t="24737" x="5784850" y="5568950"/>
          <p14:tracePt t="24753" x="5791200" y="5575300"/>
          <p14:tracePt t="24768" x="5797550" y="5581650"/>
          <p14:tracePt t="24768" x="5797550" y="5588000"/>
          <p14:tracePt t="24786" x="5803900" y="5594350"/>
          <p14:tracePt t="24786" x="5810250" y="5600700"/>
          <p14:tracePt t="24786" x="5816600" y="5607050"/>
          <p14:tracePt t="24805" x="5816600" y="5613400"/>
          <p14:tracePt t="24818" x="5822950" y="5619750"/>
          <p14:tracePt t="24818" x="5829300" y="5638800"/>
          <p14:tracePt t="24836" x="5835650" y="5645150"/>
          <p14:tracePt t="24836" x="5835650" y="5651500"/>
          <p14:tracePt t="24853" x="5835650" y="5657850"/>
          <p14:tracePt t="24853" x="5842000" y="5664200"/>
          <p14:tracePt t="24869" x="5842000" y="5670550"/>
          <p14:tracePt t="24869" x="5842000" y="5683250"/>
          <p14:tracePt t="24886" x="5835650" y="5689600"/>
          <p14:tracePt t="24886" x="5835650" y="5695950"/>
          <p14:tracePt t="24903" x="5835650" y="5702300"/>
          <p14:tracePt t="24903" x="5835650" y="5708650"/>
          <p14:tracePt t="24920" x="5829300" y="5715000"/>
          <p14:tracePt t="24920" x="5829300" y="5721350"/>
          <p14:tracePt t="24937" x="5822950" y="5734050"/>
          <p14:tracePt t="24952" x="5816600" y="5740400"/>
          <p14:tracePt t="24969" x="5810250" y="5740400"/>
          <p14:tracePt t="24985" x="5803900" y="5746750"/>
          <p14:tracePt t="25002" x="5797550" y="5753100"/>
          <p14:tracePt t="25020" x="5791200" y="5759450"/>
          <p14:tracePt t="25037" x="5784850" y="5759450"/>
          <p14:tracePt t="25060" x="5784850" y="5765800"/>
          <p14:tracePt t="25096" x="5784850" y="5759450"/>
          <p14:tracePt t="25224" x="5791200" y="5759450"/>
          <p14:tracePt t="25336" x="5797550" y="5759450"/>
          <p14:tracePt t="25456" x="5797550" y="5765800"/>
          <p14:tracePt t="25508" x="5803900" y="5772150"/>
          <p14:tracePt t="25552" x="5810250" y="5772150"/>
          <p14:tracePt t="25740" x="5816600" y="5772150"/>
          <p14:tracePt t="25844" x="5816600" y="5765800"/>
          <p14:tracePt t="25988" x="5816600" y="5772150"/>
          <p14:tracePt t="26316" x="5810250" y="5772150"/>
          <p14:tracePt t="26672" x="5816600" y="5772150"/>
          <p14:tracePt t="27488" x="5816600" y="5778500"/>
          <p14:tracePt t="27532" x="5816600" y="5772150"/>
          <p14:tracePt t="27616" x="5822950" y="5772150"/>
          <p14:tracePt t="27900" x="5829300" y="5765800"/>
          <p14:tracePt t="27952" x="5829300" y="5759450"/>
          <p14:tracePt t="27996" x="5829300" y="5765800"/>
          <p14:tracePt t="28064" x="5822950" y="5772150"/>
          <p14:tracePt t="28148" x="5822950" y="5765800"/>
          <p14:tracePt t="28320" x="5822950" y="5759450"/>
          <p14:tracePt t="28388" x="5829300" y="5759450"/>
          <p14:tracePt t="28568" x="5822950" y="5759450"/>
          <p14:tracePt t="28860" x="5822950" y="5765800"/>
          <p14:tracePt t="28912" x="5829300" y="5765800"/>
          <p14:tracePt t="29272" x="5829300" y="5772150"/>
          <p14:tracePt t="29820" x="5822950" y="5765800"/>
          <p14:tracePt t="31261" x="5822950" y="5772150"/>
          <p14:tracePt t="31472" x="5816600" y="5778500"/>
          <p14:tracePt t="31596" x="5822950" y="5778500"/>
          <p14:tracePt t="31816" x="5829300" y="5778500"/>
          <p14:tracePt t="31892" x="5822950" y="5772150"/>
          <p14:tracePt t="32092" x="5822950" y="5778500"/>
          <p14:tracePt t="32192" x="5816600" y="5772150"/>
          <p14:tracePt t="32236" x="5810250" y="5772150"/>
          <p14:tracePt t="32272" x="5810250" y="5765800"/>
          <p14:tracePt t="32324" x="5810250" y="5759450"/>
          <p14:tracePt t="32392" x="5810250" y="5753100"/>
          <p14:tracePt t="32444" x="5810250" y="5759450"/>
          <p14:tracePt t="32491" x="5810250" y="5765800"/>
          <p14:tracePt t="32528" x="5816600" y="5765800"/>
          <p14:tracePt t="32556" x="5822950" y="5759450"/>
          <p14:tracePt t="32624" x="5816600" y="5759450"/>
          <p14:tracePt t="32664" x="5810250" y="5765800"/>
          <p14:tracePt t="32744" x="5810250" y="5772150"/>
          <p14:tracePt t="32759" x="5803900" y="5778500"/>
          <p14:tracePt t="32776" x="5803900" y="5784850"/>
          <p14:tracePt t="32792" x="5803900" y="5791200"/>
          <p14:tracePt t="32797" x="5803900" y="5797550"/>
          <p14:tracePt t="32797" x="5797550" y="5803900"/>
          <p14:tracePt t="32812" x="5797550" y="5816600"/>
          <p14:tracePt t="32836" x="5797550" y="5822950"/>
          <p14:tracePt t="32852" x="5791200" y="5835650"/>
          <p14:tracePt t="32864" x="5791200" y="5842000"/>
          <p14:tracePt t="32881" x="5791200" y="5848350"/>
          <p14:tracePt t="32897" x="5791200" y="5854700"/>
          <p14:tracePt t="32912" x="5791200" y="5861050"/>
          <p14:tracePt t="32928" x="5791200" y="5867400"/>
          <p14:tracePt t="32928" x="5791200" y="5873750"/>
          <p14:tracePt t="32928" x="5791200" y="5880100"/>
          <p14:tracePt t="32948" x="5791200" y="5886450"/>
          <p14:tracePt t="32965" x="5791200" y="5892800"/>
          <p14:tracePt t="32984" x="5791200" y="5899150"/>
          <p14:tracePt t="33024" x="5791200" y="5905500"/>
          <p14:tracePt t="33052" x="5784850" y="5911850"/>
          <p14:tracePt t="33104" x="5784850" y="5905500"/>
          <p14:tracePt t="33144" x="5778500" y="5899150"/>
          <p14:tracePt t="33172" x="5772150" y="5899150"/>
          <p14:tracePt t="33217" x="5778500" y="5905500"/>
          <p14:tracePt t="33316" x="5784850" y="5905500"/>
          <p14:tracePt t="33368" x="5791200" y="5905500"/>
          <p14:tracePt t="33393" x="5797550" y="5911850"/>
          <p14:tracePt t="33412" x="5803900" y="5918200"/>
          <p14:tracePt t="33436" x="5810250" y="5918200"/>
          <p14:tracePt t="33472" x="5816600" y="5918200"/>
          <p14:tracePt t="33644" x="5816600" y="5924550"/>
          <p14:tracePt t="33764" x="5816600" y="5930900"/>
          <p14:tracePt t="33960" x="5822950" y="5937250"/>
          <p14:tracePt t="34224" x="5829300" y="5937250"/>
          <p14:tracePt t="34424" x="5829300" y="5943600"/>
          <p14:tracePt t="34500" x="5835650" y="5937250"/>
          <p14:tracePt t="34672" x="5842000" y="5943600"/>
          <p14:tracePt t="34772" x="5842000" y="5937250"/>
          <p14:tracePt t="35192" x="5848350" y="5937250"/>
          <p14:tracePt t="35332" x="5848350" y="5930900"/>
          <p14:tracePt t="35732" x="5848350" y="5937250"/>
          <p14:tracePt t="35912" x="5848350" y="5930900"/>
          <p14:tracePt t="35984" x="5842000" y="5937250"/>
          <p14:tracePt t="36256" x="5848350" y="5943600"/>
          <p14:tracePt t="36444" x="5848350" y="5937250"/>
          <p14:tracePt t="36676" x="5848350" y="5943600"/>
          <p14:tracePt t="37476" x="5842000" y="5949950"/>
          <p14:tracePt t="38272" x="5842000" y="5943600"/>
          <p14:tracePt t="38588" x="5842000" y="5937250"/>
          <p14:tracePt t="38716" x="5848350" y="5930900"/>
          <p14:tracePt t="38736" x="5854700" y="5924550"/>
          <p14:tracePt t="38760" x="5854700" y="5918200"/>
          <p14:tracePt t="38784" x="5861050" y="5911850"/>
          <p14:tracePt t="38804" x="5861050" y="5905500"/>
          <p14:tracePt t="38820" x="5861050" y="5899150"/>
          <p14:tracePt t="38844" x="5867400" y="5899150"/>
          <p14:tracePt t="38879" x="5873750" y="5905500"/>
          <p14:tracePt t="39060" x="5873750" y="5911850"/>
          <p14:tracePt t="39076" x="5873750" y="5918200"/>
          <p14:tracePt t="39092" x="5873750" y="5924550"/>
          <p14:tracePt t="39104" x="5880100" y="5930900"/>
          <p14:tracePt t="39128" x="5886450" y="5937250"/>
          <p14:tracePt t="39180" x="5892800" y="5937250"/>
          <p14:tracePt t="39204" x="5892800" y="5930900"/>
          <p14:tracePt t="39224" x="5899150" y="5930900"/>
          <p14:tracePt t="39247" x="5905500" y="5924550"/>
          <p14:tracePt t="39272" x="5911850" y="5918200"/>
          <p14:tracePt t="39300" x="5911850" y="5911850"/>
          <p14:tracePt t="39316" x="5911850" y="5905500"/>
          <p14:tracePt t="39332" x="5905500" y="5899150"/>
          <p14:tracePt t="39336" x="5905500" y="5892800"/>
          <p14:tracePt t="39353" x="5899150" y="5892800"/>
          <p14:tracePt t="39369" x="5899150" y="5886450"/>
          <p14:tracePt t="39392" x="5892800" y="5886450"/>
          <p14:tracePt t="39412" x="5886450" y="5892800"/>
          <p14:tracePt t="39436" x="5880100" y="5899150"/>
          <p14:tracePt t="39456" x="5873750" y="5905500"/>
          <p14:tracePt t="39488" x="5867400" y="5911850"/>
          <p14:tracePt t="39532" x="5867400" y="5918200"/>
          <p14:tracePt t="39592" x="5867400" y="5924550"/>
          <p14:tracePt t="39636" x="5873750" y="5918200"/>
          <p14:tracePt t="39764" x="5873750" y="5924550"/>
          <p14:tracePt t="40192" x="5867400" y="5924550"/>
          <p14:tracePt t="40404" x="5873750" y="5924550"/>
          <p14:tracePt t="40800" x="5867400" y="5930900"/>
          <p14:tracePt t="40884" x="5867400" y="5937250"/>
          <p14:tracePt t="41108" x="5873750" y="5930900"/>
          <p14:tracePt t="41184" x="5867400" y="5924550"/>
          <p14:tracePt t="41280" x="5873750" y="5924550"/>
          <p14:tracePt t="41373" x="5880100" y="5930900"/>
          <p14:tracePt t="41408" x="5886450" y="5930900"/>
          <p14:tracePt t="41428" x="5892800" y="5930900"/>
          <p14:tracePt t="41452" x="5899150" y="5937250"/>
          <p14:tracePt t="41504" x="5899150" y="5930900"/>
          <p14:tracePt t="41552" x="5899150" y="5924550"/>
          <p14:tracePt t="41588" x="5899150" y="5918200"/>
          <p14:tracePt t="41632" x="5905500" y="5918200"/>
          <p14:tracePt t="41692" x="5899150" y="5911850"/>
          <p14:tracePt t="41724" x="5899150" y="5905500"/>
          <p14:tracePt t="41776" x="5899150" y="5899150"/>
          <p14:tracePt t="41792" x="5899150" y="5892800"/>
          <p14:tracePt t="41804" x="5892800" y="5886450"/>
          <p14:tracePt t="41820" x="5892800" y="5880100"/>
          <p14:tracePt t="41828" x="5892800" y="5867400"/>
          <p14:tracePt t="41852" x="5886450" y="5867400"/>
          <p14:tracePt t="41864" x="5886450" y="5854700"/>
          <p14:tracePt t="41880" x="5886450" y="5861050"/>
          <p14:tracePt t="41964" x="5886450" y="5867400"/>
          <p14:tracePt t="41984" x="5892800" y="5873750"/>
          <p14:tracePt t="42000" x="5892800" y="5880100"/>
          <p14:tracePt t="42032" x="5899150" y="5886450"/>
          <p14:tracePt t="42044" x="5899150" y="5892800"/>
          <p14:tracePt t="42068" x="5905500" y="5899150"/>
          <p14:tracePt t="42088" x="5911850" y="5899150"/>
          <p14:tracePt t="42120" x="5918200" y="5899150"/>
          <p14:tracePt t="42172" x="5918200" y="5892800"/>
          <p14:tracePt t="42196" x="5918200" y="5886450"/>
          <p14:tracePt t="42208" x="5918200" y="5880100"/>
          <p14:tracePt t="42223" x="5924550" y="5873750"/>
          <p14:tracePt t="42248" x="5924550" y="5867400"/>
          <p14:tracePt t="42268" x="5924550" y="5861050"/>
          <p14:tracePt t="42284" x="5918200" y="5854700"/>
          <p14:tracePt t="42300" x="5918200" y="5848350"/>
          <p14:tracePt t="42316" x="5918200" y="5842000"/>
          <p14:tracePt t="42328" x="5911850" y="5835650"/>
          <p14:tracePt t="42352" x="5905500" y="5835650"/>
          <p14:tracePt t="42376" x="5899150" y="5829300"/>
          <p14:tracePt t="42404" x="5899150" y="5822950"/>
          <p14:tracePt t="42428" x="5892800" y="5816600"/>
          <p14:tracePt t="42448" x="5886450" y="5816600"/>
          <p14:tracePt t="42488" x="5892800" y="5816600"/>
          <p14:tracePt t="42524" x="5899150" y="5816600"/>
          <p14:tracePt t="42540" x="5905500" y="5816600"/>
          <p14:tracePt t="42556" x="5911850" y="5816600"/>
          <p14:tracePt t="42568" x="5918200" y="5816600"/>
          <p14:tracePt t="42576" x="5924550" y="5816600"/>
          <p14:tracePt t="42576" x="5930900" y="5816600"/>
          <p14:tracePt t="42594" x="5937250" y="5816600"/>
          <p14:tracePt t="42594" x="5943600" y="5816600"/>
          <p14:tracePt t="42610" x="5949950" y="5810250"/>
          <p14:tracePt t="42626" x="5956300" y="5810250"/>
          <p14:tracePt t="42643" x="5962650" y="5810250"/>
          <p14:tracePt t="42660" x="5962650" y="5816600"/>
          <p14:tracePt t="42720" x="5956300" y="5822950"/>
          <p14:tracePt t="42744" x="5949950" y="5822950"/>
          <p14:tracePt t="42756" x="5949950" y="5829300"/>
          <p14:tracePt t="42772" x="5943600" y="5835650"/>
          <p14:tracePt t="42796" x="5943600" y="5842000"/>
          <p14:tracePt t="42812" x="5937250" y="5848350"/>
          <p14:tracePt t="42824" x="5937250" y="5854700"/>
          <p14:tracePt t="42840" x="5937250" y="5861050"/>
          <p14:tracePt t="42856" x="5937250" y="5873750"/>
          <p14:tracePt t="42872" x="5943600" y="5886450"/>
          <p14:tracePt t="42908" x="5949950" y="5886450"/>
          <p14:tracePt t="42932" x="5956300" y="5892800"/>
          <p14:tracePt t="42952" x="5962650" y="5892800"/>
          <p14:tracePt t="42976" x="5969000" y="5892800"/>
          <p14:tracePt t="43027" x="5975350" y="5886450"/>
          <p14:tracePt t="43047" x="5975350" y="5880100"/>
          <p14:tracePt t="43072" x="5975350" y="5873750"/>
          <p14:tracePt t="43087" x="5981700" y="5867400"/>
          <p14:tracePt t="43124" x="5975350" y="5861050"/>
          <p14:tracePt t="43168" x="5969000" y="5854700"/>
          <p14:tracePt t="43192" x="5962650" y="5848350"/>
          <p14:tracePt t="43232" x="5956300" y="5842000"/>
          <p14:tracePt t="43243" x="5949950" y="5835650"/>
          <p14:tracePt t="43260" x="5943600" y="5835650"/>
          <p14:tracePt t="43276" x="5937250" y="5829300"/>
          <p14:tracePt t="43292" x="5930900" y="5829300"/>
          <p14:tracePt t="43304" x="5924550" y="5822950"/>
          <p14:tracePt t="43320" x="5918200" y="5822950"/>
          <p14:tracePt t="43336" x="5911850" y="5822950"/>
          <p14:tracePt t="43364" x="5911850" y="5829300"/>
          <p14:tracePt t="43404" x="5905500" y="5829300"/>
          <p14:tracePt t="43432" x="5905500" y="5835650"/>
          <p14:tracePt t="43448" x="5905500" y="5842000"/>
          <p14:tracePt t="43468" x="5905500" y="5848350"/>
          <p14:tracePt t="43484" x="5905500" y="5854700"/>
          <p14:tracePt t="43500" x="5905500" y="5867400"/>
          <p14:tracePt t="43515" x="5905500" y="5873750"/>
          <p14:tracePt t="43527" x="5905500" y="5880100"/>
          <p14:tracePt t="43536" x="5911850" y="5886450"/>
          <p14:tracePt t="43560" x="5911850" y="5899150"/>
          <p14:tracePt t="43576" x="5918200" y="5899150"/>
          <p14:tracePt t="43588" x="5924550" y="5905500"/>
          <p14:tracePt t="43604" x="5930900" y="5905500"/>
          <p14:tracePt t="43620" x="5937250" y="5911850"/>
          <p14:tracePt t="43636" x="5943600" y="5911850"/>
          <p14:tracePt t="43664" x="5949950" y="5911850"/>
          <p14:tracePt t="43688" x="5956300" y="5905500"/>
          <p14:tracePt t="43704" x="5962650" y="5905500"/>
          <p14:tracePt t="43716" x="5969000" y="5899150"/>
          <p14:tracePt t="43748" x="5975350" y="5899150"/>
          <p14:tracePt t="43768" x="5981700" y="5892800"/>
          <p14:tracePt t="43792" x="5981700" y="5886450"/>
          <p14:tracePt t="43828" x="5975350" y="5880100"/>
          <p14:tracePt t="43860" x="5969000" y="5873750"/>
          <p14:tracePt t="43920" x="5962650" y="5867400"/>
          <p14:tracePt t="43944" x="5956300" y="5854700"/>
          <p14:tracePt t="43979" x="5949950" y="5854700"/>
          <p14:tracePt t="43996" x="5943600" y="5848350"/>
          <p14:tracePt t="44008" x="5937250" y="5842000"/>
          <p14:tracePt t="44023" x="5930900" y="5835650"/>
          <p14:tracePt t="44040" x="5924550" y="5835650"/>
          <p14:tracePt t="44057" x="5918200" y="5829300"/>
          <p14:tracePt t="44068" x="5911850" y="5829300"/>
          <p14:tracePt t="44084" x="5905500" y="5822950"/>
          <p14:tracePt t="44101" x="5899150" y="5822950"/>
          <p14:tracePt t="44152" x="5892800" y="5829300"/>
          <p14:tracePt t="44196" x="5886450" y="5829300"/>
          <p14:tracePt t="44264" x="5886450" y="5835650"/>
          <p14:tracePt t="44308" x="5886450" y="5842000"/>
          <p14:tracePt t="44324" x="5892800" y="5848350"/>
          <p14:tracePt t="44340" x="5892800" y="5854700"/>
          <p14:tracePt t="44356" x="5899150" y="5861050"/>
          <p14:tracePt t="44372" x="5899150" y="5867400"/>
          <p14:tracePt t="44384" x="5899150" y="5873750"/>
          <p14:tracePt t="44416" x="5905500" y="5880100"/>
          <p14:tracePt t="44444" x="5899150" y="5873750"/>
          <p14:tracePt t="44520" x="5905500" y="5880100"/>
          <p14:tracePt t="44744" x="5899150" y="5886450"/>
          <p14:tracePt t="44956" x="5905500" y="5892800"/>
          <p14:tracePt t="45088" x="5905500" y="5899150"/>
          <p14:tracePt t="45384" x="5911850" y="5905500"/>
          <p14:tracePt t="45456" x="5918200" y="5905500"/>
          <p14:tracePt t="45503" x="5918200" y="5911850"/>
          <p14:tracePt t="45624" x="5918200" y="5905500"/>
          <p14:tracePt t="45808" x="5911850" y="5911850"/>
          <p14:tracePt t="45997" x="5918200" y="5911850"/>
          <p14:tracePt t="46116" x="5918200" y="5905500"/>
          <p14:tracePt t="46216" x="5918200" y="5911850"/>
          <p14:tracePt t="46388" x="5918200" y="5905500"/>
          <p14:tracePt t="46620" x="5918200" y="5911850"/>
          <p14:tracePt t="46764" x="5918200" y="5918200"/>
          <p14:tracePt t="46868" x="5911850" y="5924550"/>
          <p14:tracePt t="46912" x="5911850" y="5918200"/>
          <p14:tracePt t="47376" x="5918200" y="5924550"/>
          <p14:tracePt t="47707" x="5918200" y="5918200"/>
          <p14:tracePt t="48224" x="5924550" y="5918200"/>
          <p14:tracePt t="48368" x="5918200" y="5918200"/>
          <p14:tracePt t="48480" x="5918200" y="5924550"/>
          <p14:tracePt t="48600" x="5918200" y="5918200"/>
          <p14:tracePt t="48772" x="5924550" y="5918200"/>
          <p14:tracePt t="48804" x="5924550" y="5911850"/>
          <p14:tracePt t="48832" x="5930900" y="5911850"/>
          <p14:tracePt t="48868" x="5924550" y="5911850"/>
          <p14:tracePt t="48928" x="5918200" y="5905500"/>
          <p14:tracePt t="49036" x="5911850" y="5905500"/>
          <p14:tracePt t="49079" x="5918200" y="5905500"/>
          <p14:tracePt t="49208" x="5924550" y="5905500"/>
          <p14:tracePt t="49244" x="5924550" y="5911850"/>
          <p14:tracePt t="49408" x="5924550" y="5918200"/>
          <p14:tracePt t="49463" x="5924550" y="5924550"/>
          <p14:tracePt t="49500" x="5918200" y="5924550"/>
          <p14:tracePt t="49568" x="5911850" y="5930900"/>
          <p14:tracePt t="49644" x="5905500" y="5930900"/>
          <p14:tracePt t="49756" x="5905500" y="5924550"/>
          <p14:tracePt t="49868" x="5911850" y="5924550"/>
          <p14:tracePt t="49944" x="5911850" y="5918200"/>
          <p14:tracePt t="49980" x="5918200" y="5911850"/>
          <p14:tracePt t="50032" x="5924550" y="5911850"/>
          <p14:tracePt t="50076" x="5930900" y="5905500"/>
          <p14:tracePt t="50108" x="5937250" y="5899150"/>
          <p14:tracePt t="50236" x="5930900" y="5905500"/>
          <p14:tracePt t="50399" x="5937250" y="5905500"/>
          <p14:tracePt t="50536" x="5943600" y="5899150"/>
          <p14:tracePt t="50656" x="5943600" y="5892800"/>
          <p14:tracePt t="50708" x="5943600" y="5886450"/>
          <p14:tracePt t="50768" x="5943600" y="5880100"/>
          <p14:tracePt t="50796" x="5949950" y="5873750"/>
          <p14:tracePt t="50820" x="5949950" y="5867400"/>
          <p14:tracePt t="50844" x="5943600" y="5880100"/>
          <p14:tracePt t="51052" x="5937250" y="5886450"/>
          <p14:tracePt t="51156" x="5937250" y="5892800"/>
          <p14:tracePt t="51196" x="5930900" y="5899150"/>
          <p14:tracePt t="51292" x="5930900" y="5892800"/>
          <p14:tracePt t="51507" x="5930900" y="5899150"/>
          <p14:tracePt t="51576" x="5930900" y="5892800"/>
          <p14:tracePt t="51856" x="5924550" y="5892800"/>
          <p14:tracePt t="52087" x="5924550" y="5899150"/>
          <p14:tracePt t="52139" x="5924550" y="5892800"/>
          <p14:tracePt t="52312" x="5924550" y="5899150"/>
          <p14:tracePt t="52612" x="5924550" y="5892800"/>
          <p14:tracePt t="52948" x="5918200" y="5899150"/>
          <p14:tracePt t="53023" x="5911850" y="5892800"/>
          <p14:tracePt t="53196" x="5905500" y="5886450"/>
          <p14:tracePt t="53280" x="5905500" y="5880100"/>
          <p14:tracePt t="53296" x="5905500" y="5873750"/>
          <p14:tracePt t="53308" x="5905500" y="5867400"/>
          <p14:tracePt t="53324" x="5905500" y="5861050"/>
          <p14:tracePt t="53340" x="5905500" y="5854700"/>
          <p14:tracePt t="53356" x="5905500" y="5848350"/>
          <p14:tracePt t="53375" x="5911850" y="5854700"/>
          <p14:tracePt t="53444" x="5911850" y="5861050"/>
          <p14:tracePt t="53468" x="5918200" y="5861050"/>
          <p14:tracePt t="53484" x="5918200" y="5867400"/>
          <p14:tracePt t="53488" x="5924550" y="5873750"/>
          <p14:tracePt t="53504" x="5924550" y="5886450"/>
          <p14:tracePt t="53519" x="5924550" y="5899150"/>
          <p14:tracePt t="53543" x="5930900" y="5905500"/>
          <p14:tracePt t="53556" x="5930900" y="5911850"/>
          <p14:tracePt t="53572" x="5930900" y="5918200"/>
          <p14:tracePt t="53608" x="5930900" y="5924550"/>
          <p14:tracePt t="53640" x="5937250" y="5924550"/>
          <p14:tracePt t="53716" x="5943600" y="5924550"/>
          <p14:tracePt t="53760" x="5949950" y="5924550"/>
          <p14:tracePt t="53784" x="5956300" y="5918200"/>
          <p14:tracePt t="53811" x="5962650" y="5911850"/>
          <p14:tracePt t="53827" x="5975350" y="5905500"/>
          <p14:tracePt t="53844" x="5981700" y="5899150"/>
          <p14:tracePt t="53856" x="5988050" y="5892800"/>
          <p14:tracePt t="53872" x="5994400" y="5892800"/>
          <p14:tracePt t="53888" x="6000750" y="5892800"/>
          <p14:tracePt t="53903" x="6007100" y="5892800"/>
          <p14:tracePt t="53924" x="6007100" y="5886450"/>
          <p14:tracePt t="53976" x="6000750" y="5892800"/>
          <p14:tracePt t="54028" x="5994400" y="5892800"/>
          <p14:tracePt t="54068" x="5988050" y="5892800"/>
          <p14:tracePt t="54096" x="5981700" y="5892800"/>
          <p14:tracePt t="54148" x="5975350" y="5886450"/>
          <p14:tracePt t="54248" x="5969000" y="5880100"/>
          <p14:tracePt t="54284" x="5969000" y="5873750"/>
          <p14:tracePt t="54308" x="5962650" y="5867400"/>
          <p14:tracePt t="54316" x="5962650" y="5861050"/>
          <p14:tracePt t="54330" x="5962650" y="5854700"/>
          <p14:tracePt t="54347" x="5956300" y="5854700"/>
          <p14:tracePt t="54364" x="5949950" y="5848350"/>
          <p14:tracePt t="54404" x="5956300" y="5854700"/>
          <p14:tracePt t="54448" x="5956300" y="5861050"/>
          <p14:tracePt t="54472" x="5962650" y="5867400"/>
          <p14:tracePt t="54488" x="5962650" y="5873750"/>
          <p14:tracePt t="54507" x="5969000" y="5880100"/>
          <p14:tracePt t="54523" x="5969000" y="5886450"/>
          <p14:tracePt t="54540" x="5975350" y="5892800"/>
          <p14:tracePt t="54556" x="5981700" y="5899150"/>
          <p14:tracePt t="54568" x="5988050" y="5899150"/>
          <p14:tracePt t="54616" x="5994400" y="5899150"/>
          <p14:tracePt t="54636" x="6000750" y="5892800"/>
          <p14:tracePt t="54660" x="6007100" y="5886450"/>
          <p14:tracePt t="54688" x="6007100" y="5880100"/>
          <p14:tracePt t="54720" x="6007100" y="5873750"/>
          <p14:tracePt t="54736" x="6000750" y="5867400"/>
          <p14:tracePt t="54747" x="6000750" y="5861050"/>
          <p14:tracePt t="54756" x="6000750" y="5854700"/>
          <p14:tracePt t="54772" x="5994400" y="5848350"/>
          <p14:tracePt t="54788" x="5994400" y="5842000"/>
          <p14:tracePt t="54808" x="5988050" y="5842000"/>
          <p14:tracePt t="54832" x="5981700" y="5835650"/>
          <p14:tracePt t="54856" x="5975350" y="5829300"/>
          <p14:tracePt t="54868" x="5975350" y="5822950"/>
          <p14:tracePt t="54884" x="5969000" y="5822950"/>
          <p14:tracePt t="54908" x="5962650" y="5816600"/>
          <p14:tracePt t="54928" x="5956300" y="5816600"/>
          <p14:tracePt t="54968" x="5962650" y="5822950"/>
          <p14:tracePt t="55097" x="5969000" y="5822950"/>
          <p14:tracePt t="55131" x="5975350" y="5822950"/>
          <p14:tracePt t="55164" x="5981700" y="5822950"/>
          <p14:tracePt t="55208" x="5981700" y="5816600"/>
          <p14:tracePt t="55244" x="5975350" y="5816600"/>
          <p14:tracePt t="55304" x="5975350" y="5822950"/>
          <p14:tracePt t="55344" x="5969000" y="5829300"/>
          <p14:tracePt t="55364" x="5975350" y="5835650"/>
          <p14:tracePt t="55396" x="5975350" y="5842000"/>
          <p14:tracePt t="55408" x="5975350" y="5854700"/>
          <p14:tracePt t="55424" x="5981700" y="5854700"/>
          <p14:tracePt t="55434" x="5981700" y="5861050"/>
          <p14:tracePt t="55452" x="5981700" y="5873750"/>
          <p14:tracePt t="55468" x="5988050" y="5886450"/>
          <p14:tracePt t="55484" x="5988050" y="5892800"/>
          <p14:tracePt t="55501" x="5994400" y="5899150"/>
          <p14:tracePt t="55518" x="5994400" y="5905500"/>
          <p14:tracePt t="55535" x="5994400" y="5911850"/>
          <p14:tracePt t="55576" x="6000750" y="5918200"/>
          <p14:tracePt t="55588" x="6000750" y="5924550"/>
          <p14:tracePt t="55612" x="6000750" y="5918200"/>
          <p14:tracePt t="55792" x="5994400" y="5918200"/>
          <p14:tracePt t="55884" x="5988050" y="5918200"/>
          <p14:tracePt t="55948" x="5981700" y="5918200"/>
          <p14:tracePt t="56015" x="5988050" y="5911850"/>
          <p14:tracePt t="56168" x="5994400" y="5911850"/>
          <p14:tracePt t="56184" x="6000750" y="5911850"/>
          <p14:tracePt t="56196" x="6007100" y="5905500"/>
          <p14:tracePt t="56212" x="6013450" y="5905500"/>
          <p14:tracePt t="56220" x="6019800" y="5905500"/>
          <p14:tracePt t="56237" x="6032500" y="5905500"/>
          <p14:tracePt t="56253" x="6038850" y="5905500"/>
          <p14:tracePt t="56270" x="6045200" y="5899150"/>
          <p14:tracePt t="56287" x="6051550" y="5899150"/>
          <p14:tracePt t="56304" x="6057900" y="5892800"/>
          <p14:tracePt t="56320" x="6064250" y="5886450"/>
          <p14:tracePt t="56337" x="6070600" y="5886450"/>
          <p14:tracePt t="56353" x="6070600" y="5892800"/>
          <p14:tracePt t="56376" x="6064250" y="5899150"/>
          <p14:tracePt t="56476" x="6057900" y="5899150"/>
          <p14:tracePt t="56880" x="6057900" y="5905500"/>
          <p14:tracePt t="56908" x="6051550" y="5911850"/>
          <p14:tracePt t="56957" x="6045200" y="5905500"/>
          <p14:tracePt t="57015" x="6051550" y="5899150"/>
          <p14:tracePt t="57044" x="6051550" y="5892800"/>
          <p14:tracePt t="57084" x="6051550" y="5899150"/>
          <p14:tracePt t="57360" x="6045200" y="5905500"/>
          <p14:tracePt t="57404" x="6038850" y="5905500"/>
          <p14:tracePt t="57444" x="6038850" y="5899150"/>
          <p14:tracePt t="57496" x="6032500" y="5905500"/>
          <p14:tracePt t="57548" x="6032500" y="5911850"/>
          <p14:tracePt t="57576" x="6026150" y="5918200"/>
          <p14:tracePt t="57652" x="6019800" y="5918200"/>
          <p14:tracePt t="57704" x="6013450" y="5911850"/>
          <p14:tracePt t="57728" x="6007100" y="5911850"/>
          <p14:tracePt t="57744" x="6000750" y="5905500"/>
          <p14:tracePt t="57755" x="5994400" y="5899150"/>
          <p14:tracePt t="57764" x="5988050" y="5892800"/>
          <p14:tracePt t="57775" x="5981700" y="5892800"/>
          <p14:tracePt t="57775" x="5969000" y="5880100"/>
          <p14:tracePt t="57793" x="5956300" y="5873750"/>
          <p14:tracePt t="57793" x="5924550" y="5848350"/>
          <p14:tracePt t="57810" x="5905500" y="5829300"/>
          <p14:tracePt t="57810" x="5886450" y="5816600"/>
          <p14:tracePt t="57826" x="5861050" y="5797550"/>
          <p14:tracePt t="57826" x="5835650" y="5778500"/>
          <p14:tracePt t="57843" x="5810250" y="5759450"/>
          <p14:tracePt t="57843" x="5784850" y="5740400"/>
          <p14:tracePt t="57860" x="5753100" y="5715000"/>
          <p14:tracePt t="57860" x="5689600" y="5664200"/>
          <p14:tracePt t="57877" x="5657850" y="5632450"/>
          <p14:tracePt t="57877" x="5619750" y="5600700"/>
          <p14:tracePt t="57893" x="5581650" y="5562600"/>
          <p14:tracePt t="57893" x="5543550" y="5530850"/>
          <p14:tracePt t="57910" x="5505450" y="5486400"/>
          <p14:tracePt t="57910" x="5461000" y="5448300"/>
          <p14:tracePt t="57910" x="5416550" y="5403850"/>
          <p14:tracePt t="57930" x="5378450" y="5365750"/>
          <p14:tracePt t="57942" x="5334000" y="5327650"/>
          <p14:tracePt t="57942" x="5251450" y="5264150"/>
          <p14:tracePt t="57962" x="5213350" y="5238750"/>
          <p14:tracePt t="57962" x="5175250" y="5219700"/>
          <p14:tracePt t="57977" x="5137150" y="5200650"/>
          <p14:tracePt t="57977" x="5105400" y="5187950"/>
          <p14:tracePt t="57994" x="5073650" y="5181600"/>
          <p14:tracePt t="57994" x="5041900" y="5181600"/>
          <p14:tracePt t="57994" x="5010150" y="5181600"/>
          <p14:tracePt t="58012" x="4978400" y="5181600"/>
          <p14:tracePt t="58026" x="4946650" y="5181600"/>
          <p14:tracePt t="58026" x="4895850" y="5187950"/>
          <p14:tracePt t="58045" x="4870450" y="5187950"/>
          <p14:tracePt t="58045" x="4845050" y="5187950"/>
          <p14:tracePt t="58060" x="4826000" y="5194300"/>
          <p14:tracePt t="58060" x="4800600" y="5200650"/>
          <p14:tracePt t="58078" x="4781550" y="5207000"/>
          <p14:tracePt t="58078" x="4762500" y="5219700"/>
          <p14:tracePt t="58094" x="4743450" y="5238750"/>
          <p14:tracePt t="58094" x="4711700" y="5276850"/>
          <p14:tracePt t="58111" x="4699000" y="5302250"/>
          <p14:tracePt t="58111" x="4686300" y="5327650"/>
          <p14:tracePt t="58127" x="4673600" y="5353050"/>
          <p14:tracePt t="58127" x="4660900" y="5378450"/>
          <p14:tracePt t="58144" x="4654550" y="5403850"/>
          <p14:tracePt t="58144" x="4641850" y="5454650"/>
          <p14:tracePt t="58161" x="4641850" y="5480050"/>
          <p14:tracePt t="58161" x="4641850" y="5505450"/>
          <p14:tracePt t="58178" x="4641850" y="5530850"/>
          <p14:tracePt t="58178" x="4648200" y="5556250"/>
          <p14:tracePt t="58194" x="4648200" y="5581650"/>
          <p14:tracePt t="58194" x="4654550" y="5607050"/>
          <p14:tracePt t="58211" x="4660900" y="5632450"/>
          <p14:tracePt t="58211" x="4667250" y="5683250"/>
          <p14:tracePt t="58228" x="4667250" y="5708650"/>
          <p14:tracePt t="58228" x="4667250" y="5734050"/>
          <p14:tracePt t="58245" x="4667250" y="5759450"/>
          <p14:tracePt t="58245" x="4667250" y="5784850"/>
          <p14:tracePt t="58261" x="4660900" y="5816600"/>
          <p14:tracePt t="58261" x="4654550" y="5835650"/>
          <p14:tracePt t="58278" x="4648200" y="5861050"/>
          <p14:tracePt t="58278" x="4635500" y="5892800"/>
          <p14:tracePt t="58278" x="4622800" y="5918200"/>
          <p14:tracePt t="58297" x="4610100" y="5943600"/>
          <p14:tracePt t="58310" x="4591050" y="5969000"/>
          <p14:tracePt t="58310" x="4546600" y="6013450"/>
          <p14:tracePt t="58328" x="4521200" y="6032500"/>
          <p14:tracePt t="58328" x="4489450" y="6051550"/>
          <p14:tracePt t="58345" x="4451350" y="6070600"/>
          <p14:tracePt t="58345" x="4406900" y="6089650"/>
          <p14:tracePt t="58362" x="4362450" y="6108700"/>
          <p14:tracePt t="58362" x="4311650" y="6127750"/>
          <p14:tracePt t="58362" x="4254500" y="6153150"/>
          <p14:tracePt t="58381" x="4191000" y="6172200"/>
          <p14:tracePt t="58394" x="4127500" y="6191250"/>
          <p14:tracePt t="58394" x="3987800" y="6229350"/>
          <p14:tracePt t="58412" x="3911600" y="6248400"/>
          <p14:tracePt t="58412" x="3829050" y="6267450"/>
          <p14:tracePt t="58428" x="3752850" y="6286500"/>
          <p14:tracePt t="58428" x="3670300" y="6305550"/>
          <p14:tracePt t="58446" x="3581400" y="6318250"/>
          <p14:tracePt t="58446" x="3498850" y="6330950"/>
          <p14:tracePt t="58446" x="3409950" y="6343650"/>
          <p14:tracePt t="58464" x="3314700" y="6350000"/>
          <p14:tracePt t="58464" x="3219450" y="6356350"/>
          <p14:tracePt t="58479" x="3124200" y="6356350"/>
          <p14:tracePt t="58479" x="3022600" y="6350000"/>
          <p14:tracePt t="58495" x="2914650" y="6343650"/>
          <p14:tracePt t="58495" x="2813050" y="6337300"/>
          <p14:tracePt t="58512" x="2711450" y="6324600"/>
          <p14:tracePt t="58512" x="2501900" y="6299200"/>
          <p14:tracePt t="58529" x="2400300" y="6280150"/>
          <p14:tracePt t="58529" x="2298700" y="6261100"/>
          <p14:tracePt t="58546" x="2203450" y="6242050"/>
          <p14:tracePt t="58546" x="2101850" y="6223000"/>
          <p14:tracePt t="58562" x="2006600" y="6197600"/>
          <p14:tracePt t="58562" x="1911350" y="6172200"/>
          <p14:tracePt t="58579" x="1816100" y="6146800"/>
          <p14:tracePt t="58579" x="1631950" y="6083300"/>
          <p14:tracePt t="58597" x="1543050" y="6057900"/>
          <p14:tracePt t="58597" x="1454150" y="6019800"/>
          <p14:tracePt t="58613" x="1371600" y="5988050"/>
          <p14:tracePt t="58613" x="1295400" y="5949950"/>
          <p14:tracePt t="58630" x="1225550" y="5911850"/>
          <p14:tracePt t="58630" x="1155700" y="5867400"/>
          <p14:tracePt t="58630" x="1098550" y="5829300"/>
          <p14:tracePt t="58648" x="1041400" y="5778500"/>
          <p14:tracePt t="58661" x="990600" y="5727700"/>
          <p14:tracePt t="58661" x="901700" y="5613400"/>
          <p14:tracePt t="58681" x="863600" y="5549900"/>
          <p14:tracePt t="58681" x="825500" y="5480050"/>
          <p14:tracePt t="58697" x="800100" y="5410200"/>
          <p14:tracePt t="58697" x="768350" y="5340350"/>
          <p14:tracePt t="58712" x="742950" y="5264150"/>
          <p14:tracePt t="58712" x="723900" y="5187950"/>
          <p14:tracePt t="58729" x="704850" y="5111750"/>
          <p14:tracePt t="58729" x="692150" y="5035550"/>
          <p14:tracePt t="58729" x="685800" y="4959350"/>
          <p14:tracePt t="58749" x="679450" y="4883150"/>
          <p14:tracePt t="58761" x="673100" y="4806950"/>
          <p14:tracePt t="58761" x="679450" y="4654550"/>
          <p14:tracePt t="58780" x="685800" y="4578350"/>
          <p14:tracePt t="58780" x="692150" y="4502150"/>
          <p14:tracePt t="58797" x="704850" y="4432300"/>
          <p14:tracePt t="58797" x="723900" y="4362450"/>
          <p14:tracePt t="58813" x="742950" y="4298950"/>
          <p14:tracePt t="58813" x="800100" y="4184650"/>
          <p14:tracePt t="58830" x="831850" y="4133850"/>
          <p14:tracePt t="58830" x="869950" y="4083050"/>
          <p14:tracePt t="58847" x="908050" y="4038600"/>
          <p14:tracePt t="58847" x="952500" y="3987800"/>
          <p14:tracePt t="58863" x="1003300" y="3943350"/>
          <p14:tracePt t="58863" x="1117600" y="3854450"/>
          <p14:tracePt t="58880" x="1174750" y="3810000"/>
          <p14:tracePt t="58880" x="1238250" y="3771900"/>
          <p14:tracePt t="58897" x="1301750" y="3733800"/>
          <p14:tracePt t="58897" x="1371600" y="3695700"/>
          <p14:tracePt t="58913" x="1447800" y="3657600"/>
          <p14:tracePt t="58913" x="1524000" y="3625850"/>
          <p14:tracePt t="58930" x="1593850" y="3594100"/>
          <p14:tracePt t="58930" x="1758950" y="3536950"/>
          <p14:tracePt t="58948" x="1841500" y="3511550"/>
          <p14:tracePt t="58948" x="1924050" y="3486150"/>
          <p14:tracePt t="58966" x="2012950" y="3460750"/>
          <p14:tracePt t="58966" x="2101850" y="3435350"/>
          <p14:tracePt t="58981" x="2190750" y="3416300"/>
          <p14:tracePt t="58981" x="2286000" y="3397250"/>
          <p14:tracePt t="58997" x="2381250" y="3378200"/>
          <p14:tracePt t="58997" x="2482850" y="3359150"/>
          <p14:tracePt t="59014" x="2584450" y="3340100"/>
          <p14:tracePt t="59014" x="2686050" y="3327400"/>
          <p14:tracePt t="59014" x="2794000" y="3308350"/>
          <p14:tracePt t="59032" x="2901950" y="3295650"/>
          <p14:tracePt t="59046" x="3009900" y="3282950"/>
          <p14:tracePt t="59046" x="3238500" y="3257550"/>
          <p14:tracePt t="59064" x="3352800" y="3244850"/>
          <p14:tracePt t="59064" x="3467100" y="3232150"/>
          <p14:tracePt t="59081" x="3587750" y="3225800"/>
          <p14:tracePt t="59081" x="3708400" y="3213100"/>
          <p14:tracePt t="59097" x="3829050" y="3200400"/>
          <p14:tracePt t="59097" x="3956050" y="3194050"/>
          <p14:tracePt t="59097" x="4076700" y="3187700"/>
          <p14:tracePt t="59116" x="4203700" y="3181350"/>
          <p14:tracePt t="59116" x="4330700" y="3175000"/>
          <p14:tracePt t="59131" x="4451350" y="3168650"/>
          <p14:tracePt t="59131" x="4572000" y="3162300"/>
          <p14:tracePt t="59147" x="4692650" y="3162300"/>
          <p14:tracePt t="59147" x="4813300" y="3162300"/>
          <p14:tracePt t="59165" x="4933950" y="3162300"/>
          <p14:tracePt t="59165" x="5175250" y="3162300"/>
          <p14:tracePt t="59181" x="5295900" y="3168650"/>
          <p14:tracePt t="59181" x="5410200" y="3175000"/>
          <p14:tracePt t="59198" x="5530850" y="3181350"/>
          <p14:tracePt t="59198" x="5645150" y="3194050"/>
          <p14:tracePt t="59214" x="5753100" y="3206750"/>
          <p14:tracePt t="59214" x="5867400" y="3225800"/>
          <p14:tracePt t="59231" x="5975350" y="3244850"/>
          <p14:tracePt t="59231" x="6191250" y="3295650"/>
          <p14:tracePt t="59249" x="6292850" y="3327400"/>
          <p14:tracePt t="59249" x="6394450" y="3359150"/>
          <p14:tracePt t="59265" x="6496050" y="3397250"/>
          <p14:tracePt t="59265" x="6591300" y="3435350"/>
          <p14:tracePt t="59281" x="6686550" y="3479800"/>
          <p14:tracePt t="59281" x="6775450" y="3517900"/>
          <p14:tracePt t="59281" x="6864350" y="3568700"/>
          <p14:tracePt t="59300" x="6953250" y="3619500"/>
          <p14:tracePt t="59313" x="7035800" y="3670300"/>
          <p14:tracePt t="59313" x="7194550" y="3784600"/>
          <p14:tracePt t="59333" x="7264400" y="3841750"/>
          <p14:tracePt t="59333" x="7334250" y="3905250"/>
          <p14:tracePt t="59349" x="7397750" y="3968750"/>
          <p14:tracePt t="59349" x="7461250" y="4032250"/>
          <p14:tracePt t="59365" x="7518400" y="4089400"/>
          <p14:tracePt t="59365" x="7569200" y="4152900"/>
          <p14:tracePt t="59382" x="7613650" y="4216400"/>
          <p14:tracePt t="59382" x="7658100" y="4279900"/>
          <p14:tracePt t="59398" x="7696200" y="4343400"/>
          <p14:tracePt t="59398" x="7727950" y="4406900"/>
          <p14:tracePt t="59398" x="7753350" y="4476750"/>
          <p14:tracePt t="59417" x="7772400" y="4546600"/>
          <p14:tracePt t="59417" x="7785100" y="4616450"/>
          <p14:tracePt t="59432" x="7791450" y="4692650"/>
          <p14:tracePt t="59432" x="7791450" y="4768850"/>
          <p14:tracePt t="59448" x="7778750" y="4845050"/>
          <p14:tracePt t="59448" x="7766050" y="4921250"/>
          <p14:tracePt t="59466" x="7740650" y="4997450"/>
          <p14:tracePt t="59466" x="7677150" y="5149850"/>
          <p14:tracePt t="59482" x="7639050" y="5219700"/>
          <p14:tracePt t="59482" x="7594600" y="5283200"/>
          <p14:tracePt t="59499" x="7543800" y="5346700"/>
          <p14:tracePt t="59499" x="7486650" y="5403850"/>
          <p14:tracePt t="59515" x="7423150" y="5461000"/>
          <p14:tracePt t="59515" x="7353300" y="5511800"/>
          <p14:tracePt t="59533" x="7270750" y="5556250"/>
          <p14:tracePt t="59533" x="7092950" y="5638800"/>
          <p14:tracePt t="59549" x="6991350" y="5676900"/>
          <p14:tracePt t="59549" x="6883400" y="5708650"/>
          <p14:tracePt t="59566" x="6775450" y="5740400"/>
          <p14:tracePt t="59566" x="6661150" y="5772150"/>
          <p14:tracePt t="59582" x="6540500" y="5803900"/>
          <p14:tracePt t="59582" x="6413500" y="5835650"/>
          <p14:tracePt t="59582" x="6280150" y="5861050"/>
          <p14:tracePt t="59601" x="6146800" y="5886450"/>
          <p14:tracePt t="59601" x="6013450" y="5905500"/>
          <p14:tracePt t="59617" x="5873750" y="5924550"/>
          <p14:tracePt t="59617" x="5727700" y="5943600"/>
          <p14:tracePt t="59633" x="5581650" y="5956300"/>
          <p14:tracePt t="59633" x="5429250" y="5962650"/>
          <p14:tracePt t="59649" x="5270500" y="5969000"/>
          <p14:tracePt t="59649" x="5111750" y="5975350"/>
          <p14:tracePt t="59666" x="4946650" y="5981700"/>
          <p14:tracePt t="59666" x="4787900" y="5981700"/>
          <p14:tracePt t="59666" x="4616450" y="5981700"/>
          <p14:tracePt t="59685" x="4451350" y="5981700"/>
          <p14:tracePt t="59698" x="4286250" y="5975350"/>
          <p14:tracePt t="59698" x="3956050" y="5962650"/>
          <p14:tracePt t="59716" x="3790950" y="5949950"/>
          <p14:tracePt t="59716" x="3632200" y="5937250"/>
          <p14:tracePt t="59732" x="3467100" y="5918200"/>
          <p14:tracePt t="59732" x="3308350" y="5892800"/>
          <p14:tracePt t="59750" x="3143250" y="5867400"/>
          <p14:tracePt t="59750" x="2984500" y="5842000"/>
          <p14:tracePt t="59750" x="2832100" y="5803900"/>
          <p14:tracePt t="59768" x="2679700" y="5772150"/>
          <p14:tracePt t="59781" x="2533650" y="5734050"/>
          <p14:tracePt t="59781" x="2247900" y="5645150"/>
          <p14:tracePt t="59799" x="2120900" y="5594350"/>
          <p14:tracePt t="59799" x="1993900" y="5543550"/>
          <p14:tracePt t="59816" x="1873250" y="5486400"/>
          <p14:tracePt t="59816" x="1758950" y="5422900"/>
          <p14:tracePt t="59833" x="1651000" y="5346700"/>
          <p14:tracePt t="59833" x="1447800" y="5175250"/>
          <p14:tracePt t="59850" x="1365250" y="5080000"/>
          <p14:tracePt t="59850" x="1289050" y="4972050"/>
          <p14:tracePt t="59866" x="1219200" y="4857750"/>
          <p14:tracePt t="59866" x="1155700" y="4743450"/>
          <p14:tracePt t="59883" x="1104900" y="4616450"/>
          <p14:tracePt t="59883" x="1022350" y="4375150"/>
          <p14:tracePt t="59900" x="996950" y="4254500"/>
          <p14:tracePt t="59900" x="977900" y="4133850"/>
          <p14:tracePt t="59917" x="965200" y="4019550"/>
          <p14:tracePt t="59917" x="965200" y="3905250"/>
          <p14:tracePt t="59933" x="971550" y="3790950"/>
          <p14:tracePt t="59933" x="990600" y="3683000"/>
          <p14:tracePt t="59950" x="1016000" y="3575050"/>
          <p14:tracePt t="59950" x="1104900" y="3378200"/>
          <p14:tracePt t="59968" x="1168400" y="3282950"/>
          <p14:tracePt t="59968" x="1231900" y="3200400"/>
          <p14:tracePt t="59984" x="1308100" y="3117850"/>
          <p14:tracePt t="59984" x="1397000" y="3041650"/>
          <p14:tracePt t="60000" x="1492250" y="2965450"/>
          <p14:tracePt t="60000" x="1587500" y="2895600"/>
          <p14:tracePt t="60018" x="1695450" y="2825750"/>
          <p14:tracePt t="60018" x="1803400" y="2762250"/>
          <p14:tracePt t="60034" x="1924050" y="2698750"/>
          <p14:tracePt t="60034" x="2051050" y="2641600"/>
          <p14:tracePt t="60034" x="2178050" y="2584450"/>
          <p14:tracePt t="60052" x="2311400" y="2527300"/>
          <p14:tracePt t="60066" x="2451100" y="2476500"/>
          <p14:tracePt t="60066" x="2743200" y="2387600"/>
          <p14:tracePt t="60084" x="2889250" y="2349500"/>
          <p14:tracePt t="60084" x="3048000" y="2311400"/>
          <p14:tracePt t="60100" x="3206750" y="2279650"/>
          <p14:tracePt t="60100" x="3371850" y="2260600"/>
          <p14:tracePt t="60117" x="3536950" y="2235200"/>
          <p14:tracePt t="60117" x="3708400" y="2228850"/>
          <p14:tracePt t="60134" x="3879850" y="2216150"/>
          <p14:tracePt t="60134" x="4229100" y="2228850"/>
          <p14:tracePt t="60150" x="4419600" y="2241550"/>
          <p14:tracePt t="60150" x="4591050" y="2254250"/>
          <p14:tracePt t="60167" x="4762500" y="2273300"/>
          <p14:tracePt t="60167" x="4933950" y="2305050"/>
          <p14:tracePt t="60184" x="5105400" y="2336800"/>
          <p14:tracePt t="60184" x="5435600" y="2419350"/>
          <p14:tracePt t="60201" x="5600700" y="2470150"/>
          <p14:tracePt t="60201" x="5746750" y="2520950"/>
          <p14:tracePt t="60218" x="5905500" y="2578100"/>
          <p14:tracePt t="60218" x="6057900" y="2641600"/>
          <p14:tracePt t="60235" x="6203950" y="2705100"/>
          <p14:tracePt t="60235" x="6350000" y="2768600"/>
          <p14:tracePt t="60251" x="6489700" y="2838450"/>
          <p14:tracePt t="60251" x="6743700" y="2984500"/>
          <p14:tracePt t="60268" x="6870700" y="3067050"/>
          <p14:tracePt t="60268" x="6985000" y="3149600"/>
          <p14:tracePt t="60285" x="7092950" y="3244850"/>
          <p14:tracePt t="60285" x="7194550" y="3333750"/>
          <p14:tracePt t="60301" x="7289800" y="3435350"/>
          <p14:tracePt t="60301" x="7378700" y="3536950"/>
          <p14:tracePt t="60318" x="7454900" y="3638550"/>
          <p14:tracePt t="60318" x="7524750" y="3746500"/>
          <p14:tracePt t="60318" x="7581900" y="3854450"/>
          <p14:tracePt t="60339" x="7626350" y="3956050"/>
          <p14:tracePt t="60351" x="7664450" y="4064000"/>
          <p14:tracePt t="60351" x="7721600" y="4273550"/>
          <p14:tracePt t="60369" x="7734300" y="4368800"/>
          <p14:tracePt t="60369" x="7740650" y="4470400"/>
          <p14:tracePt t="60386" x="7740650" y="4565650"/>
          <p14:tracePt t="60386" x="7734300" y="4667250"/>
          <p14:tracePt t="60402" x="7721600" y="4762500"/>
          <p14:tracePt t="60402" x="7702550" y="4857750"/>
          <p14:tracePt t="60419" x="7677150" y="4946650"/>
          <p14:tracePt t="60419" x="7645400" y="5035550"/>
          <p14:tracePt t="60419" x="7607300" y="5124450"/>
          <p14:tracePt t="60438" x="7562850" y="5213350"/>
          <p14:tracePt t="60438" x="7505700" y="5295900"/>
          <p14:tracePt t="60453" x="7442200" y="5372100"/>
          <p14:tracePt t="60453" x="7366000" y="5441950"/>
          <p14:tracePt t="60470" x="7283450" y="5511800"/>
          <p14:tracePt t="60470" x="7194550" y="5575300"/>
          <p14:tracePt t="60486" x="7099300" y="5632450"/>
          <p14:tracePt t="60486" x="6889750" y="5740400"/>
          <p14:tracePt t="60503" x="6775450" y="5791200"/>
          <p14:tracePt t="60503" x="6661150" y="5829300"/>
          <p14:tracePt t="60520" x="6546850" y="5873750"/>
          <p14:tracePt t="60520" x="6426200" y="5911850"/>
          <p14:tracePt t="60536" x="6305550" y="5943600"/>
          <p14:tracePt t="60536" x="6184900" y="5975350"/>
          <p14:tracePt t="60553" x="6057900" y="6000750"/>
          <p14:tracePt t="60553" x="5803900" y="6045200"/>
          <p14:tracePt t="60570" x="5670550" y="6057900"/>
          <p14:tracePt t="60570" x="5537200" y="6076950"/>
          <p14:tracePt t="60586" x="5403850" y="6089650"/>
          <p14:tracePt t="60586" x="5270500" y="6102350"/>
          <p14:tracePt t="60603" x="5137150" y="6115050"/>
          <p14:tracePt t="60603" x="5003800" y="6121400"/>
          <p14:tracePt t="60603" x="4870450" y="6127750"/>
          <p14:tracePt t="60622" x="4743450" y="6134100"/>
          <p14:tracePt t="60622" x="4622800" y="6134100"/>
          <p14:tracePt t="60637" x="4502150" y="6134100"/>
          <p14:tracePt t="60637" x="4381500" y="6134100"/>
          <p14:tracePt t="60654" x="4267200" y="6134100"/>
          <p14:tracePt t="60654" x="4165600" y="6134100"/>
          <p14:tracePt t="60670" x="4064000" y="6127750"/>
          <p14:tracePt t="60670" x="3962400" y="6121400"/>
          <p14:tracePt t="60687" x="3873500" y="6115050"/>
          <p14:tracePt t="60687" x="3784600" y="6108700"/>
          <p14:tracePt t="60687" x="3708400" y="6102350"/>
          <p14:tracePt t="60706" x="3632200" y="6096000"/>
          <p14:tracePt t="60719" x="3568700" y="6089650"/>
          <p14:tracePt t="60719" x="3454400" y="6070600"/>
          <p14:tracePt t="60737" x="3403600" y="6070600"/>
          <p14:tracePt t="60737" x="3365500" y="6057900"/>
          <p14:tracePt t="60754" x="3327400" y="6057900"/>
          <p14:tracePt t="60754" x="3295650" y="6051550"/>
          <p14:tracePt t="60770" x="3270250" y="6045200"/>
          <p14:tracePt t="60770" x="3251200" y="6045200"/>
          <p14:tracePt t="60770" x="3238500" y="6038850"/>
          <p14:tracePt t="60790" x="3225800" y="6038850"/>
          <p14:tracePt t="60790" x="3219450" y="6032500"/>
          <p14:tracePt t="60804" x="3232150" y="6026150"/>
          <p14:tracePt t="60825" x="3244850" y="6026150"/>
          <p14:tracePt t="60836" x="3263900" y="6032500"/>
          <p14:tracePt t="60836" x="3276600" y="6032500"/>
          <p14:tracePt t="60854" x="3302000" y="6038850"/>
          <p14:tracePt t="60854" x="3340100" y="6045200"/>
          <p14:tracePt t="60871" x="3359150" y="6051550"/>
          <p14:tracePt t="60871" x="3378200" y="6057900"/>
          <p14:tracePt t="60887" x="3390900" y="6064250"/>
          <p14:tracePt t="60887" x="3409950" y="6070600"/>
          <p14:tracePt t="60904" x="3416300" y="6076950"/>
          <p14:tracePt t="60904" x="3435350" y="6083300"/>
          <p14:tracePt t="60921" x="3441700" y="6083300"/>
          <p14:tracePt t="60921" x="3448050" y="6083300"/>
          <p14:tracePt t="60938" x="3454400" y="6076950"/>
          <p14:tracePt t="60955" x="3460750" y="6076950"/>
          <p14:tracePt t="60970" x="3454400" y="6083300"/>
          <p14:tracePt t="61041" x="3460750" y="6083300"/>
          <p14:tracePt t="61141" x="3460750" y="6076950"/>
          <p14:tracePt t="61149" x="3467100" y="6076950"/>
          <p14:tracePt t="61165" x="3473450" y="6070600"/>
          <p14:tracePt t="61177" x="3479800" y="6064250"/>
          <p14:tracePt t="61193" x="3479800" y="6057900"/>
          <p14:tracePt t="61209" x="3486150" y="6051550"/>
          <p14:tracePt t="61225" x="3486150" y="6045200"/>
          <p14:tracePt t="61237" x="3492500" y="6038850"/>
          <p14:tracePt t="61254" x="3492500" y="6026150"/>
          <p14:tracePt t="61270" x="3498850" y="6013450"/>
          <p14:tracePt t="61297" x="3498850" y="6000750"/>
          <p14:tracePt t="61336" x="3498850" y="5994400"/>
          <p14:tracePt t="61373" x="3505200" y="5988050"/>
          <p14:tracePt t="61401" x="3505200" y="5981700"/>
          <p14:tracePt t="61417" x="3511550" y="5975350"/>
          <p14:tracePt t="61433" x="3511550" y="5969000"/>
          <p14:tracePt t="61449" x="3517900" y="5962650"/>
          <p14:tracePt t="61461" x="3524250" y="5956300"/>
          <p14:tracePt t="61476" x="3530600" y="5949950"/>
          <p14:tracePt t="61493" x="3536950" y="5949950"/>
          <p14:tracePt t="61509" x="3543300" y="5943600"/>
          <p14:tracePt t="61525" x="3549650" y="5943600"/>
          <p14:tracePt t="61538" x="3556000" y="5943600"/>
          <p14:tracePt t="61555" x="3562350" y="5943600"/>
          <p14:tracePt t="61555" x="3568700" y="5943600"/>
          <p14:tracePt t="61573" x="3575050" y="5943600"/>
          <p14:tracePt t="61573" x="3581400" y="5943600"/>
          <p14:tracePt t="61590" x="3587750" y="5943600"/>
          <p14:tracePt t="61590" x="3594100" y="5943600"/>
          <p14:tracePt t="61606" x="3600450" y="5937250"/>
          <p14:tracePt t="61622" x="3606800" y="5937250"/>
          <p14:tracePt t="61638" x="3613150" y="5930900"/>
          <p14:tracePt t="61657" x="3619500" y="5924550"/>
          <p14:tracePt t="61681" x="3625850" y="5924550"/>
          <p14:tracePt t="61697" x="3625850" y="5918200"/>
          <p14:tracePt t="61709" x="3632200" y="5911850"/>
          <p14:tracePt t="61726" x="3638550" y="5905500"/>
          <p14:tracePt t="61742" x="3638550" y="5892800"/>
          <p14:tracePt t="61757" x="3644900" y="5886450"/>
          <p14:tracePt t="61772" x="3644900" y="5880100"/>
          <p14:tracePt t="61772" x="3644900" y="5873750"/>
          <p14:tracePt t="61790" x="3651250" y="5867400"/>
          <p14:tracePt t="61806" x="3651250" y="5861050"/>
          <p14:tracePt t="61806" x="3651250" y="5854700"/>
          <p14:tracePt t="61824" x="3657600" y="5848350"/>
          <p14:tracePt t="61839" x="3657600" y="5842000"/>
          <p14:tracePt t="61856" x="3657600" y="5835650"/>
          <p14:tracePt t="61877" x="3657600" y="5842000"/>
          <p14:tracePt t="61965" x="3651250" y="5842000"/>
          <p14:tracePt t="61997" x="3644900" y="5848350"/>
          <p14:tracePt t="62025" x="3644900" y="5854700"/>
          <p14:tracePt t="62069" x="3638550" y="5848350"/>
          <p14:tracePt t="62129" x="3632200" y="5848350"/>
          <p14:tracePt t="62169" x="3632200" y="5842000"/>
          <p14:tracePt t="62221" x="3632200" y="5829300"/>
          <p14:tracePt t="62237" x="3632200" y="5822950"/>
          <p14:tracePt t="62241" x="3638550" y="5816600"/>
          <p14:tracePt t="62241" x="3638550" y="5810250"/>
          <p14:tracePt t="62258" x="3644900" y="5803900"/>
          <p14:tracePt t="62258" x="3644900" y="5797550"/>
          <p14:tracePt t="62275" x="3651250" y="5784850"/>
          <p14:tracePt t="62275" x="3657600" y="5778500"/>
          <p14:tracePt t="62292" x="3663950" y="5772150"/>
          <p14:tracePt t="62292" x="3670300" y="5753100"/>
          <p14:tracePt t="62309" x="3676650" y="5740400"/>
          <p14:tracePt t="62309" x="3683000" y="5727700"/>
          <p14:tracePt t="62326" x="3683000" y="5715000"/>
          <p14:tracePt t="62326" x="3683000" y="5702300"/>
          <p14:tracePt t="62342" x="3683000" y="5683250"/>
          <p14:tracePt t="62342" x="3683000" y="5670550"/>
          <p14:tracePt t="62359" x="3683000" y="5651500"/>
          <p14:tracePt t="62359" x="3676650" y="5638800"/>
          <p14:tracePt t="62359" x="3670300" y="5619750"/>
          <p14:tracePt t="62378" x="3670300" y="5600700"/>
          <p14:tracePt t="62391" x="3663950" y="5581650"/>
          <p14:tracePt t="62391" x="3651250" y="5537200"/>
          <p14:tracePt t="62409" x="3644900" y="5518150"/>
          <p14:tracePt t="62409" x="3638550" y="5499100"/>
          <p14:tracePt t="62426" x="3625850" y="5480050"/>
          <p14:tracePt t="62426" x="3613150" y="5461000"/>
          <p14:tracePt t="62442" x="3600450" y="5448300"/>
          <p14:tracePt t="62442" x="3587750" y="5435600"/>
          <p14:tracePt t="62442" x="3575050" y="5429250"/>
          <p14:tracePt t="62462" x="3562350" y="5422900"/>
          <p14:tracePt t="62474" x="3556000" y="5416550"/>
          <p14:tracePt t="62474" x="3530600" y="5410200"/>
          <p14:tracePt t="62493" x="3511550" y="5410200"/>
          <p14:tracePt t="62493" x="3498850" y="5410200"/>
          <p14:tracePt t="62509" x="3486150" y="5403850"/>
          <p14:tracePt t="62509" x="3467100" y="5403850"/>
          <p14:tracePt t="62526" x="3448050" y="5403850"/>
          <p14:tracePt t="62526" x="3409950" y="5403850"/>
          <p14:tracePt t="62543" x="3384550" y="5403850"/>
          <p14:tracePt t="62543" x="3365500" y="5410200"/>
          <p14:tracePt t="62560" x="3340100" y="5410200"/>
          <p14:tracePt t="62560" x="3314700" y="5416550"/>
          <p14:tracePt t="62576" x="3282950" y="5422900"/>
          <p14:tracePt t="62576" x="3251200" y="5435600"/>
          <p14:tracePt t="62593" x="3219450" y="5441950"/>
          <p14:tracePt t="62593" x="3155950" y="5467350"/>
          <p14:tracePt t="62609" x="3117850" y="5480050"/>
          <p14:tracePt t="62609" x="3079750" y="5492750"/>
          <p14:tracePt t="62626" x="3041650" y="5505450"/>
          <p14:tracePt t="62626" x="3003550" y="5518150"/>
          <p14:tracePt t="62643" x="2965450" y="5530850"/>
          <p14:tracePt t="62643" x="2927350" y="5543550"/>
          <p14:tracePt t="62660" x="2882900" y="5556250"/>
          <p14:tracePt t="62660" x="2806700" y="5588000"/>
          <p14:tracePt t="62678" x="2768600" y="5607050"/>
          <p14:tracePt t="62678" x="2730500" y="5632450"/>
          <p14:tracePt t="62694" x="2698750" y="5657850"/>
          <p14:tracePt t="62694" x="2667000" y="5683250"/>
          <p14:tracePt t="62710" x="2635250" y="5715000"/>
          <p14:tracePt t="62710" x="2609850" y="5753100"/>
          <p14:tracePt t="62727" x="2584450" y="5791200"/>
          <p14:tracePt t="62727" x="2559050" y="5829300"/>
          <p14:tracePt t="62727" x="2533650" y="5873750"/>
          <p14:tracePt t="62746" x="2514600" y="5911850"/>
          <p14:tracePt t="62759" x="2501900" y="5956300"/>
          <p14:tracePt t="62759" x="2470150" y="6038850"/>
          <p14:tracePt t="62777" x="2457450" y="6076950"/>
          <p14:tracePt t="62777" x="2451100" y="6115050"/>
          <p14:tracePt t="62793" x="2438400" y="6153150"/>
          <p14:tracePt t="62793" x="2432050" y="6191250"/>
          <p14:tracePt t="62810" x="2419350" y="6223000"/>
          <p14:tracePt t="62810" x="2406650" y="6261100"/>
          <p14:tracePt t="62827" x="2400300" y="6292850"/>
          <p14:tracePt t="62827" x="2374900" y="6356350"/>
          <p14:tracePt t="62843" x="2362200" y="6388100"/>
          <p14:tracePt t="62843" x="2349500" y="6419850"/>
          <p14:tracePt t="62860" x="2343150" y="6451600"/>
          <p14:tracePt t="62860" x="2330450" y="6477000"/>
          <p14:tracePt t="62877" x="2324100" y="6496050"/>
          <p14:tracePt t="62877" x="2317750" y="6521450"/>
          <p14:tracePt t="62894" x="2305050" y="6553200"/>
          <p14:tracePt t="62909" x="2286000" y="6578600"/>
          <p14:tracePt t="62926" x="2070100" y="6508750"/>
          <p14:tracePt t="63011" x="2051050" y="6470650"/>
          <p14:tracePt t="63016" x="2025650" y="6438900"/>
          <p14:tracePt t="63026" x="1987550" y="6356350"/>
          <p14:tracePt t="63026" x="1962150" y="6305550"/>
          <p14:tracePt t="63046" x="1911350" y="6210300"/>
          <p14:tracePt t="63061" x="1854200" y="6108700"/>
          <p14:tracePt t="63077" x="1790700" y="6000750"/>
          <p14:tracePt t="63094" x="1733550" y="5880100"/>
          <p14:tracePt t="63110" x="1682750" y="5753100"/>
          <p14:tracePt t="63127" x="1631950" y="5537200"/>
          <p14:tracePt t="63144" x="1612900" y="5384800"/>
          <p14:tracePt t="63160" x="1606550" y="5219700"/>
          <p14:tracePt t="63177" x="1606550" y="5060950"/>
          <p14:tracePt t="63194" x="1625600" y="4832350"/>
          <p14:tracePt t="63211" x="1651000" y="4692650"/>
          <p14:tracePt t="63227" x="1676400" y="4559300"/>
          <p14:tracePt t="63244" x="1739900" y="4368800"/>
          <p14:tracePt t="63261" x="1790700" y="4260850"/>
          <p14:tracePt t="63277" x="1841500" y="4165600"/>
          <p14:tracePt t="63294" x="1905000" y="4083050"/>
          <p14:tracePt t="63311" x="1981200" y="4013200"/>
          <p14:tracePt t="63311" x="2019300" y="3981450"/>
          <p14:tracePt t="63330" x="2095500" y="3930650"/>
          <p14:tracePt t="63346" x="2178050" y="3886200"/>
          <p14:tracePt t="63361" x="2266950" y="3860800"/>
          <p14:tracePt t="63378" x="2349500" y="3854450"/>
          <p14:tracePt t="63394" x="2438400" y="3867150"/>
          <p14:tracePt t="63394" x="2482850" y="3886200"/>
          <p14:tracePt t="63414" x="2571750" y="3917950"/>
          <p14:tracePt t="63429" x="2654300" y="3975100"/>
          <p14:tracePt t="63445" x="2743200" y="4038600"/>
          <p14:tracePt t="63462" x="2825750" y="4121150"/>
          <p14:tracePt t="63478" x="2908300" y="4216400"/>
          <p14:tracePt t="63495" x="3003550" y="4381500"/>
          <p14:tracePt t="63512" x="3054350" y="4495800"/>
          <p14:tracePt t="63529" x="3092450" y="4622800"/>
          <p14:tracePt t="63545" x="3124200" y="4813300"/>
          <p14:tracePt t="63562" x="3130550" y="4946650"/>
          <p14:tracePt t="63578" x="3130550" y="5080000"/>
          <p14:tracePt t="63595" x="3117850" y="5219700"/>
          <p14:tracePt t="63613" x="3079750" y="5429250"/>
          <p14:tracePt t="63630" x="3048000" y="5575300"/>
          <p14:tracePt t="63646" x="3009900" y="5715000"/>
          <p14:tracePt t="63662" x="2959100" y="5848350"/>
          <p14:tracePt t="63679" x="2908300" y="5969000"/>
          <p14:tracePt t="63679" x="2876550" y="6019800"/>
          <p14:tracePt t="63698" x="2813050" y="6121400"/>
          <p14:tracePt t="63713" x="2743200" y="6216650"/>
          <p14:tracePt t="63729" x="2667000" y="6299200"/>
          <p14:tracePt t="63746" x="2584450" y="6381750"/>
          <p14:tracePt t="63762" x="2501900" y="6464300"/>
          <p14:tracePt t="63762" x="2463800" y="6496050"/>
          <p14:tracePt t="63781" x="2387600" y="6553200"/>
          <p14:tracePt t="63798" x="2311400" y="6584950"/>
          <p14:tracePt t="63813" x="2241550" y="6597650"/>
          <p14:tracePt t="63829" x="2178050" y="6584950"/>
          <p14:tracePt t="63847" x="2095500" y="6546850"/>
          <p14:tracePt t="63863" x="2076450" y="6534150"/>
          <p14:tracePt t="63879" x="2038350" y="6496050"/>
          <p14:tracePt t="63896" x="2012950" y="6464300"/>
          <p14:tracePt t="63913" x="1981200" y="6400800"/>
          <p14:tracePt t="63930" x="1968500" y="6375400"/>
          <p14:tracePt t="63946" x="1955800" y="6356350"/>
          <p14:tracePt t="63963" x="1936750" y="6330950"/>
          <p14:tracePt t="63981" x="1924050" y="6324600"/>
          <p14:tracePt t="63997" x="1911350" y="6318250"/>
          <p14:tracePt t="64013" x="1905000" y="6311900"/>
          <p14:tracePt t="64030" x="1898650" y="6311900"/>
          <p14:tracePt t="64047" x="1892300" y="6305550"/>
          <p14:tracePt t="64063" x="1892300" y="6318250"/>
          <p14:tracePt t="64101" x="1898650" y="6324600"/>
          <p14:tracePt t="64133" x="1905000" y="6324600"/>
          <p14:tracePt t="64176" x="1917700" y="6324600"/>
          <p14:tracePt t="64209" x="1930400" y="6330950"/>
          <p14:tracePt t="64312" x="1943100" y="6330950"/>
          <p14:tracePt t="64329" x="1943100" y="6324600"/>
          <p14:tracePt t="64337" x="1955800" y="6324600"/>
          <p14:tracePt t="64350" x="1968500" y="6318250"/>
          <p14:tracePt t="64365" x="1981200" y="6311900"/>
          <p14:tracePt t="64381" x="1993900" y="6299200"/>
          <p14:tracePt t="64398" x="2000250" y="6286500"/>
          <p14:tracePt t="64414" x="2006600" y="6261100"/>
          <p14:tracePt t="64414" x="2006600" y="6248400"/>
          <p14:tracePt t="64433" x="2000250" y="6229350"/>
          <p14:tracePt t="64449" x="2000250" y="6210300"/>
          <p14:tracePt t="64465" x="1993900" y="6191250"/>
          <p14:tracePt t="64481" x="1993900" y="6178550"/>
          <p14:tracePt t="64498" x="1987550" y="6165850"/>
          <p14:tracePt t="64498" x="1987550" y="6153150"/>
          <p14:tracePt t="64517" x="1981200" y="6140450"/>
          <p14:tracePt t="64531" x="1981200" y="6127750"/>
          <p14:tracePt t="64548" x="1981200" y="6108700"/>
          <p14:tracePt t="64565" x="1981200" y="6064250"/>
          <p14:tracePt t="64582" x="1987550" y="6019800"/>
          <p14:tracePt t="64598" x="2006600" y="5962650"/>
          <p14:tracePt t="64615" x="2025650" y="5886450"/>
          <p14:tracePt t="64632" x="2063750" y="5727700"/>
          <p14:tracePt t="64649" x="2089150" y="5594350"/>
          <p14:tracePt t="64665" x="2120900" y="5448300"/>
          <p14:tracePt t="64682" x="2146300" y="5283200"/>
          <p14:tracePt t="64699" x="2171700" y="5118100"/>
          <p14:tracePt t="64699" x="2184400" y="5041900"/>
          <p14:tracePt t="64717" x="2203450" y="4889500"/>
          <p14:tracePt t="64733" x="2216150" y="4756150"/>
          <p14:tracePt t="64749" x="2235200" y="4641850"/>
          <p14:tracePt t="64766" x="2254250" y="4546600"/>
          <p14:tracePt t="64782" x="2266950" y="4464050"/>
          <p14:tracePt t="64782" x="2279650" y="4425950"/>
          <p14:tracePt t="64801" x="2298700" y="4368800"/>
          <p14:tracePt t="64817" x="2317750" y="4318000"/>
          <p14:tracePt t="64833" x="2343150" y="4286250"/>
          <p14:tracePt t="64849" x="2362200" y="4254500"/>
          <p14:tracePt t="64866" x="2387600" y="4216400"/>
          <p14:tracePt t="64883" x="2400300" y="4197350"/>
          <p14:tracePt t="64899" x="2400300" y="4184650"/>
          <p14:tracePt t="64916" x="2400300" y="4178300"/>
          <p14:tracePt t="64932" x="2393950" y="4184650"/>
          <p14:tracePt t="64949" x="2393950" y="4191000"/>
          <p14:tracePt t="64966" x="2393950" y="4210050"/>
          <p14:tracePt t="64983" x="2387600" y="4241800"/>
          <p14:tracePt t="65001" x="2387600" y="4273550"/>
          <p14:tracePt t="65017" x="2387600" y="4311650"/>
          <p14:tracePt t="65033" x="2393950" y="4368800"/>
          <p14:tracePt t="65050" x="2393950" y="4445000"/>
          <p14:tracePt t="65067" x="2400300" y="4540250"/>
          <p14:tracePt t="65067" x="2406650" y="4591050"/>
          <p14:tracePt t="65086" x="2413000" y="4692650"/>
          <p14:tracePt t="65101" x="2425700" y="4800600"/>
          <p14:tracePt t="65117" x="2438400" y="4914900"/>
          <p14:tracePt t="65134" x="2451100" y="5035550"/>
          <p14:tracePt t="65150" x="2457450" y="5156200"/>
          <p14:tracePt t="65167" x="2476500" y="5340350"/>
          <p14:tracePt t="65184" x="2489200" y="5467350"/>
          <p14:tracePt t="65200" x="2495550" y="5588000"/>
          <p14:tracePt t="65217" x="2508250" y="5708650"/>
          <p14:tracePt t="65234" x="2527300" y="5886450"/>
          <p14:tracePt t="65251" x="2546350" y="5994400"/>
          <p14:tracePt t="65267" x="2552700" y="6102350"/>
          <p14:tracePt t="65284" x="2571750" y="6248400"/>
          <p14:tracePt t="65301" x="2578100" y="6350000"/>
          <p14:tracePt t="65318" x="2590800" y="6451600"/>
          <p14:tracePt t="65334" x="2597150" y="6540500"/>
          <p14:tracePt t="65351" x="2597150" y="6623050"/>
          <p14:tracePt t="65351" x="2597150" y="6654800"/>
          <p14:tracePt t="65369" x="2590800" y="6705600"/>
          <p14:tracePt t="65385" x="2584450" y="6737350"/>
          <p14:tracePt t="65401" x="2578100" y="6762750"/>
          <p14:tracePt t="65417" x="2559050" y="6788150"/>
          <p14:tracePt t="65445" x="2578100" y="6807200"/>
          <p14:tracePt t="65677" x="2597150" y="6819900"/>
          <p14:tracePt t="65700" x="2622550" y="6826250"/>
          <p14:tracePt t="65725" x="2647950" y="6813550"/>
          <p14:tracePt t="65805" x="2622550" y="6807200"/>
          <p14:tracePt t="65977" x="2603500" y="6794500"/>
          <p14:tracePt t="66285" x="2584450" y="6775450"/>
          <p14:tracePt t="66825" x="2559050" y="6769100"/>
          <p14:tracePt t="66988" x="2540000" y="6756400"/>
          <p14:tracePt t="67049" x="2514600" y="6731000"/>
          <p14:tracePt t="67088" x="2501900" y="6711950"/>
          <p14:tracePt t="67117" x="2501900" y="6686550"/>
          <p14:tracePt t="67149" x="2520950" y="6654800"/>
          <p14:tracePt t="67169" x="2540000" y="6597650"/>
          <p14:tracePt t="67193" x="2552700" y="6578600"/>
          <p14:tracePt t="67201" x="2559050" y="6553200"/>
          <p14:tracePt t="67209" x="2565400" y="6521450"/>
          <p14:tracePt t="67209" x="2571750" y="6489700"/>
          <p14:tracePt t="67225" x="2584450" y="6457950"/>
          <p14:tracePt t="67225" x="2603500" y="6419850"/>
          <p14:tracePt t="67241" x="2622550" y="6381750"/>
          <p14:tracePt t="67241" x="2654300" y="6350000"/>
          <p14:tracePt t="67258" x="2692400" y="6311900"/>
          <p14:tracePt t="67258" x="2736850" y="6280150"/>
          <p14:tracePt t="67275" x="2787650" y="6248400"/>
          <p14:tracePt t="67275" x="2921000" y="6191250"/>
          <p14:tracePt t="67291" x="2990850" y="6165850"/>
          <p14:tracePt t="67291" x="3067050" y="6146800"/>
          <p14:tracePt t="67308" x="3149600" y="6121400"/>
          <p14:tracePt t="67308" x="3232150" y="6102350"/>
          <p14:tracePt t="67325" x="3321050" y="6076950"/>
          <p14:tracePt t="67325" x="3505200" y="6038850"/>
          <p14:tracePt t="67342" x="3600450" y="6019800"/>
          <p14:tracePt t="67342" x="3702050" y="6007100"/>
          <p14:tracePt t="67358" x="3803650" y="5988050"/>
          <p14:tracePt t="67358" x="3911600" y="5969000"/>
          <p14:tracePt t="67375" x="4019550" y="5956300"/>
          <p14:tracePt t="67375" x="4133850" y="5937250"/>
          <p14:tracePt t="67392" x="4241800" y="5924550"/>
          <p14:tracePt t="67392" x="4457700" y="5899150"/>
          <p14:tracePt t="67410" x="4559300" y="5886450"/>
          <p14:tracePt t="67410" x="4660900" y="5880100"/>
          <p14:tracePt t="67426" x="4756150" y="5867400"/>
          <p14:tracePt t="67426" x="4851400" y="5861050"/>
          <p14:tracePt t="67442" x="4940300" y="5854700"/>
          <p14:tracePt t="67442" x="5022850" y="5842000"/>
          <p14:tracePt t="67459" x="5105400" y="5835650"/>
          <p14:tracePt t="67459" x="5181600" y="5829300"/>
          <p14:tracePt t="67459" x="5251450" y="5822950"/>
          <p14:tracePt t="67478" x="5314950" y="5810250"/>
          <p14:tracePt t="67491" x="5378450" y="5797550"/>
          <p14:tracePt t="67491" x="5486400" y="5772150"/>
          <p14:tracePt t="67509" x="5537200" y="5753100"/>
          <p14:tracePt t="67509" x="5575300" y="5740400"/>
          <p14:tracePt t="67526" x="5613400" y="5721350"/>
          <p14:tracePt t="67526" x="5645150" y="5695950"/>
          <p14:tracePt t="67542" x="5670550" y="5676900"/>
          <p14:tracePt t="67542" x="5689600" y="5651500"/>
          <p14:tracePt t="67542" x="5702300" y="5619750"/>
          <p14:tracePt t="67561" x="5715000" y="5594350"/>
          <p14:tracePt t="67574" x="5721350" y="5562600"/>
          <p14:tracePt t="67574" x="5721350" y="5492750"/>
          <p14:tracePt t="67592" x="5715000" y="5461000"/>
          <p14:tracePt t="67592" x="5715000" y="5422900"/>
          <p14:tracePt t="67609" x="5702300" y="5384800"/>
          <p14:tracePt t="67609" x="5695950" y="5353050"/>
          <p14:tracePt t="67626" x="5689600" y="5314950"/>
          <p14:tracePt t="67626" x="5676900" y="5251450"/>
          <p14:tracePt t="67643" x="5670550" y="5213350"/>
          <p14:tracePt t="67643" x="5664200" y="5181600"/>
          <p14:tracePt t="67659" x="5657850" y="5149850"/>
          <p14:tracePt t="67659" x="5651500" y="5124450"/>
          <p14:tracePt t="67676" x="5651500" y="5092700"/>
          <p14:tracePt t="67676" x="5645150" y="5060950"/>
          <p14:tracePt t="67692" x="5645150" y="5035550"/>
          <p14:tracePt t="67692" x="5657850" y="4978400"/>
          <p14:tracePt t="67710" x="5670550" y="4959350"/>
          <p14:tracePt t="67710" x="5683250" y="4933950"/>
          <p14:tracePt t="67727" x="5702300" y="4914900"/>
          <p14:tracePt t="67727" x="5721350" y="4902200"/>
          <p14:tracePt t="67743" x="5740400" y="4883150"/>
          <p14:tracePt t="67743" x="5765800" y="4870450"/>
          <p14:tracePt t="67743" x="5791200" y="4864100"/>
          <p14:tracePt t="67762" x="5816600" y="4851400"/>
          <p14:tracePt t="67775" x="5842000" y="4838700"/>
          <p14:tracePt t="67775" x="5899150" y="4819650"/>
          <p14:tracePt t="67793" x="5930900" y="4813300"/>
          <p14:tracePt t="67793" x="5962650" y="4800600"/>
          <p14:tracePt t="67810" x="5994400" y="4794250"/>
          <p14:tracePt t="67810" x="6032500" y="4787900"/>
          <p14:tracePt t="67826" x="6064250" y="4781550"/>
          <p14:tracePt t="67826" x="6102350" y="4775200"/>
          <p14:tracePt t="67826" x="6134100" y="4768850"/>
          <p14:tracePt t="67846" x="6172200" y="4768850"/>
          <p14:tracePt t="67859" x="6203950" y="4768850"/>
          <p14:tracePt t="67859" x="6267450" y="4768850"/>
          <p14:tracePt t="67877" x="6292850" y="4768850"/>
          <p14:tracePt t="67877" x="6311900" y="4768850"/>
          <p14:tracePt t="67894" x="6337300" y="4775200"/>
          <p14:tracePt t="67894" x="6356350" y="4775200"/>
          <p14:tracePt t="67910" x="6369050" y="4781550"/>
          <p14:tracePt t="67910" x="6388100" y="4787900"/>
          <p14:tracePt t="67927" x="6400800" y="4794250"/>
          <p14:tracePt t="67927" x="6419850" y="4794250"/>
          <p14:tracePt t="67943" x="6286500" y="4699000"/>
          <p14:tracePt t="68051" x="6273800" y="4686300"/>
          <p14:tracePt t="68057" x="6267450" y="4667250"/>
          <p14:tracePt t="68062" x="6261100" y="4616450"/>
          <p14:tracePt t="68078" x="6273800" y="4565650"/>
          <p14:tracePt t="68093" x="6292850" y="4502150"/>
          <p14:tracePt t="68110" x="6330950" y="4451350"/>
          <p14:tracePt t="68126" x="6381750" y="4400550"/>
          <p14:tracePt t="68126" x="6413500" y="4381500"/>
          <p14:tracePt t="68145" x="6489700" y="4343400"/>
          <p14:tracePt t="68161" x="6578600" y="4311650"/>
          <p14:tracePt t="68177" x="6686550" y="4286250"/>
          <p14:tracePt t="68193" x="6794500" y="4267200"/>
          <p14:tracePt t="68210" x="6915150" y="4254500"/>
          <p14:tracePt t="68227" x="7086600" y="4254500"/>
          <p14:tracePt t="68244" x="7200900" y="4260850"/>
          <p14:tracePt t="68260" x="7315200" y="4273550"/>
          <p14:tracePt t="68277" x="7416800" y="4292600"/>
          <p14:tracePt t="68294" x="7550150" y="4337050"/>
          <p14:tracePt t="68311" x="7620000" y="4381500"/>
          <p14:tracePt t="68327" x="7677150" y="4438650"/>
          <p14:tracePt t="68345" x="7734300" y="4527550"/>
          <p14:tracePt t="68361" x="7753350" y="4584700"/>
          <p14:tracePt t="68378" x="7759700" y="4635500"/>
          <p14:tracePt t="68395" x="7753350" y="4686300"/>
          <p14:tracePt t="68411" x="7734300" y="4730750"/>
          <p14:tracePt t="68411" x="7715250" y="4756150"/>
          <p14:tracePt t="68430" x="7677150" y="4800600"/>
          <p14:tracePt t="68445" x="7620000" y="4838700"/>
          <p14:tracePt t="68461" x="7556500" y="4870450"/>
          <p14:tracePt t="68478" x="7473950" y="4889500"/>
          <p14:tracePt t="68478" x="7429500" y="4902200"/>
          <p14:tracePt t="68498" x="7385050" y="4908550"/>
          <p14:tracePt t="68511" x="7239000" y="4927600"/>
          <p14:tracePt t="68529" x="7143750" y="4933950"/>
          <p14:tracePt t="68545" x="7054850" y="4933950"/>
          <p14:tracePt t="68561" x="6978650" y="4940300"/>
          <p14:tracePt t="68578" x="6908800" y="4940300"/>
          <p14:tracePt t="68578" x="6883400" y="4940300"/>
          <p14:tracePt t="68598" x="6838950" y="4933950"/>
          <p14:tracePt t="68612" x="6800850" y="4933950"/>
          <p14:tracePt t="68628" x="6781800" y="4927600"/>
          <p14:tracePt t="68645" x="6769100" y="4927600"/>
          <p14:tracePt t="68662" x="6775450" y="4927600"/>
          <p14:tracePt t="68685" x="6781800" y="4927600"/>
          <p14:tracePt t="68701" x="6788150" y="4927600"/>
          <p14:tracePt t="68717" x="6794500" y="4933950"/>
          <p14:tracePt t="68729" x="6788150" y="4933950"/>
          <p14:tracePt t="68797" x="6781800" y="4933950"/>
          <p14:tracePt t="68813" x="6775450" y="4927600"/>
          <p14:tracePt t="68829" x="6769100" y="4927600"/>
          <p14:tracePt t="68841" x="6762750" y="4927600"/>
          <p14:tracePt t="68849" x="6756400" y="4927600"/>
          <p14:tracePt t="68866" x="6750050" y="4927600"/>
          <p14:tracePt t="68882" x="6743700" y="4933950"/>
          <p14:tracePt t="68898" x="6737350" y="4933950"/>
          <p14:tracePt t="68961" x="6731000" y="4933950"/>
          <p14:tracePt t="69017" x="6737350" y="4933950"/>
          <p14:tracePt t="69128" x="6743700" y="4933950"/>
          <p14:tracePt t="69149" x="6750050" y="4933950"/>
          <p14:tracePt t="69217" x="6756400" y="4933950"/>
          <p14:tracePt t="69241" x="6762750" y="4933950"/>
          <p14:tracePt t="69261" x="6762750" y="4927600"/>
          <p14:tracePt t="69501" x="6769100" y="4921250"/>
          <p14:tracePt t="69549" x="6775450" y="4914900"/>
          <p14:tracePt t="69629" x="6781800" y="4908550"/>
          <p14:tracePt t="69677" x="6781800" y="4902200"/>
          <p14:tracePt t="69721" x="6781800" y="4895850"/>
          <p14:tracePt t="69741" x="6788150" y="4889500"/>
          <p14:tracePt t="69764" x="6788150" y="4883150"/>
          <p14:tracePt t="69797" x="6788150" y="4876800"/>
          <p14:tracePt t="69885" x="6788150" y="4870450"/>
          <p14:tracePt t="69909" x="6788150" y="4864100"/>
          <p14:tracePt t="69921" x="6788150" y="4857750"/>
          <p14:tracePt t="69945" x="6781800" y="4851400"/>
          <p14:tracePt t="69969" x="6788150" y="4851400"/>
          <p14:tracePt t="70012" x="6794500" y="4851400"/>
          <p14:tracePt t="70029" x="6800850" y="4857750"/>
          <p14:tracePt t="70041" x="6813550" y="4870450"/>
          <p14:tracePt t="70057" x="6819900" y="4876800"/>
          <p14:tracePt t="70066" x="6832600" y="4895850"/>
          <p14:tracePt t="70083" x="6851650" y="4927600"/>
          <p14:tracePt t="70101" x="6858000" y="4933950"/>
          <p14:tracePt t="70101" x="6864350" y="4946650"/>
          <p14:tracePt t="70118" x="6864350" y="4959350"/>
          <p14:tracePt t="70118" x="6870700" y="4972050"/>
          <p14:tracePt t="70134" x="6870700" y="4984750"/>
          <p14:tracePt t="70134" x="6870700" y="5003800"/>
          <p14:tracePt t="70151" x="6877050" y="5022850"/>
          <p14:tracePt t="70151" x="6877050" y="5041900"/>
          <p14:tracePt t="70151" x="6877050" y="5067300"/>
          <p14:tracePt t="70170" x="6877050" y="5086350"/>
          <p14:tracePt t="70183" x="6877050" y="5111750"/>
          <p14:tracePt t="70183" x="6870700" y="5162550"/>
          <p14:tracePt t="70201" x="6870700" y="5181600"/>
          <p14:tracePt t="70201" x="6864350" y="5213350"/>
          <p14:tracePt t="70218" x="6858000" y="5238750"/>
          <p14:tracePt t="70218" x="6851650" y="5264150"/>
          <p14:tracePt t="70234" x="6838950" y="5295900"/>
          <p14:tracePt t="70234" x="6826250" y="5327650"/>
          <p14:tracePt t="70251" x="6813550" y="5353050"/>
          <p14:tracePt t="70251" x="6800850" y="5384800"/>
          <p14:tracePt t="70251" x="6781800" y="5416550"/>
          <p14:tracePt t="70270" x="6762750" y="5448300"/>
          <p14:tracePt t="70270" x="6743700" y="5480050"/>
          <p14:tracePt t="70285" x="6724650" y="5505450"/>
          <p14:tracePt t="70285" x="6705600" y="5537200"/>
          <p14:tracePt t="70301" x="6680200" y="5562600"/>
          <p14:tracePt t="70301" x="6654800" y="5588000"/>
          <p14:tracePt t="70318" x="6629400" y="5613400"/>
          <p14:tracePt t="70318" x="6604000" y="5632450"/>
          <p14:tracePt t="70335" x="6578600" y="5657850"/>
          <p14:tracePt t="70335" x="6521450" y="5689600"/>
          <p14:tracePt t="70351" x="6483350" y="5708650"/>
          <p14:tracePt t="70351" x="6445250" y="5727700"/>
          <p14:tracePt t="70368" x="6400800" y="5740400"/>
          <p14:tracePt t="70368" x="6356350" y="5759450"/>
          <p14:tracePt t="70385" x="6305550" y="5772150"/>
          <p14:tracePt t="70385" x="6203950" y="5803900"/>
          <p14:tracePt t="70401" x="6146800" y="5822950"/>
          <p14:tracePt t="70401" x="6089650" y="5835650"/>
          <p14:tracePt t="70418" x="6026150" y="5854700"/>
          <p14:tracePt t="70418" x="5962650" y="5867400"/>
          <p14:tracePt t="70435" x="5899150" y="5886450"/>
          <p14:tracePt t="70435" x="5829300" y="5899150"/>
          <p14:tracePt t="70452" x="5759450" y="5918200"/>
          <p14:tracePt t="70452" x="5613400" y="5937250"/>
          <p14:tracePt t="70469" x="5543550" y="5949950"/>
          <p14:tracePt t="70469" x="5473700" y="5956300"/>
          <p14:tracePt t="70487" x="5410200" y="5956300"/>
          <p14:tracePt t="70487" x="5340350" y="5956300"/>
          <p14:tracePt t="70503" x="5276850" y="5956300"/>
          <p14:tracePt t="70503" x="5219700" y="5956300"/>
          <p14:tracePt t="70519" x="5162550" y="5949950"/>
          <p14:tracePt t="70519" x="5105400" y="5943600"/>
          <p14:tracePt t="70519" x="5048250" y="5937250"/>
          <p14:tracePt t="70538" x="4997450" y="5930900"/>
          <p14:tracePt t="70551" x="4946650" y="5924550"/>
          <p14:tracePt t="70551" x="4845050" y="5918200"/>
          <p14:tracePt t="70570" x="4794250" y="5911850"/>
          <p14:tracePt t="70570" x="4749800" y="5905500"/>
          <p14:tracePt t="70586" x="4699000" y="5905500"/>
          <p14:tracePt t="70586" x="4654550" y="5899150"/>
          <p14:tracePt t="70603" x="4616450" y="5899150"/>
          <p14:tracePt t="70603" x="4572000" y="5892800"/>
          <p14:tracePt t="70619" x="4540250" y="5892800"/>
          <p14:tracePt t="70619" x="4502150" y="5892800"/>
          <p14:tracePt t="70619" x="4470400" y="5886450"/>
          <p14:tracePt t="70638" x="4438650" y="5886450"/>
          <p14:tracePt t="70638" x="4406900" y="5880100"/>
          <p14:tracePt t="70653" x="4381500" y="5880100"/>
          <p14:tracePt t="70653" x="4356100" y="5873750"/>
          <p14:tracePt t="70669" x="4337050" y="5867400"/>
          <p14:tracePt t="70669" x="4318000" y="5867400"/>
          <p14:tracePt t="70686" x="4298950" y="5861050"/>
          <p14:tracePt t="70686" x="4273550" y="5854700"/>
          <p14:tracePt t="70702" x="4260850" y="5848350"/>
          <p14:tracePt t="70702" x="4248150" y="5848350"/>
          <p14:tracePt t="70719" x="4229100" y="5848350"/>
          <p14:tracePt t="70719" x="4222750" y="5848350"/>
          <p14:tracePt t="70736" x="4203700" y="5842000"/>
          <p14:tracePt t="70736" x="4197350" y="5842000"/>
          <p14:tracePt t="70753" x="4178300" y="5835650"/>
          <p14:tracePt t="70753" x="4152900" y="5829300"/>
          <p14:tracePt t="70769" x="3981450" y="5740400"/>
          <p14:tracePt t="70855" x="3962400" y="5721350"/>
          <p14:tracePt t="70861" x="3937000" y="5708650"/>
          <p14:tracePt t="70869" x="3898900" y="5670550"/>
          <p14:tracePt t="70886" x="3867150" y="5638800"/>
          <p14:tracePt t="70902" x="3835400" y="5600700"/>
          <p14:tracePt t="70919" x="3797300" y="5543550"/>
          <p14:tracePt t="70937" x="3784600" y="5505450"/>
          <p14:tracePt t="70952" x="3765550" y="5473700"/>
          <p14:tracePt t="70969" x="3759200" y="5435600"/>
          <p14:tracePt t="70986" x="3759200" y="5384800"/>
          <p14:tracePt t="71003" x="3759200" y="5353050"/>
          <p14:tracePt t="71020" x="3765550" y="5314950"/>
          <p14:tracePt t="71036" x="3771900" y="5283200"/>
          <p14:tracePt t="71053" x="3784600" y="5251450"/>
          <p14:tracePt t="71069" x="3790950" y="5238750"/>
          <p14:tracePt t="71086" x="3803650" y="5219700"/>
          <p14:tracePt t="71103" x="3810000" y="5207000"/>
          <p14:tracePt t="71103" x="3816350" y="5194300"/>
          <p14:tracePt t="71121" x="3829050" y="5175250"/>
          <p14:tracePt t="71137" x="3848100" y="5149850"/>
          <p14:tracePt t="71153" x="3879850" y="5124450"/>
          <p14:tracePt t="71170" x="3917950" y="5099050"/>
          <p14:tracePt t="71186" x="3962400" y="5067300"/>
          <p14:tracePt t="71186" x="3987800" y="5054600"/>
          <p14:tracePt t="71205" x="4051300" y="5022850"/>
          <p14:tracePt t="71221" x="4133850" y="4991100"/>
          <p14:tracePt t="71237" x="4222750" y="4959350"/>
          <p14:tracePt t="71253" x="4330700" y="4940300"/>
          <p14:tracePt t="71270" x="4445000" y="4921250"/>
          <p14:tracePt t="71287" x="4629150" y="4914900"/>
          <p14:tracePt t="71304" x="4762500" y="4914900"/>
          <p14:tracePt t="71320" x="4902200" y="4914900"/>
          <p14:tracePt t="71337" x="5054600" y="4914900"/>
          <p14:tracePt t="71354" x="5295900" y="4921250"/>
          <p14:tracePt t="71370" x="5467350" y="4927600"/>
          <p14:tracePt t="71387" x="5632450" y="4927600"/>
          <p14:tracePt t="71404" x="5886450" y="4933950"/>
          <p14:tracePt t="71421" x="6057900" y="4933950"/>
          <p14:tracePt t="71437" x="6223000" y="4940300"/>
          <p14:tracePt t="71454" x="6388100" y="4953000"/>
          <p14:tracePt t="71471" x="6546850" y="4965700"/>
          <p14:tracePt t="71471" x="6623050" y="4972050"/>
          <p14:tracePt t="71490" x="6775450" y="4984750"/>
          <p14:tracePt t="71505" x="6915150" y="5003800"/>
          <p14:tracePt t="71522" x="7048500" y="5029200"/>
          <p14:tracePt t="71538" x="7169150" y="5060950"/>
          <p14:tracePt t="71555" x="7277100" y="5092700"/>
          <p14:tracePt t="71555" x="7321550" y="5105400"/>
          <p14:tracePt t="71573" x="7410450" y="5143500"/>
          <p14:tracePt t="71589" x="7493000" y="5187950"/>
          <p14:tracePt t="71605" x="7556500" y="5232400"/>
          <p14:tracePt t="71621" x="7607300" y="5276850"/>
          <p14:tracePt t="71638" x="7645400" y="5327650"/>
          <p14:tracePt t="71655" x="7670800" y="5391150"/>
          <p14:tracePt t="71672" x="7664450" y="5435600"/>
          <p14:tracePt t="71688" x="7639050" y="5473700"/>
          <p14:tracePt t="71705" x="7575550" y="5537200"/>
          <p14:tracePt t="71722" x="7518400" y="5575300"/>
          <p14:tracePt t="71738" x="7442200" y="5613400"/>
          <p14:tracePt t="71755" x="7353300" y="5645150"/>
          <p14:tracePt t="71772" x="7188200" y="5676900"/>
          <p14:tracePt t="71789" x="7061200" y="5689600"/>
          <p14:tracePt t="71805" x="6921500" y="5702300"/>
          <p14:tracePt t="71822" x="6775450" y="5715000"/>
          <p14:tracePt t="71839" x="6623050" y="5715000"/>
          <p14:tracePt t="71839" x="6546850" y="5715000"/>
          <p14:tracePt t="71858" x="6381750" y="5715000"/>
          <p14:tracePt t="71873" x="6210300" y="5708650"/>
          <p14:tracePt t="71889" x="6026150" y="5702300"/>
          <p14:tracePt t="71906" x="5835650" y="5695950"/>
          <p14:tracePt t="71922" x="5645150" y="5683250"/>
          <p14:tracePt t="71939" x="5346700" y="5676900"/>
          <p14:tracePt t="71957" x="5143500" y="5670550"/>
          <p14:tracePt t="71972" x="4946650" y="5670550"/>
          <p14:tracePt t="71989" x="4756150" y="5676900"/>
          <p14:tracePt t="72006" x="4495800" y="5683250"/>
          <p14:tracePt t="72023" x="4343400" y="5689600"/>
          <p14:tracePt t="72039" x="4203700" y="5689600"/>
          <p14:tracePt t="72056" x="4089400" y="5683250"/>
          <p14:tracePt t="72073" x="3949700" y="5676900"/>
          <p14:tracePt t="72089" x="3886200" y="5670550"/>
          <p14:tracePt t="72106" x="3848100" y="5670550"/>
          <p14:tracePt t="72123" x="3810000" y="5670550"/>
          <p14:tracePt t="72141" x="3803650" y="5664200"/>
          <p14:tracePt t="72165" x="3810000" y="5670550"/>
          <p14:tracePt t="72209" x="3816350" y="5670550"/>
          <p14:tracePt t="72225" x="3816350" y="5676900"/>
          <p14:tracePt t="72249" x="3816350" y="5683250"/>
          <p14:tracePt t="72277" x="3810000" y="5683250"/>
          <p14:tracePt t="72301" x="3803650" y="5676900"/>
          <p14:tracePt t="72317" x="3797300" y="5676900"/>
          <p14:tracePt t="72329" x="3790950" y="5670550"/>
          <p14:tracePt t="72345" x="3784600" y="5657850"/>
          <p14:tracePt t="72361" x="3784600" y="5651500"/>
          <p14:tracePt t="72377" x="3778250" y="5645150"/>
          <p14:tracePt t="72390" x="3784600" y="5645150"/>
          <p14:tracePt t="72472" x="3797300" y="5645150"/>
          <p14:tracePt t="72489" x="3803650" y="5645150"/>
          <p14:tracePt t="72497" x="3810000" y="5645150"/>
          <p14:tracePt t="72507" x="3848100" y="5632450"/>
          <p14:tracePt t="72525" x="3886200" y="5626100"/>
          <p14:tracePt t="72541" x="3937000" y="5613400"/>
          <p14:tracePt t="72558" x="3994150" y="5607050"/>
          <p14:tracePt t="72574" x="4025900" y="5600700"/>
          <p14:tracePt t="72591" x="4095750" y="5588000"/>
          <p14:tracePt t="72591" x="4165600" y="5568950"/>
          <p14:tracePt t="72609" x="4203700" y="5556250"/>
          <p14:tracePt t="72609" x="4235450" y="5543550"/>
          <p14:tracePt t="72625" x="4273550" y="5537200"/>
          <p14:tracePt t="72625" x="4305300" y="5524500"/>
          <p14:tracePt t="72642" x="4343400" y="5511800"/>
          <p14:tracePt t="72642" x="4381500" y="5505450"/>
          <p14:tracePt t="72659" x="4413250" y="5492750"/>
          <p14:tracePt t="72659" x="4451350" y="5486400"/>
          <p14:tracePt t="72659" x="4489450" y="5473700"/>
          <p14:tracePt t="72678" x="4521200" y="5467350"/>
          <p14:tracePt t="72678" x="4552950" y="5454650"/>
          <p14:tracePt t="72692" x="4591050" y="5441950"/>
          <p14:tracePt t="72692" x="4622800" y="5435600"/>
          <p14:tracePt t="72709" x="4654550" y="5422900"/>
          <p14:tracePt t="72709" x="4692650" y="5410200"/>
          <p14:tracePt t="72726" x="4724400" y="5397500"/>
          <p14:tracePt t="72726" x="4794250" y="5378450"/>
          <p14:tracePt t="72743" x="4826000" y="5365750"/>
          <p14:tracePt t="72743" x="4857750" y="5353050"/>
          <p14:tracePt t="72759" x="4883150" y="5340350"/>
          <p14:tracePt t="72759" x="4908550" y="5327650"/>
          <p14:tracePt t="72776" x="4933950" y="5321300"/>
          <p14:tracePt t="72776" x="4959350" y="5308600"/>
          <p14:tracePt t="72793" x="4984750" y="5302250"/>
          <p14:tracePt t="72793" x="5022850" y="5283200"/>
          <p14:tracePt t="72810" x="5035550" y="5283200"/>
          <p14:tracePt t="72810" x="5048250" y="5276850"/>
          <p14:tracePt t="72827" x="5060950" y="5270500"/>
          <p14:tracePt t="72827" x="5067300" y="5264150"/>
          <p14:tracePt t="72843" x="5073650" y="5264150"/>
          <p14:tracePt t="72843" x="5080000" y="5257800"/>
          <p14:tracePt t="72861" x="5086350" y="5257800"/>
          <p14:tracePt t="72875" x="5086350" y="5251450"/>
          <p14:tracePt t="72900" x="5080000" y="5245100"/>
          <p14:tracePt t="72945" x="5086350" y="5238750"/>
          <p14:tracePt t="72969" x="5092700" y="5232400"/>
          <p14:tracePt t="72989" x="5099050" y="5226050"/>
          <p14:tracePt t="73012" x="5105400" y="5219700"/>
          <p14:tracePt t="73037" x="5111750" y="5213350"/>
          <p14:tracePt t="73089" x="5105400" y="5213350"/>
          <p14:tracePt t="73201" x="5099050" y="5213350"/>
          <p14:tracePt t="73356" x="5092700" y="5219700"/>
          <p14:tracePt t="73401" x="5086350" y="5219700"/>
          <p14:tracePt t="73441" x="5080000" y="5219700"/>
          <p14:tracePt t="73476" x="5073650" y="5219700"/>
          <p14:tracePt t="73520" x="5067300" y="5226050"/>
          <p14:tracePt t="73545" x="5060950" y="5226050"/>
          <p14:tracePt t="73576" x="5054600" y="5226050"/>
          <p14:tracePt t="73604" x="5048250" y="5232400"/>
          <p14:tracePt t="73641" x="5048250" y="5238750"/>
          <p14:tracePt t="73665" x="5041900" y="5251450"/>
          <p14:tracePt t="73681" x="5041900" y="5257800"/>
          <p14:tracePt t="73689" x="5035550" y="5264150"/>
          <p14:tracePt t="73698" x="5035550" y="5270500"/>
          <p14:tracePt t="73698" x="5035550" y="5283200"/>
          <p14:tracePt t="73712" x="5035550" y="5295900"/>
          <p14:tracePt t="73712" x="5035550" y="5308600"/>
          <p14:tracePt t="73729" x="5035550" y="5321300"/>
          <p14:tracePt t="73729" x="5035550" y="5334000"/>
          <p14:tracePt t="73746" x="5035550" y="5346700"/>
          <p14:tracePt t="73746" x="5035550" y="5365750"/>
          <p14:tracePt t="73763" x="5035550" y="5378450"/>
          <p14:tracePt t="73763" x="5035550" y="5384800"/>
          <p14:tracePt t="73779" x="5035550" y="5391150"/>
          <p14:tracePt t="73779" x="5035550" y="5403850"/>
          <p14:tracePt t="73797" x="5035550" y="5410200"/>
          <p14:tracePt t="73797" x="5035550" y="5416550"/>
          <p14:tracePt t="73812" x="5035550" y="5422900"/>
          <p14:tracePt t="73812" x="5029200" y="5435600"/>
          <p14:tracePt t="73829" x="5029200" y="5448300"/>
          <p14:tracePt t="73853" x="5022850" y="5448300"/>
          <p14:tracePt t="73913" x="5016500" y="5448300"/>
          <p14:tracePt t="73956" x="5016500" y="5441950"/>
          <p14:tracePt t="74001" x="5016500" y="5435600"/>
          <p14:tracePt t="74017" x="5016500" y="5429250"/>
          <p14:tracePt t="74033" x="5016500" y="5422900"/>
          <p14:tracePt t="74049" x="5016500" y="5416550"/>
          <p14:tracePt t="74057" x="5016500" y="5410200"/>
          <p14:tracePt t="74062" x="5016500" y="5403850"/>
          <p14:tracePt t="74062" x="5016500" y="5397500"/>
          <p14:tracePt t="74080" x="5016500" y="5391150"/>
          <p14:tracePt t="74080" x="5016500" y="5384800"/>
          <p14:tracePt t="74097" x="5016500" y="5378450"/>
          <p14:tracePt t="74097" x="5010150" y="5365750"/>
          <p14:tracePt t="74113" x="5010150" y="5359400"/>
          <p14:tracePt t="74113" x="5010150" y="5334000"/>
          <p14:tracePt t="74130" x="5010150" y="5321300"/>
          <p14:tracePt t="74130" x="5003800" y="5308600"/>
          <p14:tracePt t="74148" x="5003800" y="5302250"/>
          <p14:tracePt t="74148" x="5003800" y="5289550"/>
          <p14:tracePt t="74164" x="5003800" y="5283200"/>
          <p14:tracePt t="74164" x="5003800" y="5264150"/>
          <p14:tracePt t="74181" x="5010150" y="5264150"/>
          <p14:tracePt t="74181" x="5010150" y="5257800"/>
          <p14:tracePt t="74198" x="5010150" y="5251450"/>
          <p14:tracePt t="74213" x="5016500" y="5238750"/>
          <p14:tracePt t="74229" x="5022850" y="5232400"/>
          <p14:tracePt t="74246" x="5022850" y="5226050"/>
          <p14:tracePt t="74263" x="5035550" y="5283200"/>
          <p14:tracePt t="74567" x="5035550" y="5295900"/>
          <p14:tracePt t="74573" x="5035550" y="5302250"/>
          <p14:tracePt t="74581" x="5035550" y="5334000"/>
          <p14:tracePt t="74598" x="5035550" y="5359400"/>
          <p14:tracePt t="74614" x="5035550" y="5384800"/>
          <p14:tracePt t="74614" x="5035550" y="5391150"/>
          <p14:tracePt t="74634" x="5035550" y="5410200"/>
          <p14:tracePt t="74649" x="5029200" y="5422900"/>
          <p14:tracePt t="74664" x="5029200" y="5429250"/>
          <p14:tracePt t="74681" x="5029200" y="5435600"/>
          <p14:tracePt t="74698" x="5022850" y="5441950"/>
          <p14:tracePt t="74718" x="5022850" y="5448300"/>
          <p14:tracePt t="74731" x="5016500" y="5448300"/>
          <p14:tracePt t="74747" x="5010150" y="5441950"/>
          <p14:tracePt t="74764" x="4997450" y="5435600"/>
          <p14:tracePt t="74782" x="4991100" y="5429250"/>
          <p14:tracePt t="74798" x="4991100" y="5422900"/>
          <p14:tracePt t="74821" x="4997450" y="5422900"/>
          <p14:tracePt t="74857" x="4997450" y="5416550"/>
          <p14:tracePt t="74901" x="5003800" y="5416550"/>
          <p14:tracePt t="74949" x="5010150" y="5422900"/>
          <p14:tracePt t="74969" x="5010150" y="5429250"/>
          <p14:tracePt t="74985" x="5016500" y="5435600"/>
          <p14:tracePt t="74993" x="5016500" y="5441950"/>
          <p14:tracePt t="75001" x="5029200" y="5467350"/>
          <p14:tracePt t="75017" x="5041900" y="5499100"/>
          <p14:tracePt t="75032" x="5054600" y="5543550"/>
          <p14:tracePt t="75049" x="5080000" y="5600700"/>
          <p14:tracePt t="75066" x="5111750" y="5683250"/>
          <p14:tracePt t="75082" x="5137150" y="5740400"/>
          <p14:tracePt t="75099" x="5156200" y="5791200"/>
          <p14:tracePt t="75116" x="5175250" y="5842000"/>
          <p14:tracePt t="75133" x="5207000" y="5911850"/>
          <p14:tracePt t="75149" x="5219700" y="5956300"/>
          <p14:tracePt t="75169" x="5232400" y="5988050"/>
          <p14:tracePt t="75183" x="5245100" y="6007100"/>
          <p14:tracePt t="75183" x="5251450" y="6007100"/>
          <p14:tracePt t="75202" x="5251450" y="6013450"/>
          <p14:tracePt t="75217" x="5251450" y="6007100"/>
          <p14:tracePt t="75277" x="5257800" y="6007100"/>
          <p14:tracePt t="75457" x="5264150" y="6007100"/>
          <p14:tracePt t="75481" x="5270500" y="6007100"/>
          <p14:tracePt t="75497" x="5276850" y="6013450"/>
          <p14:tracePt t="75509" x="5283200" y="6013450"/>
          <p14:tracePt t="75525" x="5289550" y="6013450"/>
          <p14:tracePt t="75541" x="5295900" y="6013450"/>
          <p14:tracePt t="75557" x="5302250" y="6013450"/>
          <p14:tracePt t="75569" x="5308600" y="6013450"/>
          <p14:tracePt t="75585" x="5314950" y="6013450"/>
          <p14:tracePt t="75601" x="5321300" y="6013450"/>
          <p14:tracePt t="75617" x="5321300" y="6019800"/>
          <p14:tracePt t="75729" x="5314950" y="6019800"/>
          <p14:tracePt t="75793" x="5314950" y="6013450"/>
          <p14:tracePt t="75885" x="5314950" y="6007100"/>
          <p14:tracePt t="75936" x="5321300" y="6000750"/>
          <p14:tracePt t="75981" x="5321300" y="5994400"/>
          <p14:tracePt t="76089" x="5327650" y="5994400"/>
          <p14:tracePt t="76493" x="5334000" y="5994400"/>
          <p14:tracePt t="76545" x="5340350" y="6000750"/>
          <p14:tracePt t="76597" x="5346700" y="6007100"/>
          <p14:tracePt t="76629" x="5353050" y="6007100"/>
          <p14:tracePt t="76733" x="5359400" y="6007100"/>
          <p14:tracePt t="76784" x="5359400" y="6000750"/>
          <p14:tracePt t="77033" x="5359400" y="5994400"/>
          <p14:tracePt t="77241" x="5353050" y="5994400"/>
          <p14:tracePt t="77401" x="5359400" y="5994400"/>
          <p14:tracePt t="77533" x="5365750" y="5994400"/>
          <p14:tracePt t="77677" x="5365750" y="6007100"/>
          <p14:tracePt t="77693" x="5372100" y="6013450"/>
          <p14:tracePt t="77701" x="5372100" y="6026150"/>
          <p14:tracePt t="77709" x="5378450" y="6051550"/>
          <p14:tracePt t="77724" x="5378450" y="6089650"/>
          <p14:tracePt t="77741" x="5378450" y="6127750"/>
          <p14:tracePt t="77758" x="5378450" y="6178550"/>
          <p14:tracePt t="77774" x="5378450" y="6210300"/>
          <p14:tracePt t="77791" x="5378450" y="6235700"/>
          <p14:tracePt t="77808" x="5384800" y="6254750"/>
          <p14:tracePt t="77825" x="5378450" y="6280150"/>
          <p14:tracePt t="77841" x="5378450" y="6286500"/>
          <p14:tracePt t="77858" x="5372100" y="6286500"/>
          <p14:tracePt t="77874" x="5365750" y="6280150"/>
          <p14:tracePt t="77891" x="5365750" y="6273800"/>
          <p14:tracePt t="77924" x="5372100" y="6273800"/>
          <p14:tracePt t="77949" x="5378450" y="6273800"/>
          <p14:tracePt t="77961" x="5384800" y="6286500"/>
          <p14:tracePt t="77977" x="5391150" y="6286500"/>
          <p14:tracePt t="77985" x="5391150" y="6292850"/>
          <p14:tracePt t="77993" x="5397500" y="6299200"/>
          <p14:tracePt t="78009" x="5397500" y="6311900"/>
          <p14:tracePt t="78025" x="5391150" y="6311900"/>
          <p14:tracePt t="78053" x="5397500" y="6330950"/>
          <p14:tracePt t="78113" x="5416550" y="6362700"/>
          <p14:tracePt t="78137" x="5435600" y="6388100"/>
          <p14:tracePt t="78157" x="5454650" y="6413500"/>
          <p14:tracePt t="78181" x="5467350" y="6432550"/>
          <p14:tracePt t="78217" x="5473700" y="6457950"/>
          <p14:tracePt t="78301" x="5492750" y="6438900"/>
          <p14:tracePt t="78432" x="5505450" y="6419850"/>
          <p14:tracePt t="78492" x="5486400" y="6438900"/>
          <p14:tracePt t="78637" x="5492750" y="6419850"/>
          <p14:tracePt t="78908" x="5473700" y="6400800"/>
          <p14:tracePt t="79109" x="5473700" y="6375400"/>
          <p14:tracePt t="79201" x="5473700" y="6356350"/>
          <p14:tracePt t="79253" x="5467350" y="6375400"/>
          <p14:tracePt t="79381" x="5473700" y="6375400"/>
          <p14:tracePt t="79448" x="5473700" y="6362700"/>
          <p14:tracePt t="79457" x="5473700" y="6350000"/>
          <p14:tracePt t="79463" x="5473700" y="6330950"/>
          <p14:tracePt t="79463" x="5480050" y="6311900"/>
          <p14:tracePt t="79481" x="5486400" y="6292850"/>
          <p14:tracePt t="79481" x="5492750" y="6280150"/>
          <p14:tracePt t="79481" x="5499100" y="6267450"/>
          <p14:tracePt t="79501" x="5511800" y="6254750"/>
          <p14:tracePt t="79501" x="5518150" y="6235700"/>
          <p14:tracePt t="79515" x="5530850" y="622300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p:cNvSpPr>
            <a:spLocks noGrp="1" noChangeArrowheads="1"/>
          </p:cNvSpPr>
          <p:nvPr>
            <p:ph type="title"/>
          </p:nvPr>
        </p:nvSpPr>
        <p:spPr/>
        <p:txBody>
          <a:bodyPr>
            <a:normAutofit/>
          </a:bodyPr>
          <a:lstStyle/>
          <a:p>
            <a:r>
              <a:rPr lang="ja-JP" altLang="en-US"/>
              <a:t>カイ二乗分布による母分散の区間推定</a:t>
            </a:r>
          </a:p>
        </p:txBody>
      </p:sp>
      <p:sp>
        <p:nvSpPr>
          <p:cNvPr id="647171" name="Text Box 3"/>
          <p:cNvSpPr txBox="1">
            <a:spLocks noChangeArrowheads="1"/>
          </p:cNvSpPr>
          <p:nvPr/>
        </p:nvSpPr>
        <p:spPr bwMode="auto">
          <a:xfrm>
            <a:off x="323528" y="1124744"/>
            <a:ext cx="8424863" cy="822325"/>
          </a:xfrm>
          <a:prstGeom prst="rect">
            <a:avLst/>
          </a:prstGeom>
          <a:noFill/>
          <a:ln w="38100">
            <a:noFill/>
            <a:miter lim="800000"/>
            <a:headEnd/>
            <a:tailEnd/>
          </a:ln>
          <a:effectLst/>
        </p:spPr>
        <p:txBody>
          <a:bodyPr>
            <a:spAutoFit/>
          </a:bodyPr>
          <a:lstStyle/>
          <a:p>
            <a:r>
              <a:rPr lang="ja-JP" altLang="en-US" dirty="0"/>
              <a:t>例：トマト</a:t>
            </a:r>
            <a:r>
              <a:rPr lang="en-US" altLang="ja-JP" dirty="0"/>
              <a:t>12</a:t>
            </a:r>
            <a:r>
              <a:rPr lang="ja-JP" altLang="en-US" dirty="0"/>
              <a:t>個をはかると右のような値を得た（単位：</a:t>
            </a:r>
            <a:r>
              <a:rPr lang="en-US" altLang="ja-JP" dirty="0"/>
              <a:t>g</a:t>
            </a:r>
            <a:r>
              <a:rPr lang="ja-JP" altLang="en-US" dirty="0"/>
              <a:t>）．</a:t>
            </a:r>
          </a:p>
          <a:p>
            <a:r>
              <a:rPr lang="ja-JP" altLang="en-US" dirty="0"/>
              <a:t>母分散，母標準偏差を</a:t>
            </a:r>
            <a:r>
              <a:rPr lang="en-US" altLang="ja-JP" dirty="0"/>
              <a:t>95</a:t>
            </a:r>
            <a:r>
              <a:rPr lang="ja-JP" altLang="en-US" dirty="0"/>
              <a:t>％信頼区間をつけて区間推定せよ．</a:t>
            </a:r>
          </a:p>
        </p:txBody>
      </p:sp>
      <p:pic>
        <p:nvPicPr>
          <p:cNvPr id="647177" name="Picture 9"/>
          <p:cNvPicPr>
            <a:picLocks noChangeAspect="1" noChangeArrowheads="1"/>
          </p:cNvPicPr>
          <p:nvPr/>
        </p:nvPicPr>
        <p:blipFill>
          <a:blip r:embed="rId6" cstate="print"/>
          <a:srcRect r="29428"/>
          <a:stretch>
            <a:fillRect/>
          </a:stretch>
        </p:blipFill>
        <p:spPr bwMode="auto">
          <a:xfrm>
            <a:off x="6804248" y="1916832"/>
            <a:ext cx="2088232" cy="4762795"/>
          </a:xfrm>
          <a:prstGeom prst="rect">
            <a:avLst/>
          </a:prstGeom>
          <a:noFill/>
          <a:ln w="9525">
            <a:noFill/>
            <a:miter lim="800000"/>
            <a:headEnd/>
            <a:tailEnd/>
          </a:ln>
          <a:effectLst/>
        </p:spPr>
      </p:pic>
      <p:pic>
        <p:nvPicPr>
          <p:cNvPr id="647178" name="Picture 10"/>
          <p:cNvPicPr>
            <a:picLocks noChangeAspect="1" noChangeArrowheads="1"/>
          </p:cNvPicPr>
          <p:nvPr/>
        </p:nvPicPr>
        <p:blipFill>
          <a:blip r:embed="rId7" cstate="print"/>
          <a:srcRect r="14543"/>
          <a:stretch>
            <a:fillRect/>
          </a:stretch>
        </p:blipFill>
        <p:spPr bwMode="auto">
          <a:xfrm>
            <a:off x="179512" y="2043547"/>
            <a:ext cx="6451878" cy="3833725"/>
          </a:xfrm>
          <a:prstGeom prst="rect">
            <a:avLst/>
          </a:prstGeom>
          <a:noFill/>
          <a:ln w="9525">
            <a:noFill/>
            <a:miter lim="800000"/>
            <a:headEnd/>
            <a:tailEnd/>
          </a:ln>
          <a:effectLst/>
        </p:spPr>
      </p:pic>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正方形/長方形 2"/>
          <p:cNvSpPr/>
          <p:nvPr/>
        </p:nvSpPr>
        <p:spPr>
          <a:xfrm>
            <a:off x="3405451" y="3501008"/>
            <a:ext cx="2894741" cy="2520280"/>
          </a:xfrm>
          <a:prstGeom prst="rect">
            <a:avLst/>
          </a:prstGeom>
          <a:noFill/>
          <a:ln w="508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オーディオ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26313"/>
    </mc:Choice>
    <mc:Fallback>
      <p:transition spd="slow" advTm="263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ppt_w</p:attrName>
                                        </p:attrNameLst>
                                      </p:cBhvr>
                                      <p:tavLst>
                                        <p:tav tm="0" fmla="#ppt_w*sin(2.5*pi*$)">
                                          <p:val>
                                            <p:fltVal val="0"/>
                                          </p:val>
                                        </p:tav>
                                        <p:tav tm="100000">
                                          <p:val>
                                            <p:fltVal val="1"/>
                                          </p:val>
                                        </p:tav>
                                      </p:tavLst>
                                    </p:anim>
                                    <p:anim calcmode="lin" valueType="num">
                                      <p:cBhvr>
                                        <p:cTn id="13"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5"/>
                </p:tgtEl>
              </p:cMediaNode>
            </p:audio>
          </p:childTnLst>
        </p:cTn>
      </p:par>
    </p:tnLst>
    <p:bldLst>
      <p:bldP spid="3" grpId="0" animBg="1"/>
    </p:bldLst>
  </p:timing>
  <p:extLst>
    <p:ext uri="{3A86A75C-4F4B-4683-9AE1-C65F6400EC91}">
      <p14:laserTraceLst xmlns:p14="http://schemas.microsoft.com/office/powerpoint/2010/main">
        <p14:tracePtLst>
          <p14:tracePt t="2639" x="4140200" y="2705100"/>
          <p14:tracePt t="2686" x="4140200" y="2692400"/>
          <p14:tracePt t="2694" x="4133850" y="2673350"/>
          <p14:tracePt t="2702" x="4133850" y="2654300"/>
          <p14:tracePt t="2710" x="4121150" y="2628900"/>
          <p14:tracePt t="2710" x="4114800" y="2603500"/>
          <p14:tracePt t="2727" x="4102100" y="2578100"/>
          <p14:tracePt t="2727" x="4089400" y="2552700"/>
          <p14:tracePt t="2727" x="4076700" y="2533650"/>
          <p14:tracePt t="2747" x="4064000" y="2508250"/>
          <p14:tracePt t="2760" x="4051300" y="2482850"/>
          <p14:tracePt t="2760" x="4025900" y="2432050"/>
          <p14:tracePt t="2777" x="4013200" y="2413000"/>
          <p14:tracePt t="2777" x="4006850" y="2387600"/>
          <p14:tracePt t="2794" x="3994150" y="2362200"/>
          <p14:tracePt t="2794" x="3987800" y="2343150"/>
          <p14:tracePt t="2810" x="3981450" y="2317750"/>
          <p14:tracePt t="2810" x="3981450" y="2298700"/>
          <p14:tracePt t="2810" x="3975100" y="2279650"/>
          <p14:tracePt t="2830" x="3968750" y="2266950"/>
          <p14:tracePt t="2842" x="3962400" y="2247900"/>
          <p14:tracePt t="2842" x="3949700" y="2216150"/>
          <p14:tracePt t="2861" x="3943350" y="2203450"/>
          <p14:tracePt t="2861" x="3943350" y="2190750"/>
          <p14:tracePt t="2877" x="3937000" y="2171700"/>
          <p14:tracePt t="2877" x="3930650" y="2159000"/>
          <p14:tracePt t="2894" x="3924300" y="2139950"/>
          <p14:tracePt t="2894" x="3924300" y="2127250"/>
          <p14:tracePt t="2910" x="3917950" y="2108200"/>
          <p14:tracePt t="2910" x="3898900" y="2082800"/>
          <p14:tracePt t="2927" x="3886200" y="2070100"/>
          <p14:tracePt t="2927" x="3873500" y="2057400"/>
          <p14:tracePt t="2944" x="3860800" y="2044700"/>
          <p14:tracePt t="2944" x="3848100" y="2038350"/>
          <p14:tracePt t="2961" x="3829050" y="2025650"/>
          <p14:tracePt t="2961" x="3797300" y="2012950"/>
          <p14:tracePt t="2978" x="3784600" y="2006600"/>
          <p14:tracePt t="2978" x="3765550" y="2000250"/>
          <p14:tracePt t="2994" x="3752850" y="1993900"/>
          <p14:tracePt t="2994" x="3740150" y="1981200"/>
          <p14:tracePt t="3011" x="3733800" y="1974850"/>
          <p14:tracePt t="3011" x="3727450" y="1968500"/>
          <p14:tracePt t="3028" x="3721100" y="1962150"/>
          <p14:tracePt t="3028" x="3714750" y="1943100"/>
          <p14:tracePt t="3045" x="3714750" y="1936750"/>
          <p14:tracePt t="3045" x="3721100" y="1930400"/>
          <p14:tracePt t="3061" x="3727450" y="1924050"/>
          <p14:tracePt t="3061" x="3727450" y="1917700"/>
          <p14:tracePt t="3078" x="3740150" y="1911350"/>
          <p14:tracePt t="3078" x="3746500" y="1905000"/>
          <p14:tracePt t="3095" x="3752850" y="1905000"/>
          <p14:tracePt t="3095" x="3765550" y="1898650"/>
          <p14:tracePt t="3095" x="3778250" y="1892300"/>
          <p14:tracePt t="3114" x="3784600" y="1885950"/>
          <p14:tracePt t="3114" x="3797300" y="1885950"/>
          <p14:tracePt t="3130" x="3810000" y="1879600"/>
          <p14:tracePt t="3130" x="3822700" y="1873250"/>
          <p14:tracePt t="3145" x="3835400" y="1866900"/>
          <p14:tracePt t="3145" x="3854450" y="1866900"/>
          <p14:tracePt t="3161" x="3867150" y="1860550"/>
          <p14:tracePt t="3161" x="3879850" y="1854200"/>
          <p14:tracePt t="3178" x="3892550" y="1854200"/>
          <p14:tracePt t="3178" x="3905250" y="1847850"/>
          <p14:tracePt t="3195" x="3917950" y="1841500"/>
          <p14:tracePt t="3195" x="3930650" y="1835150"/>
          <p14:tracePt t="3195" x="3949700" y="1835150"/>
          <p14:tracePt t="3214" x="3962400" y="1828800"/>
          <p14:tracePt t="3214" x="3975100" y="1822450"/>
          <p14:tracePt t="3228" x="3987800" y="1822450"/>
          <p14:tracePt t="3228" x="4000500" y="1816100"/>
          <p14:tracePt t="3245" x="4013200" y="1816100"/>
          <p14:tracePt t="3245" x="4025900" y="1816100"/>
          <p14:tracePt t="3263" x="4038600" y="1809750"/>
          <p14:tracePt t="3263" x="4070350" y="1809750"/>
          <p14:tracePt t="3279" x="4089400" y="1809750"/>
          <p14:tracePt t="3279" x="4102100" y="1803400"/>
          <p14:tracePt t="3295" x="4121150" y="1803400"/>
          <p14:tracePt t="3295" x="4140200" y="1803400"/>
          <p14:tracePt t="3312" x="4152900" y="1797050"/>
          <p14:tracePt t="3312" x="4171950" y="1797050"/>
          <p14:tracePt t="3329" x="4191000" y="1790700"/>
          <p14:tracePt t="3329" x="4222750" y="1784350"/>
          <p14:tracePt t="3345" x="4241800" y="1784350"/>
          <p14:tracePt t="3345" x="4254500" y="1778000"/>
          <p14:tracePt t="3362" x="4267200" y="1771650"/>
          <p14:tracePt t="3362" x="4286250" y="1765300"/>
          <p14:tracePt t="3379" x="4298950" y="1765300"/>
          <p14:tracePt t="3379" x="4311650" y="1758950"/>
          <p14:tracePt t="3379" x="4324350" y="1752600"/>
          <p14:tracePt t="3398" x="4337050" y="1752600"/>
          <p14:tracePt t="3411" x="4349750" y="1746250"/>
          <p14:tracePt t="3411" x="4368800" y="1733550"/>
          <p14:tracePt t="3429" x="4381500" y="1733550"/>
          <p14:tracePt t="3429" x="4387850" y="1727200"/>
          <p14:tracePt t="3446" x="4400550" y="1720850"/>
          <p14:tracePt t="3446" x="4406900" y="1720850"/>
          <p14:tracePt t="3462" x="4413250" y="1714500"/>
          <p14:tracePt t="3462" x="4419600" y="1708150"/>
          <p14:tracePt t="3462" x="4425950" y="1701800"/>
          <p14:tracePt t="3481" x="4432300" y="1695450"/>
          <p14:tracePt t="3497" x="4438650" y="1689100"/>
          <p14:tracePt t="3513" x="4445000" y="1682750"/>
          <p14:tracePt t="3513" x="4451350" y="1676400"/>
          <p14:tracePt t="3530" x="4457700" y="1670050"/>
          <p14:tracePt t="3545" x="4464050" y="1663700"/>
          <p14:tracePt t="3561" x="4476750" y="1657350"/>
          <p14:tracePt t="3561" x="4483100" y="1651000"/>
          <p14:tracePt t="3580" x="4489450" y="1644650"/>
          <p14:tracePt t="3580" x="4495800" y="1644650"/>
          <p14:tracePt t="3596" x="4502150" y="1644650"/>
          <p14:tracePt t="3596" x="4508500" y="1644650"/>
          <p14:tracePt t="3613" x="4514850" y="1644650"/>
          <p14:tracePt t="3613" x="4521200" y="1644650"/>
          <p14:tracePt t="3630" x="4527550" y="1644650"/>
          <p14:tracePt t="3630" x="4546600" y="1644650"/>
          <p14:tracePt t="3647" x="4552950" y="1644650"/>
          <p14:tracePt t="3647" x="4565650" y="1644650"/>
          <p14:tracePt t="3663" x="4572000" y="1644650"/>
          <p14:tracePt t="3663" x="4584700" y="1644650"/>
          <p14:tracePt t="3679" x="4597400" y="1644650"/>
          <p14:tracePt t="3679" x="4629150" y="1651000"/>
          <p14:tracePt t="3697" x="4641850" y="1651000"/>
          <p14:tracePt t="3697" x="4660900" y="1651000"/>
          <p14:tracePt t="3713" x="4679950" y="1651000"/>
          <p14:tracePt t="3713" x="4692650" y="1651000"/>
          <p14:tracePt t="3730" x="4711700" y="1657350"/>
          <p14:tracePt t="3730" x="4730750" y="1657350"/>
          <p14:tracePt t="3747" x="4749800" y="1657350"/>
          <p14:tracePt t="3747" x="4768850" y="1657350"/>
          <p14:tracePt t="3747" x="4787900" y="1657350"/>
          <p14:tracePt t="3766" x="4806950" y="1657350"/>
          <p14:tracePt t="3779" x="4832350" y="1657350"/>
          <p14:tracePt t="3779" x="4876800" y="1657350"/>
          <p14:tracePt t="3797" x="4902200" y="1657350"/>
          <p14:tracePt t="3797" x="4927600" y="1657350"/>
          <p14:tracePt t="3813" x="4953000" y="1657350"/>
          <p14:tracePt t="3813" x="4978400" y="1657350"/>
          <p14:tracePt t="3830" x="5003800" y="1651000"/>
          <p14:tracePt t="3830" x="5035550" y="1651000"/>
          <p14:tracePt t="3830" x="5067300" y="1644650"/>
          <p14:tracePt t="3849" x="5092700" y="1638300"/>
          <p14:tracePt t="3862" x="5124450" y="1638300"/>
          <p14:tracePt t="3862" x="5181600" y="1625600"/>
          <p14:tracePt t="3880" x="5213350" y="1619250"/>
          <p14:tracePt t="3880" x="5245100" y="1612900"/>
          <p14:tracePt t="3897" x="5270500" y="1612900"/>
          <p14:tracePt t="3897" x="5302250" y="1606550"/>
          <p14:tracePt t="3914" x="5327650" y="1600200"/>
          <p14:tracePt t="3914" x="5346700" y="1600200"/>
          <p14:tracePt t="3914" x="5365750" y="1593850"/>
          <p14:tracePt t="3933" x="5384800" y="1587500"/>
          <p14:tracePt t="3933" x="5403850" y="1587500"/>
          <p14:tracePt t="3948" x="5416550" y="1581150"/>
          <p14:tracePt t="3948" x="5429250" y="1581150"/>
          <p14:tracePt t="3964" x="5441950" y="1581150"/>
          <p14:tracePt t="3964" x="5454650" y="1574800"/>
          <p14:tracePt t="3981" x="5467350" y="1574800"/>
          <p14:tracePt t="3981" x="5480050" y="1568450"/>
          <p14:tracePt t="3997" x="5486400" y="1562100"/>
          <p14:tracePt t="3997" x="5492750" y="1562100"/>
          <p14:tracePt t="4014" x="5499100" y="1562100"/>
          <p14:tracePt t="4030" x="5505450" y="1562100"/>
          <p14:tracePt t="4047" x="5511800" y="1555750"/>
          <p14:tracePt t="4064" x="5511800" y="1549400"/>
          <p14:tracePt t="4081" x="5511800" y="1543050"/>
          <p14:tracePt t="4097" x="5511800" y="1530350"/>
          <p14:tracePt t="4113" x="5511800" y="1524000"/>
          <p14:tracePt t="4130" x="5518150" y="1517650"/>
          <p14:tracePt t="4147" x="5524500" y="1511300"/>
          <p14:tracePt t="4147" x="5537200" y="1498600"/>
          <p14:tracePt t="4165" x="5549900" y="1492250"/>
          <p14:tracePt t="4165" x="5562600" y="1485900"/>
          <p14:tracePt t="4181" x="5575300" y="1479550"/>
          <p14:tracePt t="4181" x="5588000" y="1479550"/>
          <p14:tracePt t="4198" x="5607050" y="1473200"/>
          <p14:tracePt t="4198" x="5619750" y="1473200"/>
          <p14:tracePt t="4215" x="5638800" y="1473200"/>
          <p14:tracePt t="4215" x="5657850" y="1479550"/>
          <p14:tracePt t="4215" x="5676900" y="1485900"/>
          <p14:tracePt t="4234" x="5695950" y="1492250"/>
          <p14:tracePt t="4234" x="5715000" y="1498600"/>
          <p14:tracePt t="4249" x="5740400" y="1511300"/>
          <p14:tracePt t="4249" x="5765800" y="1524000"/>
          <p14:tracePt t="4265" x="5791200" y="1530350"/>
          <p14:tracePt t="4265" x="5816600" y="1543050"/>
          <p14:tracePt t="4281" x="5848350" y="1555750"/>
          <p14:tracePt t="4281" x="5880100" y="1568450"/>
          <p14:tracePt t="4298" x="5911850" y="1581150"/>
          <p14:tracePt t="4298" x="5975350" y="1600200"/>
          <p14:tracePt t="4316" x="6007100" y="1612900"/>
          <p14:tracePt t="4316" x="6045200" y="1619250"/>
          <p14:tracePt t="4333" x="6076950" y="1631950"/>
          <p14:tracePt t="4333" x="6108700" y="1638300"/>
          <p14:tracePt t="4349" x="6140450" y="1651000"/>
          <p14:tracePt t="4349" x="6203950" y="1676400"/>
          <p14:tracePt t="4366" x="6235700" y="1695450"/>
          <p14:tracePt t="4366" x="6261100" y="1714500"/>
          <p14:tracePt t="4383" x="6286500" y="1733550"/>
          <p14:tracePt t="4383" x="6311900" y="1758950"/>
          <p14:tracePt t="4400" x="6337300" y="1784350"/>
          <p14:tracePt t="4400" x="6369050" y="1816100"/>
          <p14:tracePt t="4400" x="6394450" y="1860550"/>
          <p14:tracePt t="4419" x="6426200" y="1905000"/>
          <p14:tracePt t="4432" x="6451600" y="1955800"/>
          <p14:tracePt t="4432" x="6515100" y="2070100"/>
          <p14:tracePt t="4450" x="6546850" y="2139950"/>
          <p14:tracePt t="4450" x="6572250" y="2209800"/>
          <p14:tracePt t="4467" x="6604000" y="2279650"/>
          <p14:tracePt t="4467" x="6635750" y="2355850"/>
          <p14:tracePt t="4483" x="6667500" y="2438400"/>
          <p14:tracePt t="4483" x="6699250" y="2520950"/>
          <p14:tracePt t="4483" x="6731000" y="2609850"/>
          <p14:tracePt t="4502" x="6756400" y="2705100"/>
          <p14:tracePt t="4515" x="6788150" y="2800350"/>
          <p14:tracePt t="4515" x="6845300" y="3016250"/>
          <p14:tracePt t="4534" x="6870700" y="3124200"/>
          <p14:tracePt t="4534" x="6896100" y="3238500"/>
          <p14:tracePt t="4551" x="6921500" y="3359150"/>
          <p14:tracePt t="4551" x="6946900" y="3473450"/>
          <p14:tracePt t="4567" x="6978650" y="3594100"/>
          <p14:tracePt t="4567" x="7004050" y="3708400"/>
          <p14:tracePt t="4567" x="7029450" y="3822700"/>
          <p14:tracePt t="4587" x="7054850" y="3930650"/>
          <p14:tracePt t="4587" x="7086600" y="4038600"/>
          <p14:tracePt t="4600" x="7112000" y="4140200"/>
          <p14:tracePt t="4600" x="7143750" y="4241800"/>
          <p14:tracePt t="4618" x="7169150" y="4337050"/>
          <p14:tracePt t="4618" x="7194550" y="4432300"/>
          <p14:tracePt t="4634" x="7226300" y="4514850"/>
          <p14:tracePt t="4634" x="7251700" y="4603750"/>
          <p14:tracePt t="4651" x="7283450" y="4686300"/>
          <p14:tracePt t="4651" x="7334250" y="4845050"/>
          <p14:tracePt t="4667" x="7359650" y="4914900"/>
          <p14:tracePt t="4667" x="7385050" y="4991100"/>
          <p14:tracePt t="4685" x="7404100" y="5060950"/>
          <p14:tracePt t="4685" x="7423150" y="5124450"/>
          <p14:tracePt t="4701" x="7442200" y="5187950"/>
          <p14:tracePt t="4701" x="7467600" y="5308600"/>
          <p14:tracePt t="4718" x="7480300" y="5365750"/>
          <p14:tracePt t="4718" x="7493000" y="5416550"/>
          <p14:tracePt t="4735" x="7499350" y="5467350"/>
          <p14:tracePt t="4735" x="7505700" y="5511800"/>
          <p14:tracePt t="4751" x="7505700" y="5549900"/>
          <p14:tracePt t="4751" x="7512050" y="5588000"/>
          <p14:tracePt t="4767" x="7512050" y="5626100"/>
          <p14:tracePt t="4767" x="7512050" y="5657850"/>
          <p14:tracePt t="4767" x="7512050" y="5689600"/>
          <p14:tracePt t="4787" x="7505700" y="5715000"/>
          <p14:tracePt t="4800" x="7505700" y="5740400"/>
          <p14:tracePt t="4800" x="7499350" y="5784850"/>
          <p14:tracePt t="4818" x="7486650" y="5803900"/>
          <p14:tracePt t="4818" x="7480300" y="5822950"/>
          <p14:tracePt t="4835" x="7473950" y="5842000"/>
          <p14:tracePt t="4835" x="7461250" y="5854700"/>
          <p14:tracePt t="4851" x="7454900" y="5873750"/>
          <p14:tracePt t="4851" x="7442200" y="5886450"/>
          <p14:tracePt t="4851" x="7429500" y="5899150"/>
          <p14:tracePt t="4870" x="7423150" y="5911850"/>
          <p14:tracePt t="4883" x="7410450" y="5924550"/>
          <p14:tracePt t="4883" x="7385050" y="5943600"/>
          <p14:tracePt t="4902" x="7372350" y="5949950"/>
          <p14:tracePt t="4902" x="7359650" y="5956300"/>
          <p14:tracePt t="4918" x="7340600" y="5956300"/>
          <p14:tracePt t="4918" x="7327900" y="5956300"/>
          <p14:tracePt t="4918" x="7308850" y="5956300"/>
          <p14:tracePt t="4938" x="7296150" y="5956300"/>
          <p14:tracePt t="4950" x="7277100" y="5949950"/>
          <p14:tracePt t="4950" x="7226300" y="5911850"/>
          <p14:tracePt t="4968" x="6946900" y="2590800"/>
          <p14:tracePt t="5232" x="6978650" y="2489200"/>
          <p14:tracePt t="5238" x="7023100" y="2400300"/>
          <p14:tracePt t="5251" x="7150100" y="2165350"/>
          <p14:tracePt t="5268" x="7245350" y="2057400"/>
          <p14:tracePt t="5285" x="7346950" y="1981200"/>
          <p14:tracePt t="5302" x="7512050" y="1936750"/>
          <p14:tracePt t="5318" x="7632700" y="1936750"/>
          <p14:tracePt t="5335" x="7753350" y="1955800"/>
          <p14:tracePt t="5352" x="7874000" y="2006600"/>
          <p14:tracePt t="5369" x="8051800" y="2133600"/>
          <p14:tracePt t="5386" x="8166100" y="2254250"/>
          <p14:tracePt t="5402" x="8274050" y="2393950"/>
          <p14:tracePt t="5419" x="8375650" y="2559050"/>
          <p14:tracePt t="5435" x="8470900" y="2724150"/>
          <p14:tracePt t="5435" x="8515350" y="2813050"/>
          <p14:tracePt t="5455" x="8591550" y="2990850"/>
          <p14:tracePt t="5470" x="8648700" y="3175000"/>
          <p14:tracePt t="5486" x="8680450" y="3378200"/>
          <p14:tracePt t="5502" x="8699500" y="3600450"/>
          <p14:tracePt t="5519" x="8712200" y="3835400"/>
          <p14:tracePt t="5519" x="8712200" y="3956050"/>
          <p14:tracePt t="5539" x="8718550" y="4184650"/>
          <p14:tracePt t="5554" x="8718550" y="4406900"/>
          <p14:tracePt t="5569" x="8718550" y="4622800"/>
          <p14:tracePt t="5586" x="8712200" y="4838700"/>
          <p14:tracePt t="5603" x="8674100" y="5162550"/>
          <p14:tracePt t="5619" x="8636000" y="5372100"/>
          <p14:tracePt t="5637" x="8585200" y="5568950"/>
          <p14:tracePt t="5653" x="8521700" y="5740400"/>
          <p14:tracePt t="5670" x="8394700" y="5956300"/>
          <p14:tracePt t="5686" x="8293100" y="6070600"/>
          <p14:tracePt t="5703" x="8185150" y="6146800"/>
          <p14:tracePt t="5720" x="8013700" y="6223000"/>
          <p14:tracePt t="5738" x="7899400" y="6235700"/>
          <p14:tracePt t="5754" x="7797800" y="6235700"/>
          <p14:tracePt t="5770" x="7702550" y="6223000"/>
          <p14:tracePt t="5787" x="7620000" y="6191250"/>
          <p14:tracePt t="5803" x="7550150" y="6159500"/>
          <p14:tracePt t="5803" x="7518400" y="6140450"/>
          <p14:tracePt t="5822" x="7467600" y="6102350"/>
          <p14:tracePt t="5838" x="7429500" y="6070600"/>
          <p14:tracePt t="5854" x="7397750" y="6038850"/>
          <p14:tracePt t="5870" x="7378700" y="6013450"/>
          <p14:tracePt t="5887" x="7366000" y="5994400"/>
          <p14:tracePt t="5904" x="7346950" y="5969000"/>
          <p14:tracePt t="5904" x="7334250" y="5962650"/>
          <p14:tracePt t="5922" x="7315200" y="5943600"/>
          <p14:tracePt t="5937" x="7296150" y="5918200"/>
          <p14:tracePt t="5954" x="7270750" y="5899150"/>
          <p14:tracePt t="5971" x="7245350" y="5867400"/>
          <p14:tracePt t="5987" x="7232650" y="5854700"/>
          <p14:tracePt t="6004" x="7219950" y="5835650"/>
          <p14:tracePt t="6021" x="7200900" y="5816600"/>
          <p14:tracePt t="6038" x="7194550" y="5803900"/>
          <p14:tracePt t="6054" x="7188200" y="5791200"/>
          <p14:tracePt t="6071" x="7181850" y="5784850"/>
          <p14:tracePt t="6087" x="7175500" y="5778500"/>
          <p14:tracePt t="6114" x="7175500" y="5784850"/>
          <p14:tracePt t="6294" x="7169150" y="5784850"/>
          <p14:tracePt t="6334" x="7169150" y="5778500"/>
          <p14:tracePt t="6362" x="7162800" y="5772150"/>
          <p14:tracePt t="6394" x="7162800" y="5765800"/>
          <p14:tracePt t="6446" x="7156450" y="5765800"/>
          <p14:tracePt t="6602" x="7156450" y="5759450"/>
          <p14:tracePt t="6626" x="7162800" y="5759450"/>
          <p14:tracePt t="6678" x="7162800" y="5753100"/>
          <p14:tracePt t="6738" x="7156450" y="5753100"/>
          <p14:tracePt t="6910" x="7143750" y="5746750"/>
          <p14:tracePt t="6926" x="7137400" y="5740400"/>
          <p14:tracePt t="6938" x="7131050" y="5740400"/>
          <p14:tracePt t="6954" x="7124700" y="5740400"/>
          <p14:tracePt t="6970" x="7118350" y="5740400"/>
          <p14:tracePt t="6993" x="7112000" y="5740400"/>
          <p14:tracePt t="7013" x="7099300" y="5740400"/>
          <p14:tracePt t="7029" x="7092950" y="5746750"/>
          <p14:tracePt t="7038" x="7073900" y="5740400"/>
          <p14:tracePt t="7046" x="7035800" y="5740400"/>
          <p14:tracePt t="7058" x="6972300" y="5740400"/>
          <p14:tracePt t="7074" x="6934200" y="5740400"/>
          <p14:tracePt t="7091" x="6851650" y="5727700"/>
          <p14:tracePt t="7091" x="6813550" y="5721350"/>
          <p14:tracePt t="7109" x="6762750" y="5708650"/>
          <p14:tracePt t="7109" x="6718300" y="5702300"/>
          <p14:tracePt t="7127" x="6610350" y="5670550"/>
          <p14:tracePt t="7127" x="6553200" y="5645150"/>
          <p14:tracePt t="7142" x="6489700" y="5619750"/>
          <p14:tracePt t="7142" x="6419850" y="5588000"/>
          <p14:tracePt t="7159" x="6343650" y="5556250"/>
          <p14:tracePt t="7159" x="6261100" y="5511800"/>
          <p14:tracePt t="7175" x="6172200" y="5467350"/>
          <p14:tracePt t="7175" x="6076950" y="5416550"/>
          <p14:tracePt t="7175" x="5975350" y="5359400"/>
          <p14:tracePt t="7195" x="5861050" y="5302250"/>
          <p14:tracePt t="7207" x="5746750" y="5238750"/>
          <p14:tracePt t="7207" x="5499100" y="5099050"/>
          <p14:tracePt t="7226" x="5365750" y="5022850"/>
          <p14:tracePt t="7226" x="5238750" y="4940300"/>
          <p14:tracePt t="7243" x="5105400" y="4857750"/>
          <p14:tracePt t="7243" x="4972050" y="4768850"/>
          <p14:tracePt t="7259" x="4838700" y="4686300"/>
          <p14:tracePt t="7259" x="4699000" y="4591050"/>
          <p14:tracePt t="7276" x="4565650" y="4495800"/>
          <p14:tracePt t="7276" x="4425950" y="4400550"/>
          <p14:tracePt t="7276" x="4292600" y="4305300"/>
          <p14:tracePt t="7295" x="4146550" y="4203700"/>
          <p14:tracePt t="7295" x="4006850" y="4095750"/>
          <p14:tracePt t="7309" x="3867150" y="3981450"/>
          <p14:tracePt t="7309" x="3727450" y="3873500"/>
          <p14:tracePt t="7326" x="3581400" y="3765550"/>
          <p14:tracePt t="7326" x="3448050" y="3657600"/>
          <p14:tracePt t="7343" x="3308350" y="3562350"/>
          <p14:tracePt t="7343" x="3048000" y="3390900"/>
          <p14:tracePt t="7360" x="2921000" y="3314700"/>
          <p14:tracePt t="7360" x="2800350" y="3244850"/>
          <p14:tracePt t="7376" x="2679700" y="3181350"/>
          <p14:tracePt t="7376" x="2571750" y="3117850"/>
          <p14:tracePt t="7393" x="2470150" y="3054350"/>
          <p14:tracePt t="7393" x="2374900" y="2990850"/>
          <p14:tracePt t="7410" x="2286000" y="2927350"/>
          <p14:tracePt t="7410" x="2120900" y="2794000"/>
          <p14:tracePt t="7426" x="2044700" y="2736850"/>
          <p14:tracePt t="7426" x="1968500" y="2679700"/>
          <p14:tracePt t="7443" x="1898650" y="2622550"/>
          <p14:tracePt t="7443" x="1822450" y="2571750"/>
          <p14:tracePt t="7460" x="1752600" y="2527300"/>
          <p14:tracePt t="7460" x="1689100" y="2489200"/>
          <p14:tracePt t="7460" x="1625600" y="2444750"/>
          <p14:tracePt t="7479" x="1562100" y="2413000"/>
          <p14:tracePt t="7492" x="1504950" y="2374900"/>
          <p14:tracePt t="7492" x="1397000" y="2311400"/>
          <p14:tracePt t="7510" x="1346200" y="2279650"/>
          <p14:tracePt t="7510" x="1301750" y="2254250"/>
          <p14:tracePt t="7527" x="1257300" y="2228850"/>
          <p14:tracePt t="7527" x="1219200" y="2203450"/>
          <p14:tracePt t="7543" x="1181100" y="2178050"/>
          <p14:tracePt t="7543" x="1143000" y="2159000"/>
          <p14:tracePt t="7543" x="1104900" y="2146300"/>
          <p14:tracePt t="7562" x="1066800" y="2127250"/>
          <p14:tracePt t="7575" x="1035050" y="2114550"/>
          <p14:tracePt t="7575" x="971550" y="2082800"/>
          <p14:tracePt t="7594" x="946150" y="2070100"/>
          <p14:tracePt t="7594" x="914400" y="2057400"/>
          <p14:tracePt t="7610" x="889000" y="2044700"/>
          <p14:tracePt t="7610" x="869950" y="2032000"/>
          <p14:tracePt t="7610" x="844550" y="2019300"/>
          <p14:tracePt t="7630" x="819150" y="2006600"/>
          <p14:tracePt t="7642" x="800100" y="1993900"/>
          <p14:tracePt t="7642" x="781050" y="1981200"/>
          <p14:tracePt t="7642" x="755650" y="1968500"/>
          <p14:tracePt t="7663" x="736600" y="1962150"/>
          <p14:tracePt t="7663" x="711200" y="1955800"/>
          <p14:tracePt t="7677" x="692150" y="1949450"/>
          <p14:tracePt t="7677" x="666750" y="1949450"/>
          <p14:tracePt t="7694" x="647700" y="1943100"/>
          <p14:tracePt t="7694" x="628650" y="1943100"/>
          <p14:tracePt t="7711" x="609600" y="1943100"/>
          <p14:tracePt t="7711" x="571500" y="1949450"/>
          <p14:tracePt t="7727" x="558800" y="1949450"/>
          <p14:tracePt t="7727" x="546100" y="1949450"/>
          <p14:tracePt t="7744" x="533400" y="1955800"/>
          <p14:tracePt t="7744" x="527050" y="1962150"/>
          <p14:tracePt t="7761" x="520700" y="1968500"/>
          <p14:tracePt t="7777" x="527050" y="1981200"/>
          <p14:tracePt t="7777" x="533400" y="1981200"/>
          <p14:tracePt t="7795" x="546100" y="1987550"/>
          <p14:tracePt t="7795" x="558800" y="1993900"/>
          <p14:tracePt t="7811" x="577850" y="1993900"/>
          <p14:tracePt t="7811" x="596900" y="1993900"/>
          <p14:tracePt t="7828" x="622300" y="1987550"/>
          <p14:tracePt t="7828" x="647700" y="1981200"/>
          <p14:tracePt t="7846" x="1003300" y="1974850"/>
          <p14:tracePt t="7916" x="1047750" y="1981200"/>
          <p14:tracePt t="7922" x="1098550" y="1981200"/>
          <p14:tracePt t="7930" x="1149350" y="1981200"/>
          <p14:tracePt t="7943" x="1276350" y="1987550"/>
          <p14:tracePt t="7960" x="1352550" y="1987550"/>
          <p14:tracePt t="7977" x="1422400" y="1993900"/>
          <p14:tracePt t="7994" x="1473200" y="1993900"/>
          <p14:tracePt t="8010" x="1530350" y="1993900"/>
          <p14:tracePt t="8028" x="1549400" y="1987550"/>
          <p14:tracePt t="8044" x="1568450" y="1981200"/>
          <p14:tracePt t="8061" x="1574800" y="1974850"/>
          <p14:tracePt t="8078" x="1574800" y="1968500"/>
          <p14:tracePt t="8094" x="1581150" y="1962150"/>
          <p14:tracePt t="8118" x="1581150" y="1955800"/>
          <p14:tracePt t="8138" x="1587500" y="1949450"/>
          <p14:tracePt t="8154" x="1593850" y="1943100"/>
          <p14:tracePt t="8169" x="1606550" y="1936750"/>
          <p14:tracePt t="8178" x="1625600" y="1930400"/>
          <p14:tracePt t="8194" x="1651000" y="1917700"/>
          <p14:tracePt t="8211" x="1695450" y="1911350"/>
          <p14:tracePt t="8211" x="1720850" y="1905000"/>
          <p14:tracePt t="8230" x="1778000" y="1898650"/>
          <p14:tracePt t="8246" x="1854200" y="1898650"/>
          <p14:tracePt t="8261" x="1943100" y="1905000"/>
          <p14:tracePt t="8278" x="2044700" y="1911350"/>
          <p14:tracePt t="8295" x="2152650" y="1911350"/>
          <p14:tracePt t="8311" x="2330450" y="1905000"/>
          <p14:tracePt t="8328" x="2451100" y="1898650"/>
          <p14:tracePt t="8345" x="2565400" y="1892300"/>
          <p14:tracePt t="8362" x="2730500" y="1873250"/>
          <p14:tracePt t="8378" x="2825750" y="1860550"/>
          <p14:tracePt t="8395" x="2908300" y="1854200"/>
          <p14:tracePt t="8412" x="2978150" y="1847850"/>
          <p14:tracePt t="8429" x="3060700" y="1847850"/>
          <p14:tracePt t="8446" x="3105150" y="1841500"/>
          <p14:tracePt t="8462" x="3136900" y="1841500"/>
          <p14:tracePt t="8479" x="3155950" y="1835150"/>
          <p14:tracePt t="8495" x="3175000" y="1828800"/>
          <p14:tracePt t="8514" x="3181350" y="1828800"/>
          <p14:tracePt t="8529" x="3194050" y="1828800"/>
          <p14:tracePt t="8545" x="3200400" y="1835150"/>
          <p14:tracePt t="8562" x="3200400" y="1841500"/>
          <p14:tracePt t="8579" x="3194050" y="1847850"/>
          <p14:tracePt t="8579" x="3187700" y="1860550"/>
          <p14:tracePt t="8579" x="3181350" y="1860550"/>
          <p14:tracePt t="8599" x="3175000" y="1873250"/>
          <p14:tracePt t="8599" x="3168650" y="1879600"/>
          <p14:tracePt t="8614" x="3162300" y="1885950"/>
          <p14:tracePt t="8614" x="3149600" y="1898650"/>
          <p14:tracePt t="8631" x="3143250" y="1911350"/>
          <p14:tracePt t="8631" x="3136900" y="1924050"/>
          <p14:tracePt t="8647" x="3136900" y="1936750"/>
          <p14:tracePt t="8647" x="3130550" y="1949450"/>
          <p14:tracePt t="8664" x="3136900" y="1968500"/>
          <p14:tracePt t="8664" x="3143250" y="2000250"/>
          <p14:tracePt t="8681" x="3143250" y="2019300"/>
          <p14:tracePt t="8681" x="3155950" y="2038350"/>
          <p14:tracePt t="8697" x="3168650" y="2051050"/>
          <p14:tracePt t="8697" x="3181350" y="2070100"/>
          <p14:tracePt t="8714" x="3200400" y="2089150"/>
          <p14:tracePt t="8714" x="3213100" y="2101850"/>
          <p14:tracePt t="8731" x="3238500" y="2120900"/>
          <p14:tracePt t="8731" x="3282950" y="2152650"/>
          <p14:tracePt t="8748" x="3302000" y="2171700"/>
          <p14:tracePt t="8748" x="3327400" y="2184400"/>
          <p14:tracePt t="8764" x="3352800" y="2203450"/>
          <p14:tracePt t="8764" x="3378200" y="2216150"/>
          <p14:tracePt t="8780" x="3397250" y="2235200"/>
          <p14:tracePt t="8780" x="3448050" y="2266950"/>
          <p14:tracePt t="8797" x="3467100" y="2286000"/>
          <p14:tracePt t="8797" x="3492500" y="2305050"/>
          <p14:tracePt t="8813" x="3511550" y="2324100"/>
          <p14:tracePt t="8813" x="3530600" y="2343150"/>
          <p14:tracePt t="8830" x="3556000" y="2355850"/>
          <p14:tracePt t="8830" x="3575050" y="2368550"/>
          <p14:tracePt t="8847" x="3594100" y="2381250"/>
          <p14:tracePt t="8847" x="3613150" y="2387600"/>
          <p14:tracePt t="8847" x="3632200" y="2400300"/>
          <p14:tracePt t="8866" x="3644900" y="2406650"/>
          <p14:tracePt t="8879" x="3663950" y="2413000"/>
          <p14:tracePt t="8879" x="3695700" y="2419350"/>
          <p14:tracePt t="8897" x="3714750" y="2419350"/>
          <p14:tracePt t="8897" x="3727450" y="2419350"/>
          <p14:tracePt t="8914" x="3740150" y="2419350"/>
          <p14:tracePt t="8914" x="3752850" y="2419350"/>
          <p14:tracePt t="8930" x="3759200" y="2413000"/>
          <p14:tracePt t="8930" x="3771900" y="2413000"/>
          <p14:tracePt t="8930" x="3778250" y="2406650"/>
          <p14:tracePt t="8949" x="3784600" y="2400300"/>
          <p14:tracePt t="8962" x="3790950" y="2387600"/>
          <p14:tracePt t="8962" x="3797300" y="2368550"/>
          <p14:tracePt t="8980" x="3797300" y="2355850"/>
          <p14:tracePt t="8980" x="3803650" y="2343150"/>
          <p14:tracePt t="8997" x="3803650" y="2330450"/>
          <p14:tracePt t="8997" x="3803650" y="2317750"/>
          <p14:tracePt t="9014" x="3803650" y="2298700"/>
          <p14:tracePt t="9014" x="3803650" y="2286000"/>
          <p14:tracePt t="9030" x="3803650" y="2273300"/>
          <p14:tracePt t="9030" x="3803650" y="2235200"/>
          <p14:tracePt t="9047" x="3803650" y="2222500"/>
          <p14:tracePt t="9047" x="3797300" y="2209800"/>
          <p14:tracePt t="9064" x="3797300" y="2197100"/>
          <p14:tracePt t="9064" x="3797300" y="2178050"/>
          <p14:tracePt t="9080" x="3790950" y="2165350"/>
          <p14:tracePt t="9080" x="3784600" y="2139950"/>
          <p14:tracePt t="9098" x="3784600" y="2127250"/>
          <p14:tracePt t="9098" x="3778250" y="2114550"/>
          <p14:tracePt t="9114" x="3778250" y="2108200"/>
          <p14:tracePt t="9114" x="3771900" y="2095500"/>
          <p14:tracePt t="9131" x="3771900" y="2089150"/>
          <p14:tracePt t="9131" x="3765550" y="2076450"/>
          <p14:tracePt t="9148" x="3765550" y="2070100"/>
          <p14:tracePt t="9148" x="3765550" y="2063750"/>
          <p14:tracePt t="9165" x="3759200" y="2051050"/>
          <p14:tracePt t="9165" x="3759200" y="2044700"/>
          <p14:tracePt t="9181" x="3759200" y="2038350"/>
          <p14:tracePt t="9181" x="3759200" y="2032000"/>
          <p14:tracePt t="9198" x="3752850" y="2025650"/>
          <p14:tracePt t="9198" x="3752850" y="2019300"/>
          <p14:tracePt t="9214" x="3752850" y="2012950"/>
          <p14:tracePt t="9214" x="3746500" y="2012950"/>
          <p14:tracePt t="9214" x="3746500" y="2006600"/>
          <p14:tracePt t="9234" x="3740150" y="2000250"/>
          <p14:tracePt t="9246" x="3740150" y="1993900"/>
          <p14:tracePt t="9246" x="3727450" y="1987550"/>
          <p14:tracePt t="9265" x="3727450" y="1981200"/>
          <p14:tracePt t="9265" x="3721100" y="1981200"/>
          <p14:tracePt t="9282" x="3708400" y="1974850"/>
          <p14:tracePt t="9297" x="3702050" y="1968500"/>
          <p14:tracePt t="9313" x="3695700" y="1962150"/>
          <p14:tracePt t="9330" x="3689350" y="1955800"/>
          <p14:tracePt t="9347" x="3683000" y="1949450"/>
          <p14:tracePt t="9364" x="3676650" y="1943100"/>
          <p14:tracePt t="9380" x="3670300" y="1943100"/>
          <p14:tracePt t="9380" x="3663950" y="1936750"/>
          <p14:tracePt t="9398" x="3657600" y="1936750"/>
          <p14:tracePt t="9414" x="3651250" y="1930400"/>
          <p14:tracePt t="9430" x="3644900" y="1930400"/>
          <p14:tracePt t="9453" x="3638550" y="1924050"/>
          <p14:tracePt t="9465" x="3632200" y="1924050"/>
          <p14:tracePt t="9496" x="3625850" y="1930400"/>
          <p14:tracePt t="9512" x="3613150" y="1924050"/>
          <p14:tracePt t="9524" x="3606800" y="1924050"/>
          <p14:tracePt t="9541" x="3600450" y="1924050"/>
          <p14:tracePt t="9549" x="3594100" y="1924050"/>
          <p14:tracePt t="9549" x="3587750" y="1924050"/>
          <p14:tracePt t="9566" x="3581400" y="1917700"/>
          <p14:tracePt t="9566" x="3575050" y="1917700"/>
          <p14:tracePt t="9566" x="3568700" y="1917700"/>
          <p14:tracePt t="9585" x="3562350" y="1917700"/>
          <p14:tracePt t="9598" x="3556000" y="1917700"/>
          <p14:tracePt t="9598" x="3543300" y="1911350"/>
          <p14:tracePt t="9618" x="3530600" y="1911350"/>
          <p14:tracePt t="9618" x="3524250" y="1911350"/>
          <p14:tracePt t="9618" x="3517900" y="1905000"/>
          <p14:tracePt t="9637" x="3511550" y="1905000"/>
          <p14:tracePt t="9652" x="3505200" y="1905000"/>
          <p14:tracePt t="9664" x="3498850" y="1898650"/>
          <p14:tracePt t="9681" x="3492500" y="1892300"/>
          <p14:tracePt t="9698" x="3505200" y="1885950"/>
          <p14:tracePt t="9720" x="3511550" y="1885950"/>
          <p14:tracePt t="9731" x="3517900" y="1885950"/>
          <p14:tracePt t="9731" x="3530600" y="1879600"/>
          <p14:tracePt t="9749" x="3536950" y="1879600"/>
          <p14:tracePt t="9749" x="3562350" y="1879600"/>
          <p14:tracePt t="9766" x="3581400" y="1879600"/>
          <p14:tracePt t="9766" x="3594100" y="1879600"/>
          <p14:tracePt t="9784" x="3613150" y="1879600"/>
          <p14:tracePt t="9784" x="3632200" y="1879600"/>
          <p14:tracePt t="9800" x="3651250" y="1879600"/>
          <p14:tracePt t="9800" x="3695700" y="1885950"/>
          <p14:tracePt t="9817" x="3714750" y="1885950"/>
          <p14:tracePt t="9817" x="3740150" y="1892300"/>
          <p14:tracePt t="9834" x="3765550" y="1892300"/>
          <p14:tracePt t="9834" x="3797300" y="1898650"/>
          <p14:tracePt t="9850" x="3822700" y="1898650"/>
          <p14:tracePt t="9850" x="3848100" y="1905000"/>
          <p14:tracePt t="9866" x="3879850" y="1911350"/>
          <p14:tracePt t="9866" x="3911600" y="1911350"/>
          <p14:tracePt t="9866" x="3943350" y="1917700"/>
          <p14:tracePt t="9886" x="3975100" y="1924050"/>
          <p14:tracePt t="9898" x="4006850" y="1930400"/>
          <p14:tracePt t="9898" x="4070350" y="1936750"/>
          <p14:tracePt t="9917" x="4102100" y="1943100"/>
          <p14:tracePt t="9917" x="4133850" y="1949450"/>
          <p14:tracePt t="9934" x="4165600" y="1949450"/>
          <p14:tracePt t="9934" x="4191000" y="1955800"/>
          <p14:tracePt t="9950" x="4222750" y="1962150"/>
          <p14:tracePt t="9950" x="4248150" y="1962150"/>
          <p14:tracePt t="9950" x="4279900" y="1968500"/>
          <p14:tracePt t="9969" x="4305300" y="1974850"/>
          <p14:tracePt t="9982" x="4337050" y="1974850"/>
          <p14:tracePt t="9982" x="4400550" y="1981200"/>
          <p14:tracePt t="10000" x="4432300" y="1987550"/>
          <p14:tracePt t="10000" x="4464050" y="1987550"/>
          <p14:tracePt t="10017" x="4495800" y="1987550"/>
          <p14:tracePt t="10017" x="4533900" y="1993900"/>
          <p14:tracePt t="10035" x="4572000" y="1993900"/>
          <p14:tracePt t="10035" x="4610100" y="1993900"/>
          <p14:tracePt t="10051" x="4654550" y="1993900"/>
          <p14:tracePt t="10051" x="4737100" y="1993900"/>
          <p14:tracePt t="10067" x="4781550" y="1993900"/>
          <p14:tracePt t="10067" x="4826000" y="1993900"/>
          <p14:tracePt t="10084" x="4876800" y="1993900"/>
          <p14:tracePt t="10084" x="4921250" y="1993900"/>
          <p14:tracePt t="10101" x="4972050" y="1987550"/>
          <p14:tracePt t="10101" x="5060950" y="1981200"/>
          <p14:tracePt t="10117" x="5105400" y="1974850"/>
          <p14:tracePt t="10135" x="5435600" y="1930400"/>
          <p14:tracePt t="10203" x="5461000" y="1924050"/>
          <p14:tracePt t="10209" x="5480050" y="1924050"/>
          <p14:tracePt t="10217" x="5518150" y="1924050"/>
          <p14:tracePt t="10233" x="5556250" y="1917700"/>
          <p14:tracePt t="10250" x="5588000" y="1917700"/>
          <p14:tracePt t="10267" x="5632450" y="1911350"/>
          <p14:tracePt t="10285" x="5657850" y="1905000"/>
          <p14:tracePt t="10301" x="5676900" y="1905000"/>
          <p14:tracePt t="10317" x="5689600" y="1898650"/>
          <p14:tracePt t="10334" x="5708650" y="1892300"/>
          <p14:tracePt t="10350" x="5721350" y="1892300"/>
          <p14:tracePt t="10367" x="5734050" y="1892300"/>
          <p14:tracePt t="10384" x="5740400" y="1892300"/>
          <p14:tracePt t="10400" x="5753100" y="1885950"/>
          <p14:tracePt t="10417" x="5753100" y="1879600"/>
          <p14:tracePt t="10441" x="5759450" y="1873250"/>
          <p14:tracePt t="10464" x="5765800" y="1879600"/>
          <p14:tracePt t="10492" x="5772150" y="1873250"/>
          <p14:tracePt t="10532" x="5778500" y="1866900"/>
          <p14:tracePt t="10553" x="5784850" y="1866900"/>
          <p14:tracePt t="10569" x="5791200" y="1860550"/>
          <p14:tracePt t="10584" x="5803900" y="1854200"/>
          <p14:tracePt t="10605" x="5810250" y="1854200"/>
          <p14:tracePt t="10613" x="5816600" y="1847850"/>
          <p14:tracePt t="10623" x="5822950" y="1847850"/>
          <p14:tracePt t="10634" x="5835650" y="1847850"/>
          <p14:tracePt t="10634" x="5848350" y="1847850"/>
          <p14:tracePt t="10653" x="5867400" y="1841500"/>
          <p14:tracePt t="10668" x="5899150" y="1841500"/>
          <p14:tracePt t="10685" x="5937250" y="1835150"/>
          <p14:tracePt t="10702" x="6000750" y="1828800"/>
          <p14:tracePt t="10718" x="6057900" y="1822450"/>
          <p14:tracePt t="10735" x="6121400" y="1822450"/>
          <p14:tracePt t="10752" x="6191250" y="1828800"/>
          <p14:tracePt t="10768" x="6305550" y="1828800"/>
          <p14:tracePt t="10785" x="6388100" y="1835150"/>
          <p14:tracePt t="10802" x="6477000" y="1835150"/>
          <p14:tracePt t="10818" x="6578600" y="1835150"/>
          <p14:tracePt t="10818" x="6629400" y="1835150"/>
          <p14:tracePt t="10837" x="6731000" y="1841500"/>
          <p14:tracePt t="10853" x="6832600" y="1847850"/>
          <p14:tracePt t="10869" x="6934200" y="1847850"/>
          <p14:tracePt t="10885" x="7035800" y="1854200"/>
          <p14:tracePt t="10902" x="7137400" y="1854200"/>
          <p14:tracePt t="10902" x="7181850" y="1854200"/>
          <p14:tracePt t="10921" x="7277100" y="1847850"/>
          <p14:tracePt t="10937" x="7366000" y="1841500"/>
          <p14:tracePt t="10953" x="7448550" y="1835150"/>
          <p14:tracePt t="10969" x="7531100" y="1828800"/>
          <p14:tracePt t="10986" x="7600950" y="1828800"/>
          <p14:tracePt t="11002" x="7696200" y="1822450"/>
          <p14:tracePt t="11020" x="7747000" y="1822450"/>
          <p14:tracePt t="11036" x="7791450" y="1822450"/>
          <p14:tracePt t="11053" x="7823200" y="1816100"/>
          <p14:tracePt t="11069" x="7854950" y="1809750"/>
          <p14:tracePt t="11086" x="7874000" y="1803400"/>
          <p14:tracePt t="11103" x="7880350" y="1803400"/>
          <p14:tracePt t="11119" x="7880350" y="1797050"/>
          <p14:tracePt t="11137" x="7886700" y="1797050"/>
          <p14:tracePt t="11153" x="7880350" y="1790700"/>
          <p14:tracePt t="11185" x="7874000" y="1784350"/>
          <p14:tracePt t="11205" x="7867650" y="1784350"/>
          <p14:tracePt t="11229" x="7867650" y="1790700"/>
          <p14:tracePt t="11313" x="7874000" y="1797050"/>
          <p14:tracePt t="11317" x="7874000" y="1803400"/>
          <p14:tracePt t="11325" x="7874000" y="1809750"/>
          <p14:tracePt t="11336" x="7867650" y="1816100"/>
          <p14:tracePt t="11354" x="7861300" y="1828800"/>
          <p14:tracePt t="11354" x="7861300" y="1835150"/>
          <p14:tracePt t="11354" x="7848600" y="1841500"/>
          <p14:tracePt t="11374" x="7842250" y="1847850"/>
          <p14:tracePt t="11374" x="7823200" y="1854200"/>
          <p14:tracePt t="11388" x="7810500" y="1860550"/>
          <p14:tracePt t="11388" x="7785100" y="1866900"/>
          <p14:tracePt t="11405" x="7766050" y="1879600"/>
          <p14:tracePt t="11405" x="7740650" y="1885950"/>
          <p14:tracePt t="11422" x="7715250" y="1892300"/>
          <p14:tracePt t="11422" x="7658100" y="1924050"/>
          <p14:tracePt t="11438" x="7632700" y="1936750"/>
          <p14:tracePt t="11438" x="7607300" y="1955800"/>
          <p14:tracePt t="11455" x="7581900" y="1974850"/>
          <p14:tracePt t="11455" x="7556500" y="2000250"/>
          <p14:tracePt t="11471" x="7531100" y="2025650"/>
          <p14:tracePt t="11471" x="7505700" y="2051050"/>
          <p14:tracePt t="11488" x="7473950" y="2082800"/>
          <p14:tracePt t="11488" x="7416800" y="2152650"/>
          <p14:tracePt t="11506" x="7385050" y="2190750"/>
          <p14:tracePt t="11506" x="7353300" y="2228850"/>
          <p14:tracePt t="11522" x="7321550" y="2273300"/>
          <p14:tracePt t="11522" x="7289800" y="2311400"/>
          <p14:tracePt t="11539" x="7258050" y="2349500"/>
          <p14:tracePt t="11539" x="7226300" y="2393950"/>
          <p14:tracePt t="11539" x="7194550" y="2432050"/>
          <p14:tracePt t="11558" x="7169150" y="2470150"/>
          <p14:tracePt t="11571" x="7137400" y="2508250"/>
          <p14:tracePt t="11571" x="7073900" y="2584450"/>
          <p14:tracePt t="11589" x="7042150" y="2622550"/>
          <p14:tracePt t="11589" x="7016750" y="2660650"/>
          <p14:tracePt t="11605" x="6985000" y="2698750"/>
          <p14:tracePt t="11605" x="6953250" y="2736850"/>
          <p14:tracePt t="11605" x="6921500" y="2768600"/>
          <p14:tracePt t="11626" x="6896100" y="2806700"/>
          <p14:tracePt t="11638" x="6864350" y="2844800"/>
          <p14:tracePt t="11638" x="6832600" y="2882900"/>
          <p14:tracePt t="11638" x="6800850" y="2914650"/>
          <p14:tracePt t="11658" x="6775450" y="2959100"/>
          <p14:tracePt t="11658" x="6743700" y="2997200"/>
          <p14:tracePt t="11673" x="6711950" y="3035300"/>
          <p14:tracePt t="11673" x="6686550" y="3079750"/>
          <p14:tracePt t="11689" x="6654800" y="3124200"/>
          <p14:tracePt t="11689" x="6629400" y="3168650"/>
          <p14:tracePt t="11706" x="6604000" y="3219450"/>
          <p14:tracePt t="11706" x="6578600" y="3270250"/>
          <p14:tracePt t="11723" x="6553200" y="3327400"/>
          <p14:tracePt t="11723" x="6502400" y="3448050"/>
          <p14:tracePt t="11739" x="6477000" y="3511550"/>
          <p14:tracePt t="11739" x="6457950" y="3568700"/>
          <p14:tracePt t="11756" x="6438900" y="3632200"/>
          <p14:tracePt t="11756" x="6419850" y="3689350"/>
          <p14:tracePt t="11773" x="6400800" y="3746500"/>
          <p14:tracePt t="11773" x="6388100" y="3797300"/>
          <p14:tracePt t="11790" x="6369050" y="3841750"/>
          <p14:tracePt t="11790" x="6337300" y="3924300"/>
          <p14:tracePt t="11806" x="6324600" y="3962400"/>
          <p14:tracePt t="11806" x="6305550" y="4000500"/>
          <p14:tracePt t="11823" x="6292850" y="4032250"/>
          <p14:tracePt t="11823" x="6280150" y="4064000"/>
          <p14:tracePt t="11840" x="6267450" y="4095750"/>
          <p14:tracePt t="11840" x="6248400" y="4152900"/>
          <p14:tracePt t="11857" x="6242050" y="4178300"/>
          <p14:tracePt t="11857" x="6235700" y="4197350"/>
          <p14:tracePt t="11874" x="6229350" y="4216400"/>
          <p14:tracePt t="11874" x="6223000" y="4229100"/>
          <p14:tracePt t="11890" x="6223000" y="4241800"/>
          <p14:tracePt t="11890" x="6216650" y="4254500"/>
          <p14:tracePt t="11906" x="6210300" y="4267200"/>
          <p14:tracePt t="11906" x="6203950" y="4273550"/>
          <p14:tracePt t="11906" x="6197600" y="4279900"/>
          <p14:tracePt t="11925" x="6191250" y="4292600"/>
          <p14:tracePt t="11938" x="6184900" y="4292600"/>
          <p14:tracePt t="11938" x="6172200" y="4298950"/>
          <p14:tracePt t="11957" x="6159500" y="4305300"/>
          <p14:tracePt t="11957" x="6153150" y="4305300"/>
          <p14:tracePt t="11973" x="6146800" y="4305300"/>
          <p14:tracePt t="11973" x="6140450" y="4305300"/>
          <p14:tracePt t="11990" x="6134100" y="4311650"/>
          <p14:tracePt t="12006" x="6127750" y="4311650"/>
          <p14:tracePt t="12022" x="6121400" y="4318000"/>
          <p14:tracePt t="12039" x="6115050" y="4311650"/>
          <p14:tracePt t="12056" x="6108700" y="4305300"/>
          <p14:tracePt t="12072" x="6102350" y="4298950"/>
          <p14:tracePt t="12089" x="6096000" y="4292600"/>
          <p14:tracePt t="12089" x="6096000" y="4286250"/>
          <p14:tracePt t="12107" x="6102350" y="4279900"/>
          <p14:tracePt t="12122" x="6102350" y="4273550"/>
          <p14:tracePt t="12139" x="6102350" y="4267200"/>
          <p14:tracePt t="12164" x="6102350" y="4260850"/>
          <p14:tracePt t="12188" x="6102350" y="4254500"/>
          <p14:tracePt t="12204" x="6102350" y="4248150"/>
          <p14:tracePt t="12225" x="6096000" y="4241800"/>
          <p14:tracePt t="12240" x="6089650" y="4235450"/>
          <p14:tracePt t="12264" x="6083300" y="4235450"/>
          <p14:tracePt t="12277" x="6076950" y="4241800"/>
          <p14:tracePt t="12316" x="6070600" y="4241800"/>
          <p14:tracePt t="12337" x="6070600" y="4248150"/>
          <p14:tracePt t="12368" x="6064250" y="4254500"/>
          <p14:tracePt t="12397" x="6057900" y="4248150"/>
          <p14:tracePt t="12429" x="6051550" y="4241800"/>
          <p14:tracePt t="12452" x="6045200" y="4241800"/>
          <p14:tracePt t="12457" x="6045200" y="4235450"/>
          <p14:tracePt t="12457" x="6038850" y="4222750"/>
          <p14:tracePt t="12475" x="6032500" y="4216400"/>
          <p14:tracePt t="12475" x="6026150" y="4203700"/>
          <p14:tracePt t="12492" x="6019800" y="4184650"/>
          <p14:tracePt t="12492" x="6007100" y="4165600"/>
          <p14:tracePt t="12508" x="5994400" y="4140200"/>
          <p14:tracePt t="12508" x="5962650" y="4095750"/>
          <p14:tracePt t="12525" x="5943600" y="4070350"/>
          <p14:tracePt t="12525" x="5930900" y="4051300"/>
          <p14:tracePt t="12543" x="5911850" y="4025900"/>
          <p14:tracePt t="12543" x="5899150" y="4000500"/>
          <p14:tracePt t="12559" x="5880100" y="3968750"/>
          <p14:tracePt t="12559" x="5867400" y="3943350"/>
          <p14:tracePt t="12559" x="5848350" y="3917950"/>
          <p14:tracePt t="12578" x="5835650" y="3892550"/>
          <p14:tracePt t="12797" x="6680200" y="3429000"/>
          <p14:tracePt t="12808" x="6699250" y="3429000"/>
          <p14:tracePt t="12808" x="6718300" y="3422650"/>
          <p14:tracePt t="12826" x="6750050" y="3416300"/>
          <p14:tracePt t="12826" x="6819900" y="3390900"/>
          <p14:tracePt t="12843" x="6864350" y="3384550"/>
          <p14:tracePt t="12843" x="6908800" y="3365500"/>
          <p14:tracePt t="12860" x="6946900" y="3352800"/>
          <p14:tracePt t="12860" x="6985000" y="3340100"/>
          <p14:tracePt t="12876" x="7023100" y="3321050"/>
          <p14:tracePt t="12876" x="7054850" y="3302000"/>
          <p14:tracePt t="12893" x="7086600" y="3282950"/>
          <p14:tracePt t="12893" x="7143750" y="3244850"/>
          <p14:tracePt t="12910" x="7169150" y="3232150"/>
          <p14:tracePt t="12910" x="7194550" y="3213100"/>
          <p14:tracePt t="12926" x="7213600" y="3200400"/>
          <p14:tracePt t="12926" x="7239000" y="3187700"/>
          <p14:tracePt t="12943" x="7258050" y="3175000"/>
          <p14:tracePt t="12943" x="7302500" y="3162300"/>
          <p14:tracePt t="12962" x="7315200" y="3155950"/>
          <p14:tracePt t="12962" x="7334250" y="3155950"/>
          <p14:tracePt t="12977" x="7346950" y="3155950"/>
          <p14:tracePt t="12977" x="7353300" y="3162300"/>
          <p14:tracePt t="12993" x="7366000" y="3168650"/>
          <p14:tracePt t="12993" x="7372350" y="3181350"/>
          <p14:tracePt t="13010" x="7385050" y="3194050"/>
          <p14:tracePt t="13010" x="7391400" y="3213100"/>
          <p14:tracePt t="13010" x="7397750" y="3244850"/>
          <p14:tracePt t="13029" x="7404100" y="3270250"/>
          <p14:tracePt t="13042" x="7410450" y="3308350"/>
          <p14:tracePt t="13042" x="7435850" y="3403600"/>
          <p14:tracePt t="13061" x="7448550" y="3454400"/>
          <p14:tracePt t="13061" x="7461250" y="3517900"/>
          <p14:tracePt t="13077" x="7480300" y="3581400"/>
          <p14:tracePt t="13077" x="7493000" y="3651250"/>
          <p14:tracePt t="13094" x="7512050" y="3721100"/>
          <p14:tracePt t="13094" x="7531100" y="3803650"/>
          <p14:tracePt t="13111" x="7556500" y="3879850"/>
          <p14:tracePt t="13111" x="7575550" y="3962400"/>
          <p14:tracePt t="13111" x="7594600" y="4051300"/>
          <p14:tracePt t="13129" x="7620000" y="4140200"/>
          <p14:tracePt t="13129" x="7645400" y="4235450"/>
          <p14:tracePt t="13144" x="7670800" y="4330700"/>
          <p14:tracePt t="13144" x="7696200" y="4432300"/>
          <p14:tracePt t="13161" x="7727950" y="4533900"/>
          <p14:tracePt t="13161" x="7753350" y="4635500"/>
          <p14:tracePt t="13177" x="7778750" y="4737100"/>
          <p14:tracePt t="13177" x="7804150" y="4838700"/>
          <p14:tracePt t="13194" x="7823200" y="4940300"/>
          <p14:tracePt t="13194" x="7861300" y="5130800"/>
          <p14:tracePt t="13211" x="7880350" y="5219700"/>
          <p14:tracePt t="13211" x="7899400" y="5302250"/>
          <p14:tracePt t="13228" x="7918450" y="5384800"/>
          <p14:tracePt t="13228" x="7931150" y="5461000"/>
          <p14:tracePt t="13244" x="7943850" y="5537200"/>
          <p14:tracePt t="13244" x="7969250" y="5664200"/>
          <p14:tracePt t="13262" x="7975600" y="5721350"/>
          <p14:tracePt t="13262" x="7988300" y="5778500"/>
          <p14:tracePt t="13277" x="7988300" y="5822950"/>
          <p14:tracePt t="13277" x="7994650" y="5867400"/>
          <p14:tracePt t="13294" x="7994650" y="5905500"/>
          <p14:tracePt t="13294" x="8001000" y="5937250"/>
          <p14:tracePt t="13311" x="8001000" y="5969000"/>
          <p14:tracePt t="13311" x="7994650" y="5994400"/>
          <p14:tracePt t="13311" x="7994650" y="6019800"/>
          <p14:tracePt t="13330" x="7994650" y="6038850"/>
          <p14:tracePt t="13330" x="7988300" y="6057900"/>
          <p14:tracePt t="13345" x="7988300" y="6076950"/>
          <p14:tracePt t="13345" x="7981950" y="6096000"/>
          <p14:tracePt t="13362" x="7975600" y="6108700"/>
          <p14:tracePt t="13362" x="7962900" y="6121400"/>
          <p14:tracePt t="13378" x="7956550" y="6134100"/>
          <p14:tracePt t="13378" x="7943850" y="6140450"/>
          <p14:tracePt t="13395" x="7931150" y="6146800"/>
          <p14:tracePt t="13395" x="7912100" y="6146800"/>
          <p14:tracePt t="13413" x="7632700" y="6026150"/>
          <p14:tracePt t="13483" x="7600950" y="5994400"/>
          <p14:tracePt t="13489" x="7562850" y="5962650"/>
          <p14:tracePt t="13497" x="7480300" y="5886450"/>
          <p14:tracePt t="13511" x="7397750" y="5784850"/>
          <p14:tracePt t="13527" x="7315200" y="5657850"/>
          <p14:tracePt t="13544" x="7194550" y="5403850"/>
          <p14:tracePt t="13561" x="7118350" y="5194300"/>
          <p14:tracePt t="13577" x="7054850" y="4959350"/>
          <p14:tracePt t="13594" x="6997700" y="4711700"/>
          <p14:tracePt t="13611" x="6946900" y="4311650"/>
          <p14:tracePt t="13631" x="6940550" y="4025900"/>
          <p14:tracePt t="13645" x="6959600" y="3714750"/>
          <p14:tracePt t="13661" x="7004050" y="3390900"/>
          <p14:tracePt t="13678" x="7067550" y="3073400"/>
          <p14:tracePt t="13695" x="7200900" y="2660650"/>
          <p14:tracePt t="13713" x="7302500" y="2457450"/>
          <p14:tracePt t="13729" x="7410450" y="2317750"/>
          <p14:tracePt t="13745" x="7524750" y="2241550"/>
          <p14:tracePt t="13761" x="7639050" y="2209800"/>
          <p14:tracePt t="13778" x="7759700" y="2228850"/>
          <p14:tracePt t="13778" x="7823200" y="2254250"/>
          <p14:tracePt t="13797" x="7950200" y="2343150"/>
          <p14:tracePt t="13812" x="8077200" y="2463800"/>
          <p14:tracePt t="13828" x="8204200" y="2616200"/>
          <p14:tracePt t="13845" x="8369300" y="2857500"/>
          <p14:tracePt t="13862" x="8464550" y="3041650"/>
          <p14:tracePt t="13878" x="8547100" y="3238500"/>
          <p14:tracePt t="13895" x="8604250" y="3460750"/>
          <p14:tracePt t="13912" x="8661400" y="3854450"/>
          <p14:tracePt t="13929" x="8674100" y="4133850"/>
          <p14:tracePt t="13945" x="8680450" y="4413250"/>
          <p14:tracePt t="13962" x="8680450" y="4705350"/>
          <p14:tracePt t="13962" x="8680450" y="4838700"/>
          <p14:tracePt t="13981" x="8667750" y="5099050"/>
          <p14:tracePt t="13997" x="8636000" y="5340350"/>
          <p14:tracePt t="14013" x="8585200" y="5556250"/>
          <p14:tracePt t="14029" x="8502650" y="5753100"/>
          <p14:tracePt t="14046" x="8401050" y="5905500"/>
          <p14:tracePt t="14063" x="8280400" y="6032500"/>
          <p14:tracePt t="14063" x="8216900" y="6083300"/>
          <p14:tracePt t="14082" x="8070850" y="6159500"/>
          <p14:tracePt t="14097" x="7924800" y="6216650"/>
          <p14:tracePt t="14113" x="7778750" y="6248400"/>
          <p14:tracePt t="14130" x="7632700" y="6254750"/>
          <p14:tracePt t="14146" x="7429500" y="6223000"/>
          <p14:tracePt t="14163" x="7308850" y="6178550"/>
          <p14:tracePt t="14179" x="7200900" y="6115050"/>
          <p14:tracePt t="14196" x="7105650" y="6057900"/>
          <p14:tracePt t="14213" x="7010400" y="5969000"/>
          <p14:tracePt t="14230" x="6972300" y="5918200"/>
          <p14:tracePt t="14246" x="6953250" y="5873750"/>
          <p14:tracePt t="14263" x="6940550" y="5822950"/>
          <p14:tracePt t="14281" x="6934200" y="5797550"/>
          <p14:tracePt t="14297" x="6927850" y="5778500"/>
          <p14:tracePt t="14313" x="6921500" y="5765800"/>
          <p14:tracePt t="14330" x="6902450" y="5753100"/>
          <p14:tracePt t="14330" x="6896100" y="5746750"/>
          <p14:tracePt t="14349" x="6870700" y="5734050"/>
          <p14:tracePt t="14364" x="6838950" y="5721350"/>
          <p14:tracePt t="14381" x="6800850" y="5702300"/>
          <p14:tracePt t="14397" x="6762750" y="5689600"/>
          <p14:tracePt t="14414" x="6718300" y="5676900"/>
          <p14:tracePt t="14430" x="6667500" y="5657850"/>
          <p14:tracePt t="14430" x="6648450" y="5651500"/>
          <p14:tracePt t="14450" x="6604000" y="5632450"/>
          <p14:tracePt t="14464" x="6559550" y="5613400"/>
          <p14:tracePt t="14480" x="6521450" y="5594350"/>
          <p14:tracePt t="14497" x="6483350" y="5581650"/>
          <p14:tracePt t="14514" x="6419850" y="5549900"/>
          <p14:tracePt t="14531" x="6375400" y="5530850"/>
          <p14:tracePt t="14547" x="6337300" y="5524500"/>
          <p14:tracePt t="14564" x="6286500" y="5505450"/>
          <p14:tracePt t="14581" x="6248400" y="5492750"/>
          <p14:tracePt t="14599" x="6235700" y="5480050"/>
          <p14:tracePt t="14599" x="6216650" y="5467350"/>
          <p14:tracePt t="14615" x="6203950" y="5454650"/>
          <p14:tracePt t="14615" x="6184900" y="5441950"/>
          <p14:tracePt t="14634" x="6172200" y="5422900"/>
          <p14:tracePt t="14634" x="6140450" y="5391150"/>
          <p14:tracePt t="14649" x="6127750" y="5372100"/>
          <p14:tracePt t="14649" x="6108700" y="5346700"/>
          <p14:tracePt t="14665" x="6096000" y="5327650"/>
          <p14:tracePt t="14665" x="6083300" y="5302250"/>
          <p14:tracePt t="14682" x="6070600" y="5276850"/>
          <p14:tracePt t="14682" x="6064250" y="5251450"/>
          <p14:tracePt t="14699" x="6051550" y="5219700"/>
          <p14:tracePt t="14699" x="6038850" y="5194300"/>
          <p14:tracePt t="14699" x="6019800" y="5162550"/>
          <p14:tracePt t="14718" x="6007100" y="5130800"/>
          <p14:tracePt t="14718" x="5988050" y="5092700"/>
          <p14:tracePt t="14733" x="5962650" y="5054600"/>
          <p14:tracePt t="14733" x="5937250" y="5016500"/>
          <p14:tracePt t="14749" x="5905500" y="4978400"/>
          <p14:tracePt t="14749" x="5873750" y="4933950"/>
          <p14:tracePt t="14766" x="5835650" y="4889500"/>
          <p14:tracePt t="14766" x="5791200" y="4838700"/>
          <p14:tracePt t="14782" x="5740400" y="4794250"/>
          <p14:tracePt t="14782" x="5683250" y="4743450"/>
          <p14:tracePt t="14782" x="5626100" y="4692650"/>
          <p14:tracePt t="14801" x="5562600" y="4641850"/>
          <p14:tracePt t="14814" x="5492750" y="4584700"/>
          <p14:tracePt t="14814" x="5346700" y="4476750"/>
          <p14:tracePt t="14833" x="5270500" y="4419600"/>
          <p14:tracePt t="14833" x="5194300" y="4362450"/>
          <p14:tracePt t="14850" x="5118100" y="4305300"/>
          <p14:tracePt t="14850" x="5041900" y="4254500"/>
          <p14:tracePt t="14866" x="4972050" y="4197350"/>
          <p14:tracePt t="14866" x="4845050" y="4095750"/>
          <p14:tracePt t="14883" x="4781550" y="4051300"/>
          <p14:tracePt t="14883" x="4724400" y="4000500"/>
          <p14:tracePt t="14899" x="4679950" y="3956050"/>
          <p14:tracePt t="14899" x="4635500" y="3917950"/>
          <p14:tracePt t="14916" x="4597400" y="3873500"/>
          <p14:tracePt t="14916" x="4559300" y="3835400"/>
          <p14:tracePt t="14933" x="4533900" y="3790950"/>
          <p14:tracePt t="14933" x="4495800" y="3714750"/>
          <p14:tracePt t="14950" x="4489450" y="3676650"/>
          <p14:tracePt t="14950" x="4483100" y="3638550"/>
          <p14:tracePt t="14967" x="4489450" y="3606800"/>
          <p14:tracePt t="14967" x="4489450" y="3568700"/>
          <p14:tracePt t="14986" x="4502150" y="3543300"/>
          <p14:tracePt t="14986" x="4540250" y="3486150"/>
          <p14:tracePt t="15002" x="4565650" y="3467100"/>
          <p14:tracePt t="15002" x="4597400" y="3448050"/>
          <p14:tracePt t="15017" x="4629150" y="3429000"/>
          <p14:tracePt t="15017" x="4673600" y="3416300"/>
          <p14:tracePt t="15033" x="4718050" y="3409950"/>
          <p14:tracePt t="15033" x="4768850" y="3403600"/>
          <p14:tracePt t="15050" x="4819650" y="3397250"/>
          <p14:tracePt t="15050" x="4876800" y="3390900"/>
          <p14:tracePt t="15050" x="4927600" y="3390900"/>
          <p14:tracePt t="15069" x="4984750" y="3397250"/>
          <p14:tracePt t="15082" x="5035550" y="3397250"/>
          <p14:tracePt t="15082" x="5143500" y="3409950"/>
          <p14:tracePt t="15101" x="5194300" y="3416300"/>
          <p14:tracePt t="15101" x="5238750" y="3422650"/>
          <p14:tracePt t="15117" x="5283200" y="3435350"/>
          <p14:tracePt t="15117" x="5327650" y="3441700"/>
          <p14:tracePt t="15134" x="5365750" y="3454400"/>
          <p14:tracePt t="15134" x="5403850" y="3467100"/>
          <p14:tracePt t="15150" x="5435600" y="3479800"/>
          <p14:tracePt t="15150" x="5467350" y="3492500"/>
          <p14:tracePt t="15150" x="5499100" y="3505200"/>
          <p14:tracePt t="15169" x="5518150" y="3511550"/>
          <p14:tracePt t="15169" x="5537200" y="3517900"/>
          <p14:tracePt t="15184" x="5543550" y="3517900"/>
          <p14:tracePt t="15200" x="5353050" y="3454400"/>
          <p14:tracePt t="15291" x="5321300" y="3435350"/>
          <p14:tracePt t="15297" x="5289550" y="3409950"/>
          <p14:tracePt t="15301" x="5219700" y="3352800"/>
          <p14:tracePt t="15317" x="5162550" y="3289300"/>
          <p14:tracePt t="15333" x="5111750" y="3219450"/>
          <p14:tracePt t="15350" x="5086350" y="3143250"/>
          <p14:tracePt t="15367" x="5080000" y="3067050"/>
          <p14:tracePt t="15367" x="5086350" y="3028950"/>
          <p14:tracePt t="15385" x="5118100" y="2940050"/>
          <p14:tracePt t="15401" x="5175250" y="2844800"/>
          <p14:tracePt t="15417" x="5257800" y="2749550"/>
          <p14:tracePt t="15434" x="5353050" y="2667000"/>
          <p14:tracePt t="15450" x="5467350" y="2590800"/>
          <p14:tracePt t="15450" x="5530850" y="2565400"/>
          <p14:tracePt t="15469" x="5664200" y="2533650"/>
          <p14:tracePt t="15484" x="5797550" y="2527300"/>
          <p14:tracePt t="15500" x="5937250" y="2546350"/>
          <p14:tracePt t="15518" x="6064250" y="2590800"/>
          <p14:tracePt t="15534" x="6216650" y="2686050"/>
          <p14:tracePt t="15551" x="6292850" y="2762250"/>
          <p14:tracePt t="15567" x="6330950" y="2857500"/>
          <p14:tracePt t="15584" x="6337300" y="3022600"/>
          <p14:tracePt t="15601" x="6292850" y="3149600"/>
          <p14:tracePt t="15617" x="6223000" y="3276600"/>
          <p14:tracePt t="15635" x="6134100" y="3403600"/>
          <p14:tracePt t="15651" x="5988050" y="3549650"/>
          <p14:tracePt t="15669" x="5892800" y="3613150"/>
          <p14:tracePt t="15685" x="5803900" y="3657600"/>
          <p14:tracePt t="15701" x="5721350" y="3676650"/>
          <p14:tracePt t="15718" x="5657850" y="3689350"/>
          <p14:tracePt t="15735" x="5600700" y="3689350"/>
          <p14:tracePt t="15735" x="5581650" y="3689350"/>
          <p14:tracePt t="15753" x="5549900" y="3689350"/>
          <p14:tracePt t="15769" x="5524500" y="3683000"/>
          <p14:tracePt t="15785" x="5511800" y="3683000"/>
          <p14:tracePt t="15801" x="5505450" y="3676650"/>
          <p14:tracePt t="15818" x="5499100" y="3676650"/>
          <p14:tracePt t="15835" x="5492750" y="3670300"/>
          <p14:tracePt t="15851" x="5486400" y="3663950"/>
          <p14:tracePt t="15868" x="5486400" y="3657600"/>
          <p14:tracePt t="15917" x="5486400" y="3651250"/>
          <p14:tracePt t="15961" x="5486400" y="3644900"/>
          <p14:tracePt t="15984" x="5480050" y="3638550"/>
          <p14:tracePt t="16000" x="5480050" y="3632200"/>
          <p14:tracePt t="16008" x="5473700" y="3625850"/>
          <p14:tracePt t="16018" x="5461000" y="3606800"/>
          <p14:tracePt t="16037" x="5454650" y="3587750"/>
          <p14:tracePt t="16053" x="5448300" y="3568700"/>
          <p14:tracePt t="16069" x="5441950" y="3556000"/>
          <p14:tracePt t="16086" x="5435600" y="3549650"/>
          <p14:tracePt t="16103" x="5435600" y="3543300"/>
          <p14:tracePt t="16119" x="5435600" y="3536950"/>
          <p14:tracePt t="16136" x="5435600" y="3530600"/>
          <p14:tracePt t="16152" x="5429250" y="3524250"/>
          <p14:tracePt t="16173" x="5435600" y="3524250"/>
          <p14:tracePt t="16300" x="5441950" y="3517900"/>
          <p14:tracePt t="16336" x="5435600" y="3511550"/>
          <p14:tracePt t="16360" x="5435600" y="3505200"/>
          <p14:tracePt t="16377" x="5429250" y="3505200"/>
          <p14:tracePt t="16388" x="5422900" y="3498850"/>
          <p14:tracePt t="16413" x="5416550" y="3498850"/>
          <p14:tracePt t="16436" x="5416550" y="3505200"/>
          <p14:tracePt t="16456" x="5416550" y="3511550"/>
          <p14:tracePt t="16472" x="5410200" y="3517900"/>
          <p14:tracePt t="16481" x="5403850" y="3530600"/>
          <p14:tracePt t="16496" x="5397500" y="3530600"/>
          <p14:tracePt t="16503" x="5384800" y="3543300"/>
          <p14:tracePt t="16503" x="5372100" y="3543300"/>
          <p14:tracePt t="16522" x="5359400" y="3549650"/>
          <p14:tracePt t="16522" x="5346700" y="3549650"/>
          <p14:tracePt t="16539" x="5334000" y="3562350"/>
          <p14:tracePt t="16539" x="5314950" y="3568700"/>
          <p14:tracePt t="16555" x="5302250" y="3581400"/>
          <p14:tracePt t="16555" x="5270500" y="3606800"/>
          <p14:tracePt t="16571" x="5257800" y="3625850"/>
          <p14:tracePt t="16571" x="5238750" y="3651250"/>
          <p14:tracePt t="16588" x="5226050" y="3676650"/>
          <p14:tracePt t="16588" x="5213350" y="3702050"/>
          <p14:tracePt t="16605" x="5200650" y="3733800"/>
          <p14:tracePt t="16605" x="5175250" y="3797300"/>
          <p14:tracePt t="16623" x="5168900" y="3829050"/>
          <p14:tracePt t="16623" x="5156200" y="3867150"/>
          <p14:tracePt t="16639" x="5143500" y="3905250"/>
          <p14:tracePt t="16639" x="5130800" y="3943350"/>
          <p14:tracePt t="16655" x="5124450" y="3981450"/>
          <p14:tracePt t="16655" x="5105400" y="4057650"/>
          <p14:tracePt t="16674" x="5099050" y="4102100"/>
          <p14:tracePt t="16674" x="5092700" y="4140200"/>
          <p14:tracePt t="16689" x="5086350" y="4171950"/>
          <p14:tracePt t="16689" x="5080000" y="4210050"/>
          <p14:tracePt t="16705" x="5080000" y="4241800"/>
          <p14:tracePt t="16705" x="5080000" y="4273550"/>
          <p14:tracePt t="16722" x="5073650" y="4305300"/>
          <p14:tracePt t="16722" x="5073650" y="4330700"/>
          <p14:tracePt t="16722" x="5073650" y="4362450"/>
          <p14:tracePt t="16741" x="5073650" y="4387850"/>
          <p14:tracePt t="16754" x="5073650" y="4406900"/>
          <p14:tracePt t="16754" x="5060950" y="4451350"/>
          <p14:tracePt t="16772" x="5054600" y="4470400"/>
          <p14:tracePt t="16772" x="5048250" y="4489450"/>
          <p14:tracePt t="16789" x="5035550" y="4508500"/>
          <p14:tracePt t="16789" x="5029200" y="4527550"/>
          <p14:tracePt t="16805" x="5016500" y="4540250"/>
          <p14:tracePt t="16805" x="4997450" y="4552950"/>
          <p14:tracePt t="16822" x="4984750" y="4565650"/>
          <p14:tracePt t="16822" x="4965700" y="4578350"/>
          <p14:tracePt t="16822" x="4946650" y="4591050"/>
          <p14:tracePt t="16841" x="4927600" y="4597400"/>
          <p14:tracePt t="16854" x="4908550" y="4610100"/>
          <p14:tracePt t="16854" x="4857750" y="4629150"/>
          <p14:tracePt t="16873" x="4838700" y="4635500"/>
          <p14:tracePt t="16873" x="4813300" y="4641850"/>
          <p14:tracePt t="16889" x="4787900" y="4641850"/>
          <p14:tracePt t="16889" x="4762500" y="4648200"/>
          <p14:tracePt t="16906" x="4737100" y="4654550"/>
          <p14:tracePt t="16906" x="4692650" y="4667250"/>
          <p14:tracePt t="16923" x="4673600" y="4679950"/>
          <p14:tracePt t="16923" x="4654550" y="4686300"/>
          <p14:tracePt t="16940" x="4635500" y="4692650"/>
          <p14:tracePt t="16940" x="4622800" y="4705350"/>
          <p14:tracePt t="16956" x="4616450" y="4718050"/>
          <p14:tracePt t="16956" x="4603750" y="4730750"/>
          <p14:tracePt t="16973" x="4597400" y="4749800"/>
          <p14:tracePt t="16973" x="4597400" y="4781550"/>
          <p14:tracePt t="16990" x="4597400" y="4806950"/>
          <p14:tracePt t="16990" x="4597400" y="4832350"/>
          <p14:tracePt t="17006" x="4603750" y="4864100"/>
          <p14:tracePt t="17006" x="4610100" y="4902200"/>
          <p14:tracePt t="17023" x="4622800" y="4953000"/>
          <p14:tracePt t="17023" x="4641850" y="5054600"/>
          <p14:tracePt t="17042" x="4654550" y="5111750"/>
          <p14:tracePt t="17042" x="4667250" y="5175250"/>
          <p14:tracePt t="17057" x="4679950" y="5232400"/>
          <p14:tracePt t="17057" x="4692650" y="5289550"/>
          <p14:tracePt t="17074" x="4699000" y="5340350"/>
          <p14:tracePt t="17074" x="4711700" y="5391150"/>
          <p14:tracePt t="17090" x="4724400" y="5435600"/>
          <p14:tracePt t="17090" x="4730750" y="5480050"/>
          <p14:tracePt t="17090" x="4737100" y="5518150"/>
          <p14:tracePt t="17109" x="4743450" y="5556250"/>
          <p14:tracePt t="17122" x="4743450" y="5594350"/>
          <p14:tracePt t="17122" x="4749800" y="5626100"/>
          <p14:tracePt t="17141" x="4743450" y="5689600"/>
          <p14:tracePt t="17141" x="4743450" y="5721350"/>
          <p14:tracePt t="17157" x="4737100" y="5740400"/>
          <p14:tracePt t="17157" x="4737100" y="5765800"/>
          <p14:tracePt t="17173" x="4724400" y="5784850"/>
          <p14:tracePt t="17173" x="4718050" y="5797550"/>
          <p14:tracePt t="17191" x="4711700" y="5816600"/>
          <p14:tracePt t="17191" x="4699000" y="5829300"/>
          <p14:tracePt t="17207" x="4692650" y="5842000"/>
          <p14:tracePt t="17207" x="4667250" y="5861050"/>
          <p14:tracePt t="17224" x="4648200" y="5867400"/>
          <p14:tracePt t="17224" x="4635500" y="5880100"/>
          <p14:tracePt t="17240" x="4610100" y="5880100"/>
          <p14:tracePt t="17240" x="4591050" y="5886450"/>
          <p14:tracePt t="17257" x="4305300" y="5842000"/>
          <p14:tracePt t="17332" x="4273550" y="5835650"/>
          <p14:tracePt t="17337" x="4241800" y="5822950"/>
          <p14:tracePt t="17341" x="4171950" y="5784850"/>
          <p14:tracePt t="17357" x="4102100" y="5740400"/>
          <p14:tracePt t="17373" x="4019550" y="5670550"/>
          <p14:tracePt t="17390" x="3943350" y="5575300"/>
          <p14:tracePt t="17390" x="3905250" y="5518150"/>
          <p14:tracePt t="17409" x="3873500" y="5454650"/>
          <p14:tracePt t="17409" x="3841750" y="5378450"/>
          <p14:tracePt t="17425" x="3790950" y="5213350"/>
          <p14:tracePt t="17441" x="3765550" y="5029200"/>
          <p14:tracePt t="17457" x="3759200" y="4826000"/>
          <p14:tracePt t="17473" x="3778250" y="4610100"/>
          <p14:tracePt t="17490" x="3816350" y="4400550"/>
          <p14:tracePt t="17490" x="3848100" y="4305300"/>
          <p14:tracePt t="17509" x="3917950" y="4114800"/>
          <p14:tracePt t="17524" x="4025900" y="3956050"/>
          <p14:tracePt t="17541" x="4159250" y="3822700"/>
          <p14:tracePt t="17557" x="4324350" y="3708400"/>
          <p14:tracePt t="17574" x="4629150" y="3587750"/>
          <p14:tracePt t="17591" x="4845050" y="3549650"/>
          <p14:tracePt t="17607" x="5067300" y="3543300"/>
          <p14:tracePt t="17625" x="5391150" y="3613150"/>
          <p14:tracePt t="17641" x="5581650" y="3702050"/>
          <p14:tracePt t="17657" x="5746750" y="3816350"/>
          <p14:tracePt t="17674" x="5886450" y="3968750"/>
          <p14:tracePt t="17691" x="6045200" y="4260850"/>
          <p14:tracePt t="17709" x="6121400" y="4483100"/>
          <p14:tracePt t="17725" x="6165850" y="4705350"/>
          <p14:tracePt t="17741" x="6178550" y="4921250"/>
          <p14:tracePt t="17758" x="6153150" y="5118100"/>
          <p14:tracePt t="17774" x="6076950" y="5295900"/>
          <p14:tracePt t="17774" x="6019800" y="5378450"/>
          <p14:tracePt t="17793" x="5873750" y="5543550"/>
          <p14:tracePt t="17809" x="5695950" y="5695950"/>
          <p14:tracePt t="17825" x="5486400" y="5829300"/>
          <p14:tracePt t="17841" x="5257800" y="5937250"/>
          <p14:tracePt t="17858" x="5022850" y="6019800"/>
          <p14:tracePt t="17878" x="4794250" y="6064250"/>
          <p14:tracePt t="17878" x="4679950" y="6076950"/>
          <p14:tracePt t="17893" x="4565650" y="6083300"/>
          <p14:tracePt t="17893" x="4457700" y="6083300"/>
          <p14:tracePt t="17909" x="4343400" y="6076950"/>
          <p14:tracePt t="17909" x="4241800" y="6076950"/>
          <p14:tracePt t="17926" x="4133850" y="6070600"/>
          <p14:tracePt t="17926" x="3930650" y="6076950"/>
          <p14:tracePt t="17943" x="3829050" y="6083300"/>
          <p14:tracePt t="17943" x="3733800" y="6089650"/>
          <p14:tracePt t="17960" x="3638550" y="6108700"/>
          <p14:tracePt t="17960" x="3543300" y="6121400"/>
          <p14:tracePt t="17976" x="3448050" y="6140450"/>
          <p14:tracePt t="17976" x="3352800" y="6165850"/>
          <p14:tracePt t="17993" x="3251200" y="6184900"/>
          <p14:tracePt t="17993" x="3054350" y="6235700"/>
          <p14:tracePt t="18010" x="2952750" y="6273800"/>
          <p14:tracePt t="18010" x="2851150" y="6305550"/>
          <p14:tracePt t="18027" x="2755900" y="6343650"/>
          <p14:tracePt t="18027" x="2660650" y="6381750"/>
          <p14:tracePt t="18043" x="2571750" y="6426200"/>
          <p14:tracePt t="18043" x="2400300" y="6508750"/>
          <p14:tracePt t="18062" x="2317750" y="6546850"/>
          <p14:tracePt t="18062" x="2247900" y="6584950"/>
          <p14:tracePt t="18077" x="2178050" y="662305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p:txBody>
          <a:bodyPr>
            <a:normAutofit/>
          </a:bodyPr>
          <a:lstStyle/>
          <a:p>
            <a:r>
              <a:rPr lang="ja-JP" altLang="en-US"/>
              <a:t>カイ二乗分布による母分散の区間推定</a:t>
            </a:r>
          </a:p>
        </p:txBody>
      </p:sp>
      <p:graphicFrame>
        <p:nvGraphicFramePr>
          <p:cNvPr id="648197" name="Object 5"/>
          <p:cNvGraphicFramePr>
            <a:graphicFrameLocks noChangeAspect="1"/>
          </p:cNvGraphicFramePr>
          <p:nvPr/>
        </p:nvGraphicFramePr>
        <p:xfrm>
          <a:off x="3830610" y="1498587"/>
          <a:ext cx="4402137" cy="633412"/>
        </p:xfrm>
        <a:graphic>
          <a:graphicData uri="http://schemas.openxmlformats.org/presentationml/2006/ole">
            <mc:AlternateContent xmlns:mc="http://schemas.openxmlformats.org/markup-compatibility/2006">
              <mc:Choice xmlns:v="urn:schemas-microsoft-com:vml" Requires="v">
                <p:oleObj spid="_x0000_s648244" name="数式" r:id="rId6" imgW="1765080" imgH="253800" progId="Equation.3">
                  <p:embed/>
                </p:oleObj>
              </mc:Choice>
              <mc:Fallback>
                <p:oleObj name="数式" r:id="rId6" imgW="1765080" imgH="25380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0610" y="1498587"/>
                        <a:ext cx="4402137" cy="633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48198" name="Object 6"/>
          <p:cNvGraphicFramePr>
            <a:graphicFrameLocks noChangeAspect="1"/>
          </p:cNvGraphicFramePr>
          <p:nvPr/>
        </p:nvGraphicFramePr>
        <p:xfrm>
          <a:off x="4119535" y="2435212"/>
          <a:ext cx="3705225" cy="582612"/>
        </p:xfrm>
        <a:graphic>
          <a:graphicData uri="http://schemas.openxmlformats.org/presentationml/2006/ole">
            <mc:AlternateContent xmlns:mc="http://schemas.openxmlformats.org/markup-compatibility/2006">
              <mc:Choice xmlns:v="urn:schemas-microsoft-com:vml" Requires="v">
                <p:oleObj spid="_x0000_s648245" name="数式" r:id="rId8" imgW="1447560" imgH="228600" progId="Equation.3">
                  <p:embed/>
                </p:oleObj>
              </mc:Choice>
              <mc:Fallback>
                <p:oleObj name="数式" r:id="rId8" imgW="1447560" imgH="228600" progId="Equation.3">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9535" y="2435212"/>
                        <a:ext cx="3705225" cy="582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8199" name="Text Box 7"/>
          <p:cNvSpPr txBox="1">
            <a:spLocks noChangeArrowheads="1"/>
          </p:cNvSpPr>
          <p:nvPr/>
        </p:nvSpPr>
        <p:spPr bwMode="auto">
          <a:xfrm>
            <a:off x="823885" y="4941168"/>
            <a:ext cx="2339102" cy="461665"/>
          </a:xfrm>
          <a:prstGeom prst="rect">
            <a:avLst/>
          </a:prstGeom>
          <a:noFill/>
          <a:ln w="38100">
            <a:noFill/>
            <a:miter lim="800000"/>
            <a:headEnd/>
            <a:tailEnd/>
          </a:ln>
          <a:effectLst/>
        </p:spPr>
        <p:txBody>
          <a:bodyPr wrap="none">
            <a:spAutoFit/>
          </a:bodyPr>
          <a:lstStyle/>
          <a:p>
            <a:r>
              <a:rPr lang="ja-JP" altLang="en-US" dirty="0"/>
              <a:t>母分散</a:t>
            </a:r>
            <a:r>
              <a:rPr lang="ja-JP" altLang="en-US" dirty="0" smtClean="0"/>
              <a:t>の点推定</a:t>
            </a:r>
            <a:endParaRPr lang="ja-JP" altLang="en-US" dirty="0"/>
          </a:p>
        </p:txBody>
      </p:sp>
      <p:sp>
        <p:nvSpPr>
          <p:cNvPr id="648200" name="Text Box 8"/>
          <p:cNvSpPr txBox="1">
            <a:spLocks noChangeArrowheads="1"/>
          </p:cNvSpPr>
          <p:nvPr/>
        </p:nvSpPr>
        <p:spPr bwMode="auto">
          <a:xfrm>
            <a:off x="771498" y="5804768"/>
            <a:ext cx="2954655" cy="461665"/>
          </a:xfrm>
          <a:prstGeom prst="rect">
            <a:avLst/>
          </a:prstGeom>
          <a:noFill/>
          <a:ln w="38100">
            <a:noFill/>
            <a:miter lim="800000"/>
            <a:headEnd/>
            <a:tailEnd/>
          </a:ln>
          <a:effectLst/>
        </p:spPr>
        <p:txBody>
          <a:bodyPr wrap="none">
            <a:spAutoFit/>
          </a:bodyPr>
          <a:lstStyle/>
          <a:p>
            <a:r>
              <a:rPr lang="ja-JP" altLang="en-US" dirty="0"/>
              <a:t>母標準偏差</a:t>
            </a:r>
            <a:r>
              <a:rPr lang="ja-JP" altLang="en-US" dirty="0" smtClean="0"/>
              <a:t>の点推定</a:t>
            </a:r>
            <a:endParaRPr lang="ja-JP" altLang="en-US" dirty="0"/>
          </a:p>
        </p:txBody>
      </p:sp>
      <p:sp>
        <p:nvSpPr>
          <p:cNvPr id="648201" name="Text Box 9"/>
          <p:cNvSpPr txBox="1">
            <a:spLocks noChangeArrowheads="1"/>
          </p:cNvSpPr>
          <p:nvPr/>
        </p:nvSpPr>
        <p:spPr bwMode="auto">
          <a:xfrm>
            <a:off x="500034" y="3643314"/>
            <a:ext cx="8229600" cy="822325"/>
          </a:xfrm>
          <a:prstGeom prst="rect">
            <a:avLst/>
          </a:prstGeom>
          <a:noFill/>
          <a:ln w="38100">
            <a:noFill/>
            <a:miter lim="800000"/>
            <a:headEnd/>
            <a:tailEnd/>
          </a:ln>
          <a:effectLst/>
        </p:spPr>
        <p:txBody>
          <a:bodyPr>
            <a:spAutoFit/>
          </a:bodyPr>
          <a:lstStyle/>
          <a:p>
            <a:r>
              <a:rPr lang="ja-JP" altLang="en-US" dirty="0"/>
              <a:t>カイ二乗分布が左右対称でないために，点推定値は区間推定の真ん中には位置しない．</a:t>
            </a:r>
          </a:p>
        </p:txBody>
      </p:sp>
      <p:graphicFrame>
        <p:nvGraphicFramePr>
          <p:cNvPr id="648202" name="Object 10"/>
          <p:cNvGraphicFramePr>
            <a:graphicFrameLocks noChangeAspect="1"/>
          </p:cNvGraphicFramePr>
          <p:nvPr>
            <p:extLst>
              <p:ext uri="{D42A27DB-BD31-4B8C-83A1-F6EECF244321}">
                <p14:modId xmlns:p14="http://schemas.microsoft.com/office/powerpoint/2010/main" val="433238968"/>
              </p:ext>
            </p:extLst>
          </p:nvPr>
        </p:nvGraphicFramePr>
        <p:xfrm>
          <a:off x="4006691" y="4885605"/>
          <a:ext cx="2130425" cy="568325"/>
        </p:xfrm>
        <a:graphic>
          <a:graphicData uri="http://schemas.openxmlformats.org/presentationml/2006/ole">
            <mc:AlternateContent xmlns:mc="http://schemas.openxmlformats.org/markup-compatibility/2006">
              <mc:Choice xmlns:v="urn:schemas-microsoft-com:vml" Requires="v">
                <p:oleObj spid="_x0000_s648246" name="数式" r:id="rId10" imgW="952200" imgH="253800" progId="Equation.3">
                  <p:embed/>
                </p:oleObj>
              </mc:Choice>
              <mc:Fallback>
                <p:oleObj name="数式" r:id="rId10" imgW="952200" imgH="253800" progId="Equation.3">
                  <p:embed/>
                  <p:pic>
                    <p:nvPicPr>
                      <p:cNvPr id="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06691" y="4885605"/>
                        <a:ext cx="2130425"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48203" name="Object 11"/>
          <p:cNvGraphicFramePr>
            <a:graphicFrameLocks noChangeAspect="1"/>
          </p:cNvGraphicFramePr>
          <p:nvPr>
            <p:extLst>
              <p:ext uri="{D42A27DB-BD31-4B8C-83A1-F6EECF244321}">
                <p14:modId xmlns:p14="http://schemas.microsoft.com/office/powerpoint/2010/main" val="3415957347"/>
              </p:ext>
            </p:extLst>
          </p:nvPr>
        </p:nvGraphicFramePr>
        <p:xfrm>
          <a:off x="4211960" y="5787234"/>
          <a:ext cx="1657350" cy="506413"/>
        </p:xfrm>
        <a:graphic>
          <a:graphicData uri="http://schemas.openxmlformats.org/presentationml/2006/ole">
            <mc:AlternateContent xmlns:mc="http://schemas.openxmlformats.org/markup-compatibility/2006">
              <mc:Choice xmlns:v="urn:schemas-microsoft-com:vml" Requires="v">
                <p:oleObj spid="_x0000_s648247" name="数式" r:id="rId12" imgW="749160" imgH="228600" progId="Equation.3">
                  <p:embed/>
                </p:oleObj>
              </mc:Choice>
              <mc:Fallback>
                <p:oleObj name="数式" r:id="rId12" imgW="749160" imgH="228600" progId="Equation.3">
                  <p:embed/>
                  <p:pic>
                    <p:nvPicPr>
                      <p:cNvPr id="0"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11960" y="5787234"/>
                        <a:ext cx="1657350"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4"/>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5803"/>
    </mc:Choice>
    <mc:Fallback>
      <p:transition spd="slow" advTm="458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653" x="3276600" y="5924550"/>
          <p14:tracePt t="661" x="3321050" y="5905500"/>
          <p14:tracePt t="670" x="3378200" y="5886450"/>
          <p14:tracePt t="670" x="3524250" y="5829300"/>
          <p14:tracePt t="689" x="3613150" y="5791200"/>
          <p14:tracePt t="689" x="3695700" y="5759450"/>
          <p14:tracePt t="705" x="3778250" y="5727700"/>
          <p14:tracePt t="705" x="3860800" y="5689600"/>
          <p14:tracePt t="722" x="3930650" y="5657850"/>
          <p14:tracePt t="722" x="4000500" y="5619750"/>
          <p14:tracePt t="738" x="4057650" y="5581650"/>
          <p14:tracePt t="738" x="4114800" y="5543550"/>
          <p14:tracePt t="738" x="4165600" y="5499100"/>
          <p14:tracePt t="758" x="4203700" y="5454650"/>
          <p14:tracePt t="770" x="4241800" y="5403850"/>
          <p14:tracePt t="770" x="4311650" y="5289550"/>
          <p14:tracePt t="789" x="4343400" y="5219700"/>
          <p14:tracePt t="789" x="4368800" y="5149850"/>
          <p14:tracePt t="805" x="4394200" y="5073650"/>
          <p14:tracePt t="805" x="4419600" y="4997450"/>
          <p14:tracePt t="822" x="4438650" y="4914900"/>
          <p14:tracePt t="822" x="4457700" y="4832350"/>
          <p14:tracePt t="822" x="4470400" y="4749800"/>
          <p14:tracePt t="841" x="4476750" y="4673600"/>
          <p14:tracePt t="854" x="4483100" y="4597400"/>
          <p14:tracePt t="854" x="4476750" y="4464050"/>
          <p14:tracePt t="872" x="4476750" y="4406900"/>
          <p14:tracePt t="872" x="4470400" y="4343400"/>
          <p14:tracePt t="889" x="4470400" y="4286250"/>
          <p14:tracePt t="889" x="4470400" y="4229100"/>
          <p14:tracePt t="906" x="4470400" y="4171950"/>
          <p14:tracePt t="906" x="4476750" y="4114800"/>
          <p14:tracePt t="922" x="4483100" y="4051300"/>
          <p14:tracePt t="922" x="4495800" y="3930650"/>
          <p14:tracePt t="939" x="4502150" y="3867150"/>
          <p14:tracePt t="939" x="4508500" y="3810000"/>
          <p14:tracePt t="956" x="4508500" y="3752850"/>
          <p14:tracePt t="956" x="4508500" y="3695700"/>
          <p14:tracePt t="973" x="4508500" y="3644900"/>
          <p14:tracePt t="973" x="4489450" y="3556000"/>
          <p14:tracePt t="989" x="4483100" y="3511550"/>
          <p14:tracePt t="989" x="4470400" y="3479800"/>
          <p14:tracePt t="1006" x="4457700" y="3441700"/>
          <p14:tracePt t="1006" x="4445000" y="3409950"/>
          <p14:tracePt t="1023" x="4432300" y="3378200"/>
          <p14:tracePt t="1023" x="4419600" y="3346450"/>
          <p14:tracePt t="1039" x="4400550" y="3308350"/>
          <p14:tracePt t="1039" x="4368800" y="3244850"/>
          <p14:tracePt t="1057" x="4343400" y="3219450"/>
          <p14:tracePt t="1057" x="4318000" y="3187700"/>
          <p14:tracePt t="1073" x="4292600" y="3149600"/>
          <p14:tracePt t="1073" x="4260850" y="3111500"/>
          <p14:tracePt t="1090" x="4229100" y="3073400"/>
          <p14:tracePt t="1090" x="4197350" y="3028950"/>
          <p14:tracePt t="1106" x="4165600" y="2984500"/>
          <p14:tracePt t="1106" x="4133850" y="2933700"/>
          <p14:tracePt t="1106" x="4108450" y="2870200"/>
          <p14:tracePt t="1125" x="4083050" y="2806700"/>
          <p14:tracePt t="1138" x="4057650" y="2736850"/>
          <p14:tracePt t="1138" x="4032250" y="2578100"/>
          <p14:tracePt t="1156" x="4025900" y="2495550"/>
          <p14:tracePt t="1156" x="4025900" y="2406650"/>
          <p14:tracePt t="1172" x="4032250" y="2311400"/>
          <p14:tracePt t="1172" x="4051300" y="2222500"/>
          <p14:tracePt t="1189" x="4070350" y="2133600"/>
          <p14:tracePt t="1189" x="4102100" y="2051050"/>
          <p14:tracePt t="1189" x="4140200" y="1968500"/>
          <p14:tracePt t="1208" x="4191000" y="1892300"/>
          <p14:tracePt t="1221" x="4248150" y="1822450"/>
          <p14:tracePt t="1221" x="4375150" y="1701800"/>
          <p14:tracePt t="1239" x="4457700" y="1644650"/>
          <p14:tracePt t="1239" x="4540250" y="1593850"/>
          <p14:tracePt t="1256" x="4629150" y="1549400"/>
          <p14:tracePt t="1256" x="4724400" y="1504950"/>
          <p14:tracePt t="1273" x="4832350" y="1466850"/>
          <p14:tracePt t="1273" x="4940300" y="1428750"/>
          <p14:tracePt t="1289" x="5054600" y="1397000"/>
          <p14:tracePt t="1289" x="5295900" y="1346200"/>
          <p14:tracePt t="1306" x="5422900" y="1327150"/>
          <p14:tracePt t="1306" x="5556250" y="1308100"/>
          <p14:tracePt t="1322" x="5689600" y="1295400"/>
          <p14:tracePt t="1322" x="5822950" y="1295400"/>
          <p14:tracePt t="1339" x="5956300" y="1289050"/>
          <p14:tracePt t="1339" x="6223000" y="1301750"/>
          <p14:tracePt t="1356" x="6350000" y="1314450"/>
          <p14:tracePt t="1356" x="6477000" y="1333500"/>
          <p14:tracePt t="1373" x="6604000" y="1358900"/>
          <p14:tracePt t="1373" x="6724650" y="1384300"/>
          <p14:tracePt t="1390" x="6838950" y="1422400"/>
          <p14:tracePt t="1390" x="6946900" y="1460500"/>
          <p14:tracePt t="1406" x="7048500" y="1498600"/>
          <p14:tracePt t="1406" x="7232650" y="1600200"/>
          <p14:tracePt t="1423" x="7315200" y="1657350"/>
          <p14:tracePt t="1423" x="7385050" y="1720850"/>
          <p14:tracePt t="1440" x="7454900" y="1784350"/>
          <p14:tracePt t="1440" x="7512050" y="1854200"/>
          <p14:tracePt t="1457" x="7562850" y="1924050"/>
          <p14:tracePt t="1457" x="7613650" y="1993900"/>
          <p14:tracePt t="1473" x="7651750" y="2070100"/>
          <p14:tracePt t="1473" x="7677150" y="2146300"/>
          <p14:tracePt t="1473" x="7702550" y="2222500"/>
          <p14:tracePt t="1492" x="7715250" y="2298700"/>
          <p14:tracePt t="1505" x="7715250" y="2374900"/>
          <p14:tracePt t="1505" x="7689850" y="2520950"/>
          <p14:tracePt t="1524" x="7664450" y="2590800"/>
          <p14:tracePt t="1524" x="7626350" y="2660650"/>
          <p14:tracePt t="1541" x="7569200" y="2724150"/>
          <p14:tracePt t="1541" x="7512050" y="2787650"/>
          <p14:tracePt t="1557" x="7435850" y="2844800"/>
          <p14:tracePt t="1557" x="7353300" y="2901950"/>
          <p14:tracePt t="1573" x="7264400" y="2952750"/>
          <p14:tracePt t="1573" x="7061200" y="3041650"/>
          <p14:tracePt t="1591" x="6940550" y="3086100"/>
          <p14:tracePt t="1591" x="6819900" y="3124200"/>
          <p14:tracePt t="1607" x="6692900" y="3162300"/>
          <p14:tracePt t="1607" x="6553200" y="3194050"/>
          <p14:tracePt t="1624" x="6413500" y="3232150"/>
          <p14:tracePt t="1624" x="6267450" y="3263900"/>
          <p14:tracePt t="1640" x="6115050" y="3295650"/>
          <p14:tracePt t="1640" x="5822950" y="3359150"/>
          <p14:tracePt t="1657" x="5676900" y="3384550"/>
          <p14:tracePt t="1657" x="5537200" y="3409950"/>
          <p14:tracePt t="1674" x="5403850" y="3435350"/>
          <p14:tracePt t="1674" x="5276850" y="3460750"/>
          <p14:tracePt t="1691" x="5162550" y="3486150"/>
          <p14:tracePt t="1691" x="4953000" y="3530600"/>
          <p14:tracePt t="1708" x="4864100" y="3556000"/>
          <p14:tracePt t="1708" x="4781550" y="3575050"/>
          <p14:tracePt t="1724" x="4711700" y="3594100"/>
          <p14:tracePt t="1724" x="4648200" y="3606800"/>
          <p14:tracePt t="1742" x="4597400" y="3613150"/>
          <p14:tracePt t="1742" x="4552950" y="3619500"/>
          <p14:tracePt t="1757" x="4514850" y="3625850"/>
          <p14:tracePt t="1757" x="4489450" y="3632200"/>
          <p14:tracePt t="1757" x="4464050" y="3632200"/>
          <p14:tracePt t="1776" x="4451350" y="3632200"/>
          <p14:tracePt t="1790" x="4445000" y="3625850"/>
          <p14:tracePt t="1790" x="4438650" y="3613150"/>
          <p14:tracePt t="1808" x="4445000" y="3606800"/>
          <p14:tracePt t="1808" x="4451350" y="3600450"/>
          <p14:tracePt t="6204" x="4502150" y="4260850"/>
          <p14:tracePt t="6223" x="4495800" y="4260850"/>
          <p14:tracePt t="6232" x="4489450" y="4260850"/>
          <p14:tracePt t="6240" x="4483100" y="4260850"/>
          <p14:tracePt t="6240" x="4470400" y="4260850"/>
          <p14:tracePt t="6256" x="4457700" y="4267200"/>
          <p14:tracePt t="6256" x="4438650" y="4267200"/>
          <p14:tracePt t="6273" x="4425950" y="4267200"/>
          <p14:tracePt t="6273" x="4400550" y="4267200"/>
          <p14:tracePt t="6289" x="4381500" y="4267200"/>
          <p14:tracePt t="6289" x="4356100" y="4273550"/>
          <p14:tracePt t="6305" x="4330700" y="4273550"/>
          <p14:tracePt t="6305" x="4311650" y="4273550"/>
          <p14:tracePt t="6305" x="4286250" y="4273550"/>
          <p14:tracePt t="6325" x="4260850" y="4273550"/>
          <p14:tracePt t="6325" x="4229100" y="4273550"/>
          <p14:tracePt t="6339" x="4203700" y="4273550"/>
          <p14:tracePt t="6339" x="4178300" y="4273550"/>
          <p14:tracePt t="6355" x="4146550" y="4279900"/>
          <p14:tracePt t="6355" x="4121150" y="4279900"/>
          <p14:tracePt t="6372" x="4095750" y="4279900"/>
          <p14:tracePt t="6372" x="4064000" y="4279900"/>
          <p14:tracePt t="6372" x="4032250" y="4279900"/>
          <p14:tracePt t="6392" x="4006850" y="4279900"/>
          <p14:tracePt t="6392" x="3975100" y="4273550"/>
          <p14:tracePt t="6406" x="3943350" y="4273550"/>
          <p14:tracePt t="6406" x="3917950" y="4273550"/>
          <p14:tracePt t="6423" x="3886200" y="4267200"/>
          <p14:tracePt t="6423" x="3848100" y="4260850"/>
          <p14:tracePt t="6439" x="3816350" y="4260850"/>
          <p14:tracePt t="6439" x="3752850" y="4254500"/>
          <p14:tracePt t="6456" x="3714750" y="4254500"/>
          <p14:tracePt t="6456" x="3683000" y="4248150"/>
          <p14:tracePt t="6473" x="3644900" y="4248150"/>
          <p14:tracePt t="6473" x="3613150" y="4248150"/>
          <p14:tracePt t="6491" x="3575050" y="4248150"/>
          <p14:tracePt t="6491" x="3543300" y="4248150"/>
          <p14:tracePt t="6507" x="3511550" y="4241800"/>
          <p14:tracePt t="6507" x="3473450" y="4241800"/>
          <p14:tracePt t="6524" x="3409950" y="4235450"/>
          <p14:tracePt t="6524" x="3378200" y="4229100"/>
          <p14:tracePt t="6542" x="3346450" y="4229100"/>
          <p14:tracePt t="6542" x="3314700" y="4222750"/>
          <p14:tracePt t="6558" x="3289300" y="4216400"/>
          <p14:tracePt t="6558" x="3257550" y="4216400"/>
          <p14:tracePt t="6574" x="3225800" y="4210050"/>
          <p14:tracePt t="6574" x="3194050" y="4203700"/>
          <p14:tracePt t="6574" x="3162300" y="4203700"/>
          <p14:tracePt t="6593" x="3130550" y="4203700"/>
          <p14:tracePt t="6606" x="3105150" y="4197350"/>
          <p14:tracePt t="6606" x="3048000" y="4197350"/>
          <p14:tracePt t="6624" x="3022600" y="4197350"/>
          <p14:tracePt t="6624" x="2997200" y="4191000"/>
          <p14:tracePt t="6641" x="2971800" y="4191000"/>
          <p14:tracePt t="6641" x="2946400" y="4191000"/>
          <p14:tracePt t="6658" x="2921000" y="4191000"/>
          <p14:tracePt t="6658" x="2901950" y="4184650"/>
          <p14:tracePt t="6674" x="2876550" y="4184650"/>
          <p14:tracePt t="6674" x="2844800" y="4184650"/>
          <p14:tracePt t="6691" x="2825750" y="4178300"/>
          <p14:tracePt t="6691" x="2813050" y="4178300"/>
          <p14:tracePt t="6708" x="2800350" y="4178300"/>
          <p14:tracePt t="6708" x="2794000" y="4178300"/>
          <p14:tracePt t="6724" x="2787650" y="4178300"/>
          <p14:tracePt t="6724" x="2774950" y="4171950"/>
          <p14:tracePt t="6741" x="2768600" y="4171950"/>
          <p14:tracePt t="6757" x="2768600" y="4165600"/>
          <p14:tracePt t="6774" x="2774950" y="4159250"/>
          <p14:tracePt t="6774" x="2781300" y="4152900"/>
          <p14:tracePt t="6792" x="2794000" y="4152900"/>
          <p14:tracePt t="6792" x="2806700" y="4146550"/>
          <p14:tracePt t="6809" x="2819400" y="4140200"/>
          <p14:tracePt t="6809" x="2832100" y="4140200"/>
          <p14:tracePt t="6825" x="2851150" y="4133850"/>
          <p14:tracePt t="6825" x="2870200" y="4133850"/>
          <p14:tracePt t="6842" x="2889250" y="4127500"/>
          <p14:tracePt t="6842" x="2914650" y="4121150"/>
          <p14:tracePt t="6858" x="2946400" y="4121150"/>
          <p14:tracePt t="6858" x="2978150" y="4121150"/>
          <p14:tracePt t="6858" x="3009900" y="4121150"/>
          <p14:tracePt t="6877" x="3048000" y="4121150"/>
          <p14:tracePt t="6890" x="3092450" y="4121150"/>
          <p14:tracePt t="6890" x="3175000" y="4127500"/>
          <p14:tracePt t="6909" x="3225800" y="4133850"/>
          <p14:tracePt t="6909" x="3270250" y="4133850"/>
          <p14:tracePt t="6925" x="3321050" y="4133850"/>
          <p14:tracePt t="6925" x="3371850" y="4140200"/>
          <p14:tracePt t="6942" x="3422650" y="4140200"/>
          <p14:tracePt t="6942" x="3479800" y="4140200"/>
          <p14:tracePt t="6942" x="3530600" y="4140200"/>
          <p14:tracePt t="6961" x="3587750" y="4140200"/>
          <p14:tracePt t="6974" x="3644900" y="4133850"/>
          <p14:tracePt t="6974" x="3752850" y="4133850"/>
          <p14:tracePt t="6992" x="3810000" y="4133850"/>
          <p14:tracePt t="6992" x="3860800" y="4133850"/>
          <p14:tracePt t="7009" x="3905250" y="4140200"/>
          <p14:tracePt t="7009" x="3949700" y="4140200"/>
          <p14:tracePt t="7026" x="3994150" y="4140200"/>
          <p14:tracePt t="7026" x="4032250" y="4146550"/>
          <p14:tracePt t="7026" x="4070350" y="4146550"/>
          <p14:tracePt t="7045" x="4102100" y="4146550"/>
          <p14:tracePt t="7045" x="4133850" y="4152900"/>
          <p14:tracePt t="7059" x="4159250" y="4152900"/>
          <p14:tracePt t="7059" x="4184650" y="4152900"/>
          <p14:tracePt t="7076" x="4210050" y="4152900"/>
          <p14:tracePt t="7076" x="4229100" y="4152900"/>
          <p14:tracePt t="7092" x="4248150" y="4152900"/>
          <p14:tracePt t="7092" x="4273550" y="4152900"/>
          <p14:tracePt t="7109" x="4286250" y="4152900"/>
          <p14:tracePt t="7109" x="4298950" y="4152900"/>
          <p14:tracePt t="7126" x="4305300" y="4152900"/>
          <p14:tracePt t="7126" x="4318000" y="4152900"/>
          <p14:tracePt t="7143" x="4324350" y="4146550"/>
          <p14:tracePt t="7158" x="4330700" y="4146550"/>
          <p14:tracePt t="7175" x="4337050" y="4146550"/>
          <p14:tracePt t="7193" x="4343400" y="4146550"/>
          <p14:tracePt t="7217" x="4349750" y="4146550"/>
          <p14:tracePt t="7229" x="4356100" y="4146550"/>
          <p14:tracePt t="7245" x="4362450" y="4152900"/>
          <p14:tracePt t="7258" x="4368800" y="4152900"/>
          <p14:tracePt t="7258" x="4381500" y="4152900"/>
          <p14:tracePt t="7277" x="4387850" y="4152900"/>
          <p14:tracePt t="7277" x="4394200" y="4146550"/>
          <p14:tracePt t="7293" x="4400550" y="4146550"/>
          <p14:tracePt t="7293" x="4406900" y="4146550"/>
          <p14:tracePt t="7309" x="4413250" y="4146550"/>
          <p14:tracePt t="7325" x="4419600" y="4146550"/>
          <p14:tracePt t="7325" x="4425950" y="4146550"/>
          <p14:tracePt t="7325" x="4432300" y="4146550"/>
          <p14:tracePt t="7345" x="4438650" y="4146550"/>
          <p14:tracePt t="7359" x="4445000" y="4146550"/>
          <p14:tracePt t="7359" x="4451350" y="4152900"/>
          <p14:tracePt t="7377" x="4457700" y="4152900"/>
          <p14:tracePt t="7377" x="4464050" y="4152900"/>
          <p14:tracePt t="7393" x="4470400" y="4146550"/>
          <p14:tracePt t="7393" x="4476750" y="4146550"/>
          <p14:tracePt t="7410" x="4489450" y="4146550"/>
          <p14:tracePt t="7410" x="4508500" y="4146550"/>
          <p14:tracePt t="7427" x="4521200" y="4152900"/>
          <p14:tracePt t="7427" x="4533900" y="4152900"/>
          <p14:tracePt t="7444" x="4546600" y="4159250"/>
          <p14:tracePt t="7444" x="4559300" y="4159250"/>
          <p14:tracePt t="7460" x="4572000" y="4165600"/>
          <p14:tracePt t="7460" x="4603750" y="4171950"/>
          <p14:tracePt t="7477" x="4616450" y="4178300"/>
          <p14:tracePt t="7477" x="4635500" y="4178300"/>
          <p14:tracePt t="7494" x="4648200" y="4178300"/>
          <p14:tracePt t="7494" x="4660900" y="4178300"/>
          <p14:tracePt t="7510" x="4673600" y="4178300"/>
          <p14:tracePt t="7510" x="4686300" y="4171950"/>
          <p14:tracePt t="7527" x="4699000" y="4171950"/>
          <p14:tracePt t="7527" x="4718050" y="4171950"/>
          <p14:tracePt t="7545" x="4730750" y="4171950"/>
          <p14:tracePt t="7545" x="4737100" y="4171950"/>
          <p14:tracePt t="7562" x="4749800" y="4171950"/>
          <p14:tracePt t="7562" x="4756150" y="4171950"/>
          <p14:tracePt t="7578" x="4768850" y="4171950"/>
          <p14:tracePt t="7578" x="4775200" y="4171950"/>
          <p14:tracePt t="7594" x="4787900" y="4171950"/>
          <p14:tracePt t="7594" x="4794250" y="4165600"/>
          <p14:tracePt t="7594" x="4800600" y="4165600"/>
          <p14:tracePt t="7613" x="4806950" y="4165600"/>
          <p14:tracePt t="7626" x="4819650" y="4165600"/>
          <p14:tracePt t="7626" x="4826000" y="4159250"/>
          <p14:tracePt t="7645" x="4832350" y="4159250"/>
          <p14:tracePt t="7645" x="4845050" y="4152900"/>
          <p14:tracePt t="7661" x="4851400" y="4152900"/>
          <p14:tracePt t="7661" x="4857750" y="4152900"/>
          <p14:tracePt t="7677" x="4864100" y="4152900"/>
          <p14:tracePt t="7677" x="4870450" y="4152900"/>
          <p14:tracePt t="7694" x="4883150" y="4146550"/>
          <p14:tracePt t="7694" x="4902200" y="4146550"/>
          <p14:tracePt t="7711" x="4908550" y="4146550"/>
          <p14:tracePt t="7711" x="4921250" y="4146550"/>
          <p14:tracePt t="7728" x="4933950" y="4146550"/>
          <p14:tracePt t="7728" x="4946650" y="4146550"/>
          <p14:tracePt t="7745" x="4959350" y="4146550"/>
          <p14:tracePt t="7745" x="4965700" y="4146550"/>
          <p14:tracePt t="7761" x="4978400" y="4146550"/>
          <p14:tracePt t="7761" x="4997450" y="4146550"/>
          <p14:tracePt t="7778" x="5003800" y="4146550"/>
          <p14:tracePt t="7778" x="5016500" y="4146550"/>
          <p14:tracePt t="7794" x="5016500" y="4140200"/>
          <p14:tracePt t="7810" x="5022850" y="4140200"/>
          <p14:tracePt t="7827" x="5029200" y="4140200"/>
          <p14:tracePt t="7827" x="5035550" y="4140200"/>
          <p14:tracePt t="7845" x="5041900" y="4140200"/>
          <p14:tracePt t="7860" x="5048250" y="4140200"/>
          <p14:tracePt t="7877" x="5054600" y="4140200"/>
          <p14:tracePt t="7897" x="5060950" y="4146550"/>
          <p14:tracePt t="7920" x="5067300" y="4146550"/>
          <p14:tracePt t="7945" x="5073650" y="4146550"/>
          <p14:tracePt t="7980" x="5080000" y="4146550"/>
          <p14:tracePt t="8004" x="5086350" y="4152900"/>
          <p14:tracePt t="8041" x="5092700" y="4152900"/>
          <p14:tracePt t="8068" x="5099050" y="4152900"/>
          <p14:tracePt t="8085" x="5105400" y="4152900"/>
          <p14:tracePt t="8100" x="5111750" y="4152900"/>
          <p14:tracePt t="8116" x="5118100" y="4152900"/>
          <p14:tracePt t="8124" x="5124450" y="4152900"/>
          <p14:tracePt t="8129" x="5137150" y="4152900"/>
          <p14:tracePt t="8129" x="5143500" y="4152900"/>
          <p14:tracePt t="8146" x="5156200" y="4152900"/>
          <p14:tracePt t="8146" x="5168900" y="4152900"/>
          <p14:tracePt t="8163" x="5187950" y="4152900"/>
          <p14:tracePt t="8163" x="5207000" y="4152900"/>
          <p14:tracePt t="8180" x="5226050" y="4152900"/>
          <p14:tracePt t="8180" x="5276850" y="4152900"/>
          <p14:tracePt t="8197" x="5308600" y="4152900"/>
          <p14:tracePt t="8197" x="5334000" y="4152900"/>
          <p14:tracePt t="8214" x="5365750" y="4159250"/>
          <p14:tracePt t="8214" x="5403850" y="4159250"/>
          <p14:tracePt t="8230" x="5435600" y="4159250"/>
          <p14:tracePt t="8230" x="5473700" y="4159250"/>
          <p14:tracePt t="8246" x="5505450" y="4159250"/>
          <p14:tracePt t="8246" x="5543550" y="4165600"/>
          <p14:tracePt t="8246" x="5581650" y="4165600"/>
          <p14:tracePt t="8265" x="5619750" y="4165600"/>
          <p14:tracePt t="8278" x="5657850" y="4165600"/>
          <p14:tracePt t="8278" x="5727700" y="4171950"/>
          <p14:tracePt t="8297" x="5765800" y="4171950"/>
          <p14:tracePt t="8297" x="5797550" y="4171950"/>
          <p14:tracePt t="8313" x="5835650" y="4165600"/>
          <p14:tracePt t="8313" x="5867400" y="4165600"/>
          <p14:tracePt t="8330" x="5899150" y="4165600"/>
          <p14:tracePt t="8330" x="5930900" y="4165600"/>
          <p14:tracePt t="8330" x="5956300" y="4165600"/>
          <p14:tracePt t="8349" x="5981700" y="4159250"/>
          <p14:tracePt t="8362" x="6007100" y="4159250"/>
          <p14:tracePt t="8362" x="6038850" y="4159250"/>
          <p14:tracePt t="8380" x="6051550" y="4159250"/>
          <p14:tracePt t="8380" x="6057900" y="4159250"/>
          <p14:tracePt t="8397" x="6064250" y="4159250"/>
          <p14:tracePt t="8397" x="6070600" y="4165600"/>
          <p14:tracePt t="8413" x="6064250" y="4159250"/>
          <p14:tracePt t="8452" x="6057900" y="4159250"/>
          <p14:tracePt t="8460" x="6051550" y="4159250"/>
          <p14:tracePt t="8468" x="6045200" y="4159250"/>
          <p14:tracePt t="8479" x="6038850" y="4159250"/>
          <p14:tracePt t="8479" x="6019800" y="4159250"/>
          <p14:tracePt t="8497" x="6013450" y="4159250"/>
          <p14:tracePt t="8497" x="6007100" y="4159250"/>
          <p14:tracePt t="8514" x="5994400" y="4159250"/>
          <p14:tracePt t="8514" x="5988050" y="4159250"/>
          <p14:tracePt t="8530" x="5975350" y="4159250"/>
          <p14:tracePt t="8549" x="5969000" y="4159250"/>
          <p14:tracePt t="8624" x="5962650" y="4165600"/>
          <p14:tracePt t="8665" x="5956300" y="4165600"/>
          <p14:tracePt t="8676" x="5949950" y="4171950"/>
          <p14:tracePt t="8692" x="5943600" y="4171950"/>
          <p14:tracePt t="8708" x="5937250" y="4171950"/>
          <p14:tracePt t="8724" x="5930900" y="4171950"/>
          <p14:tracePt t="8744" x="5924550" y="4171950"/>
          <p14:tracePt t="8784" x="5918200" y="4178300"/>
          <p14:tracePt t="8828" x="5911850" y="4178300"/>
          <p14:tracePt t="8856" x="5905500" y="4178300"/>
          <p14:tracePt t="8904" x="5899150" y="4178300"/>
          <p14:tracePt t="8924" x="5892800" y="4178300"/>
          <p14:tracePt t="8949" x="5886450" y="4178300"/>
          <p14:tracePt t="8968" x="5880100" y="4178300"/>
          <p14:tracePt t="8992" x="5886450" y="4184650"/>
          <p14:tracePt t="9044" x="5892800" y="4184650"/>
          <p14:tracePt t="9060" x="5905500" y="4184650"/>
          <p14:tracePt t="9076" x="5911850" y="4178300"/>
          <p14:tracePt t="9092" x="5924550" y="4171950"/>
          <p14:tracePt t="9104" x="6064250" y="4152900"/>
          <p14:tracePt t="9104" x="6083300" y="4146550"/>
          <p14:tracePt t="9209" x="6108700" y="4146550"/>
          <p14:tracePt t="9216" x="6159500" y="4146550"/>
          <p14:tracePt t="9233" x="6229350" y="4140200"/>
          <p14:tracePt t="9249" x="6305550" y="4140200"/>
          <p14:tracePt t="9265" x="6400800" y="4133850"/>
          <p14:tracePt t="9282" x="6496050" y="4133850"/>
          <p14:tracePt t="9282" x="6546850" y="4133850"/>
          <p14:tracePt t="9301" x="6654800" y="4133850"/>
          <p14:tracePt t="9317" x="6775450" y="4133850"/>
          <p14:tracePt t="9332" x="6896100" y="4133850"/>
          <p14:tracePt t="9349" x="7023100" y="4133850"/>
          <p14:tracePt t="9366" x="7156450" y="4133850"/>
          <p14:tracePt t="9382" x="7353300" y="4133850"/>
          <p14:tracePt t="9399" x="7480300" y="4127500"/>
          <p14:tracePt t="9415" x="7607300" y="4121150"/>
          <p14:tracePt t="9431" x="7785100" y="4114800"/>
          <p14:tracePt t="9448" x="7893050" y="4108450"/>
          <p14:tracePt t="9465" x="7994650" y="4102100"/>
          <p14:tracePt t="9482" x="8089900" y="4102100"/>
          <p14:tracePt t="9498" x="8204200" y="4102100"/>
          <p14:tracePt t="9515" x="8267700" y="4102100"/>
          <p14:tracePt t="9532" x="8312150" y="4102100"/>
          <p14:tracePt t="9549" x="8350250" y="4095750"/>
          <p14:tracePt t="9565" x="8369300" y="4095750"/>
          <p14:tracePt t="9565" x="8375650" y="4095750"/>
          <p14:tracePt t="9585" x="8382000" y="4095750"/>
          <p14:tracePt t="9599" x="8388350" y="4095750"/>
          <p14:tracePt t="9615" x="8382000" y="4095750"/>
          <p14:tracePt t="9632" x="8369300" y="4095750"/>
          <p14:tracePt t="9649" x="8350250" y="4095750"/>
          <p14:tracePt t="9665" x="8299450" y="4083050"/>
          <p14:tracePt t="9684" x="8280400" y="4070350"/>
          <p14:tracePt t="9684" x="8255000" y="4064000"/>
          <p14:tracePt t="9700" x="8216900" y="4051300"/>
          <p14:tracePt t="9700" x="8185150" y="4038600"/>
          <p14:tracePt t="9716" x="8140700" y="4025900"/>
          <p14:tracePt t="9716" x="8096250" y="4006850"/>
          <p14:tracePt t="9716" x="8039100" y="3981450"/>
          <p14:tracePt t="9736" x="7981950" y="3962400"/>
          <p14:tracePt t="9736" x="7918450" y="3930650"/>
          <p14:tracePt t="9750" x="7848600" y="3898900"/>
          <p14:tracePt t="9750" x="7778750" y="3860800"/>
          <p14:tracePt t="9767" x="7702550" y="3816350"/>
          <p14:tracePt t="9767" x="7626350" y="3771900"/>
          <p14:tracePt t="9784" x="7550150" y="3721100"/>
          <p14:tracePt t="9784" x="7467600" y="3663950"/>
          <p14:tracePt t="9800" x="7391400" y="3606800"/>
          <p14:tracePt t="9800" x="7213600" y="3473450"/>
          <p14:tracePt t="9817" x="7124700" y="3403600"/>
          <p14:tracePt t="9817" x="7029450" y="3333750"/>
          <p14:tracePt t="9833" x="6927850" y="3263900"/>
          <p14:tracePt t="9833" x="6826250" y="3187700"/>
          <p14:tracePt t="9851" x="6718300" y="3117850"/>
          <p14:tracePt t="9851" x="6502400" y="2984500"/>
          <p14:tracePt t="9868" x="6388100" y="2921000"/>
          <p14:tracePt t="9868" x="6273800" y="2863850"/>
          <p14:tracePt t="9884" x="6165850" y="2813050"/>
          <p14:tracePt t="9884" x="6057900" y="2762250"/>
          <p14:tracePt t="9901" x="5949950" y="2717800"/>
          <p14:tracePt t="9901" x="5848350" y="2673350"/>
          <p14:tracePt t="9917" x="5753100" y="2635250"/>
          <p14:tracePt t="9917" x="5664200" y="2597150"/>
          <p14:tracePt t="9917" x="5575300" y="2559050"/>
          <p14:tracePt t="9937" x="5486400" y="2520950"/>
          <p14:tracePt t="9949" x="5410200" y="2489200"/>
          <p14:tracePt t="9949" x="5264150" y="2425700"/>
          <p14:tracePt t="9967" x="5200650" y="2400300"/>
          <p14:tracePt t="9967" x="5137150" y="2374900"/>
          <p14:tracePt t="9985" x="5080000" y="2355850"/>
          <p14:tracePt t="9985" x="5029200" y="2336800"/>
          <p14:tracePt t="10001" x="4984750" y="2324100"/>
          <p14:tracePt t="10001" x="4940300" y="2317750"/>
          <p14:tracePt t="10001" x="4902200" y="2311400"/>
          <p14:tracePt t="10020" x="4870450" y="2305050"/>
          <p14:tracePt t="10033" x="4838700" y="2298700"/>
          <p14:tracePt t="10033" x="4794250" y="2292350"/>
          <p14:tracePt t="10053" x="4775200" y="2292350"/>
          <p14:tracePt t="10053" x="4756150" y="2292350"/>
          <p14:tracePt t="10068" x="4737100" y="2286000"/>
          <p14:tracePt t="10068" x="4724400" y="2279650"/>
          <p14:tracePt t="10084" x="4711700" y="2279650"/>
          <p14:tracePt t="10084" x="4699000" y="2273300"/>
          <p14:tracePt t="10101" x="4686300" y="2266950"/>
          <p14:tracePt t="10101" x="4660900" y="2260600"/>
          <p14:tracePt t="10118" x="4648200" y="2254250"/>
          <p14:tracePt t="10118" x="4629150" y="2254250"/>
          <p14:tracePt t="10135" x="4616450" y="2247900"/>
          <p14:tracePt t="10135" x="4603750" y="2247900"/>
          <p14:tracePt t="10152" x="4591050" y="2241550"/>
          <p14:tracePt t="10152" x="4559300" y="2235200"/>
          <p14:tracePt t="10168" x="4540250" y="2222500"/>
          <p14:tracePt t="10168" x="4527550" y="2216150"/>
          <p14:tracePt t="10185" x="4502150" y="2203450"/>
          <p14:tracePt t="10202" x="4241800" y="2095500"/>
          <p14:tracePt t="10270" x="4210050" y="2082800"/>
          <p14:tracePt t="10275" x="4171950" y="2070100"/>
          <p14:tracePt t="10284" x="4102100" y="2038350"/>
          <p14:tracePt t="10284" x="4070350" y="2019300"/>
          <p14:tracePt t="10304" x="4038600" y="2000250"/>
          <p14:tracePt t="10317" x="3943350" y="1943100"/>
          <p14:tracePt t="10336" x="3886200" y="1892300"/>
          <p14:tracePt t="10352" x="3848100" y="1841500"/>
          <p14:tracePt t="10368" x="3829050" y="1797050"/>
          <p14:tracePt t="10385" x="3829050" y="1746250"/>
          <p14:tracePt t="10401" x="3873500" y="1676400"/>
          <p14:tracePt t="10418" x="3937000" y="1625600"/>
          <p14:tracePt t="10435" x="4019550" y="1574800"/>
          <p14:tracePt t="10452" x="4178300" y="1498600"/>
          <p14:tracePt t="10468" x="4305300" y="1460500"/>
          <p14:tracePt t="10485" x="4451350" y="1422400"/>
          <p14:tracePt t="10502" x="4610100" y="1397000"/>
          <p14:tracePt t="10519" x="4870450" y="1358900"/>
          <p14:tracePt t="10536" x="5060950" y="1333500"/>
          <p14:tracePt t="10553" x="5264150" y="1314450"/>
          <p14:tracePt t="10568" x="5467350" y="1301750"/>
          <p14:tracePt t="10585" x="5676900" y="1295400"/>
          <p14:tracePt t="10585" x="5778500" y="1295400"/>
          <p14:tracePt t="10605" x="5988050" y="1295400"/>
          <p14:tracePt t="10620" x="6203950" y="1295400"/>
          <p14:tracePt t="10635" x="6413500" y="1301750"/>
          <p14:tracePt t="10652" x="6629400" y="1314450"/>
          <p14:tracePt t="10669" x="6832600" y="1327150"/>
          <p14:tracePt t="10685" x="7131050" y="1365250"/>
          <p14:tracePt t="10704" x="7308850" y="1390650"/>
          <p14:tracePt t="10719" x="7486650" y="1416050"/>
          <p14:tracePt t="10736" x="7645400" y="1454150"/>
          <p14:tracePt t="10753" x="7874000" y="1517650"/>
          <p14:tracePt t="10769" x="8007350" y="1562100"/>
          <p14:tracePt t="10786" x="8121650" y="1612900"/>
          <p14:tracePt t="10802" x="8216900" y="1663700"/>
          <p14:tracePt t="10819" x="8324850" y="1739900"/>
          <p14:tracePt t="10836" x="8369300" y="1790700"/>
          <p14:tracePt t="10853" x="8394700" y="1841500"/>
          <p14:tracePt t="10869" x="8401050" y="1885950"/>
          <p14:tracePt t="10869" x="8401050" y="1911350"/>
          <p14:tracePt t="10888" x="8375650" y="1955800"/>
          <p14:tracePt t="10904" x="8337550" y="2000250"/>
          <p14:tracePt t="10920" x="8274050" y="2038350"/>
          <p14:tracePt t="10936" x="8185150" y="2076450"/>
          <p14:tracePt t="10953" x="8089900" y="2114550"/>
          <p14:tracePt t="10953" x="8032750" y="2133600"/>
          <p14:tracePt t="10972" x="7918450" y="2165350"/>
          <p14:tracePt t="10988" x="7785100" y="2190750"/>
          <p14:tracePt t="11004" x="7645400" y="2203450"/>
          <p14:tracePt t="11020" x="7493000" y="2222500"/>
          <p14:tracePt t="11037" x="7334250" y="2235200"/>
          <p14:tracePt t="11037" x="7251700" y="2241550"/>
          <p14:tracePt t="11057" x="7086600" y="2247900"/>
          <p14:tracePt t="11070" x="6908800" y="2260600"/>
          <p14:tracePt t="11087" x="6724650" y="2273300"/>
          <p14:tracePt t="11103" x="6553200" y="2273300"/>
          <p14:tracePt t="11120" x="6299200" y="2279650"/>
          <p14:tracePt t="11137" x="6146800" y="2273300"/>
          <p14:tracePt t="11154" x="6013450" y="2266950"/>
          <p14:tracePt t="11170" x="5842000" y="2254250"/>
          <p14:tracePt t="11188" x="5759450" y="2235200"/>
          <p14:tracePt t="11204" x="5702300" y="2222500"/>
          <p14:tracePt t="11220" x="5670550" y="2203450"/>
          <p14:tracePt t="11237" x="5651500" y="2190750"/>
          <p14:tracePt t="11237" x="5651500" y="2184400"/>
          <p14:tracePt t="11257" x="5651500" y="2171700"/>
          <p14:tracePt t="11271" x="5670550" y="2165350"/>
          <p14:tracePt t="11287" x="5689600" y="2165350"/>
          <p14:tracePt t="11304" x="5721350" y="2165350"/>
          <p14:tracePt t="11321" x="5759450" y="2178050"/>
          <p14:tracePt t="11321" x="5784850" y="2190750"/>
          <p14:tracePt t="11340" x="5829300" y="2222500"/>
          <p14:tracePt t="11356" x="5886450" y="2260600"/>
          <p14:tracePt t="11371" x="5943600" y="2311400"/>
          <p14:tracePt t="11388" x="6000750" y="2381250"/>
          <p14:tracePt t="11404" x="6051550" y="2457450"/>
          <p14:tracePt t="11421" x="6127750" y="2590800"/>
          <p14:tracePt t="11438" x="6172200" y="2686050"/>
          <p14:tracePt t="11455" x="6210300" y="2787650"/>
          <p14:tracePt t="11471" x="6248400" y="2952750"/>
          <p14:tracePt t="11488" x="6267450" y="3073400"/>
          <p14:tracePt t="11505" x="6280150" y="3200400"/>
          <p14:tracePt t="11522" x="6286500" y="3340100"/>
          <p14:tracePt t="11538" x="6273800" y="3568700"/>
          <p14:tracePt t="11556" x="6261100" y="3727450"/>
          <p14:tracePt t="11572" x="6229350" y="3886200"/>
          <p14:tracePt t="11588" x="6197600" y="4038600"/>
          <p14:tracePt t="11605" x="6153150" y="4178300"/>
          <p14:tracePt t="11605" x="6127750" y="4241800"/>
          <p14:tracePt t="11624" x="6083300" y="4375150"/>
          <p14:tracePt t="11640" x="6026150" y="4489450"/>
          <p14:tracePt t="11655" x="5975350" y="4603750"/>
          <p14:tracePt t="11672" x="5918200" y="4711700"/>
          <p14:tracePt t="11689" x="5867400" y="4806950"/>
          <p14:tracePt t="11705" x="5822950" y="4895850"/>
          <p14:tracePt t="11705" x="5810250" y="4933950"/>
          <p14:tracePt t="11724" x="5778500" y="4997450"/>
          <p14:tracePt t="11739" x="5753100" y="5048250"/>
          <p14:tracePt t="11756" x="5734050" y="5086350"/>
          <p14:tracePt t="11772" x="5721350" y="5111750"/>
          <p14:tracePt t="11789" x="5708650" y="5143500"/>
          <p14:tracePt t="11806" x="5708650" y="5156200"/>
          <p14:tracePt t="11822" x="5708650" y="5175250"/>
          <p14:tracePt t="11839" x="5702300" y="5207000"/>
          <p14:tracePt t="11856" x="5695950" y="5232400"/>
          <p14:tracePt t="11873" x="5676900" y="5264150"/>
          <p14:tracePt t="11889" x="5651500" y="5295900"/>
          <p14:tracePt t="11889" x="5626100" y="5314950"/>
          <p14:tracePt t="11908" x="5575300" y="5346700"/>
          <p14:tracePt t="11924" x="5511800" y="5384800"/>
          <p14:tracePt t="11940" x="5429250" y="5416550"/>
          <p14:tracePt t="11956" x="5340350" y="5435600"/>
          <p14:tracePt t="11973" x="5245100" y="5454650"/>
          <p14:tracePt t="11973" x="5194300" y="5461000"/>
          <p14:tracePt t="11993" x="5086350" y="5461000"/>
          <p14:tracePt t="12008" x="4991100" y="5441950"/>
          <p14:tracePt t="12023" x="4895850" y="5410200"/>
          <p14:tracePt t="12041" x="4813300" y="5359400"/>
          <p14:tracePt t="12057" x="4749800" y="5302250"/>
          <p14:tracePt t="12057" x="4724400" y="5264150"/>
          <p14:tracePt t="12076" x="4699000" y="5181600"/>
          <p14:tracePt t="12090" x="4692650" y="5099050"/>
          <p14:tracePt t="12107" x="4718050" y="5010150"/>
          <p14:tracePt t="12124" x="4768850" y="4927600"/>
          <p14:tracePt t="12140" x="4895850" y="4806950"/>
          <p14:tracePt t="12157" x="5010150" y="4737100"/>
          <p14:tracePt t="12173" x="5149850" y="4673600"/>
          <p14:tracePt t="12190" x="5378450" y="4603750"/>
          <p14:tracePt t="12207" x="5537200" y="4578350"/>
          <p14:tracePt t="12224" x="5695950" y="4572000"/>
          <p14:tracePt t="12240" x="5848350" y="4578350"/>
          <p14:tracePt t="12257" x="5994400" y="4597400"/>
          <p14:tracePt t="12257" x="6070600" y="4616450"/>
          <p14:tracePt t="12276" x="6197600" y="4654550"/>
          <p14:tracePt t="12292" x="6311900" y="4705350"/>
          <p14:tracePt t="12307" x="6413500" y="4762500"/>
          <p14:tracePt t="12324" x="6483350" y="4838700"/>
          <p14:tracePt t="12341" x="6534150" y="4927600"/>
          <p14:tracePt t="12341" x="6553200" y="4978400"/>
          <p14:tracePt t="12360" x="6565900" y="5067300"/>
          <p14:tracePt t="12375" x="6546850" y="5162550"/>
          <p14:tracePt t="12391" x="6508750" y="5251450"/>
          <p14:tracePt t="12408" x="6438900" y="5334000"/>
          <p14:tracePt t="12424" x="6350000" y="5416550"/>
          <p14:tracePt t="12441" x="6178550" y="5524500"/>
          <p14:tracePt t="12458" x="6045200" y="5588000"/>
          <p14:tracePt t="12474" x="5899150" y="5638800"/>
          <p14:tracePt t="12491" x="5670550" y="5695950"/>
          <p14:tracePt t="12508" x="5518150" y="5721350"/>
          <p14:tracePt t="12525" x="5372100" y="5734050"/>
          <p14:tracePt t="12542" x="5238750" y="5740400"/>
          <p14:tracePt t="12558" x="5073650" y="5740400"/>
          <p14:tracePt t="12577" x="4991100" y="5734050"/>
          <p14:tracePt t="12593" x="4933950" y="5727700"/>
          <p14:tracePt t="12610" x="4895850" y="5715000"/>
          <p14:tracePt t="12610" x="4883150" y="5715000"/>
          <p14:tracePt t="12631" x="4870450" y="5708650"/>
          <p14:tracePt t="12631" x="4864100" y="5708650"/>
          <p14:tracePt t="12646" x="4857750" y="5702300"/>
          <p14:tracePt t="12659" x="4864100" y="5695950"/>
          <p14:tracePt t="12687" x="4870450" y="5695950"/>
          <p14:tracePt t="12696" x="4876800" y="5695950"/>
          <p14:tracePt t="12712" x="4883150" y="5689600"/>
          <p14:tracePt t="12725" x="4902200" y="5689600"/>
          <p14:tracePt t="12743" x="4914900" y="5689600"/>
          <p14:tracePt t="12758" x="4914900" y="5683250"/>
          <p14:tracePt t="12831" x="4908550" y="5676900"/>
          <p14:tracePt t="12847" x="4902200" y="5670550"/>
          <p14:tracePt t="12855" x="4895850" y="5651500"/>
          <p14:tracePt t="12864" x="4883150" y="5607050"/>
          <p14:tracePt t="12877" x="4870450" y="5568950"/>
          <p14:tracePt t="12877" x="4864100" y="5530850"/>
          <p14:tracePt t="12893" x="4857750" y="5480050"/>
          <p14:tracePt t="12893" x="4857750" y="5422900"/>
          <p14:tracePt t="12910" x="4851400" y="5365750"/>
          <p14:tracePt t="12910" x="4857750" y="5238750"/>
          <p14:tracePt t="12928" x="4864100" y="5175250"/>
          <p14:tracePt t="12928" x="4870450" y="5099050"/>
          <p14:tracePt t="12944" x="4883150" y="5029200"/>
          <p14:tracePt t="12944" x="4902200" y="4953000"/>
          <p14:tracePt t="12960" x="4921250" y="4883150"/>
          <p14:tracePt t="12960" x="4940300" y="4800600"/>
          <p14:tracePt t="12977" x="4965700" y="4724400"/>
          <p14:tracePt t="12977" x="4984750" y="4641850"/>
          <p14:tracePt t="12977" x="5010150" y="4565650"/>
          <p14:tracePt t="12996" x="5029200" y="4483100"/>
          <p14:tracePt t="13009" x="5054600" y="4400550"/>
          <p14:tracePt t="13009" x="5099050" y="4241800"/>
          <p14:tracePt t="13028" x="5111750" y="4159250"/>
          <p14:tracePt t="13028" x="5130800" y="4076700"/>
          <p14:tracePt t="13028" x="5143500" y="3994150"/>
          <p14:tracePt t="13047" x="5149850" y="3911600"/>
          <p14:tracePt t="13059" x="5162550" y="3835400"/>
          <p14:tracePt t="13059" x="5168900" y="3759200"/>
          <p14:tracePt t="13059" x="5168900" y="3683000"/>
          <p14:tracePt t="13080" x="5168900" y="3613150"/>
          <p14:tracePt t="13093" x="5168900" y="3549650"/>
          <p14:tracePt t="13093" x="5156200" y="3435350"/>
          <p14:tracePt t="13111" x="5149850" y="3384550"/>
          <p14:tracePt t="13111" x="5137150" y="3340100"/>
          <p14:tracePt t="13128" x="5130800" y="3302000"/>
          <p14:tracePt t="13128" x="5118100" y="3270250"/>
          <p14:tracePt t="13144" x="5111750" y="3238500"/>
          <p14:tracePt t="13144" x="5099050" y="3213100"/>
          <p14:tracePt t="13161" x="5092700" y="3187700"/>
          <p14:tracePt t="13161" x="5067300" y="3155950"/>
          <p14:tracePt t="13177" x="5054600" y="3143250"/>
          <p14:tracePt t="13177" x="5041900" y="3136900"/>
          <p14:tracePt t="13194" x="5022850" y="3130550"/>
          <p14:tracePt t="13194" x="5010150" y="3117850"/>
          <p14:tracePt t="13211" x="4991100" y="3111500"/>
          <p14:tracePt t="13211" x="4953000" y="3105150"/>
          <p14:tracePt t="13228" x="4933950" y="3092450"/>
          <p14:tracePt t="13228" x="4914900" y="3086100"/>
          <p14:tracePt t="13245" x="4895850" y="3073400"/>
          <p14:tracePt t="13261" x="4686300" y="2857500"/>
          <p14:tracePt t="13338" x="4686300" y="2832100"/>
          <p14:tracePt t="13343" x="4699000" y="2774950"/>
          <p14:tracePt t="13361" x="4730750" y="2705100"/>
          <p14:tracePt t="13361" x="4762500" y="2667000"/>
          <p14:tracePt t="13380" x="4832350" y="2590800"/>
          <p14:tracePt t="13396" x="4933950" y="2520950"/>
          <p14:tracePt t="13411" x="5054600" y="2457450"/>
          <p14:tracePt t="13428" x="5200650" y="2393950"/>
          <p14:tracePt t="13444" x="5365750" y="2343150"/>
          <p14:tracePt t="13461" x="5632450" y="2292350"/>
          <p14:tracePt t="13478" x="5829300" y="2279650"/>
          <p14:tracePt t="13494" x="6026150" y="2279650"/>
          <p14:tracePt t="13512" x="6330950" y="2292350"/>
          <p14:tracePt t="13528" x="6527800" y="2311400"/>
          <p14:tracePt t="13545" x="6718300" y="2343150"/>
          <p14:tracePt t="13561" x="6889750" y="2387600"/>
          <p14:tracePt t="13578" x="7112000" y="2463800"/>
          <p14:tracePt t="13595" x="7226300" y="2533650"/>
          <p14:tracePt t="13612" x="7308850" y="2603500"/>
          <p14:tracePt t="13628" x="7359650" y="2673350"/>
          <p14:tracePt t="13645" x="7372350" y="2743200"/>
          <p14:tracePt t="13645" x="7366000" y="2774950"/>
          <p14:tracePt t="13664" x="7315200" y="2832100"/>
          <p14:tracePt t="13679" x="7232650" y="2889250"/>
          <p14:tracePt t="13695" x="7124700" y="2933700"/>
          <p14:tracePt t="13712" x="6978650" y="2971800"/>
          <p14:tracePt t="13729" x="6813550" y="3003550"/>
          <p14:tracePt t="13745" x="6635750" y="3035300"/>
          <p14:tracePt t="13745" x="6546850" y="3048000"/>
          <p14:tracePt t="13763" x="6356350" y="3067050"/>
          <p14:tracePt t="13779" x="6184900" y="3073400"/>
          <p14:tracePt t="13795" x="6038850" y="3079750"/>
          <p14:tracePt t="13812" x="5873750" y="3073400"/>
          <p14:tracePt t="13829" x="5810250" y="3060700"/>
          <p14:tracePt t="13846" x="5778500" y="3041650"/>
          <p14:tracePt t="13862" x="5778500" y="3028950"/>
          <p14:tracePt t="13879" x="5829300" y="3009900"/>
          <p14:tracePt t="13896" x="5899150" y="3009900"/>
          <p14:tracePt t="13912" x="5988050" y="3022600"/>
          <p14:tracePt t="13929" x="6089650" y="3048000"/>
          <p14:tracePt t="13929" x="6146800" y="3067050"/>
          <p14:tracePt t="13947" x="6254750" y="3124200"/>
          <p14:tracePt t="13964" x="6375400" y="3200400"/>
          <p14:tracePt t="13979" x="6483350" y="3302000"/>
          <p14:tracePt t="13996" x="6584950" y="3416300"/>
          <p14:tracePt t="14013" x="6680200" y="3556000"/>
          <p14:tracePt t="14013" x="6718300" y="3632200"/>
          <p14:tracePt t="14032" x="6794500" y="3784600"/>
          <p14:tracePt t="14049" x="6845300" y="3956050"/>
          <p14:tracePt t="14064" x="6883400" y="4133850"/>
          <p14:tracePt t="14080" x="6896100" y="4311650"/>
          <p14:tracePt t="14096" x="6889750" y="4495800"/>
          <p14:tracePt t="14113" x="6826250" y="4775200"/>
          <p14:tracePt t="14130" x="6756400" y="4959350"/>
          <p14:tracePt t="14147" x="6667500" y="5137150"/>
          <p14:tracePt t="14163" x="6559550" y="5289550"/>
          <p14:tracePt t="14180" x="6369050" y="5492750"/>
          <p14:tracePt t="14197" x="6223000" y="5607050"/>
          <p14:tracePt t="14214" x="6076950" y="5708650"/>
          <p14:tracePt t="14230" x="5867400" y="5835650"/>
          <p14:tracePt t="14247" x="5740400" y="5899150"/>
          <p14:tracePt t="14264" x="5619750" y="5956300"/>
          <p14:tracePt t="14280" x="5518150" y="5994400"/>
          <p14:tracePt t="14297" x="5429250" y="6026150"/>
          <p14:tracePt t="14297" x="5391150" y="6038850"/>
          <p14:tracePt t="14316" x="5327650" y="6051550"/>
          <p14:tracePt t="14331" x="5283200" y="6057900"/>
          <p14:tracePt t="14347" x="5251450" y="6051550"/>
          <p14:tracePt t="14364" x="5238750" y="6038850"/>
          <p14:tracePt t="14381" x="5238750" y="6026150"/>
          <p14:tracePt t="14381" x="5238750" y="6019800"/>
          <p14:tracePt t="14400" x="5245100" y="6007100"/>
          <p14:tracePt t="14416" x="5251450" y="5981700"/>
          <p14:tracePt t="14416" x="5257800" y="5962650"/>
          <p14:tracePt t="14432" x="5257800" y="5949950"/>
          <p14:tracePt t="14432" x="5257800" y="5924550"/>
          <p14:tracePt t="14449" x="5257800" y="5905500"/>
          <p14:tracePt t="14449" x="5251450" y="5886450"/>
          <p14:tracePt t="14449" x="5245100" y="5861050"/>
          <p14:tracePt t="14468" x="5232400" y="5842000"/>
          <p14:tracePt t="14481" x="5219700" y="5822950"/>
          <p14:tracePt t="14481" x="5181600" y="5778500"/>
          <p14:tracePt t="14499" x="5156200" y="5759450"/>
          <p14:tracePt t="14499" x="5124450" y="5740400"/>
          <p14:tracePt t="14515" x="5086350" y="5727700"/>
          <p14:tracePt t="14515" x="5041900" y="5708650"/>
          <p14:tracePt t="14532" x="4997450" y="5689600"/>
          <p14:tracePt t="14532" x="4883150" y="5657850"/>
          <p14:tracePt t="14550" x="4813300" y="5638800"/>
          <p14:tracePt t="14550" x="4743450" y="5626100"/>
          <p14:tracePt t="14566" x="4673600" y="5607050"/>
          <p14:tracePt t="14566" x="4597400" y="5588000"/>
          <p14:tracePt t="14583" x="4521200" y="5568950"/>
          <p14:tracePt t="14583" x="4438650" y="5556250"/>
          <p14:tracePt t="14599" x="4349750" y="5543550"/>
          <p14:tracePt t="14599" x="4171950" y="5524500"/>
          <p14:tracePt t="14616" x="4076700" y="5511800"/>
          <p14:tracePt t="14616" x="3975100" y="5505450"/>
          <p14:tracePt t="14632" x="3873500" y="5505450"/>
          <p14:tracePt t="14632" x="3771900" y="5505450"/>
          <p14:tracePt t="14649" x="3670300" y="5505450"/>
          <p14:tracePt t="14649" x="3562350" y="5505450"/>
          <p14:tracePt t="14649" x="3460750" y="5505450"/>
          <p14:tracePt t="14669" x="3352800" y="5505450"/>
          <p14:tracePt t="14681" x="3251200" y="5505450"/>
          <p14:tracePt t="14681" x="3041650" y="5505450"/>
          <p14:tracePt t="14700" x="2940050" y="5505450"/>
          <p14:tracePt t="14700" x="2844800" y="5505450"/>
          <p14:tracePt t="14716" x="2743200" y="5505450"/>
          <p14:tracePt t="14716" x="2654300" y="5505450"/>
          <p14:tracePt t="14733" x="2565400" y="5499100"/>
          <p14:tracePt t="14733" x="2482850" y="5492750"/>
          <p14:tracePt t="14749" x="2406650" y="5486400"/>
          <p14:tracePt t="14749" x="2330450" y="5486400"/>
          <p14:tracePt t="14749" x="2260600" y="5480050"/>
          <p14:tracePt t="14769" x="2190750" y="5480050"/>
          <p14:tracePt t="14769" x="2120900" y="5480050"/>
          <p14:tracePt t="14783" x="2057400" y="5480050"/>
          <p14:tracePt t="14783" x="1987550" y="5486400"/>
          <p14:tracePt t="14800" x="1924050" y="5486400"/>
          <p14:tracePt t="14800" x="1860550" y="5492750"/>
          <p14:tracePt t="14817" x="1803400" y="5492750"/>
          <p14:tracePt t="14817" x="1746250" y="5492750"/>
          <p14:tracePt t="14833" x="1695450" y="5492750"/>
          <p14:tracePt t="14833" x="1600200" y="5492750"/>
          <p14:tracePt t="14850" x="1555750" y="5486400"/>
          <p14:tracePt t="14850" x="1517650" y="5486400"/>
          <p14:tracePt t="14867" x="1479550" y="5480050"/>
          <p14:tracePt t="14867" x="1441450" y="5473700"/>
          <p14:tracePt t="14883" x="1409700" y="5467350"/>
          <p14:tracePt t="14883" x="1377950" y="5467350"/>
          <p14:tracePt t="14900" x="1346200" y="5461000"/>
          <p14:tracePt t="14900" x="1289050" y="5448300"/>
          <p14:tracePt t="14917" x="1263650" y="5448300"/>
          <p14:tracePt t="14917" x="1244600" y="5441950"/>
          <p14:tracePt t="14933" x="1219200" y="5441950"/>
          <p14:tracePt t="14933" x="1200150" y="5441950"/>
          <p14:tracePt t="14950" x="1181100" y="5441950"/>
          <p14:tracePt t="14950" x="1149350" y="5441950"/>
          <p14:tracePt t="14967" x="1136650" y="5441950"/>
          <p14:tracePt t="14967" x="1123950" y="5441950"/>
          <p14:tracePt t="14984" x="1111250" y="5441950"/>
          <p14:tracePt t="14984" x="1104900" y="5441950"/>
          <p14:tracePt t="15001" x="1092200" y="5441950"/>
          <p14:tracePt t="15001" x="1085850" y="5441950"/>
          <p14:tracePt t="15017" x="1073150" y="5448300"/>
          <p14:tracePt t="15017" x="1066800" y="5448300"/>
          <p14:tracePt t="15017" x="1060450" y="5454650"/>
          <p14:tracePt t="15037" x="1054100" y="5461000"/>
          <p14:tracePt t="15037" x="1047750" y="5461000"/>
          <p14:tracePt t="15053" x="1041400" y="5467350"/>
          <p14:tracePt t="15066" x="1035050" y="5473700"/>
          <p14:tracePt t="15083" x="1035050" y="5467350"/>
          <p14:tracePt t="15111" x="1193800" y="5384800"/>
          <p14:tracePt t="15217" x="1225550" y="5378450"/>
          <p14:tracePt t="15224" x="1257300" y="5378450"/>
          <p14:tracePt t="15233" x="1327150" y="5365750"/>
          <p14:tracePt t="15251" x="1460500" y="5346700"/>
          <p14:tracePt t="15268" x="1549400" y="5334000"/>
          <p14:tracePt t="15284" x="1657350" y="5321300"/>
          <p14:tracePt t="15300" x="1771650" y="5314950"/>
          <p14:tracePt t="15317" x="1885950" y="5314950"/>
          <p14:tracePt t="15317" x="1943100" y="5314950"/>
          <p14:tracePt t="15336" x="2063750" y="5327650"/>
          <p14:tracePt t="15352" x="2178050" y="5346700"/>
          <p14:tracePt t="15367" x="2292350" y="5353050"/>
          <p14:tracePt t="15384" x="2393950" y="5359400"/>
          <p14:tracePt t="15401" x="2489200" y="5365750"/>
          <p14:tracePt t="15401" x="2540000" y="5365750"/>
          <p14:tracePt t="15420" x="2622550" y="5365750"/>
          <p14:tracePt t="15436" x="2698750" y="5365750"/>
          <p14:tracePt t="15451" x="2762250" y="5372100"/>
          <p14:tracePt t="15468" x="2806700" y="5378450"/>
          <p14:tracePt t="15484" x="2844800" y="5378450"/>
          <p14:tracePt t="15501" x="2870200" y="5391150"/>
          <p14:tracePt t="15518" x="2876550" y="5391150"/>
          <p14:tracePt t="15534" x="2870200" y="5391150"/>
          <p14:tracePt t="15583" x="2863850" y="5384800"/>
          <p14:tracePt t="15607" x="2863850" y="5378450"/>
          <p14:tracePt t="15659" x="2857500" y="5378450"/>
          <p14:tracePt t="15683" x="2863850" y="5372100"/>
          <p14:tracePt t="15695" x="2863850" y="5365750"/>
          <p14:tracePt t="15712" x="2863850" y="5359400"/>
          <p14:tracePt t="15727" x="2870200" y="5353050"/>
          <p14:tracePt t="15744" x="2876550" y="5346700"/>
          <p14:tracePt t="15756" x="2882900" y="5346700"/>
          <p14:tracePt t="15768" x="2889250" y="5346700"/>
          <p14:tracePt t="15785" x="2901950" y="5346700"/>
          <p14:tracePt t="15805" x="2908300" y="5346700"/>
          <p14:tracePt t="15805" x="2914650" y="5346700"/>
          <p14:tracePt t="15820" x="2927350" y="5340350"/>
          <p14:tracePt t="15820" x="2933700" y="5340350"/>
          <p14:tracePt t="15836" x="2946400" y="5334000"/>
          <p14:tracePt t="15836" x="2965450" y="5327650"/>
          <p14:tracePt t="15836" x="2984500" y="5327650"/>
          <p14:tracePt t="15856" x="3009900" y="5321300"/>
          <p14:tracePt t="15856" x="3035300" y="5321300"/>
          <p14:tracePt t="15870" x="3060700" y="5314950"/>
          <p14:tracePt t="15870" x="3098800" y="5314950"/>
          <p14:tracePt t="15886" x="3136900" y="5308600"/>
          <p14:tracePt t="15886" x="3175000" y="5302250"/>
          <p14:tracePt t="15903" x="3219450" y="5295900"/>
          <p14:tracePt t="15903" x="3263900" y="5289550"/>
          <p14:tracePt t="15920" x="3314700" y="5283200"/>
          <p14:tracePt t="15920" x="3422650" y="5270500"/>
          <p14:tracePt t="15937" x="3479800" y="5264150"/>
          <p14:tracePt t="15937" x="3530600" y="5257800"/>
          <p14:tracePt t="15954" x="3587750" y="5251450"/>
          <p14:tracePt t="15954" x="3644900" y="5251450"/>
          <p14:tracePt t="15970" x="3702050" y="5245100"/>
          <p14:tracePt t="15970" x="3810000" y="5245100"/>
          <p14:tracePt t="15988" x="3860800" y="5245100"/>
          <p14:tracePt t="15988" x="3905250" y="5245100"/>
          <p14:tracePt t="16004" x="3956050" y="5245100"/>
          <p14:tracePt t="16004" x="4000500" y="5251450"/>
          <p14:tracePt t="16020" x="4044950" y="5251450"/>
          <p14:tracePt t="16020" x="4089400" y="5251450"/>
          <p14:tracePt t="16038" x="4127500" y="5257800"/>
          <p14:tracePt t="16038" x="4165600" y="5264150"/>
          <p14:tracePt t="16038" x="4197350" y="5264150"/>
          <p14:tracePt t="16057" x="4229100" y="5270500"/>
          <p14:tracePt t="16069" x="4260850" y="5276850"/>
          <p14:tracePt t="16069" x="4311650" y="5289550"/>
          <p14:tracePt t="16088" x="4337050" y="5295900"/>
          <p14:tracePt t="16088" x="4356100" y="5295900"/>
          <p14:tracePt t="16104" x="4375150" y="5302250"/>
          <p14:tracePt t="16104" x="4394200" y="5308600"/>
          <p14:tracePt t="16120" x="4406900" y="5314950"/>
          <p14:tracePt t="16120" x="4425950" y="5321300"/>
          <p14:tracePt t="16137" x="4438650" y="5327650"/>
          <p14:tracePt t="16137" x="4451350" y="5334000"/>
          <p14:tracePt t="16137" x="4464050" y="5340350"/>
          <p14:tracePt t="16157" x="4476750" y="5346700"/>
          <p14:tracePt t="16157" x="4489450" y="5353050"/>
          <p14:tracePt t="16171" x="4502150" y="5359400"/>
          <p14:tracePt t="16171" x="4508500" y="5365750"/>
          <p14:tracePt t="16188" x="4521200" y="5365750"/>
          <p14:tracePt t="16188" x="4533900" y="5372100"/>
          <p14:tracePt t="16205" x="4546600" y="5378450"/>
          <p14:tracePt t="16205" x="4552950" y="5384800"/>
          <p14:tracePt t="16221" x="4565650" y="5391150"/>
          <p14:tracePt t="16221" x="4591050" y="5403850"/>
          <p14:tracePt t="16238" x="4603750" y="5410200"/>
          <p14:tracePt t="16238" x="4616450" y="5410200"/>
          <p14:tracePt t="16254" x="4635500" y="5416550"/>
          <p14:tracePt t="16254" x="4648200" y="5422900"/>
          <p14:tracePt t="16271" x="4660900" y="5429250"/>
          <p14:tracePt t="16271" x="4692650" y="5435600"/>
          <p14:tracePt t="16288" x="4711700" y="5435600"/>
          <p14:tracePt t="16288" x="4730750" y="5441950"/>
          <p14:tracePt t="16304" x="4743450" y="5441950"/>
          <p14:tracePt t="16304" x="4756150" y="5448300"/>
          <p14:tracePt t="16321" x="4775200" y="5448300"/>
          <p14:tracePt t="16321" x="4787900" y="5448300"/>
          <p14:tracePt t="16338" x="4800600" y="5448300"/>
          <p14:tracePt t="16338" x="4826000" y="5448300"/>
          <p14:tracePt t="16356" x="4838700" y="5448300"/>
          <p14:tracePt t="16356" x="4845050" y="5448300"/>
          <p14:tracePt t="16372" x="4857750" y="5448300"/>
          <p14:tracePt t="16372" x="4870450" y="5448300"/>
          <p14:tracePt t="16388" x="4876800" y="5448300"/>
          <p14:tracePt t="16388" x="4889500" y="5448300"/>
          <p14:tracePt t="16405" x="4895850" y="5441950"/>
          <p14:tracePt t="16405" x="4908550" y="5441950"/>
          <p14:tracePt t="16405" x="4914900" y="5441950"/>
          <p14:tracePt t="16424" x="4927600" y="5441950"/>
          <p14:tracePt t="16437" x="4933950" y="5441950"/>
          <p14:tracePt t="16437" x="4953000" y="5441950"/>
          <p14:tracePt t="16456" x="4965700" y="5435600"/>
          <p14:tracePt t="16456" x="4978400" y="5435600"/>
          <p14:tracePt t="16472" x="4984750" y="5435600"/>
          <p14:tracePt t="16472" x="4997450" y="5435600"/>
          <p14:tracePt t="16488" x="5003800" y="5435600"/>
          <p14:tracePt t="16488" x="5010150" y="5435600"/>
          <p14:tracePt t="16506" x="5022850" y="5435600"/>
          <p14:tracePt t="16506" x="5029200" y="5435600"/>
          <p14:tracePt t="16506" x="5035550" y="5441950"/>
          <p14:tracePt t="16524" x="5041900" y="5441950"/>
          <p14:tracePt t="16524" x="5048250" y="5441950"/>
          <p14:tracePt t="16540" x="5054600" y="5448300"/>
          <p14:tracePt t="16540" x="5060950" y="5448300"/>
          <p14:tracePt t="16556" x="5067300" y="5454650"/>
          <p14:tracePt t="16571" x="5073650" y="5461000"/>
          <p14:tracePt t="16571" x="5080000" y="5467350"/>
          <p14:tracePt t="16589" x="5086350" y="5473700"/>
          <p14:tracePt t="16604" x="5092700" y="5480050"/>
          <p14:tracePt t="16621" x="5092700" y="5486400"/>
          <p14:tracePt t="16637" x="5092700" y="5499100"/>
          <p14:tracePt t="16655" x="5092700" y="5505450"/>
          <p14:tracePt t="16671" x="5086350" y="5511800"/>
          <p14:tracePt t="16688" x="5086350" y="5518150"/>
          <p14:tracePt t="16688" x="5080000" y="5511800"/>
          <p14:tracePt t="16688" x="5073650" y="5511800"/>
          <p14:tracePt t="16708" x="5067300" y="5511800"/>
          <p14:tracePt t="16721" x="4889500" y="5429250"/>
          <p14:tracePt t="16810" x="4870450" y="5410200"/>
          <p14:tracePt t="16816" x="4851400" y="5397500"/>
          <p14:tracePt t="16824" x="4813300" y="5359400"/>
          <p14:tracePt t="16839" x="4775200" y="5321300"/>
          <p14:tracePt t="16855" x="4743450" y="5276850"/>
          <p14:tracePt t="16872" x="4711700" y="5207000"/>
          <p14:tracePt t="16889" x="4699000" y="5156200"/>
          <p14:tracePt t="16906" x="4699000" y="5105400"/>
          <p14:tracePt t="16922" x="4711700" y="5048250"/>
          <p14:tracePt t="16939" x="4749800" y="4972050"/>
          <p14:tracePt t="16956" x="4787900" y="4927600"/>
          <p14:tracePt t="16973" x="4838700" y="4889500"/>
          <p14:tracePt t="16989" x="4902200" y="4851400"/>
          <p14:tracePt t="16989" x="4940300" y="4838700"/>
          <p14:tracePt t="17008" x="5016500" y="4806950"/>
          <p14:tracePt t="17024" x="5105400" y="4781550"/>
          <p14:tracePt t="17041" x="5200650" y="4762500"/>
          <p14:tracePt t="17056" x="5302250" y="4749800"/>
          <p14:tracePt t="17073" x="5410200" y="4737100"/>
          <p14:tracePt t="17073" x="5461000" y="4737100"/>
          <p14:tracePt t="17091" x="5568950" y="4737100"/>
          <p14:tracePt t="17108" x="5676900" y="4749800"/>
          <p14:tracePt t="17123" x="5784850" y="4768850"/>
          <p14:tracePt t="17140" x="5886450" y="4794250"/>
          <p14:tracePt t="17156" x="5981700" y="4819650"/>
          <p14:tracePt t="17173" x="6108700" y="4876800"/>
          <p14:tracePt t="17190" x="6172200" y="4914900"/>
          <p14:tracePt t="17207" x="6229350" y="4959350"/>
          <p14:tracePt t="17223" x="6267450" y="5003800"/>
          <p14:tracePt t="17240" x="6299200" y="5086350"/>
          <p14:tracePt t="17257" x="6305550" y="5137150"/>
          <p14:tracePt t="17273" x="6292850" y="5194300"/>
          <p14:tracePt t="17290" x="6248400" y="5264150"/>
          <p14:tracePt t="17307" x="6203950" y="5308600"/>
          <p14:tracePt t="17324" x="6146800" y="5346700"/>
          <p14:tracePt t="17340" x="6083300" y="5384800"/>
          <p14:tracePt t="17357" x="6007100" y="5416550"/>
          <p14:tracePt t="17357" x="5962650" y="5435600"/>
          <p14:tracePt t="17376" x="5880100" y="5454650"/>
          <p14:tracePt t="17391" x="5791200" y="5473700"/>
          <p14:tracePt t="17407" x="5702300" y="5486400"/>
          <p14:tracePt t="17424" x="5613400" y="5499100"/>
          <p14:tracePt t="17441" x="5524500" y="5499100"/>
          <p14:tracePt t="17457" x="5397500" y="5499100"/>
          <p14:tracePt t="17475" x="5327650" y="5492750"/>
          <p14:tracePt t="17491" x="5264150" y="5486400"/>
          <p14:tracePt t="17507" x="5213350" y="5480050"/>
          <p14:tracePt t="17525" x="5168900" y="5480050"/>
          <p14:tracePt t="17525" x="5156200" y="5473700"/>
          <p14:tracePt t="17545" x="5124450" y="5467350"/>
          <p14:tracePt t="17558" x="5111750" y="5461000"/>
          <p14:tracePt t="17574" x="5105400" y="5461000"/>
          <p14:tracePt t="17591" x="5099050" y="5448300"/>
          <p14:tracePt t="17608" x="5105400" y="5441950"/>
          <p14:tracePt t="17624" x="5111750" y="5435600"/>
          <p14:tracePt t="17641" x="5118100" y="5429250"/>
          <p14:tracePt t="17658" x="5124450" y="5429250"/>
          <p14:tracePt t="17675" x="5130800" y="5422900"/>
          <p14:tracePt t="17691" x="5130800" y="5429250"/>
          <p14:tracePt t="17783" x="5137150" y="5435600"/>
          <p14:tracePt t="17828" x="5143500" y="5429250"/>
          <p14:tracePt t="17879" x="5149850" y="5429250"/>
          <p14:tracePt t="17907" x="5156200" y="5422900"/>
          <p14:tracePt t="17947" x="5162550" y="5422900"/>
          <p14:tracePt t="17983" x="5168900" y="5422900"/>
          <p14:tracePt t="18015" x="5175250" y="5429250"/>
          <p14:tracePt t="18027" x="5181600" y="5429250"/>
          <p14:tracePt t="18043" x="5187950" y="5435600"/>
          <p14:tracePt t="18059" x="5194300" y="5435600"/>
          <p14:tracePt t="18067" x="5200650" y="5441950"/>
          <p14:tracePt t="18087" x="5213350" y="5441950"/>
          <p14:tracePt t="18096" x="5219700" y="5441950"/>
          <p14:tracePt t="18112" x="5226050" y="5435600"/>
          <p14:tracePt t="18112" x="5232400" y="5435600"/>
          <p14:tracePt t="18128" x="5245100" y="5435600"/>
          <p14:tracePt t="18128" x="5251450" y="5435600"/>
          <p14:tracePt t="18144" x="5264150" y="5429250"/>
          <p14:tracePt t="18144" x="5276850" y="5429250"/>
          <p14:tracePt t="18161" x="5289550" y="5429250"/>
          <p14:tracePt t="18161" x="5308600" y="5422900"/>
          <p14:tracePt t="18161" x="5321300" y="5422900"/>
          <p14:tracePt t="18180" x="5340350" y="5416550"/>
          <p14:tracePt t="18193" x="5353050" y="5416550"/>
          <p14:tracePt t="18193" x="5391150" y="5410200"/>
          <p14:tracePt t="18211" x="5410200" y="5403850"/>
          <p14:tracePt t="18211" x="5429250" y="5397500"/>
          <p14:tracePt t="18228" x="5448300" y="5391150"/>
          <p14:tracePt t="18228" x="5473700" y="5391150"/>
          <p14:tracePt t="18244" x="5492750" y="5384800"/>
          <p14:tracePt t="18244" x="5511800" y="5378450"/>
          <p14:tracePt t="18261" x="5537200" y="5378450"/>
          <p14:tracePt t="18261" x="5575300" y="5372100"/>
          <p14:tracePt t="18277" x="5600700" y="5365750"/>
          <p14:tracePt t="18277" x="5619750" y="5359400"/>
          <p14:tracePt t="18294" x="5645150" y="5359400"/>
          <p14:tracePt t="18294" x="5664200" y="5353050"/>
          <p14:tracePt t="18311" x="5683250" y="5346700"/>
          <p14:tracePt t="18311" x="5715000" y="5334000"/>
          <p14:tracePt t="18328" x="5734050" y="5327650"/>
          <p14:tracePt t="18328" x="5753100" y="5321300"/>
          <p14:tracePt t="18344" x="5765800" y="5321300"/>
          <p14:tracePt t="18344" x="5778500" y="5314950"/>
          <p14:tracePt t="18361" x="5797550" y="5308600"/>
          <p14:tracePt t="18361" x="5810250" y="5302250"/>
          <p14:tracePt t="18378" x="5822950" y="5295900"/>
          <p14:tracePt t="18378" x="5848350" y="5289550"/>
          <p14:tracePt t="18395" x="5854700" y="5283200"/>
          <p14:tracePt t="18395" x="5867400" y="5276850"/>
          <p14:tracePt t="18412" x="5873750" y="5270500"/>
          <p14:tracePt t="18412" x="5886450" y="5264150"/>
          <p14:tracePt t="18428" x="5892800" y="5264150"/>
          <p14:tracePt t="18444" x="5899150" y="5257800"/>
          <p14:tracePt t="18460" x="5899150" y="5251450"/>
          <p14:tracePt t="18477" x="5892800" y="5251450"/>
          <p14:tracePt t="18477" x="5886450" y="5251450"/>
          <p14:tracePt t="18495" x="5880100" y="5251450"/>
          <p14:tracePt t="18495" x="5873750" y="5251450"/>
          <p14:tracePt t="18512" x="5867400" y="5251450"/>
          <p14:tracePt t="18512" x="5854700" y="5251450"/>
          <p14:tracePt t="18529" x="5848350" y="5257800"/>
          <p14:tracePt t="18529" x="5835650" y="5257800"/>
          <p14:tracePt t="18529" x="5829300" y="5257800"/>
          <p14:tracePt t="18548" x="5816600" y="5264150"/>
          <p14:tracePt t="18561" x="5803900" y="5264150"/>
          <p14:tracePt t="18561" x="5784850" y="5270500"/>
          <p14:tracePt t="18579" x="5772150" y="5270500"/>
          <p14:tracePt t="18579" x="5765800" y="5270500"/>
          <p14:tracePt t="18595" x="5759450" y="5270500"/>
          <p14:tracePt t="18595" x="5746750" y="5270500"/>
          <p14:tracePt t="18612" x="5740400" y="5270500"/>
          <p14:tracePt t="18612" x="5727700" y="5270500"/>
          <p14:tracePt t="18629" x="5721350" y="5270500"/>
          <p14:tracePt t="18644" x="5708650" y="5270500"/>
          <p14:tracePt t="18661" x="5708650" y="5264150"/>
          <p14:tracePt t="18695" x="5715000" y="5257800"/>
          <p14:tracePt t="18719" x="5721350" y="5257800"/>
          <p14:tracePt t="18735" x="5727700" y="5257800"/>
          <p14:tracePt t="18743" x="5734050" y="5251450"/>
          <p14:tracePt t="18748" x="5740400" y="5251450"/>
          <p14:tracePt t="18761" x="5746750" y="5251450"/>
          <p14:tracePt t="18761" x="5759450" y="5251450"/>
          <p14:tracePt t="18780" x="5765800" y="5251450"/>
          <p14:tracePt t="18795" x="5772150" y="5245100"/>
          <p14:tracePt t="18795" x="5778500" y="5245100"/>
          <p14:tracePt t="18813" x="5784850" y="5245100"/>
          <p14:tracePt t="18813" x="5791200" y="5245100"/>
          <p14:tracePt t="18813" x="5797550" y="5245100"/>
          <p14:tracePt t="18832" x="5803900" y="5245100"/>
          <p14:tracePt t="18845" x="5810250" y="5245100"/>
          <p14:tracePt t="18845" x="5822950" y="5251450"/>
          <p14:tracePt t="18863" x="5829300" y="5257800"/>
          <p14:tracePt t="18878" x="5835650" y="5257800"/>
          <p14:tracePt t="18895" x="5842000" y="5264150"/>
          <p14:tracePt t="18912" x="5842000" y="5270500"/>
          <p14:tracePt t="18928" x="5835650" y="5276850"/>
          <p14:tracePt t="18995" x="5835650" y="5270500"/>
          <p14:tracePt t="19087" x="5842000" y="5264150"/>
          <p14:tracePt t="19107" x="5848350" y="5264150"/>
          <p14:tracePt t="19123" x="5854700" y="5264150"/>
          <p14:tracePt t="19139" x="5854700" y="5257800"/>
          <p14:tracePt t="19155" x="5861050" y="5257800"/>
          <p14:tracePt t="19167" x="5867400" y="5257800"/>
          <p14:tracePt t="19183" x="5873750" y="5257800"/>
          <p14:tracePt t="19207" x="5880100" y="5257800"/>
          <p14:tracePt t="19227" x="5880100" y="5264150"/>
          <p14:tracePt t="19251" x="5886450" y="5264150"/>
          <p14:tracePt t="19283" x="5892800" y="5257800"/>
          <p14:tracePt t="19311" x="5899150" y="5257800"/>
          <p14:tracePt t="19379" x="5905500" y="5251450"/>
          <p14:tracePt t="19455" x="5911850" y="5251450"/>
          <p14:tracePt t="19467" x="5918200" y="5251450"/>
          <p14:tracePt t="19483" x="5924550" y="5251450"/>
          <p14:tracePt t="19500" x="5924550" y="5257800"/>
          <p14:tracePt t="19560" x="5918200" y="5264150"/>
          <p14:tracePt t="19619" x="5911850" y="5270500"/>
          <p14:tracePt t="19635" x="5905500" y="5276850"/>
          <p14:tracePt t="19647" x="5899150" y="5283200"/>
          <p14:tracePt t="19663" x="5892800" y="5283200"/>
          <p14:tracePt t="19671" x="5886450" y="5289550"/>
          <p14:tracePt t="19681" x="5880100" y="5295900"/>
          <p14:tracePt t="19697" x="5873750" y="5302250"/>
          <p14:tracePt t="19715" x="5867400" y="5308600"/>
          <p14:tracePt t="19731" x="5861050" y="5308600"/>
          <p14:tracePt t="19748" x="5854700" y="5308600"/>
          <p14:tracePt t="19791" x="5848350" y="5302250"/>
          <p14:tracePt t="19851" x="5842000" y="5295900"/>
          <p14:tracePt t="19876" x="5842000" y="5289550"/>
          <p14:tracePt t="19884" x="5835650" y="5276850"/>
          <p14:tracePt t="19884" x="5835650" y="5270500"/>
          <p14:tracePt t="19899" x="5829300" y="5257800"/>
          <p14:tracePt t="19899" x="5829300" y="5245100"/>
          <p14:tracePt t="19916" x="5822950" y="5226050"/>
          <p14:tracePt t="19916" x="5816600" y="5213350"/>
          <p14:tracePt t="19933" x="5816600" y="5187950"/>
          <p14:tracePt t="19933" x="5803900" y="5143500"/>
          <p14:tracePt t="19949" x="5797550" y="5118100"/>
          <p14:tracePt t="19949" x="5784850" y="5086350"/>
          <p14:tracePt t="19966" x="5778500" y="5048250"/>
          <p14:tracePt t="19966" x="5765800" y="5016500"/>
          <p14:tracePt t="19983" x="5759450" y="4972050"/>
          <p14:tracePt t="19983" x="5746750" y="4927600"/>
          <p14:tracePt t="20000" x="5740400" y="4883150"/>
          <p14:tracePt t="20000" x="5715000" y="4781550"/>
          <p14:tracePt t="20017" x="5702300" y="4724400"/>
          <p14:tracePt t="20017" x="5689600" y="4660900"/>
          <p14:tracePt t="20033" x="5676900" y="4597400"/>
          <p14:tracePt t="20033" x="5657850" y="4533900"/>
          <p14:tracePt t="20052" x="5638800" y="4464050"/>
          <p14:tracePt t="20052" x="5594350" y="4311650"/>
          <p14:tracePt t="20067" x="5568950" y="4229100"/>
          <p14:tracePt t="20067" x="5543550" y="4140200"/>
          <p14:tracePt t="20084" x="5518150" y="4051300"/>
          <p14:tracePt t="20084" x="5492750" y="3949700"/>
          <p14:tracePt t="20101" x="5461000" y="3848100"/>
          <p14:tracePt t="20101" x="5435600" y="3746500"/>
          <p14:tracePt t="20117" x="5410200" y="3638550"/>
          <p14:tracePt t="20117" x="5384800" y="3536950"/>
          <p14:tracePt t="20117" x="5353050" y="3441700"/>
          <p14:tracePt t="20136" x="5327650" y="3352800"/>
          <p14:tracePt t="20149" x="5302250" y="3270250"/>
          <p14:tracePt t="20149" x="5245100" y="3111500"/>
          <p14:tracePt t="20168" x="5213350" y="3041650"/>
          <p14:tracePt t="20168" x="5187950" y="2971800"/>
          <p14:tracePt t="20184" x="5162550" y="2901950"/>
          <p14:tracePt t="20184" x="5130800" y="2832100"/>
          <p14:tracePt t="20200" x="5105400" y="2762250"/>
          <p14:tracePt t="20200" x="5080000" y="2692400"/>
          <p14:tracePt t="20217" x="5054600" y="2628900"/>
          <p14:tracePt t="20217" x="5029200" y="2565400"/>
          <p14:tracePt t="20217" x="5003800" y="2508250"/>
          <p14:tracePt t="20236" x="4978400" y="2457450"/>
          <p14:tracePt t="20236" x="4953000" y="2413000"/>
          <p14:tracePt t="20251" x="4921250" y="2374900"/>
          <p14:tracePt t="20251" x="4895850" y="2343150"/>
          <p14:tracePt t="20267" x="4870450" y="2311400"/>
          <p14:tracePt t="20267" x="4838700" y="2286000"/>
          <p14:tracePt t="20284" x="4813300" y="2266950"/>
          <p14:tracePt t="20284" x="4787900" y="2254250"/>
          <p14:tracePt t="20301" x="4756150" y="2235200"/>
          <p14:tracePt t="20301" x="4705350" y="2216150"/>
          <p14:tracePt t="20318" x="4673600" y="2209800"/>
          <p14:tracePt t="20318" x="4648200" y="2203450"/>
          <p14:tracePt t="20334" x="4616450" y="2203450"/>
          <p14:tracePt t="20334" x="4584700" y="2203450"/>
          <p14:tracePt t="20352" x="4559300" y="2203450"/>
          <p14:tracePt t="20352" x="4502150" y="2203450"/>
          <p14:tracePt t="20368" x="4470400" y="2203450"/>
          <p14:tracePt t="20368" x="4438650" y="2203450"/>
          <p14:tracePt t="20385" x="4406900" y="2203450"/>
          <p14:tracePt t="20385" x="4375150" y="2203450"/>
          <p14:tracePt t="20401" x="4349750" y="2203450"/>
          <p14:tracePt t="20401" x="4318000" y="2203450"/>
          <p14:tracePt t="20418" x="4292600" y="2203450"/>
          <p14:tracePt t="20418" x="4235450" y="2203450"/>
          <p14:tracePt t="20437" x="4210050" y="2203450"/>
          <p14:tracePt t="20437" x="4184650" y="2203450"/>
          <p14:tracePt t="20452" x="4159250" y="2203450"/>
          <p14:tracePt t="20452" x="4133850" y="2197100"/>
          <p14:tracePt t="20468" x="4114800" y="2197100"/>
          <p14:tracePt t="20468" x="4089400" y="2197100"/>
          <p14:tracePt t="20485" x="4064000" y="2190750"/>
          <p14:tracePt t="20485" x="4038600" y="2190750"/>
          <p14:tracePt t="20485" x="4019550" y="2184400"/>
          <p14:tracePt t="20504" x="4000500" y="2184400"/>
          <p14:tracePt t="20517" x="3981450" y="2178050"/>
          <p14:tracePt t="20517" x="3943350" y="2165350"/>
          <p14:tracePt t="20536" x="3924300" y="2165350"/>
          <p14:tracePt t="20536" x="3905250" y="2159000"/>
          <p14:tracePt t="20552" x="3886200" y="2159000"/>
          <p14:tracePt t="20552" x="3867150" y="2152650"/>
          <p14:tracePt t="20568" x="3854450" y="2152650"/>
          <p14:tracePt t="20568" x="3835400" y="2146300"/>
          <p14:tracePt t="20585" x="3816350" y="2146300"/>
          <p14:tracePt t="20585" x="3803650" y="2146300"/>
          <p14:tracePt t="20585" x="3784600" y="2139950"/>
          <p14:tracePt t="20605" x="3771900" y="2139950"/>
          <p14:tracePt t="20605" x="3759200" y="2139950"/>
          <p14:tracePt t="20619" x="3746500" y="2133600"/>
          <p14:tracePt t="20619" x="3740150" y="2133600"/>
          <p14:tracePt t="20636" x="3727450" y="2133600"/>
          <p14:tracePt t="20636" x="3721100" y="2127250"/>
          <p14:tracePt t="20653" x="3714750" y="2127250"/>
          <p14:tracePt t="20667" x="3708400" y="2127250"/>
          <p14:tracePt t="20684" x="3714750" y="2127250"/>
          <p14:tracePt t="20715" x="3721100" y="2127250"/>
          <p14:tracePt t="20727" x="3727450" y="2133600"/>
          <p14:tracePt t="20736" x="3740150" y="2133600"/>
          <p14:tracePt t="20736" x="3746500" y="2127250"/>
          <p14:tracePt t="20753" x="3759200" y="2127250"/>
          <p14:tracePt t="20753" x="3765550" y="2120900"/>
          <p14:tracePt t="20769" x="3778250" y="2114550"/>
          <p14:tracePt t="20788" x="3987800" y="2082800"/>
          <p14:tracePt t="20858" x="4013200" y="2082800"/>
          <p14:tracePt t="20864" x="4044950" y="2082800"/>
          <p14:tracePt t="20872" x="4083050" y="2082800"/>
          <p14:tracePt t="20885" x="4197350" y="2082800"/>
          <p14:tracePt t="20904" x="4286250" y="2082800"/>
          <p14:tracePt t="20919" x="4381500" y="2089150"/>
          <p14:tracePt t="20936" x="4489450" y="2089150"/>
          <p14:tracePt t="20952" x="4667250" y="2101850"/>
          <p14:tracePt t="20969" x="4794250" y="2108200"/>
          <p14:tracePt t="20986" x="4933950" y="2114550"/>
          <p14:tracePt t="21003" x="5080000" y="2120900"/>
          <p14:tracePt t="21019" x="5308600" y="2133600"/>
          <p14:tracePt t="21036" x="5467350" y="2133600"/>
          <p14:tracePt t="21053" x="5638800" y="2133600"/>
          <p14:tracePt t="21069" x="5899150" y="2133600"/>
          <p14:tracePt t="21088" x="6070600" y="2133600"/>
          <p14:tracePt t="21104" x="6248400" y="2139950"/>
          <p14:tracePt t="21120" x="6426200" y="2139950"/>
          <p14:tracePt t="21136" x="6597650" y="2139950"/>
          <p14:tracePt t="21153" x="6775450" y="2133600"/>
          <p14:tracePt t="21153" x="6858000" y="2127250"/>
          <p14:tracePt t="21172" x="7023100" y="2114550"/>
          <p14:tracePt t="21188" x="7175500" y="2108200"/>
          <p14:tracePt t="21204" x="7321550" y="2095500"/>
          <p14:tracePt t="21220" x="7461250" y="2082800"/>
          <p14:tracePt t="21237" x="7588250" y="2070100"/>
          <p14:tracePt t="21237" x="7645400" y="2070100"/>
          <p14:tracePt t="21256" x="7753350" y="2057400"/>
          <p14:tracePt t="21270" x="7848600" y="2057400"/>
          <p14:tracePt t="21287" x="7931150" y="2057400"/>
          <p14:tracePt t="21304" x="8001000" y="2057400"/>
          <p14:tracePt t="21320" x="8070850" y="2063750"/>
          <p14:tracePt t="21337" x="8096250" y="2070100"/>
          <p14:tracePt t="21353" x="8115300" y="2076450"/>
          <p14:tracePt t="21370" x="8121650" y="2076450"/>
          <p14:tracePt t="21387" x="8115300" y="2076450"/>
          <p14:tracePt t="21411" x="8108950" y="2076450"/>
          <p14:tracePt t="21427" x="8102600" y="2076450"/>
          <p14:tracePt t="21436" x="8089900" y="2082800"/>
          <p14:tracePt t="21436" x="8083550" y="2082800"/>
          <p14:tracePt t="21456" x="8070850" y="2082800"/>
          <p14:tracePt t="21472" x="8058150" y="2076450"/>
          <p14:tracePt t="21487" x="8051800" y="2076450"/>
          <p14:tracePt t="21508" x="8045450" y="2076450"/>
          <p14:tracePt t="21524" x="8039100" y="2070100"/>
          <p14:tracePt t="21555" x="8032750" y="2076450"/>
          <p14:tracePt t="21599" x="8032750" y="2082800"/>
          <p14:tracePt t="21635" x="8026400" y="2082800"/>
          <p14:tracePt t="21659" x="8020050" y="2089150"/>
          <p14:tracePt t="21683" x="8013700" y="2089150"/>
          <p14:tracePt t="21711" x="8001000" y="2089150"/>
          <p14:tracePt t="21727" x="7994650" y="2089150"/>
          <p14:tracePt t="21743" x="7988300" y="2089150"/>
          <p14:tracePt t="21755" x="7981950" y="2095500"/>
          <p14:tracePt t="21763" x="7975600" y="2095500"/>
          <p14:tracePt t="21771" x="7962900" y="2095500"/>
          <p14:tracePt t="21788" x="7950200" y="2101850"/>
          <p14:tracePt t="21805" x="7937500" y="2101850"/>
          <p14:tracePt t="21805" x="7931150" y="2095500"/>
          <p14:tracePt t="21824" x="7918450" y="2095500"/>
          <p14:tracePt t="21840" x="7912100" y="2089150"/>
          <p14:tracePt t="21855" x="7899400" y="2089150"/>
          <p14:tracePt t="21872" x="7893050" y="2082800"/>
          <p14:tracePt t="21888" x="7880350" y="2082800"/>
          <p14:tracePt t="21905" x="7874000" y="2082800"/>
          <p14:tracePt t="21921" x="7867650" y="2082800"/>
          <p14:tracePt t="21938" x="7861300" y="2089150"/>
          <p14:tracePt t="21955" x="7854950" y="2095500"/>
          <p14:tracePt t="21972" x="7848600" y="2101850"/>
          <p14:tracePt t="21989" x="7829550" y="2101850"/>
          <p14:tracePt t="21989" x="7823200" y="2101850"/>
          <p14:tracePt t="22006" x="7816850" y="2101850"/>
          <p14:tracePt t="22006" x="7804150" y="2101850"/>
          <p14:tracePt t="22023" x="7791450" y="2095500"/>
          <p14:tracePt t="22023" x="7772400" y="2095500"/>
          <p14:tracePt t="22023" x="7753350" y="2089150"/>
          <p14:tracePt t="22044" x="7727950" y="2082800"/>
          <p14:tracePt t="22044" x="7702550" y="2076450"/>
          <p14:tracePt t="22057" x="7670800" y="2070100"/>
          <p14:tracePt t="22057" x="7632700" y="2063750"/>
          <p14:tracePt t="22073" x="7594600" y="2051050"/>
          <p14:tracePt t="22073" x="7550150" y="2044700"/>
          <p14:tracePt t="22090" x="7499350" y="2032000"/>
          <p14:tracePt t="22090" x="7378700" y="2019300"/>
          <p14:tracePt t="22108" x="7315200" y="2006600"/>
          <p14:tracePt t="22108" x="7251700" y="2000250"/>
          <p14:tracePt t="22124" x="7181850" y="1987550"/>
          <p14:tracePt t="22124" x="7105650" y="1981200"/>
          <p14:tracePt t="22140" x="7035800" y="1974850"/>
          <p14:tracePt t="22140" x="6959600" y="1962150"/>
          <p14:tracePt t="22157" x="6889750" y="1955800"/>
          <p14:tracePt t="22157" x="6813550" y="1943100"/>
          <p14:tracePt t="22157" x="6743700" y="1936750"/>
          <p14:tracePt t="22176" x="6667500" y="1930400"/>
          <p14:tracePt t="22189" x="6597650" y="1924050"/>
          <p14:tracePt t="22189" x="6470650" y="1911350"/>
          <p14:tracePt t="22208" x="6407150" y="1905000"/>
          <p14:tracePt t="22208" x="6350000" y="1905000"/>
          <p14:tracePt t="22224" x="6292850" y="1898650"/>
          <p14:tracePt t="22224" x="6242050" y="1898650"/>
          <p14:tracePt t="22241" x="6191250" y="1892300"/>
          <p14:tracePt t="22241" x="6140450" y="1892300"/>
          <p14:tracePt t="22257" x="6096000" y="1892300"/>
          <p14:tracePt t="22257" x="6057900" y="1892300"/>
          <p14:tracePt t="22257" x="6019800" y="1892300"/>
          <p14:tracePt t="22276" x="5988050" y="1892300"/>
          <p14:tracePt t="22276" x="5956300" y="1892300"/>
          <p14:tracePt t="22291" x="5930900" y="1892300"/>
          <p14:tracePt t="22291" x="5905500" y="1892300"/>
          <p14:tracePt t="22307" x="5880100" y="1898650"/>
          <p14:tracePt t="22307" x="5854700" y="1898650"/>
          <p14:tracePt t="22324" x="5835650" y="1898650"/>
          <p14:tracePt t="22324" x="5816600" y="1898650"/>
          <p14:tracePt t="22341" x="5797550" y="1898650"/>
          <p14:tracePt t="22341" x="5772150" y="1905000"/>
          <p14:tracePt t="22358" x="5759450" y="1905000"/>
          <p14:tracePt t="22358" x="5746750" y="1911350"/>
          <p14:tracePt t="22375" x="5734050" y="1911350"/>
          <p14:tracePt t="22375" x="5721350" y="1911350"/>
          <p14:tracePt t="22391" x="5715000" y="1917700"/>
          <p14:tracePt t="22391" x="5695950" y="1924050"/>
          <p14:tracePt t="22408" x="5683250" y="1924050"/>
          <p14:tracePt t="22408" x="5676900" y="1924050"/>
          <p14:tracePt t="22424" x="5670550" y="1930400"/>
          <p14:tracePt t="22424" x="5664200" y="1930400"/>
          <p14:tracePt t="22441" x="5651500" y="1936750"/>
          <p14:tracePt t="22441" x="5645150" y="1936750"/>
          <p14:tracePt t="22458" x="5638800" y="1943100"/>
          <p14:tracePt t="22458" x="5626100" y="1949450"/>
          <p14:tracePt t="22476" x="5619750" y="1949450"/>
          <p14:tracePt t="22476" x="5613400" y="1949450"/>
          <p14:tracePt t="22492" x="5613400" y="1955800"/>
          <p14:tracePt t="22492" x="5607050" y="1955800"/>
          <p14:tracePt t="22508" x="5600700" y="1962150"/>
          <p14:tracePt t="22508" x="5594350" y="1962150"/>
          <p14:tracePt t="22525" x="5588000" y="1968500"/>
          <p14:tracePt t="22525" x="5581650" y="1968500"/>
          <p14:tracePt t="22544" x="5575300" y="1974850"/>
          <p14:tracePt t="22557" x="5562600" y="1981200"/>
          <p14:tracePt t="22574" x="5549900" y="1987550"/>
          <p14:tracePt t="22590" x="5543550" y="1987550"/>
          <p14:tracePt t="22607" x="5537200" y="1993900"/>
          <p14:tracePt t="22624" x="5530850" y="1993900"/>
          <p14:tracePt t="22640" x="5530850" y="2000250"/>
          <p14:tracePt t="22657" x="5530850" y="2006600"/>
          <p14:tracePt t="22679" x="5537200" y="2012950"/>
          <p14:tracePt t="22703" x="5543550" y="2019300"/>
          <p14:tracePt t="22723" x="5543550" y="2025650"/>
          <p14:tracePt t="22747" x="5549900" y="2025650"/>
          <p14:tracePt t="22767" x="5556250" y="2032000"/>
          <p14:tracePt t="22799" x="5562600" y="2038350"/>
          <p14:tracePt t="22823" x="5568950" y="2038350"/>
          <p14:tracePt t="22843" x="5575300" y="2038350"/>
          <p14:tracePt t="22867" x="5581650" y="2038350"/>
          <p14:tracePt t="22887" x="5581650" y="2044700"/>
          <p14:tracePt t="22919" x="5588000" y="2044700"/>
          <p14:tracePt t="22943" x="5594350" y="2044700"/>
          <p14:tracePt t="22963" x="5600700" y="2038350"/>
          <p14:tracePt t="22987" x="5607050" y="2038350"/>
          <p14:tracePt t="23007" x="5613400" y="2038350"/>
          <p14:tracePt t="23063" x="5619750" y="2032000"/>
          <p14:tracePt t="23091" x="5619750" y="2025650"/>
          <p14:tracePt t="23123" x="5626100" y="2019300"/>
          <p14:tracePt t="23151" x="5632450" y="2019300"/>
          <p14:tracePt t="23179" x="5632450" y="2025650"/>
          <p14:tracePt t="23220" x="5638800" y="2032000"/>
          <p14:tracePt t="23247" x="5645150" y="2038350"/>
          <p14:tracePt t="23271" x="5651500" y="2038350"/>
          <p14:tracePt t="23295" x="5657850" y="2044700"/>
          <p14:tracePt t="23315" x="5657850" y="2051050"/>
          <p14:tracePt t="23339" x="5657850" y="2057400"/>
          <p14:tracePt t="23355" x="5657850" y="2063750"/>
          <p14:tracePt t="23367" x="5657850" y="2070100"/>
          <p14:tracePt t="23376" x="5651500" y="2082800"/>
          <p14:tracePt t="23393" x="5651500" y="2089150"/>
          <p14:tracePt t="23393" x="5645150" y="2101850"/>
          <p14:tracePt t="23411" x="5638800" y="2114550"/>
          <p14:tracePt t="23411" x="5632450" y="2146300"/>
          <p14:tracePt t="23428" x="5626100" y="2165350"/>
          <p14:tracePt t="23428" x="5619750" y="2197100"/>
          <p14:tracePt t="23444" x="5613400" y="2228850"/>
          <p14:tracePt t="23444" x="5607050" y="2266950"/>
          <p14:tracePt t="23461" x="5600700" y="2311400"/>
          <p14:tracePt t="23461" x="5594350" y="2362200"/>
          <p14:tracePt t="23461" x="5588000" y="2419350"/>
          <p14:tracePt t="23480" x="5575300" y="2482850"/>
          <p14:tracePt t="23493" x="5568950" y="2546350"/>
          <p14:tracePt t="23493" x="5543550" y="2692400"/>
          <p14:tracePt t="23512" x="5530850" y="2762250"/>
          <p14:tracePt t="23512" x="5511800" y="2838450"/>
          <p14:tracePt t="23528" x="5492750" y="2921000"/>
          <p14:tracePt t="23528" x="5473700" y="3003550"/>
          <p14:tracePt t="23528" x="5454650" y="3092450"/>
          <p14:tracePt t="23548" x="5435600" y="3187700"/>
          <p14:tracePt t="23560" x="5416550" y="3282950"/>
          <p14:tracePt t="23560" x="5397500" y="3384550"/>
          <p14:tracePt t="23560" x="5378450" y="3492500"/>
          <p14:tracePt t="23581" x="5359400" y="3600450"/>
          <p14:tracePt t="23581" x="5346700" y="3708400"/>
          <p14:tracePt t="23595" x="5327650" y="3822700"/>
          <p14:tracePt t="23595" x="5314950" y="3930650"/>
          <p14:tracePt t="23611" x="5295900" y="4032250"/>
          <p14:tracePt t="23611" x="5283200" y="4133850"/>
          <p14:tracePt t="23629" x="5264150" y="4235450"/>
          <p14:tracePt t="23629" x="5238750" y="4330700"/>
          <p14:tracePt t="23645" x="5219700" y="4425950"/>
          <p14:tracePt t="23645" x="5162550" y="4610100"/>
          <p14:tracePt t="23662" x="5137150" y="4705350"/>
          <p14:tracePt t="23662" x="5105400" y="4794250"/>
          <p14:tracePt t="23679" x="5073650" y="4883150"/>
          <p14:tracePt t="23679" x="5035550" y="4965700"/>
          <p14:tracePt t="23695" x="5003800" y="5048250"/>
          <p14:tracePt t="23695" x="4972050" y="5124450"/>
          <p14:tracePt t="23712" x="4940300" y="5200650"/>
          <p14:tracePt t="23712" x="4876800" y="5334000"/>
          <p14:tracePt t="23729" x="4851400" y="5391150"/>
          <p14:tracePt t="23729" x="4819650" y="5441950"/>
          <p14:tracePt t="23746" x="4787900" y="5492750"/>
          <p14:tracePt t="23746" x="4762500" y="5537200"/>
          <p14:tracePt t="23762" x="4730750" y="5581650"/>
          <p14:tracePt t="23762" x="4679950" y="5645150"/>
          <p14:tracePt t="23780" x="4660900" y="5670550"/>
          <p14:tracePt t="23780" x="4635500" y="5695950"/>
          <p14:tracePt t="23796" x="4616450" y="5715000"/>
          <p14:tracePt t="23796" x="4603750" y="5734050"/>
          <p14:tracePt t="23812" x="4584700" y="5746750"/>
          <p14:tracePt t="23812" x="4572000" y="5759450"/>
          <p14:tracePt t="23829" x="4559300" y="5772150"/>
          <p14:tracePt t="23829" x="4552950" y="5778500"/>
          <p14:tracePt t="23829" x="4546600" y="5784850"/>
          <p14:tracePt t="23848" x="4540250" y="5791200"/>
          <p14:tracePt t="23861" x="4533900" y="5797550"/>
          <p14:tracePt t="23861" x="4521200" y="5810250"/>
          <p14:tracePt t="23880" x="4514850" y="5816600"/>
          <p14:tracePt t="23880" x="4508500" y="5822950"/>
          <p14:tracePt t="23896" x="4495800" y="5835650"/>
          <p14:tracePt t="23896" x="4489450" y="5842000"/>
          <p14:tracePt t="23913" x="4470400" y="5854700"/>
          <p14:tracePt t="23913" x="4457700" y="5861050"/>
          <p14:tracePt t="23929" x="4432300" y="5873750"/>
          <p14:tracePt t="23929" x="4413250" y="5886450"/>
          <p14:tracePt t="23929" x="4387850" y="5899150"/>
          <p14:tracePt t="23949" x="4356100" y="5905500"/>
          <p14:tracePt t="23949" x="4318000" y="5918200"/>
          <p14:tracePt t="23963" x="4279900" y="5930900"/>
          <p14:tracePt t="23963" x="4235450" y="5943600"/>
          <p14:tracePt t="23980" x="4184650" y="5956300"/>
          <p14:tracePt t="23980" x="4133850" y="5975350"/>
          <p14:tracePt t="23996" x="4076700" y="5994400"/>
          <p14:tracePt t="23996" x="4013200" y="6007100"/>
          <p14:tracePt t="24013" x="3943350" y="6026150"/>
          <p14:tracePt t="24013" x="3797300" y="6057900"/>
          <p14:tracePt t="24030" x="3721100" y="6076950"/>
          <p14:tracePt t="24030" x="3651250" y="6089650"/>
          <p14:tracePt t="24048" x="3575050" y="6102350"/>
          <p14:tracePt t="24048" x="3505200" y="6115050"/>
          <p14:tracePt t="24063" x="3435350" y="6121400"/>
          <p14:tracePt t="24063" x="3295650" y="6127750"/>
          <p14:tracePt t="24080" x="3225800" y="6127750"/>
          <p14:tracePt t="24080" x="3155950" y="6127750"/>
          <p14:tracePt t="24097" x="3092450" y="6121400"/>
          <p14:tracePt t="24097" x="3022600" y="6115050"/>
          <p14:tracePt t="24113" x="2952750" y="6108700"/>
          <p14:tracePt t="24113" x="2882900" y="6102350"/>
          <p14:tracePt t="24130" x="2813050" y="6096000"/>
          <p14:tracePt t="24130" x="2749550" y="6089650"/>
          <p14:tracePt t="24148" x="2635250" y="6076950"/>
          <p14:tracePt t="24148" x="2578100" y="6070600"/>
          <p14:tracePt t="24164" x="2533650" y="6057900"/>
          <p14:tracePt t="24164" x="2489200" y="6051550"/>
          <p14:tracePt t="24180" x="2451100" y="6038850"/>
          <p14:tracePt t="24180" x="2419350" y="6032500"/>
          <p14:tracePt t="24197" x="2387600" y="6019800"/>
          <p14:tracePt t="24197" x="2362200" y="6013450"/>
          <p14:tracePt t="24197" x="2336800" y="6007100"/>
          <p14:tracePt t="24216" x="2311400" y="6000750"/>
          <p14:tracePt t="24229" x="2292350" y="5994400"/>
          <p14:tracePt t="24229" x="2254250" y="5988050"/>
          <p14:tracePt t="24249" x="2235200" y="5988050"/>
          <p14:tracePt t="24249" x="2222500" y="5981700"/>
          <p14:tracePt t="24264" x="2209800" y="5981700"/>
          <p14:tracePt t="24264" x="2197100" y="5988050"/>
          <p14:tracePt t="24280" x="2178050" y="5988050"/>
          <p14:tracePt t="24280" x="2165350" y="5988050"/>
          <p14:tracePt t="24297" x="2152650" y="5994400"/>
          <p14:tracePt t="24297" x="2139950" y="6000750"/>
          <p14:tracePt t="24297" x="2127250" y="6007100"/>
          <p14:tracePt t="24317" x="2114550" y="6013450"/>
          <p14:tracePt t="24317" x="2101850" y="6019800"/>
          <p14:tracePt t="24331" x="2082800" y="6032500"/>
          <p14:tracePt t="24331" x="2070100" y="6038850"/>
          <p14:tracePt t="24347" x="2051050" y="6045200"/>
          <p14:tracePt t="24347" x="2038350" y="6057900"/>
          <p14:tracePt t="24364" x="2019300" y="6064250"/>
          <p14:tracePt t="24364" x="1993900" y="6076950"/>
          <p14:tracePt t="24381" x="1981200" y="6083300"/>
          <p14:tracePt t="24381" x="1968500" y="6089650"/>
          <p14:tracePt t="24398" x="1955800" y="6096000"/>
          <p14:tracePt t="24398" x="1943100" y="6102350"/>
          <p14:tracePt t="24414" x="1930400" y="6102350"/>
          <p14:tracePt t="24414" x="1924050" y="6108700"/>
          <p14:tracePt t="24431" x="1911350" y="6108700"/>
          <p14:tracePt t="24431" x="1898650" y="6115050"/>
          <p14:tracePt t="24448" x="1892300" y="6115050"/>
          <p14:tracePt t="24463" x="1892300" y="6108700"/>
          <p14:tracePt t="24480" x="1898650" y="6108700"/>
          <p14:tracePt t="24496" x="1905000" y="6102350"/>
          <p14:tracePt t="24496" x="1911350" y="6102350"/>
          <p14:tracePt t="24515" x="1917700" y="6102350"/>
          <p14:tracePt t="24515" x="1924050" y="6102350"/>
          <p14:tracePt t="24532" x="1936750" y="6102350"/>
          <p14:tracePt t="24532" x="1943100" y="6102350"/>
          <p14:tracePt t="24549" x="1949450" y="6108700"/>
          <p14:tracePt t="24549" x="1962150" y="6108700"/>
          <p14:tracePt t="24565" x="1968500" y="6108700"/>
          <p14:tracePt t="24565" x="1974850" y="6108700"/>
          <p14:tracePt t="24581" x="1987550" y="6115050"/>
          <p14:tracePt t="24581" x="1993900" y="6115050"/>
          <p14:tracePt t="24581" x="2006600" y="6115050"/>
          <p14:tracePt t="24601" x="2012950" y="6115050"/>
          <p14:tracePt t="24601" x="2025650" y="6115050"/>
          <p14:tracePt t="24615" x="2038350" y="6115050"/>
          <p14:tracePt t="24615" x="2051050" y="6115050"/>
          <p14:tracePt t="24632" x="2063750" y="6115050"/>
          <p14:tracePt t="24632" x="2076450" y="6115050"/>
          <p14:tracePt t="24648" x="2089150" y="6115050"/>
          <p14:tracePt t="24648" x="2101850" y="6115050"/>
          <p14:tracePt t="24665" x="2114550" y="6108700"/>
          <p14:tracePt t="24665" x="2139950" y="6108700"/>
          <p14:tracePt t="24682" x="2152650" y="6108700"/>
          <p14:tracePt t="24682" x="2165350" y="6108700"/>
          <p14:tracePt t="24699" x="2178050" y="6115050"/>
          <p14:tracePt t="24699" x="2190750" y="6115050"/>
          <p14:tracePt t="24715" x="2203450" y="6115050"/>
          <p14:tracePt t="24715" x="2216150" y="6108700"/>
          <p14:tracePt t="24732" x="2228850" y="6108700"/>
          <p14:tracePt t="24749" x="2451100" y="6070600"/>
          <p14:tracePt t="24817" x="2482850" y="6070600"/>
          <p14:tracePt t="24823" x="2527300" y="6070600"/>
          <p14:tracePt t="24831" x="2616200" y="6076950"/>
          <p14:tracePt t="24848" x="2724150" y="6089650"/>
          <p14:tracePt t="24865" x="2844800" y="6096000"/>
          <p14:tracePt t="24865" x="2908300" y="6096000"/>
          <p14:tracePt t="24883" x="3035300" y="6102350"/>
          <p14:tracePt t="24900" x="3168650" y="6108700"/>
          <p14:tracePt t="24915" x="3302000" y="6115050"/>
          <p14:tracePt t="24932" x="3435350" y="6121400"/>
          <p14:tracePt t="24948" x="3568700" y="6121400"/>
          <p14:tracePt t="24965" x="3759200" y="6134100"/>
          <p14:tracePt t="24982" x="3879850" y="6134100"/>
          <p14:tracePt t="24998" x="3987800" y="6140450"/>
          <p14:tracePt t="25015" x="4089400" y="6146800"/>
          <p14:tracePt t="25032" x="4210050" y="6153150"/>
          <p14:tracePt t="25050" x="4273550" y="6153150"/>
          <p14:tracePt t="25066" x="4330700" y="6153150"/>
          <p14:tracePt t="25082" x="4394200" y="6153150"/>
          <p14:tracePt t="25099" x="4425950" y="6153150"/>
          <p14:tracePt t="25116" x="4457700" y="6146800"/>
          <p14:tracePt t="25132" x="4476750" y="6140450"/>
          <p14:tracePt t="25149" x="4495800" y="6140450"/>
          <p14:tracePt t="25149" x="4502150" y="6134100"/>
          <p14:tracePt t="25168" x="4508500" y="6134100"/>
          <p14:tracePt t="25183" x="4514850" y="6127750"/>
          <p14:tracePt t="25199" x="4514850" y="6121400"/>
          <p14:tracePt t="25216" x="4514850" y="6115050"/>
          <p14:tracePt t="25232" x="4508500" y="6108700"/>
          <p14:tracePt t="25249" x="4502150" y="6102350"/>
          <p14:tracePt t="25267" x="4502150" y="6096000"/>
          <p14:tracePt t="25282" x="4495800" y="6089650"/>
          <p14:tracePt t="25356" x="4502150" y="6083300"/>
          <p14:tracePt t="25387" x="4514850" y="6070600"/>
          <p14:tracePt t="25398" x="4521200" y="6070600"/>
          <p14:tracePt t="25415" x="4527550" y="6064250"/>
          <p14:tracePt t="25423" x="4533900" y="6064250"/>
          <p14:tracePt t="25433" x="4546600" y="6057900"/>
          <p14:tracePt t="25450" x="4572000" y="6057900"/>
          <p14:tracePt t="25467" x="4584700" y="6057900"/>
          <p14:tracePt t="25484" x="4603750" y="6057900"/>
          <p14:tracePt t="25500" x="4616450" y="6057900"/>
          <p14:tracePt t="25500" x="4629150" y="6064250"/>
          <p14:tracePt t="25519" x="4635500" y="6064250"/>
          <p14:tracePt t="25533" x="4641850" y="6064250"/>
          <p14:tracePt t="25533" x="4654550" y="6070600"/>
          <p14:tracePt t="25553" x="4660900" y="6064250"/>
          <p14:tracePt t="25553" x="4667250" y="6064250"/>
          <p14:tracePt t="25568" x="4679950" y="6057900"/>
          <p14:tracePt t="25583" x="4686300" y="6051550"/>
          <p14:tracePt t="25600" x="4692650" y="6045200"/>
          <p14:tracePt t="25600" x="4699000" y="6038850"/>
          <p14:tracePt t="25600" x="4705350" y="6032500"/>
          <p14:tracePt t="25620" x="4705350" y="6026150"/>
          <p14:tracePt t="25620" x="4711700" y="6019800"/>
          <p14:tracePt t="25636" x="4718050" y="6013450"/>
          <p14:tracePt t="25636" x="4730750" y="6007100"/>
          <p14:tracePt t="25652" x="4737100" y="6007100"/>
          <p14:tracePt t="25652" x="4743450" y="6000750"/>
          <p14:tracePt t="25668" x="4756150" y="6000750"/>
          <p14:tracePt t="25668" x="4768850" y="5994400"/>
          <p14:tracePt t="25668" x="4781550" y="5994400"/>
          <p14:tracePt t="25688" x="4794250" y="5988050"/>
          <p14:tracePt t="25688" x="4806950" y="5981700"/>
          <p14:tracePt t="25702" x="4819650" y="5981700"/>
          <p14:tracePt t="25702" x="4832350" y="5975350"/>
          <p14:tracePt t="25719" x="4851400" y="5969000"/>
          <p14:tracePt t="25719" x="4870450" y="5962650"/>
          <p14:tracePt t="25735" x="4889500" y="5962650"/>
          <p14:tracePt t="25735" x="4908550" y="5956300"/>
          <p14:tracePt t="25753" x="4933950" y="5956300"/>
          <p14:tracePt t="25753" x="4978400" y="5943600"/>
          <p14:tracePt t="25769" x="5003800" y="5937250"/>
          <p14:tracePt t="25769" x="5022850" y="5930900"/>
          <p14:tracePt t="25786" x="5048250" y="5924550"/>
          <p14:tracePt t="25786" x="5073650" y="5911850"/>
          <p14:tracePt t="25803" x="5092700" y="5905500"/>
          <p14:tracePt t="25803" x="5130800" y="5880100"/>
          <p14:tracePt t="25820" x="5149850" y="5867400"/>
          <p14:tracePt t="25820" x="5168900" y="5854700"/>
          <p14:tracePt t="25836" x="5187950" y="5842000"/>
          <p14:tracePt t="25836" x="5207000" y="5829300"/>
          <p14:tracePt t="25853" x="5226050" y="5816600"/>
          <p14:tracePt t="25853" x="5245100" y="5810250"/>
          <p14:tracePt t="25869" x="5264150" y="5803900"/>
          <p14:tracePt t="25869" x="5276850" y="5797550"/>
          <p14:tracePt t="25869" x="5295900" y="5791200"/>
          <p14:tracePt t="25888" x="5308600" y="5778500"/>
          <p14:tracePt t="25901" x="5327650" y="5772150"/>
          <p14:tracePt t="25901" x="5353050" y="5759450"/>
          <p14:tracePt t="25920" x="5359400" y="5746750"/>
          <p14:tracePt t="25920" x="5372100" y="5740400"/>
          <p14:tracePt t="25936" x="5378450" y="5727700"/>
          <p14:tracePt t="25936" x="5384800" y="5721350"/>
          <p14:tracePt t="25952" x="5391150" y="5708650"/>
          <p14:tracePt t="25952" x="5397500" y="5695950"/>
          <p14:tracePt t="25952" x="5397500" y="5683250"/>
          <p14:tracePt t="25972" x="5403850" y="5670550"/>
          <p14:tracePt t="25985" x="5403850" y="5657850"/>
          <p14:tracePt t="25985" x="5397500" y="5645150"/>
          <p14:tracePt t="26004" x="5391150" y="5626100"/>
          <p14:tracePt t="26004" x="5384800" y="5613400"/>
          <p14:tracePt t="26020" x="5378450" y="5600700"/>
          <p14:tracePt t="26020" x="5372100" y="5588000"/>
          <p14:tracePt t="26037" x="5365750" y="5581650"/>
          <p14:tracePt t="26037" x="5359400" y="5568950"/>
          <p14:tracePt t="26037" x="5346700" y="5562600"/>
          <p14:tracePt t="26056" x="5340350" y="5549900"/>
          <p14:tracePt t="26056" x="5334000" y="5543550"/>
          <p14:tracePt t="26070" x="5321300" y="5537200"/>
          <p14:tracePt t="26070" x="5314950" y="5530850"/>
          <p14:tracePt t="26086" x="5308600" y="5524500"/>
          <p14:tracePt t="26086" x="5302250" y="5518150"/>
          <p14:tracePt t="26103" x="5289550" y="5518150"/>
          <p14:tracePt t="26103" x="5283200" y="5511800"/>
          <p14:tracePt t="26120" x="5276850" y="5511800"/>
          <p14:tracePt t="26135" x="5270500" y="5511800"/>
          <p14:tracePt t="26152" x="5276850" y="5505450"/>
          <p14:tracePt t="26179" x="5283200" y="5499100"/>
          <p14:tracePt t="26195" x="5289550" y="5492750"/>
          <p14:tracePt t="26211" x="5295900" y="5486400"/>
          <p14:tracePt t="26227" x="5295900" y="5480050"/>
          <p14:tracePt t="26240" x="5295900" y="5473700"/>
          <p14:tracePt t="26256" x="5289550" y="5467350"/>
          <p14:tracePt t="26279" x="5283200" y="5467350"/>
          <p14:tracePt t="26299" x="5276850" y="5467350"/>
          <p14:tracePt t="26315" x="5270500" y="5467350"/>
          <p14:tracePt t="26331" x="5264150" y="5467350"/>
          <p14:tracePt t="26347" x="5257800" y="5473700"/>
          <p14:tracePt t="26359" x="5251450" y="5480050"/>
          <p14:tracePt t="26375" x="5245100" y="5486400"/>
          <p14:tracePt t="26391" x="5238750" y="5486400"/>
          <p14:tracePt t="26407" x="5232400" y="5492750"/>
          <p14:tracePt t="26419" x="5226050" y="5499100"/>
          <p14:tracePt t="26436" x="5219700" y="5505450"/>
          <p14:tracePt t="26453" x="5213350" y="5511800"/>
          <p14:tracePt t="26469" x="5207000" y="5511800"/>
          <p14:tracePt t="26487" x="5200650" y="5511800"/>
          <p14:tracePt t="26503" x="5194300" y="5518150"/>
          <p14:tracePt t="26520" x="5187950" y="5518150"/>
          <p14:tracePt t="26540" x="5181600" y="5524500"/>
          <p14:tracePt t="26563" x="5175250" y="5530850"/>
          <p14:tracePt t="26691" x="5168900" y="5537200"/>
          <p14:tracePt t="26727" x="5168900" y="5543550"/>
          <p14:tracePt t="26759" x="5162550" y="5549900"/>
          <p14:tracePt t="26835" x="5156200" y="5549900"/>
          <p14:tracePt t="26863" x="5149850" y="5549900"/>
          <p14:tracePt t="26887" x="5149850" y="5556250"/>
          <p14:tracePt t="26915" x="5143500" y="5562600"/>
          <p14:tracePt t="26955" x="5137150" y="5556250"/>
          <p14:tracePt t="26999" x="5137150" y="5562600"/>
          <p14:tracePt t="27343" x="5137150" y="5568950"/>
          <p14:tracePt t="27387" x="5130800" y="5575300"/>
          <p14:tracePt t="27439" x="5137150" y="5575300"/>
          <p14:tracePt t="27479" x="5143500" y="5575300"/>
          <p14:tracePt t="27499" x="5149850" y="5575300"/>
          <p14:tracePt t="27559" x="5156200" y="5575300"/>
          <p14:tracePt t="27593" x="5156200" y="5568950"/>
          <p14:tracePt t="27635" x="5156200" y="5562600"/>
          <p14:tracePt t="27659" x="5156200" y="5556250"/>
          <p14:tracePt t="27687" x="5149850" y="5549900"/>
          <p14:tracePt t="27719" x="5143500" y="5543550"/>
          <p14:tracePt t="27739" x="5137150" y="5537200"/>
          <p14:tracePt t="27779" x="5143500" y="5543550"/>
          <p14:tracePt t="27839" x="5143500" y="5549900"/>
          <p14:tracePt t="27867" x="5149850" y="5549900"/>
          <p14:tracePt t="27907" x="5156200" y="5556250"/>
          <p14:tracePt t="27927" x="5156200" y="5562600"/>
          <p14:tracePt t="27943" x="5156200" y="5568950"/>
          <p14:tracePt t="27967" x="5156200" y="5575300"/>
          <p14:tracePt t="27987" x="5156200" y="5568950"/>
          <p14:tracePt t="28095" x="5156200" y="5562600"/>
          <p14:tracePt t="28115" x="5156200" y="5556250"/>
          <p14:tracePt t="28139" x="5162550" y="5549900"/>
          <p14:tracePt t="28191" x="5168900" y="5549900"/>
          <p14:tracePt t="28215" x="5168900" y="5543550"/>
          <p14:tracePt t="28235" x="5175250" y="5543550"/>
          <p14:tracePt t="28259" x="5175250" y="5537200"/>
          <p14:tracePt t="28287" x="5175250" y="5530850"/>
          <p14:tracePt t="28371" x="5175250" y="5524500"/>
          <p14:tracePt t="28415" x="5175250" y="5518150"/>
          <p14:tracePt t="28467" x="5181600" y="5518150"/>
          <p14:tracePt t="28507" x="5187950" y="5524500"/>
          <p14:tracePt t="28535" x="5194300" y="5524500"/>
          <p14:tracePt t="28575" x="5200650" y="5524500"/>
          <p14:tracePt t="28635" x="5200650" y="5530850"/>
          <p14:tracePt t="28739" x="5200650" y="5537200"/>
          <p14:tracePt t="28775" x="5200650" y="5530850"/>
          <p14:tracePt t="28911" x="5200650" y="5524500"/>
          <p14:tracePt t="28947" x="5194300" y="5524500"/>
          <p14:tracePt t="29031" x="5194300" y="5518150"/>
          <p14:tracePt t="29127" x="5194300" y="5524500"/>
          <p14:tracePt t="29227" x="5194300" y="5530850"/>
          <p14:tracePt t="29239" x="5200650" y="5537200"/>
          <p14:tracePt t="29255" x="5200650" y="5543550"/>
          <p14:tracePt t="29263" x="5200650" y="5549900"/>
          <p14:tracePt t="29279" x="5207000" y="5556250"/>
          <p14:tracePt t="29279" x="5207000" y="5562600"/>
          <p14:tracePt t="29297" x="5207000" y="5568950"/>
          <p14:tracePt t="29297" x="5207000" y="5575300"/>
          <p14:tracePt t="29313" x="5207000" y="5581650"/>
          <p14:tracePt t="29329" x="5213350" y="5588000"/>
          <p14:tracePt t="29346" x="5207000" y="5581650"/>
          <p14:tracePt t="29415" x="5200650" y="5581650"/>
          <p14:tracePt t="29427" x="5194300" y="5568950"/>
          <p14:tracePt t="29443" x="5187950" y="5562600"/>
          <p14:tracePt t="29459" x="5187950" y="5556250"/>
          <p14:tracePt t="29476" x="5181600" y="5549900"/>
          <p14:tracePt t="29479" x="5181600" y="5543550"/>
          <p14:tracePt t="29496" x="5181600" y="5537200"/>
          <p14:tracePt t="29514" x="5181600" y="5530850"/>
          <p14:tracePt t="29530" x="5187950" y="5530850"/>
          <p14:tracePt t="29548" x="5194300" y="5524500"/>
          <p14:tracePt t="29548" x="5200650" y="5524500"/>
          <p14:tracePt t="29565" x="5207000" y="5524500"/>
          <p14:tracePt t="29565" x="5213350" y="5524500"/>
          <p14:tracePt t="29581" x="5219700" y="5518150"/>
          <p14:tracePt t="29581" x="5226050" y="5518150"/>
          <p14:tracePt t="29581" x="5232400" y="5511800"/>
          <p14:tracePt t="29600" x="5238750" y="5511800"/>
          <p14:tracePt t="29613" x="5245100" y="5511800"/>
          <p14:tracePt t="29613" x="5257800" y="5505450"/>
          <p14:tracePt t="29632" x="5264150" y="5505450"/>
          <p14:tracePt t="29647" x="5270500" y="5505450"/>
          <p14:tracePt t="29663" x="5276850" y="5505450"/>
          <p14:tracePt t="29699" x="5270500" y="5505450"/>
          <p14:tracePt t="29735" x="5264150" y="5505450"/>
          <p14:tracePt t="29759" x="5257800" y="5511800"/>
          <p14:tracePt t="29775" x="5251450" y="5518150"/>
          <p14:tracePt t="29803" x="5245100" y="5518150"/>
          <p14:tracePt t="29819" x="5232400" y="5518150"/>
          <p14:tracePt t="29835" x="5226050" y="5518150"/>
          <p14:tracePt t="29840" x="5226050" y="5524500"/>
          <p14:tracePt t="29847" x="5219700" y="5524500"/>
          <p14:tracePt t="29847" x="5213350" y="5524500"/>
          <p14:tracePt t="29865" x="5200650" y="5530850"/>
          <p14:tracePt t="29887" x="5194300" y="5537200"/>
          <p14:tracePt t="29899" x="5194300" y="5543550"/>
          <p14:tracePt t="29899" x="5194300" y="5549900"/>
          <p14:tracePt t="29916" x="5187950" y="5556250"/>
          <p14:tracePt t="29916" x="5187950" y="5562600"/>
          <p14:tracePt t="29932" x="5187950" y="5575300"/>
          <p14:tracePt t="29932" x="5187950" y="5581650"/>
          <p14:tracePt t="29949" x="5187950" y="5594350"/>
          <p14:tracePt t="29949" x="5187950" y="5600700"/>
          <p14:tracePt t="29965" x="5187950" y="5607050"/>
          <p14:tracePt t="29965" x="5187950" y="5619750"/>
          <p14:tracePt t="29965" x="5187950" y="5626100"/>
          <p14:tracePt t="29984" x="5187950" y="5632450"/>
          <p14:tracePt t="30000" x="5187950" y="5638800"/>
          <p14:tracePt t="30015" x="5187950" y="5645150"/>
          <p14:tracePt t="30036" x="5181600" y="5638800"/>
          <p14:tracePt t="30087" x="5181600" y="5632450"/>
          <p14:tracePt t="30103" x="5175250" y="5626100"/>
          <p14:tracePt t="30119" x="5175250" y="5613400"/>
          <p14:tracePt t="30135" x="5168900" y="5613400"/>
          <p14:tracePt t="30140" x="5168900" y="5607050"/>
          <p14:tracePt t="30148" x="5168900" y="5600700"/>
          <p14:tracePt t="30148" x="5168900" y="5594350"/>
          <p14:tracePt t="30167" x="5168900" y="5581650"/>
          <p14:tracePt t="30167" x="5168900" y="5575300"/>
          <p14:tracePt t="30183" x="5175250" y="5562600"/>
          <p14:tracePt t="30183" x="5181600" y="5543550"/>
          <p14:tracePt t="30200" x="5187950" y="5537200"/>
          <p14:tracePt t="30200" x="5194300" y="5530850"/>
          <p14:tracePt t="30217" x="5200650" y="5524500"/>
          <p14:tracePt t="30217" x="5207000" y="5518150"/>
          <p14:tracePt t="30233" x="5219700" y="5511800"/>
          <p14:tracePt t="30233" x="5226050" y="5511800"/>
          <p14:tracePt t="30250" x="5238750" y="5511800"/>
          <p14:tracePt t="30250" x="5257800" y="5511800"/>
          <p14:tracePt t="30269" x="5270500" y="5518150"/>
          <p14:tracePt t="30269" x="5276850" y="5518150"/>
          <p14:tracePt t="30283" x="5276850" y="5524500"/>
          <p14:tracePt t="30283" x="5283200" y="5530850"/>
          <p14:tracePt t="30300" x="5283200" y="5537200"/>
          <p14:tracePt t="30300" x="5283200" y="5549900"/>
          <p14:tracePt t="30317" x="5283200" y="5556250"/>
          <p14:tracePt t="30317" x="5276850" y="5562600"/>
          <p14:tracePt t="30317" x="5270500" y="5575300"/>
          <p14:tracePt t="30336" x="5264150" y="5581650"/>
          <p14:tracePt t="30349" x="5257800" y="5594350"/>
          <p14:tracePt t="30349" x="5238750" y="5613400"/>
          <p14:tracePt t="30367" x="5232400" y="5619750"/>
          <p14:tracePt t="30367" x="5219700" y="5626100"/>
          <p14:tracePt t="30384" x="5213350" y="5632450"/>
          <p14:tracePt t="30384" x="5200650" y="5638800"/>
          <p14:tracePt t="30401" x="5194300" y="5638800"/>
          <p14:tracePt t="30401" x="5187950" y="5645150"/>
          <p14:tracePt t="30417" x="5181600" y="5645150"/>
          <p14:tracePt t="30432" x="5175250" y="5645150"/>
          <p14:tracePt t="30449" x="5181600" y="5645150"/>
          <p14:tracePt t="30466" x="5187950" y="5638800"/>
          <p14:tracePt t="30466" x="5194300" y="5638800"/>
          <p14:tracePt t="30484" x="5200650" y="5632450"/>
          <p14:tracePt t="30484" x="5226050" y="5626100"/>
          <p14:tracePt t="30500" x="5238750" y="5619750"/>
          <p14:tracePt t="30500" x="5251450" y="5619750"/>
          <p14:tracePt t="30518" x="5264150" y="5613400"/>
          <p14:tracePt t="30518" x="5276850" y="5613400"/>
          <p14:tracePt t="30534" x="5289550" y="5607050"/>
          <p14:tracePt t="30534" x="5302250" y="5607050"/>
          <p14:tracePt t="30552" x="5308600" y="5607050"/>
          <p14:tracePt t="30552" x="5327650" y="5607050"/>
          <p14:tracePt t="30569" x="5327650" y="5600700"/>
          <p14:tracePt t="30583" x="5334000" y="5600700"/>
          <p14:tracePt t="30600" x="5327650" y="5607050"/>
          <p14:tracePt t="30620" x="5321300" y="5607050"/>
          <p14:tracePt t="30633" x="5314950" y="5607050"/>
          <p14:tracePt t="30633" x="5302250" y="5613400"/>
          <p14:tracePt t="30652" x="5295900" y="5619750"/>
          <p14:tracePt t="30652" x="5289550" y="5626100"/>
          <p14:tracePt t="30668" x="5276850" y="5632450"/>
          <p14:tracePt t="30668" x="5270500" y="5632450"/>
          <p14:tracePt t="30685" x="5264150" y="5638800"/>
          <p14:tracePt t="30685" x="5251450" y="5645150"/>
          <p14:tracePt t="30701" x="5245100" y="5657850"/>
          <p14:tracePt t="30701" x="5245100" y="5664200"/>
          <p14:tracePt t="30701" x="5238750" y="5670550"/>
          <p14:tracePt t="30720" x="5232400" y="5676900"/>
          <p14:tracePt t="30733" x="5232400" y="5689600"/>
          <p14:tracePt t="30733" x="5232400" y="5708650"/>
          <p14:tracePt t="30752" x="5232400" y="5721350"/>
          <p14:tracePt t="30752" x="5232400" y="5727700"/>
          <p14:tracePt t="30768" x="5232400" y="5740400"/>
          <p14:tracePt t="30768" x="5232400" y="5753100"/>
          <p14:tracePt t="30785" x="5232400" y="5759450"/>
          <p14:tracePt t="30785" x="5238750" y="5772150"/>
          <p14:tracePt t="30802" x="5245100" y="5778500"/>
          <p14:tracePt t="30817" x="5251450" y="5772150"/>
          <p14:tracePt t="30839" x="5251450" y="5765800"/>
          <p14:tracePt t="30856" x="5257800" y="5759450"/>
          <p14:tracePt t="30856" x="5257800" y="5753100"/>
          <p14:tracePt t="30868" x="5264150" y="5746750"/>
          <p14:tracePt t="30868" x="5264150" y="5734050"/>
          <p14:tracePt t="30885" x="5270500" y="5727700"/>
          <p14:tracePt t="30885" x="5270500" y="5721350"/>
          <p14:tracePt t="30903" x="5270500" y="5708650"/>
          <p14:tracePt t="30903" x="5276850" y="5702300"/>
          <p14:tracePt t="30920" x="5276850" y="5683250"/>
          <p14:tracePt t="30920" x="5276850" y="5676900"/>
          <p14:tracePt t="30936" x="5276850" y="5670550"/>
          <p14:tracePt t="30936" x="5283200" y="5664200"/>
          <p14:tracePt t="30953" x="5283200" y="5657850"/>
          <p14:tracePt t="30967" x="5289550" y="5657850"/>
          <p14:tracePt t="30984" x="5295900" y="5664200"/>
          <p14:tracePt t="31001" x="5302250" y="5670550"/>
          <p14:tracePt t="31018" x="5308600" y="5676900"/>
          <p14:tracePt t="31035" x="5314950" y="5683250"/>
          <p14:tracePt t="31035" x="5321300" y="5689600"/>
          <p14:tracePt t="31056" x="5327650" y="5689600"/>
          <p14:tracePt t="31080" x="5334000" y="5689600"/>
          <p14:tracePt t="31099" x="5334000" y="5683250"/>
          <p14:tracePt t="31123" x="5334000" y="5676900"/>
          <p14:tracePt t="31139" x="5334000" y="5670550"/>
          <p14:tracePt t="31155" x="5340350" y="5657850"/>
          <p14:tracePt t="31167" x="5340350" y="5651500"/>
          <p14:tracePt t="31183" x="5340350" y="5645150"/>
          <p14:tracePt t="31199" x="5346700" y="5645150"/>
          <p14:tracePt t="31215" x="5353050" y="5645150"/>
          <p14:tracePt t="31227" x="5359400" y="5657850"/>
          <p14:tracePt t="31244" x="5365750" y="5664200"/>
          <p14:tracePt t="31252" x="5372100" y="5670550"/>
          <p14:tracePt t="31252" x="5378450" y="5676900"/>
          <p14:tracePt t="31269" x="5384800" y="5689600"/>
          <p14:tracePt t="31269" x="5397500" y="5708650"/>
          <p14:tracePt t="31288" x="5403850" y="5715000"/>
          <p14:tracePt t="31288" x="5410200" y="5721350"/>
          <p14:tracePt t="31304" x="5416550" y="5727700"/>
          <p14:tracePt t="31304" x="5416550" y="5740400"/>
          <p14:tracePt t="31320" x="5422900" y="5740400"/>
          <p14:tracePt t="31335" x="5422900" y="5746750"/>
          <p14:tracePt t="31352" x="5422900" y="5753100"/>
          <p14:tracePt t="31395" x="5416550" y="5746750"/>
          <p14:tracePt t="31439" x="5416550" y="5740400"/>
          <p14:tracePt t="31467" x="5410200" y="5734050"/>
          <p14:tracePt t="31499" x="5416550" y="5740400"/>
          <p14:tracePt t="31663" x="5416550" y="5746750"/>
          <p14:tracePt t="31687" x="5416550" y="5753100"/>
          <p14:tracePt t="31715" x="5416550" y="5759450"/>
          <p14:tracePt t="31739" x="5416550" y="5765800"/>
          <p14:tracePt t="31783" x="5416550" y="5772150"/>
          <p14:tracePt t="31799" x="5416550" y="5778500"/>
          <p14:tracePt t="31815" x="5410200" y="5784850"/>
          <p14:tracePt t="31827" x="5410200" y="5791200"/>
          <p14:tracePt t="31843" x="5410200" y="5797550"/>
          <p14:tracePt t="31859" x="5410200" y="5803900"/>
          <p14:tracePt t="31875" x="5410200" y="5810250"/>
          <p14:tracePt t="31887" x="5410200" y="5816600"/>
          <p14:tracePt t="31904" x="5410200" y="5822950"/>
          <p14:tracePt t="31939" x="5403850" y="5829300"/>
          <p14:tracePt t="32007" x="5397500" y="5822950"/>
          <p14:tracePt t="32091" x="5391150" y="5822950"/>
          <p14:tracePt t="32239" x="5391150" y="5829300"/>
          <p14:tracePt t="32347" x="5384800" y="5829300"/>
          <p14:tracePt t="32451" x="5391150" y="5822950"/>
          <p14:tracePt t="32675" x="5391150" y="5816600"/>
          <p14:tracePt t="32735" x="5391150" y="5810250"/>
          <p14:tracePt t="32775" x="5397500" y="5803900"/>
          <p14:tracePt t="32811" x="5397500" y="5797550"/>
          <p14:tracePt t="32907" x="5397500" y="5791200"/>
          <p14:tracePt t="32931" x="5403850" y="5784850"/>
          <p14:tracePt t="32959" x="5403850" y="5778500"/>
          <p14:tracePt t="32990" x="5403850" y="5772150"/>
          <p14:tracePt t="33051" x="5403850" y="5765800"/>
          <p14:tracePt t="33075" x="5397500" y="5765800"/>
          <p14:tracePt t="33195" x="5397500" y="5772150"/>
          <p14:tracePt t="33231" x="5391150" y="5772150"/>
          <p14:tracePt t="33255" x="5384800" y="5778500"/>
          <p14:tracePt t="33275" x="5384800" y="5784850"/>
          <p14:tracePt t="33307" x="5378450" y="5791200"/>
          <p14:tracePt t="33327" x="5378450" y="5797550"/>
          <p14:tracePt t="33359" x="5372100" y="5797550"/>
          <p14:tracePt t="33403" x="5365750" y="5803900"/>
          <p14:tracePt t="33591" x="5372100" y="5797550"/>
          <p14:tracePt t="33675" x="5372100" y="5791200"/>
          <p14:tracePt t="33695" x="5372100" y="5784850"/>
          <p14:tracePt t="33727" x="5378450" y="5784850"/>
          <p14:tracePt t="33855" x="5378450" y="5791200"/>
          <p14:tracePt t="33891" x="5378450" y="5797550"/>
          <p14:tracePt t="33926" x="5372100" y="5803900"/>
          <p14:tracePt t="33979" x="5372100" y="5810250"/>
          <p14:tracePt t="34003" x="5372100" y="5816600"/>
          <p14:tracePt t="34026" x="5365750" y="5822950"/>
          <p14:tracePt t="34040" x="5365750" y="5829300"/>
          <p14:tracePt t="34095" x="5359400" y="5835650"/>
          <p14:tracePt t="34124" x="5353050" y="5835650"/>
          <p14:tracePt t="34155" x="5346700" y="5835650"/>
          <p14:tracePt t="34175" x="5340350" y="5842000"/>
          <p14:tracePt t="34199" x="5334000" y="5842000"/>
          <p14:tracePt t="34215" x="5327650" y="5835650"/>
          <p14:tracePt t="34243" x="5321300" y="5829300"/>
          <p14:tracePt t="34267" x="5321300" y="5835650"/>
          <p14:tracePt t="34319" x="5327650" y="5842000"/>
          <p14:tracePt t="34335" x="5334000" y="5854700"/>
          <p14:tracePt t="34347" x="5334000" y="5861050"/>
          <p14:tracePt t="34355" x="5340350" y="5861050"/>
          <p14:tracePt t="34364" x="5340350" y="5873750"/>
          <p14:tracePt t="34379" x="5346700" y="5880100"/>
          <p14:tracePt t="34395" x="5353050" y="5886450"/>
          <p14:tracePt t="34412" x="5359400" y="5892800"/>
          <p14:tracePt t="34429" x="5359400" y="5899150"/>
          <p14:tracePt t="34429" x="5365750" y="5905500"/>
          <p14:tracePt t="34447" x="5372100" y="5911850"/>
          <p14:tracePt t="34462" x="5372100" y="5924550"/>
          <p14:tracePt t="34479" x="5378450" y="5930900"/>
          <p14:tracePt t="34495" x="5372100" y="5937250"/>
          <p14:tracePt t="34515" x="5372100" y="5930900"/>
          <p14:tracePt t="34603" x="5372100" y="5924550"/>
          <p14:tracePt t="34619" x="5365750" y="5918200"/>
          <p14:tracePt t="34635" x="5365750" y="5911850"/>
          <p14:tracePt t="34647" x="5359400" y="5905500"/>
          <p14:tracePt t="34663" x="5353050" y="5899150"/>
          <p14:tracePt t="34679" x="5353050" y="5892800"/>
          <p14:tracePt t="34799" x="5353050" y="5899150"/>
          <p14:tracePt t="34919" x="5359400" y="5905500"/>
          <p14:tracePt t="34935" x="5359400" y="5911850"/>
          <p14:tracePt t="34947" x="5353050" y="5924550"/>
          <p14:tracePt t="34963" x="5346700" y="5930900"/>
          <p14:tracePt t="34999" x="5340350" y="5930900"/>
          <p14:tracePt t="35015" x="5334000" y="5937250"/>
          <p14:tracePt t="35031" x="5334000" y="5930900"/>
          <p14:tracePt t="35039" x="5327650" y="5930900"/>
          <p14:tracePt t="35049" x="5321300" y="5930900"/>
          <p14:tracePt t="35049" x="5314950" y="5930900"/>
          <p14:tracePt t="35049" x="5302250" y="5930900"/>
          <p14:tracePt t="35069" x="5295900" y="5930900"/>
          <p14:tracePt t="35081" x="5283200" y="5930900"/>
          <p14:tracePt t="35081" x="5257800" y="5924550"/>
          <p14:tracePt t="35099" x="5245100" y="5918200"/>
          <p14:tracePt t="35099" x="5226050" y="5911850"/>
          <p14:tracePt t="35116" x="5213350" y="5899150"/>
          <p14:tracePt t="35116" x="5194300" y="5892800"/>
          <p14:tracePt t="35132" x="5175250" y="5880100"/>
          <p14:tracePt t="35132" x="5156200" y="5873750"/>
          <p14:tracePt t="35149" x="5137150" y="5861050"/>
          <p14:tracePt t="35149" x="5111750" y="5848350"/>
          <p14:tracePt t="35149" x="5092700" y="5835650"/>
          <p14:tracePt t="35168" x="5067300" y="5822950"/>
          <p14:tracePt t="35168" x="5041900" y="5810250"/>
          <p14:tracePt t="35183" x="5016500" y="5797550"/>
          <p14:tracePt t="35183" x="4991100" y="5784850"/>
          <p14:tracePt t="35200" x="4965700" y="5765800"/>
          <p14:tracePt t="35200" x="4940300" y="5753100"/>
          <p14:tracePt t="35216" x="4914900" y="5734050"/>
          <p14:tracePt t="35216" x="4889500" y="5721350"/>
          <p14:tracePt t="35233" x="4864100" y="5708650"/>
          <p14:tracePt t="35233" x="4819650" y="5683250"/>
          <p14:tracePt t="35251" x="4794250" y="5676900"/>
          <p14:tracePt t="35251" x="4775200" y="5670550"/>
          <p14:tracePt t="35266" x="4756150" y="5670550"/>
          <p14:tracePt t="35266" x="4743450" y="5664200"/>
          <p14:tracePt t="35283" x="4724400" y="5664200"/>
          <p14:tracePt t="35283" x="4705350" y="5651500"/>
          <p14:tracePt t="35300" x="4692650" y="5651500"/>
          <p14:tracePt t="35300" x="4686300" y="5645150"/>
          <p14:tracePt t="35316" x="4686300" y="5638800"/>
          <p14:tracePt t="35316" x="4679950" y="5632450"/>
          <p14:tracePt t="35333" x="4673600" y="5626100"/>
          <p14:tracePt t="35333" x="4673600" y="5619750"/>
          <p14:tracePt t="35350" x="4673600" y="5613400"/>
          <p14:tracePt t="35365" x="4686300" y="5613400"/>
          <p14:tracePt t="35365" x="4692650" y="5613400"/>
          <p14:tracePt t="35383" x="4699000" y="5613400"/>
          <p14:tracePt t="35383" x="4705350" y="5613400"/>
          <p14:tracePt t="35400" x="4711700" y="5613400"/>
          <p14:tracePt t="35400" x="4724400" y="5613400"/>
          <p14:tracePt t="35417" x="4730750" y="5613400"/>
          <p14:tracePt t="35417" x="4743450" y="5613400"/>
          <p14:tracePt t="35417" x="4756150" y="5613400"/>
          <p14:tracePt t="35435" x="4762500" y="5613400"/>
          <p14:tracePt t="35449" x="4775200" y="5613400"/>
          <p14:tracePt t="35449" x="4787900" y="5613400"/>
          <p14:tracePt t="35467" x="4800600" y="5613400"/>
          <p14:tracePt t="35467" x="4806950" y="5613400"/>
          <p14:tracePt t="35483" x="4819650" y="5613400"/>
          <p14:tracePt t="35503" x="4826000" y="5607050"/>
          <p14:tracePt t="35519" x="4826000" y="5600700"/>
          <p14:tracePt t="35536" x="4832350" y="5594350"/>
          <p14:tracePt t="35549" x="4832350" y="5588000"/>
          <p14:tracePt t="35549" x="4832350" y="5581650"/>
          <p14:tracePt t="35567" x="4838700" y="5575300"/>
          <p14:tracePt t="35567" x="4838700" y="5568950"/>
          <p14:tracePt t="35584" x="4838700" y="5562600"/>
          <p14:tracePt t="35584" x="4851400" y="5549900"/>
          <p14:tracePt t="35601" x="4857750" y="5543550"/>
          <p14:tracePt t="35601" x="4864100" y="5537200"/>
          <p14:tracePt t="35617" x="4870450" y="5530850"/>
          <p14:tracePt t="35617" x="4876800" y="5524500"/>
          <p14:tracePt t="35634" x="4889500" y="5518150"/>
          <p14:tracePt t="35634" x="4895850" y="5511800"/>
          <p14:tracePt t="35651" x="4908550" y="5511800"/>
          <p14:tracePt t="35651" x="4927600" y="5499100"/>
          <p14:tracePt t="35668" x="4933950" y="5492750"/>
          <p14:tracePt t="35668" x="4940300" y="5486400"/>
          <p14:tracePt t="35684" x="4946650" y="5486400"/>
          <p14:tracePt t="35684" x="4959350" y="5480050"/>
          <p14:tracePt t="35701" x="4959350" y="5473700"/>
          <p14:tracePt t="35701" x="4965700" y="5473700"/>
          <p14:tracePt t="35719" x="4978400" y="5467350"/>
          <p14:tracePt t="35733" x="4984750" y="5461000"/>
          <p14:tracePt t="35759" x="4991100" y="5461000"/>
          <p14:tracePt t="35775" x="4997450" y="5461000"/>
          <p14:tracePt t="35787" x="5003800" y="5454650"/>
          <p14:tracePt t="35804" x="5010150" y="5454650"/>
          <p14:tracePt t="35820" x="5016500" y="5448300"/>
          <p14:tracePt t="35836" x="5022850" y="5441950"/>
          <p14:tracePt t="35850" x="5029200" y="5441950"/>
          <p14:tracePt t="35850" x="5035550" y="5441950"/>
          <p14:tracePt t="35868" x="5041900" y="5435600"/>
          <p14:tracePt t="35868" x="5048250" y="5435600"/>
          <p14:tracePt t="35885" x="5054600" y="5435600"/>
          <p14:tracePt t="35885" x="5073650" y="5429250"/>
          <p14:tracePt t="35902" x="5080000" y="5422900"/>
          <p14:tracePt t="35902" x="5086350" y="5416550"/>
          <p14:tracePt t="35918" x="5099050" y="5416550"/>
          <p14:tracePt t="35918" x="5111750" y="5410200"/>
          <p14:tracePt t="35935" x="5124450" y="5403850"/>
          <p14:tracePt t="35935" x="5137150" y="5397500"/>
          <p14:tracePt t="35952" x="5149850" y="5397500"/>
          <p14:tracePt t="35952" x="5181600" y="5384800"/>
          <p14:tracePt t="35969" x="5194300" y="5378450"/>
          <p14:tracePt t="35969" x="5213350" y="5372100"/>
          <p14:tracePt t="35985" x="5226050" y="5372100"/>
          <p14:tracePt t="35985" x="5245100" y="5365750"/>
          <p14:tracePt t="36003" x="5264150" y="5359400"/>
          <p14:tracePt t="36003" x="5295900" y="5353050"/>
          <p14:tracePt t="36021" x="5314950" y="5353050"/>
          <p14:tracePt t="36021" x="5327650" y="5353050"/>
          <p14:tracePt t="36036" x="5346700" y="5353050"/>
          <p14:tracePt t="36036" x="5359400" y="5353050"/>
          <p14:tracePt t="36053" x="5372100" y="5353050"/>
          <p14:tracePt t="36053" x="5384800" y="5359400"/>
          <p14:tracePt t="36069" x="5397500" y="5365750"/>
          <p14:tracePt t="36069" x="5410200" y="5372100"/>
          <p14:tracePt t="36069" x="5416550" y="5378450"/>
          <p14:tracePt t="36088" x="5429250" y="5384800"/>
          <p14:tracePt t="36101" x="5435600" y="5384800"/>
          <p14:tracePt t="36101" x="5448300" y="5397500"/>
          <p14:tracePt t="36120" x="5448300" y="5403850"/>
          <p14:tracePt t="36135" x="5454650" y="5410200"/>
          <p14:tracePt t="36151" x="5454650" y="5416550"/>
          <p14:tracePt t="36168" x="5448300" y="5416550"/>
          <p14:tracePt t="36195" x="5454650" y="5410200"/>
          <p14:tracePt t="36207" x="5454650" y="5403850"/>
          <p14:tracePt t="36223" x="5454650" y="5397500"/>
          <p14:tracePt t="36234" x="5461000" y="5391150"/>
          <p14:tracePt t="36234" x="5461000" y="5378450"/>
          <p14:tracePt t="36253" x="5467350" y="5365750"/>
          <p14:tracePt t="36253" x="5473700" y="5334000"/>
          <p14:tracePt t="36270" x="5480050" y="5308600"/>
          <p14:tracePt t="36270" x="5486400" y="5283200"/>
          <p14:tracePt t="36286" x="5499100" y="5251450"/>
          <p14:tracePt t="36286" x="5511800" y="5213350"/>
          <p14:tracePt t="36303" x="5524500" y="5168900"/>
          <p14:tracePt t="36303" x="5549900" y="5060950"/>
          <p14:tracePt t="36320" x="5568950" y="4997450"/>
          <p14:tracePt t="36320" x="5588000" y="4933950"/>
          <p14:tracePt t="36336" x="5600700" y="4864100"/>
          <p14:tracePt t="36336" x="5619750" y="4787900"/>
          <p14:tracePt t="36354" x="5632450" y="4705350"/>
          <p14:tracePt t="36354" x="5651500" y="4629150"/>
          <p14:tracePt t="36370" x="5664200" y="4540250"/>
          <p14:tracePt t="36370" x="5695950" y="4362450"/>
          <p14:tracePt t="36388" x="5715000" y="4273550"/>
          <p14:tracePt t="36388" x="5734050" y="4171950"/>
          <p14:tracePt t="36405" x="5753100" y="4064000"/>
          <p14:tracePt t="36405" x="5772150" y="3956050"/>
          <p14:tracePt t="36420" x="5791200" y="3841750"/>
          <p14:tracePt t="36420" x="5816600" y="3721100"/>
          <p14:tracePt t="36437" x="5842000" y="3606800"/>
          <p14:tracePt t="36437" x="5867400" y="3492500"/>
          <p14:tracePt t="36437" x="5886450" y="3384550"/>
          <p14:tracePt t="36456" x="5911850" y="3282950"/>
          <p14:tracePt t="36469" x="5930900" y="3187700"/>
          <p14:tracePt t="36469" x="5969000" y="3028950"/>
          <p14:tracePt t="36487" x="5981700" y="2959100"/>
          <p14:tracePt t="36487" x="5994400" y="2889250"/>
          <p14:tracePt t="36504" x="6000750" y="2825750"/>
          <p14:tracePt t="36504" x="6007100" y="2762250"/>
          <p14:tracePt t="36520" x="6013450" y="2705100"/>
          <p14:tracePt t="36520" x="6013450" y="2647950"/>
          <p14:tracePt t="36537" x="6013450" y="2597150"/>
          <p14:tracePt t="36537" x="6013450" y="2546350"/>
          <p14:tracePt t="36537" x="6007100" y="2501900"/>
          <p14:tracePt t="36557" x="5994400" y="2463800"/>
          <p14:tracePt t="36557" x="5981700" y="2432050"/>
          <p14:tracePt t="36571" x="5962650" y="2400300"/>
          <p14:tracePt t="36571" x="5943600" y="2374900"/>
          <p14:tracePt t="36588" x="5924550" y="2349500"/>
          <p14:tracePt t="36588" x="5899150" y="2330450"/>
          <p14:tracePt t="36604" x="5867400" y="2311400"/>
          <p14:tracePt t="36604" x="5803900" y="2279650"/>
          <p14:tracePt t="36621" x="5772150" y="2266950"/>
          <p14:tracePt t="36621" x="5734050" y="2254250"/>
          <p14:tracePt t="36637" x="5695950" y="2241550"/>
          <p14:tracePt t="36637" x="5657850" y="2228850"/>
          <p14:tracePt t="36654" x="5613400" y="2222500"/>
          <p14:tracePt t="36654" x="5575300" y="2216150"/>
          <p14:tracePt t="36671" x="5530850" y="2209800"/>
          <p14:tracePt t="36671" x="5448300" y="2203450"/>
          <p14:tracePt t="36688" x="5403850" y="2203450"/>
          <p14:tracePt t="36688" x="5365750" y="2197100"/>
          <p14:tracePt t="36704" x="5327650" y="2197100"/>
          <p14:tracePt t="36704" x="5289550" y="2197100"/>
          <p14:tracePt t="36721" x="5251450" y="2197100"/>
          <p14:tracePt t="36721" x="5219700" y="2197100"/>
          <p14:tracePt t="36721" x="5187950" y="2203450"/>
          <p14:tracePt t="36740" x="5156200" y="2203450"/>
          <p14:tracePt t="36753" x="5124450" y="2203450"/>
          <p14:tracePt t="36753" x="5073650" y="2216150"/>
          <p14:tracePt t="36771" x="5048250" y="2216150"/>
          <p14:tracePt t="36771" x="5029200" y="2222500"/>
          <p14:tracePt t="36788" x="5003800" y="2222500"/>
          <p14:tracePt t="36788" x="4984750" y="2228850"/>
          <p14:tracePt t="36805" x="4965700" y="2228850"/>
          <p14:tracePt t="36805" x="4946650" y="2228850"/>
          <p14:tracePt t="36805" x="4927600" y="2222500"/>
          <p14:tracePt t="36824" x="4902200" y="2222500"/>
          <p14:tracePt t="36836" x="4629150" y="2178050"/>
          <p14:tracePt t="36910" x="4591050" y="2178050"/>
          <p14:tracePt t="36916" x="4552950" y="2165350"/>
          <p14:tracePt t="36920" x="4476750" y="2146300"/>
          <p14:tracePt t="36937" x="4387850" y="2120900"/>
          <p14:tracePt t="36954" x="4298950" y="2082800"/>
          <p14:tracePt t="36971" x="4165600" y="2032000"/>
          <p14:tracePt t="36987" x="4083050" y="2000250"/>
          <p14:tracePt t="37004" x="4006850" y="1968500"/>
          <p14:tracePt t="37021" x="3949700" y="1936750"/>
          <p14:tracePt t="37021" x="3917950" y="1924050"/>
          <p14:tracePt t="37039" x="3879850" y="1885950"/>
          <p14:tracePt t="37055" x="3848100" y="1841500"/>
          <p14:tracePt t="37071" x="3835400" y="1797050"/>
          <p14:tracePt t="37088" x="3841750" y="1752600"/>
          <p14:tracePt t="37104" x="3860800" y="1708150"/>
          <p14:tracePt t="37121" x="3898900" y="1663700"/>
          <p14:tracePt t="37121" x="3924300" y="1638300"/>
          <p14:tracePt t="37140" x="3987800" y="1600200"/>
          <p14:tracePt t="37156" x="4070350" y="1555750"/>
          <p14:tracePt t="37171" x="4159250" y="1517650"/>
          <p14:tracePt t="37188" x="4267200" y="1479550"/>
          <p14:tracePt t="37205" x="4445000" y="1441450"/>
          <p14:tracePt t="37221" x="4578350" y="1416050"/>
          <p14:tracePt t="37238" x="4724400" y="1397000"/>
          <p14:tracePt t="37255" x="4876800" y="1384300"/>
          <p14:tracePt t="37272" x="5118100" y="1358900"/>
          <p14:tracePt t="37288" x="5283200" y="1352550"/>
          <p14:tracePt t="37305" x="5461000" y="1346200"/>
          <p14:tracePt t="37322" x="5734050" y="1339850"/>
          <p14:tracePt t="37340" x="5924550" y="1339850"/>
          <p14:tracePt t="37355" x="6115050" y="1339850"/>
          <p14:tracePt t="37372" x="6305550" y="1339850"/>
          <p14:tracePt t="37389" x="6502400" y="1346200"/>
          <p14:tracePt t="37389" x="6604000" y="1346200"/>
          <p14:tracePt t="37408" x="6794500" y="1352550"/>
          <p14:tracePt t="37423" x="6985000" y="1358900"/>
          <p14:tracePt t="37439" x="7175500" y="1371600"/>
          <p14:tracePt t="37456" x="7346950" y="1384300"/>
          <p14:tracePt t="37472" x="7518400" y="1403350"/>
          <p14:tracePt t="37489" x="7683500" y="1428750"/>
          <p14:tracePt t="37489" x="7759700" y="1447800"/>
          <p14:tracePt t="37507" x="7905750" y="1479550"/>
          <p14:tracePt t="37523" x="8045450" y="1517650"/>
          <p14:tracePt t="37539" x="8159750" y="1555750"/>
          <p14:tracePt t="37556" x="8261350" y="1593850"/>
          <p14:tracePt t="37573" x="8375650" y="1657350"/>
          <p14:tracePt t="37589" x="8426450" y="1695450"/>
          <p14:tracePt t="37606" x="8451850" y="1739900"/>
          <p14:tracePt t="37623" x="8458200" y="1803400"/>
          <p14:tracePt t="37640" x="8432800" y="1854200"/>
          <p14:tracePt t="37656" x="8394700" y="1898650"/>
          <p14:tracePt t="37673" x="8331200" y="1949450"/>
          <p14:tracePt t="37690" x="8204200" y="2006600"/>
          <p14:tracePt t="37708" x="8102600" y="2032000"/>
          <p14:tracePt t="37723" x="7981950" y="2057400"/>
          <p14:tracePt t="37740" x="7848600" y="2076450"/>
          <p14:tracePt t="37756" x="7702550" y="2095500"/>
          <p14:tracePt t="37773" x="7461250" y="2120900"/>
          <p14:tracePt t="37792" x="7283450" y="2133600"/>
          <p14:tracePt t="37807" x="7105650" y="2139950"/>
          <p14:tracePt t="37823" x="6915150" y="2146300"/>
          <p14:tracePt t="37840" x="6718300" y="2146300"/>
          <p14:tracePt t="37857" x="6521450" y="2139950"/>
          <p14:tracePt t="37857" x="6426200" y="2139950"/>
          <p14:tracePt t="37876" x="6229350" y="2133600"/>
          <p14:tracePt t="37890" x="6045200" y="2133600"/>
          <p14:tracePt t="37907" x="5873750" y="2133600"/>
          <p14:tracePt t="37924" x="5638800" y="2139950"/>
          <p14:tracePt t="37940" x="5505450" y="2133600"/>
          <p14:tracePt t="37957" x="5397500" y="2133600"/>
          <p14:tracePt t="37974" x="5314950" y="2127250"/>
          <p14:tracePt t="37991" x="5232400" y="2114550"/>
          <p14:tracePt t="38007" x="5200650" y="2108200"/>
          <p14:tracePt t="38024" x="5187950" y="2108200"/>
          <p14:tracePt t="38042" x="5194300" y="2101850"/>
          <p14:tracePt t="38067" x="5200650" y="2101850"/>
          <p14:tracePt t="38076" x="5213350" y="2108200"/>
          <p14:tracePt t="38091" x="5232400" y="2114550"/>
          <p14:tracePt t="38108" x="5257800" y="2133600"/>
          <p14:tracePt t="38124" x="5283200" y="2159000"/>
          <p14:tracePt t="38141" x="5308600" y="2190750"/>
          <p14:tracePt t="38161" x="5340350" y="2216150"/>
          <p14:tracePt t="38161" x="5359400" y="2228850"/>
          <p14:tracePt t="38176" x="5378450" y="2241550"/>
          <p14:tracePt t="38176" x="5391150" y="2254250"/>
          <p14:tracePt t="38192" x="5410200" y="2266950"/>
          <p14:tracePt t="38192" x="5429250" y="2286000"/>
          <p14:tracePt t="38209" x="5441950" y="2311400"/>
          <p14:tracePt t="38209" x="5454650" y="2336800"/>
          <p14:tracePt t="38209" x="5473700" y="2368550"/>
          <p14:tracePt t="38228" x="5486400" y="2400300"/>
          <p14:tracePt t="38228" x="5505450" y="2438400"/>
          <p14:tracePt t="38243" x="5524500" y="2482850"/>
          <p14:tracePt t="38243" x="5543550" y="2527300"/>
          <p14:tracePt t="38259" x="5568950" y="2571750"/>
          <p14:tracePt t="38259" x="5588000" y="2622550"/>
          <p14:tracePt t="38276" x="5613400" y="2673350"/>
          <p14:tracePt t="38276" x="5638800" y="2724150"/>
          <p14:tracePt t="38293" x="5657850" y="2781300"/>
          <p14:tracePt t="38293" x="5695950" y="2895600"/>
          <p14:tracePt t="38309" x="5715000" y="2959100"/>
          <p14:tracePt t="38309" x="5727700" y="3016250"/>
          <p14:tracePt t="38326" x="5740400" y="3079750"/>
          <p14:tracePt t="38326" x="5753100" y="3149600"/>
          <p14:tracePt t="38343" x="5759450" y="3219450"/>
          <p14:tracePt t="38343" x="5778500" y="3359150"/>
          <p14:tracePt t="38360" x="5778500" y="3435350"/>
          <p14:tracePt t="38360" x="5778500" y="3517900"/>
          <p14:tracePt t="38376" x="5778500" y="3594100"/>
          <p14:tracePt t="38376" x="5778500" y="3676650"/>
          <p14:tracePt t="38393" x="5778500" y="3752850"/>
          <p14:tracePt t="38393" x="5778500" y="3835400"/>
          <p14:tracePt t="38409" x="5772150" y="3911600"/>
          <p14:tracePt t="38409" x="5765800" y="3981450"/>
          <p14:tracePt t="38409" x="5753100" y="4051300"/>
          <p14:tracePt t="38428" x="5746750" y="4121150"/>
          <p14:tracePt t="38428" x="5734050" y="4184650"/>
          <p14:tracePt t="38443" x="5715000" y="4254500"/>
          <p14:tracePt t="38443" x="5702300" y="4318000"/>
          <p14:tracePt t="38460" x="5683250" y="4381500"/>
          <p14:tracePt t="38460" x="5664200" y="4445000"/>
          <p14:tracePt t="38477" x="5638800" y="4502150"/>
          <p14:tracePt t="38477" x="5619750" y="4565650"/>
          <p14:tracePt t="38493" x="5600700" y="4629150"/>
          <p14:tracePt t="38493" x="5575300" y="4686300"/>
          <p14:tracePt t="38493" x="5549900" y="4749800"/>
          <p14:tracePt t="38512" x="5524500" y="4806950"/>
          <p14:tracePt t="38512" x="5492750" y="4864100"/>
          <p14:tracePt t="38527" x="5467350" y="4914900"/>
          <p14:tracePt t="38527" x="5435600" y="4965700"/>
          <p14:tracePt t="38544" x="5403850" y="5022850"/>
          <p14:tracePt t="38544" x="5365750" y="5067300"/>
          <p14:tracePt t="38560" x="5327650" y="5111750"/>
          <p14:tracePt t="38560" x="5289550" y="5156200"/>
          <p14:tracePt t="38577" x="5251450" y="5200650"/>
          <p14:tracePt t="38577" x="5213350" y="5238750"/>
          <p14:tracePt t="38593" x="5175250" y="5276850"/>
          <p14:tracePt t="38593" x="5092700" y="5340350"/>
          <p14:tracePt t="38610" x="5054600" y="5372100"/>
          <p14:tracePt t="38610" x="5010150" y="5403850"/>
          <p14:tracePt t="38627" x="4972050" y="5429250"/>
          <p14:tracePt t="38627" x="4933950" y="5448300"/>
          <p14:tracePt t="38644" x="4889500" y="5473700"/>
          <p14:tracePt t="38644" x="4819650" y="5505450"/>
          <p14:tracePt t="38660" x="4781550" y="5518150"/>
          <p14:tracePt t="38660" x="4749800" y="5530850"/>
          <p14:tracePt t="38677" x="4724400" y="5543550"/>
          <p14:tracePt t="38677" x="4692650" y="5549900"/>
          <p14:tracePt t="38694" x="4673600" y="5562600"/>
          <p14:tracePt t="38694" x="4648200" y="5568950"/>
          <p14:tracePt t="38711" x="4629150" y="5568950"/>
          <p14:tracePt t="38711" x="4603750" y="5581650"/>
          <p14:tracePt t="38728" x="4591050" y="5581650"/>
          <p14:tracePt t="38728" x="4578350" y="5588000"/>
          <p14:tracePt t="38744" x="4572000" y="5588000"/>
          <p14:tracePt t="38744" x="4565650" y="5588000"/>
          <p14:tracePt t="38761" x="4559300" y="5594350"/>
          <p14:tracePt t="38761" x="4552950" y="5594350"/>
          <p14:tracePt t="38761" x="4546600" y="5594350"/>
          <p14:tracePt t="38780" x="4540250" y="5594350"/>
          <p14:tracePt t="38793" x="4533900" y="5594350"/>
          <p14:tracePt t="38793" x="4521200" y="5594350"/>
          <p14:tracePt t="38811" x="4514850" y="5588000"/>
          <p14:tracePt t="38811" x="4508500" y="5581650"/>
          <p14:tracePt t="38828" x="4495800" y="5575300"/>
          <p14:tracePt t="38844" x="4279900" y="5486400"/>
          <p14:tracePt t="38910" x="4254500" y="5473700"/>
          <p14:tracePt t="38915" x="4222750" y="5461000"/>
          <p14:tracePt t="38926" x="4152900" y="5422900"/>
          <p14:tracePt t="38944" x="4044950" y="5346700"/>
          <p14:tracePt t="38960" x="3975100" y="5289550"/>
          <p14:tracePt t="38977" x="3911600" y="5232400"/>
          <p14:tracePt t="38994" x="3860800" y="5181600"/>
          <p14:tracePt t="39011" x="3816350" y="5092700"/>
          <p14:tracePt t="39028" x="3810000" y="5029200"/>
          <p14:tracePt t="39045" x="3829050" y="4972050"/>
          <p14:tracePt t="39061" x="3867150" y="4908550"/>
          <p14:tracePt t="39061" x="3892550" y="4883150"/>
          <p14:tracePt t="39080" x="3968750" y="4838700"/>
          <p14:tracePt t="39095" x="4064000" y="4787900"/>
          <p14:tracePt t="39111" x="4184650" y="4743450"/>
          <p14:tracePt t="39128" x="4318000" y="4699000"/>
          <p14:tracePt t="39144" x="4464050" y="4660900"/>
          <p14:tracePt t="39161" x="4616450" y="4629150"/>
          <p14:tracePt t="39161" x="4699000" y="4616450"/>
          <p14:tracePt t="39180" x="4864100" y="4597400"/>
          <p14:tracePt t="39196" x="5041900" y="4591050"/>
          <p14:tracePt t="39211" x="5226050" y="4591050"/>
          <p14:tracePt t="39228" x="5416550" y="4603750"/>
          <p14:tracePt t="39245" x="5702300" y="4622800"/>
          <p14:tracePt t="39261" x="5886450" y="4641850"/>
          <p14:tracePt t="39278" x="6057900" y="4667250"/>
          <p14:tracePt t="39295" x="6210300" y="4705350"/>
          <p14:tracePt t="39312" x="6413500" y="4781550"/>
          <p14:tracePt t="39328" x="6521450" y="4838700"/>
          <p14:tracePt t="39345" x="6604000" y="4902200"/>
          <p14:tracePt t="39362" x="6680200" y="4997450"/>
          <p14:tracePt t="39379" x="6692900" y="5060950"/>
          <p14:tracePt t="39395" x="6680200" y="5124450"/>
          <p14:tracePt t="39412" x="6642100" y="5194300"/>
          <p14:tracePt t="39428" x="6578600" y="5251450"/>
          <p14:tracePt t="39428" x="6534150" y="5283200"/>
          <p14:tracePt t="39447" x="6432550" y="5340350"/>
          <p14:tracePt t="39463" x="6311900" y="5397500"/>
          <p14:tracePt t="39479" x="6165850" y="5448300"/>
          <p14:tracePt t="39496" x="6007100" y="5486400"/>
          <p14:tracePt t="39512" x="5822950" y="5524500"/>
          <p14:tracePt t="39529" x="5632450" y="5556250"/>
          <p14:tracePt t="39529" x="5530850" y="5568950"/>
          <p14:tracePt t="39549" x="5327650" y="5588000"/>
          <p14:tracePt t="39562" x="5118100" y="5607050"/>
          <p14:tracePt t="39579" x="4921250" y="5613400"/>
          <p14:tracePt t="39596" x="4743450" y="5613400"/>
          <p14:tracePt t="39613" x="4527550" y="5607050"/>
          <p14:tracePt t="39629" x="4425950" y="5600700"/>
          <p14:tracePt t="39646" x="4349750" y="5600700"/>
          <p14:tracePt t="39663" x="4292600" y="5607050"/>
          <p14:tracePt t="39679" x="4286250" y="5613400"/>
          <p14:tracePt t="39696" x="4292600" y="5607050"/>
          <p14:tracePt t="39719" x="4298950" y="5607050"/>
          <p14:tracePt t="39729" x="4311650" y="5594350"/>
          <p14:tracePt t="39729" x="4349750" y="5581650"/>
          <p14:tracePt t="39748" x="4375150" y="5568950"/>
          <p14:tracePt t="39748" x="4400550" y="5556250"/>
          <p14:tracePt t="39765" x="4432300" y="5543550"/>
          <p14:tracePt t="39765" x="4464050" y="5530850"/>
          <p14:tracePt t="39781" x="4502150" y="5511800"/>
          <p14:tracePt t="39781" x="4540250" y="5499100"/>
          <p14:tracePt t="39781" x="4578350" y="5480050"/>
          <p14:tracePt t="39800" x="4622800" y="5467350"/>
          <p14:tracePt t="39813" x="4667250" y="5454650"/>
          <p14:tracePt t="39813" x="4711700" y="543560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p:cNvSpPr>
            <a:spLocks noGrp="1" noChangeArrowheads="1"/>
          </p:cNvSpPr>
          <p:nvPr>
            <p:ph type="title"/>
          </p:nvPr>
        </p:nvSpPr>
        <p:spPr/>
        <p:txBody>
          <a:bodyPr/>
          <a:lstStyle/>
          <a:p>
            <a:r>
              <a:rPr lang="ja-JP" altLang="en-US" dirty="0" smtClean="0"/>
              <a:t>予習問題：母分散</a:t>
            </a:r>
            <a:r>
              <a:rPr lang="ja-JP" altLang="en-US" dirty="0"/>
              <a:t>の</a:t>
            </a:r>
            <a:r>
              <a:rPr lang="ja-JP" altLang="en-US" dirty="0" smtClean="0"/>
              <a:t>推定</a:t>
            </a:r>
            <a:endParaRPr lang="ja-JP" altLang="en-US" dirty="0"/>
          </a:p>
        </p:txBody>
      </p:sp>
      <p:sp>
        <p:nvSpPr>
          <p:cNvPr id="649221" name="Text Box 5"/>
          <p:cNvSpPr txBox="1">
            <a:spLocks noChangeArrowheads="1"/>
          </p:cNvSpPr>
          <p:nvPr/>
        </p:nvSpPr>
        <p:spPr bwMode="auto">
          <a:xfrm>
            <a:off x="357158" y="1142984"/>
            <a:ext cx="8429684" cy="2238241"/>
          </a:xfrm>
          <a:prstGeom prst="rect">
            <a:avLst/>
          </a:prstGeom>
          <a:noFill/>
          <a:ln w="38100">
            <a:noFill/>
            <a:miter lim="800000"/>
            <a:headEnd/>
            <a:tailEnd/>
          </a:ln>
          <a:effectLst/>
        </p:spPr>
        <p:txBody>
          <a:bodyPr wrap="square">
            <a:spAutoFit/>
          </a:bodyPr>
          <a:lstStyle/>
          <a:p>
            <a:pPr>
              <a:lnSpc>
                <a:spcPct val="150000"/>
              </a:lnSpc>
            </a:pPr>
            <a:r>
              <a:rPr lang="en-US" altLang="ja-JP" dirty="0"/>
              <a:t>K</a:t>
            </a:r>
            <a:r>
              <a:rPr lang="ja-JP" altLang="en-US" dirty="0"/>
              <a:t>牧場の牛の乳脂肪率について</a:t>
            </a:r>
            <a:r>
              <a:rPr lang="en-US" altLang="ja-JP" dirty="0"/>
              <a:t>12</a:t>
            </a:r>
            <a:r>
              <a:rPr lang="ja-JP" altLang="en-US" dirty="0"/>
              <a:t>頭を無作為に調査した結果，</a:t>
            </a:r>
            <a:r>
              <a:rPr lang="en-US" altLang="ja-JP" dirty="0"/>
              <a:t>7.02, 7.03, 6.82, 7.08, 7.13, 6.92, 6.87, 7.02, 6.97, 7.08, 7.19, 7.15</a:t>
            </a:r>
            <a:r>
              <a:rPr lang="ja-JP" altLang="en-US" dirty="0"/>
              <a:t>であった．Ｋ牧場の牛の乳脂肪率の母標準偏差を</a:t>
            </a:r>
            <a:r>
              <a:rPr lang="en-US" altLang="ja-JP" dirty="0"/>
              <a:t>95</a:t>
            </a:r>
            <a:r>
              <a:rPr lang="ja-JP" altLang="en-US" dirty="0"/>
              <a:t>％信頼区間をつけて区間推定せよ．</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8275"/>
    </mc:Choice>
    <mc:Fallback>
      <p:transition spd="slow" advTm="182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857" x="2800350" y="3663950"/>
          <p14:tracePt t="1877" x="2781300" y="3657600"/>
          <p14:tracePt t="1884" x="2749550" y="3657600"/>
          <p14:tracePt t="1892" x="2717800" y="3657600"/>
          <p14:tracePt t="1892" x="2679700" y="3657600"/>
          <p14:tracePt t="1910" x="2635250" y="3657600"/>
          <p14:tracePt t="1910" x="2590800" y="3657600"/>
          <p14:tracePt t="1927" x="2540000" y="3657600"/>
          <p14:tracePt t="1927" x="2438400" y="3663950"/>
          <p14:tracePt t="1944" x="2381250" y="3663950"/>
          <p14:tracePt t="1944" x="2330450" y="3657600"/>
          <p14:tracePt t="1960" x="2273300" y="3657600"/>
          <p14:tracePt t="1960" x="2209800" y="3651250"/>
          <p14:tracePt t="1976" x="2146300" y="3638550"/>
          <p14:tracePt t="1976" x="2089150" y="3625850"/>
          <p14:tracePt t="1992" x="2032000" y="3613150"/>
          <p14:tracePt t="1992" x="1968500" y="3594100"/>
          <p14:tracePt t="2009" x="1905000" y="3575050"/>
          <p14:tracePt t="2009" x="1778000" y="3530600"/>
          <p14:tracePt t="2029" x="1714500" y="3505200"/>
          <p14:tracePt t="2029" x="1651000" y="3479800"/>
          <p14:tracePt t="2044" x="1581150" y="3454400"/>
          <p14:tracePt t="2044" x="1517650" y="3422650"/>
          <p14:tracePt t="2060" x="1454150" y="3390900"/>
          <p14:tracePt t="2060" x="1390650" y="3359150"/>
          <p14:tracePt t="2077" x="1327150" y="3321050"/>
          <p14:tracePt t="2077" x="1270000" y="3289300"/>
          <p14:tracePt t="2094" x="1212850" y="3244850"/>
          <p14:tracePt t="2094" x="1162050" y="3206750"/>
          <p14:tracePt t="2094" x="1117600" y="3162300"/>
          <p14:tracePt t="2113" x="1073150" y="3117850"/>
          <p14:tracePt t="2113" x="1028700" y="3073400"/>
          <p14:tracePt t="2129" x="996950" y="3035300"/>
          <p14:tracePt t="2129" x="958850" y="2990850"/>
          <p14:tracePt t="2144" x="933450" y="2946400"/>
          <p14:tracePt t="2144" x="901700" y="2901950"/>
          <p14:tracePt t="2161" x="876300" y="2851150"/>
          <p14:tracePt t="2161" x="838200" y="2762250"/>
          <p14:tracePt t="2178" x="825500" y="2711450"/>
          <p14:tracePt t="2178" x="819150" y="2667000"/>
          <p14:tracePt t="2194" x="806450" y="2616200"/>
          <p14:tracePt t="2194" x="800100" y="2565400"/>
          <p14:tracePt t="2211" x="793750" y="2514600"/>
          <p14:tracePt t="2211" x="793750" y="2463800"/>
          <p14:tracePt t="2227" x="793750" y="2413000"/>
          <p14:tracePt t="2227" x="800100" y="2324100"/>
          <p14:tracePt t="2244" x="806450" y="2279650"/>
          <p14:tracePt t="2244" x="812800" y="2235200"/>
          <p14:tracePt t="2260" x="825500" y="2197100"/>
          <p14:tracePt t="2260" x="838200" y="2152650"/>
          <p14:tracePt t="2277" x="850900" y="2114550"/>
          <p14:tracePt t="2277" x="863600" y="2076450"/>
          <p14:tracePt t="2277" x="876300" y="2038350"/>
          <p14:tracePt t="2296" x="895350" y="2006600"/>
          <p14:tracePt t="2309" x="914400" y="1968500"/>
          <p14:tracePt t="2329" x="1219200" y="1638300"/>
          <p14:tracePt t="2390" x="1270000" y="1606550"/>
          <p14:tracePt t="2396" x="1377950" y="1543050"/>
          <p14:tracePt t="2411" x="1498600" y="1479550"/>
          <p14:tracePt t="2427" x="1638300" y="1409700"/>
          <p14:tracePt t="2443" x="1797050" y="1346200"/>
          <p14:tracePt t="2460" x="2063750" y="1257300"/>
          <p14:tracePt t="2477" x="2260600" y="1206500"/>
          <p14:tracePt t="2493" x="2470150" y="1168400"/>
          <p14:tracePt t="2510" x="2692400" y="1130300"/>
          <p14:tracePt t="2527" x="3048000" y="1092200"/>
          <p14:tracePt t="2544" x="3295650" y="1073150"/>
          <p14:tracePt t="2560" x="3556000" y="1054100"/>
          <p14:tracePt t="2577" x="3829050" y="1047750"/>
          <p14:tracePt t="2577" x="3968750" y="1041400"/>
          <p14:tracePt t="2596" x="4254500" y="1041400"/>
          <p14:tracePt t="2611" x="4546600" y="1035050"/>
          <p14:tracePt t="2628" x="4838700" y="1041400"/>
          <p14:tracePt t="2644" x="5130800" y="1060450"/>
          <p14:tracePt t="2661" x="5416550" y="1085850"/>
          <p14:tracePt t="2661" x="5562600" y="1104900"/>
          <p14:tracePt t="2680" x="5842000" y="1143000"/>
          <p14:tracePt t="2695" x="6134100" y="1187450"/>
          <p14:tracePt t="2711" x="6407150" y="1238250"/>
          <p14:tracePt t="2727" x="6667500" y="1295400"/>
          <p14:tracePt t="2744" x="6915150" y="1352550"/>
          <p14:tracePt t="2761" x="7239000" y="1454150"/>
          <p14:tracePt t="2778" x="7442200" y="1536700"/>
          <p14:tracePt t="2794" x="7626350" y="1625600"/>
          <p14:tracePt t="2811" x="7797800" y="1714500"/>
          <p14:tracePt t="2828" x="8020050" y="1860550"/>
          <p14:tracePt t="2844" x="8147050" y="1949450"/>
          <p14:tracePt t="2861" x="8255000" y="2044700"/>
          <p14:tracePt t="2878" x="8382000" y="2184400"/>
          <p14:tracePt t="2895" x="8432800" y="2286000"/>
          <p14:tracePt t="2911" x="8458200" y="2393950"/>
          <p14:tracePt t="2928" x="8458200" y="2501900"/>
          <p14:tracePt t="2945" x="8426450" y="2616200"/>
          <p14:tracePt t="2945" x="8394700" y="2667000"/>
          <p14:tracePt t="2964" x="8324850" y="2768600"/>
          <p14:tracePt t="2979" x="8223250" y="2857500"/>
          <p14:tracePt t="2995" x="8096250" y="2933700"/>
          <p14:tracePt t="3012" x="7950200" y="2997200"/>
          <p14:tracePt t="3012" x="7867650" y="3028950"/>
          <p14:tracePt t="3031" x="7778750" y="3060700"/>
          <p14:tracePt t="3045" x="7480300" y="3136900"/>
          <p14:tracePt t="3063" x="7258050" y="3175000"/>
          <p14:tracePt t="3079" x="7016750" y="3213100"/>
          <p14:tracePt t="3095" x="6762750" y="3244850"/>
          <p14:tracePt t="3112" x="6489700" y="3270250"/>
          <p14:tracePt t="3112" x="6350000" y="3282950"/>
          <p14:tracePt t="3132" x="6064250" y="3314700"/>
          <p14:tracePt t="3146" x="5765800" y="3340100"/>
          <p14:tracePt t="3162" x="5467350" y="3359150"/>
          <p14:tracePt t="3179" x="5003800" y="3403600"/>
          <p14:tracePt t="3196" x="4705350" y="3429000"/>
          <p14:tracePt t="3212" x="4406900" y="3454400"/>
          <p14:tracePt t="3229" x="4121150" y="3473450"/>
          <p14:tracePt t="3246" x="3733800" y="3486150"/>
          <p14:tracePt t="3264" x="3511550" y="3486150"/>
          <p14:tracePt t="3279" x="3314700" y="3486150"/>
          <p14:tracePt t="3296" x="3143250" y="3486150"/>
          <p14:tracePt t="3313" x="2990850" y="3479800"/>
          <p14:tracePt t="3313" x="2927350" y="3479800"/>
          <p14:tracePt t="3332" x="2806700" y="3479800"/>
          <p14:tracePt t="3347" x="2705100" y="3486150"/>
          <p14:tracePt t="3363" x="2622550" y="3486150"/>
          <p14:tracePt t="3380" x="2565400" y="3486150"/>
          <p14:tracePt t="3396" x="2527300" y="3492500"/>
          <p14:tracePt t="3413" x="2501900" y="3492500"/>
          <p14:tracePt t="3413" x="2489200" y="3492500"/>
          <p14:tracePt t="3432" x="2476500" y="3492500"/>
          <p14:tracePt t="3447" x="2470150" y="3492500"/>
          <p14:tracePt t="3463" x="2463800" y="3498850"/>
          <p14:tracePt t="3479" x="2463800" y="3517900"/>
          <p14:tracePt t="3497" x="2463800" y="3530600"/>
          <p14:tracePt t="3519" x="2463800" y="3536950"/>
          <p14:tracePt t="3615" x="2470150" y="3543300"/>
          <p14:tracePt t="3639" x="2463800" y="3536950"/>
          <p14:tracePt t="3674" x="2457450" y="3530600"/>
          <p14:tracePt t="3691" x="2451100" y="3530600"/>
          <p14:tracePt t="3700" x="2444750" y="3524250"/>
          <p14:tracePt t="3715" x="2432050" y="3517900"/>
          <p14:tracePt t="3732" x="2425700" y="3511550"/>
          <p14:tracePt t="3747" x="2419350" y="3505200"/>
          <p14:tracePt t="3775" x="2413000" y="3498850"/>
          <p14:tracePt t="3795" x="2419350" y="3498850"/>
          <p14:tracePt t="3843" x="2425700" y="3498850"/>
          <p14:tracePt t="3855" x="2432050" y="3498850"/>
          <p14:tracePt t="3871" x="2438400" y="3498850"/>
          <p14:tracePt t="3911" x="2444750" y="3492500"/>
          <p14:tracePt t="3983" x="2451100" y="3492500"/>
          <p14:tracePt t="4015" x="2457450" y="3492500"/>
          <p14:tracePt t="4043" x="2463800" y="3486150"/>
          <p14:tracePt t="4135" x="2463800" y="3479800"/>
          <p14:tracePt t="4223" x="2470150" y="3473450"/>
          <p14:tracePt t="4359" x="2476500" y="3473450"/>
          <p14:tracePt t="4435" x="2476500" y="3479800"/>
          <p14:tracePt t="4487" x="2482850" y="3486150"/>
          <p14:tracePt t="4531" x="2476500" y="3486150"/>
          <p14:tracePt t="4735" x="2476500" y="3492500"/>
          <p14:tracePt t="4787" x="2476500" y="3498850"/>
          <p14:tracePt t="4847" x="2476500" y="3505200"/>
          <p14:tracePt t="4876" x="2482850" y="3511550"/>
          <p14:tracePt t="4899" x="2489200" y="3517900"/>
          <p14:tracePt t="4915" x="2489200" y="3524250"/>
          <p14:tracePt t="4935" x="2489200" y="3530600"/>
          <p14:tracePt t="4959" x="2482850" y="3530600"/>
          <p14:tracePt t="4967" x="2482850" y="3536950"/>
          <p14:tracePt t="4975" x="2476500" y="3536950"/>
          <p14:tracePt t="4984" x="2470150" y="3543300"/>
          <p14:tracePt t="4984" x="2470150" y="3549650"/>
          <p14:tracePt t="5003" x="2463800" y="3568700"/>
          <p14:tracePt t="5003" x="2463800" y="3575050"/>
          <p14:tracePt t="5020" x="2463800" y="3581400"/>
          <p14:tracePt t="5020" x="2463800" y="3587750"/>
          <p14:tracePt t="5037" x="2463800" y="3594100"/>
          <p14:tracePt t="5037" x="2463800" y="3606800"/>
          <p14:tracePt t="5053" x="2463800" y="3613150"/>
          <p14:tracePt t="5053" x="2463800" y="3619500"/>
          <p14:tracePt t="5053" x="2463800" y="3632200"/>
          <p14:tracePt t="5072" x="2470150" y="3638550"/>
          <p14:tracePt t="5085" x="2470150" y="3651250"/>
          <p14:tracePt t="5085" x="2470150" y="3670300"/>
          <p14:tracePt t="5103" x="2470150" y="3683000"/>
          <p14:tracePt t="5103" x="2476500" y="3695700"/>
          <p14:tracePt t="5120" x="2476500" y="3702050"/>
          <p14:tracePt t="5120" x="2482850" y="3714750"/>
          <p14:tracePt t="5120" x="2482850" y="3727450"/>
          <p14:tracePt t="5140" x="2489200" y="3740150"/>
          <p14:tracePt t="5152" x="2495550" y="3752850"/>
          <p14:tracePt t="5152" x="2501900" y="3771900"/>
          <p14:tracePt t="5152" x="2508250" y="3784600"/>
          <p14:tracePt t="5172" x="2520950" y="3797300"/>
          <p14:tracePt t="5172" x="2527300" y="3810000"/>
          <p14:tracePt t="5187" x="2540000" y="3822700"/>
          <p14:tracePt t="5187" x="2552700" y="3835400"/>
          <p14:tracePt t="5203" x="2565400" y="3848100"/>
          <p14:tracePt t="5203" x="2578100" y="3860800"/>
          <p14:tracePt t="5220" x="2597150" y="3873500"/>
          <p14:tracePt t="5220" x="2635250" y="3892550"/>
          <p14:tracePt t="5238" x="2654300" y="3898900"/>
          <p14:tracePt t="5238" x="2679700" y="3905250"/>
          <p14:tracePt t="5254" x="2705100" y="3911600"/>
          <p14:tracePt t="5254" x="2736850" y="3924300"/>
          <p14:tracePt t="5270" x="2768600" y="3930650"/>
          <p14:tracePt t="5270" x="2800350" y="3937000"/>
          <p14:tracePt t="5288" x="2838450" y="3943350"/>
          <p14:tracePt t="5288" x="2921000" y="3962400"/>
          <p14:tracePt t="5304" x="2965450" y="3968750"/>
          <p14:tracePt t="5304" x="3009900" y="3981450"/>
          <p14:tracePt t="5320" x="3054350" y="3987800"/>
          <p14:tracePt t="5320" x="3098800" y="3994150"/>
          <p14:tracePt t="5338" x="3149600" y="4006850"/>
          <p14:tracePt t="5338" x="3194050" y="4013200"/>
          <p14:tracePt t="5338" x="3238500" y="4019550"/>
          <p14:tracePt t="5356" x="3289300" y="4025900"/>
          <p14:tracePt t="5369" x="3333750" y="4032250"/>
          <p14:tracePt t="5369" x="3435350" y="4044950"/>
          <p14:tracePt t="5388" x="3479800" y="4044950"/>
          <p14:tracePt t="5388" x="3530600" y="4051300"/>
          <p14:tracePt t="5404" x="3581400" y="4057650"/>
          <p14:tracePt t="5404" x="3632200" y="4057650"/>
          <p14:tracePt t="5421" x="3683000" y="4064000"/>
          <p14:tracePt t="5421" x="3727450" y="4070350"/>
          <p14:tracePt t="5421" x="3778250" y="4076700"/>
          <p14:tracePt t="5440" x="3816350" y="4083050"/>
          <p14:tracePt t="5452" x="3860800" y="4083050"/>
          <p14:tracePt t="5452" x="3937000" y="4095750"/>
          <p14:tracePt t="5471" x="3962400" y="4095750"/>
          <p14:tracePt t="5471" x="3994150" y="4102100"/>
          <p14:tracePt t="5487" x="4013200" y="4102100"/>
          <p14:tracePt t="5487" x="4032250" y="4108450"/>
          <p14:tracePt t="5504" x="4051300" y="4108450"/>
          <p14:tracePt t="5504" x="4064000" y="4114800"/>
          <p14:tracePt t="5521" x="4070350" y="4114800"/>
          <p14:tracePt t="5521" x="4076700" y="4114800"/>
          <p14:tracePt t="5538" x="4064000" y="4102100"/>
          <p14:tracePt t="5559" x="4057650" y="4095750"/>
          <p14:tracePt t="5570" x="4051300" y="4089400"/>
          <p14:tracePt t="5570" x="4044950" y="4083050"/>
          <p14:tracePt t="5588" x="4032250" y="4076700"/>
          <p14:tracePt t="5588" x="4019550" y="4064000"/>
          <p14:tracePt t="5605" x="4006850" y="4051300"/>
          <p14:tracePt t="5605" x="4000500" y="4044950"/>
          <p14:tracePt t="5621" x="3994150" y="4038600"/>
          <p14:tracePt t="5621" x="3987800" y="4038600"/>
          <p14:tracePt t="5638" x="3987800" y="4032250"/>
          <p14:tracePt t="5655" x="3981450" y="4019550"/>
          <p14:tracePt t="5655" x="3975100" y="4013200"/>
          <p14:tracePt t="5672" x="3975100" y="4006850"/>
          <p14:tracePt t="5672" x="3975100" y="4000500"/>
          <p14:tracePt t="5688" x="3975100" y="3994150"/>
          <p14:tracePt t="5688" x="3975100" y="3987800"/>
          <p14:tracePt t="5705" x="3975100" y="3981450"/>
          <p14:tracePt t="5705" x="3975100" y="3975100"/>
          <p14:tracePt t="5722" x="3981450" y="3962400"/>
          <p14:tracePt t="5740" x="3987800" y="3962400"/>
          <p14:tracePt t="5763" x="3981450" y="3968750"/>
          <p14:tracePt t="5815" x="3975100" y="3968750"/>
          <p14:tracePt t="5831" x="3968750" y="3975100"/>
          <p14:tracePt t="5843" x="3956050" y="3981450"/>
          <p14:tracePt t="5859" x="3956050" y="3987800"/>
          <p14:tracePt t="5875" x="3956050" y="3994150"/>
          <p14:tracePt t="5887" x="3956050" y="4000500"/>
          <p14:tracePt t="5887" x="3956050" y="4006850"/>
          <p14:tracePt t="5905" x="3956050" y="4013200"/>
          <p14:tracePt t="5921" x="3956050" y="4019550"/>
          <p14:tracePt t="5937" x="3949700" y="4019550"/>
          <p14:tracePt t="5956" x="3943350" y="4025900"/>
          <p14:tracePt t="5979" x="3943350" y="4032250"/>
          <p14:tracePt t="6014" x="3937000" y="4032250"/>
          <p14:tracePt t="6054" x="3930650" y="4032250"/>
          <p14:tracePt t="6074" x="3924300" y="4032250"/>
          <p14:tracePt t="6098" x="3917950" y="4032250"/>
          <p14:tracePt t="6123" x="3917950" y="4025900"/>
          <p14:tracePt t="6195" x="3911600" y="4019550"/>
          <p14:tracePt t="6227" x="3905250" y="4025900"/>
          <p14:tracePt t="6511" x="3911600" y="4032250"/>
          <p14:tracePt t="6671" x="3905250" y="4032250"/>
          <p14:tracePt t="6803" x="3905250" y="4025900"/>
          <p14:tracePt t="6863" x="3898900" y="4025900"/>
          <p14:tracePt t="6922" x="3898900" y="4019550"/>
          <p14:tracePt t="6955" x="3892550" y="4025900"/>
          <p14:tracePt t="7014" x="3892550" y="4019550"/>
          <p14:tracePt t="7059" x="3892550" y="4013200"/>
          <p14:tracePt t="7083" x="3892550" y="4006850"/>
          <p14:tracePt t="7095" x="3898900" y="4000500"/>
          <p14:tracePt t="7195" x="3905250" y="3987800"/>
          <p14:tracePt t="7275" x="3905250" y="3981450"/>
          <p14:tracePt t="7323" x="3911600" y="3975100"/>
          <p14:tracePt t="7343" x="3911600" y="3968750"/>
          <p14:tracePt t="7359" x="3917950" y="3962400"/>
          <p14:tracePt t="7383" x="3924300" y="3956050"/>
          <p14:tracePt t="7403" x="3924300" y="3949700"/>
          <p14:tracePt t="7435" x="3930650" y="3943350"/>
          <p14:tracePt t="7530" x="3937000" y="3937000"/>
          <p14:tracePt t="7583" x="3937000" y="3930650"/>
          <p14:tracePt t="7627" x="3943350" y="3930650"/>
          <p14:tracePt t="7643" x="3943350" y="3924300"/>
          <p14:tracePt t="7658" x="3949700" y="3917950"/>
          <p14:tracePt t="7675" x="3956050" y="3911600"/>
          <p14:tracePt t="7695" x="3962400" y="3911600"/>
          <p14:tracePt t="7726" x="3968750" y="3905250"/>
          <p14:tracePt t="7755" x="3975100" y="3898900"/>
          <p14:tracePt t="7779" x="3975100" y="3892550"/>
          <p14:tracePt t="7795" x="3981450" y="3886200"/>
          <p14:tracePt t="7807" x="3981450" y="3879850"/>
          <p14:tracePt t="7823" x="3987800" y="3879850"/>
          <p14:tracePt t="7863" x="3987800" y="3873500"/>
          <p14:tracePt t="7891" x="3987800" y="3867150"/>
          <p14:tracePt t="7907" x="3987800" y="3860800"/>
          <p14:tracePt t="7931" x="3981450" y="3854450"/>
          <p14:tracePt t="7983" x="3975100" y="3848100"/>
          <p14:tracePt t="8011" x="3968750" y="3841750"/>
          <p14:tracePt t="8026" x="3968750" y="3835400"/>
          <p14:tracePt t="8047" x="3968750" y="3829050"/>
          <p14:tracePt t="8087" x="3968750" y="3822700"/>
          <p14:tracePt t="8115" x="3962400" y="3822700"/>
          <p14:tracePt t="8147" x="3962400" y="3816350"/>
          <p14:tracePt t="8155" x="3962400" y="3810000"/>
          <p14:tracePt t="8175" x="3962400" y="3803650"/>
          <p14:tracePt t="8207" x="3968750" y="3797300"/>
          <p14:tracePt t="8303" x="3968750" y="3790950"/>
          <p14:tracePt t="8327" x="3968750" y="3784600"/>
          <p14:tracePt t="8351" x="3962400" y="3790950"/>
          <p14:tracePt t="8407" x="3968750" y="3784600"/>
          <p14:tracePt t="8463" x="3975100" y="3778250"/>
          <p14:tracePt t="8483" x="3981450" y="3771900"/>
          <p14:tracePt t="8515" x="3987800" y="3771900"/>
          <p14:tracePt t="8551" x="3994150" y="3771900"/>
          <p14:tracePt t="8567" x="4000500" y="3771900"/>
          <p14:tracePt t="8587" x="4000500" y="3765550"/>
          <p14:tracePt t="8603" x="4006850" y="3765550"/>
          <p14:tracePt t="8643" x="4013200" y="3759200"/>
          <p14:tracePt t="8703" x="4013200" y="3752850"/>
          <p14:tracePt t="8815" x="4006850" y="3746500"/>
          <p14:tracePt t="8867" x="4006850" y="3740150"/>
          <p14:tracePt t="8895" x="4000500" y="3733800"/>
          <p14:tracePt t="8919" x="4000500" y="3727450"/>
          <p14:tracePt t="8935" x="3994150" y="3727450"/>
          <p14:tracePt t="8955" x="3987800" y="3727450"/>
          <p14:tracePt t="8971" x="3981450" y="3721100"/>
          <p14:tracePt t="8994" x="3975100" y="3721100"/>
          <p14:tracePt t="9015" x="3968750" y="3714750"/>
          <p14:tracePt t="9046" x="3968750" y="3708400"/>
          <p14:tracePt t="9083" x="3962400" y="3708400"/>
          <p14:tracePt t="9219" x="3968750" y="3708400"/>
          <p14:tracePt t="9279" x="3962400" y="3708400"/>
          <p14:tracePt t="9475" x="3956050" y="3708400"/>
          <p14:tracePt t="9631" x="3949700" y="3714750"/>
          <p14:tracePt t="9775" x="3949700" y="3708400"/>
          <p14:tracePt t="9855" x="3949700" y="3714750"/>
          <p14:tracePt t="9991" x="3949700" y="3721100"/>
          <p14:tracePt t="10143" x="3943350" y="3721100"/>
          <p14:tracePt t="10323" x="3943350" y="3727450"/>
          <p14:tracePt t="10359" x="3943350" y="3721100"/>
          <p14:tracePt t="10455" x="3943350" y="3727450"/>
          <p14:tracePt t="10718" x="3937000" y="3721100"/>
          <p14:tracePt t="10935" x="3937000" y="3714750"/>
          <p14:tracePt t="11070" x="3937000" y="3708400"/>
          <p14:tracePt t="11086" x="3937000" y="3714750"/>
          <p14:tracePt t="11168" x="3930650" y="3714750"/>
          <p14:tracePt t="11198" x="3930650" y="3721100"/>
          <p14:tracePt t="11283" x="3930650" y="3727450"/>
          <p14:tracePt t="11303" x="3930650" y="3733800"/>
          <p14:tracePt t="11319" x="3930650" y="3727450"/>
          <p14:tracePt t="11370" x="3930650" y="3721100"/>
          <p14:tracePt t="11387" x="3930650" y="3714750"/>
          <p14:tracePt t="11403" x="3930650" y="3708400"/>
          <p14:tracePt t="11415" x="3930650" y="3702050"/>
          <p14:tracePt t="11431" x="3937000" y="3702050"/>
          <p14:tracePt t="11507" x="3937000" y="3695700"/>
          <p14:tracePt t="11534" x="3937000" y="3702050"/>
          <p14:tracePt t="11587" x="3943350" y="3708400"/>
          <p14:tracePt t="11603" x="3949700" y="3714750"/>
          <p14:tracePt t="11619" x="3949700" y="3721100"/>
          <p14:tracePt t="11635" x="3956050" y="3721100"/>
          <p14:tracePt t="11643" x="3962400" y="3727450"/>
          <p14:tracePt t="11643" x="3968750" y="3727450"/>
          <p14:tracePt t="11658" x="3975100" y="3727450"/>
          <p14:tracePt t="11658" x="3981450" y="3733800"/>
          <p14:tracePt t="11674" x="3987800" y="3733800"/>
          <p14:tracePt t="11674" x="3994150" y="3740150"/>
          <p14:tracePt t="11691" x="4006850" y="3740150"/>
          <p14:tracePt t="11691" x="4025900" y="3752850"/>
          <p14:tracePt t="11708" x="4038600" y="3759200"/>
          <p14:tracePt t="11708" x="4051300" y="3759200"/>
          <p14:tracePt t="11724" x="4064000" y="3765550"/>
          <p14:tracePt t="11724" x="4076700" y="3771900"/>
          <p14:tracePt t="11741" x="4089400" y="3778250"/>
          <p14:tracePt t="11741" x="4102100" y="3784600"/>
          <p14:tracePt t="11758" x="4114800" y="3797300"/>
          <p14:tracePt t="11758" x="4127500" y="3803650"/>
          <p14:tracePt t="11776" x="4159250" y="3829050"/>
          <p14:tracePt t="11776" x="4178300" y="3841750"/>
          <p14:tracePt t="11791" x="4197350" y="3854450"/>
          <p14:tracePt t="11791" x="4216400" y="3867150"/>
          <p14:tracePt t="11808" x="4241800" y="3886200"/>
          <p14:tracePt t="11808" x="4273550" y="3898900"/>
          <p14:tracePt t="11825" x="4298950" y="3911600"/>
          <p14:tracePt t="11825" x="4330700" y="3924300"/>
          <p14:tracePt t="11825" x="4362450" y="3943350"/>
          <p14:tracePt t="11844" x="4394200" y="3962400"/>
          <p14:tracePt t="11857" x="4425950" y="3981450"/>
          <p14:tracePt t="11857" x="4489450" y="4032250"/>
          <p14:tracePt t="11875" x="4514850" y="4064000"/>
          <p14:tracePt t="11875" x="4546600" y="4089400"/>
          <p14:tracePt t="11891" x="4572000" y="4121150"/>
          <p14:tracePt t="11891" x="4603750" y="4152900"/>
          <p14:tracePt t="11908" x="4629150" y="4178300"/>
          <p14:tracePt t="11908" x="4660900" y="4216400"/>
          <p14:tracePt t="11925" x="4692650" y="4248150"/>
          <p14:tracePt t="11925" x="4718050" y="4273550"/>
          <p14:tracePt t="11925" x="4749800" y="4305300"/>
          <p14:tracePt t="11944" x="4781550" y="4337050"/>
          <p14:tracePt t="11944" x="4813300" y="4368800"/>
          <p14:tracePt t="11958" x="4851400" y="4394200"/>
          <p14:tracePt t="17314" x="1206500" y="6432550"/>
          <p14:tracePt t="17323" x="1225550" y="6400800"/>
          <p14:tracePt t="17331" x="1244600" y="6369050"/>
          <p14:tracePt t="17341" x="1263650" y="6330950"/>
          <p14:tracePt t="17341" x="1308100" y="6273800"/>
          <p14:tracePt t="17360" x="1327150" y="6248400"/>
          <p14:tracePt t="17360" x="1352550" y="6229350"/>
          <p14:tracePt t="17376" x="1377950" y="6210300"/>
          <p14:tracePt t="17376" x="1409700" y="6184900"/>
          <p14:tracePt t="17393" x="1441450" y="6165850"/>
          <p14:tracePt t="17393" x="1479550" y="6146800"/>
          <p14:tracePt t="17409" x="1511300" y="6121400"/>
          <p14:tracePt t="17409" x="1549400" y="6102350"/>
          <p14:tracePt t="17409" x="1581150" y="6083300"/>
          <p14:tracePt t="17428" x="1612900" y="6064250"/>
          <p14:tracePt t="17428" x="1638300" y="6045200"/>
          <p14:tracePt t="17443" x="1657350" y="6032500"/>
          <p14:tracePt t="17443" x="1676400" y="6019800"/>
          <p14:tracePt t="17459" x="1695450" y="6013450"/>
          <p14:tracePt t="17459" x="1708150" y="6007100"/>
          <p14:tracePt t="17476" x="1714500" y="6000750"/>
          <p14:tracePt t="17476" x="1720850" y="6000750"/>
          <p14:tracePt t="17493" x="1727200" y="6000750"/>
          <p14:tracePt t="17509" x="1727200" y="6007100"/>
          <p14:tracePt t="17509" x="1720850" y="6013450"/>
          <p14:tracePt t="17526" x="1714500" y="6019800"/>
          <p14:tracePt t="17526" x="1708150" y="6026150"/>
          <p14:tracePt t="17544" x="1695450" y="6038850"/>
          <p14:tracePt t="17544" x="1682750" y="6045200"/>
          <p14:tracePt t="17560" x="1670050" y="6057900"/>
          <p14:tracePt t="17560" x="1644650" y="6089650"/>
          <p14:tracePt t="17576" x="1625600" y="6102350"/>
          <p14:tracePt t="17576" x="1606550" y="6121400"/>
          <p14:tracePt t="17593" x="1581150" y="6140450"/>
          <p14:tracePt t="17593" x="1562100" y="6153150"/>
          <p14:tracePt t="17610" x="1543050" y="6172200"/>
          <p14:tracePt t="17610" x="1517650" y="6191250"/>
          <p14:tracePt t="17628" x="1498600" y="6210300"/>
          <p14:tracePt t="17628" x="1447800" y="6248400"/>
          <p14:tracePt t="17644" x="1428750" y="6267450"/>
          <p14:tracePt t="17644" x="1403350" y="6292850"/>
          <p14:tracePt t="17660" x="1384300" y="6318250"/>
          <p14:tracePt t="17660" x="1365250" y="6343650"/>
          <p14:tracePt t="17677" x="1346200" y="6362700"/>
          <p14:tracePt t="17677" x="1327150" y="6394450"/>
          <p14:tracePt t="17677" x="1314450" y="6419850"/>
          <p14:tracePt t="17697" x="1295400" y="6451600"/>
          <p14:tracePt t="17709" x="1282700" y="647700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65|2.8"/>
</p:tagLst>
</file>

<file path=ppt/tags/tag2.xml><?xml version="1.0" encoding="utf-8"?>
<p:tagLst xmlns:a="http://schemas.openxmlformats.org/drawingml/2006/main" xmlns:r="http://schemas.openxmlformats.org/officeDocument/2006/relationships" xmlns:p="http://schemas.openxmlformats.org/presentationml/2006/main">
  <p:tag name="TIMING" val="|19.1"/>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18346</TotalTime>
  <Words>907</Words>
  <Application>Microsoft Office PowerPoint</Application>
  <PresentationFormat>画面に合わせる (4:3)</PresentationFormat>
  <Paragraphs>45</Paragraphs>
  <Slides>6</Slides>
  <Notes>6</Notes>
  <HiddenSlides>0</HiddenSlides>
  <MMClips>6</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6</vt:i4>
      </vt:variant>
    </vt:vector>
  </HeadingPairs>
  <TitlesOfParts>
    <vt:vector size="13" baseType="lpstr">
      <vt:lpstr>ＭＳ Ｐゴシック</vt:lpstr>
      <vt:lpstr>ＭＳ Ｐ明朝</vt:lpstr>
      <vt:lpstr>Arial</vt:lpstr>
      <vt:lpstr>Calibri</vt:lpstr>
      <vt:lpstr>Times New Roman</vt:lpstr>
      <vt:lpstr>Office テーマ</vt:lpstr>
      <vt:lpstr>数式</vt:lpstr>
      <vt:lpstr>カイ二乗分布</vt:lpstr>
      <vt:lpstr>母分散の点推定</vt:lpstr>
      <vt:lpstr>母分散の区間推定</vt:lpstr>
      <vt:lpstr>カイ二乗分布による母分散の区間推定</vt:lpstr>
      <vt:lpstr>カイ二乗分布による母分散の区間推定</vt:lpstr>
      <vt:lpstr>予習問題：母分散の推定</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336</cp:revision>
  <dcterms:created xsi:type="dcterms:W3CDTF">2002-05-14T06:24:18Z</dcterms:created>
  <dcterms:modified xsi:type="dcterms:W3CDTF">2013-10-27T01:54:51Z</dcterms:modified>
</cp:coreProperties>
</file>