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527" r:id="rId2"/>
    <p:sldId id="531" r:id="rId3"/>
    <p:sldId id="532" r:id="rId4"/>
    <p:sldId id="528" r:id="rId5"/>
    <p:sldId id="525" r:id="rId6"/>
    <p:sldId id="514" r:id="rId7"/>
    <p:sldId id="529" r:id="rId8"/>
    <p:sldId id="533" r:id="rId9"/>
    <p:sldId id="534" r:id="rId1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74790" autoAdjust="0"/>
  </p:normalViewPr>
  <p:slideViewPr>
    <p:cSldViewPr>
      <p:cViewPr varScale="1">
        <p:scale>
          <a:sx n="47" d="100"/>
          <a:sy n="47" d="100"/>
        </p:scale>
        <p:origin x="18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プリント「生物統計学＿第１４回回帰分析その２</a:t>
            </a:r>
            <a:r>
              <a:rPr kumimoji="1" lang="en-US" altLang="ja-JP" dirty="0" smtClean="0"/>
              <a:t>2013</a:t>
            </a:r>
            <a:r>
              <a:rPr kumimoji="1" lang="ja-JP" altLang="en-US" dirty="0" smtClean="0"/>
              <a:t>年」</a:t>
            </a:r>
            <a:r>
              <a:rPr kumimoji="1" lang="en-US" altLang="ja-JP" dirty="0" smtClean="0"/>
              <a:t>P</a:t>
            </a:r>
            <a:r>
              <a:rPr kumimoji="1" lang="ja-JP" altLang="en-US" dirty="0" smtClean="0"/>
              <a:t>３以降を予習しながら空所を埋めていきましょう．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回帰分析の目的のひとつは説明変数</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ja-JP" sz="1200" kern="1200" dirty="0" smtClean="0">
                <a:solidFill>
                  <a:schemeClr val="tx1"/>
                </a:solidFill>
                <a:effectLst/>
                <a:latin typeface="Times New Roman" pitchFamily="18" charset="0"/>
                <a:ea typeface="ＭＳ Ｐ明朝" charset="-128"/>
                <a:cs typeface="+mn-cs"/>
              </a:rPr>
              <a:t>を指定したときに</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ja-JP" sz="1200" kern="1200" dirty="0" smtClean="0">
                <a:solidFill>
                  <a:schemeClr val="tx1"/>
                </a:solidFill>
                <a:effectLst/>
                <a:latin typeface="Times New Roman" pitchFamily="18" charset="0"/>
                <a:ea typeface="ＭＳ Ｐ明朝" charset="-128"/>
                <a:cs typeface="+mn-cs"/>
              </a:rPr>
              <a:t>がどのような値をとるかで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．例えば，気温と果実糖度の関係を回帰分析したときに気温が</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℃なら，果実糖度がいくらになるかを知りたいということで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．この場合，回帰式の</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ja-JP" sz="1200" kern="1200" dirty="0" smtClean="0">
                <a:solidFill>
                  <a:schemeClr val="tx1"/>
                </a:solidFill>
                <a:effectLst/>
                <a:latin typeface="Times New Roman" pitchFamily="18" charset="0"/>
                <a:ea typeface="ＭＳ Ｐ明朝" charset="-128"/>
                <a:cs typeface="+mn-cs"/>
              </a:rPr>
              <a:t>に</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℃を代入して，</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ja-JP" sz="1200" kern="1200" dirty="0" smtClean="0">
                <a:solidFill>
                  <a:schemeClr val="tx1"/>
                </a:solidFill>
                <a:effectLst/>
                <a:latin typeface="Times New Roman" pitchFamily="18" charset="0"/>
                <a:ea typeface="ＭＳ Ｐ明朝" charset="-128"/>
                <a:cs typeface="+mn-cs"/>
              </a:rPr>
              <a:t>（果実糖度）を計算したばあい，その</a:t>
            </a:r>
            <a:r>
              <a:rPr kumimoji="1" lang="ja-JP" altLang="ja-JP" sz="1200" kern="1200" dirty="0" err="1" smtClean="0">
                <a:solidFill>
                  <a:schemeClr val="tx1"/>
                </a:solidFill>
                <a:effectLst/>
                <a:latin typeface="Times New Roman" pitchFamily="18" charset="0"/>
                <a:ea typeface="ＭＳ Ｐ明朝" charset="-128"/>
                <a:cs typeface="+mn-cs"/>
              </a:rPr>
              <a:t>ｙ</a:t>
            </a:r>
            <a:r>
              <a:rPr kumimoji="1" lang="ja-JP" altLang="ja-JP" sz="1200" kern="1200" dirty="0" smtClean="0">
                <a:solidFill>
                  <a:schemeClr val="tx1"/>
                </a:solidFill>
                <a:effectLst/>
                <a:latin typeface="Times New Roman" pitchFamily="18" charset="0"/>
                <a:ea typeface="ＭＳ Ｐ明朝" charset="-128"/>
                <a:cs typeface="+mn-cs"/>
              </a:rPr>
              <a:t>は点推定で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．信頼率</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％で温度</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℃の条件で</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ja-JP" sz="1200" kern="1200" dirty="0" smtClean="0">
                <a:solidFill>
                  <a:schemeClr val="tx1"/>
                </a:solidFill>
                <a:effectLst/>
                <a:latin typeface="Times New Roman" pitchFamily="18" charset="0"/>
                <a:ea typeface="ＭＳ Ｐ明朝" charset="-128"/>
                <a:cs typeface="+mn-cs"/>
              </a:rPr>
              <a:t>（果実糖度）がいくらになるかを区間推定したい場合には回帰式だけでは計算でき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240984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回帰分析における</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en-US" sz="1200" kern="1200" dirty="0" smtClean="0">
                <a:solidFill>
                  <a:schemeClr val="tx1"/>
                </a:solidFill>
                <a:effectLst/>
                <a:latin typeface="Times New Roman" pitchFamily="18" charset="0"/>
                <a:ea typeface="ＭＳ Ｐ明朝" charset="-128"/>
                <a:cs typeface="+mn-cs"/>
              </a:rPr>
              <a:t>（目的変数）の</a:t>
            </a:r>
            <a:r>
              <a:rPr kumimoji="1" lang="ja-JP" altLang="ja-JP" sz="1200" kern="1200" dirty="0" smtClean="0">
                <a:solidFill>
                  <a:schemeClr val="tx1"/>
                </a:solidFill>
                <a:effectLst/>
                <a:latin typeface="Times New Roman" pitchFamily="18" charset="0"/>
                <a:ea typeface="ＭＳ Ｐ明朝" charset="-128"/>
                <a:cs typeface="+mn-cs"/>
              </a:rPr>
              <a:t>推定に関する信頼区間の計算は面倒であり，しかもパソコンででき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ので，ここでは図を見て，データのばらつきがどのようなものかを理解することに重点を置</a:t>
            </a:r>
            <a:r>
              <a:rPr kumimoji="1" lang="ja-JP" altLang="en-US" sz="1200" kern="1200" dirty="0" smtClean="0">
                <a:solidFill>
                  <a:schemeClr val="tx1"/>
                </a:solidFill>
                <a:effectLst/>
                <a:latin typeface="Times New Roman" pitchFamily="18" charset="0"/>
                <a:ea typeface="ＭＳ Ｐ明朝" charset="-128"/>
                <a:cs typeface="+mn-cs"/>
              </a:rPr>
              <a:t>きます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の図は前回の</a:t>
            </a:r>
            <a:r>
              <a:rPr kumimoji="1" lang="ja-JP" altLang="en-US" sz="1200" kern="1200" dirty="0" smtClean="0">
                <a:solidFill>
                  <a:schemeClr val="tx1"/>
                </a:solidFill>
                <a:effectLst/>
                <a:latin typeface="Times New Roman" pitchFamily="18" charset="0"/>
                <a:ea typeface="ＭＳ Ｐ明朝" charset="-128"/>
                <a:cs typeface="+mn-cs"/>
              </a:rPr>
              <a:t>授業の</a:t>
            </a:r>
            <a:r>
              <a:rPr kumimoji="1" lang="ja-JP" altLang="ja-JP" sz="1200" kern="1200" dirty="0" smtClean="0">
                <a:solidFill>
                  <a:schemeClr val="tx1"/>
                </a:solidFill>
                <a:effectLst/>
                <a:latin typeface="Times New Roman" pitchFamily="18" charset="0"/>
                <a:ea typeface="ＭＳ Ｐ明朝" charset="-128"/>
                <a:cs typeface="+mn-cs"/>
              </a:rPr>
              <a:t>データ（飲み水とウズラの体重の関係）から得られた回帰直線と</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それぞれの</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ja-JP" altLang="en-US" sz="1200" kern="1200" dirty="0" smtClean="0">
                <a:solidFill>
                  <a:schemeClr val="tx1"/>
                </a:solidFill>
                <a:effectLst/>
                <a:latin typeface="Times New Roman" pitchFamily="18" charset="0"/>
                <a:ea typeface="ＭＳ Ｐ明朝" charset="-128"/>
                <a:cs typeface="+mn-cs"/>
              </a:rPr>
              <a:t>に対して，ｙ</a:t>
            </a:r>
            <a:r>
              <a:rPr kumimoji="1" lang="ja-JP" altLang="ja-JP" sz="1200" kern="1200" dirty="0" smtClean="0">
                <a:solidFill>
                  <a:schemeClr val="tx1"/>
                </a:solidFill>
                <a:effectLst/>
                <a:latin typeface="Times New Roman" pitchFamily="18" charset="0"/>
                <a:ea typeface="ＭＳ Ｐ明朝" charset="-128"/>
                <a:cs typeface="+mn-cs"/>
              </a:rPr>
              <a:t>の平均値</a:t>
            </a:r>
            <a:r>
              <a:rPr kumimoji="1" lang="ja-JP" altLang="en-US" sz="1200" kern="1200" dirty="0" smtClean="0">
                <a:solidFill>
                  <a:schemeClr val="tx1"/>
                </a:solidFill>
                <a:effectLst/>
                <a:latin typeface="Times New Roman" pitchFamily="18" charset="0"/>
                <a:ea typeface="ＭＳ Ｐ明朝" charset="-128"/>
                <a:cs typeface="+mn-cs"/>
              </a:rPr>
              <a:t>を推定したときにおける</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％信頼区間を示してい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上の赤い線から下の緑の線までが</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en-US" sz="1200" kern="1200" dirty="0" smtClean="0">
                <a:solidFill>
                  <a:schemeClr val="tx1"/>
                </a:solidFill>
                <a:effectLst/>
                <a:latin typeface="Times New Roman" pitchFamily="18" charset="0"/>
                <a:ea typeface="ＭＳ Ｐ明朝" charset="-128"/>
                <a:cs typeface="+mn-cs"/>
              </a:rPr>
              <a:t>％信頼区間，青い線が回帰直線です．個々の</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en-US" sz="1200" kern="1200" dirty="0" smtClean="0">
                <a:solidFill>
                  <a:schemeClr val="tx1"/>
                </a:solidFill>
                <a:effectLst/>
                <a:latin typeface="Times New Roman" pitchFamily="18" charset="0"/>
                <a:ea typeface="ＭＳ Ｐ明朝" charset="-128"/>
                <a:cs typeface="+mn-cs"/>
              </a:rPr>
              <a:t>について</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ja-JP" altLang="en-US" sz="1200" kern="1200" dirty="0" smtClean="0">
                <a:solidFill>
                  <a:schemeClr val="tx1"/>
                </a:solidFill>
                <a:effectLst/>
                <a:latin typeface="Times New Roman" pitchFamily="18" charset="0"/>
                <a:ea typeface="ＭＳ Ｐ明朝" charset="-128"/>
                <a:cs typeface="+mn-cs"/>
              </a:rPr>
              <a:t>を回帰式で求めると，青い線が得られます．しかし，青い線で示された点推定値には実際には赤と緑の線の間の幅のある推定誤差があるということになります．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24098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の図から次のことがわか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①　</a:t>
            </a:r>
            <a:r>
              <a:rPr kumimoji="1" lang="ja-JP" altLang="en-US" sz="1200" kern="1200" dirty="0" smtClean="0">
                <a:solidFill>
                  <a:schemeClr val="tx1"/>
                </a:solidFill>
                <a:effectLst/>
                <a:latin typeface="Times New Roman" pitchFamily="18" charset="0"/>
                <a:ea typeface="ＭＳ Ｐ明朝" charset="-128"/>
                <a:cs typeface="+mn-cs"/>
              </a:rPr>
              <a:t>全体の</a:t>
            </a:r>
            <a:r>
              <a:rPr kumimoji="1" lang="ja-JP" altLang="ja-JP" sz="1200" kern="1200" dirty="0" smtClean="0">
                <a:solidFill>
                  <a:schemeClr val="tx1"/>
                </a:solidFill>
                <a:effectLst/>
                <a:latin typeface="Times New Roman" pitchFamily="18" charset="0"/>
                <a:ea typeface="ＭＳ Ｐ明朝" charset="-128"/>
                <a:cs typeface="+mn-cs"/>
              </a:rPr>
              <a:t>平均</a:t>
            </a:r>
            <a:r>
              <a:rPr kumimoji="1" lang="ja-JP" altLang="en-US" sz="1200" kern="1200" dirty="0" smtClean="0">
                <a:solidFill>
                  <a:schemeClr val="tx1"/>
                </a:solidFill>
                <a:effectLst/>
                <a:latin typeface="Times New Roman" pitchFamily="18" charset="0"/>
                <a:ea typeface="ＭＳ Ｐ明朝" charset="-128"/>
                <a:cs typeface="+mn-cs"/>
              </a:rPr>
              <a:t>（重心ともいいます）</a:t>
            </a:r>
            <a:r>
              <a:rPr kumimoji="1" lang="ja-JP" altLang="ja-JP" sz="1200" kern="1200" dirty="0" smtClean="0">
                <a:solidFill>
                  <a:schemeClr val="tx1"/>
                </a:solidFill>
                <a:effectLst/>
                <a:latin typeface="Times New Roman" pitchFamily="18" charset="0"/>
                <a:ea typeface="ＭＳ Ｐ明朝" charset="-128"/>
                <a:cs typeface="+mn-cs"/>
              </a:rPr>
              <a:t>に近いほど平均の信頼区間は狭くな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．すなわち推定精度が高</a:t>
            </a:r>
            <a:r>
              <a:rPr kumimoji="1" lang="ja-JP" altLang="en-US" sz="1200" kern="1200" dirty="0" smtClean="0">
                <a:solidFill>
                  <a:schemeClr val="tx1"/>
                </a:solidFill>
                <a:effectLst/>
                <a:latin typeface="Times New Roman" pitchFamily="18" charset="0"/>
                <a:ea typeface="ＭＳ Ｐ明朝" charset="-128"/>
                <a:cs typeface="+mn-cs"/>
              </a:rPr>
              <a:t>くなります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つまり飲み水</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ja-JP" altLang="en-US" sz="1200" kern="1200" dirty="0" smtClean="0">
                <a:solidFill>
                  <a:schemeClr val="tx1"/>
                </a:solidFill>
                <a:effectLst/>
                <a:latin typeface="Times New Roman" pitchFamily="18" charset="0"/>
                <a:ea typeface="ＭＳ Ｐ明朝" charset="-128"/>
                <a:cs typeface="+mn-cs"/>
              </a:rPr>
              <a:t>を指定したときに求めたヒナの体重ｙの推定精度が高くなります．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②　</a:t>
            </a:r>
            <a:r>
              <a:rPr kumimoji="1" lang="ja-JP" altLang="en-US" sz="1200" kern="1200" dirty="0" smtClean="0">
                <a:solidFill>
                  <a:schemeClr val="tx1"/>
                </a:solidFill>
                <a:effectLst/>
                <a:latin typeface="Times New Roman" pitchFamily="18" charset="0"/>
                <a:ea typeface="ＭＳ Ｐ明朝" charset="-128"/>
                <a:cs typeface="+mn-cs"/>
              </a:rPr>
              <a:t>全体の</a:t>
            </a:r>
            <a:r>
              <a:rPr kumimoji="1" lang="ja-JP" altLang="ja-JP" sz="1200" kern="1200" dirty="0" smtClean="0">
                <a:solidFill>
                  <a:schemeClr val="tx1"/>
                </a:solidFill>
                <a:effectLst/>
                <a:latin typeface="Times New Roman" pitchFamily="18" charset="0"/>
                <a:ea typeface="ＭＳ Ｐ明朝" charset="-128"/>
                <a:cs typeface="+mn-cs"/>
              </a:rPr>
              <a:t>平均から遠いほど，特に回帰式を求めるデータの範囲外にでると，信頼区間は広くなり，精度は落ち</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③　以上のことから，回帰分析では</a:t>
            </a:r>
            <a:r>
              <a:rPr kumimoji="1" lang="ja-JP" altLang="en-US" sz="1200" kern="1200" dirty="0" smtClean="0">
                <a:solidFill>
                  <a:schemeClr val="tx1"/>
                </a:solidFill>
                <a:effectLst/>
                <a:latin typeface="Times New Roman" pitchFamily="18" charset="0"/>
                <a:ea typeface="ＭＳ Ｐ明朝" charset="-128"/>
                <a:cs typeface="+mn-cs"/>
              </a:rPr>
              <a:t>説明</a:t>
            </a:r>
            <a:r>
              <a:rPr kumimoji="1" lang="ja-JP" altLang="ja-JP" sz="1200" kern="1200" dirty="0" smtClean="0">
                <a:solidFill>
                  <a:schemeClr val="tx1"/>
                </a:solidFill>
                <a:effectLst/>
                <a:latin typeface="Times New Roman" pitchFamily="18" charset="0"/>
                <a:ea typeface="ＭＳ Ｐ明朝" charset="-128"/>
                <a:cs typeface="+mn-cs"/>
              </a:rPr>
              <a:t>変数</a:t>
            </a:r>
            <a:r>
              <a:rPr kumimoji="1" lang="ja-JP" altLang="en-US" sz="1200" kern="1200" dirty="0"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はできるだけ広い範囲をカバーすることが望ましい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．さらに</a:t>
            </a:r>
            <a:r>
              <a:rPr kumimoji="1" lang="ja-JP" altLang="en-US" sz="1200" kern="1200" dirty="0" smtClean="0">
                <a:solidFill>
                  <a:schemeClr val="tx1"/>
                </a:solidFill>
                <a:effectLst/>
                <a:latin typeface="Times New Roman" pitchFamily="18" charset="0"/>
                <a:ea typeface="ＭＳ Ｐ明朝" charset="-128"/>
                <a:cs typeface="+mn-cs"/>
              </a:rPr>
              <a:t>説明</a:t>
            </a:r>
            <a:r>
              <a:rPr kumimoji="1" lang="ja-JP" altLang="ja-JP" sz="1200" kern="1200" dirty="0" smtClean="0">
                <a:solidFill>
                  <a:schemeClr val="tx1"/>
                </a:solidFill>
                <a:effectLst/>
                <a:latin typeface="Times New Roman" pitchFamily="18" charset="0"/>
                <a:ea typeface="ＭＳ Ｐ明朝" charset="-128"/>
                <a:cs typeface="+mn-cs"/>
              </a:rPr>
              <a:t>変数</a:t>
            </a:r>
            <a:r>
              <a:rPr kumimoji="1" lang="ja-JP" altLang="en-US" sz="1200" kern="1200" dirty="0"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がカバーしない部分で</a:t>
            </a:r>
            <a:r>
              <a:rPr kumimoji="1" lang="ja-JP" altLang="en-US" sz="1200" kern="1200" dirty="0" smtClean="0">
                <a:solidFill>
                  <a:schemeClr val="tx1"/>
                </a:solidFill>
                <a:effectLst/>
                <a:latin typeface="Times New Roman" pitchFamily="18" charset="0"/>
                <a:ea typeface="ＭＳ Ｐ明朝" charset="-128"/>
                <a:cs typeface="+mn-cs"/>
              </a:rPr>
              <a:t>ｙ</a:t>
            </a:r>
            <a:r>
              <a:rPr kumimoji="1" lang="ja-JP" altLang="ja-JP" sz="1200" kern="1200" dirty="0" smtClean="0">
                <a:solidFill>
                  <a:schemeClr val="tx1"/>
                </a:solidFill>
                <a:effectLst/>
                <a:latin typeface="Times New Roman" pitchFamily="18" charset="0"/>
                <a:ea typeface="ＭＳ Ｐ明朝" charset="-128"/>
                <a:cs typeface="+mn-cs"/>
              </a:rPr>
              <a:t>を推定するとあまり精度は高くないことがわか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ですから，ヒナの体重を飲み水の量から説明する回帰式を実験で求めたいときは，たとえヒナが</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1.5L</a:t>
            </a:r>
            <a:r>
              <a:rPr kumimoji="1" lang="ja-JP" altLang="en-US" sz="1200" kern="1200" dirty="0" smtClean="0">
                <a:solidFill>
                  <a:schemeClr val="tx1"/>
                </a:solidFill>
                <a:effectLst/>
                <a:latin typeface="Times New Roman" pitchFamily="18" charset="0"/>
                <a:ea typeface="ＭＳ Ｐ明朝" charset="-128"/>
                <a:cs typeface="+mn-cs"/>
              </a:rPr>
              <a:t>しか水を飲まないように飼育する予定であっても，より広い条件，例えば</a:t>
            </a:r>
            <a:r>
              <a:rPr kumimoji="1" lang="en-US" altLang="ja-JP" sz="1200" kern="1200" dirty="0" smtClean="0">
                <a:solidFill>
                  <a:schemeClr val="tx1"/>
                </a:solidFill>
                <a:effectLst/>
                <a:latin typeface="Times New Roman" pitchFamily="18" charset="0"/>
                <a:ea typeface="ＭＳ Ｐ明朝" charset="-128"/>
                <a:cs typeface="+mn-cs"/>
              </a:rPr>
              <a:t>0.5L</a:t>
            </a:r>
            <a:r>
              <a:rPr kumimoji="1" lang="ja-JP" altLang="en-US" sz="1200" kern="1200" dirty="0" smtClean="0">
                <a:solidFill>
                  <a:schemeClr val="tx1"/>
                </a:solidFill>
                <a:effectLst/>
                <a:latin typeface="Times New Roman" pitchFamily="18" charset="0"/>
                <a:ea typeface="ＭＳ Ｐ明朝" charset="-128"/>
                <a:cs typeface="+mn-cs"/>
              </a:rPr>
              <a:t>から</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en-US" sz="1200" kern="1200" dirty="0" smtClean="0">
                <a:solidFill>
                  <a:schemeClr val="tx1"/>
                </a:solidFill>
                <a:effectLst/>
                <a:latin typeface="Times New Roman" pitchFamily="18" charset="0"/>
                <a:ea typeface="ＭＳ Ｐ明朝" charset="-128"/>
                <a:cs typeface="+mn-cs"/>
              </a:rPr>
              <a:t>Ｌの範囲で実験しないと，肝心の知りたい</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ja-JP" altLang="en-US" sz="1200" kern="1200" dirty="0" smtClean="0">
                <a:solidFill>
                  <a:schemeClr val="tx1"/>
                </a:solidFill>
                <a:effectLst/>
                <a:latin typeface="Times New Roman" pitchFamily="18" charset="0"/>
                <a:ea typeface="ＭＳ Ｐ明朝" charset="-128"/>
                <a:cs typeface="+mn-cs"/>
              </a:rPr>
              <a:t>の範囲</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1.5L</a:t>
            </a:r>
            <a:r>
              <a:rPr kumimoji="1" lang="ja-JP" altLang="en-US" sz="1200" kern="1200" dirty="0" smtClean="0">
                <a:solidFill>
                  <a:schemeClr val="tx1"/>
                </a:solidFill>
                <a:effectLst/>
                <a:latin typeface="Times New Roman" pitchFamily="18" charset="0"/>
                <a:ea typeface="ＭＳ Ｐ明朝" charset="-128"/>
                <a:cs typeface="+mn-cs"/>
              </a:rPr>
              <a:t>におけるヒナの体重</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ja-JP" altLang="en-US" sz="1200" kern="1200" dirty="0" smtClean="0">
                <a:solidFill>
                  <a:schemeClr val="tx1"/>
                </a:solidFill>
                <a:effectLst/>
                <a:latin typeface="Times New Roman" pitchFamily="18" charset="0"/>
                <a:ea typeface="ＭＳ Ｐ明朝" charset="-128"/>
                <a:cs typeface="+mn-cs"/>
              </a:rPr>
              <a:t>の推定精度は高くなりません．</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a:solidFill>
                <a:schemeClr val="tx1"/>
              </a:solidFill>
              <a:effectLst/>
              <a:latin typeface="Times New Roman" pitchFamily="18" charset="0"/>
              <a:ea typeface="ＭＳ Ｐ明朝" charset="-128"/>
              <a:cs typeface="+mn-cs"/>
            </a:endParaRPr>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240984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以上のことから回帰分析において目的変数</a:t>
            </a:r>
            <a:r>
              <a:rPr kumimoji="1" lang="ja-JP" altLang="en-US" dirty="0" err="1" smtClean="0"/>
              <a:t>ｙ</a:t>
            </a:r>
            <a:r>
              <a:rPr kumimoji="1" lang="ja-JP" altLang="en-US" dirty="0" smtClean="0"/>
              <a:t>を推定する精度を高める方法は３つあります．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①　独立変数</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の範囲を広く取</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②　標本数を増や</a:t>
            </a:r>
            <a:r>
              <a:rPr kumimoji="1" lang="ja-JP" altLang="en-US" sz="1200" kern="1200" dirty="0" smtClean="0">
                <a:solidFill>
                  <a:schemeClr val="tx1"/>
                </a:solidFill>
                <a:effectLst/>
                <a:latin typeface="Times New Roman" pitchFamily="18" charset="0"/>
                <a:ea typeface="ＭＳ Ｐ明朝" charset="-128"/>
                <a:cs typeface="+mn-cs"/>
              </a:rPr>
              <a:t>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③　</a:t>
            </a:r>
            <a:r>
              <a:rPr kumimoji="1" lang="ja-JP" altLang="en-US" sz="1200" kern="1200" dirty="0" smtClean="0">
                <a:solidFill>
                  <a:schemeClr val="tx1"/>
                </a:solidFill>
                <a:effectLst/>
                <a:latin typeface="Times New Roman" pitchFamily="18" charset="0"/>
                <a:ea typeface="ＭＳ Ｐ明朝" charset="-128"/>
                <a:cs typeface="+mn-cs"/>
              </a:rPr>
              <a:t>全体の</a:t>
            </a:r>
            <a:r>
              <a:rPr kumimoji="1" lang="ja-JP" altLang="ja-JP" sz="1200" kern="1200" dirty="0" smtClean="0">
                <a:solidFill>
                  <a:schemeClr val="tx1"/>
                </a:solidFill>
                <a:effectLst/>
                <a:latin typeface="Times New Roman" pitchFamily="18" charset="0"/>
                <a:ea typeface="ＭＳ Ｐ明朝" charset="-128"/>
                <a:cs typeface="+mn-cs"/>
              </a:rPr>
              <a:t>平均に近いところを推定すると精度が高いから，推定したい</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ja-JP" altLang="ja-JP" sz="1200" kern="1200" dirty="0" smtClean="0">
                <a:solidFill>
                  <a:schemeClr val="tx1"/>
                </a:solidFill>
                <a:effectLst/>
                <a:latin typeface="Times New Roman" pitchFamily="18" charset="0"/>
                <a:ea typeface="ＭＳ Ｐ明朝" charset="-128"/>
                <a:cs typeface="+mn-cs"/>
              </a:rPr>
              <a:t>が平均付近に来るようにデータを集め</a:t>
            </a:r>
            <a:r>
              <a:rPr kumimoji="1" lang="ja-JP" altLang="en-US" sz="1200" kern="1200" dirty="0" smtClean="0">
                <a:solidFill>
                  <a:schemeClr val="tx1"/>
                </a:solidFill>
                <a:effectLst/>
                <a:latin typeface="Times New Roman" pitchFamily="18" charset="0"/>
                <a:ea typeface="ＭＳ Ｐ明朝" charset="-128"/>
                <a:cs typeface="+mn-cs"/>
              </a:rPr>
              <a:t>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つまり推定したいところを画面の薄いオレンジの円のところにくるようにすれば精度が高い推定ができます．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421178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ある指定した説明変数</a:t>
            </a:r>
            <a:r>
              <a:rPr kumimoji="1" lang="en-US" altLang="ja-JP" dirty="0" smtClean="0"/>
              <a:t>x</a:t>
            </a:r>
            <a:r>
              <a:rPr kumimoji="1" lang="en-US" altLang="ja-JP" baseline="-25000" dirty="0" smtClean="0"/>
              <a:t>0</a:t>
            </a:r>
            <a:r>
              <a:rPr kumimoji="1" lang="ja-JP" altLang="en-US" dirty="0" smtClean="0"/>
              <a:t> に対する 目的変数</a:t>
            </a:r>
            <a:r>
              <a:rPr kumimoji="1" lang="en-US" altLang="ja-JP" dirty="0" smtClean="0"/>
              <a:t>η</a:t>
            </a:r>
            <a:r>
              <a:rPr kumimoji="1" lang="en-US" altLang="ja-JP" baseline="-25000" dirty="0" smtClean="0"/>
              <a:t>0</a:t>
            </a:r>
            <a:r>
              <a:rPr kumimoji="1" lang="ja-JP" altLang="en-US" dirty="0" smtClean="0"/>
              <a:t>の点推定は回帰直線</a:t>
            </a:r>
            <a:r>
              <a:rPr kumimoji="1" lang="en-US" altLang="ja-JP" dirty="0" smtClean="0"/>
              <a:t>μ</a:t>
            </a:r>
            <a:r>
              <a:rPr kumimoji="1" lang="ja-JP" altLang="en-US" dirty="0" smtClean="0"/>
              <a:t>（ミュー）</a:t>
            </a:r>
            <a:r>
              <a:rPr kumimoji="1" lang="en-US" altLang="ja-JP" dirty="0" smtClean="0"/>
              <a:t>=α</a:t>
            </a:r>
            <a:r>
              <a:rPr kumimoji="1" lang="ja-JP" altLang="en-US" dirty="0" smtClean="0"/>
              <a:t>（アルファ）＋</a:t>
            </a:r>
            <a:r>
              <a:rPr kumimoji="1" lang="en-US" altLang="ja-JP" dirty="0" smtClean="0"/>
              <a:t>β</a:t>
            </a:r>
            <a:r>
              <a:rPr kumimoji="1" lang="ja-JP" altLang="en-US" dirty="0" smtClean="0"/>
              <a:t>（ベータ）</a:t>
            </a:r>
            <a:r>
              <a:rPr kumimoji="1" lang="en-US" altLang="ja-JP" dirty="0" smtClean="0"/>
              <a:t>x</a:t>
            </a:r>
            <a:r>
              <a:rPr kumimoji="1" lang="en-US" altLang="ja-JP" baseline="-25000" dirty="0" smtClean="0"/>
              <a:t>0</a:t>
            </a:r>
            <a:r>
              <a:rPr kumimoji="1" lang="ja-JP" altLang="en-US" dirty="0" smtClean="0"/>
              <a:t> の式から計算します．例えば，飲み水の量とウズラのヒナの体重の回帰の例では，飲み水</a:t>
            </a:r>
            <a:r>
              <a:rPr kumimoji="1" lang="en-US" altLang="ja-JP" dirty="0" smtClean="0"/>
              <a:t>x</a:t>
            </a:r>
            <a:r>
              <a:rPr kumimoji="1" lang="en-US" altLang="ja-JP" baseline="-25000" dirty="0" smtClean="0"/>
              <a:t>0</a:t>
            </a:r>
            <a:r>
              <a:rPr kumimoji="1" lang="en-US" altLang="ja-JP" dirty="0" smtClean="0"/>
              <a:t>=1.5L</a:t>
            </a:r>
            <a:r>
              <a:rPr kumimoji="1" lang="ja-JP" altLang="en-US" dirty="0" smtClean="0"/>
              <a:t> に対するウズラの体重</a:t>
            </a:r>
            <a:r>
              <a:rPr kumimoji="1" lang="en-US" altLang="ja-JP" dirty="0" smtClean="0"/>
              <a:t>y</a:t>
            </a:r>
            <a:r>
              <a:rPr kumimoji="1" lang="ja-JP" altLang="en-US" dirty="0" smtClean="0"/>
              <a:t> の母平均 </a:t>
            </a:r>
            <a:r>
              <a:rPr kumimoji="1" lang="en-US" altLang="ja-JP" dirty="0" smtClean="0"/>
              <a:t>η</a:t>
            </a:r>
            <a:r>
              <a:rPr kumimoji="1" lang="en-US" altLang="ja-JP" baseline="-25000" dirty="0" smtClean="0"/>
              <a:t>0</a:t>
            </a:r>
            <a:r>
              <a:rPr kumimoji="1" lang="ja-JP" altLang="en-US" dirty="0" smtClean="0"/>
              <a:t>はエクセルでは以下のように回帰分析の結果から，回帰係数と切片を代入して計算します．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376094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しかし，上の点推定のもととなる回帰式は標本から求めた標本回帰式であり，母回帰式は標本回帰式そのものではありません．したがって，ｙ の平均値</a:t>
            </a:r>
            <a:r>
              <a:rPr kumimoji="1" lang="en-US" altLang="ja-JP" dirty="0" smtClean="0"/>
              <a:t>η</a:t>
            </a:r>
            <a:r>
              <a:rPr kumimoji="1" lang="en-US" altLang="ja-JP" baseline="-25000" dirty="0" smtClean="0"/>
              <a:t>0</a:t>
            </a:r>
            <a:r>
              <a:rPr kumimoji="1" lang="ja-JP" altLang="en-US" dirty="0" smtClean="0"/>
              <a:t> を推定するときには誤差がふくまれるはずです．先述のウズラのヒナの例について，グラフに</a:t>
            </a:r>
            <a:r>
              <a:rPr kumimoji="1" lang="en-US" altLang="ja-JP" dirty="0" smtClean="0"/>
              <a:t>x</a:t>
            </a:r>
            <a:r>
              <a:rPr kumimoji="1" lang="en-US" altLang="ja-JP" baseline="-25000" dirty="0" smtClean="0"/>
              <a:t>0</a:t>
            </a:r>
            <a:r>
              <a:rPr kumimoji="1" lang="ja-JP" altLang="en-US" dirty="0" smtClean="0"/>
              <a:t> に対する</a:t>
            </a:r>
            <a:r>
              <a:rPr kumimoji="1" lang="en-US" altLang="ja-JP" dirty="0" smtClean="0"/>
              <a:t>η</a:t>
            </a:r>
            <a:r>
              <a:rPr kumimoji="1" lang="en-US" altLang="ja-JP" baseline="-25000" dirty="0" smtClean="0"/>
              <a:t>0</a:t>
            </a:r>
            <a:r>
              <a:rPr kumimoji="1" lang="ja-JP" altLang="en-US" dirty="0" smtClean="0"/>
              <a:t> の</a:t>
            </a:r>
            <a:r>
              <a:rPr kumimoji="1" lang="en-US" altLang="ja-JP" dirty="0" smtClean="0"/>
              <a:t>95</a:t>
            </a:r>
            <a:r>
              <a:rPr kumimoji="1" lang="ja-JP" altLang="en-US" dirty="0" smtClean="0"/>
              <a:t>％信頼区間（赤い線と緑の線の間が信頼区間，青い線は点推定）を計算し，図示すると画面の図のようになります．平均（青い線）に近いほど推定の精度が高く，標本の範囲を超えると推定の精度が急速に落ち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213528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ウズラの飲み水のデータを例にして，ウズラに水を</a:t>
            </a:r>
            <a:r>
              <a:rPr kumimoji="1" lang="en-US" altLang="ja-JP" sz="1200" kern="1200" dirty="0" smtClean="0">
                <a:solidFill>
                  <a:schemeClr val="tx1"/>
                </a:solidFill>
                <a:effectLst/>
                <a:latin typeface="Times New Roman" pitchFamily="18" charset="0"/>
                <a:ea typeface="ＭＳ Ｐ明朝" charset="-128"/>
                <a:cs typeface="+mn-cs"/>
              </a:rPr>
              <a:t>1.5L</a:t>
            </a:r>
            <a:r>
              <a:rPr kumimoji="1" lang="ja-JP" altLang="ja-JP" sz="1200" kern="1200" dirty="0" smtClean="0">
                <a:solidFill>
                  <a:schemeClr val="tx1"/>
                </a:solidFill>
                <a:effectLst/>
                <a:latin typeface="Times New Roman" pitchFamily="18" charset="0"/>
                <a:ea typeface="ＭＳ Ｐ明朝" charset="-128"/>
                <a:cs typeface="+mn-cs"/>
              </a:rPr>
              <a:t>飲ませた場合，ヒナの平均体重を</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％信頼区間をつけて推定してみよう．</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生物統計学＿授業用データ集</a:t>
            </a:r>
            <a:r>
              <a:rPr kumimoji="1" lang="en-US" altLang="ja-JP" sz="1200" kern="1200" dirty="0" smtClean="0">
                <a:solidFill>
                  <a:schemeClr val="tx1"/>
                </a:solidFill>
                <a:effectLst/>
                <a:latin typeface="Times New Roman" pitchFamily="18" charset="0"/>
                <a:ea typeface="ＭＳ Ｐ明朝" charset="-128"/>
                <a:cs typeface="+mn-cs"/>
              </a:rPr>
              <a:t>2013</a:t>
            </a:r>
            <a:r>
              <a:rPr kumimoji="1" lang="ja-JP" altLang="en-US" sz="1200" kern="1200" dirty="0" smtClean="0">
                <a:solidFill>
                  <a:schemeClr val="tx1"/>
                </a:solidFill>
                <a:effectLst/>
                <a:latin typeface="Times New Roman" pitchFamily="18" charset="0"/>
                <a:ea typeface="ＭＳ Ｐ明朝" charset="-128"/>
                <a:cs typeface="+mn-cs"/>
              </a:rPr>
              <a:t>のエクセルファイルの第</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smtClean="0">
                <a:solidFill>
                  <a:schemeClr val="tx1"/>
                </a:solidFill>
                <a:effectLst/>
                <a:latin typeface="Times New Roman" pitchFamily="18" charset="0"/>
                <a:ea typeface="ＭＳ Ｐ明朝" charset="-128"/>
                <a:cs typeface="+mn-cs"/>
              </a:rPr>
              <a:t>４回回帰その２見本タブに計算例があります．実際の計算は第１４回回帰その２計算用を使ってください．</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まずデータを使って，エクセルの回帰分析を行います．推定で必要なのは画面の赤で示した残差分散，黄色で示した切片係数，紫で示した回帰係数です．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201646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画面のようにデータを指定します．指定したｘ１（推定）にここでは飲み水の量</a:t>
            </a:r>
            <a:r>
              <a:rPr kumimoji="1" lang="en-US" altLang="ja-JP" dirty="0" smtClean="0"/>
              <a:t>1.5</a:t>
            </a:r>
            <a:r>
              <a:rPr kumimoji="1" lang="ja-JP" altLang="en-US" dirty="0" smtClean="0"/>
              <a:t>Ｌを入れます．そうすると</a:t>
            </a:r>
            <a:r>
              <a:rPr kumimoji="1" lang="en-US" altLang="ja-JP" dirty="0" smtClean="0"/>
              <a:t>1.5L</a:t>
            </a:r>
            <a:r>
              <a:rPr kumimoji="1" lang="ja-JP" altLang="en-US" dirty="0" smtClean="0"/>
              <a:t>水を飲んだときのヒナの平均体重を推定します．</a:t>
            </a:r>
            <a:endParaRPr kumimoji="1" lang="en-US" altLang="ja-JP" dirty="0" smtClean="0"/>
          </a:p>
          <a:p>
            <a:r>
              <a:rPr kumimoji="1" lang="ja-JP" altLang="en-US" dirty="0" smtClean="0"/>
              <a:t>次に残差分散，切片係数，回帰係数を分散分析表から読み取ります．見本のタブでは分散分析表で読むべき数値に色を付けてありますので，同じ色のところを読みます．そして，信頼率を入れます．ここでは</a:t>
            </a:r>
            <a:r>
              <a:rPr kumimoji="1" lang="en-US" altLang="ja-JP" dirty="0" smtClean="0"/>
              <a:t>95</a:t>
            </a:r>
            <a:r>
              <a:rPr kumimoji="1" lang="ja-JP" altLang="en-US" dirty="0" smtClean="0"/>
              <a:t>％としますので，</a:t>
            </a:r>
            <a:r>
              <a:rPr kumimoji="1" lang="en-US" altLang="ja-JP" dirty="0" smtClean="0"/>
              <a:t>95</a:t>
            </a:r>
            <a:r>
              <a:rPr kumimoji="1" lang="ja-JP" altLang="en-US" dirty="0" smtClean="0"/>
              <a:t>と入れます．</a:t>
            </a:r>
            <a:endParaRPr kumimoji="1" lang="en-US" altLang="ja-JP" dirty="0" smtClean="0"/>
          </a:p>
          <a:p>
            <a:r>
              <a:rPr kumimoji="1" lang="ja-JP" altLang="en-US" dirty="0" smtClean="0"/>
              <a:t>そうすると</a:t>
            </a:r>
            <a:r>
              <a:rPr kumimoji="1" lang="en-US" altLang="ja-JP" dirty="0" smtClean="0"/>
              <a:t>y</a:t>
            </a:r>
            <a:r>
              <a:rPr kumimoji="1" lang="ja-JP" altLang="en-US" dirty="0" smtClean="0"/>
              <a:t>の推定値（点推定）と</a:t>
            </a:r>
            <a:r>
              <a:rPr kumimoji="1" lang="en-US" altLang="ja-JP" dirty="0" smtClean="0"/>
              <a:t>95</a:t>
            </a:r>
            <a:r>
              <a:rPr kumimoji="1" lang="ja-JP" altLang="en-US" dirty="0" smtClean="0"/>
              <a:t>％信頼区間が出てきます．</a:t>
            </a:r>
            <a:endParaRPr kumimoji="1" lang="en-US" altLang="ja-JP" dirty="0" smtClean="0"/>
          </a:p>
          <a:p>
            <a:r>
              <a:rPr kumimoji="1" lang="ja-JP" altLang="en-US" dirty="0" smtClean="0"/>
              <a:t>ヒナの体重の点推定は</a:t>
            </a:r>
            <a:r>
              <a:rPr kumimoji="1" lang="en-US" altLang="ja-JP" dirty="0" smtClean="0"/>
              <a:t>35.34g</a:t>
            </a:r>
            <a:r>
              <a:rPr kumimoji="1" lang="ja-JP" altLang="en-US" dirty="0" err="1" smtClean="0"/>
              <a:t>，</a:t>
            </a:r>
            <a:r>
              <a:rPr lang="en-US" altLang="ja-JP" dirty="0" smtClean="0"/>
              <a:t>95</a:t>
            </a:r>
            <a:r>
              <a:rPr lang="ja-JP" altLang="en-US" dirty="0" smtClean="0"/>
              <a:t>％信頼区間を付けた区間推定値は</a:t>
            </a:r>
            <a:r>
              <a:rPr lang="en-US" altLang="ja-JP" dirty="0" smtClean="0"/>
              <a:t>34.84</a:t>
            </a:r>
            <a:r>
              <a:rPr lang="ja-JP" altLang="en-US" dirty="0" smtClean="0"/>
              <a:t>～</a:t>
            </a:r>
            <a:r>
              <a:rPr lang="en-US" altLang="ja-JP" dirty="0" smtClean="0"/>
              <a:t>35.84g</a:t>
            </a:r>
            <a:r>
              <a:rPr lang="ja-JP" altLang="en-US" dirty="0" smtClean="0"/>
              <a:t>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193636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予習は「生物統計学第１３回宿題と第１４回のための予習</a:t>
            </a:r>
            <a:r>
              <a:rPr lang="en-US" altLang="ja-JP" dirty="0" smtClean="0"/>
              <a:t>2013 </a:t>
            </a:r>
            <a:r>
              <a:rPr lang="ja-JP" altLang="en-US" dirty="0" smtClean="0"/>
              <a:t>」の提出用タブ欄問３①に入力して提出してください．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9</a:t>
            </a:fld>
            <a:endParaRPr lang="en-US" altLang="ja-JP"/>
          </a:p>
        </p:txBody>
      </p:sp>
    </p:spTree>
    <p:extLst>
      <p:ext uri="{BB962C8B-B14F-4D97-AF65-F5344CB8AC3E}">
        <p14:creationId xmlns:p14="http://schemas.microsoft.com/office/powerpoint/2010/main" val="65471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1.png"/><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microsoft.com/office/2007/relationships/media" Target="../media/media5.wma"/><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audio" Target="../media/media5.wma"/><Relationship Id="rId9"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28600" y="142852"/>
            <a:ext cx="8915400" cy="1019198"/>
          </a:xfrm>
        </p:spPr>
        <p:txBody>
          <a:bodyPr/>
          <a:lstStyle/>
          <a:p>
            <a:r>
              <a:rPr lang="ja-JP" altLang="en-US" sz="3200" dirty="0" smtClean="0"/>
              <a:t>単回帰分析における区間推定</a:t>
            </a:r>
            <a:endParaRPr lang="ja-JP" altLang="en-US" sz="3200" dirty="0"/>
          </a:p>
        </p:txBody>
      </p:sp>
      <p:sp>
        <p:nvSpPr>
          <p:cNvPr id="3" name="正方形/長方形 2"/>
          <p:cNvSpPr/>
          <p:nvPr/>
        </p:nvSpPr>
        <p:spPr>
          <a:xfrm>
            <a:off x="224417" y="980728"/>
            <a:ext cx="8380032" cy="1200329"/>
          </a:xfrm>
          <a:prstGeom prst="rect">
            <a:avLst/>
          </a:prstGeom>
        </p:spPr>
        <p:txBody>
          <a:bodyPr wrap="square">
            <a:spAutoFit/>
          </a:bodyPr>
          <a:lstStyle/>
          <a:p>
            <a:pPr>
              <a:lnSpc>
                <a:spcPct val="150000"/>
              </a:lnSpc>
            </a:pPr>
            <a:r>
              <a:rPr lang="ja-JP" altLang="en-US" dirty="0" smtClean="0"/>
              <a:t>気温</a:t>
            </a:r>
            <a:r>
              <a:rPr lang="ja-JP" altLang="en-US" dirty="0"/>
              <a:t>と果実糖度の関係を回帰分析したときに気温が</a:t>
            </a:r>
            <a:r>
              <a:rPr lang="en-US" altLang="ja-JP" dirty="0"/>
              <a:t>20℃</a:t>
            </a:r>
            <a:r>
              <a:rPr lang="ja-JP" altLang="en-US" dirty="0"/>
              <a:t>なら，果実糖度がいくらになるかを知りたい</a:t>
            </a:r>
          </a:p>
        </p:txBody>
      </p:sp>
      <p:sp>
        <p:nvSpPr>
          <p:cNvPr id="4" name="正方形/長方形 3"/>
          <p:cNvSpPr/>
          <p:nvPr/>
        </p:nvSpPr>
        <p:spPr>
          <a:xfrm>
            <a:off x="224417" y="4005064"/>
            <a:ext cx="8380032" cy="1200329"/>
          </a:xfrm>
          <a:prstGeom prst="rect">
            <a:avLst/>
          </a:prstGeom>
        </p:spPr>
        <p:txBody>
          <a:bodyPr wrap="square">
            <a:spAutoFit/>
          </a:bodyPr>
          <a:lstStyle/>
          <a:p>
            <a:pPr>
              <a:lnSpc>
                <a:spcPct val="150000"/>
              </a:lnSpc>
            </a:pPr>
            <a:r>
              <a:rPr lang="ja-JP" altLang="en-US" dirty="0"/>
              <a:t>信頼率</a:t>
            </a:r>
            <a:r>
              <a:rPr lang="en-US" altLang="ja-JP" dirty="0"/>
              <a:t>95</a:t>
            </a:r>
            <a:r>
              <a:rPr lang="ja-JP" altLang="en-US" dirty="0"/>
              <a:t>％で温度</a:t>
            </a:r>
            <a:r>
              <a:rPr lang="en-US" altLang="ja-JP" dirty="0"/>
              <a:t>20℃</a:t>
            </a:r>
            <a:r>
              <a:rPr lang="ja-JP" altLang="en-US" dirty="0"/>
              <a:t>の条件で</a:t>
            </a:r>
            <a:r>
              <a:rPr lang="en-US" altLang="ja-JP" dirty="0"/>
              <a:t>y</a:t>
            </a:r>
            <a:r>
              <a:rPr lang="ja-JP" altLang="en-US" dirty="0"/>
              <a:t>（果実糖度）がいくらになるかを区間推定したい</a:t>
            </a:r>
          </a:p>
        </p:txBody>
      </p:sp>
      <p:sp>
        <p:nvSpPr>
          <p:cNvPr id="5" name="テキスト ボックス 4"/>
          <p:cNvSpPr txBox="1"/>
          <p:nvPr/>
        </p:nvSpPr>
        <p:spPr>
          <a:xfrm>
            <a:off x="534204" y="2759477"/>
            <a:ext cx="7760458" cy="461665"/>
          </a:xfrm>
          <a:prstGeom prst="rect">
            <a:avLst/>
          </a:prstGeom>
          <a:noFill/>
        </p:spPr>
        <p:txBody>
          <a:bodyPr wrap="none" rtlCol="0">
            <a:spAutoFit/>
          </a:bodyPr>
          <a:lstStyle/>
          <a:p>
            <a:r>
              <a:rPr kumimoji="1" lang="en-US" altLang="ja-JP" dirty="0" smtClean="0"/>
              <a:t>y=</a:t>
            </a:r>
            <a:r>
              <a:rPr kumimoji="1" lang="en-US" altLang="ja-JP" dirty="0" err="1" smtClean="0"/>
              <a:t>a+bx</a:t>
            </a:r>
            <a:r>
              <a:rPr kumimoji="1" lang="ja-JP" altLang="en-US" dirty="0" smtClean="0"/>
              <a:t>（回帰式）を使って計算するだけだと，点推定である</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615544654"/>
      </p:ext>
    </p:extLst>
  </p:cSld>
  <p:clrMapOvr>
    <a:masterClrMapping/>
  </p:clrMapOvr>
  <mc:AlternateContent xmlns:mc="http://schemas.openxmlformats.org/markup-compatibility/2006">
    <mc:Choice xmlns:p14="http://schemas.microsoft.com/office/powerpoint/2010/main" Requires="p14">
      <p:transition spd="slow" p14:dur="2000" advTm="62543"/>
    </mc:Choice>
    <mc:Fallback>
      <p:transition spd="slow" advTm="62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615" x="1117600" y="5060950"/>
          <p14:tracePt t="3979" x="1130300" y="5035550"/>
          <p14:tracePt t="3986" x="1136650" y="5029200"/>
          <p14:tracePt t="4005" x="1143000" y="5022850"/>
          <p14:tracePt t="4005" x="1149350" y="5022850"/>
          <p14:tracePt t="4023" x="1155700" y="5022850"/>
          <p14:tracePt t="4023" x="1168400" y="5022850"/>
          <p14:tracePt t="4039" x="1181100" y="5029200"/>
          <p14:tracePt t="4039" x="1200150" y="5035550"/>
          <p14:tracePt t="4056" x="1212850" y="5048250"/>
          <p14:tracePt t="4056" x="1238250" y="5054600"/>
          <p14:tracePt t="4073" x="1257300" y="5067300"/>
          <p14:tracePt t="4073" x="1301750" y="5099050"/>
          <p14:tracePt t="4090" x="1327150" y="5124450"/>
          <p14:tracePt t="4090" x="1352550" y="5143500"/>
          <p14:tracePt t="4106" x="1377950" y="5168900"/>
          <p14:tracePt t="4106" x="1409700" y="5200650"/>
          <p14:tracePt t="4123" x="1441450" y="5232400"/>
          <p14:tracePt t="4123" x="1473200" y="5270500"/>
          <p14:tracePt t="4123" x="1504950" y="5308600"/>
          <p14:tracePt t="4141" x="1543050" y="5353050"/>
          <p14:tracePt t="4155" x="1574800" y="5397500"/>
          <p14:tracePt t="4155" x="1657350" y="5486400"/>
          <p14:tracePt t="4173" x="1695450" y="5530850"/>
          <p14:tracePt t="4173" x="1739900" y="5575300"/>
          <p14:tracePt t="4190" x="1784350" y="5619750"/>
          <p14:tracePt t="4190" x="1828800" y="5664200"/>
          <p14:tracePt t="4190" x="1879600" y="5702300"/>
          <p14:tracePt t="4210" x="1930400" y="5740400"/>
          <p14:tracePt t="4222" x="1974850" y="5778500"/>
          <p14:tracePt t="4222" x="2070100" y="5848350"/>
          <p14:tracePt t="4242" x="2114550" y="5873750"/>
          <p14:tracePt t="4242" x="2159000" y="5905500"/>
          <p14:tracePt t="4257" x="2203450" y="5924550"/>
          <p14:tracePt t="4257" x="2247900" y="5943600"/>
          <p14:tracePt t="4273" x="2286000" y="5962650"/>
          <p14:tracePt t="4273" x="2324100" y="5975350"/>
          <p14:tracePt t="4291" x="2362200" y="5988050"/>
          <p14:tracePt t="4291" x="2400300" y="5994400"/>
          <p14:tracePt t="4307" x="2432050" y="6000750"/>
          <p14:tracePt t="4307" x="2495550" y="6013450"/>
          <p14:tracePt t="4324" x="2527300" y="6019800"/>
          <p14:tracePt t="4324" x="2559050" y="6026150"/>
          <p14:tracePt t="4341" x="2590800" y="6038850"/>
          <p14:tracePt t="4341" x="2622550" y="6045200"/>
          <p14:tracePt t="4357" x="2654300" y="6051550"/>
          <p14:tracePt t="4357" x="2679700" y="6064250"/>
          <p14:tracePt t="4374" x="2705100" y="6070600"/>
          <p14:tracePt t="4374" x="2755900" y="6083300"/>
          <p14:tracePt t="4391" x="2781300" y="6089650"/>
          <p14:tracePt t="4391" x="2800350" y="6096000"/>
          <p14:tracePt t="4407" x="2819400" y="6096000"/>
          <p14:tracePt t="4407" x="2832100" y="6096000"/>
          <p14:tracePt t="4424" x="2844800" y="6096000"/>
          <p14:tracePt t="4424" x="2870200" y="6096000"/>
          <p14:tracePt t="4441" x="2876550" y="6096000"/>
          <p14:tracePt t="4441" x="2889250" y="6096000"/>
          <p14:tracePt t="4458" x="2895600" y="6096000"/>
          <p14:tracePt t="4458" x="2901950" y="6096000"/>
          <p14:tracePt t="4474" x="2908300" y="6096000"/>
          <p14:tracePt t="4474" x="2914650" y="6096000"/>
          <p14:tracePt t="4491" x="2921000" y="6096000"/>
          <p14:tracePt t="4491" x="2927350" y="6089650"/>
          <p14:tracePt t="4509" x="2933700" y="6083300"/>
          <p14:tracePt t="4523" x="2940050" y="6089650"/>
          <p14:tracePt t="4540" x="2946400" y="6089650"/>
          <p14:tracePt t="4557" x="2946400" y="6096000"/>
          <p14:tracePt t="4573" x="2946400" y="6102350"/>
          <p14:tracePt t="4590" x="2952750" y="6102350"/>
          <p14:tracePt t="4606" x="2952750" y="6108700"/>
          <p14:tracePt t="4606" x="2959100" y="6115050"/>
          <p14:tracePt t="4625" x="2952750" y="6121400"/>
          <p14:tracePt t="4645" x="2959100" y="6127750"/>
          <p14:tracePt t="4689" x="2965450" y="6121400"/>
          <p14:tracePt t="4705" x="2971800" y="6127750"/>
          <p14:tracePt t="4721" x="2978150" y="6121400"/>
          <p14:tracePt t="4737" x="2984500" y="6115050"/>
          <p14:tracePt t="4749" x="2990850" y="6121400"/>
          <p14:tracePt t="4765" x="2997200" y="6127750"/>
          <p14:tracePt t="4781" x="3003550" y="6134100"/>
          <p14:tracePt t="4797" x="3009900" y="6140450"/>
          <p14:tracePt t="4807" x="3016250" y="6140450"/>
          <p14:tracePt t="4825" x="3016250" y="6134100"/>
          <p14:tracePt t="4841" x="3016250" y="6140450"/>
          <p14:tracePt t="4869" x="3009900" y="6146800"/>
          <p14:tracePt t="4878" x="3009900" y="6153150"/>
          <p14:tracePt t="4894" x="3003550" y="6159500"/>
          <p14:tracePt t="4910" x="2997200" y="6165850"/>
          <p14:tracePt t="4924" x="2997200" y="6159500"/>
          <p14:tracePt t="4945" x="2997200" y="6153150"/>
          <p14:tracePt t="4989" x="3003550" y="6146800"/>
          <p14:tracePt t="5041" x="3009900" y="6146800"/>
          <p14:tracePt t="5073" x="3016250" y="6140450"/>
          <p14:tracePt t="5089" x="3022600" y="6140450"/>
          <p14:tracePt t="5102" x="3022600" y="6134100"/>
          <p14:tracePt t="5110" x="3035300" y="6134100"/>
          <p14:tracePt t="5126" x="3041650" y="6134100"/>
          <p14:tracePt t="5142" x="3048000" y="6127750"/>
          <p14:tracePt t="5158" x="3054350" y="6127750"/>
          <p14:tracePt t="5175" x="3060700" y="6134100"/>
          <p14:tracePt t="5193" x="3067050" y="6134100"/>
          <p14:tracePt t="5211" x="3067050" y="6140450"/>
          <p14:tracePt t="5225" x="3073400" y="6140450"/>
          <p14:tracePt t="5242" x="3079750" y="6127750"/>
          <p14:tracePt t="5270" x="3086100" y="6121400"/>
          <p14:tracePt t="5389" x="3079750" y="6115050"/>
          <p14:tracePt t="5418" x="3079750" y="6108700"/>
          <p14:tracePt t="5470" x="3073400" y="6108700"/>
          <p14:tracePt t="5517" x="3073400" y="6102350"/>
          <p14:tracePt t="5553" x="3073400" y="6108700"/>
          <p14:tracePt t="5581" x="3079750" y="6115050"/>
          <p14:tracePt t="5605" x="3086100" y="6121400"/>
          <p14:tracePt t="5630" x="3092450" y="6121400"/>
          <p14:tracePt t="5649" x="3098800" y="6121400"/>
          <p14:tracePt t="5673" x="3105150" y="6127750"/>
          <p14:tracePt t="5717" x="3111500" y="6127750"/>
          <p14:tracePt t="5742" x="3117850" y="6121400"/>
          <p14:tracePt t="5770" x="3124200" y="6121400"/>
          <p14:tracePt t="5793" x="3124200" y="6115050"/>
          <p14:tracePt t="5810" x="3130550" y="6121400"/>
          <p14:tracePt t="5838" x="3136900" y="6115050"/>
          <p14:tracePt t="5854" x="3143250" y="6121400"/>
          <p14:tracePt t="5878" x="3149600" y="6121400"/>
          <p14:tracePt t="5906" x="3155950" y="6127750"/>
          <p14:tracePt t="5938" x="3155950" y="6134100"/>
          <p14:tracePt t="5982" x="3155950" y="6140450"/>
          <p14:tracePt t="6009" x="3155950" y="6146800"/>
          <p14:tracePt t="6025" x="3155950" y="6153150"/>
          <p14:tracePt t="6050" x="3155950" y="6159500"/>
          <p14:tracePt t="6086" x="3155950" y="6165850"/>
          <p14:tracePt t="6130" x="3155950" y="6172200"/>
          <p14:tracePt t="6161" x="3155950" y="6178550"/>
          <p14:tracePt t="6182" x="3155950" y="6172200"/>
          <p14:tracePt t="6246" x="3162300" y="6172200"/>
          <p14:tracePt t="6342" x="3168650" y="6172200"/>
          <p14:tracePt t="6378" x="3168650" y="6165850"/>
          <p14:tracePt t="6410" x="3162300" y="6165850"/>
          <p14:tracePt t="6446" x="3162300" y="6178550"/>
          <p14:tracePt t="6470" x="3155950" y="6184900"/>
          <p14:tracePt t="6521" x="3162300" y="6178550"/>
          <p14:tracePt t="6694" x="3155950" y="6184900"/>
          <p14:tracePt t="6729" x="3155950" y="6191250"/>
          <p14:tracePt t="6754" x="3155950" y="6197600"/>
          <p14:tracePt t="6902" x="3149600" y="6197600"/>
          <p14:tracePt t="6958" x="3155950" y="6203950"/>
          <p14:tracePt t="7338" x="3149600" y="6210300"/>
          <p14:tracePt t="7450" x="3149600" y="6203950"/>
          <p14:tracePt t="7630" x="3155950" y="6197600"/>
          <p14:tracePt t="7790" x="3149600" y="6197600"/>
          <p14:tracePt t="7962" x="3143250" y="6197600"/>
          <p14:tracePt t="8014" x="3143250" y="6191250"/>
          <p14:tracePt t="8058" x="3149600" y="6191250"/>
          <p14:tracePt t="8102" x="3149600" y="6197600"/>
          <p14:tracePt t="8142" x="3143250" y="6191250"/>
          <p14:tracePt t="8246" x="3136900" y="6191250"/>
          <p14:tracePt t="8282" x="3143250" y="6191250"/>
          <p14:tracePt t="8382" x="3143250" y="6197600"/>
          <p14:tracePt t="8426" x="3143250" y="6203950"/>
          <p14:tracePt t="8478" x="3143250" y="6210300"/>
          <p14:tracePt t="8598" x="3143250" y="6203950"/>
          <p14:tracePt t="8615" x="3149600" y="6197600"/>
          <p14:tracePt t="8642" x="3149600" y="6203950"/>
          <p14:tracePt t="8735" x="3149600" y="6197600"/>
          <p14:tracePt t="8770" x="3143250" y="6203950"/>
          <p14:tracePt t="8822" x="3143250" y="6197600"/>
          <p14:tracePt t="8966" x="3143250" y="6203950"/>
          <p14:tracePt t="9162" x="3149600" y="6197600"/>
          <p14:tracePt t="9198" x="3149600" y="6191250"/>
          <p14:tracePt t="9222" x="3155950" y="6191250"/>
          <p14:tracePt t="9259" x="3155950" y="6197600"/>
          <p14:tracePt t="9311" x="3162300" y="6191250"/>
          <p14:tracePt t="9499" x="3162300" y="6197600"/>
          <p14:tracePt t="9550" x="3162300" y="6191250"/>
          <p14:tracePt t="9626" x="3162300" y="6197600"/>
          <p14:tracePt t="9687" x="3168650" y="6191250"/>
          <p14:tracePt t="9747" x="3175000" y="6184900"/>
          <p14:tracePt t="9783" x="3175000" y="6191250"/>
          <p14:tracePt t="9839" x="3181350" y="6191250"/>
          <p14:tracePt t="10047" x="3181350" y="6184900"/>
          <p14:tracePt t="10211" x="3187700" y="6191250"/>
          <p14:tracePt t="10235" x="3194050" y="6184900"/>
          <p14:tracePt t="10264" x="3194050" y="6191250"/>
          <p14:tracePt t="10563" x="3194050" y="6184900"/>
          <p14:tracePt t="10619" x="3187700" y="6191250"/>
          <p14:tracePt t="10811" x="3194050" y="6197600"/>
          <p14:tracePt t="10851" x="3194050" y="6191250"/>
          <p14:tracePt t="10871" x="3194050" y="6184900"/>
          <p14:tracePt t="10903" x="3194050" y="6191250"/>
          <p14:tracePt t="10955" x="3187700" y="6197600"/>
          <p14:tracePt t="10983" x="3187700" y="6191250"/>
          <p14:tracePt t="11043" x="3187700" y="6197600"/>
          <p14:tracePt t="11271" x="3194050" y="6203950"/>
          <p14:tracePt t="11450" x="3194050" y="6197600"/>
          <p14:tracePt t="11495" x="3187700" y="6203950"/>
          <p14:tracePt t="11615" x="3187700" y="6197600"/>
          <p14:tracePt t="11735" x="3194050" y="6203950"/>
          <p14:tracePt t="11795" x="3194050" y="6210300"/>
          <p14:tracePt t="11839" x="3187700" y="6203950"/>
          <p14:tracePt t="11891" x="3187700" y="6197600"/>
          <p14:tracePt t="12043" x="3187700" y="6191250"/>
          <p14:tracePt t="12111" x="3181350" y="6184900"/>
          <p14:tracePt t="12163" x="3187700" y="6178550"/>
          <p14:tracePt t="12215" x="3181350" y="6184900"/>
          <p14:tracePt t="12455" x="3181350" y="6191250"/>
          <p14:tracePt t="12532" x="3175000" y="6191250"/>
          <p14:tracePt t="12635" x="3168650" y="6197600"/>
          <p14:tracePt t="12663" x="3168650" y="6203950"/>
          <p14:tracePt t="12719" x="3168650" y="6197600"/>
          <p14:tracePt t="12732" x="3168650" y="6191250"/>
          <p14:tracePt t="12763" x="3175000" y="6184900"/>
          <p14:tracePt t="12799" x="3175000" y="6172200"/>
          <p14:tracePt t="12859" x="3175000" y="6165850"/>
          <p14:tracePt t="12867" x="3175000" y="6159500"/>
          <p14:tracePt t="12875" x="3175000" y="6153150"/>
          <p14:tracePt t="12885" x="3175000" y="6140450"/>
          <p14:tracePt t="12885" x="3175000" y="6121400"/>
          <p14:tracePt t="12904" x="3175000" y="6115050"/>
          <p14:tracePt t="12904" x="3168650" y="6108700"/>
          <p14:tracePt t="12920" x="3175000" y="6102350"/>
          <p14:tracePt t="12920" x="3168650" y="6096000"/>
          <p14:tracePt t="12938" x="3168650" y="6089650"/>
          <p14:tracePt t="12938" x="3168650" y="6083300"/>
          <p14:tracePt t="12954" x="3168650" y="6076950"/>
          <p14:tracePt t="12954" x="3168650" y="6064250"/>
          <p14:tracePt t="12972" x="3162300" y="6057900"/>
          <p14:tracePt t="12986" x="3162300" y="6051550"/>
          <p14:tracePt t="13003" x="3162300" y="6045200"/>
          <p14:tracePt t="13020" x="3168650" y="6038850"/>
          <p14:tracePt t="13063" x="3175000" y="6045200"/>
          <p14:tracePt t="13079" x="3181350" y="6045200"/>
          <p14:tracePt t="13107" x="3181350" y="6038850"/>
          <p14:tracePt t="13131" x="3181350" y="6032500"/>
          <p14:tracePt t="13143" x="3187700" y="6026150"/>
          <p14:tracePt t="13159" x="3187700" y="6019800"/>
          <p14:tracePt t="13176" x="3187700" y="6013450"/>
          <p14:tracePt t="13199" x="3187700" y="6007100"/>
          <p14:tracePt t="13235" x="3194050" y="6000750"/>
          <p14:tracePt t="13251" x="3194050" y="6007100"/>
          <p14:tracePt t="13271" x="3200400" y="6007100"/>
          <p14:tracePt t="13303" x="3200400" y="6013450"/>
          <p14:tracePt t="13364" x="3194050" y="6019800"/>
          <p14:tracePt t="13399" x="3194050" y="6026150"/>
          <p14:tracePt t="13439" x="3187700" y="6032500"/>
          <p14:tracePt t="13459" x="3187700" y="6038850"/>
          <p14:tracePt t="13475" x="3181350" y="6045200"/>
          <p14:tracePt t="13491" x="3181350" y="6051550"/>
          <p14:tracePt t="13511" x="3187700" y="6051550"/>
          <p14:tracePt t="13543" x="3194050" y="6051550"/>
          <p14:tracePt t="13563" x="3200400" y="6057900"/>
          <p14:tracePt t="13603" x="3200400" y="6064250"/>
          <p14:tracePt t="13623" x="3194050" y="6070600"/>
          <p14:tracePt t="13647" x="3187700" y="6076950"/>
          <p14:tracePt t="13679" x="3187700" y="6083300"/>
          <p14:tracePt t="13691" x="3187700" y="6089650"/>
          <p14:tracePt t="13723" x="3187700" y="6096000"/>
          <p14:tracePt t="13739" x="3187700" y="6102350"/>
          <p14:tracePt t="13751" x="3187700" y="6108700"/>
          <p14:tracePt t="13767" x="3187700" y="6115050"/>
          <p14:tracePt t="13803" x="3187700" y="6121400"/>
          <p14:tracePt t="13836" x="3194050" y="6115050"/>
          <p14:tracePt t="13852" x="3200400" y="6115050"/>
          <p14:tracePt t="13863" x="3206750" y="6108700"/>
          <p14:tracePt t="13879" x="3213100" y="6108700"/>
          <p14:tracePt t="13896" x="3219450" y="6115050"/>
          <p14:tracePt t="13912" x="3232150" y="6115050"/>
          <p14:tracePt t="13924" x="3238500" y="6115050"/>
          <p14:tracePt t="13940" x="3244850" y="6108700"/>
          <p14:tracePt t="13956" x="3251200" y="6115050"/>
          <p14:tracePt t="13972" x="3257550" y="6115050"/>
          <p14:tracePt t="13989" x="3263900" y="6115050"/>
          <p14:tracePt t="14006" x="3270250" y="6121400"/>
          <p14:tracePt t="14023" x="3276600" y="6115050"/>
          <p14:tracePt t="14039" x="3276600" y="6121400"/>
          <p14:tracePt t="14061" x="3276600" y="6127750"/>
          <p14:tracePt t="14083" x="3282950" y="6134100"/>
          <p14:tracePt t="14143" x="3282950" y="6140450"/>
          <p14:tracePt t="14159" x="3289300" y="6140450"/>
          <p14:tracePt t="14182" x="3295650" y="6146800"/>
          <p14:tracePt t="14207" x="3302000" y="6146800"/>
          <p14:tracePt t="14220" x="3308350" y="6146800"/>
          <p14:tracePt t="14255" x="3308350" y="6153150"/>
          <p14:tracePt t="14420" x="3308350" y="6159500"/>
          <p14:tracePt t="14459" x="3314700" y="6165850"/>
          <p14:tracePt t="14480" x="3314700" y="6172200"/>
          <p14:tracePt t="14488" x="3314700" y="6178550"/>
          <p14:tracePt t="14503" x="3321050" y="6184900"/>
          <p14:tracePt t="14523" x="3327400" y="6184900"/>
          <p14:tracePt t="14556" x="3333750" y="6191250"/>
          <p14:tracePt t="14607" x="3333750" y="6197600"/>
          <p14:tracePt t="14632" x="3340100" y="6203950"/>
          <p14:tracePt t="14660" x="3346450" y="6197600"/>
          <p14:tracePt t="14692" x="3346450" y="6191250"/>
          <p14:tracePt t="14720" x="3352800" y="6197600"/>
          <p14:tracePt t="14780" x="3359150" y="6191250"/>
          <p14:tracePt t="14812" x="3359150" y="6197600"/>
          <p14:tracePt t="14884" x="3359150" y="6203950"/>
          <p14:tracePt t="14917" x="3365500" y="6197600"/>
          <p14:tracePt t="14992" x="3365500" y="6203950"/>
          <p14:tracePt t="15052" x="3371850" y="6203950"/>
          <p14:tracePt t="15112" x="3378200" y="6203950"/>
          <p14:tracePt t="15148" x="3384550" y="6203950"/>
          <p14:tracePt t="15180" x="3384550" y="6210300"/>
          <p14:tracePt t="15192" x="3390900" y="6216650"/>
          <p14:tracePt t="15211" x="3390900" y="6223000"/>
          <p14:tracePt t="15224" x="3397250" y="6229350"/>
          <p14:tracePt t="15240" x="3403600" y="6229350"/>
          <p14:tracePt t="15252" x="3409950" y="6229350"/>
          <p14:tracePt t="15268" x="3416300" y="6229350"/>
          <p14:tracePt t="15284" x="3422650" y="6223000"/>
          <p14:tracePt t="15300" x="3429000" y="6216650"/>
          <p14:tracePt t="15313" x="3435350" y="6210300"/>
          <p14:tracePt t="15313" x="3441700" y="6210300"/>
          <p14:tracePt t="15329" x="3448050" y="6203950"/>
          <p14:tracePt t="15329" x="3454400" y="6197600"/>
          <p14:tracePt t="15345" x="3467100" y="6191250"/>
          <p14:tracePt t="15345" x="3473450" y="6178550"/>
          <p14:tracePt t="15345" x="3486150" y="6165850"/>
          <p14:tracePt t="15365" x="3498850" y="6146800"/>
          <p14:tracePt t="15377" x="3517900" y="6127750"/>
          <p14:tracePt t="15377" x="3549650" y="6076950"/>
          <p14:tracePt t="15396" x="3568700" y="6051550"/>
          <p14:tracePt t="15396" x="3581400" y="6026150"/>
          <p14:tracePt t="15413" x="3600450" y="5994400"/>
          <p14:tracePt t="15413" x="3625850" y="5956300"/>
          <p14:tracePt t="15430" x="3644900" y="5924550"/>
          <p14:tracePt t="15430" x="3670300" y="5886450"/>
          <p14:tracePt t="15430" x="3695700" y="5848350"/>
          <p14:tracePt t="15448" x="3721100" y="5803900"/>
          <p14:tracePt t="15461" x="3746500" y="5759450"/>
          <p14:tracePt t="15461" x="3810000" y="5657850"/>
          <p14:tracePt t="15481" x="3835400" y="5600700"/>
          <p14:tracePt t="15481" x="3867150" y="5549900"/>
          <p14:tracePt t="15496" x="3892550" y="5492750"/>
          <p14:tracePt t="15496" x="3917950" y="5429250"/>
          <p14:tracePt t="15496" x="3949700" y="5353050"/>
          <p14:tracePt t="15517" x="3975100" y="5283200"/>
          <p14:tracePt t="15528" x="4000500" y="5207000"/>
          <p14:tracePt t="15528" x="4044950" y="5035550"/>
          <p14:tracePt t="15546" x="4070350" y="4940300"/>
          <p14:tracePt t="15546" x="4089400" y="4838700"/>
          <p14:tracePt t="15563" x="4114800" y="4737100"/>
          <p14:tracePt t="15563" x="4133850" y="4635500"/>
          <p14:tracePt t="15580" x="4152900" y="4527550"/>
          <p14:tracePt t="15580" x="4171950" y="4419600"/>
          <p14:tracePt t="15596" x="4191000" y="4311650"/>
          <p14:tracePt t="15596" x="4210050" y="4203700"/>
          <p14:tracePt t="15844" x="4870450" y="1555750"/>
          <p14:tracePt t="15856" x="4857750" y="1549400"/>
          <p14:tracePt t="15865" x="4851400" y="1543050"/>
          <p14:tracePt t="15865" x="4832350" y="1543050"/>
          <p14:tracePt t="15881" x="4813300" y="1530350"/>
          <p14:tracePt t="15881" x="4794250" y="1517650"/>
          <p14:tracePt t="15897" x="4768850" y="1511300"/>
          <p14:tracePt t="15897" x="4743450" y="1504950"/>
          <p14:tracePt t="15897" x="4718050" y="1498600"/>
          <p14:tracePt t="15917" x="4686300" y="1479550"/>
          <p14:tracePt t="15929" x="4654550" y="1466850"/>
          <p14:tracePt t="15929" x="4591050" y="1454150"/>
          <p14:tracePt t="15949" x="4559300" y="1454150"/>
          <p14:tracePt t="15949" x="4514850" y="1454150"/>
          <p14:tracePt t="15965" x="4476750" y="1454150"/>
          <p14:tracePt t="15965" x="4432300" y="1460500"/>
          <p14:tracePt t="15981" x="4394200" y="1466850"/>
          <p14:tracePt t="15981" x="4349750" y="1479550"/>
          <p14:tracePt t="15998" x="4311650" y="1492250"/>
          <p14:tracePt t="15998" x="4273550" y="1498600"/>
          <p14:tracePt t="15998" x="4241800" y="1511300"/>
          <p14:tracePt t="16017" x="4210050" y="1524000"/>
          <p14:tracePt t="16017" x="4178300" y="1536700"/>
          <p14:tracePt t="16031" x="4152900" y="1549400"/>
          <p14:tracePt t="16031" x="4121150" y="1562100"/>
          <p14:tracePt t="16048" x="4095750" y="1581150"/>
          <p14:tracePt t="16048" x="4070350" y="1593850"/>
          <p14:tracePt t="16065" x="4051300" y="1612900"/>
          <p14:tracePt t="16065" x="4032250" y="1631950"/>
          <p14:tracePt t="16082" x="4006850" y="1651000"/>
          <p14:tracePt t="16082" x="3975100" y="1689100"/>
          <p14:tracePt t="16098" x="3962400" y="1708150"/>
          <p14:tracePt t="16098" x="3949700" y="1727200"/>
          <p14:tracePt t="16115" x="3937000" y="1746250"/>
          <p14:tracePt t="16115" x="3930650" y="1771650"/>
          <p14:tracePt t="16131" x="3917950" y="1797050"/>
          <p14:tracePt t="16131" x="3892550" y="1847850"/>
          <p14:tracePt t="16148" x="3879850" y="1873250"/>
          <p14:tracePt t="16148" x="3867150" y="1898650"/>
          <p14:tracePt t="16166" x="3848100" y="1930400"/>
          <p14:tracePt t="16166" x="3829050" y="1949450"/>
          <p14:tracePt t="16182" x="3810000" y="1974850"/>
          <p14:tracePt t="16182" x="3797300" y="1993900"/>
          <p14:tracePt t="16198" x="3778250" y="2006600"/>
          <p14:tracePt t="16198" x="3752850" y="2019300"/>
          <p14:tracePt t="16198" x="3733800" y="2025650"/>
          <p14:tracePt t="16219" x="3708400" y="2032000"/>
          <p14:tracePt t="16230" x="3689350" y="2038350"/>
          <p14:tracePt t="16230" x="3625850" y="2044700"/>
          <p14:tracePt t="16249" x="3587750" y="2051050"/>
          <p14:tracePt t="16249" x="3549650" y="2057400"/>
          <p14:tracePt t="16265" x="3505200" y="2063750"/>
          <p14:tracePt t="16265" x="3460750" y="2063750"/>
          <p14:tracePt t="16265" x="3409950" y="2063750"/>
          <p14:tracePt t="16284" x="3365500" y="2057400"/>
          <p14:tracePt t="16297" x="3314700" y="2057400"/>
          <p14:tracePt t="16297" x="3225800" y="2038350"/>
          <p14:tracePt t="16318" x="3187700" y="2032000"/>
          <p14:tracePt t="16318" x="3149600" y="2025650"/>
          <p14:tracePt t="16318" x="3124200" y="2019300"/>
          <p14:tracePt t="16336" x="3098800" y="2012950"/>
          <p14:tracePt t="16347" x="3079750" y="2006600"/>
          <p14:tracePt t="16347" x="3067050" y="2006600"/>
          <p14:tracePt t="16347" x="3060700" y="2000250"/>
          <p14:tracePt t="16369" x="3054350" y="2000250"/>
          <p14:tracePt t="16380" x="3048000" y="2000250"/>
          <p14:tracePt t="16398" x="3041650" y="2006600"/>
          <p14:tracePt t="16398" x="3041650" y="2012950"/>
          <p14:tracePt t="16416" x="3041650" y="2019300"/>
          <p14:tracePt t="16416" x="3048000" y="2025650"/>
          <p14:tracePt t="16433" x="3048000" y="2032000"/>
          <p14:tracePt t="16433" x="3060700" y="2044700"/>
          <p14:tracePt t="16450" x="3067050" y="2051050"/>
          <p14:tracePt t="16450" x="3073400" y="2057400"/>
          <p14:tracePt t="16467" x="3086100" y="2063750"/>
          <p14:tracePt t="16467" x="3092450" y="2070100"/>
          <p14:tracePt t="16483" x="3105150" y="2082800"/>
          <p14:tracePt t="16483" x="3111500" y="2089150"/>
          <p14:tracePt t="16500" x="3117850" y="2095500"/>
          <p14:tracePt t="16500" x="3136900" y="2108200"/>
          <p14:tracePt t="16516" x="3143250" y="2114550"/>
          <p14:tracePt t="16516" x="3149600" y="2120900"/>
          <p14:tracePt t="16533" x="3149600" y="2127250"/>
          <p14:tracePt t="16533" x="3155950" y="2133600"/>
          <p14:tracePt t="16550" x="3155950" y="2139950"/>
          <p14:tracePt t="16550" x="3155950" y="2146300"/>
          <p14:tracePt t="16550" x="3149600" y="2152650"/>
          <p14:tracePt t="16569" x="3149600" y="2159000"/>
          <p14:tracePt t="16581" x="3143250" y="2165350"/>
          <p14:tracePt t="16581" x="3136900" y="2171700"/>
          <p14:tracePt t="16601" x="3124200" y="2184400"/>
          <p14:tracePt t="16601" x="3117850" y="2190750"/>
          <p14:tracePt t="16618" x="3105150" y="2197100"/>
          <p14:tracePt t="16618" x="3098800" y="2197100"/>
          <p14:tracePt t="16633" x="3092450" y="2203450"/>
          <p14:tracePt t="16633" x="3086100" y="2203450"/>
          <p14:tracePt t="16633" x="3079750" y="2209800"/>
          <p14:tracePt t="16652" x="3073400" y="2216150"/>
          <p14:tracePt t="16665" x="3067050" y="2216150"/>
          <p14:tracePt t="16682" x="3060700" y="2222500"/>
          <p14:tracePt t="16682" x="3054350" y="2222500"/>
          <p14:tracePt t="16700" x="3048000" y="2228850"/>
          <p14:tracePt t="16721" x="3054350" y="2222500"/>
          <p14:tracePt t="16788" x="3060700" y="2216150"/>
          <p14:tracePt t="16804" x="3067050" y="2209800"/>
          <p14:tracePt t="16817" x="3073400" y="2203450"/>
          <p14:tracePt t="16832" x="3079750" y="2197100"/>
          <p14:tracePt t="16840" x="3086100" y="2197100"/>
          <p14:tracePt t="16849" x="3092450" y="2190750"/>
          <p14:tracePt t="16849" x="3098800" y="2184400"/>
          <p14:tracePt t="16868" x="3105150" y="2178050"/>
          <p14:tracePt t="16868" x="3117850" y="2178050"/>
          <p14:tracePt t="16885" x="3124200" y="2178050"/>
          <p14:tracePt t="16885" x="3130550" y="2171700"/>
          <p14:tracePt t="16901" x="3136900" y="2171700"/>
          <p14:tracePt t="16917" x="3143250" y="2171700"/>
          <p14:tracePt t="16933" x="3149600" y="2171700"/>
          <p14:tracePt t="16949" x="3143250" y="2171700"/>
          <p14:tracePt t="16988" x="3136900" y="2171700"/>
          <p14:tracePt t="17004" x="3130550" y="2171700"/>
          <p14:tracePt t="17012" x="3124200" y="2171700"/>
          <p14:tracePt t="17020" x="3117850" y="2178050"/>
          <p14:tracePt t="17037" x="3111500" y="2178050"/>
          <p14:tracePt t="17049" x="3105150" y="2184400"/>
          <p14:tracePt t="17066" x="3098800" y="2184400"/>
          <p14:tracePt t="17088" x="3092450" y="2178050"/>
          <p14:tracePt t="17132" x="3098800" y="2171700"/>
          <p14:tracePt t="17216" x="3098800" y="2165350"/>
          <p14:tracePt t="17268" x="3092450" y="2165350"/>
          <p14:tracePt t="17288" x="3086100" y="2159000"/>
          <p14:tracePt t="17312" x="3079750" y="2159000"/>
          <p14:tracePt t="17328" x="3073400" y="2152650"/>
          <p14:tracePt t="17349" x="3073400" y="2146300"/>
          <p14:tracePt t="17373" x="3073400" y="2139950"/>
          <p14:tracePt t="17388" x="3073400" y="2133600"/>
          <p14:tracePt t="17404" x="3067050" y="2127250"/>
          <p14:tracePt t="17424" x="3067050" y="2120900"/>
          <p14:tracePt t="17440" x="3060700" y="2114550"/>
          <p14:tracePt t="17448" x="3060700" y="2108200"/>
          <p14:tracePt t="17457" x="3054350" y="2101850"/>
          <p14:tracePt t="17469" x="3048000" y="2095500"/>
          <p14:tracePt t="17485" x="3041650" y="2089150"/>
          <p14:tracePt t="17501" x="3035300" y="2082800"/>
          <p14:tracePt t="17501" x="3028950" y="2076450"/>
          <p14:tracePt t="17520" x="3028950" y="2070100"/>
          <p14:tracePt t="17520" x="3016250" y="2057400"/>
          <p14:tracePt t="17537" x="3016250" y="2051050"/>
          <p14:tracePt t="17537" x="3009900" y="2044700"/>
          <p14:tracePt t="17554" x="3009900" y="2038350"/>
          <p14:tracePt t="17554" x="3003550" y="2032000"/>
          <p14:tracePt t="17570" x="3003550" y="2025650"/>
          <p14:tracePt t="17570" x="2997200" y="2019300"/>
          <p14:tracePt t="17570" x="2997200" y="2012950"/>
          <p14:tracePt t="17590" x="2997200" y="2006600"/>
          <p14:tracePt t="17601" x="3003550" y="2000250"/>
          <p14:tracePt t="17618" x="3003550" y="1993900"/>
          <p14:tracePt t="17635" x="3009900" y="1987550"/>
          <p14:tracePt t="17652" x="3009900" y="1981200"/>
          <p14:tracePt t="17669" x="3016250" y="1974850"/>
          <p14:tracePt t="17685" x="3022600" y="1968500"/>
          <p14:tracePt t="17702" x="3028950" y="1962150"/>
          <p14:tracePt t="17702" x="3035300" y="1955800"/>
          <p14:tracePt t="17721" x="3041650" y="1949450"/>
          <p14:tracePt t="17736" x="3048000" y="1943100"/>
          <p14:tracePt t="17752" x="3054350" y="1943100"/>
          <p14:tracePt t="17752" x="3067050" y="1936750"/>
          <p14:tracePt t="17770" x="3067050" y="1930400"/>
          <p14:tracePt t="17786" x="3073400" y="1930400"/>
          <p14:tracePt t="17803" x="3086100" y="1924050"/>
          <p14:tracePt t="17819" x="3092450" y="1924050"/>
          <p14:tracePt t="17819" x="3098800" y="1924050"/>
          <p14:tracePt t="17837" x="3105150" y="1924050"/>
          <p14:tracePt t="17853" x="3111500" y="1917700"/>
          <p14:tracePt t="17869" x="3117850" y="1917700"/>
          <p14:tracePt t="17869" x="3124200" y="1911350"/>
          <p14:tracePt t="17869" x="3130550" y="1911350"/>
          <p14:tracePt t="17890" x="3136900" y="1911350"/>
          <p14:tracePt t="17890" x="3143250" y="1905000"/>
          <p14:tracePt t="17905" x="3149600" y="1905000"/>
          <p14:tracePt t="17905" x="3155950" y="1898650"/>
          <p14:tracePt t="17921" x="3162300" y="1898650"/>
          <p14:tracePt t="17921" x="3168650" y="1892300"/>
          <p14:tracePt t="17938" x="3181350" y="1892300"/>
          <p14:tracePt t="17938" x="3187700" y="1885950"/>
          <p14:tracePt t="17954" x="3194050" y="1879600"/>
          <p14:tracePt t="17954" x="3206750" y="1879600"/>
          <p14:tracePt t="17954" x="3213100" y="1873250"/>
          <p14:tracePt t="17974" x="3219450" y="1873250"/>
          <p14:tracePt t="17986" x="3225800" y="1866900"/>
          <p14:tracePt t="17986" x="3232150" y="1866900"/>
          <p14:tracePt t="18006" x="3238500" y="1860550"/>
          <p14:tracePt t="18020" x="3238500" y="1866900"/>
          <p14:tracePt t="18085" x="3232150" y="1873250"/>
          <p14:tracePt t="18109" x="3225800" y="1873250"/>
          <p14:tracePt t="18129" x="3225800" y="1866900"/>
          <p14:tracePt t="18205" x="3232150" y="1860550"/>
          <p14:tracePt t="18244" x="3244850" y="1854200"/>
          <p14:tracePt t="18264" x="3244850" y="1847850"/>
          <p14:tracePt t="18280" x="3251200" y="1847850"/>
          <p14:tracePt t="18297" x="3257550" y="1841500"/>
          <p14:tracePt t="18317" x="3263900" y="1841500"/>
          <p14:tracePt t="18333" x="3270250" y="1841500"/>
          <p14:tracePt t="18349" x="3276600" y="1847850"/>
          <p14:tracePt t="18364" x="3289300" y="1854200"/>
          <p14:tracePt t="18377" x="3295650" y="1854200"/>
          <p14:tracePt t="18393" x="3302000" y="1854200"/>
          <p14:tracePt t="18417" x="3302000" y="1847850"/>
          <p14:tracePt t="18429" x="3308350" y="1847850"/>
          <p14:tracePt t="18453" x="3321050" y="1841500"/>
          <p14:tracePt t="18469" x="3321050" y="1835150"/>
          <p14:tracePt t="18477" x="3327400" y="1835150"/>
          <p14:tracePt t="18477" x="3333750" y="1835150"/>
          <p14:tracePt t="18490" x="3340100" y="1835150"/>
          <p14:tracePt t="18490" x="3346450" y="1835150"/>
          <p14:tracePt t="18507" x="3352800" y="1828800"/>
          <p14:tracePt t="18507" x="3359150" y="1828800"/>
          <p14:tracePt t="18523" x="3365500" y="1828800"/>
          <p14:tracePt t="18523" x="3378200" y="1828800"/>
          <p14:tracePt t="18541" x="3384550" y="1822450"/>
          <p14:tracePt t="18541" x="3397250" y="1816100"/>
          <p14:tracePt t="18557" x="3409950" y="1809750"/>
          <p14:tracePt t="18557" x="3416300" y="1803400"/>
          <p14:tracePt t="18574" x="3422650" y="1797050"/>
          <p14:tracePt t="18574" x="3429000" y="1790700"/>
          <p14:tracePt t="18590" x="3435350" y="1784350"/>
          <p14:tracePt t="18590" x="3441700" y="1778000"/>
          <p14:tracePt t="18590" x="3448050" y="1765300"/>
          <p14:tracePt t="18609" x="3454400" y="1758950"/>
          <p14:tracePt t="18622" x="3460750" y="1752600"/>
          <p14:tracePt t="18622" x="3473450" y="1739900"/>
          <p14:tracePt t="18642" x="3479800" y="1733550"/>
          <p14:tracePt t="18642" x="3479800" y="1727200"/>
          <p14:tracePt t="18658" x="3486150" y="1727200"/>
          <p14:tracePt t="18672" x="3492500" y="1720850"/>
          <p14:tracePt t="18689" x="3486150" y="1727200"/>
          <p14:tracePt t="18717" x="3479800" y="1733550"/>
          <p14:tracePt t="18736" x="3473450" y="1739900"/>
          <p14:tracePt t="18745" x="3467100" y="1746250"/>
          <p14:tracePt t="18777" x="3460750" y="1752600"/>
          <p14:tracePt t="18785" x="3460750" y="1758950"/>
          <p14:tracePt t="18789" x="3454400" y="1765300"/>
          <p14:tracePt t="18789" x="3454400" y="1778000"/>
          <p14:tracePt t="18808" x="3454400" y="1790700"/>
          <p14:tracePt t="18808" x="3448050" y="1803400"/>
          <p14:tracePt t="18824" x="3448050" y="1809750"/>
          <p14:tracePt t="18824" x="3448050" y="1822450"/>
          <p14:tracePt t="18841" x="3448050" y="1835150"/>
          <p14:tracePt t="18841" x="3448050" y="1860550"/>
          <p14:tracePt t="18858" x="3454400" y="1873250"/>
          <p14:tracePt t="18858" x="3454400" y="1879600"/>
          <p14:tracePt t="18875" x="3460750" y="1892300"/>
          <p14:tracePt t="18875" x="3460750" y="1905000"/>
          <p14:tracePt t="18892" x="3467100" y="1911350"/>
          <p14:tracePt t="18892" x="3467100" y="1917700"/>
          <p14:tracePt t="18892" x="3473450" y="1924050"/>
          <p14:tracePt t="18910" x="3473450" y="1930400"/>
          <p14:tracePt t="18910" x="3479800" y="1930400"/>
          <p14:tracePt t="18926" x="3486150" y="1936750"/>
          <p14:tracePt t="18942" x="3492500" y="1936750"/>
          <p14:tracePt t="18957" x="3498850" y="1936750"/>
          <p14:tracePt t="18973" x="3505200" y="1930400"/>
          <p14:tracePt t="18990" x="3517900" y="1930400"/>
          <p14:tracePt t="19009" x="3524250" y="1924050"/>
          <p14:tracePt t="19025" x="3524250" y="1917700"/>
          <p14:tracePt t="19042" x="3530600" y="1917700"/>
          <p14:tracePt t="19058" x="3530600" y="1905000"/>
          <p14:tracePt t="19075" x="3536950" y="1898650"/>
          <p14:tracePt t="19075" x="3536950" y="1885950"/>
          <p14:tracePt t="19094" x="3530600" y="1885950"/>
          <p14:tracePt t="19136" x="3524250" y="1879600"/>
          <p14:tracePt t="19210" x="3530600" y="1873250"/>
          <p14:tracePt t="19233" x="3530600" y="1866900"/>
          <p14:tracePt t="19265" x="3530600" y="1860550"/>
          <p14:tracePt t="19277" x="3536950" y="1854200"/>
          <p14:tracePt t="19301" x="3543300" y="1847850"/>
          <p14:tracePt t="19329" x="3543300" y="1841500"/>
          <p14:tracePt t="19337" x="3543300" y="1835150"/>
          <p14:tracePt t="19377" x="3543300" y="1828800"/>
          <p14:tracePt t="19389" x="3536950" y="1828800"/>
          <p14:tracePt t="19488" x="3536950" y="1822450"/>
          <p14:tracePt t="19509" x="3543300" y="1816100"/>
          <p14:tracePt t="19524" x="3543300" y="1809750"/>
          <p14:tracePt t="19541" x="3543300" y="1803400"/>
          <p14:tracePt t="19564" x="3543300" y="1797050"/>
          <p14:tracePt t="19577" x="3536950" y="1790700"/>
          <p14:tracePt t="19593" x="3536950" y="1784350"/>
          <p14:tracePt t="19608" x="3536950" y="1778000"/>
          <p14:tracePt t="19624" x="3530600" y="1771650"/>
          <p14:tracePt t="19652" x="3530600" y="1765300"/>
          <p14:tracePt t="19668" x="3530600" y="1758950"/>
          <p14:tracePt t="19684" x="3530600" y="1752600"/>
          <p14:tracePt t="19697" x="3530600" y="1746250"/>
          <p14:tracePt t="19713" x="3536950" y="1739900"/>
          <p14:tracePt t="19730" x="3530600" y="1733550"/>
          <p14:tracePt t="19743" x="3530600" y="1727200"/>
          <p14:tracePt t="19760" x="3536950" y="1720850"/>
          <p14:tracePt t="19788" x="3543300" y="1714500"/>
          <p14:tracePt t="19808" x="3543300" y="1720850"/>
          <p14:tracePt t="19864" x="3536950" y="1727200"/>
          <p14:tracePt t="19876" x="3536950" y="1733550"/>
          <p14:tracePt t="19884" x="3530600" y="1746250"/>
          <p14:tracePt t="19909" x="3530600" y="1752600"/>
          <p14:tracePt t="19917" x="3530600" y="1765300"/>
          <p14:tracePt t="19929" x="3530600" y="1771650"/>
          <p14:tracePt t="19929" x="3530600" y="1784350"/>
          <p14:tracePt t="19946" x="3530600" y="1790700"/>
          <p14:tracePt t="19946" x="3530600" y="1809750"/>
          <p14:tracePt t="19962" x="3530600" y="1822450"/>
          <p14:tracePt t="19962" x="3530600" y="1835150"/>
          <p14:tracePt t="19980" x="3530600" y="1854200"/>
          <p14:tracePt t="19980" x="3530600" y="1860550"/>
          <p14:tracePt t="19995" x="3530600" y="1879600"/>
          <p14:tracePt t="19995" x="3536950" y="1885950"/>
          <p14:tracePt t="20014" x="3536950" y="1917700"/>
          <p14:tracePt t="20014" x="3536950" y="1930400"/>
          <p14:tracePt t="20031" x="3536950" y="1943100"/>
          <p14:tracePt t="20031" x="3536950" y="1955800"/>
          <p14:tracePt t="20031" x="3536950" y="1974850"/>
          <p14:tracePt t="20049" x="3543300" y="1993900"/>
          <p14:tracePt t="20061" x="3543300" y="2012950"/>
          <p14:tracePt t="20061" x="3543300" y="2025650"/>
          <p14:tracePt t="20061" x="3543300" y="2044700"/>
          <p14:tracePt t="20082" x="3543300" y="2057400"/>
          <p14:tracePt t="20094" x="3543300" y="2076450"/>
          <p14:tracePt t="20094" x="3543300" y="2114550"/>
          <p14:tracePt t="20114" x="3543300" y="2127250"/>
          <p14:tracePt t="20114" x="3536950" y="2146300"/>
          <p14:tracePt t="20131" x="3536950" y="2159000"/>
          <p14:tracePt t="20131" x="3536950" y="2171700"/>
          <p14:tracePt t="20146" x="3536950" y="2184400"/>
          <p14:tracePt t="20146" x="3536950" y="2190750"/>
          <p14:tracePt t="20146" x="3536950" y="2197100"/>
          <p14:tracePt t="20166" x="3536950" y="2203450"/>
          <p14:tracePt t="20184" x="3543300" y="2209800"/>
          <p14:tracePt t="20200" x="3543300" y="2203450"/>
          <p14:tracePt t="20260" x="3543300" y="2197100"/>
          <p14:tracePt t="20277" x="3549650" y="2190750"/>
          <p14:tracePt t="20284" x="3549650" y="2184400"/>
          <p14:tracePt t="20294" x="3549650" y="2178050"/>
          <p14:tracePt t="20294" x="3549650" y="2165350"/>
          <p14:tracePt t="20313" x="3556000" y="2165350"/>
          <p14:tracePt t="20313" x="3556000" y="2152650"/>
          <p14:tracePt t="20330" x="3556000" y="2139950"/>
          <p14:tracePt t="20345" x="3556000" y="2127250"/>
          <p14:tracePt t="20345" x="3556000" y="2114550"/>
          <p14:tracePt t="20363" x="3562350" y="2095500"/>
          <p14:tracePt t="20363" x="3562350" y="2070100"/>
          <p14:tracePt t="20382" x="3562350" y="2057400"/>
          <p14:tracePt t="20382" x="3562350" y="2032000"/>
          <p14:tracePt t="20398" x="3562350" y="2012950"/>
          <p14:tracePt t="20398" x="3562350" y="2006600"/>
          <p14:tracePt t="20414" x="3562350" y="1993900"/>
          <p14:tracePt t="20414" x="3562350" y="1981200"/>
          <p14:tracePt t="20431" x="3562350" y="1955800"/>
          <p14:tracePt t="20431" x="3556000" y="1943100"/>
          <p14:tracePt t="20431" x="3549650" y="1924050"/>
          <p14:tracePt t="20449" x="3536950" y="1905000"/>
          <p14:tracePt t="20682" x="2254250" y="1835150"/>
          <p14:tracePt t="20682" x="2228850" y="1828800"/>
          <p14:tracePt t="20698" x="2203450" y="1835150"/>
          <p14:tracePt t="20698" x="2165350" y="1835150"/>
          <p14:tracePt t="20715" x="2114550" y="1835150"/>
          <p14:tracePt t="20715" x="2057400" y="1835150"/>
          <p14:tracePt t="20731" x="2000250" y="1835150"/>
          <p14:tracePt t="20731" x="1943100" y="1835150"/>
          <p14:tracePt t="20731" x="1879600" y="1835150"/>
          <p14:tracePt t="20750" x="1822450" y="1835150"/>
          <p14:tracePt t="20750" x="1758950" y="1835150"/>
          <p14:tracePt t="20765" x="1701800" y="1835150"/>
          <p14:tracePt t="20765" x="1651000" y="1835150"/>
          <p14:tracePt t="20781" x="1593850" y="1835150"/>
          <p14:tracePt t="20781" x="1543050" y="1841500"/>
          <p14:tracePt t="20797" x="1492250" y="1841500"/>
          <p14:tracePt t="20797" x="1397000" y="1854200"/>
          <p14:tracePt t="20815" x="1358900" y="1854200"/>
          <p14:tracePt t="20815" x="1314450" y="1860550"/>
          <p14:tracePt t="20831" x="1276350" y="1860550"/>
          <p14:tracePt t="20831" x="1244600" y="1860550"/>
          <p14:tracePt t="20848" x="1206500" y="1860550"/>
          <p14:tracePt t="20848" x="1181100" y="1860550"/>
          <p14:tracePt t="20865" x="1149350" y="1854200"/>
          <p14:tracePt t="20865" x="1104900" y="1847850"/>
          <p14:tracePt t="20882" x="1079500" y="1847850"/>
          <p14:tracePt t="20882" x="1060450" y="1847850"/>
          <p14:tracePt t="20898" x="1041400" y="1841500"/>
          <p14:tracePt t="20898" x="1028700" y="1835150"/>
          <p14:tracePt t="20915" x="1016000" y="1828800"/>
          <p14:tracePt t="20915" x="1003300" y="1822450"/>
          <p14:tracePt t="20915" x="990600" y="1809750"/>
          <p14:tracePt t="20934" x="984250" y="1797050"/>
          <p14:tracePt t="20946" x="977900" y="1784350"/>
          <p14:tracePt t="20946" x="971550" y="1752600"/>
          <p14:tracePt t="20966" x="971550" y="1739900"/>
          <p14:tracePt t="20966" x="971550" y="1727200"/>
          <p14:tracePt t="20983" x="971550" y="1708150"/>
          <p14:tracePt t="20983" x="971550" y="1695450"/>
          <p14:tracePt t="20998" x="971550" y="1689100"/>
          <p14:tracePt t="20998" x="977900" y="1676400"/>
          <p14:tracePt t="21015" x="977900" y="1670050"/>
          <p14:tracePt t="21015" x="984250" y="1663700"/>
          <p14:tracePt t="21033" x="990600" y="1663700"/>
          <p14:tracePt t="21047" x="996950" y="1657350"/>
          <p14:tracePt t="21047" x="1009650" y="1663700"/>
          <p14:tracePt t="21065" x="1016000" y="1663700"/>
          <p14:tracePt t="21080" x="1022350" y="1663700"/>
          <p14:tracePt t="21080" x="1028700" y="1670050"/>
          <p14:tracePt t="21099" x="1035050" y="1676400"/>
          <p14:tracePt t="21099" x="1041400" y="1676400"/>
          <p14:tracePt t="21115" x="1047750" y="1682750"/>
          <p14:tracePt t="21130" x="1054100" y="1682750"/>
          <p14:tracePt t="21147" x="1060450" y="1682750"/>
          <p14:tracePt t="21164" x="1066800" y="1682750"/>
          <p14:tracePt t="21164" x="1073150" y="1676400"/>
          <p14:tracePt t="21183" x="1073150" y="1670050"/>
          <p14:tracePt t="21206" x="1079500" y="1663700"/>
          <p14:tracePt t="21393" x="1079500" y="1657350"/>
          <p14:tracePt t="21413" x="1073150" y="1657350"/>
          <p14:tracePt t="21469" x="1066800" y="1657350"/>
          <p14:tracePt t="21497" x="1060450" y="1651000"/>
          <p14:tracePt t="21521" x="1060450" y="1644650"/>
          <p14:tracePt t="21533" x="1054100" y="1638300"/>
          <p14:tracePt t="21549" x="1054100" y="1625600"/>
          <p14:tracePt t="21581" x="1054100" y="1619250"/>
          <p14:tracePt t="21593" x="1054100" y="1612900"/>
          <p14:tracePt t="21603" x="1047750" y="1606550"/>
          <p14:tracePt t="21603" x="1047750" y="1600200"/>
          <p14:tracePt t="21619" x="1041400" y="1593850"/>
          <p14:tracePt t="21634" x="1035050" y="1581150"/>
          <p14:tracePt t="21650" x="1041400" y="1581150"/>
          <p14:tracePt t="21686" x="1047750" y="1581150"/>
          <p14:tracePt t="21693" x="1060450" y="1593850"/>
          <p14:tracePt t="21710" x="1066800" y="1593850"/>
          <p14:tracePt t="21716" x="1073150" y="1600200"/>
          <p14:tracePt t="21716" x="1079500" y="1606550"/>
          <p14:tracePt t="21716" x="1085850" y="1612900"/>
          <p14:tracePt t="21737" x="1098550" y="1619250"/>
          <p14:tracePt t="21750" x="1104900" y="1619250"/>
          <p14:tracePt t="21750" x="1117600" y="1631950"/>
          <p14:tracePt t="21770" x="1123950" y="1631950"/>
          <p14:tracePt t="21770" x="1130300" y="1631950"/>
          <p14:tracePt t="21784" x="1136650" y="1638300"/>
          <p14:tracePt t="21800" x="1136650" y="1631950"/>
          <p14:tracePt t="21841" x="1136650" y="1625600"/>
          <p14:tracePt t="21865" x="1143000" y="1619250"/>
          <p14:tracePt t="21893" x="1149350" y="1619250"/>
          <p14:tracePt t="21933" x="1155700" y="1612900"/>
          <p14:tracePt t="21949" x="1162050" y="1612900"/>
          <p14:tracePt t="21969" x="1168400" y="1606550"/>
          <p14:tracePt t="22002" x="1174750" y="1600200"/>
          <p14:tracePt t="22037" x="1174750" y="1593850"/>
          <p14:tracePt t="22277" x="1181100" y="1593850"/>
          <p14:tracePt t="22441" x="1174750" y="1600200"/>
          <p14:tracePt t="22509" x="1168400" y="1600200"/>
          <p14:tracePt t="22534" x="1162050" y="1606550"/>
          <p14:tracePt t="22553" x="1168400" y="1600200"/>
          <p14:tracePt t="22690" x="1168400" y="1593850"/>
          <p14:tracePt t="22714" x="1181100" y="1587500"/>
          <p14:tracePt t="22729" x="1187450" y="1581150"/>
          <p14:tracePt t="22742" x="1193800" y="1581150"/>
          <p14:tracePt t="22753" x="1206500" y="1581150"/>
          <p14:tracePt t="22753" x="1219200" y="1574800"/>
          <p14:tracePt t="22771" x="1231900" y="1574800"/>
          <p14:tracePt t="22771" x="1250950" y="1574800"/>
          <p14:tracePt t="22771" x="1276350" y="1574800"/>
          <p14:tracePt t="22790" x="1301750" y="1574800"/>
          <p14:tracePt t="22790" x="1327150" y="1574800"/>
          <p14:tracePt t="22805" x="1365250" y="1581150"/>
          <p14:tracePt t="22805" x="1403350" y="1587500"/>
          <p14:tracePt t="22822" x="1441450" y="1593850"/>
          <p14:tracePt t="22822" x="1485900" y="1600200"/>
          <p14:tracePt t="22838" x="1530350" y="1612900"/>
          <p14:tracePt t="22838" x="1625600" y="1625600"/>
          <p14:tracePt t="22855" x="1676400" y="1638300"/>
          <p14:tracePt t="22855" x="1727200" y="1638300"/>
          <p14:tracePt t="22872" x="1778000" y="1644650"/>
          <p14:tracePt t="22872" x="1828800" y="1644650"/>
          <p14:tracePt t="22888" x="1873250" y="1638300"/>
          <p14:tracePt t="22888" x="1924050" y="1631950"/>
          <p14:tracePt t="22905" x="1974850" y="1619250"/>
          <p14:tracePt t="22905" x="2057400" y="1593850"/>
          <p14:tracePt t="22923" x="2095500" y="1581150"/>
          <p14:tracePt t="22923" x="2133600" y="1568450"/>
          <p14:tracePt t="22939" x="2165350" y="1555750"/>
          <p14:tracePt t="22939" x="2197100" y="1549400"/>
          <p14:tracePt t="22955" x="2216150" y="1543050"/>
          <p14:tracePt t="22955" x="2241550" y="1536700"/>
          <p14:tracePt t="22955" x="2260600" y="1530350"/>
          <p14:tracePt t="22974" x="2273300" y="1530350"/>
          <p14:tracePt t="22987" x="2286000" y="1524000"/>
          <p14:tracePt t="22987" x="2298700" y="1524000"/>
          <p14:tracePt t="23007" x="2311400" y="1524000"/>
          <p14:tracePt t="23021" x="2305050" y="1530350"/>
          <p14:tracePt t="23073" x="2298700" y="1530350"/>
          <p14:tracePt t="23094" x="2298700" y="1524000"/>
          <p14:tracePt t="23126" x="2298700" y="1517650"/>
          <p14:tracePt t="23149" x="2298700" y="1524000"/>
          <p14:tracePt t="23237" x="2292350" y="1524000"/>
          <p14:tracePt t="23270" x="2286000" y="1524000"/>
          <p14:tracePt t="23290" x="2279650" y="1524000"/>
          <p14:tracePt t="23442" x="2286000" y="1524000"/>
          <p14:tracePt t="23514" x="2292350" y="1524000"/>
          <p14:tracePt t="23546" x="2292350" y="1517650"/>
          <p14:tracePt t="23570" x="2298700" y="1511300"/>
          <p14:tracePt t="23582" x="2305050" y="1511300"/>
          <p14:tracePt t="23598" x="2317750" y="1504950"/>
          <p14:tracePt t="23614" x="2324100" y="1504950"/>
          <p14:tracePt t="23622" x="2336800" y="1498600"/>
          <p14:tracePt t="23642" x="2343150" y="1498600"/>
          <p14:tracePt t="23658" x="2349500" y="1498600"/>
          <p14:tracePt t="23674" x="2355850" y="1498600"/>
          <p14:tracePt t="23674" x="2362200" y="1498600"/>
          <p14:tracePt t="23691" x="2368550" y="1498600"/>
          <p14:tracePt t="23706" x="2374900" y="1504950"/>
          <p14:tracePt t="23723" x="2374900" y="1511300"/>
          <p14:tracePt t="23739" x="2374900" y="1517650"/>
          <p14:tracePt t="23756" x="2374900" y="1524000"/>
          <p14:tracePt t="23786" x="2368550" y="1530350"/>
          <p14:tracePt t="23810" x="2362200" y="1536700"/>
          <p14:tracePt t="23830" x="2362200" y="1543050"/>
          <p14:tracePt t="23854" x="2355850" y="1543050"/>
          <p14:tracePt t="23881" x="2349500" y="1549400"/>
          <p14:tracePt t="23906" x="2343150" y="1549400"/>
          <p14:tracePt t="23930" x="2336800" y="1549400"/>
          <p14:tracePt t="23942" x="2330450" y="1543050"/>
          <p14:tracePt t="24001" x="2330450" y="1536700"/>
          <p14:tracePt t="24042" x="2324100" y="1536700"/>
          <p14:tracePt t="24070" x="2317750" y="1543050"/>
          <p14:tracePt t="24085" x="2311400" y="1543050"/>
          <p14:tracePt t="24102" x="2298700" y="1543050"/>
          <p14:tracePt t="24114" x="2292350" y="1549400"/>
          <p14:tracePt t="24130" x="2286000" y="1549400"/>
          <p14:tracePt t="24146" x="2286000" y="1543050"/>
          <p14:tracePt t="24170" x="2286000" y="1536700"/>
          <p14:tracePt t="24182" x="2286000" y="1530350"/>
          <p14:tracePt t="24198" x="2292350" y="1524000"/>
          <p14:tracePt t="24214" x="2298700" y="1517650"/>
          <p14:tracePt t="24230" x="2298700" y="1511300"/>
          <p14:tracePt t="24242" x="2298700" y="1504950"/>
          <p14:tracePt t="24258" x="2298700" y="1498600"/>
          <p14:tracePt t="24275" x="2298700" y="1492250"/>
          <p14:tracePt t="24295" x="2292350" y="1492250"/>
          <p14:tracePt t="24318" x="2286000" y="1485900"/>
          <p14:tracePt t="24342" x="2279650" y="1485900"/>
          <p14:tracePt t="24354" x="2273300" y="1479550"/>
          <p14:tracePt t="24378" x="2273300" y="1473200"/>
          <p14:tracePt t="24402" x="2266950" y="1473200"/>
          <p14:tracePt t="24447" x="2260600" y="1479550"/>
          <p14:tracePt t="24474" x="2260600" y="1485900"/>
          <p14:tracePt t="24498" x="2254250" y="1492250"/>
          <p14:tracePt t="24534" x="2247900" y="1498600"/>
          <p14:tracePt t="24566" x="2247900" y="1504950"/>
          <p14:tracePt t="24721" x="2254250" y="1511300"/>
          <p14:tracePt t="24762" x="2260600" y="1511300"/>
          <p14:tracePt t="24790" x="2260600" y="1517650"/>
          <p14:tracePt t="24814" x="2260600" y="1524000"/>
          <p14:tracePt t="24850" x="2254250" y="1524000"/>
          <p14:tracePt t="24890" x="2260600" y="1524000"/>
          <p14:tracePt t="24942" x="2266950" y="1524000"/>
          <p14:tracePt t="24954" x="2273300" y="1517650"/>
          <p14:tracePt t="24970" x="2279650" y="1517650"/>
          <p14:tracePt t="25002" x="2273300" y="1517650"/>
          <p14:tracePt t="25046" x="2266950" y="1524000"/>
          <p14:tracePt t="25070" x="2260600" y="1530350"/>
          <p14:tracePt t="25090" x="2254250" y="1530350"/>
          <p14:tracePt t="25114" x="2260600" y="1530350"/>
          <p14:tracePt t="25219" x="2260600" y="1524000"/>
          <p14:tracePt t="25286" x="2266950" y="1524000"/>
          <p14:tracePt t="25302" x="2273300" y="1524000"/>
          <p14:tracePt t="25314" x="2286000" y="1524000"/>
          <p14:tracePt t="25330" x="2292350" y="1517650"/>
          <p14:tracePt t="25347" x="2298700" y="1517650"/>
          <p14:tracePt t="25354" x="2305050" y="1517650"/>
          <p14:tracePt t="25362" x="2311400" y="1517650"/>
          <p14:tracePt t="25362" x="2317750" y="1517650"/>
          <p14:tracePt t="25362" x="2330450" y="1517650"/>
          <p14:tracePt t="25383" x="2343150" y="1517650"/>
          <p14:tracePt t="25395" x="2355850" y="1517650"/>
          <p14:tracePt t="25395" x="2381250" y="1517650"/>
          <p14:tracePt t="25415" x="2400300" y="1524000"/>
          <p14:tracePt t="25415" x="2419350" y="1524000"/>
          <p14:tracePt t="25431" x="2438400" y="1524000"/>
          <p14:tracePt t="25431" x="2457450" y="1524000"/>
          <p14:tracePt t="25447" x="2476500" y="1524000"/>
          <p14:tracePt t="25447" x="2495550" y="1517650"/>
          <p14:tracePt t="25464" x="2520950" y="1517650"/>
          <p14:tracePt t="25464" x="2540000" y="1517650"/>
          <p14:tracePt t="25464" x="2565400" y="1517650"/>
          <p14:tracePt t="25483" x="2590800" y="1517650"/>
          <p14:tracePt t="25483" x="2616200" y="1517650"/>
          <p14:tracePt t="25498" x="2647950" y="1517650"/>
          <p14:tracePt t="25498" x="2673350" y="1524000"/>
          <p14:tracePt t="25514" x="2698750" y="1524000"/>
          <p14:tracePt t="25514" x="2724150" y="1530350"/>
          <p14:tracePt t="25531" x="2749550" y="1536700"/>
          <p14:tracePt t="25531" x="2781300" y="1543050"/>
          <p14:tracePt t="25531" x="2806700" y="1549400"/>
          <p14:tracePt t="25551" x="2832100" y="1549400"/>
          <p14:tracePt t="25551" x="2863850" y="1549400"/>
          <p14:tracePt t="25565" x="2895600" y="1549400"/>
          <p14:tracePt t="25565" x="2927350" y="1543050"/>
          <p14:tracePt t="25581" x="2952750" y="1543050"/>
          <p14:tracePt t="25581" x="2984500" y="1536700"/>
          <p14:tracePt t="25598" x="3016250" y="1530350"/>
          <p14:tracePt t="25598" x="3073400" y="1511300"/>
          <p14:tracePt t="25615" x="3105150" y="1504950"/>
          <p14:tracePt t="25615" x="3136900" y="1498600"/>
          <p14:tracePt t="25632" x="3162300" y="1492250"/>
          <p14:tracePt t="25632" x="3194050" y="1485900"/>
          <p14:tracePt t="25649" x="3219450" y="1485900"/>
          <p14:tracePt t="25649" x="3244850" y="1485900"/>
          <p14:tracePt t="25665" x="3276600" y="1485900"/>
          <p14:tracePt t="25665" x="3302000" y="1485900"/>
          <p14:tracePt t="25665" x="3333750" y="1485900"/>
          <p14:tracePt t="25684" x="3365500" y="1485900"/>
          <p14:tracePt t="25684" x="3390900" y="1485900"/>
          <p14:tracePt t="25699" x="3429000" y="1485900"/>
          <p14:tracePt t="25699" x="3460750" y="1485900"/>
          <p14:tracePt t="25716" x="3492500" y="1485900"/>
          <p14:tracePt t="25716" x="3530600" y="1479550"/>
          <p14:tracePt t="25716" x="3568700" y="1479550"/>
          <p14:tracePt t="25735" x="3600450" y="1473200"/>
          <p14:tracePt t="25746" x="3638550" y="1466850"/>
          <p14:tracePt t="25746" x="3676650" y="1460500"/>
          <p14:tracePt t="25746" x="3708400" y="1454150"/>
          <p14:tracePt t="25768" x="3740150" y="1447800"/>
          <p14:tracePt t="25780" x="3778250" y="1447800"/>
          <p14:tracePt t="25780" x="3841750" y="1428750"/>
          <p14:tracePt t="25799" x="3873500" y="1428750"/>
          <p14:tracePt t="25799" x="3905250" y="1422400"/>
          <p14:tracePt t="25815" x="3930650" y="1422400"/>
          <p14:tracePt t="25815" x="3962400" y="1416050"/>
          <p14:tracePt t="25815" x="3987800" y="1416050"/>
          <p14:tracePt t="25835" x="4013200" y="1409700"/>
          <p14:tracePt t="25847" x="4038600" y="1409700"/>
          <p14:tracePt t="25847" x="4083050" y="1409700"/>
          <p14:tracePt t="25865" x="4108450" y="1403350"/>
          <p14:tracePt t="25865" x="4127500" y="1403350"/>
          <p14:tracePt t="25882" x="4152900" y="1403350"/>
          <p14:tracePt t="25882" x="4171950" y="1397000"/>
          <p14:tracePt t="25899" x="4191000" y="1397000"/>
          <p14:tracePt t="25899" x="4222750" y="1384300"/>
          <p14:tracePt t="25916" x="4241800" y="1384300"/>
          <p14:tracePt t="25916" x="4260850" y="1377950"/>
          <p14:tracePt t="25932" x="4273550" y="1371600"/>
          <p14:tracePt t="25932" x="4292600" y="1371600"/>
          <p14:tracePt t="25949" x="4311650" y="1371600"/>
          <p14:tracePt t="25949" x="4324350" y="1365250"/>
          <p14:tracePt t="25966" x="4343400" y="1365250"/>
          <p14:tracePt t="25966" x="4381500" y="1358900"/>
          <p14:tracePt t="25983" x="4400550" y="1358900"/>
          <p14:tracePt t="25983" x="4419600" y="1358900"/>
          <p14:tracePt t="25999" x="4438650" y="1358900"/>
          <p14:tracePt t="25999" x="4464050" y="1352550"/>
          <p14:tracePt t="26016" x="4483100" y="1352550"/>
          <p14:tracePt t="26016" x="4508500" y="1346200"/>
          <p14:tracePt t="26016" x="4527550" y="1346200"/>
          <p14:tracePt t="26035" x="4559300" y="1339850"/>
          <p14:tracePt t="26047" x="4584700" y="1339850"/>
          <p14:tracePt t="26047" x="4616450" y="1339850"/>
          <p14:tracePt t="26067" x="4686300" y="1333500"/>
          <p14:tracePt t="26067" x="4724400" y="1333500"/>
          <p14:tracePt t="26084" x="4762500" y="1333500"/>
          <p14:tracePt t="26084" x="4800600" y="1333500"/>
          <p14:tracePt t="26100" x="4838700" y="1327150"/>
          <p14:tracePt t="26100" x="4883150" y="1327150"/>
          <p14:tracePt t="26100" x="4921250" y="1327150"/>
          <p14:tracePt t="26119" x="4965700" y="1327150"/>
          <p14:tracePt t="26131" x="5010150" y="1320800"/>
          <p14:tracePt t="26131" x="5048250" y="1320800"/>
          <p14:tracePt t="26131" x="5086350" y="1320800"/>
          <p14:tracePt t="26152" x="5130800" y="1327150"/>
          <p14:tracePt t="26152" x="5162550" y="1327150"/>
          <p14:tracePt t="26166" x="5200650" y="1333500"/>
          <p14:tracePt t="26166" x="5232400" y="1333500"/>
          <p14:tracePt t="26183" x="5264150" y="1339850"/>
          <p14:tracePt t="26183" x="5289550" y="1339850"/>
          <p14:tracePt t="26200" x="5314950" y="1346200"/>
          <p14:tracePt t="26200" x="5365750" y="1352550"/>
          <p14:tracePt t="26218" x="5384800" y="1352550"/>
          <p14:tracePt t="26218" x="5410200" y="1352550"/>
          <p14:tracePt t="26233" x="5429250" y="1352550"/>
          <p14:tracePt t="26233" x="5448300" y="1352550"/>
          <p14:tracePt t="26250" x="5467350" y="1346200"/>
          <p14:tracePt t="26250" x="5480050" y="1346200"/>
          <p14:tracePt t="26267" x="5499100" y="1352550"/>
          <p14:tracePt t="26267" x="5530850" y="1352550"/>
          <p14:tracePt t="26284" x="5549900" y="1352550"/>
          <p14:tracePt t="26284" x="5568950" y="1352550"/>
          <p14:tracePt t="26301" x="5588000" y="1358900"/>
          <p14:tracePt t="26301" x="5607050" y="1358900"/>
          <p14:tracePt t="26317" x="5632450" y="1365250"/>
          <p14:tracePt t="26317" x="5651500" y="1365250"/>
          <p14:tracePt t="26317" x="5676900" y="1365250"/>
          <p14:tracePt t="26336" x="5702300" y="1371600"/>
          <p14:tracePt t="26336" x="5734050" y="1371600"/>
          <p14:tracePt t="26351" x="5765800" y="1377950"/>
          <p14:tracePt t="26351" x="5797550" y="1377950"/>
          <p14:tracePt t="26368" x="5835650" y="1384300"/>
          <p14:tracePt t="26368" x="5880100" y="1384300"/>
          <p14:tracePt t="26384" x="5924550" y="1384300"/>
          <p14:tracePt t="26384" x="5969000" y="1384300"/>
          <p14:tracePt t="26384" x="6019800" y="1384300"/>
          <p14:tracePt t="26403" x="6070600" y="1384300"/>
          <p14:tracePt t="26415" x="6121400" y="1384300"/>
          <p14:tracePt t="26415" x="6223000" y="1384300"/>
          <p14:tracePt t="26436" x="6273800" y="1390650"/>
          <p14:tracePt t="26436" x="6324600" y="1397000"/>
          <p14:tracePt t="26451" x="6375400" y="1397000"/>
          <p14:tracePt t="26451" x="6432550" y="1403350"/>
          <p14:tracePt t="26468" x="6483350" y="1409700"/>
          <p14:tracePt t="26468" x="6540500" y="1416050"/>
          <p14:tracePt t="26484" x="6597650" y="1422400"/>
          <p14:tracePt t="26484" x="6648450" y="1422400"/>
          <p14:tracePt t="26484" x="6705600" y="1428750"/>
          <p14:tracePt t="26503" x="6756400" y="1428750"/>
          <p14:tracePt t="26503" x="6800850" y="1435100"/>
          <p14:tracePt t="26518" x="6851650" y="1441450"/>
          <p14:tracePt t="26518" x="6896100" y="1441450"/>
          <p14:tracePt t="26534" x="6934200" y="1447800"/>
          <p14:tracePt t="26534" x="6972300" y="1447800"/>
          <p14:tracePt t="26551" x="7004050" y="1454150"/>
          <p14:tracePt t="26551" x="7029450" y="1460500"/>
          <p14:tracePt t="26551" x="7061200" y="1466850"/>
          <p14:tracePt t="26570" x="7080250" y="1473200"/>
          <p14:tracePt t="26570" x="7099300" y="1479550"/>
          <p14:tracePt t="26585" x="7118350" y="1479550"/>
          <p14:tracePt t="26585" x="7131050" y="1485900"/>
          <p14:tracePt t="26601" x="7137400" y="1492250"/>
          <p14:tracePt t="26601" x="7150100" y="1492250"/>
          <p14:tracePt t="26619" x="7156450" y="1492250"/>
          <p14:tracePt t="26619" x="7162800" y="1492250"/>
          <p14:tracePt t="26636" x="7169150" y="1492250"/>
          <p14:tracePt t="26651" x="7175500" y="1492250"/>
          <p14:tracePt t="26726" x="7181850" y="1492250"/>
          <p14:tracePt t="26750" x="7188200" y="1492250"/>
          <p14:tracePt t="26762" x="7194550" y="1485900"/>
          <p14:tracePt t="26778" x="7188200" y="1485900"/>
          <p14:tracePt t="26830" x="7181850" y="1492250"/>
          <p14:tracePt t="26838" x="7175500" y="1492250"/>
          <p14:tracePt t="26850" x="7169150" y="1498600"/>
          <p14:tracePt t="26850" x="7162800" y="1498600"/>
          <p14:tracePt t="26850" x="7156450" y="1504950"/>
          <p14:tracePt t="26871" x="7150100" y="1504950"/>
          <p14:tracePt t="26871" x="7143750" y="1511300"/>
          <p14:tracePt t="26886" x="7137400" y="1517650"/>
          <p14:tracePt t="26886" x="7124700" y="1517650"/>
          <p14:tracePt t="26902" x="7118350" y="1517650"/>
          <p14:tracePt t="26902" x="7112000" y="1524000"/>
          <p14:tracePt t="26919" x="7105650" y="1524000"/>
          <p14:tracePt t="26919" x="7092950" y="1530350"/>
          <p14:tracePt t="26936" x="7086600" y="1530350"/>
          <p14:tracePt t="26936" x="7080250" y="1530350"/>
          <p14:tracePt t="26953" x="7067550" y="1530350"/>
          <p14:tracePt t="26953" x="7061200" y="1530350"/>
          <p14:tracePt t="26970" x="7054850" y="1530350"/>
          <p14:tracePt t="26970" x="7048500" y="1536700"/>
          <p14:tracePt t="26986" x="7042150" y="1536700"/>
          <p14:tracePt t="26986" x="7029450" y="1536700"/>
          <p14:tracePt t="27003" x="7023100" y="1543050"/>
          <p14:tracePt t="27003" x="7016750" y="1549400"/>
          <p14:tracePt t="27020" x="7010400" y="1549400"/>
          <p14:tracePt t="27020" x="7004050" y="1549400"/>
          <p14:tracePt t="27038" x="6997700" y="1555750"/>
          <p14:tracePt t="27038" x="6991350" y="1555750"/>
          <p14:tracePt t="27038" x="6991350" y="1562100"/>
          <p14:tracePt t="27055" x="6985000" y="1562100"/>
          <p14:tracePt t="27068" x="6978650" y="1568450"/>
          <p14:tracePt t="27068" x="6965950" y="1568450"/>
          <p14:tracePt t="27087" x="6959600" y="1568450"/>
          <p14:tracePt t="27103" x="6953250" y="1574800"/>
          <p14:tracePt t="27103" x="6946900" y="1574800"/>
          <p14:tracePt t="27103" x="6940550" y="1574800"/>
          <p14:tracePt t="27123" x="6934200" y="1574800"/>
          <p14:tracePt t="27139" x="6927850" y="1581150"/>
          <p14:tracePt t="27155" x="6934200" y="1581150"/>
          <p14:tracePt t="27215" x="6940550" y="1581150"/>
          <p14:tracePt t="27243" x="6934200" y="1581150"/>
          <p14:tracePt t="27310" x="6927850" y="1581150"/>
          <p14:tracePt t="27342" x="6927850" y="1587500"/>
          <p14:tracePt t="27402" x="6921500" y="1593850"/>
          <p14:tracePt t="27422" x="6915150" y="1600200"/>
          <p14:tracePt t="27446" x="6908800" y="1600200"/>
          <p14:tracePt t="27462" x="6902450" y="1606550"/>
          <p14:tracePt t="27474" x="6902450" y="1612900"/>
          <p14:tracePt t="27490" x="6896100" y="1612900"/>
          <p14:tracePt t="27506" x="6889750" y="1619250"/>
          <p14:tracePt t="27530" x="6883400" y="1625600"/>
          <p14:tracePt t="27635" x="6877050" y="1625600"/>
          <p14:tracePt t="27695" x="6870700" y="1625600"/>
          <p14:tracePt t="27711" x="6864350" y="1625600"/>
          <p14:tracePt t="27723" x="6858000" y="1631950"/>
          <p14:tracePt t="27739" x="6851650" y="1631950"/>
          <p14:tracePt t="27755" x="6845300" y="1631950"/>
          <p14:tracePt t="27791" x="6838950" y="1631950"/>
          <p14:tracePt t="27815" x="6832600" y="1638300"/>
          <p14:tracePt t="27859" x="6826250" y="1644650"/>
          <p14:tracePt t="27902" x="6832600" y="1638300"/>
          <p14:tracePt t="27986" x="6838950" y="1638300"/>
          <p14:tracePt t="28011" x="6845300" y="1638300"/>
          <p14:tracePt t="28023" x="6851650" y="1638300"/>
          <p14:tracePt t="28039" x="6858000" y="1638300"/>
          <p14:tracePt t="28063" x="6858000" y="1631950"/>
          <p14:tracePt t="28123" x="6864350" y="1631950"/>
          <p14:tracePt t="28338" x="6870700" y="1631950"/>
          <p14:tracePt t="28375" x="6883400" y="1625600"/>
          <p14:tracePt t="28391" x="6889750" y="1625600"/>
          <p14:tracePt t="28399" x="6896100" y="1625600"/>
          <p14:tracePt t="28408" x="6902450" y="1625600"/>
          <p14:tracePt t="28408" x="6908800" y="1625600"/>
          <p14:tracePt t="28424" x="6921500" y="1625600"/>
          <p14:tracePt t="28424" x="6927850" y="1625600"/>
          <p14:tracePt t="28441" x="6940550" y="1619250"/>
          <p14:tracePt t="28441" x="6953250" y="1619250"/>
          <p14:tracePt t="28441" x="6965950" y="1619250"/>
          <p14:tracePt t="28460" x="6978650" y="1619250"/>
          <p14:tracePt t="28473" x="6997700" y="1619250"/>
          <p14:tracePt t="28473" x="7029450" y="1619250"/>
          <p14:tracePt t="28492" x="7042150" y="1625600"/>
          <p14:tracePt t="28492" x="7061200" y="1625600"/>
          <p14:tracePt t="28508" x="7080250" y="1625600"/>
          <p14:tracePt t="28508" x="7092950" y="1625600"/>
          <p14:tracePt t="28508" x="7112000" y="1625600"/>
          <p14:tracePt t="28527" x="7131050" y="1625600"/>
          <p14:tracePt t="28540" x="7150100" y="1631950"/>
          <p14:tracePt t="28540" x="7188200" y="1631950"/>
          <p14:tracePt t="28560" x="7207250" y="1638300"/>
          <p14:tracePt t="28560" x="7232650" y="1638300"/>
          <p14:tracePt t="28575" x="7251700" y="1644650"/>
          <p14:tracePt t="28575" x="7270750" y="1644650"/>
          <p14:tracePt t="28591" x="7289800" y="1651000"/>
          <p14:tracePt t="28591" x="7315200" y="1657350"/>
          <p14:tracePt t="28608" x="7334250" y="1657350"/>
          <p14:tracePt t="28608" x="7372350" y="1663700"/>
          <p14:tracePt t="28625" x="7391400" y="1670050"/>
          <p14:tracePt t="28625" x="7410450" y="1670050"/>
          <p14:tracePt t="28642" x="7423150" y="1670050"/>
          <p14:tracePt t="28642" x="7442200" y="1670050"/>
          <p14:tracePt t="28659" x="7454900" y="1663700"/>
          <p14:tracePt t="28659" x="7480300" y="1663700"/>
          <p14:tracePt t="28675" x="7493000" y="1657350"/>
          <p14:tracePt t="28675" x="7499350" y="1657350"/>
          <p14:tracePt t="28692" x="7512050" y="1651000"/>
          <p14:tracePt t="28692" x="7518400" y="1651000"/>
          <p14:tracePt t="28709" x="7524750" y="1651000"/>
          <p14:tracePt t="28724" x="7531100" y="1644650"/>
          <p14:tracePt t="28741" x="7524750" y="1651000"/>
          <p14:tracePt t="28741" x="7512050" y="1651000"/>
          <p14:tracePt t="28760" x="7499350" y="1657350"/>
          <p14:tracePt t="28760" x="7480300" y="1663700"/>
          <p14:tracePt t="28776" x="7467600" y="1663700"/>
          <p14:tracePt t="28776" x="7448550" y="1670050"/>
          <p14:tracePt t="28792" x="7423150" y="1676400"/>
          <p14:tracePt t="28792" x="7397750" y="1682750"/>
          <p14:tracePt t="28792" x="7372350" y="1689100"/>
          <p14:tracePt t="28811" x="7346950" y="1689100"/>
          <p14:tracePt t="28824" x="7315200" y="1689100"/>
          <p14:tracePt t="28824" x="7245350" y="1682750"/>
          <p14:tracePt t="28845" x="7213600" y="1676400"/>
          <p14:tracePt t="28845" x="7175500" y="1663700"/>
          <p14:tracePt t="28859" x="7143750" y="1651000"/>
          <p14:tracePt t="28859" x="7112000" y="1631950"/>
          <p14:tracePt t="28876" x="7080250" y="1606550"/>
          <p14:tracePt t="28876" x="7054850" y="1574800"/>
          <p14:tracePt t="28893" x="7029450" y="1543050"/>
          <p14:tracePt t="28893" x="7016750" y="1511300"/>
          <p14:tracePt t="28893" x="7004050" y="1473200"/>
          <p14:tracePt t="28912" x="7004050" y="1428750"/>
          <p14:tracePt t="28912" x="7010400" y="1384300"/>
          <p14:tracePt t="28926" x="7016750" y="1339850"/>
          <p14:tracePt t="28926" x="7035800" y="1289050"/>
          <p14:tracePt t="28943" x="7054850" y="1244600"/>
          <p14:tracePt t="28943" x="7086600" y="1193800"/>
          <p14:tracePt t="28960" x="7118350" y="1149350"/>
          <p14:tracePt t="28960" x="7200900" y="1066800"/>
          <p14:tracePt t="28978" x="7251700" y="1028700"/>
          <p14:tracePt t="28978" x="7308850" y="996950"/>
          <p14:tracePt t="28993" x="7372350" y="971550"/>
          <p14:tracePt t="28993" x="7429500" y="958850"/>
          <p14:tracePt t="29010" x="7493000" y="946150"/>
          <p14:tracePt t="29010" x="7556500" y="946150"/>
          <p14:tracePt t="29027" x="7607300" y="952500"/>
          <p14:tracePt t="29027" x="7689850" y="1009650"/>
          <p14:tracePt t="29044" x="7715250" y="1060450"/>
          <p14:tracePt t="29044" x="7734300" y="1111250"/>
          <p14:tracePt t="29060" x="7747000" y="1174750"/>
          <p14:tracePt t="29060" x="7747000" y="1238250"/>
          <p14:tracePt t="29077" x="7747000" y="1301750"/>
          <p14:tracePt t="29077" x="7734300" y="1365250"/>
          <p14:tracePt t="29077" x="7721600" y="1428750"/>
          <p14:tracePt t="29096" x="7702550" y="1485900"/>
          <p14:tracePt t="29108" x="7683500" y="1530350"/>
          <p14:tracePt t="29108" x="7664450" y="1574800"/>
          <p14:tracePt t="29128" x="7613650" y="1644650"/>
          <p14:tracePt t="29128" x="7581900" y="1676400"/>
          <p14:tracePt t="29144" x="7556500" y="1695450"/>
          <p14:tracePt t="29144" x="7524750" y="1714500"/>
          <p14:tracePt t="29160" x="7499350" y="1727200"/>
          <p14:tracePt t="29160" x="7480300" y="1733550"/>
          <p14:tracePt t="29160" x="7461250" y="1739900"/>
          <p14:tracePt t="29180" x="7448550" y="1739900"/>
          <p14:tracePt t="29192" x="7435850" y="1739900"/>
          <p14:tracePt t="29192" x="7423150" y="1727200"/>
          <p14:tracePt t="29192" x="7423150" y="1720850"/>
          <p14:tracePt t="29215" x="7423150" y="1714500"/>
          <p14:tracePt t="29225" x="7423150" y="1708150"/>
          <p14:tracePt t="29225" x="7423150" y="1701800"/>
          <p14:tracePt t="29244" x="7423150" y="1695450"/>
          <p14:tracePt t="29259" x="7429500" y="1689100"/>
          <p14:tracePt t="29276" x="7435850" y="1689100"/>
          <p14:tracePt t="29292" x="7442200" y="1689100"/>
          <p14:tracePt t="29309" x="7435850" y="1689100"/>
          <p14:tracePt t="29359" x="7429500" y="1695450"/>
          <p14:tracePt t="29375" x="7423150" y="1695450"/>
          <p14:tracePt t="29392" x="7416800" y="1695450"/>
          <p14:tracePt t="29403" x="7410450" y="1701800"/>
          <p14:tracePt t="29419" x="7404100" y="1701800"/>
          <p14:tracePt t="29435" x="7397750" y="1708150"/>
          <p14:tracePt t="29451" x="7391400" y="1708150"/>
          <p14:tracePt t="29471" x="7391400" y="1714500"/>
          <p14:tracePt t="29487" x="7385050" y="1720850"/>
          <p14:tracePt t="29503" x="7378700" y="1720850"/>
          <p14:tracePt t="29515" x="7372350" y="1720850"/>
          <p14:tracePt t="29531" x="7366000" y="1727200"/>
          <p14:tracePt t="29555" x="7359650" y="1727200"/>
          <p14:tracePt t="29583" x="7366000" y="1727200"/>
          <p14:tracePt t="29615" x="7372350" y="1727200"/>
          <p14:tracePt t="29631" x="7378700" y="1727200"/>
          <p14:tracePt t="29643" x="7385050" y="1720850"/>
          <p14:tracePt t="29667" x="7378700" y="1720850"/>
          <p14:tracePt t="29727" x="7372350" y="1720850"/>
          <p14:tracePt t="29743" x="7366000" y="1720850"/>
          <p14:tracePt t="29751" x="7359650" y="1720850"/>
          <p14:tracePt t="29761" x="7353300" y="1720850"/>
          <p14:tracePt t="29761" x="7340600" y="1720850"/>
          <p14:tracePt t="29779" x="7334250" y="1720850"/>
          <p14:tracePt t="29797" x="7327900" y="1720850"/>
          <p14:tracePt t="29812" x="7321550" y="1720850"/>
          <p14:tracePt t="29828" x="7315200" y="1720850"/>
          <p14:tracePt t="29844" x="7308850" y="1727200"/>
          <p14:tracePt t="29863" x="7302500" y="1727200"/>
          <p14:tracePt t="29891" x="7296150" y="1727200"/>
          <p14:tracePt t="29935" x="7289800" y="1727200"/>
          <p14:tracePt t="29967" x="7283450" y="1720850"/>
          <p14:tracePt t="30071" x="7277100" y="1720850"/>
          <p14:tracePt t="30095" x="7270750" y="1720850"/>
          <p14:tracePt t="30123" x="7264400" y="1720850"/>
          <p14:tracePt t="30147" x="7258050" y="1720850"/>
          <p14:tracePt t="30175" x="7251700" y="1720850"/>
          <p14:tracePt t="30379" x="7245350" y="1720850"/>
          <p14:tracePt t="30403" x="7239000" y="1727200"/>
          <p14:tracePt t="30415" x="7226300" y="1727200"/>
          <p14:tracePt t="30423" x="7219950" y="1727200"/>
          <p14:tracePt t="30432" x="7207250" y="1727200"/>
          <p14:tracePt t="30432" x="7188200" y="1733550"/>
          <p14:tracePt t="30449" x="7169150" y="1733550"/>
          <p14:tracePt t="30449" x="7143750" y="1739900"/>
          <p14:tracePt t="30464" x="7112000" y="1739900"/>
          <p14:tracePt t="30464" x="7067550" y="1746250"/>
          <p14:tracePt t="30464" x="7023100" y="1758950"/>
          <p14:tracePt t="30484" x="6965950" y="1765300"/>
          <p14:tracePt t="30496" x="6896100" y="1771650"/>
          <p14:tracePt t="30496" x="6724650" y="1797050"/>
          <p14:tracePt t="30516" x="6623050" y="1809750"/>
          <p14:tracePt t="30516" x="6515100" y="1822450"/>
          <p14:tracePt t="30533" x="6394450" y="1841500"/>
          <p14:tracePt t="30533" x="6267450" y="1860550"/>
          <p14:tracePt t="30548" x="6134100" y="1892300"/>
          <p14:tracePt t="30548" x="5994400" y="1917700"/>
          <p14:tracePt t="30565" x="5854700" y="1943100"/>
          <p14:tracePt t="30565" x="5708650" y="1968500"/>
          <p14:tracePt t="30565" x="5568950" y="2000250"/>
          <p14:tracePt t="30584" x="5422900" y="2025650"/>
          <p14:tracePt t="30584" x="5283200" y="2044700"/>
          <p14:tracePt t="30598" x="5149850" y="2070100"/>
          <p14:tracePt t="30598" x="5016500" y="2082800"/>
          <p14:tracePt t="30616" x="4889500" y="2095500"/>
          <p14:tracePt t="30616" x="4762500" y="2101850"/>
          <p14:tracePt t="30632" x="4635500" y="2108200"/>
          <p14:tracePt t="30632" x="4521200" y="2114550"/>
          <p14:tracePt t="30632" x="4400550" y="2114550"/>
          <p14:tracePt t="30652" x="4286250" y="2114550"/>
          <p14:tracePt t="30652" x="4171950" y="2114550"/>
          <p14:tracePt t="30665" x="4057650" y="2114550"/>
          <p14:tracePt t="30665" x="3949700" y="2120900"/>
          <p14:tracePt t="30683" x="3841750" y="2127250"/>
          <p14:tracePt t="30683" x="3740150" y="2133600"/>
          <p14:tracePt t="30699" x="3638550" y="2139950"/>
          <p14:tracePt t="30699" x="3441700" y="2159000"/>
          <p14:tracePt t="30717" x="3352800" y="2171700"/>
          <p14:tracePt t="30717" x="3263900" y="2184400"/>
          <p14:tracePt t="30732" x="3175000" y="2203450"/>
          <p14:tracePt t="30732" x="3098800" y="2216150"/>
          <p14:tracePt t="30750" x="3016250" y="2235200"/>
          <p14:tracePt t="30750" x="2940050" y="2241550"/>
          <p14:tracePt t="30766" x="2863850" y="2254250"/>
          <p14:tracePt t="30766" x="2794000" y="2260600"/>
          <p14:tracePt t="30766" x="2730500" y="2273300"/>
          <p14:tracePt t="30785" x="2667000" y="2273300"/>
          <p14:tracePt t="30785" x="2603500" y="2279650"/>
          <p14:tracePt t="30800" x="2540000" y="2279650"/>
          <p14:tracePt t="30800" x="2482850" y="2279650"/>
          <p14:tracePt t="30816" x="2425700" y="2286000"/>
          <p14:tracePt t="30816" x="2374900" y="2286000"/>
          <p14:tracePt t="30833" x="2324100" y="2292350"/>
          <p14:tracePt t="30833" x="2273300" y="2292350"/>
          <p14:tracePt t="30833" x="2222500" y="2292350"/>
          <p14:tracePt t="30851" x="2171700" y="2292350"/>
          <p14:tracePt t="30865" x="2120900" y="2292350"/>
          <p14:tracePt t="30865" x="2032000" y="2286000"/>
          <p14:tracePt t="30885" x="1987550" y="2292350"/>
          <p14:tracePt t="30885" x="1943100" y="2286000"/>
          <p14:tracePt t="30900" x="1898650" y="2286000"/>
          <p14:tracePt t="30900" x="1854200" y="2286000"/>
          <p14:tracePt t="30917" x="1816100" y="2279650"/>
          <p14:tracePt t="30917" x="1778000" y="2279650"/>
          <p14:tracePt t="30933" x="1739900" y="2286000"/>
          <p14:tracePt t="30933" x="1701800" y="2286000"/>
          <p14:tracePt t="30933" x="1670050" y="2286000"/>
          <p14:tracePt t="30952" x="1638300" y="2286000"/>
          <p14:tracePt t="30952" x="1606550" y="2286000"/>
          <p14:tracePt t="30967" x="1581150" y="2286000"/>
          <p14:tracePt t="30967" x="1555750" y="2286000"/>
          <p14:tracePt t="30984" x="1530350" y="2279650"/>
          <p14:tracePt t="30984" x="1504950" y="2279650"/>
          <p14:tracePt t="31000" x="1479550" y="2273300"/>
          <p14:tracePt t="31000" x="1435100" y="2260600"/>
          <p14:tracePt t="31017" x="1409700" y="2254250"/>
          <p14:tracePt t="31017" x="1384300" y="2254250"/>
          <p14:tracePt t="31034" x="1365250" y="2247900"/>
          <p14:tracePt t="31034" x="1346200" y="2247900"/>
          <p14:tracePt t="31050" x="1333500" y="2241550"/>
          <p14:tracePt t="31050" x="1327150" y="2241550"/>
          <p14:tracePt t="31067" x="1320800" y="2235200"/>
          <p14:tracePt t="31067" x="1314450" y="2235200"/>
          <p14:tracePt t="31084" x="1320800" y="2235200"/>
          <p14:tracePt t="31108" x="1320800" y="2241550"/>
          <p14:tracePt t="31116" x="1327150" y="2247900"/>
          <p14:tracePt t="31116" x="1327150" y="2254250"/>
          <p14:tracePt t="31116" x="1333500" y="2260600"/>
          <p14:tracePt t="31136" x="1346200" y="2266950"/>
          <p14:tracePt t="31148" x="1352550" y="2266950"/>
          <p14:tracePt t="31148" x="1365250" y="2273300"/>
          <p14:tracePt t="31169" x="1397000" y="2286000"/>
          <p14:tracePt t="31169" x="1422400" y="2292350"/>
          <p14:tracePt t="31184" x="1441450" y="2298700"/>
          <p14:tracePt t="31184" x="1473200" y="2311400"/>
          <p14:tracePt t="31201" x="1498600" y="2324100"/>
          <p14:tracePt t="31201" x="1530350" y="2336800"/>
          <p14:tracePt t="31201" x="1568450" y="2349500"/>
          <p14:tracePt t="31221" x="1606550" y="2362200"/>
          <p14:tracePt t="31233" x="1651000" y="2374900"/>
          <p14:tracePt t="31233" x="1733550" y="2393950"/>
          <p14:tracePt t="31253" x="1784350" y="2400300"/>
          <p14:tracePt t="31253" x="1828800" y="2406650"/>
          <p14:tracePt t="31268" x="1885950" y="2406650"/>
          <p14:tracePt t="31268" x="1936750" y="2400300"/>
          <p14:tracePt t="31284" x="1993900" y="2400300"/>
          <p14:tracePt t="31284" x="2044700" y="2387600"/>
          <p14:tracePt t="31301" x="2095500" y="2374900"/>
          <p14:tracePt t="31301" x="2197100" y="2349500"/>
          <p14:tracePt t="31317" x="2247900" y="2330450"/>
          <p14:tracePt t="31317" x="2292350" y="2317750"/>
          <p14:tracePt t="31334" x="2336800" y="2305050"/>
          <p14:tracePt t="31334" x="2381250" y="2286000"/>
          <p14:tracePt t="31351" x="2425700" y="2279650"/>
          <p14:tracePt t="31351" x="2470150" y="2266950"/>
          <p14:tracePt t="31368" x="2514600" y="2260600"/>
          <p14:tracePt t="31368" x="2616200" y="2254250"/>
          <p14:tracePt t="31384" x="2667000" y="2247900"/>
          <p14:tracePt t="31384" x="2717800" y="2247900"/>
          <p14:tracePt t="31402" x="2762250" y="2241550"/>
          <p14:tracePt t="31402" x="2813050" y="2241550"/>
          <p14:tracePt t="31418" x="2863850" y="2241550"/>
          <p14:tracePt t="31418" x="2914650" y="2241550"/>
          <p14:tracePt t="31418" x="2965450" y="2241550"/>
          <p14:tracePt t="31438" x="3016250" y="2241550"/>
          <p14:tracePt t="31438" x="3060700" y="2241550"/>
          <p14:tracePt t="31452" x="3111500" y="2247900"/>
          <p14:tracePt t="31452" x="3162300" y="2247900"/>
          <p14:tracePt t="31469" x="3206750" y="2254250"/>
          <p14:tracePt t="31469" x="3257550" y="2260600"/>
          <p14:tracePt t="31485" x="3302000" y="2260600"/>
          <p14:tracePt t="31485" x="3340100" y="2266950"/>
          <p14:tracePt t="31502" x="3384550" y="2266950"/>
          <p14:tracePt t="31502" x="3422650" y="2273300"/>
          <p14:tracePt t="31502" x="3460750" y="2273300"/>
          <p14:tracePt t="31521" x="3492500" y="2279650"/>
          <p14:tracePt t="31521" x="3524250" y="2279650"/>
          <p14:tracePt t="31536" x="3556000" y="2286000"/>
          <p14:tracePt t="31536" x="3581400" y="2286000"/>
          <p14:tracePt t="31552" x="3606800" y="2292350"/>
          <p14:tracePt t="31552" x="3625850" y="2292350"/>
          <p14:tracePt t="31569" x="3644900" y="2292350"/>
          <p14:tracePt t="31569" x="3657600" y="2298700"/>
          <p14:tracePt t="31585" x="3676650" y="2298700"/>
          <p14:tracePt t="31585" x="3689350" y="2292350"/>
          <p14:tracePt t="31585" x="3695700" y="2292350"/>
          <p14:tracePt t="31604" x="3708400" y="2292350"/>
          <p14:tracePt t="31604" x="3721100" y="2292350"/>
          <p14:tracePt t="31620" x="3727450" y="2292350"/>
          <p14:tracePt t="31620" x="3733800" y="2292350"/>
          <p14:tracePt t="31635" x="3740150" y="2292350"/>
          <p14:tracePt t="31635" x="3746500" y="2298700"/>
          <p14:tracePt t="31653" x="3752850" y="2298700"/>
          <p14:tracePt t="31667" x="3759200" y="2305050"/>
          <p14:tracePt t="31667" x="3771900" y="2305050"/>
          <p14:tracePt t="31686" x="3784600" y="2305050"/>
          <p14:tracePt t="31686" x="3790950" y="2305050"/>
          <p14:tracePt t="31702" x="3803650" y="2305050"/>
          <p14:tracePt t="31702" x="3810000" y="2305050"/>
          <p14:tracePt t="31720" x="3822700" y="2298700"/>
          <p14:tracePt t="31720" x="3841750" y="2298700"/>
          <p14:tracePt t="31736" x="3848100" y="2292350"/>
          <p14:tracePt t="31736" x="3860800" y="2292350"/>
          <p14:tracePt t="31752" x="3867150" y="2292350"/>
          <p14:tracePt t="31752" x="3879850" y="2286000"/>
          <p14:tracePt t="31769" x="3886200" y="2286000"/>
          <p14:tracePt t="31769" x="3892550" y="2286000"/>
          <p14:tracePt t="31786" x="3898900" y="2286000"/>
          <p14:tracePt t="31786" x="3911600" y="2279650"/>
          <p14:tracePt t="31786" x="3917950" y="2279650"/>
          <p14:tracePt t="31805" x="3924300" y="2279650"/>
          <p14:tracePt t="31818" x="3930650" y="2273300"/>
          <p14:tracePt t="31818" x="3943350" y="2273300"/>
          <p14:tracePt t="31837" x="3949700" y="2266950"/>
          <p14:tracePt t="31837" x="3956050" y="2266950"/>
          <p14:tracePt t="31854" x="3962400" y="2260600"/>
          <p14:tracePt t="31854" x="3968750" y="2260600"/>
          <p14:tracePt t="31854" x="3975100" y="2260600"/>
          <p14:tracePt t="31872" x="3981450" y="2254250"/>
          <p14:tracePt t="31884" x="3987800" y="2254250"/>
          <p14:tracePt t="31884" x="4000500" y="2247900"/>
          <p14:tracePt t="31904" x="4006850" y="2241550"/>
          <p14:tracePt t="31918" x="4013200" y="2235200"/>
          <p14:tracePt t="31918" x="4025900" y="2228850"/>
          <p14:tracePt t="31937" x="4032250" y="2222500"/>
          <p14:tracePt t="31937" x="4044950" y="2216150"/>
          <p14:tracePt t="31953" x="4057650" y="2209800"/>
          <p14:tracePt t="31953" x="4070350" y="2203450"/>
          <p14:tracePt t="31953" x="4089400" y="2190750"/>
          <p14:tracePt t="31972" x="4102100" y="2184400"/>
          <p14:tracePt t="31972" x="4121150" y="2171700"/>
          <p14:tracePt t="31987" x="4140200" y="2165350"/>
          <p14:tracePt t="31987" x="4165600" y="2152650"/>
          <p14:tracePt t="32003" x="4184650" y="2139950"/>
          <p14:tracePt t="32003" x="4203700" y="2133600"/>
          <p14:tracePt t="32020" x="4229100" y="2127250"/>
          <p14:tracePt t="32020" x="4279900" y="2120900"/>
          <p14:tracePt t="32037" x="4305300" y="2120900"/>
          <p14:tracePt t="32037" x="4330700" y="2120900"/>
          <p14:tracePt t="32054" x="4362450" y="2120900"/>
          <p14:tracePt t="32054" x="4387850" y="2127250"/>
          <p14:tracePt t="32071" x="4413250" y="2133600"/>
          <p14:tracePt t="32071" x="4438650" y="2133600"/>
          <p14:tracePt t="32087" x="4457700" y="2133600"/>
          <p14:tracePt t="32087" x="4502150" y="2139950"/>
          <p14:tracePt t="32104" x="4514850" y="2139950"/>
          <p14:tracePt t="32104" x="4533900" y="2139950"/>
          <p14:tracePt t="32121" x="4546600" y="2139950"/>
          <p14:tracePt t="32121" x="4552950" y="2139950"/>
          <p14:tracePt t="32137" x="4565650" y="2139950"/>
          <p14:tracePt t="32137" x="4572000" y="2139950"/>
          <p14:tracePt t="32154" x="4578350" y="2146300"/>
          <p14:tracePt t="32169" x="4584700" y="2146300"/>
          <p14:tracePt t="32169" x="4584700" y="2152650"/>
          <p14:tracePt t="32188" x="4591050" y="2159000"/>
          <p14:tracePt t="32204" x="4591050" y="2165350"/>
          <p14:tracePt t="32221" x="4591050" y="2171700"/>
          <p14:tracePt t="32236" x="4591050" y="2178050"/>
          <p14:tracePt t="32256" x="4597400" y="2178050"/>
          <p14:tracePt t="32273" x="4603750" y="2184400"/>
          <p14:tracePt t="32286" x="4610100" y="2190750"/>
          <p14:tracePt t="32303" x="4616450" y="2190750"/>
          <p14:tracePt t="32319" x="4622800" y="2190750"/>
          <p14:tracePt t="32336" x="4629150" y="2197100"/>
          <p14:tracePt t="32353" x="4635500" y="2190750"/>
          <p14:tracePt t="32371" x="4641850" y="2190750"/>
          <p14:tracePt t="32387" x="4648200" y="2184400"/>
          <p14:tracePt t="32403" x="4654550" y="2184400"/>
          <p14:tracePt t="32421" x="4654550" y="2178050"/>
          <p14:tracePt t="32437" x="4654550" y="2171700"/>
          <p14:tracePt t="32437" x="4667250" y="2159000"/>
          <p14:tracePt t="32456" x="4667250" y="2146300"/>
          <p14:tracePt t="32456" x="4673600" y="2139950"/>
          <p14:tracePt t="32472" x="4679950" y="2127250"/>
          <p14:tracePt t="32472" x="4692650" y="2120900"/>
          <p14:tracePt t="32489" x="4699000" y="2114550"/>
          <p14:tracePt t="32489" x="4705350" y="2114550"/>
          <p14:tracePt t="32505" x="4711700" y="2108200"/>
          <p14:tracePt t="32505" x="4718050" y="2108200"/>
          <p14:tracePt t="32505" x="4724400" y="2101850"/>
          <p14:tracePt t="32524" x="4730750" y="2101850"/>
          <p14:tracePt t="32537" x="4737100" y="2101850"/>
          <p14:tracePt t="32537" x="4749800" y="2101850"/>
          <p14:tracePt t="32556" x="4749800" y="2095500"/>
          <p14:tracePt t="32571" x="4762500" y="2095500"/>
          <p14:tracePt t="32587" x="4768850" y="2095500"/>
          <p14:tracePt t="32605" x="4768850" y="2101850"/>
          <p14:tracePt t="32620" x="4768850" y="2108200"/>
          <p14:tracePt t="32638" x="4768850" y="2114550"/>
          <p14:tracePt t="32654" x="4775200" y="2120900"/>
          <p14:tracePt t="32676" x="4775200" y="2127250"/>
          <p14:tracePt t="32692" x="4775200" y="2133600"/>
          <p14:tracePt t="32704" x="4781550" y="2139950"/>
          <p14:tracePt t="32721" x="4787900" y="2139950"/>
          <p14:tracePt t="32752" x="4794250" y="2146300"/>
          <p14:tracePt t="32787" x="4800600" y="2152650"/>
          <p14:tracePt t="32803" x="4806950" y="2152650"/>
          <p14:tracePt t="32816" x="4813300" y="2159000"/>
          <p14:tracePt t="32831" x="4819650" y="2159000"/>
          <p14:tracePt t="32847" x="4826000" y="2159000"/>
          <p14:tracePt t="32863" x="4832350" y="2159000"/>
          <p14:tracePt t="32876" x="4838700" y="2159000"/>
          <p14:tracePt t="32893" x="4838700" y="2165350"/>
          <p14:tracePt t="32935" x="4832350" y="2171700"/>
          <p14:tracePt t="32960" x="4826000" y="2171700"/>
          <p14:tracePt t="32975" x="4819650" y="2171700"/>
          <p14:tracePt t="32992" x="4813300" y="2171700"/>
          <p14:tracePt t="33004" x="4819650" y="2165350"/>
          <p14:tracePt t="33096" x="4819650" y="2171700"/>
          <p14:tracePt t="33163" x="4813300" y="2171700"/>
          <p14:tracePt t="33364" x="4813300" y="2178050"/>
          <p14:tracePt t="33396" x="4806950" y="2178050"/>
          <p14:tracePt t="33423" x="4806950" y="2171700"/>
          <p14:tracePt t="33464" x="4813300" y="2165350"/>
          <p14:tracePt t="33492" x="4819650" y="2165350"/>
          <p14:tracePt t="33551" x="4819650" y="2159000"/>
          <p14:tracePt t="33583" x="4819650" y="2165350"/>
          <p14:tracePt t="33664" x="4819650" y="2171700"/>
          <p14:tracePt t="33679" x="4813300" y="2165350"/>
          <p14:tracePt t="33708" x="4819650" y="2159000"/>
          <p14:tracePt t="33816" x="4819650" y="2152650"/>
          <p14:tracePt t="33828" x="4826000" y="2146300"/>
          <p14:tracePt t="33844" x="4826000" y="2139950"/>
          <p14:tracePt t="33860" x="4826000" y="2133600"/>
          <p14:tracePt t="33912" x="4826000" y="2127250"/>
          <p14:tracePt t="33936" x="4819650" y="2127250"/>
          <p14:tracePt t="33956" x="4819650" y="2120900"/>
          <p14:tracePt t="33971" x="4826000" y="2114550"/>
          <p14:tracePt t="33996" x="4826000" y="2108200"/>
          <p14:tracePt t="34008" x="4832350" y="2101850"/>
          <p14:tracePt t="34024" x="4832350" y="2095500"/>
          <p14:tracePt t="34040" x="4838700" y="2095500"/>
          <p14:tracePt t="34056" x="4845050" y="2101850"/>
          <p14:tracePt t="34092" x="4845050" y="2108200"/>
          <p14:tracePt t="34100" x="4838700" y="2108200"/>
          <p14:tracePt t="34116" x="4832350" y="2108200"/>
          <p14:tracePt t="34129" x="4826000" y="2108200"/>
          <p14:tracePt t="34145" x="4819650" y="2108200"/>
          <p14:tracePt t="34160" x="4813300" y="2108200"/>
          <p14:tracePt t="34176" x="4806950" y="2114550"/>
          <p14:tracePt t="34204" x="4813300" y="2108200"/>
          <p14:tracePt t="34236" x="4819650" y="2108200"/>
          <p14:tracePt t="34256" x="4813300" y="2101850"/>
          <p14:tracePt t="34316" x="4806950" y="2108200"/>
          <p14:tracePt t="34332" x="4800600" y="2108200"/>
          <p14:tracePt t="34348" x="4794250" y="2114550"/>
          <p14:tracePt t="34356" x="4787900" y="2120900"/>
          <p14:tracePt t="34368" x="4781550" y="2127250"/>
          <p14:tracePt t="34384" x="4775200" y="2133600"/>
          <p14:tracePt t="34400" x="4775200" y="2139950"/>
          <p14:tracePt t="34492" x="4775200" y="2133600"/>
          <p14:tracePt t="34588" x="4781550" y="2127250"/>
          <p14:tracePt t="34604" x="4781550" y="2120900"/>
          <p14:tracePt t="34624" x="4787900" y="2114550"/>
          <p14:tracePt t="34640" x="4781550" y="2120900"/>
          <p14:tracePt t="34708" x="4775200" y="2127250"/>
          <p14:tracePt t="34736" x="4768850" y="2133600"/>
          <p14:tracePt t="34752" x="4756150" y="2139950"/>
          <p14:tracePt t="34768" x="4749800" y="2146300"/>
          <p14:tracePt t="34784" x="4743450" y="2152650"/>
          <p14:tracePt t="34792" x="4737100" y="2159000"/>
          <p14:tracePt t="34804" x="4730750" y="2159000"/>
          <p14:tracePt t="34820" x="4730750" y="2165350"/>
          <p14:tracePt t="34836" x="4724400" y="2165350"/>
          <p14:tracePt t="34872" x="4730750" y="2171700"/>
          <p14:tracePt t="34908" x="4730750" y="2178050"/>
          <p14:tracePt t="34940" x="4724400" y="2184400"/>
          <p14:tracePt t="34964" x="4718050" y="2184400"/>
          <p14:tracePt t="34976" x="4711700" y="2184400"/>
          <p14:tracePt t="34992" x="4705350" y="2190750"/>
          <p14:tracePt t="35008" x="4699000" y="2190750"/>
          <p14:tracePt t="35024" x="4699000" y="2197100"/>
          <p14:tracePt t="35044" x="4692650" y="2203450"/>
          <p14:tracePt t="35196" x="4686300" y="2203450"/>
          <p14:tracePt t="35216" x="4686300" y="2209800"/>
          <p14:tracePt t="35240" x="4686300" y="2203450"/>
          <p14:tracePt t="35324" x="4692650" y="2203450"/>
          <p14:tracePt t="35345" x="4692650" y="2209800"/>
          <p14:tracePt t="35404" x="4686300" y="2216150"/>
          <p14:tracePt t="35420" x="4679950" y="2222500"/>
          <p14:tracePt t="35437" x="4673600" y="2222500"/>
          <p14:tracePt t="35448" x="4667250" y="2228850"/>
          <p14:tracePt t="35465" x="4660900" y="2228850"/>
          <p14:tracePt t="35480" x="4654550" y="2228850"/>
          <p14:tracePt t="35496" x="4648200" y="2235200"/>
          <p14:tracePt t="35516" x="4641850" y="2241550"/>
          <p14:tracePt t="35533" x="4635500" y="2247900"/>
          <p14:tracePt t="35564" x="4629150" y="2247900"/>
          <p14:tracePt t="35576" x="4622800" y="2247900"/>
          <p14:tracePt t="35601" x="4629150" y="2247900"/>
          <p14:tracePt t="35652" x="4622800" y="2254250"/>
          <p14:tracePt t="35696" x="4616450" y="2260600"/>
          <p14:tracePt t="35712" x="4603750" y="2260600"/>
          <p14:tracePt t="35729" x="4603750" y="2266950"/>
          <p14:tracePt t="35736" x="4597400" y="2273300"/>
          <p14:tracePt t="35736" x="4591050" y="2273300"/>
          <p14:tracePt t="35750" x="4584700" y="2279650"/>
          <p14:tracePt t="35750" x="4578350" y="2286000"/>
          <p14:tracePt t="35767" x="4572000" y="2292350"/>
          <p14:tracePt t="35767" x="4565650" y="2292350"/>
          <p14:tracePt t="35783" x="4559300" y="2298700"/>
          <p14:tracePt t="35783" x="4552950" y="2305050"/>
          <p14:tracePt t="35800" x="4552950" y="2311400"/>
          <p14:tracePt t="35800" x="4540250" y="2317750"/>
          <p14:tracePt t="35817" x="4533900" y="2317750"/>
          <p14:tracePt t="35832" x="4527550" y="2324100"/>
          <p14:tracePt t="35849" x="4527550" y="2317750"/>
          <p14:tracePt t="35876" x="4533900" y="2311400"/>
          <p14:tracePt t="35892" x="4540250" y="2305050"/>
          <p14:tracePt t="35901" x="4552950" y="2298700"/>
          <p14:tracePt t="35918" x="4565650" y="2292350"/>
          <p14:tracePt t="35936" x="4572000" y="2286000"/>
          <p14:tracePt t="35953" x="4578350" y="2279650"/>
          <p14:tracePt t="35969" x="4584700" y="2273300"/>
          <p14:tracePt t="35986" x="4591050" y="2266950"/>
          <p14:tracePt t="35999" x="4597400" y="2260600"/>
          <p14:tracePt t="35999" x="4603750" y="2254250"/>
          <p14:tracePt t="36017" x="4610100" y="2247900"/>
          <p14:tracePt t="36017" x="4616450" y="2241550"/>
          <p14:tracePt t="36034" x="4622800" y="2235200"/>
          <p14:tracePt t="36034" x="4635500" y="2216150"/>
          <p14:tracePt t="36051" x="4641850" y="2209800"/>
          <p14:tracePt t="36051" x="4654550" y="2203450"/>
          <p14:tracePt t="36068" x="4660900" y="2203450"/>
          <p14:tracePt t="36068" x="4667250" y="2197100"/>
          <p14:tracePt t="36084" x="4673600" y="2197100"/>
          <p14:tracePt t="36084" x="4686300" y="2197100"/>
          <p14:tracePt t="36101" x="4692650" y="2190750"/>
          <p14:tracePt t="36101" x="4699000" y="2190750"/>
          <p14:tracePt t="36118" x="4705350" y="2197100"/>
          <p14:tracePt t="36133" x="4711700" y="2197100"/>
          <p14:tracePt t="36156" x="4711700" y="2203450"/>
          <p14:tracePt t="36184" x="4705350" y="2203450"/>
          <p14:tracePt t="36209" x="4699000" y="2209800"/>
          <p14:tracePt t="36224" x="4692650" y="2209800"/>
          <p14:tracePt t="36237" x="4679950" y="2216150"/>
          <p14:tracePt t="36252" x="4673600" y="2216150"/>
          <p14:tracePt t="36260" x="4660900" y="2222500"/>
          <p14:tracePt t="36285" x="4654550" y="2222500"/>
          <p14:tracePt t="36320" x="4648200" y="2216150"/>
          <p14:tracePt t="36348" x="4648200" y="2209800"/>
          <p14:tracePt t="36388" x="4641850" y="2203450"/>
          <p14:tracePt t="36469" x="4641850" y="2197100"/>
          <p14:tracePt t="36597" x="4641850" y="2190750"/>
          <p14:tracePt t="36612" x="4648200" y="2184400"/>
          <p14:tracePt t="36629" x="4648200" y="2178050"/>
          <p14:tracePt t="36644" x="4641850" y="2178050"/>
          <p14:tracePt t="36708" x="4635500" y="2184400"/>
          <p14:tracePt t="36725" x="4629150" y="2184400"/>
          <p14:tracePt t="36740" x="4622800" y="2190750"/>
          <p14:tracePt t="36757" x="4616450" y="2190750"/>
          <p14:tracePt t="36764" x="4610100" y="2190750"/>
          <p14:tracePt t="36777" x="4603750" y="2197100"/>
          <p14:tracePt t="36792" x="4597400" y="2197100"/>
          <p14:tracePt t="36809" x="4603750" y="2197100"/>
          <p14:tracePt t="36868" x="4610100" y="2197100"/>
          <p14:tracePt t="36884" x="4616450" y="2190750"/>
          <p14:tracePt t="36896" x="4622800" y="2190750"/>
          <p14:tracePt t="36937" x="4622800" y="2197100"/>
          <p14:tracePt t="36988" x="4622800" y="2203450"/>
          <p14:tracePt t="36996" x="4616450" y="2209800"/>
          <p14:tracePt t="37006" x="4616450" y="2216150"/>
          <p14:tracePt t="37006" x="4616450" y="2222500"/>
          <p14:tracePt t="37021" x="4610100" y="2228850"/>
          <p14:tracePt t="37021" x="4610100" y="2235200"/>
          <p14:tracePt t="37038" x="4610100" y="2241550"/>
          <p14:tracePt t="37038" x="4610100" y="2247900"/>
          <p14:tracePt t="37054" x="4603750" y="2260600"/>
          <p14:tracePt t="37073" x="4610100" y="2254250"/>
          <p14:tracePt t="37129" x="4610100" y="2247900"/>
          <p14:tracePt t="37144" x="4610100" y="2241550"/>
          <p14:tracePt t="37168" x="4610100" y="2235200"/>
          <p14:tracePt t="37197" x="4603750" y="2235200"/>
          <p14:tracePt t="37229" x="4610100" y="2228850"/>
          <p14:tracePt t="37376" x="4610100" y="2222500"/>
          <p14:tracePt t="37424" x="4603750" y="2228850"/>
          <p14:tracePt t="37521" x="4597400" y="2228850"/>
          <p14:tracePt t="37573" x="4603750" y="2228850"/>
          <p14:tracePt t="37656" x="4597400" y="2228850"/>
          <p14:tracePt t="37725" x="4597400" y="2235200"/>
          <p14:tracePt t="37752" x="4591050" y="2241550"/>
          <p14:tracePt t="37789" x="4584700" y="2241550"/>
          <p14:tracePt t="37865" x="4584700" y="2235200"/>
          <p14:tracePt t="38017" x="4584700" y="2228850"/>
          <p14:tracePt t="38089" x="4591050" y="2222500"/>
          <p14:tracePt t="38122" x="4597400" y="2222500"/>
          <p14:tracePt t="38149" x="4591050" y="2228850"/>
          <p14:tracePt t="38257" x="4584700" y="2228850"/>
          <p14:tracePt t="38277" x="4578350" y="2235200"/>
          <p14:tracePt t="38301" x="4572000" y="2241550"/>
          <p14:tracePt t="38377" x="4565650" y="2247900"/>
          <p14:tracePt t="38397" x="4559300" y="2247900"/>
          <p14:tracePt t="38413" x="4546600" y="2254250"/>
          <p14:tracePt t="38429" x="4540250" y="2260600"/>
          <p14:tracePt t="38445" x="4533900" y="2260600"/>
          <p14:tracePt t="38449" x="4527550" y="2266950"/>
          <p14:tracePt t="38458" x="4514850" y="2266950"/>
          <p14:tracePt t="38458" x="4508500" y="2273300"/>
          <p14:tracePt t="38476" x="4495800" y="2279650"/>
          <p14:tracePt t="38476" x="4483100" y="2286000"/>
          <p14:tracePt t="38493" x="4470400" y="2286000"/>
          <p14:tracePt t="38493" x="4438650" y="2305050"/>
          <p14:tracePt t="38509" x="4419600" y="2311400"/>
          <p14:tracePt t="38509" x="4400550" y="2317750"/>
          <p14:tracePt t="38529" x="4381500" y="2324100"/>
          <p14:tracePt t="38529" x="4356100" y="2330450"/>
          <p14:tracePt t="38543" x="4330700" y="2336800"/>
          <p14:tracePt t="38543" x="4305300" y="2349500"/>
          <p14:tracePt t="38560" x="4273550" y="2355850"/>
          <p14:tracePt t="38560" x="4210050" y="2374900"/>
          <p14:tracePt t="38578" x="4171950" y="2387600"/>
          <p14:tracePt t="38578" x="4127500" y="2400300"/>
          <p14:tracePt t="38595" x="4083050" y="2419350"/>
          <p14:tracePt t="38595" x="4038600" y="2432050"/>
          <p14:tracePt t="38611" x="3987800" y="2451100"/>
          <p14:tracePt t="38611" x="3937000" y="2463800"/>
          <p14:tracePt t="38611" x="3886200" y="2482850"/>
          <p14:tracePt t="38630" x="3835400" y="2501900"/>
          <p14:tracePt t="38642" x="3778250" y="2514600"/>
          <p14:tracePt t="38642" x="3663950" y="2540000"/>
          <p14:tracePt t="38662" x="3600450" y="2552700"/>
          <p14:tracePt t="38662" x="3536950" y="2565400"/>
          <p14:tracePt t="38679" x="3479800" y="2584450"/>
          <p14:tracePt t="38679" x="3416300" y="2597150"/>
          <p14:tracePt t="38695" x="3359150" y="2609850"/>
          <p14:tracePt t="38695" x="3302000" y="2622550"/>
          <p14:tracePt t="38695" x="3244850" y="2635250"/>
          <p14:tracePt t="38714" x="3194050" y="2647950"/>
          <p14:tracePt t="38726" x="3149600" y="2667000"/>
          <p14:tracePt t="38726" x="3067050" y="2698750"/>
          <p14:tracePt t="38746" x="3041650" y="2717800"/>
          <p14:tracePt t="38746" x="3016250" y="2730500"/>
          <p14:tracePt t="38762" x="2997200" y="2743200"/>
          <p14:tracePt t="38762" x="2978150" y="2755900"/>
          <p14:tracePt t="38779" x="2965450" y="2774950"/>
          <p14:tracePt t="38779" x="2959100" y="2787650"/>
          <p14:tracePt t="38795" x="2952750" y="2806700"/>
          <p14:tracePt t="38795" x="2940050" y="2838450"/>
          <p14:tracePt t="38813" x="2940050" y="2863850"/>
          <p14:tracePt t="38813" x="2933700" y="2889250"/>
          <p14:tracePt t="38829" x="2933700" y="2921000"/>
          <p14:tracePt t="38829" x="2927350" y="2952750"/>
          <p14:tracePt t="38846" x="2927350" y="2984500"/>
          <p14:tracePt t="38846" x="2921000" y="3016250"/>
          <p14:tracePt t="38862" x="2908300" y="3048000"/>
          <p14:tracePt t="38862" x="2895600" y="3098800"/>
          <p14:tracePt t="38879" x="2876550" y="3124200"/>
          <p14:tracePt t="38879" x="2863850" y="3149600"/>
          <p14:tracePt t="38895" x="2844800" y="3175000"/>
          <p14:tracePt t="38895" x="2825750" y="3194050"/>
          <p14:tracePt t="38914" x="2806700" y="3213100"/>
          <p14:tracePt t="38914" x="2781300" y="3232150"/>
          <p14:tracePt t="38914" x="2755900" y="3251200"/>
          <p14:tracePt t="38931" x="2730500" y="3263900"/>
          <p14:tracePt t="38943" x="2698750" y="3282950"/>
          <p14:tracePt t="38943" x="2635250" y="3308350"/>
          <p14:tracePt t="38963" x="2603500" y="3321050"/>
          <p14:tracePt t="38963" x="2578100" y="3327400"/>
          <p14:tracePt t="38980" x="2546350" y="3333750"/>
          <p14:tracePt t="38980" x="2514600" y="3340100"/>
          <p14:tracePt t="38980" x="2489200" y="3346450"/>
          <p14:tracePt t="38998" x="2457450" y="3352800"/>
          <p14:tracePt t="39010" x="2432050" y="3359150"/>
          <p14:tracePt t="39010" x="2406650" y="3365500"/>
          <p14:tracePt t="39031" x="2349500" y="3371850"/>
          <p14:tracePt t="39043" x="2324100" y="3378200"/>
          <p14:tracePt t="39043" x="2260600" y="3384550"/>
          <p14:tracePt t="39063" x="2222500" y="3384550"/>
          <p14:tracePt t="39063" x="2184400" y="3384550"/>
          <p14:tracePt t="39063" x="2146300" y="3384550"/>
          <p14:tracePt t="39082" x="2108200" y="3390900"/>
          <p14:tracePt t="39093" x="2063750" y="3390900"/>
          <p14:tracePt t="39093" x="1981200" y="3397250"/>
          <p14:tracePt t="39112" x="1930400" y="3403600"/>
          <p14:tracePt t="39112" x="1885950" y="3403600"/>
          <p14:tracePt t="39129" x="1835150" y="3409950"/>
          <p14:tracePt t="39129" x="1790700" y="3409950"/>
          <p14:tracePt t="39145" x="1739900" y="3409950"/>
          <p14:tracePt t="39145" x="1689100" y="3409950"/>
          <p14:tracePt t="39162" x="1638300" y="3409950"/>
          <p14:tracePt t="39162" x="1536700" y="3416300"/>
          <p14:tracePt t="39178" x="1485900" y="3416300"/>
          <p14:tracePt t="39178" x="1447800" y="3422650"/>
          <p14:tracePt t="39196" x="1409700" y="3429000"/>
          <p14:tracePt t="39196" x="1371600" y="3429000"/>
          <p14:tracePt t="39213" x="1339850" y="3435350"/>
          <p14:tracePt t="39213" x="1295400" y="3441700"/>
          <p14:tracePt t="39230" x="1276350" y="3441700"/>
          <p14:tracePt t="39230" x="1257300" y="3441700"/>
          <p14:tracePt t="39246" x="1244600" y="3448050"/>
          <p14:tracePt t="39246" x="1238250" y="3448050"/>
          <p14:tracePt t="39263" x="1231900" y="3448050"/>
          <p14:tracePt t="39278" x="1238250" y="3448050"/>
          <p14:tracePt t="39305" x="1250950" y="3448050"/>
          <p14:tracePt t="39314" x="1257300" y="3441700"/>
          <p14:tracePt t="39314" x="1263650" y="3441700"/>
          <p14:tracePt t="39330" x="1276350" y="3435350"/>
          <p14:tracePt t="39330" x="1282700" y="3435350"/>
          <p14:tracePt t="39346" x="1289050" y="3429000"/>
          <p14:tracePt t="39346" x="1295400" y="3429000"/>
          <p14:tracePt t="39363" x="1295400" y="3422650"/>
          <p14:tracePt t="39363" x="1301750" y="3422650"/>
          <p14:tracePt t="39379" x="1314450" y="3416300"/>
          <p14:tracePt t="39394" x="1320800" y="3416300"/>
          <p14:tracePt t="39394" x="1327150" y="3409950"/>
          <p14:tracePt t="39412" x="1333500" y="3409950"/>
          <p14:tracePt t="39412" x="1339850" y="3409950"/>
          <p14:tracePt t="39429" x="1346200" y="3403600"/>
          <p14:tracePt t="39429" x="1352550" y="3403600"/>
          <p14:tracePt t="39446" x="1358900" y="3403600"/>
          <p14:tracePt t="39446" x="1365250" y="3403600"/>
          <p14:tracePt t="39446" x="1371600" y="3403600"/>
          <p14:tracePt t="39465" x="1377950" y="3403600"/>
          <p14:tracePt t="39465" x="1384300" y="3397250"/>
          <p14:tracePt t="39480" x="1390650" y="3403600"/>
          <p14:tracePt t="39480" x="1397000" y="3403600"/>
          <p14:tracePt t="39497" x="1403350" y="3403600"/>
          <p14:tracePt t="39512" x="1409700" y="3403600"/>
          <p14:tracePt t="39529" x="1416050" y="3403600"/>
          <p14:tracePt t="39546" x="1416050" y="3409950"/>
          <p14:tracePt t="39577" x="1416050" y="3416300"/>
          <p14:tracePt t="39605" x="1422400" y="3416300"/>
          <p14:tracePt t="39621" x="1428750" y="3409950"/>
          <p14:tracePt t="39637" x="1435100" y="3409950"/>
          <p14:tracePt t="39649" x="1441450" y="3403600"/>
          <p14:tracePt t="39657" x="1447800" y="3403600"/>
          <p14:tracePt t="39666" x="1454150" y="3397250"/>
          <p14:tracePt t="39679" x="1460500" y="3397250"/>
          <p14:tracePt t="39679" x="1479550" y="3384550"/>
          <p14:tracePt t="39700" x="1485900" y="3378200"/>
          <p14:tracePt t="39700" x="1498600" y="3371850"/>
          <p14:tracePt t="39715" x="1504950" y="3365500"/>
          <p14:tracePt t="39715" x="1511300" y="3365500"/>
          <p14:tracePt t="39730" x="1524000" y="3359150"/>
          <p14:tracePt t="39730" x="1530350" y="3352800"/>
          <p14:tracePt t="39730" x="1536700" y="3346450"/>
          <p14:tracePt t="39749" x="1543050" y="3346450"/>
          <p14:tracePt t="39762" x="1549400" y="3340100"/>
          <p14:tracePt t="39762" x="1555750" y="3340100"/>
          <p14:tracePt t="39781" x="1562100" y="3340100"/>
          <p14:tracePt t="39796" x="1568450" y="3340100"/>
          <p14:tracePt t="39812" x="1574800" y="3340100"/>
          <p14:tracePt t="39837" x="1574800" y="3346450"/>
          <p14:tracePt t="39853" x="1574800" y="3359150"/>
          <p14:tracePt t="39869" x="1574800" y="3365500"/>
          <p14:tracePt t="39880" x="1574800" y="3371850"/>
          <p14:tracePt t="39880" x="1581150" y="3390900"/>
          <p14:tracePt t="39898" x="1587500" y="3397250"/>
          <p14:tracePt t="39898" x="1593850" y="3409950"/>
          <p14:tracePt t="39915" x="1600200" y="3416300"/>
          <p14:tracePt t="39915" x="1612900" y="3429000"/>
          <p14:tracePt t="39931" x="1625600" y="3435350"/>
          <p14:tracePt t="39931" x="1638300" y="3448050"/>
          <p14:tracePt t="39931" x="1651000" y="3454400"/>
          <p14:tracePt t="39950" x="1663700" y="3460750"/>
          <p14:tracePt t="39963" x="1682750" y="3473450"/>
          <p14:tracePt t="39963" x="1701800" y="3479800"/>
          <p14:tracePt t="39982" x="1752600" y="3505200"/>
          <p14:tracePt t="39982" x="1778000" y="3511550"/>
          <p14:tracePt t="39998" x="1809750" y="3524250"/>
          <p14:tracePt t="39998" x="1841500" y="3530600"/>
          <p14:tracePt t="40015" x="1879600" y="3543300"/>
          <p14:tracePt t="40015" x="1917700" y="3549650"/>
          <p14:tracePt t="40032" x="1955800" y="3549650"/>
          <p14:tracePt t="40032" x="2000250" y="3556000"/>
          <p14:tracePt t="40032" x="2038350" y="3556000"/>
          <p14:tracePt t="40052" x="2082800" y="3549650"/>
          <p14:tracePt t="40063" x="2120900" y="3549650"/>
          <p14:tracePt t="40063" x="2197100" y="3543300"/>
          <p14:tracePt t="40082" x="2228850" y="3543300"/>
          <p14:tracePt t="40082" x="2260600" y="3543300"/>
          <p14:tracePt t="40098" x="2292350" y="3543300"/>
          <p14:tracePt t="40098" x="2324100" y="3536950"/>
          <p14:tracePt t="40115" x="2355850" y="3536950"/>
          <p14:tracePt t="40115" x="2419350" y="3536950"/>
          <p14:tracePt t="40132" x="2444750" y="3530600"/>
          <p14:tracePt t="40132" x="2476500" y="3530600"/>
          <p14:tracePt t="40149" x="2495550" y="3524250"/>
          <p14:tracePt t="40149" x="2520950" y="3517900"/>
          <p14:tracePt t="40166" x="2540000" y="3511550"/>
          <p14:tracePt t="40166" x="2559050" y="3505200"/>
          <p14:tracePt t="40183" x="2571750" y="3498850"/>
          <p14:tracePt t="40183" x="2597150" y="3486150"/>
          <p14:tracePt t="40199" x="2603500" y="3486150"/>
          <p14:tracePt t="40199" x="2616200" y="3479800"/>
          <p14:tracePt t="40217" x="2622550" y="3479800"/>
          <p14:tracePt t="40217" x="2628900" y="3479800"/>
          <p14:tracePt t="40234" x="2628900" y="3473450"/>
          <p14:tracePt t="40234" x="2635250" y="3473450"/>
          <p14:tracePt t="40250" x="2641600" y="3473450"/>
          <p14:tracePt t="40265" x="2635250" y="3473450"/>
          <p14:tracePt t="40333" x="2628900" y="3473450"/>
          <p14:tracePt t="40349" x="2622550" y="3479800"/>
          <p14:tracePt t="40366" x="2616200" y="3479800"/>
          <p14:tracePt t="40378" x="2609850" y="3486150"/>
          <p14:tracePt t="40393" x="2603500" y="3486150"/>
          <p14:tracePt t="40409" x="2597150" y="3492500"/>
          <p14:tracePt t="40425" x="2590800" y="3492500"/>
          <p14:tracePt t="40438" x="2584450" y="3492500"/>
          <p14:tracePt t="40462" x="2584450" y="3498850"/>
          <p14:tracePt t="40626" x="2584450" y="3505200"/>
          <p14:tracePt t="40658" x="2578100" y="3505200"/>
          <p14:tracePt t="40686" x="2571750" y="3511550"/>
          <p14:tracePt t="40709" x="2565400" y="3511550"/>
          <p14:tracePt t="40726" x="2559050" y="3517900"/>
          <p14:tracePt t="40737" x="2552700" y="3524250"/>
          <p14:tracePt t="40754" x="2546350" y="3530600"/>
          <p14:tracePt t="40771" x="2540000" y="3536950"/>
          <p14:tracePt t="40786" x="2533650" y="3543300"/>
          <p14:tracePt t="40799" x="2527300" y="3549650"/>
          <p14:tracePt t="40816" x="2520950" y="3549650"/>
          <p14:tracePt t="40833" x="2520950" y="3556000"/>
          <p14:tracePt t="40857" x="2514600" y="3549650"/>
          <p14:tracePt t="40917" x="2514600" y="3556000"/>
          <p14:tracePt t="40970" x="2508250" y="3556000"/>
          <p14:tracePt t="41010" x="2508250" y="3549650"/>
          <p14:tracePt t="41029" x="2508250" y="3543300"/>
          <p14:tracePt t="41046" x="2514600" y="3536950"/>
          <p14:tracePt t="41062" x="2520950" y="3530600"/>
          <p14:tracePt t="41078" x="2527300" y="3524250"/>
          <p14:tracePt t="41089" x="2533650" y="3517900"/>
          <p14:tracePt t="41106" x="2540000" y="3517900"/>
          <p14:tracePt t="41122" x="2546350" y="3511550"/>
          <p14:tracePt t="41133" x="2552700" y="3511550"/>
          <p14:tracePt t="41150" x="2559050" y="3511550"/>
          <p14:tracePt t="41167" x="2559050" y="3505200"/>
          <p14:tracePt t="41184" x="2565400" y="3505200"/>
          <p14:tracePt t="41201" x="2571750" y="3505200"/>
          <p14:tracePt t="41201" x="2584450" y="3498850"/>
          <p14:tracePt t="41220" x="2590800" y="3492500"/>
          <p14:tracePt t="41234" x="2597150" y="3492500"/>
          <p14:tracePt t="41234" x="2603500" y="3492500"/>
          <p14:tracePt t="41252" x="2609850" y="3486150"/>
          <p14:tracePt t="41252" x="2616200" y="3486150"/>
          <p14:tracePt t="41252" x="2628900" y="3479800"/>
          <p14:tracePt t="41271" x="2635250" y="3473450"/>
          <p14:tracePt t="41271" x="2641600" y="3473450"/>
          <p14:tracePt t="41286" x="2647950" y="3467100"/>
          <p14:tracePt t="41286" x="2660650" y="3467100"/>
          <p14:tracePt t="41303" x="2667000" y="3460750"/>
          <p14:tracePt t="41303" x="2673350" y="3460750"/>
          <p14:tracePt t="41319" x="2679700" y="3454400"/>
          <p14:tracePt t="41319" x="2686050" y="3454400"/>
          <p14:tracePt t="41319" x="2686050" y="3448050"/>
          <p14:tracePt t="41339" x="2692400" y="3448050"/>
          <p14:tracePt t="41354" x="2698750" y="3441700"/>
          <p14:tracePt t="41386" x="2692400" y="3448050"/>
          <p14:tracePt t="41430" x="2686050" y="3448050"/>
          <p14:tracePt t="41450" x="2679700" y="3454400"/>
          <p14:tracePt t="41474" x="2673350" y="3454400"/>
          <p14:tracePt t="41506" x="2667000" y="3460750"/>
          <p14:tracePt t="41517" x="2660650" y="3460750"/>
          <p14:tracePt t="41534" x="2654300" y="3460750"/>
          <p14:tracePt t="41550" x="2647950" y="3467100"/>
          <p14:tracePt t="41566" x="2635250" y="3467100"/>
          <p14:tracePt t="41578" x="2628900" y="3467100"/>
          <p14:tracePt t="41594" x="2622550" y="3467100"/>
          <p14:tracePt t="41610" x="2616200" y="3467100"/>
          <p14:tracePt t="41626" x="2609850" y="3467100"/>
          <p14:tracePt t="41639" x="2603500" y="3467100"/>
          <p14:tracePt t="41655" x="2597150" y="3460750"/>
          <p14:tracePt t="41670" x="2590800" y="3460750"/>
          <p14:tracePt t="41686" x="2578100" y="3460750"/>
          <p14:tracePt t="41702" x="2571750" y="3460750"/>
          <p14:tracePt t="41719" x="2565400" y="3467100"/>
          <p14:tracePt t="41719" x="2559050" y="3467100"/>
          <p14:tracePt t="41719" x="2552700" y="3467100"/>
          <p14:tracePt t="41739" x="2546350" y="3473450"/>
          <p14:tracePt t="41739" x="2540000" y="3473450"/>
          <p14:tracePt t="41754" x="2533650" y="3473450"/>
          <p14:tracePt t="41754" x="2527300" y="3479800"/>
          <p14:tracePt t="41771" x="2520950" y="3479800"/>
          <p14:tracePt t="41786" x="2514600" y="3479800"/>
          <p14:tracePt t="41786" x="2508250" y="3479800"/>
          <p14:tracePt t="41806" x="2501900" y="3479800"/>
          <p14:tracePt t="41819" x="2495550" y="3473450"/>
          <p14:tracePt t="41836" x="2489200" y="3473450"/>
          <p14:tracePt t="41836" x="2482850" y="3473450"/>
          <p14:tracePt t="41854" x="2470150" y="3473450"/>
          <p14:tracePt t="41870" x="2463800" y="3473450"/>
          <p14:tracePt t="41870" x="2457450" y="3473450"/>
          <p14:tracePt t="41888" x="2451100" y="3473450"/>
          <p14:tracePt t="41903" x="2444750" y="3473450"/>
          <p14:tracePt t="41920" x="2438400" y="3479800"/>
          <p14:tracePt t="41920" x="2432050" y="3479800"/>
          <p14:tracePt t="41938" x="2425700" y="3479800"/>
          <p14:tracePt t="41938" x="2419350" y="3486150"/>
          <p14:tracePt t="41955" x="2413000" y="3486150"/>
          <p14:tracePt t="41970" x="2406650" y="3486150"/>
          <p14:tracePt t="41986" x="2400300" y="3492500"/>
          <p14:tracePt t="42003" x="2393950" y="3492500"/>
          <p14:tracePt t="42020" x="2387600" y="3492500"/>
          <p14:tracePt t="42037" x="2387600" y="3486150"/>
          <p14:tracePt t="42058" x="2387600" y="3479800"/>
          <p14:tracePt t="42082" x="2400300" y="3473450"/>
          <p14:tracePt t="42106" x="2406650" y="3473450"/>
          <p14:tracePt t="42119" x="2413000" y="3467100"/>
          <p14:tracePt t="42134" x="2419350" y="3460750"/>
          <p14:tracePt t="42150" x="2419350" y="3467100"/>
          <p14:tracePt t="42246" x="2413000" y="3473450"/>
          <p14:tracePt t="42262" x="2413000" y="3479800"/>
          <p14:tracePt t="42278" x="2413000" y="3486150"/>
          <p14:tracePt t="42290" x="2406650" y="3486150"/>
          <p14:tracePt t="42306" x="2400300" y="3492500"/>
          <p14:tracePt t="42323" x="2393950" y="3492500"/>
          <p14:tracePt t="42338" x="2387600" y="3492500"/>
          <p14:tracePt t="42350" x="2381250" y="3492500"/>
          <p14:tracePt t="42366" x="2374900" y="3492500"/>
          <p14:tracePt t="42382" x="2381250" y="3486150"/>
          <p14:tracePt t="42606" x="2374900" y="3486150"/>
          <p14:tracePt t="42691" x="2368550" y="3486150"/>
          <p14:tracePt t="42726" x="2368550" y="3479800"/>
          <p14:tracePt t="42770" x="2374900" y="3473450"/>
          <p14:tracePt t="42794" x="2374900" y="3467100"/>
          <p14:tracePt t="42846" x="2368550" y="3460750"/>
          <p14:tracePt t="42870" x="2362200" y="3460750"/>
          <p14:tracePt t="42890" x="2355850" y="3467100"/>
          <p14:tracePt t="42966" x="2349500" y="3467100"/>
          <p14:tracePt t="42998" x="2349500" y="3473450"/>
          <p14:tracePt t="43018" x="2343150" y="3467100"/>
          <p14:tracePt t="43042" x="2343150" y="3460750"/>
          <p14:tracePt t="43066" x="2343150" y="3454400"/>
          <p14:tracePt t="43078" x="2343150" y="3448050"/>
          <p14:tracePt t="43094" x="2343150" y="3441700"/>
          <p14:tracePt t="43110" x="2349500" y="3435350"/>
          <p14:tracePt t="43126" x="2349500" y="3429000"/>
          <p14:tracePt t="43146" x="2349500" y="3422650"/>
          <p14:tracePt t="43190" x="2355850" y="3416300"/>
          <p14:tracePt t="43206" x="2362200" y="3416300"/>
          <p14:tracePt t="43238" x="2355850" y="3416300"/>
          <p14:tracePt t="43318" x="2349500" y="3416300"/>
          <p14:tracePt t="43342" x="2349500" y="3409950"/>
          <p14:tracePt t="43498" x="2355850" y="3403600"/>
          <p14:tracePt t="43530" x="2362200" y="3403600"/>
          <p14:tracePt t="43574" x="2355850" y="3397250"/>
          <p14:tracePt t="43606" x="2362200" y="3397250"/>
          <p14:tracePt t="43686" x="2368550" y="3390900"/>
          <p14:tracePt t="43711" x="2368550" y="3384550"/>
          <p14:tracePt t="43730" x="2368550" y="3378200"/>
          <p14:tracePt t="43754" x="2374900" y="3378200"/>
          <p14:tracePt t="43806" x="2368550" y="3378200"/>
          <p14:tracePt t="43846" x="2362200" y="3378200"/>
          <p14:tracePt t="43866" x="2355850" y="3384550"/>
          <p14:tracePt t="43906" x="2349500" y="3384550"/>
          <p14:tracePt t="43918" x="2343150" y="3390900"/>
          <p14:tracePt t="43934" x="2336800" y="3397250"/>
          <p14:tracePt t="43950" x="2330450" y="3403600"/>
          <p14:tracePt t="43967" x="2330450" y="3409950"/>
          <p14:tracePt t="43979" x="2330450" y="3416300"/>
          <p14:tracePt t="43979" x="2330450" y="3422650"/>
          <p14:tracePt t="43996" x="2336800" y="3435350"/>
          <p14:tracePt t="43996" x="2336800" y="3441700"/>
          <p14:tracePt t="44012" x="2343150" y="3454400"/>
          <p14:tracePt t="44012" x="2343150" y="3467100"/>
          <p14:tracePt t="44012" x="2349500" y="3479800"/>
          <p14:tracePt t="44031" x="2349500" y="3492500"/>
          <p14:tracePt t="44043" x="2355850" y="3505200"/>
          <p14:tracePt t="44043" x="2368550" y="3524250"/>
          <p14:tracePt t="44064" x="2368550" y="3530600"/>
          <p14:tracePt t="44064" x="2374900" y="3536950"/>
          <p14:tracePt t="44079" x="2374900" y="3543300"/>
          <p14:tracePt t="44094" x="2381250" y="3549650"/>
          <p14:tracePt t="44111" x="2387600" y="3543300"/>
          <p14:tracePt t="44128" x="2393950" y="3536950"/>
          <p14:tracePt t="44128" x="2393950" y="3530600"/>
          <p14:tracePt t="44128" x="2400300" y="3517900"/>
          <p14:tracePt t="44148" x="2400300" y="3511550"/>
          <p14:tracePt t="44148" x="2406650" y="3505200"/>
          <p14:tracePt t="44162" x="2406650" y="3498850"/>
          <p14:tracePt t="44162" x="2413000" y="3492500"/>
          <p14:tracePt t="44179" x="2413000" y="3486150"/>
          <p14:tracePt t="44179" x="2419350" y="3479800"/>
          <p14:tracePt t="44196" x="2419350" y="3473450"/>
          <p14:tracePt t="44196" x="2419350" y="3460750"/>
          <p14:tracePt t="44214" x="2419350" y="3454400"/>
          <p14:tracePt t="44214" x="2419350" y="3448050"/>
          <p14:tracePt t="44229" x="2419350" y="3441700"/>
          <p14:tracePt t="44229" x="2419350" y="3429000"/>
          <p14:tracePt t="44247" x="2419350" y="3422650"/>
          <p14:tracePt t="44247" x="2413000" y="3416300"/>
          <p14:tracePt t="44263" x="2413000" y="3403600"/>
          <p14:tracePt t="44263" x="2406650" y="3384550"/>
          <p14:tracePt t="44280" x="2406650" y="3378200"/>
          <p14:tracePt t="44280" x="2406650" y="3365500"/>
          <p14:tracePt t="44296" x="2400300" y="3359150"/>
          <p14:tracePt t="44296" x="2400300" y="3352800"/>
          <p14:tracePt t="44313" x="2393950" y="3346450"/>
          <p14:tracePt t="44313" x="2393950" y="3340100"/>
          <p14:tracePt t="44330" x="2387600" y="3333750"/>
          <p14:tracePt t="44344" x="2381250" y="3333750"/>
          <p14:tracePt t="44362" x="2374900" y="3340100"/>
          <p14:tracePt t="44398" x="2374900" y="3346450"/>
          <p14:tracePt t="44447" x="2368550" y="3352800"/>
          <p14:tracePt t="44474" x="2368550" y="3359150"/>
          <p14:tracePt t="44518" x="2362200" y="3359150"/>
          <p14:tracePt t="44542" x="2362200" y="3365500"/>
          <p14:tracePt t="44567" x="2362200" y="3371850"/>
          <p14:tracePt t="44578" x="2362200" y="3378200"/>
          <p14:tracePt t="44602" x="2362200" y="3384550"/>
          <p14:tracePt t="44619" x="2362200" y="3390900"/>
          <p14:tracePt t="44631" x="2368550" y="3390900"/>
          <p14:tracePt t="44647" x="2368550" y="3397250"/>
          <p14:tracePt t="44662" x="2374900" y="3403600"/>
          <p14:tracePt t="44678" x="2374900" y="3416300"/>
          <p14:tracePt t="44690" x="2374900" y="3422650"/>
          <p14:tracePt t="44699" x="2374900" y="3429000"/>
          <p14:tracePt t="44699" x="2374900" y="3441700"/>
          <p14:tracePt t="44716" x="2381250" y="3454400"/>
          <p14:tracePt t="44716" x="2381250" y="3467100"/>
          <p14:tracePt t="44731" x="2381250" y="3479800"/>
          <p14:tracePt t="44731" x="2387600" y="3498850"/>
          <p14:tracePt t="44748" x="2387600" y="3511550"/>
          <p14:tracePt t="44748" x="2387600" y="3524250"/>
          <p14:tracePt t="44764" x="2393950" y="3543300"/>
          <p14:tracePt t="44764" x="2393950" y="3556000"/>
          <p14:tracePt t="44764" x="2393950" y="3575050"/>
          <p14:tracePt t="44783" x="2400300" y="3594100"/>
          <p14:tracePt t="44796" x="2400300" y="3613150"/>
          <p14:tracePt t="44796" x="2406650" y="3651250"/>
          <p14:tracePt t="44816" x="2413000" y="3670300"/>
          <p14:tracePt t="44816" x="2413000" y="3689350"/>
          <p14:tracePt t="44832" x="2419350" y="3708400"/>
          <p14:tracePt t="44832" x="2419350" y="3727450"/>
          <p14:tracePt t="44848" x="2425700" y="3740150"/>
          <p14:tracePt t="44848" x="2425700" y="3752850"/>
          <p14:tracePt t="44848" x="2425700" y="3765550"/>
          <p14:tracePt t="44867" x="2425700" y="3778250"/>
          <p14:tracePt t="44867" x="2425700" y="3790950"/>
          <p14:tracePt t="44881" x="2425700" y="3803650"/>
          <p14:tracePt t="44881" x="2425700" y="3810000"/>
          <p14:tracePt t="44898" x="2425700" y="3816350"/>
          <p14:tracePt t="44898" x="2425700" y="3822700"/>
          <p14:tracePt t="44915" x="2419350" y="3829050"/>
          <p14:tracePt t="44915" x="2413000" y="3841750"/>
          <p14:tracePt t="44932" x="2406650" y="3848100"/>
          <p14:tracePt t="44947" x="2400300" y="3854450"/>
          <p14:tracePt t="44947" x="2393950" y="3860800"/>
          <p14:tracePt t="44965" x="2387600" y="3867150"/>
          <p14:tracePt t="44965" x="2381250" y="3873500"/>
          <p14:tracePt t="44982" x="2374900" y="3879850"/>
          <p14:tracePt t="44982" x="2362200" y="3892550"/>
          <p14:tracePt t="45000" x="2355850" y="3898900"/>
          <p14:tracePt t="45000" x="2349500" y="3905250"/>
          <p14:tracePt t="45016" x="2336800" y="3905250"/>
          <p14:tracePt t="45016" x="2330450" y="3911600"/>
          <p14:tracePt t="45032" x="2324100" y="3917950"/>
          <p14:tracePt t="45032" x="2317750" y="3924300"/>
          <p14:tracePt t="45032" x="2311400" y="3924300"/>
          <p14:tracePt t="45051" x="2305050" y="3930650"/>
          <p14:tracePt t="45064" x="2298700" y="3930650"/>
          <p14:tracePt t="45064" x="2292350" y="3930650"/>
          <p14:tracePt t="45084" x="2286000" y="3930650"/>
          <p14:tracePt t="45098" x="2279650" y="3924300"/>
          <p14:tracePt t="45098" x="2273300" y="3911600"/>
          <p14:tracePt t="45116" x="2273300" y="3905250"/>
          <p14:tracePt t="45116" x="2273300" y="3892550"/>
          <p14:tracePt t="45133" x="2266950" y="3873500"/>
          <p14:tracePt t="45133" x="2266950" y="3860800"/>
          <p14:tracePt t="45133" x="2266950" y="3835400"/>
          <p14:tracePt t="45151" x="2266950" y="3816350"/>
          <p14:tracePt t="45164" x="2266950" y="3784600"/>
          <p14:tracePt t="45164" x="2266950" y="3727450"/>
          <p14:tracePt t="45183" x="2273300" y="3702050"/>
          <p14:tracePt t="45183" x="2273300" y="3670300"/>
          <p14:tracePt t="45199" x="2279650" y="3644900"/>
          <p14:tracePt t="45199" x="2286000" y="3613150"/>
          <p14:tracePt t="45199" x="2292350" y="3587750"/>
          <p14:tracePt t="45220" x="2305050" y="3568700"/>
          <p14:tracePt t="45220" x="2311400" y="3543300"/>
          <p14:tracePt t="45233" x="2324100" y="3530600"/>
          <p14:tracePt t="45233" x="2336800" y="3511550"/>
          <p14:tracePt t="45249" x="2343150" y="3498850"/>
          <p14:tracePt t="45249" x="2349500" y="3492500"/>
          <p14:tracePt t="45266" x="2355850" y="3479800"/>
          <p14:tracePt t="45266" x="2362200" y="3473450"/>
          <p14:tracePt t="45283" x="2368550" y="3473450"/>
          <p14:tracePt t="45299" x="2362200" y="3473450"/>
          <p14:tracePt t="45346" x="2355850" y="3479800"/>
          <p14:tracePt t="45367" x="2349500" y="3479800"/>
          <p14:tracePt t="45391" x="2349500" y="3486150"/>
          <p14:tracePt t="45411" x="2355850" y="3479800"/>
          <p14:tracePt t="45459" x="2355850" y="3473450"/>
          <p14:tracePt t="45471" x="2362200" y="3467100"/>
          <p14:tracePt t="45495" x="2368550" y="3467100"/>
          <p14:tracePt t="45579" x="2374900" y="3467100"/>
          <p14:tracePt t="45639" x="2381250" y="3467100"/>
          <p14:tracePt t="45651" x="2387600" y="3467100"/>
          <p14:tracePt t="45667" x="2393950" y="3467100"/>
          <p14:tracePt t="45675" x="2400300" y="3467100"/>
          <p14:tracePt t="45683" x="2406650" y="3467100"/>
          <p14:tracePt t="45683" x="2413000" y="3467100"/>
          <p14:tracePt t="45701" x="2419350" y="3467100"/>
          <p14:tracePt t="45701" x="2425700" y="3467100"/>
          <p14:tracePt t="45701" x="2432050" y="3467100"/>
          <p14:tracePt t="45721" x="2438400" y="3473450"/>
          <p14:tracePt t="45733" x="2451100" y="3473450"/>
          <p14:tracePt t="45733" x="2470150" y="3486150"/>
          <p14:tracePt t="45752" x="2476500" y="3486150"/>
          <p14:tracePt t="45752" x="2489200" y="3492500"/>
          <p14:tracePt t="45768" x="2501900" y="3498850"/>
          <p14:tracePt t="45768" x="2514600" y="3505200"/>
          <p14:tracePt t="45784" x="2520950" y="3517900"/>
          <p14:tracePt t="45784" x="2533650" y="3524250"/>
          <p14:tracePt t="45784" x="2540000" y="3530600"/>
          <p14:tracePt t="45804" x="2546350" y="3536950"/>
          <p14:tracePt t="45816" x="2552700" y="3536950"/>
          <p14:tracePt t="45816" x="2559050" y="3543300"/>
          <p14:tracePt t="45835" x="2565400" y="3549650"/>
          <p14:tracePt t="45850" x="2559050" y="3556000"/>
          <p14:tracePt t="45871" x="2552700" y="3562350"/>
          <p14:tracePt t="45887" x="2546350" y="3562350"/>
          <p14:tracePt t="45887" x="2540000" y="3568700"/>
          <p14:tracePt t="45902" x="2533650" y="3568700"/>
          <p14:tracePt t="45902" x="2520950" y="3575050"/>
          <p14:tracePt t="45918" x="2514600" y="3575050"/>
          <p14:tracePt t="45918" x="2508250" y="3575050"/>
          <p14:tracePt t="45936" x="2495550" y="3581400"/>
          <p14:tracePt t="45936" x="2482850" y="3575050"/>
          <p14:tracePt t="45952" x="2476500" y="3575050"/>
          <p14:tracePt t="45952" x="2470150" y="3575050"/>
          <p14:tracePt t="45968" x="2463800" y="3568700"/>
          <p14:tracePt t="45968" x="2457450" y="3568700"/>
          <p14:tracePt t="45985" x="2451100" y="3562350"/>
          <p14:tracePt t="45985" x="2444750" y="3556000"/>
          <p14:tracePt t="46003" x="2438400" y="3556000"/>
          <p14:tracePt t="46003" x="2425700" y="3543300"/>
          <p14:tracePt t="46020" x="2425700" y="3536950"/>
          <p14:tracePt t="46020" x="2419350" y="3530600"/>
          <p14:tracePt t="46036" x="2413000" y="3524250"/>
          <p14:tracePt t="46036" x="2413000" y="3517900"/>
          <p14:tracePt t="46052" x="2406650" y="3511550"/>
          <p14:tracePt t="46052" x="2400300" y="3505200"/>
          <p14:tracePt t="46069" x="2393950" y="3505200"/>
          <p14:tracePt t="46069" x="2393950" y="3498850"/>
          <p14:tracePt t="46087" x="2387600" y="3492500"/>
          <p14:tracePt t="46100" x="2381250" y="3492500"/>
          <p14:tracePt t="46118" x="2374900" y="3486150"/>
          <p14:tracePt t="46134" x="2368550" y="3486150"/>
          <p14:tracePt t="46151" x="2362200" y="3479800"/>
          <p14:tracePt t="46168" x="2355850" y="3486150"/>
          <p14:tracePt t="46184" x="2349500" y="3486150"/>
          <p14:tracePt t="46207" x="2343150" y="3486150"/>
          <p14:tracePt t="46231" x="2336800" y="3486150"/>
          <p14:tracePt t="46251" x="2330450" y="3479800"/>
          <p14:tracePt t="46275" x="2324100" y="3479800"/>
          <p14:tracePt t="46307" x="2317750" y="3486150"/>
          <p14:tracePt t="46327" x="2311400" y="3486150"/>
          <p14:tracePt t="46343" x="2305050" y="3486150"/>
          <p14:tracePt t="46351" x="2292350" y="3486150"/>
          <p14:tracePt t="46371" x="2292350" y="3492500"/>
          <p14:tracePt t="46379" x="2286000" y="3492500"/>
          <p14:tracePt t="46387" x="2273300" y="3498850"/>
          <p14:tracePt t="46403" x="2273300" y="3505200"/>
          <p14:tracePt t="46419" x="2266950" y="3511550"/>
          <p14:tracePt t="46435" x="2260600" y="3517900"/>
          <p14:tracePt t="46452" x="2254250" y="3524250"/>
          <p14:tracePt t="46452" x="2247900" y="3530600"/>
          <p14:tracePt t="46471" x="2241550" y="3536950"/>
          <p14:tracePt t="46486" x="2241550" y="3543300"/>
          <p14:tracePt t="46502" x="2235200" y="3543300"/>
          <p14:tracePt t="46519" x="2228850" y="3543300"/>
          <p14:tracePt t="46540" x="2222500" y="3543300"/>
          <p14:tracePt t="46618" x="2216150" y="3543300"/>
          <p14:tracePt t="46659" x="2222500" y="3549650"/>
          <p14:tracePt t="46763" x="2222500" y="3543300"/>
          <p14:tracePt t="46787" x="2222500" y="3536950"/>
          <p14:tracePt t="46807" x="2216150" y="3530600"/>
          <p14:tracePt t="46839" x="2216150" y="3536950"/>
          <p14:tracePt t="46927" x="2209800" y="3536950"/>
          <p14:tracePt t="46959" x="2209800" y="3530600"/>
          <p14:tracePt t="47027" x="2209800" y="3536950"/>
          <p14:tracePt t="47115" x="2203450" y="3536950"/>
          <p14:tracePt t="47139" x="2197100" y="3530600"/>
          <p14:tracePt t="47175" x="2197100" y="3524250"/>
          <p14:tracePt t="47207" x="2190750" y="3517900"/>
          <p14:tracePt t="47251" x="2190750" y="3511550"/>
          <p14:tracePt t="47267" x="2184400" y="3505200"/>
          <p14:tracePt t="47271" x="2184400" y="3498850"/>
          <p14:tracePt t="47271" x="2178050" y="3492500"/>
          <p14:tracePt t="47290" x="2178050" y="3479800"/>
          <p14:tracePt t="47290" x="2171700" y="3473450"/>
          <p14:tracePt t="47307" x="2171700" y="3460750"/>
          <p14:tracePt t="47307" x="2165350" y="3441700"/>
          <p14:tracePt t="47325" x="2159000" y="3429000"/>
          <p14:tracePt t="47325" x="2146300" y="3403600"/>
          <p14:tracePt t="47341" x="2146300" y="3390900"/>
          <p14:tracePt t="47341" x="2139950" y="3378200"/>
          <p14:tracePt t="47357" x="2139950" y="3365500"/>
          <p14:tracePt t="47357" x="2133600" y="3359150"/>
          <p14:tracePt t="47374" x="2139950" y="3352800"/>
          <p14:tracePt t="47374" x="2139950" y="3346450"/>
          <p14:tracePt t="47374" x="2139950" y="3340100"/>
          <p14:tracePt t="47392" x="2139950" y="3333750"/>
          <p14:tracePt t="47405" x="2152650" y="3333750"/>
          <p14:tracePt t="47425" x="2159000" y="3340100"/>
          <p14:tracePt t="47439" x="2159000" y="3346450"/>
          <p14:tracePt t="47455" x="2165350" y="3359150"/>
          <p14:tracePt t="47455" x="2165350" y="3365500"/>
          <p14:tracePt t="47455" x="2171700" y="3378200"/>
          <p14:tracePt t="47477" x="2171700" y="3390900"/>
          <p14:tracePt t="47489" x="2171700" y="3403600"/>
          <p14:tracePt t="47489" x="2171700" y="3441700"/>
          <p14:tracePt t="47508" x="2178050" y="3460750"/>
          <p14:tracePt t="47508" x="2178050" y="3479800"/>
          <p14:tracePt t="47525" x="2178050" y="3505200"/>
          <p14:tracePt t="47525" x="2178050" y="3524250"/>
          <p14:tracePt t="47540" x="2178050" y="3543300"/>
          <p14:tracePt t="47540" x="2178050" y="3562350"/>
          <p14:tracePt t="47540" x="2178050" y="3575050"/>
          <p14:tracePt t="47561" x="2178050" y="3587750"/>
          <p14:tracePt t="47561" x="2178050" y="3600450"/>
          <p14:tracePt t="47575" x="2178050" y="3613150"/>
          <p14:tracePt t="47575" x="2171700" y="3625850"/>
          <p14:tracePt t="47591" x="2171700" y="3632200"/>
          <p14:tracePt t="47591" x="2171700" y="3638550"/>
          <p14:tracePt t="47608" x="2165350" y="3644900"/>
          <p14:tracePt t="47608" x="2165350" y="3657600"/>
          <p14:tracePt t="47625" x="2159000" y="3657600"/>
          <p14:tracePt t="47625" x="2159000" y="3663950"/>
          <p14:tracePt t="47641" x="2152650" y="3670300"/>
          <p14:tracePt t="47641" x="2152650" y="3676650"/>
          <p14:tracePt t="47659" x="2152650" y="3683000"/>
          <p14:tracePt t="47687" x="2159000" y="3683000"/>
          <p14:tracePt t="47724" x="2165350" y="3683000"/>
          <p14:tracePt t="47739" x="2178050" y="3676650"/>
          <p14:tracePt t="47751" x="2184400" y="3676650"/>
          <p14:tracePt t="47760" x="2190750" y="3676650"/>
          <p14:tracePt t="47773" x="2197100" y="3670300"/>
          <p14:tracePt t="47773" x="2216150" y="3663950"/>
          <p14:tracePt t="47792" x="2228850" y="3663950"/>
          <p14:tracePt t="47792" x="2241550" y="3657600"/>
          <p14:tracePt t="47808" x="2254250" y="3657600"/>
          <p14:tracePt t="47808" x="2266950" y="3651250"/>
          <p14:tracePt t="47825" x="2286000" y="3644900"/>
          <p14:tracePt t="47825" x="2298700" y="3644900"/>
          <p14:tracePt t="47825" x="2311400" y="3638550"/>
          <p14:tracePt t="47845" x="2324100" y="3632200"/>
          <p14:tracePt t="47857" x="2336800" y="3625850"/>
          <p14:tracePt t="47857" x="2362200" y="3613150"/>
          <p14:tracePt t="47875" x="2368550" y="3606800"/>
          <p14:tracePt t="47875" x="2374900" y="3606800"/>
          <p14:tracePt t="47892" x="2381250" y="3600450"/>
          <p14:tracePt t="47907" x="2387600" y="3594100"/>
          <p14:tracePt t="47924" x="2381250" y="3587750"/>
          <p14:tracePt t="47940" x="2374900" y="3587750"/>
          <p14:tracePt t="47940" x="2362200" y="3587750"/>
          <p14:tracePt t="47959" x="2355850" y="3581400"/>
          <p14:tracePt t="47959" x="2349500" y="3581400"/>
          <p14:tracePt t="47976" x="2336800" y="3575050"/>
          <p14:tracePt t="47976" x="2317750" y="3562350"/>
          <p14:tracePt t="47993" x="2305050" y="3549650"/>
          <p14:tracePt t="47993" x="2298700" y="3543300"/>
          <p14:tracePt t="48010" x="2286000" y="3530600"/>
          <p14:tracePt t="48010" x="2273300" y="3524250"/>
          <p14:tracePt t="48026" x="2266950" y="3511550"/>
          <p14:tracePt t="48026" x="2260600" y="3505200"/>
          <p14:tracePt t="48043" x="2254250" y="3498850"/>
          <p14:tracePt t="48043" x="2241550" y="3492500"/>
          <p14:tracePt t="48060" x="2235200" y="3492500"/>
          <p14:tracePt t="48075" x="2228850" y="3492500"/>
          <p14:tracePt t="48075" x="2222500" y="3498850"/>
          <p14:tracePt t="48093" x="2222500" y="3511550"/>
          <p14:tracePt t="48093" x="2216150" y="3517900"/>
          <p14:tracePt t="48109" x="2216150" y="3530600"/>
          <p14:tracePt t="48109" x="2216150" y="3543300"/>
          <p14:tracePt t="48109" x="2216150" y="3556000"/>
          <p14:tracePt t="48128" x="2216150" y="3575050"/>
          <p14:tracePt t="48141" x="2222500" y="3594100"/>
          <p14:tracePt t="48141" x="2228850" y="3632200"/>
          <p14:tracePt t="48161" x="2235200" y="3651250"/>
          <p14:tracePt t="48161" x="2247900" y="3670300"/>
          <p14:tracePt t="48176" x="2254250" y="3683000"/>
          <p14:tracePt t="48176" x="2260600" y="3695700"/>
          <p14:tracePt t="48193" x="2266950" y="3702050"/>
          <p14:tracePt t="48193" x="2273300" y="3708400"/>
          <p14:tracePt t="48193" x="2279650" y="3714750"/>
          <p14:tracePt t="48212" x="2286000" y="3714750"/>
          <p14:tracePt t="48225" x="2298700" y="3708400"/>
          <p14:tracePt t="48225" x="2311400" y="3695700"/>
          <p14:tracePt t="48243" x="2317750" y="3689350"/>
          <p14:tracePt t="48243" x="2330450" y="3676650"/>
          <p14:tracePt t="48260" x="2330450" y="3670300"/>
          <p14:tracePt t="48260" x="2336800" y="3657600"/>
          <p14:tracePt t="48277" x="2343150" y="3644900"/>
          <p14:tracePt t="48277" x="2355850" y="3619500"/>
          <p14:tracePt t="48293" x="2355850" y="3606800"/>
          <p14:tracePt t="48293" x="2362200" y="3587750"/>
          <p14:tracePt t="48310" x="2362200" y="3575050"/>
          <p14:tracePt t="48310" x="2362200" y="3556000"/>
          <p14:tracePt t="48327" x="2362200" y="3543300"/>
          <p14:tracePt t="48327" x="2355850" y="3530600"/>
          <p14:tracePt t="48344" x="2349500" y="3511550"/>
          <p14:tracePt t="48344" x="2336800" y="3486150"/>
          <p14:tracePt t="48360" x="2330450" y="3467100"/>
          <p14:tracePt t="48360" x="2324100" y="3454400"/>
          <p14:tracePt t="48377" x="2311400" y="3448050"/>
          <p14:tracePt t="48377" x="2305050" y="3435350"/>
          <p14:tracePt t="48394" x="2292350" y="3429000"/>
          <p14:tracePt t="48394" x="2286000" y="3422650"/>
          <p14:tracePt t="48394" x="2273300" y="3416300"/>
          <p14:tracePt t="48413" x="2266950" y="3416300"/>
          <p14:tracePt t="48425" x="2254250" y="3416300"/>
          <p14:tracePt t="48425" x="2241550" y="3416300"/>
          <p14:tracePt t="48444" x="2235200" y="3422650"/>
          <p14:tracePt t="48444" x="2228850" y="3429000"/>
          <p14:tracePt t="48461" x="2216150" y="3435350"/>
          <p14:tracePt t="48461" x="2209800" y="3441700"/>
          <p14:tracePt t="48461" x="2203450" y="3448050"/>
          <p14:tracePt t="48480" x="2203450" y="3454400"/>
          <p14:tracePt t="48493" x="2197100" y="3454400"/>
          <p14:tracePt t="48493" x="2197100" y="3460750"/>
          <p14:tracePt t="48512" x="2190750" y="3467100"/>
          <p14:tracePt t="48528" x="2197100" y="3473450"/>
          <p14:tracePt t="48571" x="2197100" y="3467100"/>
          <p14:tracePt t="48591" x="2203450" y="3460750"/>
          <p14:tracePt t="48608" x="2209800" y="3454400"/>
          <p14:tracePt t="48624" x="2216150" y="3454400"/>
          <p14:tracePt t="48659" x="2216150" y="3448050"/>
          <p14:tracePt t="48736" x="2209800" y="3448050"/>
          <p14:tracePt t="48780" x="2209800" y="3454400"/>
          <p14:tracePt t="48796" x="2203450" y="3460750"/>
          <p14:tracePt t="48812" x="2203450" y="3467100"/>
          <p14:tracePt t="48827" x="2190750" y="3467100"/>
          <p14:tracePt t="48839" x="2184400" y="3467100"/>
          <p14:tracePt t="48848" x="2178050" y="3467100"/>
          <p14:tracePt t="48865" x="2171700" y="3460750"/>
          <p14:tracePt t="48884" x="2178050" y="3460750"/>
          <p14:tracePt t="48916" x="2184400" y="3454400"/>
          <p14:tracePt t="48924" x="2190750" y="3454400"/>
          <p14:tracePt t="48939" x="2197100" y="3448050"/>
          <p14:tracePt t="48952" x="2203450" y="3441700"/>
          <p14:tracePt t="48960" x="2190750" y="3448050"/>
          <p14:tracePt t="49019" x="2184400" y="3448050"/>
          <p14:tracePt t="49036" x="2178050" y="3454400"/>
          <p14:tracePt t="49043" x="2171700" y="3454400"/>
          <p14:tracePt t="49052" x="2165350" y="3460750"/>
          <p14:tracePt t="49068" x="2159000" y="3467100"/>
          <p14:tracePt t="49080" x="2152650" y="3473450"/>
          <p14:tracePt t="49096" x="2146300" y="3479800"/>
          <p14:tracePt t="49112" x="2139950" y="3486150"/>
          <p14:tracePt t="49128" x="2133600" y="3492500"/>
          <p14:tracePt t="49155" x="2133600" y="3486150"/>
          <p14:tracePt t="49188" x="2139950" y="3486150"/>
          <p14:tracePt t="49248" x="2146300" y="3486150"/>
          <p14:tracePt t="49260" x="2152650" y="3479800"/>
          <p14:tracePt t="49292" x="2159000" y="3479800"/>
          <p14:tracePt t="49304" x="2165350" y="3479800"/>
          <p14:tracePt t="49320" x="2171700" y="3479800"/>
          <p14:tracePt t="49336" x="2178050" y="3479800"/>
          <p14:tracePt t="49352" x="2184400" y="3473450"/>
          <p14:tracePt t="49368" x="2190750" y="3479800"/>
          <p14:tracePt t="49381" x="2197100" y="3473450"/>
          <p14:tracePt t="49381" x="2203450" y="3473450"/>
          <p14:tracePt t="49397" x="2209800" y="3473450"/>
          <p14:tracePt t="49397" x="2216150" y="3473450"/>
          <p14:tracePt t="49414" x="2222500" y="3473450"/>
          <p14:tracePt t="49429" x="2228850" y="3473450"/>
          <p14:tracePt t="49446" x="2228850" y="3467100"/>
          <p14:tracePt t="49464" x="2228850" y="3454400"/>
          <p14:tracePt t="49604" x="2228850" y="3448050"/>
          <p14:tracePt t="49644" x="2228850" y="3441700"/>
          <p14:tracePt t="49664" x="2228850" y="3435350"/>
          <p14:tracePt t="49695" x="2228850" y="3429000"/>
          <p14:tracePt t="49712" x="2222500" y="3422650"/>
          <p14:tracePt t="49724" x="2216150" y="3422650"/>
          <p14:tracePt t="49748" x="2216150" y="3416300"/>
          <p14:tracePt t="49800" x="2222500" y="3416300"/>
          <p14:tracePt t="49825" x="2228850" y="3416300"/>
          <p14:tracePt t="49840" x="2235200" y="3422650"/>
          <p14:tracePt t="49847" x="2241550" y="3422650"/>
          <p14:tracePt t="49864" x="2247900" y="3422650"/>
          <p14:tracePt t="49864" x="2254250" y="3422650"/>
          <p14:tracePt t="49864" x="2254250" y="3429000"/>
          <p14:tracePt t="49885" x="2260600" y="3429000"/>
          <p14:tracePt t="49897" x="2266950" y="3429000"/>
          <p14:tracePt t="49897" x="2279650" y="3429000"/>
          <p14:tracePt t="49916" x="2286000" y="3435350"/>
          <p14:tracePt t="49931" x="2298700" y="3441700"/>
          <p14:tracePt t="49947" x="2298700" y="3448050"/>
          <p14:tracePt t="49947" x="2305050" y="3454400"/>
          <p14:tracePt t="49966" x="2305050" y="3467100"/>
          <p14:tracePt t="49981" x="2305050" y="3473450"/>
          <p14:tracePt t="49997" x="2298700" y="3479800"/>
          <p14:tracePt t="50014" x="2292350" y="3486150"/>
          <p14:tracePt t="50031" x="2286000" y="3492500"/>
          <p14:tracePt t="50048" x="2279650" y="3498850"/>
          <p14:tracePt t="50065" x="2266950" y="3505200"/>
          <p14:tracePt t="50081" x="2260600" y="3511550"/>
          <p14:tracePt t="50101" x="2254250" y="3511550"/>
          <p14:tracePt t="50117" x="2247900" y="3511550"/>
          <p14:tracePt t="50133" x="2241550" y="3511550"/>
          <p14:tracePt t="50148" x="2241550" y="3505200"/>
          <p14:tracePt t="50169" x="2241550" y="3498850"/>
          <p14:tracePt t="50185" x="2241550" y="3492500"/>
          <p14:tracePt t="50201" x="2235200" y="3486150"/>
          <p14:tracePt t="50236" x="2228850" y="3492500"/>
          <p14:tracePt t="50279" x="2222500" y="3492500"/>
          <p14:tracePt t="50312" x="2222500" y="3498850"/>
          <p14:tracePt t="50348" x="2222500" y="3505200"/>
          <p14:tracePt t="50364" x="2228850" y="3505200"/>
          <p14:tracePt t="50388" x="2228850" y="3511550"/>
          <p14:tracePt t="50392" x="2235200" y="3511550"/>
          <p14:tracePt t="50408" x="2241550" y="3511550"/>
          <p14:tracePt t="50440" x="2235200" y="3517900"/>
          <p14:tracePt t="50476" x="2241550" y="3517900"/>
          <p14:tracePt t="50520" x="2247900" y="3517900"/>
          <p14:tracePt t="50544" x="2247900" y="3511550"/>
          <p14:tracePt t="50632" x="2247900" y="3505200"/>
          <p14:tracePt t="50672" x="2254250" y="3505200"/>
          <p14:tracePt t="50692" x="2260600" y="3498850"/>
          <p14:tracePt t="50708" x="2266950" y="3492500"/>
          <p14:tracePt t="50732" x="2260600" y="3492500"/>
          <p14:tracePt t="50812" x="2254250" y="3498850"/>
          <p14:tracePt t="50836" x="2247900" y="3505200"/>
          <p14:tracePt t="50852" x="2241550" y="3505200"/>
          <p14:tracePt t="50888" x="2247900" y="3505200"/>
          <p14:tracePt t="50948" x="2254250" y="3505200"/>
          <p14:tracePt t="51092" x="2254250" y="3498850"/>
          <p14:tracePt t="51112" x="2247900" y="3498850"/>
          <p14:tracePt t="51272" x="2241550" y="3498850"/>
          <p14:tracePt t="51384" x="2235200" y="3505200"/>
          <p14:tracePt t="51404" x="2228850" y="3505200"/>
          <p14:tracePt t="51428" x="2222500" y="3505200"/>
          <p14:tracePt t="51444" x="2216150" y="3505200"/>
          <p14:tracePt t="51464" x="2209800" y="3511550"/>
          <p14:tracePt t="51504" x="2216150" y="3505200"/>
          <p14:tracePt t="51556" x="2222500" y="3505200"/>
          <p14:tracePt t="51572" x="2228850" y="3505200"/>
          <p14:tracePt t="51584" x="2235200" y="3505200"/>
          <p14:tracePt t="51600" x="2247900" y="3498850"/>
          <p14:tracePt t="51616" x="2260600" y="3492500"/>
          <p14:tracePt t="51632" x="2266950" y="3486150"/>
          <p14:tracePt t="51644" x="2273300" y="3479800"/>
          <p14:tracePt t="51654" x="2279650" y="3479800"/>
          <p14:tracePt t="51654" x="2286000" y="3473450"/>
          <p14:tracePt t="51672" x="2292350" y="3467100"/>
          <p14:tracePt t="51687" x="2298700" y="3467100"/>
          <p14:tracePt t="51687" x="2305050" y="3460750"/>
          <p14:tracePt t="51706" x="2311400" y="3460750"/>
          <p14:tracePt t="51721" x="2317750" y="3460750"/>
          <p14:tracePt t="51737" x="2311400" y="3467100"/>
          <p14:tracePt t="51760" x="2305050" y="3473450"/>
          <p14:tracePt t="51772" x="2292350" y="3473450"/>
          <p14:tracePt t="51789" x="2292350" y="3479800"/>
          <p14:tracePt t="51805" x="2279650" y="3479800"/>
          <p14:tracePt t="51822" x="2273300" y="3486150"/>
          <p14:tracePt t="51848" x="2266950" y="3492500"/>
          <p14:tracePt t="51872" x="2260600" y="3498850"/>
          <p14:tracePt t="51892" x="2254250" y="3498850"/>
          <p14:tracePt t="51908" x="2254250" y="3505200"/>
          <p14:tracePt t="51924" x="2241550" y="3511550"/>
          <p14:tracePt t="51940" x="2235200" y="3517900"/>
          <p14:tracePt t="51945" x="2235200" y="3524250"/>
          <p14:tracePt t="51955" x="2228850" y="3530600"/>
          <p14:tracePt t="51955" x="2228850" y="3536950"/>
          <p14:tracePt t="51955" x="2222500" y="3543300"/>
          <p14:tracePt t="51976" x="2216150" y="3543300"/>
          <p14:tracePt t="51989" x="2209800" y="3549650"/>
          <p14:tracePt t="51989" x="2203450" y="3556000"/>
          <p14:tracePt t="52008" x="2197100" y="3562350"/>
          <p14:tracePt t="52022" x="2190750" y="3568700"/>
          <p14:tracePt t="52039" x="2203450" y="3562350"/>
          <p14:tracePt t="52080" x="2209800" y="3562350"/>
          <p14:tracePt t="52088" x="2209800" y="3556000"/>
          <p14:tracePt t="52097" x="2222500" y="3556000"/>
          <p14:tracePt t="52105" x="2228850" y="3549650"/>
          <p14:tracePt t="52105" x="2247900" y="3530600"/>
          <p14:tracePt t="52125" x="2254250" y="3524250"/>
          <p14:tracePt t="52125" x="2266950" y="3511550"/>
          <p14:tracePt t="52142" x="2273300" y="3498850"/>
          <p14:tracePt t="52142" x="2286000" y="3486150"/>
          <p14:tracePt t="52158" x="2298700" y="3473450"/>
          <p14:tracePt t="52158" x="2317750" y="3454400"/>
          <p14:tracePt t="52174" x="2330450" y="3441700"/>
          <p14:tracePt t="52174" x="2349500" y="3429000"/>
          <p14:tracePt t="52190" x="2362200" y="3416300"/>
          <p14:tracePt t="52190" x="2374900" y="3397250"/>
          <p14:tracePt t="52190" x="2387600" y="3384550"/>
          <p14:tracePt t="52209" x="2400300" y="3365500"/>
          <p14:tracePt t="52209" x="2406650" y="3352800"/>
          <p14:tracePt t="52226" x="2413000" y="3340100"/>
          <p14:tracePt t="52226" x="2419350" y="3333750"/>
          <p14:tracePt t="52241" x="2419350" y="3321050"/>
          <p14:tracePt t="52241" x="2419350" y="3314700"/>
          <p14:tracePt t="52258" x="2419350" y="3308350"/>
          <p14:tracePt t="52258" x="2413000" y="3302000"/>
          <p14:tracePt t="52258" x="2406650" y="3295650"/>
          <p14:tracePt t="52277" x="2393950" y="3289300"/>
          <p14:tracePt t="52289" x="2374900" y="3276600"/>
          <p14:tracePt t="52289" x="2330450" y="3251200"/>
          <p14:tracePt t="52308" x="2298700" y="3232150"/>
          <p14:tracePt t="52308" x="2273300" y="3225800"/>
          <p14:tracePt t="52325" x="2235200" y="3213100"/>
          <p14:tracePt t="52325" x="2203450" y="3206750"/>
          <p14:tracePt t="52341" x="2171700" y="3206750"/>
          <p14:tracePt t="52341" x="2133600" y="3213100"/>
          <p14:tracePt t="52358" x="2095500" y="3219450"/>
          <p14:tracePt t="52358" x="2032000" y="3251200"/>
          <p14:tracePt t="52376" x="2000250" y="3270250"/>
          <p14:tracePt t="52376" x="1962150" y="3295650"/>
          <p14:tracePt t="52391" x="1936750" y="3314700"/>
          <p14:tracePt t="52391" x="1905000" y="3333750"/>
          <p14:tracePt t="52408" x="1879600" y="3359150"/>
          <p14:tracePt t="52408" x="1822450" y="3397250"/>
          <p14:tracePt t="52426" x="1790700" y="3416300"/>
          <p14:tracePt t="52426" x="1765300" y="3435350"/>
          <p14:tracePt t="52441" x="1739900" y="3448050"/>
          <p14:tracePt t="52441" x="1708150" y="3467100"/>
          <p14:tracePt t="52458" x="1676400" y="3479800"/>
          <p14:tracePt t="52458" x="1638300" y="3498850"/>
          <p14:tracePt t="52475" x="1600200" y="3511550"/>
          <p14:tracePt t="52475" x="1555750" y="3517900"/>
          <p14:tracePt t="52475" x="1504950" y="3524250"/>
          <p14:tracePt t="52494" x="1454150" y="3524250"/>
          <p14:tracePt t="52506" x="1397000" y="3524250"/>
          <p14:tracePt t="52506" x="1276350" y="3498850"/>
          <p14:tracePt t="52526" x="1212850" y="3479800"/>
          <p14:tracePt t="52526" x="1149350" y="3460750"/>
          <p14:tracePt t="52542" x="1085850" y="3435350"/>
          <p14:tracePt t="52542" x="1022350" y="3403600"/>
          <p14:tracePt t="52542" x="958850" y="3371850"/>
          <p14:tracePt t="52561" x="901700" y="3333750"/>
          <p14:tracePt t="52573" x="831850" y="3295650"/>
          <p14:tracePt t="52573" x="768350" y="3251200"/>
          <p14:tracePt t="52573" x="698500" y="3200400"/>
          <p14:tracePt t="52594" x="635000" y="3155950"/>
          <p14:tracePt t="52594" x="571500" y="3105150"/>
          <p14:tracePt t="52609" x="514350" y="3060700"/>
          <p14:tracePt t="52609" x="457200" y="3016250"/>
          <p14:tracePt t="52626" x="412750" y="2971800"/>
          <p14:tracePt t="52626" x="381000" y="2927350"/>
          <p14:tracePt t="52642" x="355600" y="2889250"/>
          <p14:tracePt t="52642" x="342900" y="2851150"/>
          <p14:tracePt t="52642" x="342900" y="2813050"/>
          <p14:tracePt t="52661" x="355600" y="2768600"/>
          <p14:tracePt t="52661" x="387350" y="2717800"/>
          <p14:tracePt t="52676" x="431800" y="2667000"/>
          <p14:tracePt t="52676" x="482600" y="2616200"/>
          <p14:tracePt t="52692" x="558800" y="2559050"/>
          <p14:tracePt t="52692" x="641350" y="2501900"/>
          <p14:tracePt t="52710" x="742950" y="2451100"/>
          <p14:tracePt t="52710" x="958850" y="2368550"/>
          <p14:tracePt t="52727" x="1085850" y="2343150"/>
          <p14:tracePt t="52727" x="1212850" y="2330450"/>
          <p14:tracePt t="52742" x="1339850" y="2330450"/>
          <p14:tracePt t="52742" x="1473200" y="2336800"/>
          <p14:tracePt t="52759" x="1600200" y="2362200"/>
          <p14:tracePt t="52759" x="1727200" y="2387600"/>
          <p14:tracePt t="52776" x="1854200" y="2425700"/>
          <p14:tracePt t="52776" x="2082800" y="2514600"/>
          <p14:tracePt t="52793" x="2184400" y="2565400"/>
          <p14:tracePt t="52793" x="2279650" y="2622550"/>
          <p14:tracePt t="52809" x="2355850" y="2679700"/>
          <p14:tracePt t="52809" x="2425700" y="2730500"/>
          <p14:tracePt t="52826" x="2482850" y="2794000"/>
          <p14:tracePt t="52826" x="2527300" y="2851150"/>
          <p14:tracePt t="52842" x="2559050" y="2901950"/>
          <p14:tracePt t="52842" x="2578100" y="2952750"/>
          <p14:tracePt t="52842" x="2584450" y="3003550"/>
          <p14:tracePt t="52862" x="2578100" y="3054350"/>
          <p14:tracePt t="52874" x="2565400" y="3105150"/>
          <p14:tracePt t="52874" x="2508250" y="3200400"/>
          <p14:tracePt t="52893" x="2463800" y="3244850"/>
          <p14:tracePt t="52893" x="2419350" y="3282950"/>
          <p14:tracePt t="52910" x="2374900" y="3327400"/>
          <p14:tracePt t="52910" x="2324100" y="3365500"/>
          <p14:tracePt t="52910" x="2273300" y="3403600"/>
          <p14:tracePt t="52929" x="2222500" y="3441700"/>
          <p14:tracePt t="52941" x="2171700" y="3473450"/>
          <p14:tracePt t="52941" x="2133600" y="3505200"/>
          <p14:tracePt t="52941" x="2095500" y="3536950"/>
          <p14:tracePt t="52962" x="2070100" y="3568700"/>
          <p14:tracePt t="52962" x="2044700" y="3600450"/>
          <p14:tracePt t="52977" x="2032000" y="3632200"/>
          <p14:tracePt t="52977" x="2025650" y="3670300"/>
          <p14:tracePt t="52993" x="2032000" y="3702050"/>
          <p14:tracePt t="52993" x="2038350" y="3740150"/>
          <p14:tracePt t="53010" x="2057400" y="3778250"/>
          <p14:tracePt t="53010" x="2108200" y="3841750"/>
          <p14:tracePt t="53027" x="2146300" y="3873500"/>
          <p14:tracePt t="53027" x="2178050" y="3898900"/>
          <p14:tracePt t="53043" x="2216150" y="3924300"/>
          <p14:tracePt t="53043" x="2254250" y="3949700"/>
          <p14:tracePt t="53060" x="2292350" y="3975100"/>
          <p14:tracePt t="53060" x="2330450" y="3994150"/>
          <p14:tracePt t="53077" x="2368550" y="4019550"/>
          <p14:tracePt t="53077" x="2432050" y="4064000"/>
          <p14:tracePt t="53094" x="2463800" y="4083050"/>
          <p14:tracePt t="53094" x="2495550" y="4095750"/>
          <p14:tracePt t="53111" x="2527300" y="4102100"/>
          <p14:tracePt t="53111" x="2552700" y="4108450"/>
          <p14:tracePt t="53127" x="2578100" y="4108450"/>
          <p14:tracePt t="53127" x="2609850" y="4102100"/>
          <p14:tracePt t="53127" x="2641600" y="4089400"/>
          <p14:tracePt t="53146" x="2673350" y="4076700"/>
          <p14:tracePt t="53158" x="2705100" y="4064000"/>
          <p14:tracePt t="53158" x="2774950" y="4013200"/>
          <p14:tracePt t="53177" x="2813050" y="3987800"/>
          <p14:tracePt t="53177" x="2857500" y="3956050"/>
          <p14:tracePt t="53194" x="2895600" y="3924300"/>
          <p14:tracePt t="53194" x="2940050" y="3886200"/>
          <p14:tracePt t="53194" x="2984500" y="3848100"/>
          <p14:tracePt t="53213" x="3041650" y="3810000"/>
          <p14:tracePt t="53227" x="3098800" y="3771900"/>
          <p14:tracePt t="53227" x="3155950" y="3746500"/>
          <p14:tracePt t="53227" x="3225800" y="3714750"/>
          <p14:tracePt t="53246" x="3308350" y="3695700"/>
          <p14:tracePt t="53246" x="3397250" y="3683000"/>
          <p14:tracePt t="53261" x="3498850" y="3683000"/>
          <p14:tracePt t="53261" x="3606800" y="3689350"/>
          <p14:tracePt t="53277" x="3727450" y="3695700"/>
          <p14:tracePt t="53277" x="3860800" y="3714750"/>
          <p14:tracePt t="53294" x="3994150" y="3733800"/>
          <p14:tracePt t="53294" x="4140200" y="3752850"/>
          <p14:tracePt t="53294" x="4286250" y="3765550"/>
          <p14:tracePt t="53314" x="4432300" y="3771900"/>
          <p14:tracePt t="53326" x="4584700" y="3778250"/>
          <p14:tracePt t="53326" x="4883150" y="3771900"/>
          <p14:tracePt t="53345" x="5035550" y="3759200"/>
          <p14:tracePt t="53345" x="5181600" y="3752850"/>
          <p14:tracePt t="53361" x="5321300" y="3740150"/>
          <p14:tracePt t="53361" x="5461000" y="3727450"/>
          <p14:tracePt t="53378" x="5594350" y="3714750"/>
          <p14:tracePt t="53378" x="5835650" y="3683000"/>
          <p14:tracePt t="53394" x="5943600" y="3670300"/>
          <p14:tracePt t="53394" x="6045200" y="3651250"/>
          <p14:tracePt t="53411" x="6134100" y="3632200"/>
          <p14:tracePt t="53411" x="6216650" y="3613150"/>
          <p14:tracePt t="53428" x="6292850" y="3587750"/>
          <p14:tracePt t="53428" x="6419850" y="3549650"/>
          <p14:tracePt t="53445" x="6470650" y="3530600"/>
          <p14:tracePt t="53445" x="6515100" y="3517900"/>
          <p14:tracePt t="53462" x="6559550" y="3505200"/>
          <p14:tracePt t="53462" x="6591300" y="3492500"/>
          <p14:tracePt t="53479" x="6623050" y="3486150"/>
          <p14:tracePt t="53479" x="6648450" y="3479800"/>
          <p14:tracePt t="53495" x="6667500" y="3479800"/>
          <p14:tracePt t="53495" x="6686550" y="3473450"/>
          <p14:tracePt t="53495" x="6699250" y="3473450"/>
          <p14:tracePt t="53514" x="6705600" y="3473450"/>
          <p14:tracePt t="53527" x="6711950" y="3473450"/>
          <p14:tracePt t="53544" x="6705600" y="3473450"/>
          <p14:tracePt t="53561" x="6699250" y="3479800"/>
          <p14:tracePt t="53576" x="6692900" y="3479800"/>
          <p14:tracePt t="53593" x="6686550" y="3486150"/>
          <p14:tracePt t="53610" x="6680200" y="3486150"/>
          <p14:tracePt t="53610" x="6667500" y="3492500"/>
          <p14:tracePt t="53629" x="6661150" y="3498850"/>
          <p14:tracePt t="53644" x="6654800" y="3498850"/>
          <p14:tracePt t="53660" x="6661150" y="3498850"/>
          <p14:tracePt t="53701" x="6667500" y="3498850"/>
          <p14:tracePt t="53726" x="6667500" y="3505200"/>
          <p14:tracePt t="53752" x="6661150" y="3511550"/>
          <p14:tracePt t="53769" x="6654800" y="3511550"/>
          <p14:tracePt t="53785" x="6648450" y="3511550"/>
          <p14:tracePt t="53801" x="6642100" y="3517900"/>
          <p14:tracePt t="53821" x="6642100" y="3530600"/>
          <p14:tracePt t="53836" x="6635750" y="3536950"/>
          <p14:tracePt t="53853" x="6635750" y="3543300"/>
          <p14:tracePt t="53860" x="6629400" y="3549650"/>
          <p14:tracePt t="53865" x="6623050" y="3556000"/>
          <p14:tracePt t="53878" x="6616700" y="3568700"/>
          <p14:tracePt t="53878" x="6584950" y="3587750"/>
          <p14:tracePt t="53898" x="6572250" y="3600450"/>
          <p14:tracePt t="53898" x="6553200" y="3606800"/>
          <p14:tracePt t="53914" x="6534150" y="3619500"/>
          <p14:tracePt t="53914" x="6515100" y="3632200"/>
          <p14:tracePt t="53930" x="6496050" y="3638550"/>
          <p14:tracePt t="53930" x="6483350" y="3644900"/>
          <p14:tracePt t="53947" x="6464300" y="3651250"/>
          <p14:tracePt t="53947" x="6451600" y="3657600"/>
          <p14:tracePt t="53947" x="6438900" y="3663950"/>
          <p14:tracePt t="53966" x="6426200" y="3670300"/>
          <p14:tracePt t="53978" x="6413500" y="3670300"/>
          <p14:tracePt t="53978" x="6400800" y="3676650"/>
          <p14:tracePt t="53996" x="6394450" y="3676650"/>
          <p14:tracePt t="54012" x="6400800" y="3676650"/>
          <p14:tracePt t="54041" x="6407150" y="3670300"/>
          <p14:tracePt t="54045" x="6413500" y="3670300"/>
          <p14:tracePt t="54062" x="6419850" y="3663950"/>
          <p14:tracePt t="54062" x="6432550" y="3663950"/>
          <p14:tracePt t="54080" x="6438900" y="3663950"/>
          <p14:tracePt t="54080" x="6445250" y="3657600"/>
          <p14:tracePt t="54097" x="6451600" y="3657600"/>
          <p14:tracePt t="54097" x="6470650" y="3657600"/>
          <p14:tracePt t="54114" x="6477000" y="3651250"/>
          <p14:tracePt t="54114" x="6483350" y="3651250"/>
          <p14:tracePt t="54130" x="6489700" y="3651250"/>
          <p14:tracePt t="54130" x="6496050" y="3651250"/>
          <p14:tracePt t="54147" x="6502400" y="3651250"/>
          <p14:tracePt t="54173" x="6496050" y="3651250"/>
          <p14:tracePt t="54197" x="6489700" y="3657600"/>
          <p14:tracePt t="54213" x="6483350" y="3657600"/>
          <p14:tracePt t="54225" x="6477000" y="3663950"/>
          <p14:tracePt t="54241" x="6470650" y="3663950"/>
          <p14:tracePt t="54257" x="6477000" y="3657600"/>
          <p14:tracePt t="54293" x="6483350" y="3651250"/>
          <p14:tracePt t="54325" x="6489700" y="3651250"/>
          <p14:tracePt t="54341" x="6496050" y="3651250"/>
          <p14:tracePt t="54361" x="6502400" y="3657600"/>
          <p14:tracePt t="54437" x="6508750" y="3657600"/>
          <p14:tracePt t="54461" x="6515100" y="3657600"/>
          <p14:tracePt t="54473" x="6521450" y="3657600"/>
          <p14:tracePt t="54489" x="6527800" y="3657600"/>
          <p14:tracePt t="54505" x="6534150" y="3663950"/>
          <p14:tracePt t="54521" x="6540500" y="3663950"/>
          <p14:tracePt t="54534" x="6546850" y="3670300"/>
          <p14:tracePt t="54581" x="6553200" y="3670300"/>
          <p14:tracePt t="54601" x="6559550" y="3670300"/>
          <p14:tracePt t="54633" x="6565900" y="3663950"/>
          <p14:tracePt t="54765" x="6565900" y="3657600"/>
          <p14:tracePt t="54784" x="6572250" y="3657600"/>
          <p14:tracePt t="54797" x="6578600" y="3657600"/>
          <p14:tracePt t="54813" x="6584950" y="3651250"/>
          <p14:tracePt t="54826" x="6591300" y="3651250"/>
          <p14:tracePt t="54841" x="6597650" y="3657600"/>
          <p14:tracePt t="54858" x="6604000" y="3657600"/>
          <p14:tracePt t="54873" x="6610350" y="3663950"/>
          <p14:tracePt t="54886" x="6610350" y="3670300"/>
          <p14:tracePt t="54910" x="6610350" y="3676650"/>
          <p14:tracePt t="54927" x="6610350" y="3683000"/>
          <p14:tracePt t="54943" x="6616700" y="3689350"/>
          <p14:tracePt t="54955" x="6616700" y="3695700"/>
          <p14:tracePt t="54969" x="6616700" y="3702050"/>
          <p14:tracePt t="54981" x="6616700" y="3708400"/>
          <p14:tracePt t="54998" x="6616700" y="3714750"/>
          <p14:tracePt t="55021" x="6610350" y="3721100"/>
          <p14:tracePt t="55073" x="6604000" y="3727450"/>
          <p14:tracePt t="55097" x="6604000" y="3733800"/>
          <p14:tracePt t="55121" x="6597650" y="3733800"/>
          <p14:tracePt t="55157" x="6591300" y="3733800"/>
          <p14:tracePt t="55181" x="6584950" y="3733800"/>
          <p14:tracePt t="55193" x="6578600" y="3733800"/>
          <p14:tracePt t="55209" x="6572250" y="3733800"/>
          <p14:tracePt t="55219" x="6565900" y="3733800"/>
          <p14:tracePt t="55219" x="6559550" y="3727450"/>
          <p14:tracePt t="55235" x="6553200" y="3721100"/>
          <p14:tracePt t="55249" x="6540500" y="3708400"/>
          <p14:tracePt t="55266" x="6534150" y="3714750"/>
          <p14:tracePt t="55283" x="6527800" y="3714750"/>
          <p14:tracePt t="55283" x="6515100" y="3721100"/>
          <p14:tracePt t="55302" x="6508750" y="3727450"/>
          <p14:tracePt t="55302" x="6502400" y="3733800"/>
          <p14:tracePt t="55318" x="6496050" y="3746500"/>
          <p14:tracePt t="55318" x="6489700" y="3752850"/>
          <p14:tracePt t="55335" x="6483350" y="3752850"/>
          <p14:tracePt t="55335" x="6477000" y="3765550"/>
          <p14:tracePt t="55351" x="6470650" y="3765550"/>
          <p14:tracePt t="55351" x="6470650" y="3771900"/>
          <p14:tracePt t="55368" x="6457950" y="3771900"/>
          <p14:tracePt t="55368" x="6457950" y="3778250"/>
          <p14:tracePt t="55385" x="6451600" y="3790950"/>
          <p14:tracePt t="55400" x="6445250" y="3797300"/>
          <p14:tracePt t="55416" x="6451600" y="3803650"/>
          <p14:tracePt t="55433" x="6451600" y="3797300"/>
          <p14:tracePt t="55450" x="6445250" y="3790950"/>
          <p14:tracePt t="55450" x="6438900" y="37719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28600" y="142852"/>
            <a:ext cx="8915400" cy="1019198"/>
          </a:xfrm>
        </p:spPr>
        <p:txBody>
          <a:bodyPr/>
          <a:lstStyle/>
          <a:p>
            <a:r>
              <a:rPr lang="ja-JP" altLang="en-US" sz="3200" dirty="0"/>
              <a:t>標本から得た回帰直線の精度はどのくらいか？</a:t>
            </a:r>
          </a:p>
        </p:txBody>
      </p:sp>
      <p:sp>
        <p:nvSpPr>
          <p:cNvPr id="416771" name="Rectangle 3"/>
          <p:cNvSpPr>
            <a:spLocks noChangeArrowheads="1"/>
          </p:cNvSpPr>
          <p:nvPr/>
        </p:nvSpPr>
        <p:spPr bwMode="auto">
          <a:xfrm>
            <a:off x="214282" y="1428736"/>
            <a:ext cx="4343400" cy="1552575"/>
          </a:xfrm>
          <a:prstGeom prst="rect">
            <a:avLst/>
          </a:prstGeom>
          <a:noFill/>
          <a:ln w="38100">
            <a:noFill/>
            <a:miter lim="800000"/>
            <a:headEnd/>
            <a:tailEnd/>
          </a:ln>
          <a:effectLst/>
        </p:spPr>
        <p:txBody>
          <a:bodyPr>
            <a:spAutoFit/>
          </a:bodyPr>
          <a:lstStyle/>
          <a:p>
            <a:r>
              <a:rPr lang="ja-JP" altLang="en-US" dirty="0"/>
              <a:t>標本回帰直線をもちいて，</a:t>
            </a:r>
            <a:r>
              <a:rPr lang="ja-JP" altLang="en-US" dirty="0" err="1"/>
              <a:t>ｘ</a:t>
            </a:r>
            <a:r>
              <a:rPr lang="ja-JP" altLang="en-US" dirty="0"/>
              <a:t>が指定されたときに</a:t>
            </a:r>
            <a:r>
              <a:rPr lang="ja-JP" altLang="en-US" dirty="0" err="1"/>
              <a:t>ｙ</a:t>
            </a:r>
            <a:r>
              <a:rPr lang="ja-JP" altLang="en-US" dirty="0"/>
              <a:t>の平均値のばらつき（</a:t>
            </a:r>
            <a:r>
              <a:rPr lang="en-US" altLang="ja-JP" dirty="0"/>
              <a:t>95</a:t>
            </a:r>
            <a:r>
              <a:rPr lang="ja-JP" altLang="en-US" dirty="0"/>
              <a:t>％信頼区間）は右の図のようになる</a:t>
            </a:r>
          </a:p>
        </p:txBody>
      </p:sp>
      <p:pic>
        <p:nvPicPr>
          <p:cNvPr id="416773" name="Picture 5"/>
          <p:cNvPicPr>
            <a:picLocks noChangeAspect="1" noChangeArrowheads="1"/>
          </p:cNvPicPr>
          <p:nvPr/>
        </p:nvPicPr>
        <p:blipFill>
          <a:blip r:embed="rId5" cstate="print"/>
          <a:srcRect l="5357" r="-334" b="5997"/>
          <a:stretch>
            <a:fillRect/>
          </a:stretch>
        </p:blipFill>
        <p:spPr bwMode="auto">
          <a:xfrm>
            <a:off x="4964113" y="1728788"/>
            <a:ext cx="4052887" cy="3981450"/>
          </a:xfrm>
          <a:prstGeom prst="rect">
            <a:avLst/>
          </a:prstGeom>
          <a:solidFill>
            <a:srgbClr val="FFFFFF"/>
          </a:solidFill>
          <a:ln w="38100">
            <a:noFill/>
            <a:miter lim="800000"/>
            <a:headEnd/>
            <a:tailEnd/>
          </a:ln>
          <a:effectLst/>
        </p:spPr>
      </p:pic>
      <p:sp>
        <p:nvSpPr>
          <p:cNvPr id="416774" name="Text Box 6"/>
          <p:cNvSpPr txBox="1">
            <a:spLocks noChangeArrowheads="1"/>
          </p:cNvSpPr>
          <p:nvPr/>
        </p:nvSpPr>
        <p:spPr bwMode="auto">
          <a:xfrm>
            <a:off x="6011863" y="5805488"/>
            <a:ext cx="1868487"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416775" name="Text Box 7"/>
          <p:cNvSpPr txBox="1">
            <a:spLocks noChangeArrowheads="1"/>
          </p:cNvSpPr>
          <p:nvPr/>
        </p:nvSpPr>
        <p:spPr bwMode="auto">
          <a:xfrm rot="-5400000">
            <a:off x="3889375" y="3463925"/>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154237061"/>
      </p:ext>
    </p:extLst>
  </p:cSld>
  <p:clrMapOvr>
    <a:masterClrMapping/>
  </p:clrMapOvr>
  <mc:AlternateContent xmlns:mc="http://schemas.openxmlformats.org/markup-compatibility/2006">
    <mc:Choice xmlns:p14="http://schemas.microsoft.com/office/powerpoint/2010/main" Requires="p14">
      <p:transition spd="slow" p14:dur="2000" advTm="94511"/>
    </mc:Choice>
    <mc:Fallback>
      <p:transition spd="slow" advTm="94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4048" x="5962650" y="4610100"/>
          <p14:tracePt t="14392" x="5943600" y="4610100"/>
          <p14:tracePt t="14397" x="5924550" y="4597400"/>
          <p14:tracePt t="14401" x="5905500" y="4591050"/>
          <p14:tracePt t="14401" x="5861050" y="4559300"/>
          <p14:tracePt t="14418" x="5848350" y="4546600"/>
          <p14:tracePt t="14418" x="5835650" y="4521200"/>
          <p14:tracePt t="14418" x="5829300" y="4508500"/>
          <p14:tracePt t="14437" x="5829300" y="4495800"/>
          <p14:tracePt t="14437" x="5829300" y="4483100"/>
          <p14:tracePt t="14453" x="5829300" y="4476750"/>
          <p14:tracePt t="14453" x="5835650" y="4470400"/>
          <p14:tracePt t="14469" x="5835650" y="4457700"/>
          <p14:tracePt t="14469" x="5842000" y="4457700"/>
          <p14:tracePt t="14484" x="5842000" y="4451350"/>
          <p14:tracePt t="14484" x="5854700" y="4445000"/>
          <p14:tracePt t="14501" x="5861050" y="4438650"/>
          <p14:tracePt t="14501" x="5867400" y="4438650"/>
          <p14:tracePt t="14518" x="5880100" y="4432300"/>
          <p14:tracePt t="14518" x="5905500" y="4413250"/>
          <p14:tracePt t="14537" x="5924550" y="4406900"/>
          <p14:tracePt t="14537" x="5937250" y="4400550"/>
          <p14:tracePt t="14552" x="5949950" y="4394200"/>
          <p14:tracePt t="14552" x="5969000" y="4387850"/>
          <p14:tracePt t="14569" x="5981700" y="4381500"/>
          <p14:tracePt t="14569" x="5994400" y="4375150"/>
          <p14:tracePt t="14569" x="6007100" y="4368800"/>
          <p14:tracePt t="14588" x="6019800" y="4368800"/>
          <p14:tracePt t="14588" x="6032500" y="4362450"/>
          <p14:tracePt t="14602" x="6045200" y="4356100"/>
          <p14:tracePt t="14602" x="6051550" y="4356100"/>
          <p14:tracePt t="14619" x="6064250" y="4349750"/>
          <p14:tracePt t="14619" x="6070600" y="4349750"/>
          <p14:tracePt t="14635" x="6083300" y="4343400"/>
          <p14:tracePt t="14635" x="6089650" y="4343400"/>
          <p14:tracePt t="14653" x="6096000" y="4337050"/>
          <p14:tracePt t="14653" x="6102350" y="4337050"/>
          <p14:tracePt t="14669" x="6096000" y="4343400"/>
          <p14:tracePt t="14700" x="6089650" y="4343400"/>
          <p14:tracePt t="14708" x="6083300" y="4349750"/>
          <p14:tracePt t="14717" x="6076950" y="4356100"/>
          <p14:tracePt t="14717" x="6070600" y="4356100"/>
          <p14:tracePt t="14717" x="6057900" y="4362450"/>
          <p14:tracePt t="14737" x="6051550" y="4368800"/>
          <p14:tracePt t="14737" x="6038850" y="4375150"/>
          <p14:tracePt t="14754" x="6032500" y="4375150"/>
          <p14:tracePt t="14754" x="6019800" y="4381500"/>
          <p14:tracePt t="14770" x="6007100" y="4387850"/>
          <p14:tracePt t="14770" x="5994400" y="4394200"/>
          <p14:tracePt t="14785" x="5981700" y="4400550"/>
          <p14:tracePt t="14785" x="5969000" y="4413250"/>
          <p14:tracePt t="14785" x="5949950" y="4419600"/>
          <p14:tracePt t="14806" x="5937250" y="4425950"/>
          <p14:tracePt t="14817" x="5924550" y="4432300"/>
          <p14:tracePt t="14817" x="5899150" y="4438650"/>
          <p14:tracePt t="14837" x="5892800" y="4438650"/>
          <p14:tracePt t="14837" x="5880100" y="4438650"/>
          <p14:tracePt t="14853" x="5867400" y="4438650"/>
          <p14:tracePt t="14853" x="5861050" y="4438650"/>
          <p14:tracePt t="14869" x="5854700" y="4438650"/>
          <p14:tracePt t="14869" x="5842000" y="4438650"/>
          <p14:tracePt t="14886" x="5835650" y="4432300"/>
          <p14:tracePt t="14886" x="5816600" y="4432300"/>
          <p14:tracePt t="14902" x="5810250" y="4432300"/>
          <p14:tracePt t="14902" x="5803900" y="4432300"/>
          <p14:tracePt t="14918" x="5797550" y="4432300"/>
          <p14:tracePt t="14918" x="5791200" y="4432300"/>
          <p14:tracePt t="14935" x="5784850" y="4432300"/>
          <p14:tracePt t="14935" x="5778500" y="4432300"/>
          <p14:tracePt t="14955" x="5772150" y="4432300"/>
          <p14:tracePt t="14955" x="5765800" y="4432300"/>
          <p14:tracePt t="14969" x="5759450" y="4432300"/>
          <p14:tracePt t="14984" x="5753100" y="4432300"/>
          <p14:tracePt t="15000" x="5759450" y="4438650"/>
          <p14:tracePt t="15127" x="5759450" y="4445000"/>
          <p14:tracePt t="15199" x="5753100" y="4445000"/>
          <p14:tracePt t="15223" x="5753100" y="4451350"/>
          <p14:tracePt t="15239" x="5746750" y="4451350"/>
          <p14:tracePt t="15276" x="5746750" y="4445000"/>
          <p14:tracePt t="15315" x="5753100" y="4438650"/>
          <p14:tracePt t="15343" x="5759450" y="4438650"/>
          <p14:tracePt t="15375" x="5753100" y="4438650"/>
          <p14:tracePt t="15427" x="5746750" y="4445000"/>
          <p14:tracePt t="15447" x="5740400" y="4438650"/>
          <p14:tracePt t="15480" x="5746750" y="4445000"/>
          <p14:tracePt t="15523" x="5753100" y="4438650"/>
          <p14:tracePt t="15555" x="5746750" y="4438650"/>
          <p14:tracePt t="15643" x="5740400" y="4438650"/>
          <p14:tracePt t="15659" x="5734050" y="4445000"/>
          <p14:tracePt t="15675" x="5727700" y="4445000"/>
          <p14:tracePt t="15688" x="5721350" y="4451350"/>
          <p14:tracePt t="15695" x="5715000" y="4451350"/>
          <p14:tracePt t="15704" x="5708650" y="4457700"/>
          <p14:tracePt t="15704" x="5702300" y="4464050"/>
          <p14:tracePt t="15721" x="5695950" y="4470400"/>
          <p14:tracePt t="15721" x="5683250" y="4470400"/>
          <p14:tracePt t="15721" x="5670550" y="4476750"/>
          <p14:tracePt t="15741" x="5664200" y="4483100"/>
          <p14:tracePt t="15753" x="5651500" y="4483100"/>
          <p14:tracePt t="15753" x="5632450" y="4495800"/>
          <p14:tracePt t="15772" x="5619750" y="4495800"/>
          <p14:tracePt t="15772" x="5607050" y="4495800"/>
          <p14:tracePt t="15789" x="5594350" y="4502150"/>
          <p14:tracePt t="15789" x="5588000" y="4502150"/>
          <p14:tracePt t="15805" x="5575300" y="4502150"/>
          <p14:tracePt t="15805" x="5562600" y="4502150"/>
          <p14:tracePt t="15805" x="5556250" y="4508500"/>
          <p14:tracePt t="15824" x="5543550" y="4508500"/>
          <p14:tracePt t="15836" x="5537200" y="4508500"/>
          <p14:tracePt t="15836" x="5524500" y="4508500"/>
          <p14:tracePt t="15856" x="5518150" y="4508500"/>
          <p14:tracePt t="15870" x="5511800" y="4508500"/>
          <p14:tracePt t="15887" x="5511800" y="4514850"/>
          <p14:tracePt t="15916" x="5518150" y="4521200"/>
          <p14:tracePt t="15920" x="5524500" y="4527550"/>
          <p14:tracePt t="15920" x="5537200" y="4540250"/>
          <p14:tracePt t="15938" x="5549900" y="4552950"/>
          <p14:tracePt t="15938" x="5568950" y="4572000"/>
          <p14:tracePt t="15957" x="5588000" y="4591050"/>
          <p14:tracePt t="15957" x="5607050" y="4616450"/>
          <p14:tracePt t="15972" x="5632450" y="4641850"/>
          <p14:tracePt t="15972" x="5689600" y="4711700"/>
          <p14:tracePt t="15989" x="5715000" y="4743450"/>
          <p14:tracePt t="15989" x="5740400" y="4781550"/>
          <p14:tracePt t="16006" x="5765800" y="4813300"/>
          <p14:tracePt t="16006" x="5784850" y="4851400"/>
          <p14:tracePt t="16022" x="5803900" y="4889500"/>
          <p14:tracePt t="16022" x="5822950" y="4921250"/>
          <p14:tracePt t="16040" x="5854700" y="4991100"/>
          <p14:tracePt t="16040" x="5867400" y="5016500"/>
          <p14:tracePt t="16056" x="5886450" y="5048250"/>
          <p14:tracePt t="16056" x="5905500" y="5073650"/>
          <p14:tracePt t="16072" x="5930900" y="5105400"/>
          <p14:tracePt t="16072" x="5956300" y="5130800"/>
          <p14:tracePt t="16089" x="5988050" y="5162550"/>
          <p14:tracePt t="16089" x="6019800" y="5194300"/>
          <p14:tracePt t="16089" x="6057900" y="5226050"/>
          <p14:tracePt t="16109" x="6089650" y="5264150"/>
          <p14:tracePt t="16121" x="6127750" y="5295900"/>
          <p14:tracePt t="16121" x="6184900" y="5359400"/>
          <p14:tracePt t="16140" x="6203950" y="5391150"/>
          <p14:tracePt t="16140" x="6223000" y="5410200"/>
          <p14:tracePt t="16156" x="6235700" y="5429250"/>
          <p14:tracePt t="16156" x="6248400" y="5448300"/>
          <p14:tracePt t="16173" x="6261100" y="5461000"/>
          <p14:tracePt t="16173" x="6267450" y="5473700"/>
          <p14:tracePt t="16190" x="6273800" y="5486400"/>
          <p14:tracePt t="16190" x="6273800" y="5492750"/>
          <p14:tracePt t="16190" x="6267450" y="5499100"/>
          <p14:tracePt t="16209" x="6267450" y="5505450"/>
          <p14:tracePt t="16209" x="6254750" y="5518150"/>
          <p14:tracePt t="16223" x="6242050" y="5524500"/>
          <p14:tracePt t="16223" x="6229350" y="5530850"/>
          <p14:tracePt t="16240" x="6203950" y="5537200"/>
          <p14:tracePt t="16240" x="6178550" y="5543550"/>
          <p14:tracePt t="16257" x="6146800" y="5549900"/>
          <p14:tracePt t="16257" x="6115050" y="5549900"/>
          <p14:tracePt t="16273" x="6076950" y="5549900"/>
          <p14:tracePt t="16273" x="5988050" y="5543550"/>
          <p14:tracePt t="16290" x="5937250" y="5537200"/>
          <p14:tracePt t="16290" x="5886450" y="5524500"/>
          <p14:tracePt t="16307" x="5829300" y="5505450"/>
          <p14:tracePt t="16307" x="5765800" y="5486400"/>
          <p14:tracePt t="16324" x="5708650" y="5461000"/>
          <p14:tracePt t="16324" x="5575300" y="5384800"/>
          <p14:tracePt t="16341" x="5511800" y="5334000"/>
          <p14:tracePt t="16341" x="5448300" y="5283200"/>
          <p14:tracePt t="16357" x="5378450" y="5226050"/>
          <p14:tracePt t="16357" x="5314950" y="5162550"/>
          <p14:tracePt t="16373" x="5251450" y="5099050"/>
          <p14:tracePt t="16373" x="5181600" y="5022850"/>
          <p14:tracePt t="16391" x="5118100" y="4946650"/>
          <p14:tracePt t="16391" x="4997450" y="4775200"/>
          <p14:tracePt t="16410" x="4940300" y="4686300"/>
          <p14:tracePt t="16410" x="4889500" y="4591050"/>
          <p14:tracePt t="16425" x="4845050" y="4495800"/>
          <p14:tracePt t="16425" x="4806950" y="4394200"/>
          <p14:tracePt t="16440" x="4781550" y="4286250"/>
          <p14:tracePt t="16440" x="4756150" y="4184650"/>
          <p14:tracePt t="16457" x="4737100" y="4076700"/>
          <p14:tracePt t="16457" x="4730750" y="3968750"/>
          <p14:tracePt t="16457" x="4730750" y="3854450"/>
          <p14:tracePt t="16476" x="4730750" y="3740150"/>
          <p14:tracePt t="16489" x="4743450" y="3619500"/>
          <p14:tracePt t="16489" x="4756150" y="3505200"/>
          <p14:tracePt t="16508" x="4813300" y="3270250"/>
          <p14:tracePt t="16508" x="4845050" y="3162300"/>
          <p14:tracePt t="16524" x="4883150" y="3048000"/>
          <p14:tracePt t="16524" x="4927600" y="2946400"/>
          <p14:tracePt t="16541" x="4978400" y="2844800"/>
          <p14:tracePt t="16541" x="5029200" y="2749550"/>
          <p14:tracePt t="16558" x="5086350" y="2654300"/>
          <p14:tracePt t="16558" x="5143500" y="2565400"/>
          <p14:tracePt t="16558" x="5207000" y="2476500"/>
          <p14:tracePt t="16576" x="5270500" y="2393950"/>
          <p14:tracePt t="16576" x="5334000" y="2311400"/>
          <p14:tracePt t="16591" x="5403850" y="2228850"/>
          <p14:tracePt t="16591" x="5473700" y="2146300"/>
          <p14:tracePt t="16609" x="5549900" y="2070100"/>
          <p14:tracePt t="16609" x="5626100" y="1993900"/>
          <p14:tracePt t="16625" x="5708650" y="1930400"/>
          <p14:tracePt t="16625" x="5886450" y="1809750"/>
          <p14:tracePt t="16641" x="5981700" y="1758950"/>
          <p14:tracePt t="16641" x="6070600" y="1720850"/>
          <p14:tracePt t="16658" x="6165850" y="1682750"/>
          <p14:tracePt t="16658" x="6261100" y="1651000"/>
          <p14:tracePt t="16675" x="6356350" y="1625600"/>
          <p14:tracePt t="16675" x="6457950" y="1606550"/>
          <p14:tracePt t="16691" x="6559550" y="1593850"/>
          <p14:tracePt t="16691" x="6769100" y="1581150"/>
          <p14:tracePt t="16709" x="6877050" y="1581150"/>
          <p14:tracePt t="16709" x="6985000" y="1587500"/>
          <p14:tracePt t="16725" x="7099300" y="1606550"/>
          <p14:tracePt t="16725" x="7200900" y="1631950"/>
          <p14:tracePt t="16742" x="7308850" y="1663700"/>
          <p14:tracePt t="16742" x="7410450" y="1701800"/>
          <p14:tracePt t="16742" x="7505700" y="1746250"/>
          <p14:tracePt t="16761" x="7594600" y="1803400"/>
          <p14:tracePt t="16773" x="7689850" y="1866900"/>
          <p14:tracePt t="16773" x="7848600" y="2006600"/>
          <p14:tracePt t="16792" x="7924800" y="2089150"/>
          <p14:tracePt t="16792" x="7988300" y="2178050"/>
          <p14:tracePt t="16808" x="8051800" y="2266950"/>
          <p14:tracePt t="16808" x="8108950" y="2368550"/>
          <p14:tracePt t="16825" x="8166100" y="2463800"/>
          <p14:tracePt t="16825" x="8210550" y="2565400"/>
          <p14:tracePt t="16842" x="8261350" y="2667000"/>
          <p14:tracePt t="16842" x="8299450" y="2768600"/>
          <p14:tracePt t="16842" x="8343900" y="2870200"/>
          <p14:tracePt t="16861" x="8375650" y="2965450"/>
          <p14:tracePt t="16873" x="8407400" y="3067050"/>
          <p14:tracePt t="16873" x="8458200" y="3251200"/>
          <p14:tracePt t="16892" x="8477250" y="3340100"/>
          <p14:tracePt t="16892" x="8489950" y="3429000"/>
          <p14:tracePt t="16909" x="8502650" y="3524250"/>
          <p14:tracePt t="16909" x="8509000" y="3613150"/>
          <p14:tracePt t="16925" x="8515350" y="3708400"/>
          <p14:tracePt t="16925" x="8521700" y="3886200"/>
          <p14:tracePt t="16942" x="8515350" y="3968750"/>
          <p14:tracePt t="16942" x="8509000" y="4051300"/>
          <p14:tracePt t="16959" x="8496300" y="4127500"/>
          <p14:tracePt t="16959" x="8477250" y="4203700"/>
          <p14:tracePt t="16976" x="8458200" y="4273550"/>
          <p14:tracePt t="16976" x="8432800" y="4343400"/>
          <p14:tracePt t="16992" x="8401050" y="4406900"/>
          <p14:tracePt t="16992" x="8331200" y="4540250"/>
          <p14:tracePt t="17009" x="8293100" y="4603750"/>
          <p14:tracePt t="17009" x="8255000" y="4667250"/>
          <p14:tracePt t="17026" x="8216900" y="4730750"/>
          <p14:tracePt t="17026" x="8178800" y="4787900"/>
          <p14:tracePt t="17043" x="8134350" y="4845050"/>
          <p14:tracePt t="17043" x="8051800" y="4953000"/>
          <p14:tracePt t="17061" x="8001000" y="5003800"/>
          <p14:tracePt t="17061" x="7956550" y="5054600"/>
          <p14:tracePt t="17076" x="7905750" y="5099050"/>
          <p14:tracePt t="17076" x="7861300" y="5143500"/>
          <p14:tracePt t="17093" x="7810500" y="5187950"/>
          <p14:tracePt t="17093" x="7759700" y="5226050"/>
          <p14:tracePt t="17109" x="7708900" y="5264150"/>
          <p14:tracePt t="17109" x="7651750" y="5302250"/>
          <p14:tracePt t="17109" x="7600950" y="5334000"/>
          <p14:tracePt t="17128" x="7543800" y="5365750"/>
          <p14:tracePt t="17141" x="7486650" y="5391150"/>
          <p14:tracePt t="17141" x="7366000" y="5441950"/>
          <p14:tracePt t="17161" x="7308850" y="5467350"/>
          <p14:tracePt t="17161" x="7251700" y="5492750"/>
          <p14:tracePt t="17177" x="7194550" y="5511800"/>
          <p14:tracePt t="17177" x="7131050" y="5530850"/>
          <p14:tracePt t="17193" x="7073900" y="5556250"/>
          <p14:tracePt t="17193" x="7016750" y="5575300"/>
          <p14:tracePt t="17193" x="6959600" y="5588000"/>
          <p14:tracePt t="17213" x="6902450" y="5607050"/>
          <p14:tracePt t="17225" x="6845300" y="5619750"/>
          <p14:tracePt t="17225" x="6737350" y="5645150"/>
          <p14:tracePt t="17243" x="6686550" y="5651500"/>
          <p14:tracePt t="17243" x="6642100" y="5657850"/>
          <p14:tracePt t="17260" x="6604000" y="5664200"/>
          <p14:tracePt t="17260" x="6559550" y="5664200"/>
          <p14:tracePt t="17277" x="6521450" y="5664200"/>
          <p14:tracePt t="17277" x="6489700" y="5670550"/>
          <p14:tracePt t="17293" x="6457950" y="5670550"/>
          <p14:tracePt t="17293" x="6407150" y="5670550"/>
          <p14:tracePt t="17310" x="6381750" y="5670550"/>
          <p14:tracePt t="17310" x="6356350" y="5670550"/>
          <p14:tracePt t="17327" x="6343650" y="5670550"/>
          <p14:tracePt t="17327" x="6324600" y="5670550"/>
          <p14:tracePt t="17344" x="6311900" y="5670550"/>
          <p14:tracePt t="17344" x="6299200" y="5670550"/>
          <p14:tracePt t="17361" x="6292850" y="5670550"/>
          <p14:tracePt t="17375" x="6299200" y="5670550"/>
          <p14:tracePt t="17420" x="6305550" y="5670550"/>
          <p14:tracePt t="17436" x="6318250" y="5670550"/>
          <p14:tracePt t="17452" x="6324600" y="5670550"/>
          <p14:tracePt t="17460" x="6330950" y="5670550"/>
          <p14:tracePt t="17476" x="6337300" y="5670550"/>
          <p14:tracePt t="17476" x="6343650" y="5670550"/>
          <p14:tracePt t="17476" x="6350000" y="5670550"/>
          <p14:tracePt t="17496" x="6356350" y="5664200"/>
          <p14:tracePt t="17509" x="6362700" y="5664200"/>
          <p14:tracePt t="17509" x="6369050" y="5664200"/>
          <p14:tracePt t="17528" x="6375400" y="5664200"/>
          <p14:tracePt t="17528" x="6381750" y="5657850"/>
          <p14:tracePt t="17545" x="6388100" y="5657850"/>
          <p14:tracePt t="17559" x="6394450" y="5657850"/>
          <p14:tracePt t="17576" x="6400800" y="5651500"/>
          <p14:tracePt t="17593" x="6407150" y="5645150"/>
          <p14:tracePt t="17610" x="6413500" y="5638800"/>
          <p14:tracePt t="17626" x="6419850" y="5632450"/>
          <p14:tracePt t="17675" x="6426200" y="5632450"/>
          <p14:tracePt t="17691" x="6432550" y="5626100"/>
          <p14:tracePt t="17708" x="6438900" y="5626100"/>
          <p14:tracePt t="17720" x="6445250" y="5626100"/>
          <p14:tracePt t="17736" x="6445250" y="5619750"/>
          <p14:tracePt t="17752" x="6451600" y="5619750"/>
          <p14:tracePt t="17768" x="6457950" y="5613400"/>
          <p14:tracePt t="17788" x="6464300" y="5607050"/>
          <p14:tracePt t="17820" x="6464300" y="5613400"/>
          <p14:tracePt t="17888" x="6470650" y="5613400"/>
          <p14:tracePt t="17916" x="6477000" y="5619750"/>
          <p14:tracePt t="17956" x="6483350" y="5619750"/>
          <p14:tracePt t="17984" x="6489700" y="5619750"/>
          <p14:tracePt t="18007" x="6489700" y="5626100"/>
          <p14:tracePt t="18128" x="6483350" y="5626100"/>
          <p14:tracePt t="18180" x="6489700" y="5619750"/>
          <p14:tracePt t="18256" x="6496050" y="5619750"/>
          <p14:tracePt t="18284" x="6496050" y="5613400"/>
          <p14:tracePt t="18320" x="6502400" y="5619750"/>
          <p14:tracePt t="18396" x="6508750" y="5619750"/>
          <p14:tracePt t="18440" x="6515100" y="5619750"/>
          <p14:tracePt t="18472" x="6521450" y="5613400"/>
          <p14:tracePt t="18508" x="6527800" y="5613400"/>
          <p14:tracePt t="18540" x="6534150" y="5613400"/>
          <p14:tracePt t="18600" x="6534150" y="5619750"/>
          <p14:tracePt t="18652" x="6540500" y="5613400"/>
          <p14:tracePt t="18740" x="6546850" y="5607050"/>
          <p14:tracePt t="18808" x="6553200" y="5607050"/>
          <p14:tracePt t="18848" x="6559550" y="5607050"/>
          <p14:tracePt t="18884" x="6559550" y="5600700"/>
          <p14:tracePt t="18928" x="6565900" y="5600700"/>
          <p14:tracePt t="19028" x="6572250" y="5594350"/>
          <p14:tracePt t="19048" x="6578600" y="5594350"/>
          <p14:tracePt t="19072" x="6584950" y="5594350"/>
          <p14:tracePt t="19208" x="6591300" y="5594350"/>
          <p14:tracePt t="19341" x="6597650" y="5600700"/>
          <p14:tracePt t="19568" x="6604000" y="5600700"/>
          <p14:tracePt t="19648" x="6610350" y="5600700"/>
          <p14:tracePt t="19688" x="6616700" y="5600700"/>
          <p14:tracePt t="19708" x="6629400" y="5600700"/>
          <p14:tracePt t="19725" x="6635750" y="5600700"/>
          <p14:tracePt t="19732" x="6642100" y="5607050"/>
          <p14:tracePt t="19741" x="6654800" y="5607050"/>
          <p14:tracePt t="19750" x="6673850" y="5613400"/>
          <p14:tracePt t="19750" x="6711950" y="5613400"/>
          <p14:tracePt t="19769" x="6731000" y="5613400"/>
          <p14:tracePt t="19769" x="6750050" y="5613400"/>
          <p14:tracePt t="19785" x="6769100" y="5613400"/>
          <p14:tracePt t="19785" x="6788150" y="5613400"/>
          <p14:tracePt t="19802" x="6807200" y="5607050"/>
          <p14:tracePt t="19802" x="6819900" y="5607050"/>
          <p14:tracePt t="19802" x="6832600" y="5607050"/>
          <p14:tracePt t="19821" x="6845300" y="5607050"/>
          <p14:tracePt t="19834" x="6858000" y="5607050"/>
          <p14:tracePt t="19834" x="6883400" y="5613400"/>
          <p14:tracePt t="19854" x="6896100" y="5613400"/>
          <p14:tracePt t="19854" x="6908800" y="5619750"/>
          <p14:tracePt t="19869" x="6915150" y="5619750"/>
          <p14:tracePt t="19869" x="6927850" y="5619750"/>
          <p14:tracePt t="19869" x="6940550" y="5619750"/>
          <p14:tracePt t="19889" x="6946900" y="5619750"/>
          <p14:tracePt t="19901" x="6959600" y="5619750"/>
          <p14:tracePt t="19901" x="6965950" y="5619750"/>
          <p14:tracePt t="19901" x="6978650" y="5619750"/>
          <p14:tracePt t="19922" x="6991350" y="5613400"/>
          <p14:tracePt t="19934" x="6997700" y="5613400"/>
          <p14:tracePt t="19934" x="7016750" y="5619750"/>
          <p14:tracePt t="19934" x="7023100" y="5619750"/>
          <p14:tracePt t="19956" x="7029450" y="5626100"/>
          <p14:tracePt t="19967" x="7035800" y="5626100"/>
          <p14:tracePt t="19967" x="7042150" y="5626100"/>
          <p14:tracePt t="19986" x="7048500" y="5632450"/>
          <p14:tracePt t="19986" x="7054850" y="5632450"/>
          <p14:tracePt t="20003" x="7061200" y="5632450"/>
          <p14:tracePt t="20003" x="7067550" y="5632450"/>
          <p14:tracePt t="20020" x="7073900" y="5632450"/>
          <p14:tracePt t="20035" x="7080250" y="5632450"/>
          <p14:tracePt t="20051" x="7073900" y="5638800"/>
          <p14:tracePt t="20084" x="7067550" y="5645150"/>
          <p14:tracePt t="20100" x="7061200" y="5645150"/>
          <p14:tracePt t="20116" x="7054850" y="5645150"/>
          <p14:tracePt t="20128" x="7048500" y="5638800"/>
          <p14:tracePt t="20153" x="7048500" y="5632450"/>
          <p14:tracePt t="20176" x="7048500" y="5626100"/>
          <p14:tracePt t="20188" x="7042150" y="5619750"/>
          <p14:tracePt t="20205" x="7035800" y="5619750"/>
          <p14:tracePt t="20221" x="7029450" y="5613400"/>
          <p14:tracePt t="20228" x="7023100" y="5607050"/>
          <p14:tracePt t="20240" x="7016750" y="5607050"/>
          <p14:tracePt t="20252" x="7010400" y="5607050"/>
          <p14:tracePt t="20252" x="7004050" y="5600700"/>
          <p14:tracePt t="20272" x="6997700" y="5594350"/>
          <p14:tracePt t="20285" x="7004050" y="5588000"/>
          <p14:tracePt t="20324" x="7010400" y="5588000"/>
          <p14:tracePt t="20333" x="7016750" y="5588000"/>
          <p14:tracePt t="20341" x="7023100" y="5594350"/>
          <p14:tracePt t="20352" x="7029450" y="5594350"/>
          <p14:tracePt t="20369" x="7035800" y="5600700"/>
          <p14:tracePt t="20386" x="7035800" y="5607050"/>
          <p14:tracePt t="20421" x="7029450" y="5613400"/>
          <p14:tracePt t="20452" x="7023100" y="5613400"/>
          <p14:tracePt t="20468" x="7016750" y="5613400"/>
          <p14:tracePt t="20481" x="7004050" y="5613400"/>
          <p14:tracePt t="20497" x="6997700" y="5613400"/>
          <p14:tracePt t="20512" x="6997700" y="5619750"/>
          <p14:tracePt t="20528" x="6991350" y="5619750"/>
          <p14:tracePt t="20541" x="6985000" y="5619750"/>
          <p14:tracePt t="20557" x="6972300" y="5626100"/>
          <p14:tracePt t="20573" x="6965950" y="5626100"/>
          <p14:tracePt t="20573" x="6959600" y="5626100"/>
          <p14:tracePt t="20590" x="6953250" y="5626100"/>
          <p14:tracePt t="20590" x="6940550" y="5626100"/>
          <p14:tracePt t="20605" x="6927850" y="5632450"/>
          <p14:tracePt t="20605" x="6908800" y="5632450"/>
          <p14:tracePt t="20621" x="6889750" y="5632450"/>
          <p14:tracePt t="20621" x="6864350" y="5626100"/>
          <p14:tracePt t="20621" x="6832600" y="5626100"/>
          <p14:tracePt t="20641" x="6788150" y="5619750"/>
          <p14:tracePt t="20653" x="6743700" y="5607050"/>
          <p14:tracePt t="20653" x="6629400" y="5575300"/>
          <p14:tracePt t="20672" x="6559550" y="5549900"/>
          <p14:tracePt t="20672" x="6483350" y="5524500"/>
          <p14:tracePt t="20688" x="6400800" y="5492750"/>
          <p14:tracePt t="20688" x="6318250" y="5461000"/>
          <p14:tracePt t="20688" x="6235700" y="5422900"/>
          <p14:tracePt t="20708" x="6153150" y="5378450"/>
          <p14:tracePt t="20708" x="6064250" y="5334000"/>
          <p14:tracePt t="20722" x="5981700" y="5283200"/>
          <p14:tracePt t="20722" x="5905500" y="5232400"/>
          <p14:tracePt t="20738" x="5822950" y="5175250"/>
          <p14:tracePt t="20738" x="5746750" y="5118100"/>
          <p14:tracePt t="20755" x="5676900" y="5060950"/>
          <p14:tracePt t="20755" x="5600700" y="4997450"/>
          <p14:tracePt t="20772" x="5524500" y="4933950"/>
          <p14:tracePt t="20772" x="5378450" y="4806950"/>
          <p14:tracePt t="20789" x="5308600" y="4743450"/>
          <p14:tracePt t="20789" x="5238750" y="4679950"/>
          <p14:tracePt t="20806" x="5175250" y="4616450"/>
          <p14:tracePt t="20806" x="5111750" y="4559300"/>
          <p14:tracePt t="20822" x="5054600" y="4502150"/>
          <p14:tracePt t="20822" x="5003800" y="4451350"/>
          <p14:tracePt t="20822" x="4959350" y="4406900"/>
          <p14:tracePt t="20841" x="4921250" y="4362450"/>
          <p14:tracePt t="20854" x="4883150" y="4324350"/>
          <p14:tracePt t="20854" x="4826000" y="4248150"/>
          <p14:tracePt t="20874" x="4806950" y="4222750"/>
          <p14:tracePt t="20874" x="4787900" y="4197350"/>
          <p14:tracePt t="20889" x="4768850" y="4171950"/>
          <p14:tracePt t="20889" x="4762500" y="4152900"/>
          <p14:tracePt t="20906" x="4749800" y="4140200"/>
          <p14:tracePt t="20906" x="4749800" y="4127500"/>
          <p14:tracePt t="20906" x="4749800" y="4121150"/>
          <p14:tracePt t="20926" x="4749800" y="4114800"/>
          <p14:tracePt t="20937" x="4756150" y="4114800"/>
          <p14:tracePt t="20937" x="4768850" y="4114800"/>
          <p14:tracePt t="20937" x="4775200" y="4114800"/>
          <p14:tracePt t="20961" x="4781550" y="4121150"/>
          <p14:tracePt t="20971" x="4794250" y="4121150"/>
          <p14:tracePt t="20971" x="4800600" y="4127500"/>
          <p14:tracePt t="20990" x="4806950" y="4127500"/>
          <p14:tracePt t="20990" x="4813300" y="4133850"/>
          <p14:tracePt t="21006" x="4819650" y="4140200"/>
          <p14:tracePt t="21006" x="4826000" y="4140200"/>
          <p14:tracePt t="21023" x="4832350" y="4146550"/>
          <p14:tracePt t="21038" x="4838700" y="4152900"/>
          <p14:tracePt t="21055" x="4838700" y="4159250"/>
          <p14:tracePt t="21071" x="4838700" y="4165600"/>
          <p14:tracePt t="21089" x="4832350" y="4165600"/>
          <p14:tracePt t="21113" x="4826000" y="4165600"/>
          <p14:tracePt t="21129" x="4819650" y="4165600"/>
          <p14:tracePt t="21142" x="4806950" y="4165600"/>
          <p14:tracePt t="21157" x="4800600" y="4165600"/>
          <p14:tracePt t="21173" x="4794250" y="4165600"/>
          <p14:tracePt t="21173" x="4787900" y="4165600"/>
          <p14:tracePt t="21190" x="4781550" y="4165600"/>
          <p14:tracePt t="21205" x="4775200" y="4165600"/>
          <p14:tracePt t="21205" x="4768850" y="4165600"/>
          <p14:tracePt t="21205" x="4768850" y="4171950"/>
          <p14:tracePt t="21226" x="4762500" y="4171950"/>
          <p14:tracePt t="21226" x="4756150" y="4171950"/>
          <p14:tracePt t="21241" x="4749800" y="4171950"/>
          <p14:tracePt t="21241" x="4743450" y="4171950"/>
          <p14:tracePt t="21257" x="4737100" y="4171950"/>
          <p14:tracePt t="21257" x="4730750" y="4171950"/>
          <p14:tracePt t="21274" x="4724400" y="4171950"/>
          <p14:tracePt t="21274" x="4718050" y="4171950"/>
          <p14:tracePt t="21291" x="4711700" y="4171950"/>
          <p14:tracePt t="21291" x="4705350" y="4171950"/>
          <p14:tracePt t="21291" x="4699000" y="4171950"/>
          <p14:tracePt t="21310" x="4692650" y="4171950"/>
          <p14:tracePt t="21323" x="4686300" y="4171950"/>
          <p14:tracePt t="21339" x="4692650" y="4165600"/>
          <p14:tracePt t="21381" x="4699000" y="4165600"/>
          <p14:tracePt t="21397" x="4705350" y="4159250"/>
          <p14:tracePt t="21413" x="4711700" y="4159250"/>
          <p14:tracePt t="21429" x="4718050" y="4152900"/>
          <p14:tracePt t="21449" x="4718050" y="4146550"/>
          <p14:tracePt t="21472" x="4724400" y="4146550"/>
          <p14:tracePt t="21501" x="4724400" y="4140200"/>
          <p14:tracePt t="21532" x="4724400" y="4133850"/>
          <p14:tracePt t="21569" x="4730750" y="4133850"/>
          <p14:tracePt t="21609" x="4737100" y="4133850"/>
          <p14:tracePt t="21637" x="4730750" y="4133850"/>
          <p14:tracePt t="21697" x="4724400" y="4140200"/>
          <p14:tracePt t="21721" x="4724400" y="4146550"/>
          <p14:tracePt t="21741" x="4718050" y="4146550"/>
          <p14:tracePt t="21772" x="4711700" y="4152900"/>
          <p14:tracePt t="21817" x="4705350" y="4152900"/>
          <p14:tracePt t="21877" x="4711700" y="4152900"/>
          <p14:tracePt t="21929" x="4718050" y="4152900"/>
          <p14:tracePt t="21953" x="4718050" y="4159250"/>
          <p14:tracePt t="22117" x="4724400" y="4152900"/>
          <p14:tracePt t="22169" x="4730750" y="4146550"/>
          <p14:tracePt t="22209" x="4724400" y="4152900"/>
          <p14:tracePt t="22298" x="4724400" y="4146550"/>
          <p14:tracePt t="22365" x="4730750" y="4146550"/>
          <p14:tracePt t="22434" x="4730750" y="4152900"/>
          <p14:tracePt t="22553" x="4730750" y="4159250"/>
          <p14:tracePt t="22589" x="4724400" y="4159250"/>
          <p14:tracePt t="22613" x="4724400" y="4152900"/>
          <p14:tracePt t="22665" x="4730750" y="4152900"/>
          <p14:tracePt t="22689" x="4737100" y="4152900"/>
          <p14:tracePt t="22709" x="4737100" y="4146550"/>
          <p14:tracePt t="22937" x="4730750" y="4146550"/>
          <p14:tracePt t="23001" x="4730750" y="4140200"/>
          <p14:tracePt t="23101" x="4724400" y="4140200"/>
          <p14:tracePt t="23241" x="4724400" y="4146550"/>
          <p14:tracePt t="23265" x="4718050" y="4146550"/>
          <p14:tracePt t="23289" x="4711700" y="4152900"/>
          <p14:tracePt t="23325" x="4711700" y="4146550"/>
          <p14:tracePt t="23461" x="4724400" y="4140200"/>
          <p14:tracePt t="23473" x="4730750" y="4133850"/>
          <p14:tracePt t="23482" x="4737100" y="4127500"/>
          <p14:tracePt t="23482" x="4749800" y="4121150"/>
          <p14:tracePt t="23498" x="4756150" y="4114800"/>
          <p14:tracePt t="23498" x="4768850" y="4108450"/>
          <p14:tracePt t="23515" x="4787900" y="4102100"/>
          <p14:tracePt t="23515" x="4800600" y="4089400"/>
          <p14:tracePt t="23515" x="4813300" y="4083050"/>
          <p14:tracePt t="23534" x="4832350" y="4076700"/>
          <p14:tracePt t="23547" x="4851400" y="4070350"/>
          <p14:tracePt t="23547" x="4889500" y="4057650"/>
          <p14:tracePt t="23565" x="4908550" y="4051300"/>
          <p14:tracePt t="23565" x="4940300" y="4051300"/>
          <p14:tracePt t="23582" x="4965700" y="4051300"/>
          <p14:tracePt t="23582" x="4997450" y="4057650"/>
          <p14:tracePt t="23599" x="5029200" y="4070350"/>
          <p14:tracePt t="23599" x="5067300" y="4089400"/>
          <p14:tracePt t="23599" x="5105400" y="4108450"/>
          <p14:tracePt t="23617" x="5149850" y="4140200"/>
          <p14:tracePt t="23630" x="5194300" y="4165600"/>
          <p14:tracePt t="23630" x="5245100" y="4203700"/>
          <p14:tracePt t="23650" x="5340350" y="4273550"/>
          <p14:tracePt t="23650" x="5391150" y="4311650"/>
          <p14:tracePt t="23665" x="5448300" y="4343400"/>
          <p14:tracePt t="23665" x="5499100" y="4381500"/>
          <p14:tracePt t="23683" x="5549900" y="4425950"/>
          <p14:tracePt t="23683" x="5600700" y="4464050"/>
          <p14:tracePt t="23683" x="5651500" y="4508500"/>
          <p14:tracePt t="23702" x="5708650" y="4552950"/>
          <p14:tracePt t="23702" x="5759450" y="4597400"/>
          <p14:tracePt t="23716" x="5810250" y="4648200"/>
          <p14:tracePt t="23716" x="5861050" y="4699000"/>
          <p14:tracePt t="23732" x="5905500" y="4743450"/>
          <p14:tracePt t="23732" x="5943600" y="4787900"/>
          <p14:tracePt t="23749" x="5981700" y="4826000"/>
          <p14:tracePt t="23749" x="6013450" y="4864100"/>
          <p14:tracePt t="23766" x="6038850" y="4895850"/>
          <p14:tracePt t="23766" x="6076950" y="4946650"/>
          <p14:tracePt t="23783" x="6089650" y="4972050"/>
          <p14:tracePt t="23783" x="6096000" y="4991100"/>
          <p14:tracePt t="23799" x="6102350" y="5010150"/>
          <p14:tracePt t="23799" x="6108700" y="5029200"/>
          <p14:tracePt t="23817" x="6108700" y="5048250"/>
          <p14:tracePt t="23817" x="6096000" y="5080000"/>
          <p14:tracePt t="23835" x="6089650" y="5099050"/>
          <p14:tracePt t="23835" x="6076950" y="5111750"/>
          <p14:tracePt t="23850" x="6057900" y="5124450"/>
          <p14:tracePt t="23850" x="6038850" y="5137150"/>
          <p14:tracePt t="23866" x="6019800" y="5143500"/>
          <p14:tracePt t="23866" x="5994400" y="5156200"/>
          <p14:tracePt t="23883" x="5969000" y="5168900"/>
          <p14:tracePt t="23883" x="5943600" y="5175250"/>
          <p14:tracePt t="23883" x="5911850" y="5187950"/>
          <p14:tracePt t="23902" x="5880100" y="5194300"/>
          <p14:tracePt t="23915" x="5854700" y="5207000"/>
          <p14:tracePt t="23915" x="5797550" y="5219700"/>
          <p14:tracePt t="23934" x="5765800" y="5226050"/>
          <p14:tracePt t="23934" x="5740400" y="5232400"/>
          <p14:tracePt t="23952" x="5715000" y="5232400"/>
          <p14:tracePt t="23952" x="5689600" y="5232400"/>
          <p14:tracePt t="23967" x="5664200" y="5238750"/>
          <p14:tracePt t="23967" x="5638800" y="5238750"/>
          <p14:tracePt t="23967" x="5613400" y="5232400"/>
          <p14:tracePt t="23986" x="5594350" y="5232400"/>
          <p14:tracePt t="23998" x="5568950" y="5232400"/>
          <p14:tracePt t="23998" x="5530850" y="5226050"/>
          <p14:tracePt t="24018" x="5511800" y="5219700"/>
          <p14:tracePt t="24018" x="5499100" y="5213350"/>
          <p14:tracePt t="24034" x="5480050" y="5213350"/>
          <p14:tracePt t="24034" x="5467350" y="5207000"/>
          <p14:tracePt t="24051" x="5461000" y="5207000"/>
          <p14:tracePt t="24051" x="5454650" y="5207000"/>
          <p14:tracePt t="24051" x="5448300" y="5200650"/>
          <p14:tracePt t="24070" x="5441950" y="5200650"/>
          <p14:tracePt t="24070" x="5435600" y="5207000"/>
          <p14:tracePt t="24084" x="5429250" y="5207000"/>
          <p14:tracePt t="24099" x="5422900" y="5213350"/>
          <p14:tracePt t="24115" x="5422900" y="5219700"/>
          <p14:tracePt t="24133" x="5429250" y="5226050"/>
          <p14:tracePt t="24149" x="5429250" y="5232400"/>
          <p14:tracePt t="24166" x="5435600" y="5238750"/>
          <p14:tracePt t="24183" x="5441950" y="5238750"/>
          <p14:tracePt t="24199" x="5448300" y="5232400"/>
          <p14:tracePt t="24199" x="5454650" y="5226050"/>
          <p14:tracePt t="24218" x="5461000" y="5226050"/>
          <p14:tracePt t="24218" x="5467350" y="5219700"/>
          <p14:tracePt t="24234" x="5473700" y="5213350"/>
          <p14:tracePt t="24234" x="5480050" y="5207000"/>
          <p14:tracePt t="24251" x="5492750" y="5200650"/>
          <p14:tracePt t="24251" x="5499100" y="5194300"/>
          <p14:tracePt t="24251" x="5511800" y="5187950"/>
          <p14:tracePt t="24270" x="5518150" y="5181600"/>
          <p14:tracePt t="24283" x="5530850" y="5175250"/>
          <p14:tracePt t="24283" x="5543550" y="5162550"/>
          <p14:tracePt t="24302" x="5568950" y="5143500"/>
          <p14:tracePt t="24302" x="5581650" y="5137150"/>
          <p14:tracePt t="24318" x="5594350" y="5124450"/>
          <p14:tracePt t="24318" x="5607050" y="5111750"/>
          <p14:tracePt t="24334" x="5619750" y="5099050"/>
          <p14:tracePt t="24334" x="5638800" y="5086350"/>
          <p14:tracePt t="24334" x="5651500" y="5067300"/>
          <p14:tracePt t="24355" x="5670550" y="5054600"/>
          <p14:tracePt t="24366" x="5689600" y="5035550"/>
          <p14:tracePt t="24366" x="5727700" y="4997450"/>
          <p14:tracePt t="24385" x="5746750" y="4978400"/>
          <p14:tracePt t="24385" x="5765800" y="4959350"/>
          <p14:tracePt t="24402" x="5784850" y="4940300"/>
          <p14:tracePt t="24402" x="5803900" y="4921250"/>
          <p14:tracePt t="24418" x="5822950" y="4895850"/>
          <p14:tracePt t="24418" x="5867400" y="4851400"/>
          <p14:tracePt t="24435" x="5886450" y="4832350"/>
          <p14:tracePt t="24435" x="5905500" y="4806950"/>
          <p14:tracePt t="24452" x="5924550" y="4787900"/>
          <p14:tracePt t="24452" x="5943600" y="4762500"/>
          <p14:tracePt t="24469" x="5956300" y="4743450"/>
          <p14:tracePt t="24469" x="5975350" y="4718050"/>
          <p14:tracePt t="24485" x="5994400" y="4699000"/>
          <p14:tracePt t="24485" x="6026150" y="4660900"/>
          <p14:tracePt t="24502" x="6045200" y="4641850"/>
          <p14:tracePt t="24502" x="6057900" y="4622800"/>
          <p14:tracePt t="24520" x="6076950" y="4603750"/>
          <p14:tracePt t="24520" x="6096000" y="4578350"/>
          <p14:tracePt t="24536" x="6115050" y="4559300"/>
          <p14:tracePt t="24536" x="6134100" y="4533900"/>
          <p14:tracePt t="24536" x="6159500" y="4508500"/>
          <p14:tracePt t="24555" x="6178550" y="4483100"/>
          <p14:tracePt t="24567" x="6203950" y="4457700"/>
          <p14:tracePt t="24567" x="6254750" y="4406900"/>
          <p14:tracePt t="24586" x="6273800" y="4381500"/>
          <p14:tracePt t="24586" x="6299200" y="4356100"/>
          <p14:tracePt t="24603" x="6324600" y="4330700"/>
          <p14:tracePt t="24603" x="6350000" y="4305300"/>
          <p14:tracePt t="24603" x="6375400" y="4279900"/>
          <p14:tracePt t="24622" x="6400800" y="4254500"/>
          <p14:tracePt t="24634" x="6432550" y="4222750"/>
          <p14:tracePt t="24634" x="6457950" y="4191000"/>
          <p14:tracePt t="24634" x="6489700" y="4159250"/>
          <p14:tracePt t="24655" x="6521450" y="4121150"/>
          <p14:tracePt t="24667" x="6546850" y="4089400"/>
          <p14:tracePt t="24667" x="6604000" y="4025900"/>
          <p14:tracePt t="24686" x="6635750" y="3994150"/>
          <p14:tracePt t="24686" x="6661150" y="3968750"/>
          <p14:tracePt t="24703" x="6686550" y="3943350"/>
          <p14:tracePt t="24703" x="6711950" y="3924300"/>
          <p14:tracePt t="24719" x="6731000" y="3905250"/>
          <p14:tracePt t="24719" x="6775450" y="3873500"/>
          <p14:tracePt t="24736" x="6788150" y="3860800"/>
          <p14:tracePt t="24736" x="6807200" y="3848100"/>
          <p14:tracePt t="24752" x="6819900" y="3835400"/>
          <p14:tracePt t="24752" x="6826250" y="3829050"/>
          <p14:tracePt t="24770" x="6832600" y="3822700"/>
          <p14:tracePt t="24770" x="6838950" y="3816350"/>
          <p14:tracePt t="24786" x="6845300" y="3810000"/>
          <p14:tracePt t="24786" x="6851650" y="3803650"/>
          <p14:tracePt t="24805" x="6845300" y="3803650"/>
          <p14:tracePt t="24833" x="6832600" y="3810000"/>
          <p14:tracePt t="24850" x="6826250" y="3816350"/>
          <p14:tracePt t="24855" x="6819900" y="3816350"/>
          <p14:tracePt t="24855" x="6813550" y="3822700"/>
          <p14:tracePt t="24870" x="6807200" y="3822700"/>
          <p14:tracePt t="24870" x="6800850" y="3829050"/>
          <p14:tracePt t="24886" x="6794500" y="3829050"/>
          <p14:tracePt t="24886" x="6788150" y="3835400"/>
          <p14:tracePt t="24904" x="6781800" y="3841750"/>
          <p14:tracePt t="24904" x="6775450" y="3841750"/>
          <p14:tracePt t="24904" x="6769100" y="3841750"/>
          <p14:tracePt t="24923" x="6762750" y="3848100"/>
          <p14:tracePt t="24935" x="6756400" y="3848100"/>
          <p14:tracePt t="24935" x="6743700" y="3848100"/>
          <p14:tracePt t="24956" x="6737350" y="3841750"/>
          <p14:tracePt t="24956" x="6731000" y="3841750"/>
          <p14:tracePt t="24971" x="6724650" y="3841750"/>
          <p14:tracePt t="24985" x="6718300" y="3841750"/>
          <p14:tracePt t="24985" x="6711950" y="3835400"/>
          <p14:tracePt t="25006" x="6705600" y="3835400"/>
          <p14:tracePt t="25019" x="6699250" y="3835400"/>
          <p14:tracePt t="25035" x="6692900" y="3841750"/>
          <p14:tracePt t="25052" x="6680200" y="3841750"/>
          <p14:tracePt t="25069" x="6673850" y="3848100"/>
          <p14:tracePt t="25069" x="6667500" y="3848100"/>
          <p14:tracePt t="25087" x="6667500" y="3854450"/>
          <p14:tracePt t="25087" x="6654800" y="3854450"/>
          <p14:tracePt t="25105" x="6648450" y="3860800"/>
          <p14:tracePt t="25119" x="6642100" y="3867150"/>
          <p14:tracePt t="25136" x="6635750" y="3867150"/>
          <p14:tracePt t="25136" x="6629400" y="3873500"/>
          <p14:tracePt t="25156" x="6623050" y="3873500"/>
          <p14:tracePt t="25170" x="6616700" y="3873500"/>
          <p14:tracePt t="25194" x="6610350" y="3879850"/>
          <p14:tracePt t="25237" x="6610350" y="3886200"/>
          <p14:tracePt t="25269" x="6604000" y="3892550"/>
          <p14:tracePt t="25290" x="6597650" y="3892550"/>
          <p14:tracePt t="25306" x="6591300" y="3898900"/>
          <p14:tracePt t="25321" x="6591300" y="3905250"/>
          <p14:tracePt t="25338" x="6584950" y="3911600"/>
          <p14:tracePt t="25350" x="6578600" y="3917950"/>
          <p14:tracePt t="25366" x="6572250" y="3924300"/>
          <p14:tracePt t="25394" x="6572250" y="3930650"/>
          <p14:tracePt t="25410" x="6565900" y="3937000"/>
          <p14:tracePt t="25434" x="6565900" y="3943350"/>
          <p14:tracePt t="25453" x="6559550" y="3949700"/>
          <p14:tracePt t="25477" x="6553200" y="3949700"/>
          <p14:tracePt t="25502" x="6553200" y="3956050"/>
          <p14:tracePt t="25522" x="6546850" y="3962400"/>
          <p14:tracePt t="25545" x="6546850" y="3968750"/>
          <p14:tracePt t="25573" x="6553200" y="3968750"/>
          <p14:tracePt t="25717" x="6559550" y="3968750"/>
          <p14:tracePt t="25761" x="6565900" y="3975100"/>
          <p14:tracePt t="25801" x="6565900" y="3981450"/>
          <p14:tracePt t="25853" x="6559550" y="3981450"/>
          <p14:tracePt t="25873" x="6553200" y="3987800"/>
          <p14:tracePt t="25897" x="6553200" y="3994150"/>
          <p14:tracePt t="25921" x="6559550" y="3987800"/>
          <p14:tracePt t="26017" x="6553200" y="3994150"/>
          <p14:tracePt t="26070" x="6553200" y="4000500"/>
          <p14:tracePt t="26086" x="6546850" y="4006850"/>
          <p14:tracePt t="26102" x="6540500" y="4006850"/>
          <p14:tracePt t="26114" x="6534150" y="4013200"/>
          <p14:tracePt t="26130" x="6527800" y="4013200"/>
          <p14:tracePt t="26146" x="6527800" y="4019550"/>
          <p14:tracePt t="26170" x="6521450" y="4025900"/>
          <p14:tracePt t="26198" x="6515100" y="4025900"/>
          <p14:tracePt t="26354" x="6508750" y="4025900"/>
          <p14:tracePt t="26414" x="6515100" y="4019550"/>
          <p14:tracePt t="26470" x="6515100" y="4013200"/>
          <p14:tracePt t="26634" x="6508750" y="4013200"/>
          <p14:tracePt t="26790" x="6515100" y="4019550"/>
          <p14:tracePt t="26834" x="6521450" y="4013200"/>
          <p14:tracePt t="26850" x="6521450" y="4019550"/>
          <p14:tracePt t="26934" x="6515100" y="4019550"/>
          <p14:tracePt t="26950" x="6508750" y="4025900"/>
          <p14:tracePt t="26970" x="6502400" y="4025900"/>
          <p14:tracePt t="26994" x="6496050" y="4032250"/>
          <p14:tracePt t="27098" x="6496050" y="4038600"/>
          <p14:tracePt t="27114" x="6489700" y="4038600"/>
          <p14:tracePt t="27130" x="6483350" y="4051300"/>
          <p14:tracePt t="27142" x="6477000" y="4057650"/>
          <p14:tracePt t="27150" x="6470650" y="4064000"/>
          <p14:tracePt t="27159" x="6464300" y="4076700"/>
          <p14:tracePt t="27159" x="6464300" y="4089400"/>
          <p14:tracePt t="27178" x="6457950" y="4108450"/>
          <p14:tracePt t="27178" x="6445250" y="4152900"/>
          <p14:tracePt t="27195" x="6438900" y="4178300"/>
          <p14:tracePt t="27195" x="6432550" y="4203700"/>
          <p14:tracePt t="27211" x="6426200" y="4229100"/>
          <p14:tracePt t="27211" x="6419850" y="4260850"/>
          <p14:tracePt t="27229" x="6419850" y="4286250"/>
          <p14:tracePt t="27229" x="6413500" y="4311650"/>
          <p14:tracePt t="27244" x="6407150" y="4337050"/>
          <p14:tracePt t="27244" x="6400800" y="4362450"/>
          <p14:tracePt t="27244" x="6400800" y="4387850"/>
          <p14:tracePt t="27264" x="6400800" y="4413250"/>
          <p14:tracePt t="27264" x="6400800" y="4438650"/>
          <p14:tracePt t="27279" x="6400800" y="4464050"/>
          <p14:tracePt t="27279" x="6400800" y="4489450"/>
          <p14:tracePt t="27295" x="6400800" y="4514850"/>
          <p14:tracePt t="27295" x="6400800" y="4540250"/>
          <p14:tracePt t="27312" x="6407150" y="4565650"/>
          <p14:tracePt t="27312" x="6407150" y="4597400"/>
          <p14:tracePt t="27312" x="6407150" y="4622800"/>
          <p14:tracePt t="27331" x="6413500" y="4654550"/>
          <p14:tracePt t="27343" x="6413500" y="4686300"/>
          <p14:tracePt t="27343" x="6419850" y="4718050"/>
          <p14:tracePt t="27363" x="6419850" y="4794250"/>
          <p14:tracePt t="27363" x="6426200" y="4826000"/>
          <p14:tracePt t="27378" x="6426200" y="4864100"/>
          <p14:tracePt t="27378" x="6432550" y="4902200"/>
          <p14:tracePt t="27395" x="6432550" y="4933950"/>
          <p14:tracePt t="27395" x="6432550" y="4972050"/>
          <p14:tracePt t="27412" x="6432550" y="5003800"/>
          <p14:tracePt t="27412" x="6432550" y="5035550"/>
          <p14:tracePt t="27412" x="6432550" y="5067300"/>
          <p14:tracePt t="27430" x="6432550" y="5092700"/>
          <p14:tracePt t="27430" x="6432550" y="5118100"/>
          <p14:tracePt t="27445" x="6426200" y="5137150"/>
          <p14:tracePt t="27445" x="6426200" y="5156200"/>
          <p14:tracePt t="27463" x="6419850" y="5175250"/>
          <p14:tracePt t="27463" x="6413500" y="5194300"/>
          <p14:tracePt t="27478" x="6407150" y="5213350"/>
          <p14:tracePt t="27478" x="6394450" y="5257800"/>
          <p14:tracePt t="27496" x="6388100" y="5276850"/>
          <p14:tracePt t="27496" x="6381750" y="5302250"/>
          <p14:tracePt t="27512" x="6375400" y="5327650"/>
          <p14:tracePt t="27512" x="6362700" y="5353050"/>
          <p14:tracePt t="27529" x="6356350" y="5372100"/>
          <p14:tracePt t="27529" x="6343650" y="5391150"/>
          <p14:tracePt t="27546" x="6337300" y="5410200"/>
          <p14:tracePt t="27546" x="6318250" y="5435600"/>
          <p14:tracePt t="27563" x="6311900" y="5448300"/>
          <p14:tracePt t="27563" x="6299200" y="5454650"/>
          <p14:tracePt t="27579" x="6292850" y="5467350"/>
          <p14:tracePt t="27579" x="6280150" y="5473700"/>
          <p14:tracePt t="27596" x="6273800" y="5480050"/>
          <p14:tracePt t="27596" x="6267450" y="5486400"/>
          <p14:tracePt t="27596" x="6254750" y="5486400"/>
          <p14:tracePt t="27615" x="6248400" y="5492750"/>
          <p14:tracePt t="27627" x="6242050" y="5499100"/>
          <p14:tracePt t="27627" x="6229350" y="5505450"/>
          <p14:tracePt t="27647" x="6223000" y="5505450"/>
          <p14:tracePt t="27661" x="6216650" y="5511800"/>
          <p14:tracePt t="27678" x="6216650" y="5505450"/>
          <p14:tracePt t="27766" x="6223000" y="5499100"/>
          <p14:tracePt t="27790" x="6223000" y="5486400"/>
          <p14:tracePt t="27802" x="6223000" y="5480050"/>
          <p14:tracePt t="27818" x="6223000" y="5473700"/>
          <p14:tracePt t="27828" x="6229350" y="5467350"/>
          <p14:tracePt t="27828" x="6229350" y="5461000"/>
          <p14:tracePt t="27847" x="6229350" y="5454650"/>
          <p14:tracePt t="27847" x="6235700" y="5441950"/>
          <p14:tracePt t="27864" x="6242050" y="5435600"/>
          <p14:tracePt t="27864" x="6242050" y="5429250"/>
          <p14:tracePt t="27880" x="6242050" y="5422900"/>
          <p14:tracePt t="27895" x="6248400" y="5416550"/>
          <p14:tracePt t="27912" x="6248400" y="5410200"/>
          <p14:tracePt t="27929" x="6242050" y="5410200"/>
          <p14:tracePt t="27946" x="6229350" y="5416550"/>
          <p14:tracePt t="27965" x="6223000" y="5422900"/>
          <p14:tracePt t="27965" x="6216650" y="5422900"/>
          <p14:tracePt t="27965" x="6210300" y="5429250"/>
          <p14:tracePt t="27984" x="6203950" y="5435600"/>
          <p14:tracePt t="27995" x="6197600" y="5441950"/>
          <p14:tracePt t="27995" x="6184900" y="5448300"/>
          <p14:tracePt t="28015" x="6178550" y="5454650"/>
          <p14:tracePt t="28030" x="6172200" y="5461000"/>
          <p14:tracePt t="28046" x="6165850" y="5467350"/>
          <p14:tracePt t="28067" x="6172200" y="5467350"/>
          <p14:tracePt t="28090" x="6184900" y="5467350"/>
          <p14:tracePt t="28103" x="6191250" y="5467350"/>
          <p14:tracePt t="28118" x="6197600" y="5467350"/>
          <p14:tracePt t="28129" x="6203950" y="5461000"/>
          <p14:tracePt t="28129" x="6210300" y="5461000"/>
          <p14:tracePt t="28148" x="6216650" y="5461000"/>
          <p14:tracePt t="28148" x="6223000" y="5454650"/>
          <p14:tracePt t="28164" x="6235700" y="5448300"/>
          <p14:tracePt t="28179" x="6242050" y="5441950"/>
          <p14:tracePt t="28196" x="6242050" y="5435600"/>
          <p14:tracePt t="28214" x="6242050" y="5429250"/>
          <p14:tracePt t="28231" x="6242050" y="5422900"/>
          <p14:tracePt t="28270" x="6235700" y="5422900"/>
          <p14:tracePt t="28290" x="6229350" y="5422900"/>
          <p14:tracePt t="28314" x="6223000" y="5422900"/>
          <p14:tracePt t="28334" x="6216650" y="5422900"/>
          <p14:tracePt t="28374" x="6223000" y="5429250"/>
          <p14:tracePt t="28538" x="6223000" y="5435600"/>
          <p14:tracePt t="28575" x="6216650" y="5441950"/>
          <p14:tracePt t="28614" x="6210300" y="5448300"/>
          <p14:tracePt t="28630" x="6203950" y="5448300"/>
          <p14:tracePt t="28650" x="6203950" y="5454650"/>
          <p14:tracePt t="28690" x="6210300" y="5461000"/>
          <p14:tracePt t="28754" x="6203950" y="5467350"/>
          <p14:tracePt t="28787" x="6197600" y="5467350"/>
          <p14:tracePt t="28814" x="6203950" y="5467350"/>
          <p14:tracePt t="28898" x="6210300" y="5461000"/>
          <p14:tracePt t="28930" x="6216650" y="5461000"/>
          <p14:tracePt t="28959" x="6223000" y="5461000"/>
          <p14:tracePt t="28990" x="6223000" y="5467350"/>
          <p14:tracePt t="29034" x="6216650" y="5467350"/>
          <p14:tracePt t="29078" x="6216650" y="5473700"/>
          <p14:tracePt t="29147" x="6216650" y="5480050"/>
          <p14:tracePt t="29190" x="6223000" y="5480050"/>
          <p14:tracePt t="29266" x="6229350" y="5480050"/>
          <p14:tracePt t="29550" x="6229350" y="5486400"/>
          <p14:tracePt t="29595" x="6223000" y="5492750"/>
          <p14:tracePt t="29642" x="6216650" y="5492750"/>
          <p14:tracePt t="29678" x="6223000" y="5499100"/>
          <p14:tracePt t="29763" x="6229350" y="5492750"/>
          <p14:tracePt t="29791" x="6223000" y="5499100"/>
          <p14:tracePt t="29851" x="6216650" y="5499100"/>
          <p14:tracePt t="29891" x="6210300" y="5499100"/>
          <p14:tracePt t="30270" x="6216650" y="5492750"/>
          <p14:tracePt t="30362" x="6216650" y="5486400"/>
          <p14:tracePt t="30407" x="6210300" y="5480050"/>
          <p14:tracePt t="30495" x="6210300" y="5473700"/>
          <p14:tracePt t="30527" x="6216650" y="5467350"/>
          <p14:tracePt t="30611" x="6223000" y="5473700"/>
          <p14:tracePt t="30691" x="6216650" y="5480050"/>
          <p14:tracePt t="30723" x="6210300" y="5480050"/>
          <p14:tracePt t="30751" x="6210300" y="5486400"/>
          <p14:tracePt t="30939" x="6216650" y="5486400"/>
          <p14:tracePt t="30975" x="6223000" y="5492750"/>
          <p14:tracePt t="31007" x="6229350" y="5492750"/>
          <p14:tracePt t="31030" x="6229350" y="5486400"/>
          <p14:tracePt t="31051" x="6235700" y="5486400"/>
          <p14:tracePt t="31075" x="6242050" y="5480050"/>
          <p14:tracePt t="31095" x="6248400" y="5480050"/>
          <p14:tracePt t="31119" x="6254750" y="5473700"/>
          <p14:tracePt t="31143" x="6248400" y="5473700"/>
          <p14:tracePt t="31195" x="6242050" y="5480050"/>
          <p14:tracePt t="31211" x="6235700" y="5480050"/>
          <p14:tracePt t="31222" x="6229350" y="5480050"/>
          <p14:tracePt t="31238" x="6223000" y="5486400"/>
          <p14:tracePt t="31255" x="6216650" y="5486400"/>
          <p14:tracePt t="31275" x="6223000" y="5480050"/>
          <p14:tracePt t="31335" x="6229350" y="5473700"/>
          <p14:tracePt t="31383" x="6235700" y="5467350"/>
          <p14:tracePt t="31419" x="6235700" y="5461000"/>
          <p14:tracePt t="31443" x="6235700" y="5454650"/>
          <p14:tracePt t="31495" x="6242050" y="5448300"/>
          <p14:tracePt t="31651" x="6248400" y="5454650"/>
          <p14:tracePt t="31683" x="6242050" y="5461000"/>
          <p14:tracePt t="31787" x="6242050" y="5467350"/>
          <p14:tracePt t="31815" x="6242050" y="5461000"/>
          <p14:tracePt t="32079" x="6242050" y="5467350"/>
          <p14:tracePt t="32604" x="6242050" y="5473700"/>
          <p14:tracePt t="32651" x="6242050" y="5480050"/>
          <p14:tracePt t="33039" x="6235700" y="5486400"/>
          <p14:tracePt t="33075" x="6242050" y="5486400"/>
          <p14:tracePt t="33436" x="6248400" y="5480050"/>
          <p14:tracePt t="33760" x="6254750" y="5480050"/>
          <p14:tracePt t="33812" x="6248400" y="5486400"/>
          <p14:tracePt t="33911" x="6242050" y="5486400"/>
          <p14:tracePt t="33976" x="6242050" y="5492750"/>
          <p14:tracePt t="34096" x="6235700" y="5486400"/>
          <p14:tracePt t="34128" x="6235700" y="5492750"/>
          <p14:tracePt t="34196" x="6223000" y="5480050"/>
          <p14:tracePt t="34292" x="6216650" y="5480050"/>
          <p14:tracePt t="34299" x="6210300" y="5473700"/>
          <p14:tracePt t="34308" x="6203950" y="5467350"/>
          <p14:tracePt t="34317" x="6191250" y="5454650"/>
          <p14:tracePt t="34317" x="6159500" y="5429250"/>
          <p14:tracePt t="34336" x="6140450" y="5416550"/>
          <p14:tracePt t="34336" x="6121400" y="5397500"/>
          <p14:tracePt t="34352" x="6096000" y="5378450"/>
          <p14:tracePt t="34352" x="6070600" y="5353050"/>
          <p14:tracePt t="34370" x="6038850" y="5327650"/>
          <p14:tracePt t="34370" x="6007100" y="5295900"/>
          <p14:tracePt t="34386" x="5975350" y="5257800"/>
          <p14:tracePt t="34386" x="5937250" y="5226050"/>
          <p14:tracePt t="34386" x="5905500" y="5187950"/>
          <p14:tracePt t="34406" x="5867400" y="5156200"/>
          <p14:tracePt t="34406" x="5835650" y="5118100"/>
          <p14:tracePt t="34421" x="5803900" y="5086350"/>
          <p14:tracePt t="34421" x="5772150" y="5060950"/>
          <p14:tracePt t="34437" x="5746750" y="5035550"/>
          <p14:tracePt t="34437" x="5721350" y="5016500"/>
          <p14:tracePt t="34453" x="5695950" y="5003800"/>
          <p14:tracePt t="34453" x="5670550" y="4997450"/>
          <p14:tracePt t="34453" x="5645150" y="4991100"/>
          <p14:tracePt t="34473" x="5626100" y="4984750"/>
          <p14:tracePt t="34485" x="5607050" y="4984750"/>
          <p14:tracePt t="34485" x="5562600" y="4984750"/>
          <p14:tracePt t="34505" x="5543550" y="4984750"/>
          <p14:tracePt t="34505" x="5524500" y="4984750"/>
          <p14:tracePt t="34520" x="5511800" y="4991100"/>
          <p14:tracePt t="34520" x="5492750" y="4991100"/>
          <p14:tracePt t="34537" x="5473700" y="4991100"/>
          <p14:tracePt t="34537" x="5461000" y="4991100"/>
          <p14:tracePt t="34554" x="5448300" y="4991100"/>
          <p14:tracePt t="34554" x="5429250" y="4984750"/>
          <p14:tracePt t="34554" x="5416550" y="4984750"/>
          <p14:tracePt t="34572" x="5403850" y="4978400"/>
          <p14:tracePt t="34572" x="5391150" y="4978400"/>
          <p14:tracePt t="34588" x="5372100" y="4972050"/>
          <p14:tracePt t="34588" x="5359400" y="4965700"/>
          <p14:tracePt t="34604" x="5346700" y="4965700"/>
          <p14:tracePt t="34604" x="5340350" y="4959350"/>
          <p14:tracePt t="34620" x="5334000" y="4959350"/>
          <p14:tracePt t="34620" x="5321300" y="4953000"/>
          <p14:tracePt t="34637" x="5314950" y="4946650"/>
          <p14:tracePt t="34652" x="5314950" y="4953000"/>
          <p14:tracePt t="34736" x="5314950" y="4959350"/>
          <p14:tracePt t="34751" x="5308600" y="4965700"/>
          <p14:tracePt t="34772" x="5308600" y="4972050"/>
          <p14:tracePt t="34796" x="5302250" y="4972050"/>
          <p14:tracePt t="34824" x="5302250" y="4965700"/>
          <p14:tracePt t="34856" x="5308600" y="4965700"/>
          <p14:tracePt t="34872" x="5314950" y="4959350"/>
          <p14:tracePt t="34884" x="5321300" y="4946650"/>
          <p14:tracePt t="34900" x="5327650" y="4940300"/>
          <p14:tracePt t="34916" x="5334000" y="4933950"/>
          <p14:tracePt t="34924" x="5340350" y="4933950"/>
          <p14:tracePt t="34924" x="5346700" y="4927600"/>
          <p14:tracePt t="34938" x="5353050" y="4921250"/>
          <p14:tracePt t="34938" x="5359400" y="4914900"/>
          <p14:tracePt t="34955" x="5365750" y="4908550"/>
          <p14:tracePt t="34955" x="5378450" y="4902200"/>
          <p14:tracePt t="34973" x="5384800" y="4895850"/>
          <p14:tracePt t="34973" x="5397500" y="4889500"/>
          <p14:tracePt t="34988" x="5403850" y="4883150"/>
          <p14:tracePt t="34988" x="5429250" y="4857750"/>
          <p14:tracePt t="35005" x="5441950" y="4851400"/>
          <p14:tracePt t="35005" x="5454650" y="4838700"/>
          <p14:tracePt t="35022" x="5467350" y="4832350"/>
          <p14:tracePt t="35022" x="5480050" y="4819650"/>
          <p14:tracePt t="35039" x="5499100" y="4813300"/>
          <p14:tracePt t="35039" x="5524500" y="4794250"/>
          <p14:tracePt t="35058" x="5537200" y="4781550"/>
          <p14:tracePt t="35058" x="5556250" y="4775200"/>
          <p14:tracePt t="35073" x="5568950" y="4762500"/>
          <p14:tracePt t="35073" x="5588000" y="4756150"/>
          <p14:tracePt t="35089" x="5600700" y="4743450"/>
          <p14:tracePt t="35089" x="5619750" y="4730750"/>
          <p14:tracePt t="35089" x="5632450" y="4724400"/>
          <p14:tracePt t="35108" x="5645150" y="4711700"/>
          <p14:tracePt t="35120" x="5664200" y="4699000"/>
          <p14:tracePt t="35120" x="5676900" y="4692650"/>
          <p14:tracePt t="35120" x="5695950" y="4679950"/>
          <p14:tracePt t="35141" x="5708650" y="4667250"/>
          <p14:tracePt t="35154" x="5727700" y="4654550"/>
          <p14:tracePt t="35154" x="5759450" y="4629150"/>
          <p14:tracePt t="35173" x="5778500" y="4610100"/>
          <p14:tracePt t="35173" x="5797550" y="4597400"/>
          <p14:tracePt t="35189" x="5810250" y="4584700"/>
          <p14:tracePt t="35189" x="5829300" y="4565650"/>
          <p14:tracePt t="35205" x="5848350" y="4552950"/>
          <p14:tracePt t="35205" x="5867400" y="4533900"/>
          <p14:tracePt t="35205" x="5886450" y="4514850"/>
          <p14:tracePt t="35225" x="5911850" y="4502150"/>
          <p14:tracePt t="35225" x="5930900" y="4483100"/>
          <p14:tracePt t="35240" x="5949950" y="4464050"/>
          <p14:tracePt t="35240" x="5969000" y="4445000"/>
          <p14:tracePt t="35256" x="5988050" y="4419600"/>
          <p14:tracePt t="35256" x="6013450" y="4400550"/>
          <p14:tracePt t="35273" x="6032500" y="4381500"/>
          <p14:tracePt t="35273" x="6057900" y="4362450"/>
          <p14:tracePt t="35289" x="6083300" y="4343400"/>
          <p14:tracePt t="35289" x="6140450" y="4298950"/>
          <p14:tracePt t="35307" x="6165850" y="4279900"/>
          <p14:tracePt t="35307" x="6197600" y="4254500"/>
          <p14:tracePt t="35323" x="6223000" y="4229100"/>
          <p14:tracePt t="35323" x="6254750" y="4203700"/>
          <p14:tracePt t="35339" x="6286500" y="4178300"/>
          <p14:tracePt t="35339" x="6350000" y="4121150"/>
          <p14:tracePt t="35358" x="6381750" y="4089400"/>
          <p14:tracePt t="35358" x="6413500" y="4057650"/>
          <p14:tracePt t="35374" x="6445250" y="4025900"/>
          <p14:tracePt t="35374" x="6483350" y="3987800"/>
          <p14:tracePt t="35390" x="6521450" y="3949700"/>
          <p14:tracePt t="35390" x="6553200" y="3911600"/>
          <p14:tracePt t="35407" x="6591300" y="3873500"/>
          <p14:tracePt t="35407" x="6629400" y="3835400"/>
          <p14:tracePt t="35407" x="6667500" y="3803650"/>
          <p14:tracePt t="35425" x="6699250" y="3765550"/>
          <p14:tracePt t="35425" x="6737350" y="3727450"/>
          <p14:tracePt t="35441" x="6769100" y="3689350"/>
          <p14:tracePt t="35441" x="6800850" y="3651250"/>
          <p14:tracePt t="35458" x="6832600" y="3606800"/>
          <p14:tracePt t="35458" x="6864350" y="3568700"/>
          <p14:tracePt t="35458" x="6896100" y="3530600"/>
          <p14:tracePt t="35477" x="6927850" y="3486150"/>
          <p14:tracePt t="35488" x="6965950" y="3448050"/>
          <p14:tracePt t="35488" x="6997700" y="3409950"/>
          <p14:tracePt t="35488" x="7029450" y="3371850"/>
          <p14:tracePt t="35510" x="7067550" y="3333750"/>
          <p14:tracePt t="35522" x="7105650" y="3295650"/>
          <p14:tracePt t="35522" x="7175500" y="3225800"/>
          <p14:tracePt t="35541" x="7213600" y="3187700"/>
          <p14:tracePt t="35541" x="7251700" y="3155950"/>
          <p14:tracePt t="35541" x="7289800" y="3117850"/>
          <p14:tracePt t="35561" x="7321550" y="3086100"/>
          <p14:tracePt t="35572" x="7359650" y="3048000"/>
          <p14:tracePt t="35572" x="7397750" y="3016250"/>
          <p14:tracePt t="35572" x="7442200" y="2984500"/>
          <p14:tracePt t="35593" x="7480300" y="2946400"/>
          <p14:tracePt t="35593" x="7518400" y="2914650"/>
          <p14:tracePt t="35608" x="7556500" y="2882900"/>
          <p14:tracePt t="35608" x="7594600" y="2851150"/>
          <p14:tracePt t="35624" x="7632700" y="2819400"/>
          <p14:tracePt t="35624" x="7670800" y="2787650"/>
          <p14:tracePt t="35641" x="7702550" y="2755900"/>
          <p14:tracePt t="35641" x="7772400" y="2679700"/>
          <p14:tracePt t="35658" x="7804150" y="2641600"/>
          <p14:tracePt t="35658" x="7842250" y="2597150"/>
          <p14:tracePt t="35674" x="7880350" y="2552700"/>
          <p14:tracePt t="35674" x="7918450" y="2514600"/>
          <p14:tracePt t="35691" x="7962900" y="2470150"/>
          <p14:tracePt t="35691" x="8001000" y="2425700"/>
          <p14:tracePt t="35708" x="8045450" y="2387600"/>
          <p14:tracePt t="35708" x="8134350" y="2311400"/>
          <p14:tracePt t="35725" x="8172450" y="2273300"/>
          <p14:tracePt t="35725" x="8210550" y="2228850"/>
          <p14:tracePt t="35741" x="8248650" y="2190750"/>
          <p14:tracePt t="35741" x="8280400" y="2152650"/>
          <p14:tracePt t="35758" x="8312150" y="2108200"/>
          <p14:tracePt t="35758" x="8343900" y="2063750"/>
          <p14:tracePt t="35758" x="8375650" y="2025650"/>
          <p14:tracePt t="35777" x="8407400" y="1981200"/>
          <p14:tracePt t="35789" x="8439150" y="1943100"/>
          <p14:tracePt t="35789" x="8502650" y="1873250"/>
          <p14:tracePt t="35809" x="8528050" y="1847850"/>
          <p14:tracePt t="35809" x="8553450" y="1822450"/>
          <p14:tracePt t="35825" x="8578850" y="1797050"/>
          <p14:tracePt t="35825" x="8604250" y="1778000"/>
          <p14:tracePt t="35841" x="8623300" y="1765300"/>
          <p14:tracePt t="35841" x="8636000" y="1752600"/>
          <p14:tracePt t="35841" x="8648700" y="1739900"/>
          <p14:tracePt t="35860" x="8661400" y="1733550"/>
          <p14:tracePt t="35873" x="8667750" y="1727200"/>
          <p14:tracePt t="35873" x="8667750" y="1720850"/>
          <p14:tracePt t="35892" x="8661400" y="1727200"/>
          <p14:tracePt t="35928" x="8655050" y="1733550"/>
          <p14:tracePt t="35943" x="8648700" y="1739900"/>
          <p14:tracePt t="35956" x="8636000" y="1746250"/>
          <p14:tracePt t="35972" x="8629650" y="1752600"/>
          <p14:tracePt t="35988" x="8623300" y="1758950"/>
          <p14:tracePt t="36004" x="8616950" y="1765300"/>
          <p14:tracePt t="36016" x="8616950" y="1771650"/>
          <p14:tracePt t="36032" x="8610600" y="1771650"/>
          <p14:tracePt t="36048" x="8610600" y="1778000"/>
          <p14:tracePt t="36072" x="8604250" y="1778000"/>
          <p14:tracePt t="36084" x="8591550" y="1784350"/>
          <p14:tracePt t="36100" x="8585200" y="1784350"/>
          <p14:tracePt t="36116" x="8578850" y="1784350"/>
          <p14:tracePt t="36124" x="8572500" y="1784350"/>
          <p14:tracePt t="36140" x="8566150" y="1784350"/>
          <p14:tracePt t="36140" x="8566150" y="1790700"/>
          <p14:tracePt t="36140" x="8559800" y="1790700"/>
          <p14:tracePt t="36162" x="8553450" y="1790700"/>
          <p14:tracePt t="36162" x="8547100" y="1797050"/>
          <p14:tracePt t="36178" x="8540750" y="1797050"/>
          <p14:tracePt t="36193" x="8534400" y="1797050"/>
          <p14:tracePt t="36207" x="8521700" y="1797050"/>
          <p14:tracePt t="36224" x="8515350" y="1803400"/>
          <p14:tracePt t="36241" x="8509000" y="1803400"/>
          <p14:tracePt t="36258" x="8502650" y="1809750"/>
          <p14:tracePt t="36275" x="8496300" y="1816100"/>
          <p14:tracePt t="36291" x="8489950" y="1816100"/>
          <p14:tracePt t="36308" x="8483600" y="1822450"/>
          <p14:tracePt t="36308" x="8470900" y="1828800"/>
          <p14:tracePt t="36326" x="8464550" y="1835150"/>
          <p14:tracePt t="36341" x="8458200" y="1835150"/>
          <p14:tracePt t="36358" x="8451850" y="1835150"/>
          <p14:tracePt t="36375" x="8451850" y="1841500"/>
          <p14:tracePt t="36393" x="8445500" y="1847850"/>
          <p14:tracePt t="36416" x="8445500" y="1854200"/>
          <p14:tracePt t="36444" x="8439150" y="1860550"/>
          <p14:tracePt t="36504" x="8432800" y="1860550"/>
          <p14:tracePt t="36528" x="8426450" y="1860550"/>
          <p14:tracePt t="36552" x="8420100" y="1860550"/>
          <p14:tracePt t="36572" x="8413750" y="1860550"/>
          <p14:tracePt t="36732" x="8407400" y="1860550"/>
          <p14:tracePt t="36760" x="8401050" y="1866900"/>
          <p14:tracePt t="36792" x="8394700" y="1866900"/>
          <p14:tracePt t="36812" x="8394700" y="1860550"/>
          <p14:tracePt t="36976" x="8388350" y="1860550"/>
          <p14:tracePt t="37068" x="8382000" y="1860550"/>
          <p14:tracePt t="37096" x="8388350" y="1854200"/>
          <p14:tracePt t="37240" x="8394700" y="1847850"/>
          <p14:tracePt t="37384" x="8388350" y="1847850"/>
          <p14:tracePt t="37736" x="8394700" y="1841500"/>
          <p14:tracePt t="37900" x="8394700" y="1847850"/>
          <p14:tracePt t="37944" x="8388350" y="1860550"/>
          <p14:tracePt t="37961" x="8388350" y="1866900"/>
          <p14:tracePt t="37969" x="8382000" y="1873250"/>
          <p14:tracePt t="37980" x="8382000" y="1879600"/>
          <p14:tracePt t="37980" x="8375650" y="1911350"/>
          <p14:tracePt t="37999" x="8369300" y="1924050"/>
          <p14:tracePt t="37999" x="8369300" y="1943100"/>
          <p14:tracePt t="38016" x="8362950" y="1962150"/>
          <p14:tracePt t="38016" x="8362950" y="1981200"/>
          <p14:tracePt t="38032" x="8362950" y="2006600"/>
          <p14:tracePt t="38032" x="8362950" y="2044700"/>
          <p14:tracePt t="38050" x="8356600" y="2063750"/>
          <p14:tracePt t="38050" x="8356600" y="2082800"/>
          <p14:tracePt t="38066" x="8356600" y="2095500"/>
          <p14:tracePt t="38066" x="8356600" y="2108200"/>
          <p14:tracePt t="38082" x="8356600" y="2120900"/>
          <p14:tracePt t="38082" x="8356600" y="2133600"/>
          <p14:tracePt t="38099" x="8362950" y="2146300"/>
          <p14:tracePt t="38099" x="8362950" y="2159000"/>
          <p14:tracePt t="38118" x="8362950" y="2171700"/>
          <p14:tracePt t="38118" x="8362950" y="2178050"/>
          <p14:tracePt t="38133" x="8362950" y="2184400"/>
          <p14:tracePt t="38133" x="8362950" y="2190750"/>
          <p14:tracePt t="38149" x="8362950" y="2197100"/>
          <p14:tracePt t="38149" x="8362950" y="2203450"/>
          <p14:tracePt t="38166" x="8362950" y="2209800"/>
          <p14:tracePt t="38166" x="8356600" y="2216150"/>
          <p14:tracePt t="38166" x="8356600" y="2222500"/>
          <p14:tracePt t="38186" x="8356600" y="2228850"/>
          <p14:tracePt t="38198" x="8356600" y="2235200"/>
          <p14:tracePt t="38198" x="8356600" y="2241550"/>
          <p14:tracePt t="38218" x="8356600" y="2247900"/>
          <p14:tracePt t="38218" x="8356600" y="2254250"/>
          <p14:tracePt t="38234" x="8350250" y="2260600"/>
          <p14:tracePt t="38234" x="8350250" y="2266950"/>
          <p14:tracePt t="38249" x="8350250" y="2273300"/>
          <p14:tracePt t="38249" x="8350250" y="2279650"/>
          <p14:tracePt t="38266" x="8350250" y="2286000"/>
          <p14:tracePt t="38266" x="8350250" y="2292350"/>
          <p14:tracePt t="38284" x="8350250" y="2298700"/>
          <p14:tracePt t="38298" x="8350250" y="2305050"/>
          <p14:tracePt t="38315" x="8356600" y="2311400"/>
          <p14:tracePt t="38337" x="8362950" y="2311400"/>
          <p14:tracePt t="38349" x="8369300" y="2305050"/>
          <p14:tracePt t="38365" x="8375650" y="2305050"/>
          <p14:tracePt t="38365" x="8382000" y="2298700"/>
          <p14:tracePt t="38383" x="8388350" y="2298700"/>
          <p14:tracePt t="38383" x="8394700" y="2292350"/>
          <p14:tracePt t="38400" x="8401050" y="2292350"/>
          <p14:tracePt t="38400" x="8413750" y="2286000"/>
          <p14:tracePt t="38418" x="8420100" y="2279650"/>
          <p14:tracePt t="38418" x="8432800" y="2273300"/>
          <p14:tracePt t="38434" x="8439150" y="2266950"/>
          <p14:tracePt t="38434" x="8451850" y="2266950"/>
          <p14:tracePt t="38450" x="8464550" y="2260600"/>
          <p14:tracePt t="38450" x="8477250" y="2254250"/>
          <p14:tracePt t="38450" x="8496300" y="2247900"/>
          <p14:tracePt t="38470" x="8509000" y="2247900"/>
          <p14:tracePt t="38482" x="8528050" y="2241550"/>
          <p14:tracePt t="38482" x="8559800" y="2235200"/>
          <p14:tracePt t="38502" x="8578850" y="2228850"/>
          <p14:tracePt t="38502" x="8591550" y="2228850"/>
          <p14:tracePt t="38518" x="8610600" y="2222500"/>
          <p14:tracePt t="38518" x="8623300" y="2216150"/>
          <p14:tracePt t="38534" x="8636000" y="2216150"/>
          <p14:tracePt t="38534" x="8655050" y="2209800"/>
          <p14:tracePt t="38550" x="8667750" y="2209800"/>
          <p14:tracePt t="38550" x="8680450" y="2203450"/>
          <p14:tracePt t="38550" x="8693150" y="2203450"/>
          <p14:tracePt t="38570" x="8705850" y="2197100"/>
          <p14:tracePt t="38582" x="8718550" y="2197100"/>
          <p14:tracePt t="38582" x="8743950" y="2190750"/>
          <p14:tracePt t="38601" x="8750300" y="2190750"/>
          <p14:tracePt t="38601" x="8763000" y="2190750"/>
          <p14:tracePt t="38617" x="8775700" y="2184400"/>
          <p14:tracePt t="38617" x="8782050" y="2184400"/>
          <p14:tracePt t="38617" x="8788400" y="2184400"/>
          <p14:tracePt t="38637" x="8801100" y="2184400"/>
          <p14:tracePt t="38637" x="8807450" y="2184400"/>
          <p14:tracePt t="38651" x="8813800" y="2184400"/>
          <p14:tracePt t="38651" x="8820150" y="2178050"/>
          <p14:tracePt t="38669" x="8832850" y="2178050"/>
          <p14:tracePt t="38669" x="8839200" y="2178050"/>
          <p14:tracePt t="38684" x="8845550" y="2178050"/>
          <p14:tracePt t="38699" x="8851900" y="2178050"/>
          <p14:tracePt t="38699" x="8864600" y="2171700"/>
          <p14:tracePt t="38718" x="8870950" y="2171700"/>
          <p14:tracePt t="38733" x="8870950" y="2165350"/>
          <p14:tracePt t="38749" x="8877300" y="2165350"/>
          <p14:tracePt t="38770" x="8870950" y="2171700"/>
          <p14:tracePt t="38825" x="8864600" y="2178050"/>
          <p14:tracePt t="38837" x="8858250" y="2184400"/>
          <p14:tracePt t="38853" x="8851900" y="2184400"/>
          <p14:tracePt t="38877" x="8851900" y="2190750"/>
          <p14:tracePt t="38897" x="8845550" y="2190750"/>
          <p14:tracePt t="38913" x="8839200" y="2197100"/>
          <p14:tracePt t="38921" x="8832850" y="2197100"/>
          <p14:tracePt t="38933" x="8826500" y="2203450"/>
          <p14:tracePt t="38933" x="8801100" y="2209800"/>
          <p14:tracePt t="38952" x="8788400" y="2209800"/>
          <p14:tracePt t="38952" x="8769350" y="2216150"/>
          <p14:tracePt t="38970" x="8750300" y="2222500"/>
          <p14:tracePt t="38970" x="8724900" y="2235200"/>
          <p14:tracePt t="38986" x="8705850" y="2241550"/>
          <p14:tracePt t="38986" x="8680450" y="2247900"/>
          <p14:tracePt t="38986" x="8655050" y="2260600"/>
          <p14:tracePt t="39005" x="8623300" y="2266950"/>
          <p14:tracePt t="39005" x="8597900" y="2279650"/>
          <p14:tracePt t="39019" x="8566150" y="2298700"/>
          <p14:tracePt t="39019" x="8534400" y="2311400"/>
          <p14:tracePt t="39037" x="8502650" y="2330450"/>
          <p14:tracePt t="39037" x="8470900" y="2355850"/>
          <p14:tracePt t="39053" x="8432800" y="2381250"/>
          <p14:tracePt t="39053" x="8362950" y="2438400"/>
          <p14:tracePt t="39070" x="8318500" y="2470150"/>
          <p14:tracePt t="39070" x="8280400" y="2501900"/>
          <p14:tracePt t="39086" x="8235950" y="2540000"/>
          <p14:tracePt t="39086" x="8191500" y="2571750"/>
          <p14:tracePt t="39103" x="8140700" y="2609850"/>
          <p14:tracePt t="39103" x="8096250" y="2647950"/>
          <p14:tracePt t="39120" x="8051800" y="2686050"/>
          <p14:tracePt t="39120" x="7950200" y="2768600"/>
          <p14:tracePt t="39139" x="7905750" y="2813050"/>
          <p14:tracePt t="39139" x="7854950" y="2851150"/>
          <p14:tracePt t="39154" x="7804150" y="2895600"/>
          <p14:tracePt t="39154" x="7747000" y="2940050"/>
          <p14:tracePt t="39170" x="7689850" y="2984500"/>
          <p14:tracePt t="39170" x="7632700" y="3028950"/>
          <p14:tracePt t="39187" x="7575550" y="3079750"/>
          <p14:tracePt t="39187" x="7512050" y="3124200"/>
          <p14:tracePt t="39187" x="7448550" y="3175000"/>
          <p14:tracePt t="39206" x="7391400" y="3225800"/>
          <p14:tracePt t="39218" x="7327900" y="3276600"/>
          <p14:tracePt t="39218" x="7270750" y="3327400"/>
          <p14:tracePt t="39238" x="7150100" y="3441700"/>
          <p14:tracePt t="39238" x="7092950" y="3498850"/>
          <p14:tracePt t="39254" x="7035800" y="3556000"/>
          <p14:tracePt t="39254" x="6978650" y="3613150"/>
          <p14:tracePt t="39270" x="6927850" y="3670300"/>
          <p14:tracePt t="39270" x="6870700" y="3727450"/>
          <p14:tracePt t="39287" x="6813550" y="3784600"/>
          <p14:tracePt t="39287" x="6762750" y="3841750"/>
          <p14:tracePt t="39287" x="6711950" y="3898900"/>
          <p14:tracePt t="39305" x="6661150" y="3949700"/>
          <p14:tracePt t="39305" x="6610350" y="4006850"/>
          <p14:tracePt t="39320" x="6559550" y="4064000"/>
          <p14:tracePt t="39320" x="6515100" y="4121150"/>
          <p14:tracePt t="39337" x="6464300" y="4171950"/>
          <p14:tracePt t="39337" x="6419850" y="4229100"/>
          <p14:tracePt t="39354" x="6369050" y="4286250"/>
          <p14:tracePt t="39354" x="6280150" y="4400550"/>
          <p14:tracePt t="39370" x="6235700" y="4451350"/>
          <p14:tracePt t="39370" x="6197600" y="4508500"/>
          <p14:tracePt t="39387" x="6159500" y="4559300"/>
          <p14:tracePt t="39387" x="6121400" y="4610100"/>
          <p14:tracePt t="39404" x="6083300" y="4660900"/>
          <p14:tracePt t="39404" x="6045200" y="4711700"/>
          <p14:tracePt t="39421" x="6007100" y="4756150"/>
          <p14:tracePt t="39421" x="5930900" y="4851400"/>
          <p14:tracePt t="39438" x="5892800" y="4902200"/>
          <p14:tracePt t="39438" x="5848350" y="4953000"/>
          <p14:tracePt t="39454" x="5810250" y="5003800"/>
          <p14:tracePt t="39454" x="5772150" y="5054600"/>
          <p14:tracePt t="39472" x="5740400" y="5099050"/>
          <p14:tracePt t="39472" x="5702300" y="5149850"/>
          <p14:tracePt t="39472" x="5664200" y="5194300"/>
          <p14:tracePt t="39490" x="5632450" y="5238750"/>
          <p14:tracePt t="39502" x="5600700" y="5283200"/>
          <p14:tracePt t="39502" x="5537200" y="5365750"/>
          <p14:tracePt t="39521" x="5511800" y="5403850"/>
          <p14:tracePt t="39521" x="5480050" y="5448300"/>
          <p14:tracePt t="39538" x="5454650" y="5480050"/>
          <p14:tracePt t="39538" x="5429250" y="5518150"/>
          <p14:tracePt t="39554" x="5410200" y="5543550"/>
          <p14:tracePt t="39554" x="5391150" y="5575300"/>
          <p14:tracePt t="39554" x="5372100" y="5594350"/>
          <p14:tracePt t="39574" x="5353050" y="5613400"/>
          <p14:tracePt t="39586" x="5340350" y="5632450"/>
          <p14:tracePt t="39586" x="5321300" y="5651500"/>
          <p14:tracePt t="39606" x="5314950" y="5657850"/>
          <p14:tracePt t="39606" x="5308600" y="5657850"/>
          <p14:tracePt t="39621" x="5302250" y="5657850"/>
          <p14:tracePt t="39636" x="5295900" y="5657850"/>
          <p14:tracePt t="39653" x="5295900" y="5651500"/>
          <p14:tracePt t="39653" x="5295900" y="5645150"/>
          <p14:tracePt t="39672" x="5302250" y="5638800"/>
          <p14:tracePt t="39686" x="5308600" y="5626100"/>
          <p14:tracePt t="39703" x="5308600" y="5619750"/>
          <p14:tracePt t="39720" x="5314950" y="5613400"/>
          <p14:tracePt t="39737" x="5321300" y="5600700"/>
          <p14:tracePt t="39753" x="5327650" y="5594350"/>
          <p14:tracePt t="39753" x="5327650" y="5588000"/>
          <p14:tracePt t="39771" x="5334000" y="5581650"/>
          <p14:tracePt t="39771" x="5334000" y="5575300"/>
          <p14:tracePt t="39771" x="5334000" y="5568950"/>
          <p14:tracePt t="39790" x="5340350" y="5562600"/>
          <p14:tracePt t="39804" x="5340350" y="5556250"/>
          <p14:tracePt t="39820" x="5346700" y="5543550"/>
          <p14:tracePt t="39837" x="5353050" y="5537200"/>
          <p14:tracePt t="39837" x="5353050" y="5530850"/>
          <p14:tracePt t="39837" x="5353050" y="5524500"/>
          <p14:tracePt t="39859" x="5359400" y="5518150"/>
          <p14:tracePt t="39870" x="5359400" y="5511800"/>
          <p14:tracePt t="39870" x="5372100" y="5499100"/>
          <p14:tracePt t="39890" x="5378450" y="5492750"/>
          <p14:tracePt t="39890" x="5384800" y="5480050"/>
          <p14:tracePt t="39906" x="5391150" y="5473700"/>
          <p14:tracePt t="39906" x="5397500" y="5467350"/>
          <p14:tracePt t="39922" x="5410200" y="5461000"/>
          <p14:tracePt t="39922" x="5416550" y="5454650"/>
          <p14:tracePt t="39922" x="5422900" y="5448300"/>
          <p14:tracePt t="39941" x="5429250" y="5441950"/>
          <p14:tracePt t="39954" x="5441950" y="5435600"/>
          <p14:tracePt t="39954" x="5454650" y="5422900"/>
          <p14:tracePt t="39974" x="5461000" y="5422900"/>
          <p14:tracePt t="39974" x="5461000" y="5416550"/>
          <p14:tracePt t="39989" x="5467350" y="5410200"/>
          <p14:tracePt t="40004" x="5461000" y="5416550"/>
          <p14:tracePt t="40097" x="5467350" y="5416550"/>
          <p14:tracePt t="40149" x="5473700" y="5410200"/>
          <p14:tracePt t="40165" x="5473700" y="5403850"/>
          <p14:tracePt t="40181" x="5486400" y="5397500"/>
          <p14:tracePt t="40197" x="5492750" y="5391150"/>
          <p14:tracePt t="40205" x="5492750" y="5384800"/>
          <p14:tracePt t="40205" x="5499100" y="5378450"/>
          <p14:tracePt t="40205" x="5505450" y="5372100"/>
          <p14:tracePt t="40225" x="5511800" y="5365750"/>
          <p14:tracePt t="40238" x="5518150" y="5359400"/>
          <p14:tracePt t="40238" x="5530850" y="5353050"/>
          <p14:tracePt t="40258" x="5537200" y="5353050"/>
          <p14:tracePt t="40272" x="5543550" y="5346700"/>
          <p14:tracePt t="40289" x="5549900" y="5340350"/>
          <p14:tracePt t="40305" x="5556250" y="5334000"/>
          <p14:tracePt t="40322" x="5562600" y="5334000"/>
          <p14:tracePt t="40339" x="5568950" y="5334000"/>
          <p14:tracePt t="40355" x="5562600" y="5340350"/>
          <p14:tracePt t="40413" x="5562600" y="5346700"/>
          <p14:tracePt t="40445" x="5562600" y="5353050"/>
          <p14:tracePt t="40474" x="5562600" y="5359400"/>
          <p14:tracePt t="40497" x="5568950" y="5365750"/>
          <p14:tracePt t="40577" x="5568950" y="5372100"/>
          <p14:tracePt t="40625" x="5562600" y="5378450"/>
          <p14:tracePt t="40653" x="5556250" y="5378450"/>
          <p14:tracePt t="40677" x="5556250" y="5384800"/>
          <p14:tracePt t="40713" x="5556250" y="5391150"/>
          <p14:tracePt t="40849" x="5556250" y="5384800"/>
          <p14:tracePt t="40929" x="5562600" y="5378450"/>
          <p14:tracePt t="40961" x="5562600" y="5372100"/>
          <p14:tracePt t="40989" x="5556250" y="5372100"/>
          <p14:tracePt t="41037" x="5562600" y="5372100"/>
          <p14:tracePt t="41110" x="5562600" y="5378450"/>
          <p14:tracePt t="41165" x="5562600" y="5384800"/>
          <p14:tracePt t="41185" x="5568950" y="5384800"/>
          <p14:tracePt t="41493" x="5562600" y="5391150"/>
          <p14:tracePt t="41585" x="5556250" y="5397500"/>
          <p14:tracePt t="41645" x="5549900" y="5397500"/>
          <p14:tracePt t="41673" x="5549900" y="5403850"/>
          <p14:tracePt t="41705" x="5549900" y="5410200"/>
          <p14:tracePt t="41914" x="5556250" y="5410200"/>
          <p14:tracePt t="42017" x="5556250" y="5403850"/>
          <p14:tracePt t="42350" x="5562600" y="5391150"/>
          <p14:tracePt t="42394" x="5562600" y="5384800"/>
          <p14:tracePt t="42410" x="5568950" y="5378450"/>
          <p14:tracePt t="42418" x="5568950" y="5365750"/>
          <p14:tracePt t="42418" x="5568950" y="5359400"/>
          <p14:tracePt t="42431" x="5568950" y="5346700"/>
          <p14:tracePt t="42431" x="5575300" y="5327650"/>
          <p14:tracePt t="42448" x="5575300" y="5308600"/>
          <p14:tracePt t="42448" x="5575300" y="5289550"/>
          <p14:tracePt t="42465" x="5575300" y="5270500"/>
          <p14:tracePt t="42465" x="5575300" y="5245100"/>
          <p14:tracePt t="42481" x="5575300" y="5219700"/>
          <p14:tracePt t="42481" x="5568950" y="5168900"/>
          <p14:tracePt t="42498" x="5568950" y="5143500"/>
          <p14:tracePt t="42498" x="5568950" y="5111750"/>
          <p14:tracePt t="42515" x="5562600" y="5086350"/>
          <p14:tracePt t="42515" x="5556250" y="5054600"/>
          <p14:tracePt t="42531" x="5549900" y="5029200"/>
          <p14:tracePt t="42531" x="5543550" y="5003800"/>
          <p14:tracePt t="42531" x="5530850" y="4978400"/>
          <p14:tracePt t="42551" x="5524500" y="4959350"/>
          <p14:tracePt t="42563" x="5511800" y="4940300"/>
          <p14:tracePt t="42563" x="5480050" y="4908550"/>
          <p14:tracePt t="42582" x="5467350" y="4902200"/>
          <p14:tracePt t="42582" x="5448300" y="4895850"/>
          <p14:tracePt t="42599" x="5435600" y="4895850"/>
          <p14:tracePt t="42599" x="5416550" y="4895850"/>
          <p14:tracePt t="42615" x="5403850" y="4902200"/>
          <p14:tracePt t="42615" x="5384800" y="4908550"/>
          <p14:tracePt t="42615" x="5372100" y="4914900"/>
          <p14:tracePt t="42634" x="5353050" y="4927600"/>
          <p14:tracePt t="42646" x="5340350" y="4940300"/>
          <p14:tracePt t="42646" x="5314950" y="4972050"/>
          <p14:tracePt t="42667" x="5302250" y="4984750"/>
          <p14:tracePt t="42667" x="5289550" y="4997450"/>
          <p14:tracePt t="42682" x="5283200" y="5010150"/>
          <p14:tracePt t="42682" x="5270500" y="5029200"/>
          <p14:tracePt t="42699" x="5264150" y="5041900"/>
          <p14:tracePt t="42699" x="5251450" y="5054600"/>
          <p14:tracePt t="42716" x="5245100" y="5067300"/>
          <p14:tracePt t="42716" x="5232400" y="5092700"/>
          <p14:tracePt t="42732" x="5232400" y="5105400"/>
          <p14:tracePt t="42732" x="5226050" y="5118100"/>
          <p14:tracePt t="42749" x="5226050" y="5130800"/>
          <p14:tracePt t="42749" x="5226050" y="5137150"/>
          <p14:tracePt t="42765" x="5226050" y="5149850"/>
          <p14:tracePt t="42765" x="5232400" y="5156200"/>
          <p14:tracePt t="42782" x="5232400" y="5162550"/>
          <p14:tracePt t="42782" x="5238750" y="5175250"/>
          <p14:tracePt t="42799" x="5245100" y="5181600"/>
          <p14:tracePt t="42799" x="5245100" y="5194300"/>
          <p14:tracePt t="42815" x="5251450" y="5200650"/>
          <p14:tracePt t="42815" x="5251450" y="5207000"/>
          <p14:tracePt t="42832" x="5251450" y="5213350"/>
          <p14:tracePt t="42832" x="5251450" y="5226050"/>
          <p14:tracePt t="42832" x="5251450" y="5238750"/>
          <p14:tracePt t="42851" x="5245100" y="5245100"/>
          <p14:tracePt t="42851" x="5245100" y="5257800"/>
          <p14:tracePt t="42866" x="5245100" y="5264150"/>
          <p14:tracePt t="42866" x="5238750" y="5276850"/>
          <p14:tracePt t="42882" x="5238750" y="5283200"/>
          <p14:tracePt t="42882" x="5238750" y="5295900"/>
          <p14:tracePt t="42899" x="5238750" y="5302250"/>
          <p14:tracePt t="42899" x="5238750" y="5308600"/>
          <p14:tracePt t="42899" x="5238750" y="5314950"/>
          <p14:tracePt t="42918" x="5238750" y="5321300"/>
          <p14:tracePt t="42935" x="5245100" y="5314950"/>
          <p14:tracePt t="42950" x="5251450" y="5308600"/>
          <p14:tracePt t="42968" x="5257800" y="5302250"/>
          <p14:tracePt t="42981" x="5264150" y="5302250"/>
          <p14:tracePt t="42981" x="5270500" y="5295900"/>
          <p14:tracePt t="43000" x="5276850" y="5289550"/>
          <p14:tracePt t="43000" x="5283200" y="5283200"/>
          <p14:tracePt t="43000" x="5289550" y="5276850"/>
          <p14:tracePt t="43018" x="5295900" y="5270500"/>
          <p14:tracePt t="43018" x="5302250" y="5264150"/>
          <p14:tracePt t="43033" x="5308600" y="5251450"/>
          <p14:tracePt t="43033" x="5321300" y="5245100"/>
          <p14:tracePt t="43050" x="5327650" y="5232400"/>
          <p14:tracePt t="43050" x="5340350" y="5226050"/>
          <p14:tracePt t="43067" x="5353050" y="5213350"/>
          <p14:tracePt t="43067" x="5365750" y="5200650"/>
          <p14:tracePt t="43083" x="5378450" y="5187950"/>
          <p14:tracePt t="43083" x="5403850" y="5156200"/>
          <p14:tracePt t="43100" x="5422900" y="5143500"/>
          <p14:tracePt t="43100" x="5441950" y="5124450"/>
          <p14:tracePt t="43117" x="5454650" y="5105400"/>
          <p14:tracePt t="43117" x="5473700" y="5086350"/>
          <p14:tracePt t="43135" x="5499100" y="5067300"/>
          <p14:tracePt t="43135" x="5543550" y="5029200"/>
          <p14:tracePt t="43150" x="5562600" y="5010150"/>
          <p14:tracePt t="43150" x="5588000" y="4984750"/>
          <p14:tracePt t="43167" x="5613400" y="4965700"/>
          <p14:tracePt t="43167" x="5638800" y="4940300"/>
          <p14:tracePt t="43183" x="5664200" y="4914900"/>
          <p14:tracePt t="43183" x="5695950" y="4889500"/>
          <p14:tracePt t="43201" x="5721350" y="4864100"/>
          <p14:tracePt t="43201" x="5746750" y="4838700"/>
          <p14:tracePt t="43201" x="5778500" y="4806950"/>
          <p14:tracePt t="43219" x="5810250" y="4781550"/>
          <p14:tracePt t="43219" x="5842000" y="4749800"/>
          <p14:tracePt t="43234" x="5873750" y="4724400"/>
          <p14:tracePt t="43234" x="5899150" y="4692650"/>
          <p14:tracePt t="43251" x="5930900" y="4667250"/>
          <p14:tracePt t="43251" x="5956300" y="4641850"/>
          <p14:tracePt t="43251" x="5981700" y="4616450"/>
          <p14:tracePt t="43270" x="6013450" y="4591050"/>
          <p14:tracePt t="43282" x="6038850" y="4565650"/>
          <p14:tracePt t="43282" x="6064250" y="4540250"/>
          <p14:tracePt t="43282" x="6089650" y="4514850"/>
          <p14:tracePt t="43303" x="6115050" y="4489450"/>
          <p14:tracePt t="43315" x="6146800" y="4464050"/>
          <p14:tracePt t="43315" x="6203950" y="4413250"/>
          <p14:tracePt t="43334" x="6235700" y="4381500"/>
          <p14:tracePt t="43334" x="6267450" y="4356100"/>
          <p14:tracePt t="43351" x="6292850" y="4330700"/>
          <p14:tracePt t="43351" x="6330950" y="4298950"/>
          <p14:tracePt t="43351" x="6362700" y="4267200"/>
          <p14:tracePt t="43370" x="6394450" y="4235450"/>
          <p14:tracePt t="43382" x="6432550" y="4197350"/>
          <p14:tracePt t="43382" x="6502400" y="4133850"/>
          <p14:tracePt t="43401" x="6540500" y="4095750"/>
          <p14:tracePt t="43401" x="6572250" y="4064000"/>
          <p14:tracePt t="43418" x="6610350" y="4038600"/>
          <p14:tracePt t="43418" x="6648450" y="4006850"/>
          <p14:tracePt t="43434" x="6686550" y="3981450"/>
          <p14:tracePt t="43434" x="6756400" y="3924300"/>
          <p14:tracePt t="43451" x="6794500" y="3892550"/>
          <p14:tracePt t="43451" x="6826250" y="3860800"/>
          <p14:tracePt t="43468" x="6864350" y="3829050"/>
          <p14:tracePt t="43468" x="6896100" y="3790950"/>
          <p14:tracePt t="43485" x="6934200" y="3752850"/>
          <p14:tracePt t="43485" x="6965950" y="3708400"/>
          <p14:tracePt t="43501" x="7004050" y="3670300"/>
          <p14:tracePt t="43501" x="7073900" y="3581400"/>
          <p14:tracePt t="43518" x="7112000" y="3543300"/>
          <p14:tracePt t="43518" x="7150100" y="3498850"/>
          <p14:tracePt t="43535" x="7188200" y="3460750"/>
          <p14:tracePt t="43535" x="7219950" y="3429000"/>
          <p14:tracePt t="43552" x="7258050" y="3397250"/>
          <p14:tracePt t="43552" x="7289800" y="3365500"/>
          <p14:tracePt t="43552" x="7321550" y="3333750"/>
          <p14:tracePt t="43571" x="7359650" y="3302000"/>
          <p14:tracePt t="43583" x="7391400" y="3270250"/>
          <p14:tracePt t="43583" x="7461250" y="3213100"/>
          <p14:tracePt t="43603" x="7493000" y="3181350"/>
          <p14:tracePt t="43603" x="7531100" y="3155950"/>
          <p14:tracePt t="43619" x="7562850" y="3124200"/>
          <p14:tracePt t="43619" x="7600950" y="3098800"/>
          <p14:tracePt t="43635" x="7632700" y="3073400"/>
          <p14:tracePt t="43635" x="7670800" y="3048000"/>
          <p14:tracePt t="43635" x="7708900" y="3022600"/>
          <p14:tracePt t="43655" x="7740650" y="2990850"/>
          <p14:tracePt t="43667" x="7778750" y="2965450"/>
          <p14:tracePt t="43667" x="7848600" y="2914650"/>
          <p14:tracePt t="43688" x="7886700" y="2889250"/>
          <p14:tracePt t="43688" x="7924800" y="2857500"/>
          <p14:tracePt t="43702" x="7956550" y="2825750"/>
          <p14:tracePt t="43702" x="7994650" y="2794000"/>
          <p14:tracePt t="43719" x="8032750" y="2755900"/>
          <p14:tracePt t="43719" x="8070850" y="2717800"/>
          <p14:tracePt t="43735" x="8115300" y="2679700"/>
          <p14:tracePt t="43735" x="8197850" y="2609850"/>
          <p14:tracePt t="43752" x="8235950" y="2571750"/>
          <p14:tracePt t="43752" x="8280400" y="2540000"/>
          <p14:tracePt t="43769" x="8318500" y="2501900"/>
          <p14:tracePt t="43769" x="8356600" y="2470150"/>
          <p14:tracePt t="43786" x="8388350" y="2444750"/>
          <p14:tracePt t="43786" x="8426450" y="2413000"/>
          <p14:tracePt t="43803" x="8458200" y="2387600"/>
          <p14:tracePt t="43803" x="8521700" y="2330450"/>
          <p14:tracePt t="43819" x="8553450" y="2305050"/>
          <p14:tracePt t="43819" x="8585200" y="2279650"/>
          <p14:tracePt t="43836" x="8616950" y="2254250"/>
          <p14:tracePt t="43836" x="8648700" y="2228850"/>
          <p14:tracePt t="43853" x="8680450" y="2203450"/>
          <p14:tracePt t="43853" x="8737600" y="2159000"/>
          <p14:tracePt t="43871" x="8763000" y="2139950"/>
          <p14:tracePt t="43871" x="8788400" y="2114550"/>
          <p14:tracePt t="43887" x="8807450" y="2095500"/>
          <p14:tracePt t="43887" x="8826500" y="2082800"/>
          <p14:tracePt t="43903" x="8839200" y="2063750"/>
          <p14:tracePt t="43903" x="8851900" y="2051050"/>
          <p14:tracePt t="43919" x="8864600" y="2038350"/>
          <p14:tracePt t="43919" x="8870950" y="2025650"/>
          <p14:tracePt t="43919" x="8877300" y="2019300"/>
          <p14:tracePt t="43939" x="8883650" y="2012950"/>
          <p14:tracePt t="43951" x="8890000" y="2006600"/>
          <p14:tracePt t="43951" x="8896350" y="1993900"/>
          <p14:tracePt t="43972" x="8902700" y="1987550"/>
          <p14:tracePt t="43986" x="8909050" y="1981200"/>
          <p14:tracePt t="44002" x="8902700" y="1981200"/>
          <p14:tracePt t="44037" x="8896350" y="1981200"/>
          <p14:tracePt t="44045" x="8890000" y="1987550"/>
          <p14:tracePt t="44051" x="8883650" y="1987550"/>
          <p14:tracePt t="44069" x="8870950" y="1993900"/>
          <p14:tracePt t="44085" x="8864600" y="1993900"/>
          <p14:tracePt t="44102" x="8851900" y="1993900"/>
          <p14:tracePt t="44125" x="8851900" y="2000250"/>
          <p14:tracePt t="44135" x="8845550" y="2000250"/>
          <p14:tracePt t="44135" x="8839200" y="2000250"/>
          <p14:tracePt t="44154" x="8832850" y="2000250"/>
          <p14:tracePt t="44154" x="8820150" y="2006600"/>
          <p14:tracePt t="44171" x="8813800" y="2006600"/>
          <p14:tracePt t="44171" x="8807450" y="2006600"/>
          <p14:tracePt t="44188" x="8801100" y="2006600"/>
          <p14:tracePt t="44202" x="8794750" y="2006600"/>
          <p14:tracePt t="44219" x="8782050" y="2006600"/>
          <p14:tracePt t="44236" x="8775700" y="2006600"/>
          <p14:tracePt t="44270" x="8763000" y="2006600"/>
          <p14:tracePt t="44286" x="8756650" y="2006600"/>
          <p14:tracePt t="44297" x="8750300" y="2006600"/>
          <p14:tracePt t="44306" x="8743950" y="2006600"/>
          <p14:tracePt t="44320" x="8737600" y="2006600"/>
          <p14:tracePt t="44320" x="8731250" y="2006600"/>
          <p14:tracePt t="44339" x="8724900" y="2006600"/>
          <p14:tracePt t="44354" x="8718550" y="2006600"/>
          <p14:tracePt t="44370" x="8705850" y="2006600"/>
          <p14:tracePt t="44387" x="8693150" y="2006600"/>
          <p14:tracePt t="44403" x="8686800" y="2006600"/>
          <p14:tracePt t="44434" x="8686800" y="2000250"/>
          <p14:tracePt t="44458" x="8693150" y="1993900"/>
          <p14:tracePt t="44486" x="8699500" y="1993900"/>
          <p14:tracePt t="44526" x="8705850" y="1987550"/>
          <p14:tracePt t="44546" x="8705850" y="1981200"/>
          <p14:tracePt t="44606" x="8712200" y="1974850"/>
          <p14:tracePt t="44646" x="8718550" y="1974850"/>
          <p14:tracePt t="44666" x="8724900" y="1968500"/>
          <p14:tracePt t="44682" x="8731250" y="1968500"/>
          <p14:tracePt t="44698" x="8737600" y="1962150"/>
          <p14:tracePt t="44709" x="8743950" y="1955800"/>
          <p14:tracePt t="44766" x="8743950" y="1949450"/>
          <p14:tracePt t="44810" x="8743950" y="1943100"/>
          <p14:tracePt t="44846" x="8750300" y="1943100"/>
          <p14:tracePt t="44870" x="8750300" y="1936750"/>
          <p14:tracePt t="44890" x="8750300" y="1930400"/>
          <p14:tracePt t="44914" x="8743950" y="1930400"/>
          <p14:tracePt t="44946" x="8743950" y="1924050"/>
          <p14:tracePt t="45042" x="8737600" y="1924050"/>
          <p14:tracePt t="45078" x="8731250" y="1924050"/>
          <p14:tracePt t="45094" x="8724900" y="1924050"/>
          <p14:tracePt t="45111" x="8712200" y="1924050"/>
          <p14:tracePt t="45126" x="8705850" y="1924050"/>
          <p14:tracePt t="45138" x="8699500" y="1930400"/>
          <p14:tracePt t="45154" x="8693150" y="1930400"/>
          <p14:tracePt t="45178" x="8699500" y="1930400"/>
          <p14:tracePt t="45222" x="8699500" y="1936750"/>
          <p14:tracePt t="45250" x="8705850" y="1943100"/>
          <p14:tracePt t="45290" x="8705850" y="1949450"/>
          <p14:tracePt t="45310" x="8699500" y="1949450"/>
          <p14:tracePt t="45326" x="8693150" y="1949450"/>
          <p14:tracePt t="45350" x="8699500" y="1949450"/>
          <p14:tracePt t="45418" x="8705850" y="1949450"/>
          <p14:tracePt t="45438" x="8712200" y="1949450"/>
          <p14:tracePt t="45463" x="8718550" y="1943100"/>
          <p14:tracePt t="45478" x="8724900" y="1949450"/>
          <p14:tracePt t="45626" x="8731250" y="1943100"/>
          <p14:tracePt t="45643" x="8737600" y="1943100"/>
          <p14:tracePt t="45650" x="8743950" y="1943100"/>
          <p14:tracePt t="45666" x="8750300" y="1943100"/>
          <p14:tracePt t="45674" x="8756650" y="1936750"/>
          <p14:tracePt t="45690" x="8763000" y="1936750"/>
          <p14:tracePt t="45707" x="8769350" y="1936750"/>
          <p14:tracePt t="45727" x="8775700" y="1936750"/>
          <p14:tracePt t="45762" x="8782050" y="1930400"/>
          <p14:tracePt t="45790" x="8788400" y="1936750"/>
          <p14:tracePt t="45987" x="8794750" y="1936750"/>
          <p14:tracePt t="46018" x="8801100" y="1936750"/>
          <p14:tracePt t="46086" x="8801100" y="1930400"/>
          <p14:tracePt t="46115" x="8807450" y="1930400"/>
          <p14:tracePt t="46138" x="8813800" y="1924050"/>
          <p14:tracePt t="46158" x="8820150" y="1924050"/>
          <p14:tracePt t="46226" x="8813800" y="1924050"/>
          <p14:tracePt t="46294" x="8820150" y="1917700"/>
          <p14:tracePt t="46406" x="8826500" y="1917700"/>
          <p14:tracePt t="46438" x="8832850" y="1917700"/>
          <p14:tracePt t="46450" x="8839200" y="1917700"/>
          <p14:tracePt t="46467" x="8839200" y="1924050"/>
          <p14:tracePt t="46483" x="8845550" y="1930400"/>
          <p14:tracePt t="46498" x="8845550" y="1936750"/>
          <p14:tracePt t="46511" x="8845550" y="1943100"/>
          <p14:tracePt t="46527" x="8839200" y="1949450"/>
          <p14:tracePt t="46558" x="8832850" y="1949450"/>
          <p14:tracePt t="46571" x="8839200" y="1949450"/>
          <p14:tracePt t="46647" x="8845550" y="1943100"/>
          <p14:tracePt t="46663" x="8851900" y="1943100"/>
          <p14:tracePt t="46678" x="8858250" y="1936750"/>
          <p14:tracePt t="46714" x="8851900" y="1936750"/>
          <p14:tracePt t="46747" x="8851900" y="1930400"/>
          <p14:tracePt t="46810" x="8858250" y="1930400"/>
          <p14:tracePt t="46834" x="8864600" y="1930400"/>
          <p14:tracePt t="46859" x="8870950" y="1930400"/>
          <p14:tracePt t="46887" x="8877300" y="1930400"/>
          <p14:tracePt t="46910" x="8877300" y="1936750"/>
          <p14:tracePt t="46990" x="8877300" y="1943100"/>
          <p14:tracePt t="47030" x="8877300" y="1949450"/>
          <p14:tracePt t="47111" x="8870950" y="1949450"/>
          <p14:tracePt t="47135" x="8864600" y="1949450"/>
          <p14:tracePt t="47159" x="8858250" y="1955800"/>
          <p14:tracePt t="47178" x="8851900" y="1955800"/>
          <p14:tracePt t="47194" x="8845550" y="1955800"/>
          <p14:tracePt t="47247" x="8839200" y="1962150"/>
          <p14:tracePt t="47271" x="8832850" y="1962150"/>
          <p14:tracePt t="47287" x="8826500" y="1968500"/>
          <p14:tracePt t="47299" x="8820150" y="1968500"/>
          <p14:tracePt t="47307" x="8813800" y="1974850"/>
          <p14:tracePt t="47316" x="8807450" y="1974850"/>
          <p14:tracePt t="47316" x="8801100" y="1981200"/>
          <p14:tracePt t="47332" x="8794750" y="1981200"/>
          <p14:tracePt t="47332" x="8788400" y="1987550"/>
          <p14:tracePt t="47348" x="8782050" y="1987550"/>
          <p14:tracePt t="47348" x="8775700" y="1993900"/>
          <p14:tracePt t="47365" x="8763000" y="2000250"/>
          <p14:tracePt t="47365" x="8750300" y="2006600"/>
          <p14:tracePt t="47365" x="8737600" y="2012950"/>
          <p14:tracePt t="47384" x="8724900" y="2025650"/>
          <p14:tracePt t="47384" x="8712200" y="2032000"/>
          <p14:tracePt t="47400" x="8699500" y="2044700"/>
          <p14:tracePt t="47400" x="8680450" y="2057400"/>
          <p14:tracePt t="47415" x="8667750" y="2070100"/>
          <p14:tracePt t="47415" x="8655050" y="2076450"/>
          <p14:tracePt t="47431" x="8636000" y="2089150"/>
          <p14:tracePt t="47431" x="8623300" y="2108200"/>
          <p14:tracePt t="47448" x="8604250" y="2120900"/>
          <p14:tracePt t="47448" x="8591550" y="2133600"/>
          <p14:tracePt t="47448" x="8572500" y="2146300"/>
          <p14:tracePt t="47468" x="8553450" y="2165350"/>
          <p14:tracePt t="47468" x="8528050" y="2178050"/>
          <p14:tracePt t="47482" x="8502650" y="2197100"/>
          <p14:tracePt t="47482" x="8477250" y="2216150"/>
          <p14:tracePt t="47498" x="8445500" y="2235200"/>
          <p14:tracePt t="47498" x="8413750" y="2254250"/>
          <p14:tracePt t="47515" x="8382000" y="2279650"/>
          <p14:tracePt t="47515" x="8312150" y="2336800"/>
          <p14:tracePt t="47532" x="8280400" y="2362200"/>
          <p14:tracePt t="47532" x="8242300" y="2393950"/>
          <p14:tracePt t="47549" x="8204200" y="2425700"/>
          <p14:tracePt t="47549" x="8166100" y="2457450"/>
          <p14:tracePt t="47566" x="8128000" y="2489200"/>
          <p14:tracePt t="47566" x="8089900" y="2520950"/>
          <p14:tracePt t="47583" x="8051800" y="2559050"/>
          <p14:tracePt t="47583" x="7975600" y="2628900"/>
          <p14:tracePt t="47599" x="7937500" y="2667000"/>
          <p14:tracePt t="47599" x="7893050" y="2705100"/>
          <p14:tracePt t="47617" x="7848600" y="2743200"/>
          <p14:tracePt t="47617" x="7804150" y="2774950"/>
          <p14:tracePt t="47632" x="7759700" y="2813050"/>
          <p14:tracePt t="47632" x="7715250" y="2851150"/>
          <p14:tracePt t="47632" x="7664450" y="2895600"/>
          <p14:tracePt t="47651" x="7613650" y="2933700"/>
          <p14:tracePt t="47664" x="7562850" y="2978150"/>
          <p14:tracePt t="47664" x="7512050" y="3022600"/>
          <p14:tracePt t="47683" x="7404100" y="3111500"/>
          <p14:tracePt t="47683" x="7353300" y="3155950"/>
          <p14:tracePt t="47700" x="7302500" y="3200400"/>
          <p14:tracePt t="47700" x="7251700" y="3244850"/>
          <p14:tracePt t="47716" x="7200900" y="3289300"/>
          <p14:tracePt t="47716" x="7156450" y="3333750"/>
          <p14:tracePt t="47716" x="7112000" y="3371850"/>
          <p14:tracePt t="47736" x="7067550" y="3416300"/>
          <p14:tracePt t="47748" x="7023100" y="3460750"/>
          <p14:tracePt t="47748" x="6940550" y="3536950"/>
          <p14:tracePt t="47769" x="6896100" y="3575050"/>
          <p14:tracePt t="47769" x="6858000" y="3619500"/>
          <p14:tracePt t="47784" x="6813550" y="3657600"/>
          <p14:tracePt t="47784" x="6775450" y="3702050"/>
          <p14:tracePt t="47801" x="6731000" y="3740150"/>
          <p14:tracePt t="47801" x="6692900" y="3784600"/>
          <p14:tracePt t="47817" x="6654800" y="3829050"/>
          <p14:tracePt t="47817" x="6584950" y="3911600"/>
          <p14:tracePt t="47834" x="6546850" y="3949700"/>
          <p14:tracePt t="47834" x="6515100" y="3987800"/>
          <p14:tracePt t="47850" x="6483350" y="4025900"/>
          <p14:tracePt t="47850" x="6451600" y="4064000"/>
          <p14:tracePt t="47867" x="6419850" y="4102100"/>
          <p14:tracePt t="47867" x="6388100" y="4140200"/>
          <p14:tracePt t="47884" x="6356350" y="4171950"/>
          <p14:tracePt t="47884" x="6286500" y="4248150"/>
          <p14:tracePt t="47901" x="6254750" y="4286250"/>
          <p14:tracePt t="47901" x="6223000" y="4330700"/>
          <p14:tracePt t="47917" x="6184900" y="4368800"/>
          <p14:tracePt t="47917" x="6153150" y="4406900"/>
          <p14:tracePt t="47934" x="6115050" y="4445000"/>
          <p14:tracePt t="47934" x="6045200" y="4521200"/>
          <p14:tracePt t="47953" x="6007100" y="4559300"/>
          <p14:tracePt t="47953" x="5969000" y="4597400"/>
          <p14:tracePt t="47970" x="5930900" y="4635500"/>
          <p14:tracePt t="47970" x="5892800" y="4667250"/>
          <p14:tracePt t="47984" x="5848350" y="4705350"/>
          <p14:tracePt t="47984" x="5810250" y="4737100"/>
          <p14:tracePt t="48002" x="5772150" y="4768850"/>
          <p14:tracePt t="48002" x="5734050" y="4800600"/>
          <p14:tracePt t="48002" x="5695950" y="4832350"/>
          <p14:tracePt t="48022" x="5657850" y="4857750"/>
          <p14:tracePt t="48033" x="5626100" y="4883150"/>
          <p14:tracePt t="48033" x="5568950" y="4933950"/>
          <p14:tracePt t="48053" x="5537200" y="4953000"/>
          <p14:tracePt t="48053" x="5511800" y="4972050"/>
          <p14:tracePt t="48068" x="5486400" y="4997450"/>
          <p14:tracePt t="48068" x="5467350" y="5016500"/>
          <p14:tracePt t="48085" x="5441950" y="5035550"/>
          <p14:tracePt t="48085" x="5422900" y="5054600"/>
          <p14:tracePt t="48101" x="5397500" y="5073650"/>
          <p14:tracePt t="48101" x="5378450" y="5092700"/>
          <p14:tracePt t="48101" x="5359400" y="5111750"/>
          <p14:tracePt t="48121" x="5346700" y="5130800"/>
          <p14:tracePt t="48121" x="5327650" y="5143500"/>
          <p14:tracePt t="48135" x="5314950" y="5162550"/>
          <p14:tracePt t="48135" x="5295900" y="5175250"/>
          <p14:tracePt t="48152" x="5283200" y="5187950"/>
          <p14:tracePt t="48152" x="5270500" y="5200650"/>
          <p14:tracePt t="48169" x="5257800" y="5219700"/>
          <p14:tracePt t="48169" x="5245100" y="5226050"/>
          <p14:tracePt t="48185" x="5232400" y="5238750"/>
          <p14:tracePt t="48185" x="5213350" y="5264150"/>
          <p14:tracePt t="48202" x="5200650" y="5270500"/>
          <p14:tracePt t="48202" x="5194300" y="5283200"/>
          <p14:tracePt t="48219" x="5187950" y="5289550"/>
          <p14:tracePt t="48219" x="5181600" y="5295900"/>
          <p14:tracePt t="48236" x="5175250" y="5302250"/>
          <p14:tracePt t="48236" x="5168900" y="5314950"/>
          <p14:tracePt t="48253" x="5168900" y="5327650"/>
          <p14:tracePt t="48268" x="5175250" y="5327650"/>
          <p14:tracePt t="48300" x="5181600" y="5321300"/>
          <p14:tracePt t="48312" x="5187950" y="5314950"/>
          <p14:tracePt t="48321" x="5194300" y="5314950"/>
          <p14:tracePt t="48321" x="5200650" y="5308600"/>
          <p14:tracePt t="48336" x="5207000" y="5308600"/>
          <p14:tracePt t="48353" x="5213350" y="5308600"/>
          <p14:tracePt t="48368" x="5219700" y="5308600"/>
          <p14:tracePt t="48388" x="5213350" y="5308600"/>
          <p14:tracePt t="48432" x="5213350" y="5302250"/>
          <p14:tracePt t="48472" x="5213350" y="5295900"/>
          <p14:tracePt t="48492" x="5213350" y="5289550"/>
          <p14:tracePt t="48531" x="5219700" y="5283200"/>
          <p14:tracePt t="48552" x="5219700" y="5276850"/>
          <p14:tracePt t="48567" x="5226050" y="5276850"/>
          <p14:tracePt t="48584" x="5226050" y="5270500"/>
          <p14:tracePt t="48600" x="5232400" y="5264150"/>
          <p14:tracePt t="48612" x="5226050" y="5257800"/>
          <p14:tracePt t="48660" x="5232400" y="5251450"/>
          <p14:tracePt t="48720" x="5238750" y="5251450"/>
          <p14:tracePt t="48732" x="5245100" y="5245100"/>
          <p14:tracePt t="48748" x="5251450" y="5245100"/>
          <p14:tracePt t="48756" x="5257800" y="5238750"/>
          <p14:tracePt t="48769" x="5264150" y="5238750"/>
          <p14:tracePt t="48769" x="5264150" y="5232400"/>
          <p14:tracePt t="48769" x="5270500" y="5232400"/>
          <p14:tracePt t="48790" x="5276850" y="5226050"/>
          <p14:tracePt t="48790" x="5283200" y="5226050"/>
          <p14:tracePt t="48804" x="5289550" y="5219700"/>
          <p14:tracePt t="48804" x="5295900" y="5219700"/>
          <p14:tracePt t="48821" x="5302250" y="5213350"/>
          <p14:tracePt t="48821" x="5308600" y="5213350"/>
          <p14:tracePt t="48821" x="5314950" y="5207000"/>
          <p14:tracePt t="48841" x="5321300" y="5200650"/>
          <p14:tracePt t="48852" x="5327650" y="5200650"/>
          <p14:tracePt t="48869" x="5334000" y="5200650"/>
          <p14:tracePt t="48886" x="5340350" y="5194300"/>
          <p14:tracePt t="48903" x="5346700" y="5194300"/>
          <p14:tracePt t="48920" x="5346700" y="5187950"/>
          <p14:tracePt t="48936" x="5346700" y="5181600"/>
          <p14:tracePt t="48960" x="5340350" y="5181600"/>
          <p14:tracePt t="48996" x="5340350" y="5175250"/>
          <p14:tracePt t="49064" x="5346700" y="5168900"/>
          <p14:tracePt t="49088" x="5353050" y="5168900"/>
          <p14:tracePt t="49100" x="5359400" y="5168900"/>
          <p14:tracePt t="49116" x="5365750" y="5168900"/>
          <p14:tracePt t="49132" x="5372100" y="5175250"/>
          <p14:tracePt t="49141" x="5378450" y="5181600"/>
          <p14:tracePt t="49153" x="5384800" y="5181600"/>
          <p14:tracePt t="49170" x="5391150" y="5181600"/>
          <p14:tracePt t="49208" x="5391150" y="5175250"/>
          <p14:tracePt t="49220" x="5397500" y="5168900"/>
          <p14:tracePt t="49236" x="5410200" y="5162550"/>
          <p14:tracePt t="49252" x="5410200" y="5156200"/>
          <p14:tracePt t="49260" x="5422900" y="5149850"/>
          <p14:tracePt t="49260" x="5429250" y="5143500"/>
          <p14:tracePt t="49273" x="5435600" y="5137150"/>
          <p14:tracePt t="49273" x="5448300" y="5137150"/>
          <p14:tracePt t="49289" x="5454650" y="5130800"/>
          <p14:tracePt t="49289" x="5467350" y="5124450"/>
          <p14:tracePt t="49306" x="5473700" y="5118100"/>
          <p14:tracePt t="49306" x="5486400" y="5118100"/>
          <p14:tracePt t="49322" x="5492750" y="5111750"/>
          <p14:tracePt t="49322" x="5505450" y="5105400"/>
          <p14:tracePt t="49322" x="5511800" y="5105400"/>
          <p14:tracePt t="49341" x="5524500" y="5099050"/>
          <p14:tracePt t="49354" x="5530850" y="5099050"/>
          <p14:tracePt t="49354" x="5537200" y="5092700"/>
          <p14:tracePt t="49373" x="5543550" y="5092700"/>
          <p14:tracePt t="49388" x="5537200" y="5092700"/>
          <p14:tracePt t="49432" x="5530850" y="5092700"/>
          <p14:tracePt t="49448" x="5524500" y="5092700"/>
          <p14:tracePt t="49461" x="5524500" y="5086350"/>
          <p14:tracePt t="49484" x="5530850" y="5073650"/>
          <p14:tracePt t="49500" x="5530850" y="5067300"/>
          <p14:tracePt t="49509" x="5537200" y="5060950"/>
          <p14:tracePt t="49509" x="5549900" y="5054600"/>
          <p14:tracePt t="49523" x="5556250" y="5041900"/>
          <p14:tracePt t="49523" x="5562600" y="5035550"/>
          <p14:tracePt t="49541" x="5575300" y="5022850"/>
          <p14:tracePt t="49541" x="5581650" y="5016500"/>
          <p14:tracePt t="49557" x="5594350" y="5010150"/>
          <p14:tracePt t="49557" x="5613400" y="4991100"/>
          <p14:tracePt t="49573" x="5619750" y="4984750"/>
          <p14:tracePt t="49573" x="5626100" y="4978400"/>
          <p14:tracePt t="49590" x="5632450" y="4972050"/>
          <p14:tracePt t="49590" x="5638800" y="4965700"/>
          <p14:tracePt t="49608" x="5645150" y="4959350"/>
          <p14:tracePt t="49622" x="5651500" y="4959350"/>
          <p14:tracePt t="49639" x="5657850" y="4953000"/>
          <p14:tracePt t="49656" x="5664200" y="4953000"/>
          <p14:tracePt t="49672" x="5670550" y="4953000"/>
          <p14:tracePt t="49689" x="5676900" y="4953000"/>
          <p14:tracePt t="49709" x="5683250" y="4953000"/>
          <p14:tracePt t="49724" x="5689600" y="4953000"/>
          <p14:tracePt t="49741" x="5702300" y="4953000"/>
          <p14:tracePt t="49756" x="5708650" y="4953000"/>
          <p14:tracePt t="49772" x="5715000" y="4953000"/>
          <p14:tracePt t="49772" x="5721350" y="4953000"/>
          <p14:tracePt t="49792" x="5727700" y="4953000"/>
          <p14:tracePt t="49806" x="5734050" y="4953000"/>
          <p14:tracePt t="49823" x="5734050" y="4959350"/>
          <p14:tracePt t="49839" x="5721350" y="4959350"/>
          <p14:tracePt t="49856" x="5721350" y="4965700"/>
          <p14:tracePt t="49856" x="5702300" y="4972050"/>
          <p14:tracePt t="49874" x="5695950" y="4978400"/>
          <p14:tracePt t="49874" x="5683250" y="4978400"/>
          <p14:tracePt t="49891" x="5670550" y="4984750"/>
          <p14:tracePt t="49891" x="5657850" y="4991100"/>
          <p14:tracePt t="49908" x="5645150" y="4991100"/>
          <p14:tracePt t="49908" x="5632450" y="4997450"/>
          <p14:tracePt t="49925" x="5619750" y="4997450"/>
          <p14:tracePt t="49925" x="5588000" y="4997450"/>
          <p14:tracePt t="49942" x="5575300" y="4997450"/>
          <p14:tracePt t="49942" x="5556250" y="4991100"/>
          <p14:tracePt t="49958" x="5543550" y="4991100"/>
          <p14:tracePt t="49958" x="5524500" y="4984750"/>
          <p14:tracePt t="49975" x="5511800" y="4978400"/>
          <p14:tracePt t="49975" x="5492750" y="4978400"/>
          <p14:tracePt t="49975" x="5480050" y="4972050"/>
          <p14:tracePt t="49994" x="5461000" y="4965700"/>
          <p14:tracePt t="49994" x="5448300" y="4959350"/>
          <p14:tracePt t="50009" x="5435600" y="4953000"/>
          <p14:tracePt t="50009" x="5416550" y="4946650"/>
          <p14:tracePt t="50026" x="5403850" y="4940300"/>
          <p14:tracePt t="50026" x="5391150" y="4933950"/>
          <p14:tracePt t="50042" x="5378450" y="4927600"/>
          <p14:tracePt t="50042" x="5365750" y="4927600"/>
          <p14:tracePt t="50042" x="5353050" y="4921250"/>
          <p14:tracePt t="50061" x="5340350" y="4914900"/>
          <p14:tracePt t="50073" x="5334000" y="4914900"/>
          <p14:tracePt t="50073" x="5314950" y="4914900"/>
          <p14:tracePt t="50094" x="5308600" y="4914900"/>
          <p14:tracePt t="50094" x="5302250" y="4914900"/>
          <p14:tracePt t="50109" x="5295900" y="4921250"/>
          <p14:tracePt t="50123" x="5302250" y="4914900"/>
          <p14:tracePt t="50168" x="5308600" y="4914900"/>
          <p14:tracePt t="50180" x="5314950" y="4914900"/>
          <p14:tracePt t="50204" x="5314950" y="4921250"/>
          <p14:tracePt t="50228" x="5308600" y="4927600"/>
          <p14:tracePt t="50240" x="5308600" y="4933950"/>
          <p14:tracePt t="50248" x="5302250" y="4940300"/>
          <p14:tracePt t="50257" x="5295900" y="4946650"/>
          <p14:tracePt t="50274" x="5289550" y="4953000"/>
          <p14:tracePt t="50291" x="5289550" y="4959350"/>
          <p14:tracePt t="50309" x="5295900" y="4959350"/>
          <p14:tracePt t="50324" x="5308600" y="4959350"/>
          <p14:tracePt t="50341" x="5314950" y="4953000"/>
          <p14:tracePt t="50358" x="5321300" y="4953000"/>
          <p14:tracePt t="50358" x="5327650" y="4946650"/>
          <p14:tracePt t="50377" x="5340350" y="4940300"/>
          <p14:tracePt t="50392" x="5346700" y="4933950"/>
          <p14:tracePt t="50408" x="5353050" y="4927600"/>
          <p14:tracePt t="50425" x="5359400" y="4927600"/>
          <p14:tracePt t="50441" x="5353050" y="4933950"/>
          <p14:tracePt t="50617" x="5353050" y="4940300"/>
          <p14:tracePt t="50632" x="5359400" y="4946650"/>
          <p14:tracePt t="50640" x="5359400" y="4953000"/>
          <p14:tracePt t="50649" x="5359400" y="4965700"/>
          <p14:tracePt t="50649" x="5359400" y="4984750"/>
          <p14:tracePt t="50662" x="5365750" y="5003800"/>
          <p14:tracePt t="50662" x="5365750" y="5029200"/>
          <p14:tracePt t="50677" x="5372100" y="5060950"/>
          <p14:tracePt t="50677" x="5378450" y="5092700"/>
          <p14:tracePt t="50694" x="5378450" y="5124450"/>
          <p14:tracePt t="50694" x="5384800" y="5156200"/>
          <p14:tracePt t="50710" x="5384800" y="5187950"/>
          <p14:tracePt t="50710" x="5391150" y="5213350"/>
          <p14:tracePt t="50710" x="5391150" y="5245100"/>
          <p14:tracePt t="50730" x="5391150" y="5264150"/>
          <p14:tracePt t="50742" x="5391150" y="5289550"/>
          <p14:tracePt t="50742" x="5391150" y="5327650"/>
          <p14:tracePt t="50762" x="5391150" y="5340350"/>
          <p14:tracePt t="50762" x="5391150" y="5353050"/>
          <p14:tracePt t="50777" x="5391150" y="5365750"/>
          <p14:tracePt t="50777" x="5397500" y="5372100"/>
          <p14:tracePt t="50794" x="5397500" y="5378450"/>
          <p14:tracePt t="50794" x="5397500" y="5384800"/>
          <p14:tracePt t="50813" x="5410200" y="5391150"/>
          <p14:tracePt t="50826" x="5416550" y="5397500"/>
          <p14:tracePt t="50843" x="5422900" y="5397500"/>
          <p14:tracePt t="50860" x="5422900" y="5391150"/>
          <p14:tracePt t="50876" x="5429250" y="5384800"/>
          <p14:tracePt t="50893" x="5435600" y="5384800"/>
          <p14:tracePt t="50910" x="5441950" y="5378450"/>
          <p14:tracePt t="50941" x="5448300" y="5378450"/>
          <p14:tracePt t="50969" x="5441950" y="5372100"/>
          <p14:tracePt t="51097" x="5441950" y="5365750"/>
          <p14:tracePt t="51133" x="5441950" y="5372100"/>
          <p14:tracePt t="51189" x="5448300" y="5365750"/>
          <p14:tracePt t="51249" x="5448300" y="5359400"/>
          <p14:tracePt t="51268" x="5454650" y="5359400"/>
          <p14:tracePt t="51293" x="5461000" y="5353050"/>
          <p14:tracePt t="51313" x="5461000" y="5346700"/>
          <p14:tracePt t="51329" x="5467350" y="5340350"/>
          <p14:tracePt t="51344" x="5467350" y="5334000"/>
          <p14:tracePt t="51360" x="5473700" y="5327650"/>
          <p14:tracePt t="51373" x="5473700" y="5321300"/>
          <p14:tracePt t="51389" x="5473700" y="5314950"/>
          <p14:tracePt t="51421" x="5480050" y="5314950"/>
          <p14:tracePt t="51493" x="5486400" y="5314950"/>
          <p14:tracePt t="51533" x="5486400" y="5321300"/>
          <p14:tracePt t="51593" x="5480050" y="5327650"/>
          <p14:tracePt t="51613" x="5473700" y="5327650"/>
          <p14:tracePt t="51628" x="5467350" y="5334000"/>
          <p14:tracePt t="51644" x="5461000" y="5340350"/>
          <p14:tracePt t="51660" x="5454650" y="5346700"/>
          <p14:tracePt t="51673" x="5454650" y="5353050"/>
          <p14:tracePt t="51681" x="5448300" y="5359400"/>
          <p14:tracePt t="51697" x="5441950" y="5365750"/>
          <p14:tracePt t="51713" x="5441950" y="5372100"/>
          <p14:tracePt t="51734" x="5448300" y="5365750"/>
          <p14:tracePt t="51773" x="5454650" y="5365750"/>
          <p14:tracePt t="51793" x="5461000" y="5372100"/>
          <p14:tracePt t="51853" x="5454650" y="5378450"/>
          <p14:tracePt t="51893" x="5454650" y="5384800"/>
          <p14:tracePt t="51929" x="5448300" y="5384800"/>
          <p14:tracePt t="51953" x="5448300" y="5391150"/>
          <p14:tracePt t="51973" x="5448300" y="5397500"/>
          <p14:tracePt t="52013" x="5454650" y="5397500"/>
          <p14:tracePt t="52109" x="5461000" y="5397500"/>
          <p14:tracePt t="52221" x="5454650" y="5403850"/>
          <p14:tracePt t="52461" x="5461000" y="5397500"/>
          <p14:tracePt t="52573" x="5467350" y="5391150"/>
          <p14:tracePt t="52641" x="5473700" y="5384800"/>
          <p14:tracePt t="52673" x="5467350" y="5384800"/>
          <p14:tracePt t="52760" x="5461000" y="5391150"/>
          <p14:tracePt t="52792" x="5454650" y="5391150"/>
          <p14:tracePt t="52836" x="5454650" y="5397500"/>
          <p14:tracePt t="52993" x="5448300" y="5403850"/>
          <p14:tracePt t="53016" x="5441950" y="5410200"/>
          <p14:tracePt t="53041" x="5435600" y="5410200"/>
          <p14:tracePt t="53053" x="5429250" y="5410200"/>
          <p14:tracePt t="53077" x="5435600" y="5410200"/>
          <p14:tracePt t="53137" x="5441950" y="5410200"/>
          <p14:tracePt t="53162" x="5435600" y="5416550"/>
          <p14:tracePt t="53229" x="5429250" y="5416550"/>
          <p14:tracePt t="53240" x="5422900" y="5422900"/>
          <p14:tracePt t="53265" x="5422900" y="5416550"/>
          <p14:tracePt t="53369" x="5429250" y="5416550"/>
          <p14:tracePt t="53421" x="5422900" y="5410200"/>
          <p14:tracePt t="53589" x="5422900" y="5416550"/>
          <p14:tracePt t="53765" x="5416550" y="5422900"/>
          <p14:tracePt t="54005" x="5410200" y="5422900"/>
          <p14:tracePt t="54045" x="5416550" y="5422900"/>
          <p14:tracePt t="54121" x="5416550" y="5416550"/>
          <p14:tracePt t="54293" x="5410200" y="5416550"/>
          <p14:tracePt t="54373" x="5410200" y="5422900"/>
          <p14:tracePt t="54601" x="5403850" y="5429250"/>
          <p14:tracePt t="54801" x="5397500" y="5435600"/>
          <p14:tracePt t="54997" x="5391150" y="5441950"/>
          <p14:tracePt t="55065" x="5384800" y="5448300"/>
          <p14:tracePt t="55109" x="5378450" y="5448300"/>
          <p14:tracePt t="55162" x="5384800" y="5448300"/>
          <p14:tracePt t="55221" x="5391150" y="5454650"/>
          <p14:tracePt t="55313" x="5391150" y="5461000"/>
          <p14:tracePt t="55394" x="5397500" y="5454650"/>
          <p14:tracePt t="55426" x="5397500" y="5448300"/>
          <p14:tracePt t="55441" x="5403850" y="5441950"/>
          <p14:tracePt t="55453" x="5410200" y="5441950"/>
          <p14:tracePt t="55470" x="5416550" y="5435600"/>
          <p14:tracePt t="55486" x="5422900" y="5435600"/>
          <p14:tracePt t="55502" x="5422900" y="5429250"/>
          <p14:tracePt t="55529" x="5416550" y="5435600"/>
          <p14:tracePt t="55657" x="5422900" y="5429250"/>
          <p14:tracePt t="55702" x="5429250" y="5422900"/>
          <p14:tracePt t="55717" x="5435600" y="5422900"/>
          <p14:tracePt t="55733" x="5441950" y="5416550"/>
          <p14:tracePt t="55746" x="5448300" y="5410200"/>
          <p14:tracePt t="55762" x="5454650" y="5403850"/>
          <p14:tracePt t="55786" x="5454650" y="5397500"/>
          <p14:tracePt t="55838" x="5448300" y="5397500"/>
          <p14:tracePt t="55870" x="5454650" y="5391150"/>
          <p14:tracePt t="55882" x="5454650" y="5384800"/>
          <p14:tracePt t="55898" x="5461000" y="5378450"/>
          <p14:tracePt t="55914" x="5467350" y="5365750"/>
          <p14:tracePt t="55929" x="5473700" y="5359400"/>
          <p14:tracePt t="55941" x="5480050" y="5353050"/>
          <p14:tracePt t="55949" x="5480050" y="5346700"/>
          <p14:tracePt t="55960" x="5486400" y="5346700"/>
          <p14:tracePt t="55960" x="5486400" y="5340350"/>
          <p14:tracePt t="55960" x="5492750" y="5334000"/>
          <p14:tracePt t="55983" x="5492750" y="5327650"/>
          <p14:tracePt t="55983" x="5499100" y="5321300"/>
          <p14:tracePt t="55996" x="5499100" y="5314950"/>
          <p14:tracePt t="56012" x="5499100" y="5308600"/>
          <p14:tracePt t="56028" x="5492750" y="5314950"/>
          <p14:tracePt t="56070" x="5486400" y="5321300"/>
          <p14:tracePt t="56085" x="5480050" y="5327650"/>
          <p14:tracePt t="56102" x="5473700" y="5334000"/>
          <p14:tracePt t="56114" x="5473700" y="5340350"/>
          <p14:tracePt t="56130" x="5467350" y="5346700"/>
          <p14:tracePt t="56146" x="5467350" y="5353050"/>
          <p14:tracePt t="56161" x="5461000" y="5359400"/>
          <p14:tracePt t="56174" x="5461000" y="5365750"/>
          <p14:tracePt t="56190" x="5454650" y="5372100"/>
          <p14:tracePt t="56206" x="5454650" y="5378450"/>
          <p14:tracePt t="56222" x="5448300" y="5384800"/>
          <p14:tracePt t="56242" x="5448300" y="5378450"/>
          <p14:tracePt t="56282" x="5454650" y="5372100"/>
          <p14:tracePt t="56354" x="5454650" y="5365750"/>
          <p14:tracePt t="56370" x="5461000" y="5359400"/>
          <p14:tracePt t="56386" x="5461000" y="5353050"/>
          <p14:tracePt t="56402" x="5461000" y="5346700"/>
          <p14:tracePt t="56414" x="5461000" y="5340350"/>
          <p14:tracePt t="56430" x="5461000" y="5334000"/>
          <p14:tracePt t="56445" x="5461000" y="5327650"/>
          <p14:tracePt t="56466" x="5454650" y="5327650"/>
          <p14:tracePt t="56498" x="5448300" y="5327650"/>
          <p14:tracePt t="56522" x="5441950" y="5327650"/>
          <p14:tracePt t="56534" x="5435600" y="5327650"/>
          <p14:tracePt t="56566" x="5429250" y="5334000"/>
          <p14:tracePt t="56582" x="5422900" y="5340350"/>
          <p14:tracePt t="56594" x="5416550" y="5346700"/>
          <p14:tracePt t="56610" x="5416550" y="5353050"/>
          <p14:tracePt t="56618" x="5416550" y="5359400"/>
          <p14:tracePt t="56629" x="5416550" y="5365750"/>
          <p14:tracePt t="56646" x="5410200" y="5372100"/>
          <p14:tracePt t="56663" x="5410200" y="5378450"/>
          <p14:tracePt t="56680" x="5403850" y="5384800"/>
          <p14:tracePt t="56696" x="5403850" y="5391150"/>
          <p14:tracePt t="56713" x="5397500" y="5391150"/>
          <p14:tracePt t="56730" x="5397500" y="5397500"/>
          <p14:tracePt t="56747" x="5391150" y="5403850"/>
          <p14:tracePt t="56764" x="5391150" y="5410200"/>
          <p14:tracePt t="56781" x="5391150" y="5416550"/>
          <p14:tracePt t="56798" x="5391150" y="5422900"/>
          <p14:tracePt t="56843" x="5384800" y="5429250"/>
          <p14:tracePt t="56866" x="5378450" y="5435600"/>
          <p14:tracePt t="56882" x="5372100" y="5441950"/>
          <p14:tracePt t="56894" x="5365750" y="5448300"/>
          <p14:tracePt t="56910" x="5359400" y="5454650"/>
          <p14:tracePt t="56926" x="5359400" y="5461000"/>
          <p14:tracePt t="56942" x="5353050" y="5467350"/>
          <p14:tracePt t="56954" x="5353050" y="5473700"/>
          <p14:tracePt t="56978" x="5353050" y="5480050"/>
          <p14:tracePt t="56994" x="5353050" y="5486400"/>
          <p14:tracePt t="57029" x="5359400" y="5492750"/>
          <p14:tracePt t="57063" x="5353050" y="5499100"/>
          <p14:tracePt t="57114" x="5346700" y="5505450"/>
          <p14:tracePt t="57142" x="5346700" y="5511800"/>
          <p14:tracePt t="57182" x="5340350" y="5518150"/>
          <p14:tracePt t="57346" x="5334000" y="5524500"/>
          <p14:tracePt t="57366" x="5327650" y="5530850"/>
          <p14:tracePt t="57606" x="5327650" y="5524500"/>
          <p14:tracePt t="57630" x="5327650" y="5518150"/>
          <p14:tracePt t="57654" x="5334000" y="5511800"/>
          <p14:tracePt t="57674" x="5340350" y="5518150"/>
          <p14:tracePt t="57706" x="5340350" y="5524500"/>
          <p14:tracePt t="57726" x="5334000" y="5530850"/>
          <p14:tracePt t="57766" x="5321300" y="5537200"/>
          <p14:tracePt t="57782" x="5314950" y="5543550"/>
          <p14:tracePt t="57794" x="5308600" y="5543550"/>
          <p14:tracePt t="57803" x="5308600" y="5549900"/>
          <p14:tracePt t="57817" x="5295900" y="5556250"/>
          <p14:tracePt t="57834" x="5295900" y="5562600"/>
          <p14:tracePt t="57851" x="5295900" y="5556250"/>
          <p14:tracePt t="57902" x="5295900" y="5549900"/>
          <p14:tracePt t="57922" x="5302250" y="5543550"/>
          <p14:tracePt t="57954" x="5302250" y="5537200"/>
          <p14:tracePt t="57974" x="5308600" y="5537200"/>
          <p14:tracePt t="57990" x="5314950" y="5530850"/>
          <p14:tracePt t="58006" x="5321300" y="5524500"/>
          <p14:tracePt t="58014" x="5327650" y="5524500"/>
          <p14:tracePt t="58022" x="5334000" y="5518150"/>
          <p14:tracePt t="58022" x="5340350" y="5511800"/>
          <p14:tracePt t="58036" x="5346700" y="5505450"/>
          <p14:tracePt t="58036" x="5353050" y="5499100"/>
          <p14:tracePt t="58053" x="5365750" y="5486400"/>
          <p14:tracePt t="58053" x="5372100" y="5480050"/>
          <p14:tracePt t="58071" x="5378450" y="5473700"/>
          <p14:tracePt t="58071" x="5397500" y="5454650"/>
          <p14:tracePt t="58087" x="5410200" y="5448300"/>
          <p14:tracePt t="58087" x="5416550" y="5435600"/>
          <p14:tracePt t="58103" x="5422900" y="5429250"/>
          <p14:tracePt t="58103" x="5435600" y="5422900"/>
          <p14:tracePt t="58120" x="5441950" y="5416550"/>
          <p14:tracePt t="58120" x="5448300" y="5410200"/>
          <p14:tracePt t="58136" x="5454650" y="5403850"/>
          <p14:tracePt t="58136" x="5461000" y="5397500"/>
          <p14:tracePt t="58136" x="5467350" y="5391150"/>
          <p14:tracePt t="58155" x="5473700" y="5384800"/>
          <p14:tracePt t="58171" x="5467350" y="5391150"/>
          <p14:tracePt t="58230" x="5461000" y="5397500"/>
          <p14:tracePt t="58246" x="5454650" y="5403850"/>
          <p14:tracePt t="58262" x="5448300" y="5410200"/>
          <p14:tracePt t="58274" x="5448300" y="5416550"/>
          <p14:tracePt t="58298" x="5448300" y="5410200"/>
          <p14:tracePt t="58382" x="5448300" y="5403850"/>
          <p14:tracePt t="58410" x="5448300" y="5397500"/>
          <p14:tracePt t="58426" x="5454650" y="5391150"/>
          <p14:tracePt t="58442" x="5454650" y="5378450"/>
          <p14:tracePt t="58471" x="5461000" y="5372100"/>
          <p14:tracePt t="58486" x="5461000" y="5365750"/>
          <p14:tracePt t="58514" x="5454650" y="5359400"/>
          <p14:tracePt t="58546" x="5448300" y="5359400"/>
          <p14:tracePt t="58566" x="5441950" y="5359400"/>
          <p14:tracePt t="58582" x="5435600" y="5365750"/>
          <p14:tracePt t="58598" x="5429250" y="5365750"/>
          <p14:tracePt t="58615" x="5422900" y="5372100"/>
          <p14:tracePt t="58626" x="5416550" y="5378450"/>
          <p14:tracePt t="58643" x="5410200" y="5384800"/>
          <p14:tracePt t="58659" x="5403850" y="5391150"/>
          <p14:tracePt t="58694" x="5403850" y="5397500"/>
          <p14:tracePt t="58727" x="5397500" y="5403850"/>
          <p14:tracePt t="58754" x="5391150" y="5410200"/>
          <p14:tracePt t="58778" x="5384800" y="5410200"/>
          <p14:tracePt t="58794" x="5384800" y="5416550"/>
          <p14:tracePt t="58806" x="5378450" y="5422900"/>
          <p14:tracePt t="58830" x="5372100" y="5429250"/>
          <p14:tracePt t="58854" x="5365750" y="5429250"/>
          <p14:tracePt t="58874" x="5359400" y="5435600"/>
          <p14:tracePt t="58915" x="5359400" y="5441950"/>
          <p14:tracePt t="58942" x="5353050" y="5448300"/>
          <p14:tracePt t="58982" x="5346700" y="5454650"/>
          <p14:tracePt t="59003" x="5340350" y="5461000"/>
          <p14:tracePt t="59018" x="5334000" y="5461000"/>
          <p14:tracePt t="59034" x="5334000" y="5467350"/>
          <p14:tracePt t="59046" x="5327650" y="5473700"/>
          <p14:tracePt t="59063" x="5321300" y="5480050"/>
          <p14:tracePt t="59079" x="5314950" y="5480050"/>
          <p14:tracePt t="59102" x="5321300" y="5480050"/>
          <p14:tracePt t="59190" x="5321300" y="5473700"/>
          <p14:tracePt t="59222" x="5327650" y="5473700"/>
          <p14:tracePt t="59250" x="5334000" y="5467350"/>
          <p14:tracePt t="59318" x="5334000" y="5461000"/>
          <p14:tracePt t="59422" x="5340350" y="5461000"/>
          <p14:tracePt t="59482" x="5340350" y="5467350"/>
          <p14:tracePt t="59558" x="5334000" y="5467350"/>
          <p14:tracePt t="59586" x="5334000" y="5461000"/>
          <p14:tracePt t="59646" x="5340350" y="5461000"/>
          <p14:tracePt t="59671" x="5346700" y="5454650"/>
          <p14:tracePt t="59703" x="5353050" y="5454650"/>
          <p14:tracePt t="59763" x="5346700" y="5454650"/>
          <p14:tracePt t="59835" x="5340350" y="5461000"/>
          <p14:tracePt t="59859" x="5334000" y="5467350"/>
          <p14:tracePt t="59895" x="5327650" y="5467350"/>
          <p14:tracePt t="60031" x="5334000" y="5454650"/>
          <p14:tracePt t="60082" x="5340350" y="5454650"/>
          <p14:tracePt t="60090" x="5346700" y="5448300"/>
          <p14:tracePt t="60099" x="5359400" y="5441950"/>
          <p14:tracePt t="60108" x="5365750" y="5435600"/>
          <p14:tracePt t="60108" x="5391150" y="5422900"/>
          <p14:tracePt t="60127" x="5410200" y="5416550"/>
          <p14:tracePt t="60127" x="5429250" y="5403850"/>
          <p14:tracePt t="60144" x="5448300" y="5391150"/>
          <p14:tracePt t="60144" x="5473700" y="5378450"/>
          <p14:tracePt t="60160" x="5499100" y="5365750"/>
          <p14:tracePt t="60160" x="5530850" y="5346700"/>
          <p14:tracePt t="60177" x="5562600" y="5327650"/>
          <p14:tracePt t="60177" x="5594350" y="5308600"/>
          <p14:tracePt t="60177" x="5626100" y="5295900"/>
          <p14:tracePt t="60196" x="5664200" y="5276850"/>
          <p14:tracePt t="60209" x="5702300" y="5257800"/>
          <p14:tracePt t="60209" x="5772150" y="5226050"/>
          <p14:tracePt t="60228" x="5810250" y="5219700"/>
          <p14:tracePt t="60228" x="5842000" y="5213350"/>
          <p14:tracePt t="60244" x="5880100" y="5213350"/>
          <p14:tracePt t="60244" x="5911850" y="5213350"/>
          <p14:tracePt t="60261" x="5943600" y="5213350"/>
          <p14:tracePt t="60261" x="5975350" y="5219700"/>
          <p14:tracePt t="60261" x="6007100" y="5226050"/>
          <p14:tracePt t="60280" x="6032500" y="5232400"/>
          <p14:tracePt t="60292" x="6057900" y="5238750"/>
          <p14:tracePt t="60292" x="6102350" y="5251450"/>
          <p14:tracePt t="60311" x="6115050" y="5257800"/>
          <p14:tracePt t="60311" x="6127750" y="5264150"/>
          <p14:tracePt t="60328" x="6134100" y="5264150"/>
          <p14:tracePt t="60328" x="6146800" y="5270500"/>
          <p14:tracePt t="60345" x="6146800" y="5276850"/>
          <p14:tracePt t="60345" x="6153150" y="5283200"/>
          <p14:tracePt t="60364" x="6165850" y="5289550"/>
          <p14:tracePt t="60364" x="6165850" y="5295900"/>
          <p14:tracePt t="60378" x="6172200" y="5295900"/>
          <p14:tracePt t="60378" x="6178550" y="5302250"/>
          <p14:tracePt t="60395" x="6184900" y="5302250"/>
          <p14:tracePt t="60395" x="6197600" y="5302250"/>
          <p14:tracePt t="60411" x="6203950" y="5308600"/>
          <p14:tracePt t="60411" x="6210300" y="5314950"/>
          <p14:tracePt t="60428" x="6216650" y="5321300"/>
          <p14:tracePt t="60428" x="6223000" y="5327650"/>
          <p14:tracePt t="60445" x="6223000" y="5334000"/>
          <p14:tracePt t="60445" x="6223000" y="5340350"/>
          <p14:tracePt t="60461" x="6223000" y="5346700"/>
          <p14:tracePt t="60461" x="6223000" y="5359400"/>
          <p14:tracePt t="60479" x="6223000" y="5365750"/>
          <p14:tracePt t="60479" x="6216650" y="5391150"/>
          <p14:tracePt t="60495" x="6210300" y="5403850"/>
          <p14:tracePt t="60495" x="6210300" y="5416550"/>
          <p14:tracePt t="60512" x="6210300" y="5422900"/>
          <p14:tracePt t="60512" x="6203950" y="5441950"/>
          <p14:tracePt t="60529" x="6203950" y="5448300"/>
          <p14:tracePt t="60529" x="6197600" y="5461000"/>
          <p14:tracePt t="60529" x="6197600" y="5473700"/>
          <p14:tracePt t="60547" x="6191250" y="5486400"/>
          <p14:tracePt t="60560" x="6191250" y="5499100"/>
          <p14:tracePt t="60560" x="6184900" y="5518150"/>
          <p14:tracePt t="60580" x="6184900" y="5530850"/>
          <p14:tracePt t="60580" x="6191250" y="5537200"/>
          <p14:tracePt t="60597" x="6191250" y="5549900"/>
          <p14:tracePt t="60597" x="6197600" y="5556250"/>
          <p14:tracePt t="60613" x="6197600" y="5568950"/>
          <p14:tracePt t="60613" x="6203950" y="5575300"/>
          <p14:tracePt t="60613" x="6210300" y="5581650"/>
          <p14:tracePt t="60631" x="6216650" y="5588000"/>
          <p14:tracePt t="60644" x="6223000" y="5588000"/>
          <p14:tracePt t="60644" x="6242050" y="5600700"/>
          <p14:tracePt t="60663" x="6248400" y="5607050"/>
          <p14:tracePt t="60663" x="6254750" y="5619750"/>
          <p14:tracePt t="60680" x="6261100" y="5626100"/>
          <p14:tracePt t="60680" x="6261100" y="5638800"/>
          <p14:tracePt t="60697" x="6267450" y="5651500"/>
          <p14:tracePt t="60697" x="6267450" y="5664200"/>
          <p14:tracePt t="60697" x="6273800" y="5676900"/>
          <p14:tracePt t="60715" x="6273800" y="5689600"/>
          <p14:tracePt t="60715" x="6273800" y="5708650"/>
          <p14:tracePt t="60729" x="6273800" y="5715000"/>
          <p14:tracePt t="60729" x="6273800" y="5727700"/>
          <p14:tracePt t="60746" x="6273800" y="5740400"/>
          <p14:tracePt t="60746" x="6267450" y="5753100"/>
          <p14:tracePt t="60763" x="6267450" y="5759450"/>
          <p14:tracePt t="60763" x="6267450" y="5772150"/>
          <p14:tracePt t="60779" x="6261100" y="5778500"/>
          <p14:tracePt t="60779" x="6254750" y="5797550"/>
          <p14:tracePt t="60797" x="6248400" y="5803900"/>
          <p14:tracePt t="60797" x="6248400" y="5816600"/>
          <p14:tracePt t="60814" x="6242050" y="5822950"/>
          <p14:tracePt t="60814" x="6235700" y="5835650"/>
          <p14:tracePt t="60830" x="6235700" y="5842000"/>
          <p14:tracePt t="60830" x="6229350" y="5854700"/>
          <p14:tracePt t="60848" x="6229350" y="5861050"/>
          <p14:tracePt t="60848" x="6223000" y="5867400"/>
          <p14:tracePt t="60864" x="6216650" y="5880100"/>
          <p14:tracePt t="60880" x="6210300" y="5886450"/>
          <p14:tracePt t="60895" x="6203950" y="5892800"/>
          <p14:tracePt t="60895" x="6197600" y="5892800"/>
          <p14:tracePt t="60895" x="6191250" y="5899150"/>
          <p14:tracePt t="60916" x="6184900" y="5899150"/>
          <p14:tracePt t="60931" x="6178550" y="5905500"/>
          <p14:tracePt t="60944" x="6172200" y="5905500"/>
          <p14:tracePt t="60944" x="6159500" y="5911850"/>
          <p14:tracePt t="60964" x="6153150" y="5911850"/>
          <p14:tracePt t="60964" x="6146800" y="5911850"/>
          <p14:tracePt t="60980" x="6140450" y="5911850"/>
          <p14:tracePt t="60980" x="6134100" y="5918200"/>
          <p14:tracePt t="60996" x="6127750" y="5918200"/>
          <p14:tracePt t="61011" x="6121400" y="5918200"/>
          <p14:tracePt t="61029" x="6108700" y="5911850"/>
          <p14:tracePt t="61045" x="6102350" y="5905500"/>
          <p14:tracePt t="61067" x="6102350" y="5899150"/>
          <p14:tracePt t="61083" x="6102350" y="5892800"/>
          <p14:tracePt t="61083" x="6102350" y="5886450"/>
          <p14:tracePt t="61097" x="6102350" y="5880100"/>
          <p14:tracePt t="61097" x="6102350" y="5873750"/>
          <p14:tracePt t="61114" x="6108700" y="5867400"/>
          <p14:tracePt t="61114" x="6108700" y="5854700"/>
          <p14:tracePt t="61130" x="6115050" y="5848350"/>
          <p14:tracePt t="61130" x="6121400" y="5835650"/>
          <p14:tracePt t="61147" x="6127750" y="5829300"/>
          <p14:tracePt t="61147" x="6134100" y="5816600"/>
          <p14:tracePt t="61165" x="6140450" y="5810250"/>
          <p14:tracePt t="61165" x="6140450" y="5803900"/>
          <p14:tracePt t="61181" x="6146800" y="5797550"/>
          <p14:tracePt t="61181" x="6153150" y="5791200"/>
          <p14:tracePt t="61197" x="6153150" y="5778500"/>
          <p14:tracePt t="61197" x="6159500" y="5772150"/>
          <p14:tracePt t="61197" x="6159500" y="5765800"/>
          <p14:tracePt t="61216" x="6159500" y="5753100"/>
          <p14:tracePt t="61238" x="6153150" y="5753100"/>
          <p14:tracePt t="61254" x="6153150" y="5746750"/>
          <p14:tracePt t="61263" x="6146800" y="5746750"/>
          <p14:tracePt t="61263" x="6140450" y="5746750"/>
          <p14:tracePt t="61281" x="6134100" y="5753100"/>
          <p14:tracePt t="61281" x="6121400" y="5759450"/>
          <p14:tracePt t="61300" x="6108700" y="5759450"/>
          <p14:tracePt t="61312" x="6102350" y="5765800"/>
          <p14:tracePt t="61312" x="6089650" y="5778500"/>
          <p14:tracePt t="61331" x="6083300" y="5778500"/>
          <p14:tracePt t="61331" x="6076950" y="5784850"/>
          <p14:tracePt t="61348" x="6076950" y="5791200"/>
          <p14:tracePt t="61364" x="6070600" y="5797550"/>
          <p14:tracePt t="61380" x="6076950" y="5791200"/>
          <p14:tracePt t="61443" x="6083300" y="5791200"/>
          <p14:tracePt t="61472" x="6089650" y="5791200"/>
          <p14:tracePt t="61487" x="6096000" y="5784850"/>
          <p14:tracePt t="61503" x="6102350" y="5784850"/>
          <p14:tracePt t="61523" x="6096000" y="5784850"/>
          <p14:tracePt t="61583" x="6089650" y="5791200"/>
          <p14:tracePt t="61599" x="6089650" y="5797550"/>
          <p14:tracePt t="61616" x="6083300" y="5803900"/>
          <p14:tracePt t="61627" x="6076950" y="5810250"/>
          <p14:tracePt t="61643" x="6070600" y="5816600"/>
          <p14:tracePt t="61659" x="6064250" y="5816600"/>
          <p14:tracePt t="61675" x="6064250" y="5822950"/>
          <p14:tracePt t="61695" x="6070600" y="5822950"/>
          <p14:tracePt t="61746" x="6070600" y="5816600"/>
          <p14:tracePt t="61771" x="6076950" y="5816600"/>
          <p14:tracePt t="61795" x="6083300" y="5816600"/>
          <p14:tracePt t="61816" x="6089650" y="5816600"/>
          <p14:tracePt t="61847" x="6083300" y="5822950"/>
          <p14:tracePt t="61923" x="6083300" y="5829300"/>
          <p14:tracePt t="61935" x="6076950" y="5835650"/>
          <p14:tracePt t="61951" x="6070600" y="5842000"/>
          <p14:tracePt t="61967" x="6064250" y="5848350"/>
          <p14:tracePt t="61983" x="6057900" y="5848350"/>
          <p14:tracePt t="61995" x="6051550" y="5848350"/>
          <p14:tracePt t="62003" x="6045200" y="5854700"/>
          <p14:tracePt t="62015" x="6038850" y="5854700"/>
          <p14:tracePt t="62015" x="6032500" y="5854700"/>
          <p14:tracePt t="62015" x="6026150" y="5861050"/>
          <p14:tracePt t="62036" x="6019800" y="5861050"/>
          <p14:tracePt t="62036" x="6007100" y="5867400"/>
          <p14:tracePt t="62050" x="6000750" y="5867400"/>
          <p14:tracePt t="62050" x="5988050" y="5867400"/>
          <p14:tracePt t="62068" x="5975350" y="5867400"/>
          <p14:tracePt t="62068" x="5962650" y="5867400"/>
          <p14:tracePt t="62084" x="5949950" y="5867400"/>
          <p14:tracePt t="62084" x="5937250" y="5867400"/>
          <p14:tracePt t="62100" x="5918200" y="5861050"/>
          <p14:tracePt t="62100" x="5892800" y="5854700"/>
          <p14:tracePt t="62117" x="5873750" y="5842000"/>
          <p14:tracePt t="62117" x="5861050" y="5835650"/>
          <p14:tracePt t="62133" x="5848350" y="5822950"/>
          <p14:tracePt t="62133" x="5835650" y="5810250"/>
          <p14:tracePt t="62151" x="5822950" y="5797550"/>
          <p14:tracePt t="62151" x="5797550" y="5765800"/>
          <p14:tracePt t="62168" x="5791200" y="5746750"/>
          <p14:tracePt t="62168" x="5784850" y="5727700"/>
          <p14:tracePt t="62184" x="5778500" y="5708650"/>
          <p14:tracePt t="62184" x="5772150" y="5689600"/>
          <p14:tracePt t="62201" x="5765800" y="5670550"/>
          <p14:tracePt t="62201" x="5765800" y="5651500"/>
          <p14:tracePt t="62217" x="5765800" y="5626100"/>
          <p14:tracePt t="62217" x="5765800" y="5607050"/>
          <p14:tracePt t="62217" x="5772150" y="5581650"/>
          <p14:tracePt t="62236" x="5778500" y="5556250"/>
          <p14:tracePt t="62236" x="5784850" y="5530850"/>
          <p14:tracePt t="62252" x="5797550" y="5505450"/>
          <p14:tracePt t="62252" x="5803900" y="5486400"/>
          <p14:tracePt t="62268" x="5816600" y="5461000"/>
          <p14:tracePt t="62268" x="5829300" y="5435600"/>
          <p14:tracePt t="62285" x="5848350" y="5416550"/>
          <p14:tracePt t="62285" x="5861050" y="5391150"/>
          <p14:tracePt t="62285" x="5880100" y="5372100"/>
          <p14:tracePt t="62304" x="5892800" y="5353050"/>
          <p14:tracePt t="62316" x="5911850" y="5334000"/>
          <p14:tracePt t="62316" x="5930900" y="5321300"/>
          <p14:tracePt t="62316" x="5949950" y="5302250"/>
          <p14:tracePt t="62336" x="5969000" y="5289550"/>
          <p14:tracePt t="62336" x="5988050" y="5276850"/>
          <p14:tracePt t="62351" x="6007100" y="5264150"/>
          <p14:tracePt t="62351" x="6032500" y="5257800"/>
          <p14:tracePt t="62368" x="6051550" y="5251450"/>
          <p14:tracePt t="62368" x="6076950" y="5245100"/>
          <p14:tracePt t="62385" x="6096000" y="5245100"/>
          <p14:tracePt t="62385" x="6121400" y="5251450"/>
          <p14:tracePt t="62385" x="6146800" y="5257800"/>
          <p14:tracePt t="62404" x="6172200" y="5270500"/>
          <p14:tracePt t="62404" x="6191250" y="5283200"/>
          <p14:tracePt t="62418" x="6216650" y="5308600"/>
          <p14:tracePt t="62418" x="6235700" y="5327650"/>
          <p14:tracePt t="62436" x="6261100" y="5353050"/>
          <p14:tracePt t="62436" x="6280150" y="5378450"/>
          <p14:tracePt t="62451" x="6292850" y="5403850"/>
          <p14:tracePt t="62451" x="6324600" y="5454650"/>
          <p14:tracePt t="62469" x="6330950" y="5486400"/>
          <p14:tracePt t="62469" x="6343650" y="5511800"/>
          <p14:tracePt t="62484" x="6343650" y="5537200"/>
          <p14:tracePt t="62484" x="6350000" y="5568950"/>
          <p14:tracePt t="62501" x="6350000" y="5594350"/>
          <p14:tracePt t="62501" x="6350000" y="5619750"/>
          <p14:tracePt t="62518" x="6343650" y="5645150"/>
          <p14:tracePt t="62518" x="6330950" y="5702300"/>
          <p14:tracePt t="62536" x="6318250" y="5727700"/>
          <p14:tracePt t="62536" x="6305550" y="5753100"/>
          <p14:tracePt t="62553" x="6292850" y="5778500"/>
          <p14:tracePt t="62553" x="6280150" y="5803900"/>
          <p14:tracePt t="62569" x="6267450" y="5829300"/>
          <p14:tracePt t="62569" x="6248400" y="5848350"/>
          <p14:tracePt t="62569" x="6229350" y="5867400"/>
          <p14:tracePt t="62588" x="6210300" y="5886450"/>
          <p14:tracePt t="62600" x="6191250" y="5899150"/>
          <p14:tracePt t="62600" x="6153150" y="5918200"/>
          <p14:tracePt t="62620" x="6134100" y="5924550"/>
          <p14:tracePt t="62620" x="6115050" y="5924550"/>
          <p14:tracePt t="62636" x="6096000" y="5924550"/>
          <p14:tracePt t="62636" x="6076950" y="5918200"/>
          <p14:tracePt t="62652" x="6057900" y="5911850"/>
          <p14:tracePt t="62652" x="6038850" y="5899150"/>
          <p14:tracePt t="62669" x="6026150" y="5892800"/>
          <p14:tracePt t="62669" x="6013450" y="5886450"/>
          <p14:tracePt t="62669" x="6000750" y="5873750"/>
          <p14:tracePt t="62688" x="5988050" y="5867400"/>
          <p14:tracePt t="62700" x="5981700" y="5861050"/>
          <p14:tracePt t="62700" x="5969000" y="5848350"/>
          <p14:tracePt t="62719" x="5969000" y="5842000"/>
          <p14:tracePt t="62734" x="5962650" y="5835650"/>
          <p14:tracePt t="62764" x="5969000" y="5829300"/>
          <p14:tracePt t="62775" x="5969000" y="5822950"/>
          <p14:tracePt t="62784" x="5975350" y="5816600"/>
          <p14:tracePt t="62784" x="5981700" y="5810250"/>
          <p14:tracePt t="62803" x="5981700" y="5803900"/>
          <p14:tracePt t="62803" x="5988050" y="5797550"/>
          <p14:tracePt t="62819" x="5994400" y="5791200"/>
          <p14:tracePt t="62819" x="6000750" y="5772150"/>
          <p14:tracePt t="62836" x="6007100" y="5765800"/>
          <p14:tracePt t="62836" x="6013450" y="5759450"/>
          <p14:tracePt t="62853" x="6019800" y="5746750"/>
          <p14:tracePt t="62853" x="6032500" y="5740400"/>
          <p14:tracePt t="62869" x="6038850" y="5727700"/>
          <p14:tracePt t="62869" x="6045200" y="5715000"/>
          <p14:tracePt t="62869" x="6051550" y="5702300"/>
          <p14:tracePt t="62888" x="6064250" y="5683250"/>
          <p14:tracePt t="62888" x="6070600" y="5670550"/>
          <p14:tracePt t="62904" x="6083300" y="5651500"/>
          <p14:tracePt t="62904" x="6089650" y="5638800"/>
          <p14:tracePt t="62921" x="6102350" y="5626100"/>
          <p14:tracePt t="62921" x="6115050" y="5613400"/>
          <p14:tracePt t="62937" x="6121400" y="5600700"/>
          <p14:tracePt t="62937" x="6134100" y="5594350"/>
          <p14:tracePt t="62953" x="6146800" y="5581650"/>
          <p14:tracePt t="62953" x="6153150" y="5575300"/>
          <p14:tracePt t="62953" x="6165850" y="5568950"/>
          <p14:tracePt t="62973" x="6178550" y="5562600"/>
          <p14:tracePt t="62985" x="6191250" y="5556250"/>
          <p14:tracePt t="62985" x="6210300" y="5543550"/>
          <p14:tracePt t="63004" x="6216650" y="5537200"/>
          <p14:tracePt t="63004" x="6223000" y="5537200"/>
          <p14:tracePt t="63020" x="6235700" y="5537200"/>
          <p14:tracePt t="63020" x="6242050" y="5537200"/>
          <p14:tracePt t="63037" x="6248400" y="5537200"/>
          <p14:tracePt t="63052" x="6254750" y="5537200"/>
          <p14:tracePt t="63052" x="6267450" y="5537200"/>
          <p14:tracePt t="63071" x="6273800" y="5537200"/>
          <p14:tracePt t="63085" x="6280150" y="5537200"/>
          <p14:tracePt t="63127" x="6273800" y="5537200"/>
          <p14:tracePt t="63195" x="6273800" y="5530850"/>
          <p14:tracePt t="63219" x="6267450" y="5530850"/>
          <p14:tracePt t="63247" x="6261100" y="5530850"/>
          <p14:tracePt t="63287" x="6254750" y="5537200"/>
          <p14:tracePt t="63323" x="6248400" y="5537200"/>
          <p14:tracePt t="63347" x="6242050" y="5537200"/>
          <p14:tracePt t="63367" x="6242050" y="5543550"/>
          <p14:tracePt t="63407" x="6235700" y="5549900"/>
          <p14:tracePt t="63459" x="6229350" y="5556250"/>
          <p14:tracePt t="63503" x="6223000" y="5556250"/>
          <p14:tracePt t="63519" x="6216650" y="5549900"/>
          <p14:tracePt t="63543" x="6210300" y="5543550"/>
          <p14:tracePt t="63555" x="6210300" y="5537200"/>
          <p14:tracePt t="63564" x="6203950" y="5530850"/>
          <p14:tracePt t="63573" x="6203950" y="5524500"/>
          <p14:tracePt t="63573" x="6203950" y="5511800"/>
          <p14:tracePt t="63589" x="6197600" y="5505450"/>
          <p14:tracePt t="63589" x="6197600" y="5492750"/>
          <p14:tracePt t="63605" x="6191250" y="5473700"/>
          <p14:tracePt t="63605" x="6191250" y="5461000"/>
          <p14:tracePt t="63605" x="6184900" y="5448300"/>
          <p14:tracePt t="63625" x="6184900" y="5429250"/>
          <p14:tracePt t="63637" x="6178550" y="5410200"/>
          <p14:tracePt t="63637" x="6172200" y="5372100"/>
          <p14:tracePt t="63656" x="6172200" y="5346700"/>
          <p14:tracePt t="63656" x="6165850" y="5327650"/>
          <p14:tracePt t="63673" x="6159500" y="5302250"/>
          <p14:tracePt t="63673" x="6159500" y="5276850"/>
          <p14:tracePt t="63689" x="6153150" y="5251450"/>
          <p14:tracePt t="63689" x="6153150" y="5226050"/>
          <p14:tracePt t="63689" x="6146800" y="5200650"/>
          <p14:tracePt t="63708" x="6146800" y="5175250"/>
          <p14:tracePt t="63721" x="6140450" y="5156200"/>
          <p14:tracePt t="63721" x="6134100" y="5111750"/>
          <p14:tracePt t="63740" x="6134100" y="5086350"/>
          <p14:tracePt t="63740" x="6127750" y="5067300"/>
          <p14:tracePt t="63756" x="6121400" y="5054600"/>
          <p14:tracePt t="63756" x="6121400" y="5035550"/>
          <p14:tracePt t="63756" x="6115050" y="5022850"/>
          <p14:tracePt t="63775" x="6115050" y="5010150"/>
          <p14:tracePt t="63775" x="6115050" y="5003800"/>
          <p14:tracePt t="63790" x="6115050" y="4991100"/>
          <p14:tracePt t="63790" x="6108700" y="4984750"/>
          <p14:tracePt t="63806" x="6108700" y="4978400"/>
          <p14:tracePt t="63806" x="6108700" y="4972050"/>
          <p14:tracePt t="63823" x="6115050" y="4965700"/>
          <p14:tracePt t="63838" x="6115050" y="4959350"/>
          <p14:tracePt t="63838" x="6115050" y="4946650"/>
          <p14:tracePt t="63856" x="6121400" y="4940300"/>
          <p14:tracePt t="63856" x="6121400" y="4927600"/>
          <p14:tracePt t="63873" x="6127750" y="4921250"/>
          <p14:tracePt t="63873" x="6127750" y="4914900"/>
          <p14:tracePt t="63890" x="6127750" y="4902200"/>
          <p14:tracePt t="63890" x="6134100" y="4895850"/>
          <p14:tracePt t="63890" x="6134100" y="4883150"/>
          <p14:tracePt t="63909" x="6140450" y="4876800"/>
          <p14:tracePt t="63909" x="6140450" y="4864100"/>
          <p14:tracePt t="63924" x="6140450" y="4851400"/>
          <p14:tracePt t="63924" x="6146800" y="4838700"/>
          <p14:tracePt t="63941" x="6146800" y="4826000"/>
          <p14:tracePt t="63941" x="6153150" y="4813300"/>
          <p14:tracePt t="63957" x="6153150" y="4800600"/>
          <p14:tracePt t="63957" x="6153150" y="4787900"/>
          <p14:tracePt t="63957" x="6159500" y="4775200"/>
          <p14:tracePt t="63977" x="6159500" y="4762500"/>
          <p14:tracePt t="63988" x="6159500" y="4749800"/>
          <p14:tracePt t="63988" x="6165850" y="4724400"/>
          <p14:tracePt t="64009" x="6165850" y="4711700"/>
          <p14:tracePt t="64009" x="6165850" y="4705350"/>
          <p14:tracePt t="64024" x="6165850" y="4692650"/>
          <p14:tracePt t="64024" x="6165850" y="4686300"/>
          <p14:tracePt t="64041" x="6165850" y="4679950"/>
          <p14:tracePt t="64041" x="6165850" y="4673600"/>
          <p14:tracePt t="64059" x="6165850" y="4667250"/>
          <p14:tracePt t="64072" x="6165850" y="4679950"/>
          <p14:tracePt t="64096" x="6165850" y="4686300"/>
          <p14:tracePt t="64105" x="6165850" y="4699000"/>
          <p14:tracePt t="64105" x="6165850" y="4711700"/>
          <p14:tracePt t="64124" x="6165850" y="4730750"/>
          <p14:tracePt t="64124" x="6165850" y="4756150"/>
          <p14:tracePt t="64140" x="6165850" y="4781550"/>
          <p14:tracePt t="64140" x="6172200" y="4838700"/>
          <p14:tracePt t="64158" x="6178550" y="4870450"/>
          <p14:tracePt t="64158" x="6178550" y="4908550"/>
          <p14:tracePt t="64174" x="6178550" y="4953000"/>
          <p14:tracePt t="64174" x="6172200" y="4997450"/>
          <p14:tracePt t="64191" x="6172200" y="5041900"/>
          <p14:tracePt t="64191" x="6159500" y="5143500"/>
          <p14:tracePt t="64208" x="6146800" y="5187950"/>
          <p14:tracePt t="64208" x="6140450" y="5238750"/>
          <p14:tracePt t="64224" x="6134100" y="5276850"/>
          <p14:tracePt t="64224" x="6127750" y="5314950"/>
          <p14:tracePt t="64241" x="6121400" y="5353050"/>
          <p14:tracePt t="64241" x="6115050" y="5378450"/>
          <p14:tracePt t="64258" x="6115050" y="5403850"/>
          <p14:tracePt t="64258" x="6115050" y="5422900"/>
          <p14:tracePt t="64258" x="6108700" y="5441950"/>
          <p14:tracePt t="64277" x="6108700" y="5454650"/>
          <p14:tracePt t="64289" x="6115050" y="5461000"/>
          <p14:tracePt t="64289" x="6115050" y="5467350"/>
          <p14:tracePt t="64309" x="6115050" y="5473700"/>
          <p14:tracePt t="64323" x="6121400" y="5467350"/>
          <p14:tracePt t="64344" x="6121400" y="5461000"/>
          <p14:tracePt t="64360" x="6121400" y="5454650"/>
          <p14:tracePt t="64376" x="6115050" y="5448300"/>
          <p14:tracePt t="64390" x="6115050" y="5441950"/>
          <p14:tracePt t="64419" x="6115050" y="5435600"/>
          <p14:tracePt t="64444" x="6115050" y="5429250"/>
          <p14:tracePt t="64464" x="6115050" y="5435600"/>
          <p14:tracePt t="64523" x="6115050" y="5441950"/>
          <p14:tracePt t="64540" x="6115050" y="5448300"/>
          <p14:tracePt t="64556" x="6115050" y="5454650"/>
          <p14:tracePt t="64568" x="6115050" y="5461000"/>
          <p14:tracePt t="64584" x="6121400" y="5467350"/>
          <p14:tracePt t="64607" x="6127750" y="5480050"/>
          <p14:tracePt t="64623" x="6134100" y="5486400"/>
          <p14:tracePt t="64635" x="6140450" y="5492750"/>
          <p14:tracePt t="64645" x="6146800" y="5499100"/>
          <p14:tracePt t="64657" x="6146800" y="5505450"/>
          <p14:tracePt t="64657" x="6153150" y="5511800"/>
          <p14:tracePt t="64677" x="6153150" y="5518150"/>
          <p14:tracePt t="64691" x="6159500" y="5511800"/>
          <p14:tracePt t="64772" x="6159500" y="5505450"/>
          <p14:tracePt t="64803" x="6159500" y="5492750"/>
          <p14:tracePt t="64816" x="6159500" y="5486400"/>
          <p14:tracePt t="64832" x="6159500" y="5480050"/>
          <p14:tracePt t="64841" x="6159500" y="5473700"/>
          <p14:tracePt t="64841" x="6159500" y="5467350"/>
          <p14:tracePt t="64860" x="6159500" y="5461000"/>
          <p14:tracePt t="64860" x="6165850" y="5454650"/>
          <p14:tracePt t="64877" x="6165850" y="5448300"/>
          <p14:tracePt t="64877" x="6165850" y="5441950"/>
          <p14:tracePt t="64894" x="6172200" y="5435600"/>
          <p14:tracePt t="64894" x="6172200" y="5429250"/>
          <p14:tracePt t="64910" x="6172200" y="5422900"/>
          <p14:tracePt t="64910" x="6178550" y="5422900"/>
          <p14:tracePt t="64928" x="6178550" y="5410200"/>
          <p14:tracePt t="64942" x="6184900" y="5403850"/>
          <p14:tracePt t="64960" x="6184900" y="5397500"/>
          <p14:tracePt t="64960" x="6184900" y="5391150"/>
          <p14:tracePt t="64977" x="6191250" y="5384800"/>
          <p14:tracePt t="64992" x="6191250" y="5378450"/>
          <p14:tracePt t="65008" x="6197600" y="5372100"/>
          <p14:tracePt t="65025" x="6203950" y="5378450"/>
          <p14:tracePt t="65047" x="6203950" y="5384800"/>
          <p14:tracePt t="65059" x="6203950" y="5397500"/>
          <p14:tracePt t="65059" x="6203950" y="5403850"/>
          <p14:tracePt t="65059" x="6203950" y="5416550"/>
          <p14:tracePt t="65080" x="6197600" y="5429250"/>
          <p14:tracePt t="65092" x="6197600" y="5441950"/>
          <p14:tracePt t="65092" x="6197600" y="5461000"/>
          <p14:tracePt t="65111" x="6197600" y="5467350"/>
          <p14:tracePt t="65111" x="6197600" y="5480050"/>
          <p14:tracePt t="65128" x="6197600" y="5486400"/>
          <p14:tracePt t="65128" x="6191250" y="5492750"/>
          <p14:tracePt t="65145" x="6191250" y="5499100"/>
          <p14:tracePt t="65145" x="6191250" y="5505450"/>
          <p14:tracePt t="65161" x="6191250" y="5518150"/>
          <p14:tracePt t="65176" x="6184900" y="5518150"/>
          <p14:tracePt t="65192" x="6184900" y="5511800"/>
          <p14:tracePt t="65244" x="6184900" y="5505450"/>
          <p14:tracePt t="65275" x="6184900" y="5499100"/>
          <p14:tracePt t="65287" x="6191250" y="5492750"/>
          <p14:tracePt t="65304" x="6191250" y="5486400"/>
          <p14:tracePt t="65320" x="6191250" y="5480050"/>
          <p14:tracePt t="65336" x="6191250" y="5473700"/>
          <p14:tracePt t="65348" x="6184900" y="5473700"/>
          <p14:tracePt t="65364" x="6184900" y="5467350"/>
          <p14:tracePt t="65380" x="6178550" y="5461000"/>
          <p14:tracePt t="65404" x="6172200" y="5467350"/>
          <p14:tracePt t="65456" x="6178550" y="5473700"/>
          <p14:tracePt t="65468" x="6178550" y="5480050"/>
          <p14:tracePt t="65484" x="6178550" y="5486400"/>
          <p14:tracePt t="65494" x="6178550" y="5492750"/>
          <p14:tracePt t="65511" x="6178550" y="5499100"/>
          <p14:tracePt t="65511" x="6184900" y="5505450"/>
          <p14:tracePt t="65529" x="6184900" y="5511800"/>
          <p14:tracePt t="65544" x="6191250" y="5518150"/>
          <p14:tracePt t="65561" x="6191250" y="5524500"/>
          <p14:tracePt t="65577" x="6191250" y="5530850"/>
          <p14:tracePt t="65596" x="6184900" y="5524500"/>
          <p14:tracePt t="65672" x="6184900" y="5518150"/>
          <p14:tracePt t="65696" x="6184900" y="5511800"/>
          <p14:tracePt t="65716" x="6184900" y="5505450"/>
          <p14:tracePt t="65732" x="6184900" y="5499100"/>
          <p14:tracePt t="65764" x="6184900" y="5492750"/>
          <p14:tracePt t="65776" x="6184900" y="5486400"/>
          <p14:tracePt t="65784" x="6184900" y="5473700"/>
          <p14:tracePt t="65800" x="6191250" y="5473700"/>
          <p14:tracePt t="65811" x="6191250" y="5467350"/>
          <p14:tracePt t="65811" x="6191250" y="5454650"/>
          <p14:tracePt t="65830" x="6184900" y="5448300"/>
          <p14:tracePt t="65830" x="6191250" y="5441950"/>
          <p14:tracePt t="65847" x="6184900" y="5435600"/>
          <p14:tracePt t="65847" x="6184900" y="5422900"/>
          <p14:tracePt t="65863" x="6184900" y="5416550"/>
          <p14:tracePt t="65863" x="6184900" y="5410200"/>
          <p14:tracePt t="65880" x="6184900" y="5403850"/>
          <p14:tracePt t="65880" x="6191250" y="5397500"/>
          <p14:tracePt t="65897" x="6191250" y="5391150"/>
          <p14:tracePt t="65897" x="6191250" y="5384800"/>
          <p14:tracePt t="65914" x="6191250" y="5378450"/>
          <p14:tracePt t="65928" x="6197600" y="5384800"/>
          <p14:tracePt t="65972" x="6197600" y="5391150"/>
          <p14:tracePt t="65980" x="6197600" y="5397500"/>
          <p14:tracePt t="65988" x="6197600" y="5410200"/>
          <p14:tracePt t="65996" x="6197600" y="5416550"/>
          <p14:tracePt t="65996" x="6197600" y="5422900"/>
          <p14:tracePt t="65996" x="6197600" y="5435600"/>
          <p14:tracePt t="66016" x="6191250" y="5441950"/>
          <p14:tracePt t="66029" x="6191250" y="5448300"/>
          <p14:tracePt t="66029" x="6191250" y="5473700"/>
          <p14:tracePt t="66050" x="6191250" y="5480050"/>
          <p14:tracePt t="66050" x="6184900" y="5492750"/>
          <p14:tracePt t="66065" x="6184900" y="5505450"/>
          <p14:tracePt t="66065" x="6178550" y="5511800"/>
          <p14:tracePt t="66081" x="6178550" y="5524500"/>
          <p14:tracePt t="66081" x="6172200" y="5530850"/>
          <p14:tracePt t="66098" x="6172200" y="5537200"/>
          <p14:tracePt t="66098" x="6172200" y="5543550"/>
          <p14:tracePt t="66116" x="6165850" y="5549900"/>
          <p14:tracePt t="66129" x="6159500" y="5543550"/>
          <p14:tracePt t="66160" x="6165850" y="5537200"/>
          <p14:tracePt t="66176" x="6165850" y="5524500"/>
          <p14:tracePt t="66188" x="6165850" y="5518150"/>
          <p14:tracePt t="66204" x="6165850" y="5511800"/>
          <p14:tracePt t="66213" x="6165850" y="5505450"/>
          <p14:tracePt t="66230" x="6165850" y="5499100"/>
          <p14:tracePt t="66230" x="6165850" y="5492750"/>
          <p14:tracePt t="66251" x="6165850" y="5486400"/>
          <p14:tracePt t="66263" x="6159500" y="5480050"/>
          <p14:tracePt t="66280" x="6159500" y="5473700"/>
          <p14:tracePt t="66297" x="6159500" y="5467350"/>
          <p14:tracePt t="66317" x="6159500" y="5461000"/>
          <p14:tracePt t="66333" x="6165850" y="5454650"/>
          <p14:tracePt t="66349" x="6172200" y="5448300"/>
          <p14:tracePt t="66365" x="6172200" y="5441950"/>
          <p14:tracePt t="66380" x="6178550" y="5435600"/>
          <p14:tracePt t="66397" x="6184900" y="5429250"/>
          <p14:tracePt t="66424" x="6184900" y="5435600"/>
          <p14:tracePt t="66468" x="6184900" y="5441950"/>
          <p14:tracePt t="66484" x="6184900" y="5448300"/>
          <p14:tracePt t="66496" x="6184900" y="5454650"/>
          <p14:tracePt t="66504" x="6184900" y="5461000"/>
          <p14:tracePt t="66520" x="6184900" y="5467350"/>
          <p14:tracePt t="66536" x="6178550" y="5473700"/>
          <p14:tracePt t="66549" x="6178550" y="5480050"/>
          <p14:tracePt t="66565" x="6172200" y="5486400"/>
          <p14:tracePt t="66588" x="6165850" y="5486400"/>
          <p14:tracePt t="66616" x="6165850" y="5480050"/>
          <p14:tracePt t="66664" x="6165850" y="5473700"/>
          <p14:tracePt t="66724" x="6172200" y="5480050"/>
          <p14:tracePt t="66776" x="6172200" y="5473700"/>
          <p14:tracePt t="66844" x="6165850" y="5467350"/>
          <p14:tracePt t="66856" x="6165850" y="5461000"/>
          <p14:tracePt t="66865" x="6165850" y="5454650"/>
          <p14:tracePt t="66882" x="6165850" y="5448300"/>
          <p14:tracePt t="66882" x="6165850" y="5441950"/>
          <p14:tracePt t="66900" x="6165850" y="5429250"/>
          <p14:tracePt t="66900" x="6165850" y="5416550"/>
          <p14:tracePt t="66917" x="6165850" y="5410200"/>
          <p14:tracePt t="66917" x="6165850" y="5397500"/>
          <p14:tracePt t="66934" x="6165850" y="5391150"/>
          <p14:tracePt t="66934" x="6165850" y="5384800"/>
          <p14:tracePt t="66950" x="6165850" y="5378450"/>
          <p14:tracePt t="66950" x="6165850" y="5365750"/>
          <p14:tracePt t="66950" x="6165850" y="5359400"/>
          <p14:tracePt t="66970" x="6165850" y="5353050"/>
          <p14:tracePt t="66970" x="6165850" y="5340350"/>
          <p14:tracePt t="66986" x="6165850" y="5334000"/>
          <p14:tracePt t="66986" x="6165850" y="5321300"/>
          <p14:tracePt t="67001" x="6165850" y="5308600"/>
          <p14:tracePt t="67001" x="6165850" y="5302250"/>
          <p14:tracePt t="67018" x="6165850" y="5289550"/>
          <p14:tracePt t="67018" x="6165850" y="5276850"/>
          <p14:tracePt t="67018" x="6165850" y="5264150"/>
          <p14:tracePt t="67037" x="6159500" y="5251450"/>
          <p14:tracePt t="67049" x="6159500" y="5245100"/>
          <p14:tracePt t="67049" x="6153150" y="5219700"/>
          <p14:tracePt t="67069" x="6153150" y="5207000"/>
          <p14:tracePt t="67069" x="6146800" y="5194300"/>
          <p14:tracePt t="67085" x="6146800" y="5181600"/>
          <p14:tracePt t="67085" x="6146800" y="5168900"/>
          <p14:tracePt t="67101" x="6146800" y="5156200"/>
          <p14:tracePt t="67101" x="6146800" y="5143500"/>
          <p14:tracePt t="67118" x="6146800" y="5130800"/>
          <p14:tracePt t="67118" x="6146800" y="5118100"/>
          <p14:tracePt t="67118" x="6153150" y="5105400"/>
          <p14:tracePt t="67137" x="6153150" y="5092700"/>
          <p14:tracePt t="67137" x="6153150" y="5080000"/>
          <p14:tracePt t="67152" x="6159500" y="5067300"/>
          <p14:tracePt t="67152" x="6159500" y="5054600"/>
          <p14:tracePt t="67168" x="6165850" y="5041900"/>
          <p14:tracePt t="67168" x="6165850" y="5029200"/>
          <p14:tracePt t="67185" x="6165850" y="5016500"/>
          <p14:tracePt t="67185" x="6172200" y="5003800"/>
          <p14:tracePt t="67202" x="6172200" y="4991100"/>
          <p14:tracePt t="67202" x="6178550" y="4972050"/>
          <p14:tracePt t="67218" x="6178550" y="4959350"/>
          <p14:tracePt t="67218" x="6178550" y="4953000"/>
          <p14:tracePt t="67235" x="6178550" y="4946650"/>
          <p14:tracePt t="67235" x="6178550" y="4940300"/>
          <p14:tracePt t="67252" x="6178550" y="4933950"/>
          <p14:tracePt t="67252" x="6184900" y="4927600"/>
          <p14:tracePt t="67269" x="6178550" y="4921250"/>
          <p14:tracePt t="67284" x="6178550" y="4914900"/>
          <p14:tracePt t="67300" x="6178550" y="4908550"/>
          <p14:tracePt t="67317" x="6178550" y="4902200"/>
          <p14:tracePt t="67334" x="6184900" y="4902200"/>
          <p14:tracePt t="67376" x="6184900" y="4908550"/>
          <p14:tracePt t="67384" x="6184900" y="4914900"/>
          <p14:tracePt t="67389" x="6191250" y="4927600"/>
          <p14:tracePt t="67400" x="6191250" y="4940300"/>
          <p14:tracePt t="67400" x="6197600" y="4959350"/>
          <p14:tracePt t="67400" x="6197600" y="4978400"/>
          <p14:tracePt t="67421" x="6197600" y="5003800"/>
          <p14:tracePt t="67434" x="6197600" y="5035550"/>
          <p14:tracePt t="67434" x="6191250" y="5099050"/>
          <p14:tracePt t="67452" x="6191250" y="5130800"/>
          <p14:tracePt t="67452" x="6184900" y="5168900"/>
          <p14:tracePt t="67470" x="6178550" y="5207000"/>
          <p14:tracePt t="67470" x="6172200" y="5238750"/>
          <p14:tracePt t="67486" x="6165850" y="5276850"/>
          <p14:tracePt t="67486" x="6159500" y="5308600"/>
          <p14:tracePt t="67502" x="6159500" y="5340350"/>
          <p14:tracePt t="67502" x="6153150" y="5391150"/>
          <p14:tracePt t="67519" x="6153150" y="5410200"/>
          <p14:tracePt t="67519" x="6153150" y="5429250"/>
          <p14:tracePt t="67536" x="6153150" y="5441950"/>
          <p14:tracePt t="67536" x="6153150" y="5454650"/>
          <p14:tracePt t="67553" x="6153150" y="5467350"/>
          <p14:tracePt t="67553" x="6153150" y="5480050"/>
          <p14:tracePt t="67569" x="6153150" y="5486400"/>
          <p14:tracePt t="67585" x="6153150" y="5492750"/>
          <p14:tracePt t="67601" x="6146800" y="5486400"/>
          <p14:tracePt t="67684" x="6146800" y="5480050"/>
          <p14:tracePt t="67704" x="6146800" y="5473700"/>
          <p14:tracePt t="67728" x="6146800" y="5467350"/>
          <p14:tracePt t="67748" x="6146800" y="5461000"/>
          <p14:tracePt t="67772" x="6153150" y="5467350"/>
          <p14:tracePt t="67840" x="6153150" y="5473700"/>
          <p14:tracePt t="67856" x="6146800" y="5480050"/>
          <p14:tracePt t="67868" x="6146800" y="5486400"/>
          <p14:tracePt t="67900" x="6146800" y="5492750"/>
          <p14:tracePt t="67928" x="6146800" y="5499100"/>
          <p14:tracePt t="67945" x="6146800" y="5505450"/>
          <p14:tracePt t="67961" x="6146800" y="5511800"/>
          <p14:tracePt t="68065" x="6146800" y="5518150"/>
          <p14:tracePt t="68081" x="6153150" y="5524500"/>
          <p14:tracePt t="68097" x="6153150" y="5530850"/>
          <p14:tracePt t="68109" x="6146800" y="5524500"/>
          <p14:tracePt t="68140" x="6146800" y="5518150"/>
          <p14:tracePt t="68156" x="6146800" y="5511800"/>
          <p14:tracePt t="68165" x="6146800" y="5499100"/>
          <p14:tracePt t="68169" x="6140450" y="5492750"/>
          <p14:tracePt t="68169" x="6140450" y="5480050"/>
          <p14:tracePt t="68188" x="6140450" y="5467350"/>
          <p14:tracePt t="68188" x="6140450" y="5448300"/>
          <p14:tracePt t="68205" x="6134100" y="5435600"/>
          <p14:tracePt t="68205" x="6134100" y="5416550"/>
          <p14:tracePt t="68222" x="6127750" y="5391150"/>
          <p14:tracePt t="68222" x="6115050" y="5346700"/>
          <p14:tracePt t="68238" x="6108700" y="5321300"/>
          <p14:tracePt t="68238" x="6108700" y="5295900"/>
          <p14:tracePt t="68256" x="6102350" y="5270500"/>
          <p14:tracePt t="68256" x="6096000" y="5245100"/>
          <p14:tracePt t="68272" x="6096000" y="5226050"/>
          <p14:tracePt t="68272" x="6089650" y="5175250"/>
          <p14:tracePt t="68289" x="6089650" y="5156200"/>
          <p14:tracePt t="68289" x="6089650" y="5137150"/>
          <p14:tracePt t="68306" x="6089650" y="5118100"/>
          <p14:tracePt t="68306" x="6089650" y="5105400"/>
          <p14:tracePt t="68322" x="6089650" y="5086350"/>
          <p14:tracePt t="68322" x="6089650" y="5073650"/>
          <p14:tracePt t="68339" x="6089650" y="5067300"/>
          <p14:tracePt t="68339" x="6089650" y="5054600"/>
          <p14:tracePt t="68357" x="6089650" y="5067300"/>
          <p14:tracePt t="68389" x="6096000" y="5080000"/>
          <p14:tracePt t="68397" x="6096000" y="5105400"/>
          <p14:tracePt t="68405" x="6102350" y="5137150"/>
          <p14:tracePt t="68405" x="6102350" y="5168900"/>
          <p14:tracePt t="68423" x="6115050" y="5207000"/>
          <p14:tracePt t="68423" x="6121400" y="5245100"/>
          <p14:tracePt t="68423" x="6127750" y="5283200"/>
          <p14:tracePt t="68442" x="6134100" y="5321300"/>
          <p14:tracePt t="68454" x="6140450" y="5353050"/>
          <p14:tracePt t="68454" x="6153150" y="5397500"/>
          <p14:tracePt t="68473" x="6159500" y="5416550"/>
          <p14:tracePt t="68473" x="6159500" y="5435600"/>
          <p14:tracePt t="68489" x="6165850" y="5448300"/>
          <p14:tracePt t="68489" x="6172200" y="5461000"/>
          <p14:tracePt t="68506" x="6172200" y="5473700"/>
          <p14:tracePt t="68506" x="6178550" y="5480050"/>
          <p14:tracePt t="68506" x="6178550" y="5492750"/>
          <p14:tracePt t="68525" x="6184900" y="5499100"/>
          <p14:tracePt t="68525" x="6191250" y="5505450"/>
          <p14:tracePt t="68540" x="6197600" y="5505450"/>
          <p14:tracePt t="68589" x="6197600" y="5499100"/>
          <p14:tracePt t="68612" x="6191250" y="5492750"/>
          <p14:tracePt t="68636" x="6184900" y="5486400"/>
          <p14:tracePt t="68664" x="6184900" y="5480050"/>
          <p14:tracePt t="68696" x="6184900" y="5473700"/>
          <p14:tracePt t="68716" x="6178550" y="5473700"/>
          <p14:tracePt t="68749" x="6172200" y="5473700"/>
          <p14:tracePt t="68824" x="6172200" y="5480050"/>
          <p14:tracePt t="68845" x="6165850" y="5486400"/>
          <p14:tracePt t="68861" x="6165850" y="5492750"/>
          <p14:tracePt t="68877" x="6159500" y="5499100"/>
          <p14:tracePt t="68897" x="6159500" y="5492750"/>
          <p14:tracePt t="69137" x="6159500" y="5486400"/>
          <p14:tracePt t="69188" x="6165850" y="5486400"/>
          <p14:tracePt t="69221" x="6172200" y="5492750"/>
          <p14:tracePt t="69240" x="6178550" y="5499100"/>
          <p14:tracePt t="69265" x="6184900" y="5499100"/>
          <p14:tracePt t="69301" x="6184900" y="5492750"/>
          <p14:tracePt t="69325" x="6191250" y="5486400"/>
          <p14:tracePt t="69340" x="6191250" y="5480050"/>
          <p14:tracePt t="69356" x="6191250" y="5473700"/>
          <p14:tracePt t="69361" x="6191250" y="5467350"/>
          <p14:tracePt t="69374" x="6191250" y="5461000"/>
          <p14:tracePt t="69374" x="6197600" y="5454650"/>
          <p14:tracePt t="69394" x="6197600" y="5435600"/>
          <p14:tracePt t="69394" x="6197600" y="5422900"/>
          <p14:tracePt t="69409" x="6197600" y="5410200"/>
          <p14:tracePt t="69409" x="6197600" y="5397500"/>
          <p14:tracePt t="69426" x="6197600" y="5378450"/>
          <p14:tracePt t="69426" x="6197600" y="5365750"/>
          <p14:tracePt t="69426" x="6197600" y="5340350"/>
          <p14:tracePt t="69445" x="6197600" y="5321300"/>
          <p14:tracePt t="69457" x="6197600" y="5295900"/>
          <p14:tracePt t="69457" x="6191250" y="5270500"/>
          <p14:tracePt t="69457" x="6191250" y="5245100"/>
          <p14:tracePt t="69457" x="6184900" y="5213350"/>
          <p14:tracePt t="69481" x="6184900" y="5187950"/>
          <p14:tracePt t="69491" x="6178550" y="5162550"/>
          <p14:tracePt t="69491" x="6172200" y="5130800"/>
          <p14:tracePt t="69509" x="6172200" y="5105400"/>
          <p14:tracePt t="69509" x="6165850" y="5073650"/>
          <p14:tracePt t="69526" x="6159500" y="5048250"/>
          <p14:tracePt t="69526" x="6153150" y="4997450"/>
          <p14:tracePt t="69543" x="6146800" y="4972050"/>
          <p14:tracePt t="69543" x="6146800" y="4953000"/>
          <p14:tracePt t="69560" x="6146800" y="4933950"/>
          <p14:tracePt t="69560" x="6146800" y="4914900"/>
          <p14:tracePt t="69576" x="6146800" y="4895850"/>
          <p14:tracePt t="69576" x="6146800" y="4883150"/>
          <p14:tracePt t="69593" x="6153150" y="4864100"/>
          <p14:tracePt t="69593" x="6159500" y="4838700"/>
          <p14:tracePt t="69610" x="6159500" y="4819650"/>
          <p14:tracePt t="69610" x="6165850" y="4806950"/>
          <p14:tracePt t="69626" x="6172200" y="4794250"/>
          <p14:tracePt t="69626" x="6172200" y="4775200"/>
          <p14:tracePt t="69643" x="6178550" y="4762500"/>
          <p14:tracePt t="69643" x="6184900" y="4743450"/>
          <p14:tracePt t="69643" x="6184900" y="4730750"/>
          <p14:tracePt t="69662" x="6191250" y="4718050"/>
          <p14:tracePt t="69662" x="6191250" y="4699000"/>
          <p14:tracePt t="69678" x="6197600" y="4686300"/>
          <p14:tracePt t="69678" x="6197600" y="4667250"/>
          <p14:tracePt t="69694" x="6197600" y="4654550"/>
          <p14:tracePt t="69694" x="6197600" y="4641850"/>
          <p14:tracePt t="69710" x="6197600" y="4629150"/>
          <p14:tracePt t="69710" x="6197600" y="4616450"/>
          <p14:tracePt t="69710" x="6197600" y="4603750"/>
          <p14:tracePt t="69729" x="6197600" y="4591050"/>
          <p14:tracePt t="69742" x="6197600" y="4578350"/>
          <p14:tracePt t="69742" x="6197600" y="4572000"/>
          <p14:tracePt t="69761" x="6203950" y="4552950"/>
          <p14:tracePt t="69761" x="6203950" y="4540250"/>
          <p14:tracePt t="69777" x="6203950" y="4527550"/>
          <p14:tracePt t="69777" x="6203950" y="4521200"/>
          <p14:tracePt t="69794" x="6203950" y="4508500"/>
          <p14:tracePt t="69794" x="6203950" y="4495800"/>
          <p14:tracePt t="69794" x="6210300" y="4476750"/>
          <p14:tracePt t="69813" x="6210300" y="4464050"/>
          <p14:tracePt t="69825" x="6210300" y="4451350"/>
          <p14:tracePt t="69825" x="6210300" y="4432300"/>
          <p14:tracePt t="69844" x="6210300" y="4425950"/>
          <p14:tracePt t="69844" x="6210300" y="4419600"/>
          <p14:tracePt t="69861" x="6210300" y="4413250"/>
          <p14:tracePt t="69876" x="6203950" y="4406900"/>
          <p14:tracePt t="69892" x="6203950" y="4400550"/>
          <p14:tracePt t="69892" x="6197600" y="4400550"/>
          <p14:tracePt t="69911" x="6191250" y="4400550"/>
          <p14:tracePt t="69926" x="6184900" y="4400550"/>
          <p14:tracePt t="69942" x="6172200" y="4400550"/>
          <p14:tracePt t="69959" x="6165850" y="4400550"/>
          <p14:tracePt t="69978" x="6159500" y="4400550"/>
          <p14:tracePt t="69993" x="6153150" y="4394200"/>
          <p14:tracePt t="70028" x="6153150" y="4387850"/>
          <p14:tracePt t="70053" x="6153150" y="4381500"/>
          <p14:tracePt t="70077" x="6153150" y="4387850"/>
          <p14:tracePt t="70137" x="6153150" y="4394200"/>
          <p14:tracePt t="70157" x="6153150" y="4400550"/>
          <p14:tracePt t="70181" x="6159500" y="4406900"/>
          <p14:tracePt t="70389" x="6165850" y="4406900"/>
          <p14:tracePt t="70617" x="6159500" y="4406900"/>
          <p14:tracePt t="70713" x="6159500" y="4413250"/>
          <p14:tracePt t="70741" x="6153150" y="4419600"/>
          <p14:tracePt t="70877" x="6159500" y="4425950"/>
          <p14:tracePt t="71089" x="6159500" y="4419600"/>
          <p14:tracePt t="71305" x="6165850" y="4413250"/>
          <p14:tracePt t="71349" x="6165850" y="4406900"/>
          <p14:tracePt t="71425" x="6172200" y="4400550"/>
          <p14:tracePt t="72205" x="6178550" y="4400550"/>
          <p14:tracePt t="72266" x="6172200" y="4400550"/>
          <p14:tracePt t="72470" x="6165850" y="4406900"/>
          <p14:tracePt t="72514" x="6165850" y="4400550"/>
          <p14:tracePt t="72601" x="6172200" y="4400550"/>
          <p14:tracePt t="72626" x="6178550" y="4394200"/>
          <p14:tracePt t="72657" x="6184900" y="4394200"/>
          <p14:tracePt t="72725" x="6191250" y="4394200"/>
          <p14:tracePt t="72797" x="6191250" y="4387850"/>
          <p14:tracePt t="73037" x="6184900" y="4394200"/>
          <p14:tracePt t="73242" x="6178550" y="4400550"/>
          <p14:tracePt t="73550" x="6172200" y="4394200"/>
          <p14:tracePt t="73698" x="6165850" y="4394200"/>
          <p14:tracePt t="73834" x="6165850" y="4387850"/>
          <p14:tracePt t="74158" x="6172200" y="4387850"/>
          <p14:tracePt t="74194" x="6172200" y="4381500"/>
          <p14:tracePt t="74529" x="6178550" y="4375150"/>
          <p14:tracePt t="74562" x="6184900" y="4375150"/>
          <p14:tracePt t="74590" x="6191250" y="4368800"/>
          <p14:tracePt t="74622" x="6191250" y="4362450"/>
          <p14:tracePt t="74641" x="6197600" y="4356100"/>
          <p14:tracePt t="74674" x="6203950" y="4356100"/>
          <p14:tracePt t="74710" x="6197600" y="4362450"/>
          <p14:tracePt t="74906" x="6197600" y="4356100"/>
          <p14:tracePt t="75042" x="6203950" y="4356100"/>
          <p14:tracePt t="75190" x="6197600" y="4356100"/>
          <p14:tracePt t="75590" x="6191250" y="4356100"/>
          <p14:tracePt t="75618" x="6191250" y="4362450"/>
          <p14:tracePt t="75650" x="6191250" y="4356100"/>
          <p14:tracePt t="75718" x="6197600" y="4356100"/>
          <p14:tracePt t="75738" x="6197600" y="4349750"/>
          <p14:tracePt t="75782" x="6197600" y="4343400"/>
          <p14:tracePt t="75890" x="6191250" y="4343400"/>
          <p14:tracePt t="75986" x="6184900" y="4343400"/>
          <p14:tracePt t="76030" x="6178550" y="4343400"/>
          <p14:tracePt t="76106" x="6172200" y="4349750"/>
          <p14:tracePt t="76234" x="6172200" y="4356100"/>
          <p14:tracePt t="76302" x="6178550" y="4356100"/>
          <p14:tracePt t="76363" x="6184900" y="4356100"/>
          <p14:tracePt t="76406" x="6191250" y="4356100"/>
          <p14:tracePt t="76491" x="6197600" y="4356100"/>
          <p14:tracePt t="76542" x="6203950" y="4356100"/>
          <p14:tracePt t="76595" x="6197600" y="4362450"/>
          <p14:tracePt t="76647" x="6197600" y="4368800"/>
          <p14:tracePt t="76678" x="6191250" y="4368800"/>
          <p14:tracePt t="76698" x="6191250" y="4375150"/>
          <p14:tracePt t="76722" x="6191250" y="4381500"/>
          <p14:tracePt t="76766" x="6184900" y="4381500"/>
          <p14:tracePt t="76802" x="6191250" y="4381500"/>
          <p14:tracePt t="76851" x="6197600" y="4375150"/>
          <p14:tracePt t="76878" x="6203950" y="4368800"/>
          <p14:tracePt t="76910" x="6203950" y="4375150"/>
          <p14:tracePt t="77082" x="6197600" y="4381500"/>
          <p14:tracePt t="77126" x="6203950" y="4387850"/>
          <p14:tracePt t="77178" x="6203950" y="4381500"/>
          <p14:tracePt t="77375" x="6203950" y="4387850"/>
          <p14:tracePt t="77434" x="6197600" y="4394200"/>
          <p14:tracePt t="77463" x="6197600" y="4387850"/>
          <p14:tracePt t="77530" x="6191250" y="4387850"/>
          <p14:tracePt t="77691" x="6184900" y="4387850"/>
          <p14:tracePt t="77735" x="6184900" y="4381500"/>
          <p14:tracePt t="77890" x="6191250" y="4375150"/>
          <p14:tracePt t="78034" x="6197600" y="4375150"/>
          <p14:tracePt t="78070" x="6191250" y="4375150"/>
          <p14:tracePt t="78242" x="6191250" y="4368800"/>
          <p14:tracePt t="78531" x="6197600" y="4368800"/>
          <p14:tracePt t="78599" x="6191250" y="4368800"/>
          <p14:tracePt t="78747" x="6197600" y="4368800"/>
          <p14:tracePt t="78799" x="6203950" y="4362450"/>
          <p14:tracePt t="78822" x="6197600" y="4368800"/>
          <p14:tracePt t="78943" x="6197600" y="4362450"/>
          <p14:tracePt t="79199" x="6203950" y="4356100"/>
          <p14:tracePt t="79279" x="6210300" y="4356100"/>
          <p14:tracePt t="79320" x="6216650" y="4356100"/>
          <p14:tracePt t="79347" x="6210300" y="4356100"/>
          <p14:tracePt t="79451" x="6216650" y="4362450"/>
          <p14:tracePt t="79534" x="6223000" y="4356100"/>
          <p14:tracePt t="79595" x="6223000" y="4362450"/>
          <p14:tracePt t="79859" x="6216650" y="4368800"/>
          <p14:tracePt t="79903" x="6210300" y="4368800"/>
          <p14:tracePt t="80039" x="6210300" y="4375150"/>
          <p14:tracePt t="80083" x="6203950" y="4375150"/>
          <p14:tracePt t="80127" x="6197600" y="4375150"/>
          <p14:tracePt t="80151" x="6191250" y="4381500"/>
          <p14:tracePt t="80399" x="6197600" y="4375150"/>
          <p14:tracePt t="80479" x="6203950" y="4375150"/>
          <p14:tracePt t="80607" x="6197600" y="4381500"/>
          <p14:tracePt t="80667" x="6191250" y="4381500"/>
          <p14:tracePt t="80691" x="6191250" y="4375150"/>
          <p14:tracePt t="80759" x="6191250" y="4368800"/>
          <p14:tracePt t="80863" x="6191250" y="4362450"/>
          <p14:tracePt t="80939" x="6184900" y="4362450"/>
          <p14:tracePt t="81003" x="6184900" y="4356100"/>
          <p14:tracePt t="81027" x="6184900" y="4349750"/>
          <p14:tracePt t="81052" x="6184900" y="4343400"/>
          <p14:tracePt t="81072" x="6184900" y="4337050"/>
          <p14:tracePt t="81095" x="6184900" y="4330700"/>
          <p14:tracePt t="81119" x="6184900" y="4324350"/>
          <p14:tracePt t="81131" x="6184900" y="4318000"/>
          <p14:tracePt t="81155" x="6184900" y="4311650"/>
          <p14:tracePt t="81183" x="6184900" y="4305300"/>
          <p14:tracePt t="81223" x="6178550" y="4298950"/>
          <p14:tracePt t="81243" x="6178550" y="4292600"/>
          <p14:tracePt t="81300" x="6178550" y="4286250"/>
          <p14:tracePt t="81320" x="6178550" y="4279900"/>
          <p14:tracePt t="81343" x="6178550" y="4273550"/>
          <p14:tracePt t="81463" x="6178550" y="4267200"/>
          <p14:tracePt t="81483" x="6184900" y="4260850"/>
          <p14:tracePt t="81508" x="6178550" y="4254500"/>
          <p14:tracePt t="81620" x="6172200" y="4254500"/>
          <p14:tracePt t="81680" x="6178550" y="4254500"/>
          <p14:tracePt t="81763" x="6184900" y="4254500"/>
          <p14:tracePt t="81912" x="6178550" y="4254500"/>
          <p14:tracePt t="82072" x="6172200" y="4260850"/>
          <p14:tracePt t="82092" x="6165850" y="4260850"/>
          <p14:tracePt t="82123" x="6159500" y="4267200"/>
          <p14:tracePt t="82228" x="6165850" y="4260850"/>
          <p14:tracePt t="82372" x="6172200" y="4260850"/>
          <p14:tracePt t="83008" x="6165850" y="4260850"/>
          <p14:tracePt t="83092" x="6172200" y="4267200"/>
          <p14:tracePt t="83204" x="6165850" y="4273550"/>
          <p14:tracePt t="83224" x="6165850" y="4286250"/>
          <p14:tracePt t="83256" x="6165850" y="4292600"/>
          <p14:tracePt t="83271" x="6165850" y="4298950"/>
          <p14:tracePt t="83280" x="6165850" y="4305300"/>
          <p14:tracePt t="83289" x="6165850" y="4311650"/>
          <p14:tracePt t="83289" x="6159500" y="4330700"/>
          <p14:tracePt t="83309" x="6159500" y="4337050"/>
          <p14:tracePt t="83309" x="6159500" y="4349750"/>
          <p14:tracePt t="83325" x="6159500" y="4362450"/>
          <p14:tracePt t="83325" x="6153150" y="4368800"/>
          <p14:tracePt t="83341" x="6153150" y="4381500"/>
          <p14:tracePt t="83341" x="6153150" y="4394200"/>
          <p14:tracePt t="83357" x="6153150" y="4406900"/>
          <p14:tracePt t="83357" x="6159500" y="4413250"/>
          <p14:tracePt t="83357" x="6159500" y="4425950"/>
          <p14:tracePt t="83377" x="6159500" y="4432300"/>
          <p14:tracePt t="83389" x="6159500" y="4438650"/>
          <p14:tracePt t="83389" x="6159500" y="4451350"/>
          <p14:tracePt t="83408" x="6159500" y="4457700"/>
          <p14:tracePt t="83423" x="6165850" y="4464050"/>
          <p14:tracePt t="83423" x="6165850" y="4470400"/>
          <p14:tracePt t="83442" x="6159500" y="4476750"/>
          <p14:tracePt t="83442" x="6159500" y="4483100"/>
          <p14:tracePt t="83458" x="6159500" y="4489450"/>
          <p14:tracePt t="83458" x="6159500" y="4502150"/>
          <p14:tracePt t="83475" x="6153150" y="4514850"/>
          <p14:tracePt t="83475" x="6153150" y="4521200"/>
          <p14:tracePt t="83492" x="6153150" y="4533900"/>
          <p14:tracePt t="83492" x="6153150" y="4540250"/>
          <p14:tracePt t="83508" x="6153150" y="4546600"/>
          <p14:tracePt t="83508" x="6153150" y="4559300"/>
          <p14:tracePt t="83525" x="6153150" y="4565650"/>
          <p14:tracePt t="83541" x="6153150" y="4572000"/>
          <p14:tracePt t="83557" x="6153150" y="4578350"/>
          <p14:tracePt t="83574" x="6146800" y="4584700"/>
          <p14:tracePt t="83590" x="6140450" y="4584700"/>
          <p14:tracePt t="83609" x="6140450" y="4578350"/>
          <p14:tracePt t="83644" x="6140450" y="4572000"/>
          <p14:tracePt t="83669" x="6140450" y="4565650"/>
          <p14:tracePt t="83700" x="6140450" y="4559300"/>
          <p14:tracePt t="83712" x="6140450" y="4552950"/>
          <p14:tracePt t="83728" x="6146800" y="4546600"/>
          <p14:tracePt t="83744" x="6146800" y="4540250"/>
          <p14:tracePt t="83760" x="6146800" y="4533900"/>
          <p14:tracePt t="83772" x="6146800" y="4521200"/>
          <p14:tracePt t="83788" x="6146800" y="4514850"/>
          <p14:tracePt t="83804" x="6153150" y="4508500"/>
          <p14:tracePt t="83908" x="6146800" y="4508500"/>
          <p14:tracePt t="84052" x="6140450" y="4502150"/>
          <p14:tracePt t="84104" x="6134100" y="4508500"/>
          <p14:tracePt t="84124" x="6127750" y="4508500"/>
          <p14:tracePt t="84148" x="6121400" y="4514850"/>
          <p14:tracePt t="84172" x="6121400" y="4521200"/>
          <p14:tracePt t="84192" x="6115050" y="4527550"/>
          <p14:tracePt t="84224" x="6108700" y="4527550"/>
          <p14:tracePt t="84244" x="6108700" y="4533900"/>
          <p14:tracePt t="84268" x="6115050" y="4540250"/>
          <p14:tracePt t="84312" x="6108700" y="4546600"/>
          <p14:tracePt t="84432" x="6102350" y="4546600"/>
          <p14:tracePt t="84464" x="6096000" y="4546600"/>
          <p14:tracePt t="84524" x="6096000" y="4540250"/>
          <p14:tracePt t="84569" x="6096000" y="4533900"/>
          <p14:tracePt t="84621" x="6089650" y="4533900"/>
          <p14:tracePt t="84664" x="6096000" y="4527550"/>
          <p14:tracePt t="84712" x="6096000" y="4521200"/>
          <p14:tracePt t="84724" x="6108700" y="4514850"/>
          <p14:tracePt t="84740" x="6115050" y="4508500"/>
          <p14:tracePt t="84756" x="6121400" y="4508500"/>
          <p14:tracePt t="84765" x="6121400" y="4502150"/>
          <p14:tracePt t="84777" x="6134100" y="4495800"/>
          <p14:tracePt t="84777" x="6140450" y="4495800"/>
          <p14:tracePt t="84796" x="6146800" y="4489450"/>
          <p14:tracePt t="84811" x="6153150" y="4483100"/>
          <p14:tracePt t="84828" x="6146800" y="4483100"/>
          <p14:tracePt t="84868" x="6140450" y="4483100"/>
          <p14:tracePt t="84884" x="6127750" y="4489450"/>
          <p14:tracePt t="84896" x="6121400" y="4495800"/>
          <p14:tracePt t="84912" x="6115050" y="4495800"/>
          <p14:tracePt t="84921" x="6108700" y="4502150"/>
          <p14:tracePt t="84929" x="6102350" y="4502150"/>
          <p14:tracePt t="84929" x="6096000" y="4508500"/>
          <p14:tracePt t="84946" x="6089650" y="4508500"/>
          <p14:tracePt t="84946" x="6083300" y="4514850"/>
          <p14:tracePt t="84964" x="6076950" y="4514850"/>
          <p14:tracePt t="84964" x="6070600" y="4521200"/>
          <p14:tracePt t="84981" x="6064250" y="4521200"/>
          <p14:tracePt t="84981" x="6057900" y="4521200"/>
          <p14:tracePt t="84997" x="6051550" y="4527550"/>
          <p14:tracePt t="85013" x="6045200" y="4527550"/>
          <p14:tracePt t="85029" x="6038850" y="4527550"/>
          <p14:tracePt t="85049" x="6038850" y="4521200"/>
          <p14:tracePt t="85076" x="6045200" y="4514850"/>
          <p14:tracePt t="85109" x="6051550" y="4508500"/>
          <p14:tracePt t="85152" x="6045200" y="4508500"/>
          <p14:tracePt t="85212" x="6045200" y="4514850"/>
          <p14:tracePt t="85236" x="6038850" y="4514850"/>
          <p14:tracePt t="85257" x="6032500" y="4521200"/>
          <p14:tracePt t="85281" x="6038850" y="4514850"/>
          <p14:tracePt t="85325" x="6045200" y="4514850"/>
          <p14:tracePt t="85340" x="6045200" y="4508500"/>
          <p14:tracePt t="85356" x="6051550" y="4502150"/>
          <p14:tracePt t="85372" x="6057900" y="4502150"/>
          <p14:tracePt t="85385" x="6064250" y="4495800"/>
          <p14:tracePt t="85401" x="6064250" y="4489450"/>
          <p14:tracePt t="85417" x="6070600" y="4489450"/>
          <p14:tracePt t="85444" x="6070600" y="4483100"/>
          <p14:tracePt t="85492" x="6076950" y="4476750"/>
          <p14:tracePt t="85536" x="6076950" y="4470400"/>
          <p14:tracePt t="85557" x="6083300" y="4464050"/>
          <p14:tracePt t="85580" x="6076950" y="4470400"/>
          <p14:tracePt t="85692" x="6070600" y="4476750"/>
          <p14:tracePt t="85761" x="6070600" y="4483100"/>
          <p14:tracePt t="85793" x="6070600" y="4489450"/>
          <p14:tracePt t="85821" x="6064250" y="4495800"/>
          <p14:tracePt t="85873" x="6064250" y="4502150"/>
          <p14:tracePt t="85896" x="6057900" y="4502150"/>
          <p14:tracePt t="86129" x="6057900" y="4495800"/>
          <p14:tracePt t="86188" x="6064250" y="4489450"/>
          <p14:tracePt t="86285" x="6070600" y="4489450"/>
          <p14:tracePt t="86445" x="6076950" y="4483100"/>
          <p14:tracePt t="86481" x="6070600" y="4489450"/>
          <p14:tracePt t="86557" x="6064250" y="4489450"/>
          <p14:tracePt t="86632" x="6064250" y="4495800"/>
          <p14:tracePt t="86684" x="6070600" y="4489450"/>
          <p14:tracePt t="86873" x="6076950" y="4489450"/>
          <p14:tracePt t="86893" x="6083300" y="4483100"/>
          <p14:tracePt t="86917" x="6089650" y="4483100"/>
          <p14:tracePt t="86938" x="6083300" y="4483100"/>
          <p14:tracePt t="87044" x="6076950" y="4489450"/>
          <p14:tracePt t="87065" x="6076950" y="4483100"/>
          <p14:tracePt t="87237" x="6083300" y="4483100"/>
          <p14:tracePt t="87268" x="6076950" y="4489450"/>
          <p14:tracePt t="87433" x="6070600" y="4489450"/>
          <p14:tracePt t="87457" x="6076950" y="4489450"/>
          <p14:tracePt t="87536" x="6070600" y="4489450"/>
          <p14:tracePt t="87725" x="6064250" y="4495800"/>
          <p14:tracePt t="87825" x="6057900" y="4495800"/>
          <p14:tracePt t="87877" x="6057900" y="4502150"/>
          <p14:tracePt t="87905" x="6051550" y="4502150"/>
          <p14:tracePt t="87937" x="6045200" y="4508500"/>
          <p14:tracePt t="87965" x="6051550" y="4502150"/>
          <p14:tracePt t="88145" x="6057900" y="4502150"/>
          <p14:tracePt t="88229" x="6051550" y="4502150"/>
          <p14:tracePt t="88313" x="6045200" y="4502150"/>
          <p14:tracePt t="88377" x="6045200" y="4508500"/>
          <p14:tracePt t="88401" x="6038850" y="4514850"/>
          <p14:tracePt t="88553" x="6032500" y="4514850"/>
          <p14:tracePt t="88625" x="6032500" y="4508500"/>
          <p14:tracePt t="88761" x="6038850" y="4502150"/>
          <p14:tracePt t="88794" x="6038850" y="4495800"/>
          <p14:tracePt t="88805" x="6045200" y="4489450"/>
          <p14:tracePt t="88837" x="6051550" y="4483100"/>
          <p14:tracePt t="88854" x="6057900" y="4483100"/>
          <p14:tracePt t="88865" x="6064250" y="4470400"/>
          <p14:tracePt t="88881" x="6070600" y="4464050"/>
          <p14:tracePt t="88897" x="6076950" y="4464050"/>
          <p14:tracePt t="88908" x="6083300" y="4457700"/>
          <p14:tracePt t="88908" x="6096000" y="4451350"/>
          <p14:tracePt t="88927" x="6102350" y="4445000"/>
          <p14:tracePt t="88942" x="6108700" y="4445000"/>
          <p14:tracePt t="88942" x="6115050" y="4445000"/>
          <p14:tracePt t="88960" x="6121400" y="4445000"/>
          <p14:tracePt t="88960" x="6127750" y="4445000"/>
          <p14:tracePt t="88980" x="6134100" y="4438650"/>
          <p14:tracePt t="88993" x="6140450" y="4438650"/>
          <p14:tracePt t="89009" x="6146800" y="4438650"/>
          <p14:tracePt t="89025" x="6140450" y="4445000"/>
          <p14:tracePt t="89069" x="6134100" y="4451350"/>
          <p14:tracePt t="89113" x="6140450" y="4451350"/>
          <p14:tracePt t="89153" x="6146800" y="4457700"/>
          <p14:tracePt t="89174" x="6146800" y="4464050"/>
          <p14:tracePt t="89189" x="6146800" y="4470400"/>
          <p14:tracePt t="89205" x="6146800" y="4476750"/>
          <p14:tracePt t="89214" x="6146800" y="4483100"/>
          <p14:tracePt t="89226" x="6140450" y="4489450"/>
          <p14:tracePt t="89226" x="6134100" y="4495800"/>
          <p14:tracePt t="89245" x="6127750" y="4495800"/>
          <p14:tracePt t="89245" x="6121400" y="4502150"/>
          <p14:tracePt t="89262" x="6115050" y="4508500"/>
          <p14:tracePt t="89262" x="6102350" y="4514850"/>
          <p14:tracePt t="89278" x="6096000" y="4514850"/>
          <p14:tracePt t="89278" x="6089650" y="4514850"/>
          <p14:tracePt t="89295" x="6083300" y="4521200"/>
          <p14:tracePt t="89310" x="6076950" y="4521200"/>
          <p14:tracePt t="89327" x="6070600" y="4527550"/>
          <p14:tracePt t="89343" x="6070600" y="4533900"/>
          <p14:tracePt t="89360" x="6076950" y="4540250"/>
          <p14:tracePt t="89377" x="6070600" y="4546600"/>
          <p14:tracePt t="89394" x="6064250" y="4552950"/>
          <p14:tracePt t="89394" x="6064250" y="4559300"/>
          <p14:tracePt t="89394" x="6057900" y="4565650"/>
          <p14:tracePt t="89415" x="6045200" y="4565650"/>
          <p14:tracePt t="89427" x="6032500" y="4572000"/>
          <p14:tracePt t="89427" x="6000750" y="4584700"/>
          <p14:tracePt t="89446" x="5981700" y="4597400"/>
          <p14:tracePt t="89446" x="5962650" y="4603750"/>
          <p14:tracePt t="89462" x="5937250" y="4610100"/>
          <p14:tracePt t="89462" x="5905500" y="4622800"/>
          <p14:tracePt t="89462" x="5873750" y="4635500"/>
          <p14:tracePt t="89482" x="5835650" y="4641850"/>
          <p14:tracePt t="89494" x="5803900" y="4654550"/>
          <p14:tracePt t="89494" x="5765800" y="4667250"/>
          <p14:tracePt t="89494" x="5727700" y="4679950"/>
          <p14:tracePt t="89515" x="5689600" y="4692650"/>
          <p14:tracePt t="89515" x="5645150" y="4705350"/>
          <p14:tracePt t="89529" x="5607050" y="4724400"/>
          <p14:tracePt t="89529" x="5568950" y="4743450"/>
          <p14:tracePt t="89546" x="5530850" y="4756150"/>
          <p14:tracePt t="89546" x="5499100" y="4775200"/>
          <p14:tracePt t="89563" x="5461000" y="4787900"/>
          <p14:tracePt t="89563" x="5391150" y="4819650"/>
          <p14:tracePt t="89580" x="5359400" y="4832350"/>
          <p14:tracePt t="89580" x="5334000" y="4851400"/>
          <p14:tracePt t="89596" x="5302250" y="4864100"/>
          <p14:tracePt t="89596" x="5276850" y="4876800"/>
          <p14:tracePt t="89613" x="5245100" y="4889500"/>
          <p14:tracePt t="89613" x="5219700" y="4908550"/>
          <p14:tracePt t="89630" x="5194300" y="4914900"/>
          <p14:tracePt t="89630" x="5149850" y="4946650"/>
          <p14:tracePt t="89647" x="5130800" y="4959350"/>
          <p14:tracePt t="89647" x="5105400" y="4972050"/>
          <p14:tracePt t="89663" x="5080000" y="4984750"/>
          <p14:tracePt t="89663" x="5060950" y="4997450"/>
          <p14:tracePt t="89680" x="5029200" y="5016500"/>
          <p14:tracePt t="89680" x="5003800" y="5035550"/>
          <p14:tracePt t="89680" x="4972050" y="5054600"/>
          <p14:tracePt t="89699" x="4940300" y="5073650"/>
          <p14:tracePt t="89711" x="4902200" y="5099050"/>
          <p14:tracePt t="89711" x="4819650" y="5143500"/>
          <p14:tracePt t="89730" x="4768850" y="5168900"/>
          <p14:tracePt t="89730" x="4718050" y="5194300"/>
          <p14:tracePt t="89746" x="4660900" y="5226050"/>
          <p14:tracePt t="89746" x="4603750" y="5257800"/>
          <p14:tracePt t="89763" x="4540250" y="5289550"/>
          <p14:tracePt t="89763" x="4470400" y="5321300"/>
          <p14:tracePt t="89763" x="4394200" y="5353050"/>
          <p14:tracePt t="89782" x="4311650" y="5391150"/>
          <p14:tracePt t="89795" x="4222750" y="5429250"/>
          <p14:tracePt t="89795" x="4032250" y="5499100"/>
          <p14:tracePt t="89814" x="3930650" y="5537200"/>
          <p14:tracePt t="89814" x="3822700" y="5575300"/>
          <p14:tracePt t="89830" x="3714750" y="5613400"/>
          <p14:tracePt t="89830" x="3613150" y="5651500"/>
          <p14:tracePt t="89847" x="3505200" y="5689600"/>
          <p14:tracePt t="89847" x="3397250" y="5727700"/>
          <p14:tracePt t="89847" x="3289300" y="5772150"/>
          <p14:tracePt t="89866" x="3187700" y="5810250"/>
          <p14:tracePt t="89866" x="3086100" y="5854700"/>
          <p14:tracePt t="89881" x="2984500" y="5892800"/>
          <p14:tracePt t="89881" x="2882900" y="5937250"/>
          <p14:tracePt t="89897" x="2787650" y="5975350"/>
          <p14:tracePt t="89897" x="2698750" y="6019800"/>
          <p14:tracePt t="89914" x="2609850" y="6057900"/>
          <p14:tracePt t="89914" x="2527300" y="6096000"/>
          <p14:tracePt t="89930" x="2451100" y="6134100"/>
          <p14:tracePt t="89930" x="2317750" y="6203950"/>
          <p14:tracePt t="89947" x="2254250" y="6242050"/>
          <p14:tracePt t="89947" x="2190750" y="6280150"/>
          <p14:tracePt t="89964" x="2127250" y="6318250"/>
          <p14:tracePt t="89964" x="2070100" y="6356350"/>
          <p14:tracePt t="89981" x="2019300" y="6388100"/>
          <p14:tracePt t="89981" x="1911350" y="6457950"/>
          <p14:tracePt t="89998" x="1860550" y="6489700"/>
          <p14:tracePt t="90630" x="692150" y="6445250"/>
          <p14:tracePt t="90638" x="692150" y="63881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28600" y="142852"/>
            <a:ext cx="8915400" cy="1019198"/>
          </a:xfrm>
        </p:spPr>
        <p:txBody>
          <a:bodyPr/>
          <a:lstStyle/>
          <a:p>
            <a:r>
              <a:rPr lang="ja-JP" altLang="en-US" sz="3200" dirty="0"/>
              <a:t>標本から得た回帰直線の精度はどのくらいか？</a:t>
            </a:r>
          </a:p>
        </p:txBody>
      </p:sp>
      <p:pic>
        <p:nvPicPr>
          <p:cNvPr id="416773" name="Picture 5"/>
          <p:cNvPicPr>
            <a:picLocks noChangeAspect="1" noChangeArrowheads="1"/>
          </p:cNvPicPr>
          <p:nvPr/>
        </p:nvPicPr>
        <p:blipFill>
          <a:blip r:embed="rId5" cstate="print"/>
          <a:srcRect l="5357" r="-334" b="5997"/>
          <a:stretch>
            <a:fillRect/>
          </a:stretch>
        </p:blipFill>
        <p:spPr bwMode="auto">
          <a:xfrm>
            <a:off x="4990443" y="1412776"/>
            <a:ext cx="4052887" cy="3981450"/>
          </a:xfrm>
          <a:prstGeom prst="rect">
            <a:avLst/>
          </a:prstGeom>
          <a:solidFill>
            <a:srgbClr val="FFFFFF"/>
          </a:solidFill>
          <a:ln w="38100">
            <a:noFill/>
            <a:miter lim="800000"/>
            <a:headEnd/>
            <a:tailEnd/>
          </a:ln>
          <a:effectLst/>
        </p:spPr>
      </p:pic>
      <p:sp>
        <p:nvSpPr>
          <p:cNvPr id="416774" name="Text Box 6"/>
          <p:cNvSpPr txBox="1">
            <a:spLocks noChangeArrowheads="1"/>
          </p:cNvSpPr>
          <p:nvPr/>
        </p:nvSpPr>
        <p:spPr bwMode="auto">
          <a:xfrm>
            <a:off x="6011863" y="5805488"/>
            <a:ext cx="1868487"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416775" name="Text Box 7"/>
          <p:cNvSpPr txBox="1">
            <a:spLocks noChangeArrowheads="1"/>
          </p:cNvSpPr>
          <p:nvPr/>
        </p:nvSpPr>
        <p:spPr bwMode="auto">
          <a:xfrm rot="-5400000">
            <a:off x="3889375" y="3463925"/>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sp>
        <p:nvSpPr>
          <p:cNvPr id="2" name="テキスト ボックス 1"/>
          <p:cNvSpPr txBox="1"/>
          <p:nvPr/>
        </p:nvSpPr>
        <p:spPr>
          <a:xfrm>
            <a:off x="117585" y="1417315"/>
            <a:ext cx="4454416" cy="2308324"/>
          </a:xfrm>
          <a:prstGeom prst="rect">
            <a:avLst/>
          </a:prstGeom>
          <a:noFill/>
        </p:spPr>
        <p:txBody>
          <a:bodyPr wrap="square" rtlCol="0">
            <a:spAutoFit/>
          </a:bodyPr>
          <a:lstStyle/>
          <a:p>
            <a:r>
              <a:rPr kumimoji="1" lang="ja-JP" altLang="en-US" dirty="0" smtClean="0"/>
              <a:t>①　全体の平均（重心ともいう）に</a:t>
            </a:r>
            <a:endParaRPr kumimoji="1" lang="en-US" altLang="ja-JP" dirty="0" smtClean="0"/>
          </a:p>
          <a:p>
            <a:r>
              <a:rPr kumimoji="1" lang="ja-JP" altLang="en-US" dirty="0" smtClean="0"/>
              <a:t>近いところは</a:t>
            </a:r>
            <a:r>
              <a:rPr lang="ja-JP" altLang="en-US" dirty="0" smtClean="0"/>
              <a:t>推定精度が高い</a:t>
            </a:r>
            <a:endParaRPr lang="en-US" altLang="ja-JP" dirty="0" smtClean="0"/>
          </a:p>
          <a:p>
            <a:endParaRPr kumimoji="1" lang="en-US" altLang="ja-JP" dirty="0"/>
          </a:p>
          <a:p>
            <a:r>
              <a:rPr lang="ja-JP" altLang="en-US" dirty="0" smtClean="0"/>
              <a:t>②　全体の平均から遠いと，特に</a:t>
            </a:r>
            <a:endParaRPr lang="en-US" altLang="ja-JP" dirty="0" smtClean="0"/>
          </a:p>
          <a:p>
            <a:r>
              <a:rPr kumimoji="1" lang="ja-JP" altLang="en-US" dirty="0"/>
              <a:t>回帰式</a:t>
            </a:r>
            <a:r>
              <a:rPr kumimoji="1" lang="ja-JP" altLang="en-US" dirty="0" smtClean="0"/>
              <a:t>を求めたデータ</a:t>
            </a:r>
            <a:r>
              <a:rPr kumimoji="1" lang="ja-JP" altLang="en-US" dirty="0"/>
              <a:t>（緑の点</a:t>
            </a:r>
            <a:r>
              <a:rPr kumimoji="1" lang="ja-JP" altLang="en-US" dirty="0" smtClean="0"/>
              <a:t>）から</a:t>
            </a:r>
            <a:r>
              <a:rPr lang="ja-JP" altLang="en-US" dirty="0" smtClean="0"/>
              <a:t>外れると</a:t>
            </a:r>
            <a:r>
              <a:rPr lang="ja-JP" altLang="en-US" dirty="0"/>
              <a:t>精度</a:t>
            </a:r>
            <a:r>
              <a:rPr lang="ja-JP" altLang="en-US" dirty="0" smtClean="0"/>
              <a:t>が大きく落ちる</a:t>
            </a:r>
            <a:endParaRPr lang="en-US" altLang="ja-JP" dirty="0" smtClean="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147138951"/>
      </p:ext>
    </p:extLst>
  </p:cSld>
  <p:clrMapOvr>
    <a:masterClrMapping/>
  </p:clrMapOvr>
  <mc:AlternateContent xmlns:mc="http://schemas.openxmlformats.org/markup-compatibility/2006">
    <mc:Choice xmlns:p14="http://schemas.microsoft.com/office/powerpoint/2010/main" Requires="p14">
      <p:transition spd="slow" p14:dur="2000" advTm="98501"/>
    </mc:Choice>
    <mc:Fallback>
      <p:transition spd="slow" advTm="98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894" x="6159500" y="4533900"/>
          <p14:tracePt t="1587" x="6146800" y="4540250"/>
          <p14:tracePt t="1593" x="6140450" y="4546600"/>
          <p14:tracePt t="1601" x="6127750" y="4552950"/>
          <p14:tracePt t="1613" x="6115050" y="4559300"/>
          <p14:tracePt t="1613" x="6102350" y="4565650"/>
          <p14:tracePt t="1613" x="6089650" y="4572000"/>
          <p14:tracePt t="1634" x="6083300" y="4578350"/>
          <p14:tracePt t="1634" x="6070600" y="4578350"/>
          <p14:tracePt t="1648" x="6064250" y="4584700"/>
          <p14:tracePt t="1648" x="6057900" y="4584700"/>
          <p14:tracePt t="1665" x="6051550" y="4591050"/>
          <p14:tracePt t="1680" x="6051550" y="4597400"/>
          <p14:tracePt t="1697" x="6051550" y="4603750"/>
          <p14:tracePt t="1697" x="6057900" y="4610100"/>
          <p14:tracePt t="1715" x="6057900" y="4616450"/>
          <p14:tracePt t="1730" x="6057900" y="4622800"/>
          <p14:tracePt t="1730" x="6051550" y="4629150"/>
          <p14:tracePt t="1749" x="6045200" y="4635500"/>
          <p14:tracePt t="1749" x="6026150" y="4641850"/>
          <p14:tracePt t="1765" x="6007100" y="4648200"/>
          <p14:tracePt t="1765" x="5988050" y="4648200"/>
          <p14:tracePt t="1782" x="5962650" y="4648200"/>
          <p14:tracePt t="1782" x="5924550" y="4648200"/>
          <p14:tracePt t="1799" x="5886450" y="4641850"/>
          <p14:tracePt t="1799" x="5842000" y="4629150"/>
          <p14:tracePt t="1815" x="5784850" y="4616450"/>
          <p14:tracePt t="1815" x="5670550" y="4565650"/>
          <p14:tracePt t="1833" x="5613400" y="4533900"/>
          <p14:tracePt t="1833" x="5549900" y="4483100"/>
          <p14:tracePt t="1850" x="5486400" y="4432300"/>
          <p14:tracePt t="1850" x="5429250" y="4368800"/>
          <p14:tracePt t="1866" x="5372100" y="4298950"/>
          <p14:tracePt t="1866" x="5321300" y="4216400"/>
          <p14:tracePt t="1882" x="5270500" y="4133850"/>
          <p14:tracePt t="1882" x="5194300" y="3949700"/>
          <p14:tracePt t="1902" x="5168900" y="3860800"/>
          <p14:tracePt t="1914" x="5149850" y="3765550"/>
          <p14:tracePt t="1914" x="5143500" y="3581400"/>
          <p14:tracePt t="1933" x="5149850" y="3492500"/>
          <p14:tracePt t="1933" x="5162550" y="3403600"/>
          <p14:tracePt t="1950" x="5181600" y="3314700"/>
          <p14:tracePt t="1950" x="5207000" y="3232150"/>
          <p14:tracePt t="1966" x="5245100" y="3143250"/>
          <p14:tracePt t="1966" x="5283200" y="3054350"/>
          <p14:tracePt t="1966" x="5327650" y="2971800"/>
          <p14:tracePt t="1985" x="5378450" y="2882900"/>
          <p14:tracePt t="1997" x="5435600" y="2794000"/>
          <p14:tracePt t="1997" x="5568950" y="2628900"/>
          <p14:tracePt t="2016" x="5645150" y="2546350"/>
          <p14:tracePt t="2016" x="5727700" y="2476500"/>
          <p14:tracePt t="2032" x="5816600" y="2406650"/>
          <p14:tracePt t="2032" x="5905500" y="2343150"/>
          <p14:tracePt t="2050" x="6000750" y="2286000"/>
          <p14:tracePt t="2050" x="6191250" y="2171700"/>
          <p14:tracePt t="2066" x="6292850" y="2120900"/>
          <p14:tracePt t="2066" x="6388100" y="2076450"/>
          <p14:tracePt t="2083" x="6489700" y="2032000"/>
          <p14:tracePt t="2083" x="6584950" y="1993900"/>
          <p14:tracePt t="2101" x="6680200" y="1962150"/>
          <p14:tracePt t="2101" x="6775450" y="1930400"/>
          <p14:tracePt t="2117" x="6870700" y="1911350"/>
          <p14:tracePt t="2117" x="7042150" y="1879600"/>
          <p14:tracePt t="2133" x="7124700" y="1873250"/>
          <p14:tracePt t="2133" x="7207250" y="1873250"/>
          <p14:tracePt t="2151" x="7283450" y="1879600"/>
          <p14:tracePt t="2151" x="7353300" y="1892300"/>
          <p14:tracePt t="2166" x="7423150" y="1905000"/>
          <p14:tracePt t="2166" x="7493000" y="1930400"/>
          <p14:tracePt t="2166" x="7562850" y="1955800"/>
          <p14:tracePt t="2186" x="7626350" y="1993900"/>
          <p14:tracePt t="2198" x="7689850" y="2032000"/>
          <p14:tracePt t="2198" x="7804150" y="2127250"/>
          <p14:tracePt t="2217" x="7854950" y="2178050"/>
          <p14:tracePt t="2217" x="7905750" y="2228850"/>
          <p14:tracePt t="2234" x="7956550" y="2292350"/>
          <p14:tracePt t="2234" x="8001000" y="2355850"/>
          <p14:tracePt t="2234" x="8045450" y="2425700"/>
          <p14:tracePt t="2253" x="8083550" y="2495550"/>
          <p14:tracePt t="2265" x="8121650" y="2578100"/>
          <p14:tracePt t="2265" x="8185150" y="2736850"/>
          <p14:tracePt t="2286" x="8216900" y="2825750"/>
          <p14:tracePt t="2286" x="8242300" y="2908300"/>
          <p14:tracePt t="2302" x="8261350" y="2997200"/>
          <p14:tracePt t="2302" x="8280400" y="3079750"/>
          <p14:tracePt t="2318" x="8293100" y="3155950"/>
          <p14:tracePt t="2318" x="8305800" y="3238500"/>
          <p14:tracePt t="2334" x="8312150" y="3314700"/>
          <p14:tracePt t="2334" x="8318500" y="3390900"/>
          <p14:tracePt t="2334" x="8318500" y="3467100"/>
          <p14:tracePt t="2353" x="8318500" y="3536950"/>
          <p14:tracePt t="2353" x="8312150" y="3613150"/>
          <p14:tracePt t="2367" x="8299450" y="3676650"/>
          <p14:tracePt t="2367" x="8286750" y="3752850"/>
          <p14:tracePt t="2384" x="8267700" y="3816350"/>
          <p14:tracePt t="2384" x="8242300" y="3879850"/>
          <p14:tracePt t="2400" x="8216900" y="3943350"/>
          <p14:tracePt t="2400" x="8185150" y="4000500"/>
          <p14:tracePt t="2417" x="8153400" y="4064000"/>
          <p14:tracePt t="2417" x="8077200" y="4171950"/>
          <p14:tracePt t="2434" x="8032750" y="4222750"/>
          <p14:tracePt t="2434" x="7988300" y="4273550"/>
          <p14:tracePt t="2451" x="7943850" y="4324350"/>
          <p14:tracePt t="2451" x="7899400" y="4375150"/>
          <p14:tracePt t="2467" x="7848600" y="4419600"/>
          <p14:tracePt t="2467" x="7747000" y="4495800"/>
          <p14:tracePt t="2485" x="7696200" y="4533900"/>
          <p14:tracePt t="2485" x="7645400" y="4565650"/>
          <p14:tracePt t="2502" x="7594600" y="4597400"/>
          <p14:tracePt t="2502" x="7543800" y="4629150"/>
          <p14:tracePt t="2518" x="7493000" y="4654550"/>
          <p14:tracePt t="2518" x="7435850" y="4686300"/>
          <p14:tracePt t="2534" x="7378700" y="4705350"/>
          <p14:tracePt t="2534" x="7321550" y="4730750"/>
          <p14:tracePt t="2534" x="7258050" y="4756150"/>
          <p14:tracePt t="2554" x="7194550" y="4775200"/>
          <p14:tracePt t="2566" x="7131050" y="4794250"/>
          <p14:tracePt t="2566" x="7004050" y="4826000"/>
          <p14:tracePt t="2585" x="6940550" y="4838700"/>
          <p14:tracePt t="2585" x="6877050" y="4851400"/>
          <p14:tracePt t="2602" x="6813550" y="4864100"/>
          <p14:tracePt t="2602" x="6756400" y="4870450"/>
          <p14:tracePt t="2618" x="6705600" y="4876800"/>
          <p14:tracePt t="2618" x="6654800" y="4883150"/>
          <p14:tracePt t="2618" x="6610350" y="4889500"/>
          <p14:tracePt t="2637" x="6565900" y="4895850"/>
          <p14:tracePt t="2650" x="6527800" y="4895850"/>
          <p14:tracePt t="2650" x="6464300" y="4902200"/>
          <p14:tracePt t="2669" x="6432550" y="4902200"/>
          <p14:tracePt t="2669" x="6407150" y="4902200"/>
          <p14:tracePt t="2685" x="6381750" y="4902200"/>
          <p14:tracePt t="2685" x="6356350" y="4895850"/>
          <p14:tracePt t="2702" x="6337300" y="4895850"/>
          <p14:tracePt t="2702" x="6318250" y="4895850"/>
          <p14:tracePt t="2702" x="6305550" y="4889500"/>
          <p14:tracePt t="2721" x="6292850" y="4889500"/>
          <p14:tracePt t="2721" x="6286500" y="4889500"/>
          <p14:tracePt t="2735" x="6280150" y="4883150"/>
          <p14:tracePt t="2735" x="6273800" y="4883150"/>
          <p14:tracePt t="2752" x="6267450" y="4883150"/>
          <p14:tracePt t="2767" x="6267450" y="4889500"/>
          <p14:tracePt t="2801" x="6267450" y="4895850"/>
          <p14:tracePt t="2824" x="6273800" y="4895850"/>
          <p14:tracePt t="2861" x="6280150" y="4895850"/>
          <p14:tracePt t="2884" x="6286500" y="4895850"/>
          <p14:tracePt t="2912" x="6292850" y="4895850"/>
          <p14:tracePt t="2928" x="6299200" y="4889500"/>
          <p14:tracePt t="2944" x="6305550" y="4883150"/>
          <p14:tracePt t="2961" x="6311900" y="4876800"/>
          <p14:tracePt t="2972" x="6311900" y="4870450"/>
          <p14:tracePt t="2989" x="6318250" y="4870450"/>
          <p14:tracePt t="3032" x="6318250" y="4864100"/>
          <p14:tracePt t="3080" x="6318250" y="4857750"/>
          <p14:tracePt t="3152" x="6324600" y="4857750"/>
          <p14:tracePt t="3177" x="6324600" y="4851400"/>
          <p14:tracePt t="3204" x="6330950" y="4845050"/>
          <p14:tracePt t="3229" x="6330950" y="4838700"/>
          <p14:tracePt t="3264" x="6330950" y="4832350"/>
          <p14:tracePt t="3297" x="6330950" y="4838700"/>
          <p14:tracePt t="3340" x="6324600" y="4838700"/>
          <p14:tracePt t="3384" x="6318250" y="4838700"/>
          <p14:tracePt t="3432" x="6311900" y="4845050"/>
          <p14:tracePt t="3493" x="6311900" y="4838700"/>
          <p14:tracePt t="3528" x="6311900" y="4832350"/>
          <p14:tracePt t="3552" x="6318250" y="4832350"/>
          <p14:tracePt t="3589" x="6311900" y="4832350"/>
          <p14:tracePt t="3632" x="6305550" y="4838700"/>
          <p14:tracePt t="3656" x="6299200" y="4838700"/>
          <p14:tracePt t="3681" x="6299200" y="4832350"/>
          <p14:tracePt t="3785" x="6305550" y="4832350"/>
          <p14:tracePt t="3812" x="6311900" y="4826000"/>
          <p14:tracePt t="3836" x="6318250" y="4819650"/>
          <p14:tracePt t="3873" x="6324600" y="4813300"/>
          <p14:tracePt t="3896" x="6330950" y="4813300"/>
          <p14:tracePt t="3920" x="6337300" y="4806950"/>
          <p14:tracePt t="3941" x="6330950" y="4806950"/>
          <p14:tracePt t="3984" x="6324600" y="4806950"/>
          <p14:tracePt t="4001" x="6318250" y="4806950"/>
          <p14:tracePt t="4025" x="6324600" y="4806950"/>
          <p14:tracePt t="4129" x="6330950" y="4813300"/>
          <p14:tracePt t="4248" x="6324600" y="4813300"/>
          <p14:tracePt t="4285" x="6318250" y="4813300"/>
          <p14:tracePt t="4309" x="6311900" y="4813300"/>
          <p14:tracePt t="4341" x="6305550" y="4813300"/>
          <p14:tracePt t="4369" x="6311900" y="4813300"/>
          <p14:tracePt t="4445" x="6318250" y="4806950"/>
          <p14:tracePt t="4464" x="6324600" y="4806950"/>
          <p14:tracePt t="4488" x="6330950" y="4800600"/>
          <p14:tracePt t="4512" x="6330950" y="4794250"/>
          <p14:tracePt t="4645" x="6337300" y="4787900"/>
          <p14:tracePt t="4669" x="6337300" y="4781550"/>
          <p14:tracePt t="4677" x="6337300" y="4775200"/>
          <p14:tracePt t="4693" x="6343650" y="4768850"/>
          <p14:tracePt t="4707" x="6343650" y="4762500"/>
          <p14:tracePt t="4724" x="6337300" y="4749800"/>
          <p14:tracePt t="4740" x="6337300" y="4743450"/>
          <p14:tracePt t="4757" x="6330950" y="4737100"/>
          <p14:tracePt t="4757" x="6318250" y="4724400"/>
          <p14:tracePt t="4776" x="6311900" y="4718050"/>
          <p14:tracePt t="4776" x="6305550" y="4711700"/>
          <p14:tracePt t="4792" x="6292850" y="4705350"/>
          <p14:tracePt t="4792" x="6273800" y="4699000"/>
          <p14:tracePt t="4810" x="6254750" y="4686300"/>
          <p14:tracePt t="4810" x="6210300" y="4667250"/>
          <p14:tracePt t="4827" x="6178550" y="4654550"/>
          <p14:tracePt t="4827" x="6146800" y="4648200"/>
          <p14:tracePt t="4844" x="6108700" y="4635500"/>
          <p14:tracePt t="4844" x="6064250" y="4629150"/>
          <p14:tracePt t="4861" x="6019800" y="4622800"/>
          <p14:tracePt t="4861" x="5969000" y="4616450"/>
          <p14:tracePt t="4878" x="5911850" y="4610100"/>
          <p14:tracePt t="4878" x="5848350" y="4603750"/>
          <p14:tracePt t="4894" x="5708650" y="4572000"/>
          <p14:tracePt t="4894" x="5632450" y="4552950"/>
          <p14:tracePt t="4911" x="5549900" y="4521200"/>
          <p14:tracePt t="4911" x="5461000" y="4489450"/>
          <p14:tracePt t="4927" x="5378450" y="4457700"/>
          <p14:tracePt t="4927" x="5283200" y="4413250"/>
          <p14:tracePt t="4927" x="5194300" y="4362450"/>
          <p14:tracePt t="4946" x="5099050" y="4311650"/>
          <p14:tracePt t="4959" x="5010150" y="4254500"/>
          <p14:tracePt t="4959" x="4826000" y="4127500"/>
          <p14:tracePt t="5295" x="1854200" y="2228850"/>
          <p14:tracePt t="5295" x="1841500" y="2222500"/>
          <p14:tracePt t="5312" x="1835150" y="2203450"/>
          <p14:tracePt t="5312" x="1822450" y="2190750"/>
          <p14:tracePt t="5329" x="1809750" y="2171700"/>
          <p14:tracePt t="5329" x="1784350" y="2139950"/>
          <p14:tracePt t="5348" x="1765300" y="2127250"/>
          <p14:tracePt t="5348" x="1758950" y="2120900"/>
          <p14:tracePt t="5364" x="1746250" y="2108200"/>
          <p14:tracePt t="5364" x="1746250" y="2101850"/>
          <p14:tracePt t="5379" x="1746250" y="2095500"/>
          <p14:tracePt t="5379" x="1752600" y="2082800"/>
          <p14:tracePt t="5396" x="1758950" y="2076450"/>
          <p14:tracePt t="5396" x="1765300" y="2063750"/>
          <p14:tracePt t="5396" x="1778000" y="2057400"/>
          <p14:tracePt t="5415" x="1797050" y="2044700"/>
          <p14:tracePt t="5427" x="1816100" y="2038350"/>
          <p14:tracePt t="5427" x="1847850" y="2012950"/>
          <p14:tracePt t="5447" x="1866900" y="2006600"/>
          <p14:tracePt t="5447" x="1892300" y="1993900"/>
          <p14:tracePt t="5462" x="1911350" y="1987550"/>
          <p14:tracePt t="5462" x="1936750" y="1974850"/>
          <p14:tracePt t="5479" x="1955800" y="1962150"/>
          <p14:tracePt t="5479" x="1974850" y="1949450"/>
          <p14:tracePt t="5479" x="2000250" y="1943100"/>
          <p14:tracePt t="5499" x="2019300" y="1936750"/>
          <p14:tracePt t="5511" x="2038350" y="1930400"/>
          <p14:tracePt t="5511" x="2070100" y="1924050"/>
          <p14:tracePt t="5530" x="2089150" y="1917700"/>
          <p14:tracePt t="5530" x="2101850" y="1917700"/>
          <p14:tracePt t="5546" x="2114550" y="1917700"/>
          <p14:tracePt t="5546" x="2127250" y="1911350"/>
          <p14:tracePt t="5563" x="2139950" y="1911350"/>
          <p14:tracePt t="5563" x="2159000" y="1905000"/>
          <p14:tracePt t="5580" x="2165350" y="1905000"/>
          <p14:tracePt t="5580" x="2171700" y="1905000"/>
          <p14:tracePt t="5597" x="2178050" y="1911350"/>
          <p14:tracePt t="5611" x="2184400" y="1917700"/>
          <p14:tracePt t="5628" x="2184400" y="1924050"/>
          <p14:tracePt t="5628" x="2190750" y="1930400"/>
          <p14:tracePt t="5647" x="2203450" y="1936750"/>
          <p14:tracePt t="5662" x="2203450" y="1943100"/>
          <p14:tracePt t="5662" x="2209800" y="1943100"/>
          <p14:tracePt t="5680" x="2216150" y="1949450"/>
          <p14:tracePt t="5680" x="2222500" y="1949450"/>
          <p14:tracePt t="5680" x="2228850" y="1955800"/>
          <p14:tracePt t="5699" x="2235200" y="1955800"/>
          <p14:tracePt t="5715" x="2247900" y="1955800"/>
          <p14:tracePt t="5732" x="2260600" y="1949450"/>
          <p14:tracePt t="5754" x="2266950" y="1949450"/>
          <p14:tracePt t="5766" x="2273300" y="1949450"/>
          <p14:tracePt t="5782" x="2266950" y="1955800"/>
          <p14:tracePt t="5842" x="2260600" y="1962150"/>
          <p14:tracePt t="5866" x="2254250" y="1968500"/>
          <p14:tracePt t="5878" x="2247900" y="1968500"/>
          <p14:tracePt t="5886" x="2241550" y="1974850"/>
          <p14:tracePt t="5902" x="2228850" y="1974850"/>
          <p14:tracePt t="5918" x="2222500" y="1974850"/>
          <p14:tracePt t="5934" x="2216150" y="1974850"/>
          <p14:tracePt t="5946" x="2209800" y="1981200"/>
          <p14:tracePt t="5962" x="2203450" y="1981200"/>
          <p14:tracePt t="5979" x="2197100" y="1981200"/>
          <p14:tracePt t="5996" x="2190750" y="1974850"/>
          <p14:tracePt t="6013" x="2190750" y="1968500"/>
          <p14:tracePt t="6030" x="2184400" y="1968500"/>
          <p14:tracePt t="6074" x="2178050" y="1968500"/>
          <p14:tracePt t="6091" x="2171700" y="1968500"/>
          <p14:tracePt t="6114" x="2165350" y="1968500"/>
          <p14:tracePt t="6134" x="2159000" y="1974850"/>
          <p14:tracePt t="6158" x="2152650" y="1974850"/>
          <p14:tracePt t="6178" x="2146300" y="1981200"/>
          <p14:tracePt t="6202" x="2139950" y="1981200"/>
          <p14:tracePt t="6246" x="2133600" y="1981200"/>
          <p14:tracePt t="6270" x="2127250" y="1974850"/>
          <p14:tracePt t="6298" x="2133600" y="1968500"/>
          <p14:tracePt t="6322" x="2139950" y="1962150"/>
          <p14:tracePt t="6346" x="2146300" y="1955800"/>
          <p14:tracePt t="6359" x="2146300" y="1949450"/>
          <p14:tracePt t="6374" x="2152650" y="1943100"/>
          <p14:tracePt t="6390" x="2159000" y="1936750"/>
          <p14:tracePt t="6399" x="2165350" y="1936750"/>
          <p14:tracePt t="6414" x="2171700" y="1930400"/>
          <p14:tracePt t="6430" x="2178050" y="1924050"/>
          <p14:tracePt t="6447" x="2184400" y="1917700"/>
          <p14:tracePt t="6447" x="2190750" y="1911350"/>
          <p14:tracePt t="6468" x="2197100" y="1911350"/>
          <p14:tracePt t="6486" x="2190750" y="1917700"/>
          <p14:tracePt t="6546" x="2184400" y="1924050"/>
          <p14:tracePt t="6562" x="2178050" y="1924050"/>
          <p14:tracePt t="6578" x="2171700" y="1930400"/>
          <p14:tracePt t="6598" x="2171700" y="1924050"/>
          <p14:tracePt t="6638" x="2171700" y="1917700"/>
          <p14:tracePt t="6657" x="2165350" y="1917700"/>
          <p14:tracePt t="6705" x="2159000" y="1917700"/>
          <p14:tracePt t="6742" x="2152650" y="1911350"/>
          <p14:tracePt t="6757" x="2146300" y="1911350"/>
          <p14:tracePt t="6773" x="2139950" y="1905000"/>
          <p14:tracePt t="6786" x="2139950" y="1898650"/>
          <p14:tracePt t="6797" x="2139950" y="1892300"/>
          <p14:tracePt t="6814" x="2146300" y="1879600"/>
          <p14:tracePt t="6837" x="2159000" y="1873250"/>
          <p14:tracePt t="6871" x="2165350" y="1866900"/>
          <p14:tracePt t="6877" x="2171700" y="1860550"/>
          <p14:tracePt t="6887" x="2178050" y="1860550"/>
          <p14:tracePt t="6887" x="2190750" y="1854200"/>
          <p14:tracePt t="6899" x="2197100" y="1854200"/>
          <p14:tracePt t="6899" x="2209800" y="1847850"/>
          <p14:tracePt t="6917" x="2222500" y="1841500"/>
          <p14:tracePt t="6917" x="2235200" y="1835150"/>
          <p14:tracePt t="6934" x="2247900" y="1822450"/>
          <p14:tracePt t="6934" x="2260600" y="1816100"/>
          <p14:tracePt t="6951" x="2279650" y="1809750"/>
          <p14:tracePt t="6951" x="2311400" y="1790700"/>
          <p14:tracePt t="6968" x="2330450" y="1784350"/>
          <p14:tracePt t="6968" x="2349500" y="1778000"/>
          <p14:tracePt t="6984" x="2368550" y="1771650"/>
          <p14:tracePt t="6984" x="2381250" y="1765300"/>
          <p14:tracePt t="7002" x="2400300" y="1758950"/>
          <p14:tracePt t="7002" x="2438400" y="1746250"/>
          <p14:tracePt t="7020" x="2457450" y="1739900"/>
          <p14:tracePt t="7020" x="2476500" y="1739900"/>
          <p14:tracePt t="7035" x="2495550" y="1733550"/>
          <p14:tracePt t="7035" x="2514600" y="1733550"/>
          <p14:tracePt t="7052" x="2533650" y="1727200"/>
          <p14:tracePt t="7052" x="2559050" y="1727200"/>
          <p14:tracePt t="7068" x="2578100" y="1727200"/>
          <p14:tracePt t="7068" x="2597150" y="1720850"/>
          <p14:tracePt t="7068" x="2616200" y="1720850"/>
          <p14:tracePt t="7087" x="2641600" y="1720850"/>
          <p14:tracePt t="7099" x="2660650" y="1720850"/>
          <p14:tracePt t="7099" x="2705100" y="1727200"/>
          <p14:tracePt t="7118" x="2724150" y="1733550"/>
          <p14:tracePt t="7118" x="2743200" y="1733550"/>
          <p14:tracePt t="7136" x="2768600" y="1739900"/>
          <p14:tracePt t="7136" x="2787650" y="1746250"/>
          <p14:tracePt t="7152" x="2813050" y="1746250"/>
          <p14:tracePt t="7152" x="2838450" y="1746250"/>
          <p14:tracePt t="7168" x="2857500" y="1746250"/>
          <p14:tracePt t="7168" x="2882900" y="1746250"/>
          <p14:tracePt t="7168" x="2908300" y="1746250"/>
          <p14:tracePt t="7187" x="2927350" y="1739900"/>
          <p14:tracePt t="7187" x="2946400" y="1733550"/>
          <p14:tracePt t="7202" x="2965450" y="1733550"/>
          <p14:tracePt t="7202" x="2984500" y="1727200"/>
          <p14:tracePt t="7218" x="2997200" y="1720850"/>
          <p14:tracePt t="7218" x="3009900" y="1714500"/>
          <p14:tracePt t="7235" x="3022600" y="1714500"/>
          <p14:tracePt t="7235" x="3035300" y="1714500"/>
          <p14:tracePt t="7252" x="3041650" y="1714500"/>
          <p14:tracePt t="7252" x="3067050" y="1720850"/>
          <p14:tracePt t="7269" x="3073400" y="1720850"/>
          <p14:tracePt t="7269" x="3086100" y="1720850"/>
          <p14:tracePt t="7285" x="3092450" y="1727200"/>
          <p14:tracePt t="7285" x="3105150" y="1727200"/>
          <p14:tracePt t="7303" x="3117850" y="1727200"/>
          <p14:tracePt t="7303" x="3136900" y="1720850"/>
          <p14:tracePt t="7319" x="3149600" y="1720850"/>
          <p14:tracePt t="7319" x="3162300" y="1720850"/>
          <p14:tracePt t="7335" x="3175000" y="1720850"/>
          <p14:tracePt t="7335" x="3187700" y="1720850"/>
          <p14:tracePt t="7353" x="3206750" y="1720850"/>
          <p14:tracePt t="7353" x="3219450" y="1720850"/>
          <p14:tracePt t="7369" x="3238500" y="1720850"/>
          <p14:tracePt t="7369" x="3257550" y="1714500"/>
          <p14:tracePt t="7369" x="3282950" y="1714500"/>
          <p14:tracePt t="7388" x="3302000" y="1714500"/>
          <p14:tracePt t="7388" x="3327400" y="1708150"/>
          <p14:tracePt t="7404" x="3346450" y="1708150"/>
          <p14:tracePt t="7404" x="3371850" y="1708150"/>
          <p14:tracePt t="7420" x="3397250" y="1701800"/>
          <p14:tracePt t="7420" x="3416300" y="1701800"/>
          <p14:tracePt t="7436" x="3441700" y="1701800"/>
          <p14:tracePt t="7436" x="3467100" y="1701800"/>
          <p14:tracePt t="7436" x="3486150" y="1695450"/>
          <p14:tracePt t="7456" x="3511550" y="1695450"/>
          <p14:tracePt t="7467" x="3530600" y="1695450"/>
          <p14:tracePt t="7467" x="3568700" y="1695450"/>
          <p14:tracePt t="7487" x="3587750" y="1689100"/>
          <p14:tracePt t="7487" x="3606800" y="1689100"/>
          <p14:tracePt t="7503" x="3625850" y="1689100"/>
          <p14:tracePt t="7503" x="3644900" y="1689100"/>
          <p14:tracePt t="7519" x="3663950" y="1689100"/>
          <p14:tracePt t="7519" x="3676650" y="1682750"/>
          <p14:tracePt t="7536" x="3695700" y="1682750"/>
          <p14:tracePt t="7536" x="3714750" y="1682750"/>
          <p14:tracePt t="7536" x="3727450" y="1682750"/>
          <p14:tracePt t="7556" x="3746500" y="1682750"/>
          <p14:tracePt t="7556" x="3765550" y="1676400"/>
          <p14:tracePt t="7570" x="3778250" y="1682750"/>
          <p14:tracePt t="7570" x="3790950" y="1676400"/>
          <p14:tracePt t="7586" x="3803650" y="1676400"/>
          <p14:tracePt t="7586" x="3810000" y="1676400"/>
          <p14:tracePt t="7603" x="3822700" y="1676400"/>
          <p14:tracePt t="7603" x="3835400" y="1682750"/>
          <p14:tracePt t="7620" x="3841750" y="1682750"/>
          <p14:tracePt t="7620" x="3848100" y="1682750"/>
          <p14:tracePt t="7637" x="3854450" y="1682750"/>
          <p14:tracePt t="7637" x="3860800" y="1682750"/>
          <p14:tracePt t="7654" x="3867150" y="1682750"/>
          <p14:tracePt t="7668" x="3873500" y="1695450"/>
          <p14:tracePt t="7703" x="3873500" y="1701800"/>
          <p14:tracePt t="7726" x="3873500" y="1708150"/>
          <p14:tracePt t="7738" x="3873500" y="1714500"/>
          <p14:tracePt t="7779" x="3879850" y="1708150"/>
          <p14:tracePt t="7794" x="3886200" y="1708150"/>
          <p14:tracePt t="7806" x="3892550" y="1708150"/>
          <p14:tracePt t="7823" x="3898900" y="1708150"/>
          <p14:tracePt t="7839" x="3905250" y="1708150"/>
          <p14:tracePt t="7854" x="3911600" y="1714500"/>
          <p14:tracePt t="7866" x="3917950" y="1720850"/>
          <p14:tracePt t="7898" x="3911600" y="1720850"/>
          <p14:tracePt t="7918" x="3911600" y="1727200"/>
          <p14:tracePt t="7942" x="3917950" y="1733550"/>
          <p14:tracePt t="8010" x="3924300" y="1727200"/>
          <p14:tracePt t="8033" x="3930650" y="1727200"/>
          <p14:tracePt t="8053" x="3930650" y="1720850"/>
          <p14:tracePt t="8077" x="3937000" y="1720850"/>
          <p14:tracePt t="8105" x="3943350" y="1714500"/>
          <p14:tracePt t="8121" x="3949700" y="1714500"/>
          <p14:tracePt t="8138" x="3956050" y="1714500"/>
          <p14:tracePt t="8154" x="3962400" y="1714500"/>
          <p14:tracePt t="8165" x="3968750" y="1714500"/>
          <p14:tracePt t="8181" x="3975100" y="1714500"/>
          <p14:tracePt t="8198" x="3981450" y="1714500"/>
          <p14:tracePt t="8226" x="3981450" y="1720850"/>
          <p14:tracePt t="8241" x="3981450" y="1727200"/>
          <p14:tracePt t="8265" x="3975100" y="1733550"/>
          <p14:tracePt t="8277" x="3968750" y="1739900"/>
          <p14:tracePt t="8333" x="3962400" y="1746250"/>
          <p14:tracePt t="8369" x="3956050" y="1746250"/>
          <p14:tracePt t="8385" x="3949700" y="1752600"/>
          <p14:tracePt t="8405" x="3943350" y="1752600"/>
          <p14:tracePt t="8429" x="3943350" y="1758950"/>
          <p14:tracePt t="8453" x="3943350" y="1765300"/>
          <p14:tracePt t="8482" x="3943350" y="1758950"/>
          <p14:tracePt t="8542" x="3943350" y="1752600"/>
          <p14:tracePt t="8566" x="3937000" y="1752600"/>
          <p14:tracePt t="8585" x="3930650" y="1746250"/>
          <p14:tracePt t="8610" x="3930650" y="1739900"/>
          <p14:tracePt t="8638" x="3930650" y="1733550"/>
          <p14:tracePt t="8662" x="3924300" y="1739900"/>
          <p14:tracePt t="8706" x="3917950" y="1746250"/>
          <p14:tracePt t="8721" x="3911600" y="1746250"/>
          <p14:tracePt t="8746" x="3905250" y="1746250"/>
          <p14:tracePt t="8766" x="3905250" y="1752600"/>
          <p14:tracePt t="8818" x="3911600" y="1746250"/>
          <p14:tracePt t="8878" x="3911600" y="1739900"/>
          <p14:tracePt t="8946" x="3917950" y="1733550"/>
          <p14:tracePt t="8986" x="3917950" y="1727200"/>
          <p14:tracePt t="9005" x="3924300" y="1727200"/>
          <p14:tracePt t="9021" x="3930650" y="1720850"/>
          <p14:tracePt t="9054" x="3924300" y="1727200"/>
          <p14:tracePt t="9118" x="3917950" y="1727200"/>
          <p14:tracePt t="9142" x="3911600" y="1733550"/>
          <p14:tracePt t="9158" x="3905250" y="1739900"/>
          <p14:tracePt t="9177" x="3911600" y="1733550"/>
          <p14:tracePt t="9270" x="3905250" y="1733550"/>
          <p14:tracePt t="9354" x="3898900" y="1739900"/>
          <p14:tracePt t="9382" x="3892550" y="1739900"/>
          <p14:tracePt t="9398" x="3886200" y="1739900"/>
          <p14:tracePt t="9414" x="3879850" y="1739900"/>
          <p14:tracePt t="9434" x="3873500" y="1739900"/>
          <p14:tracePt t="9450" x="3867150" y="1739900"/>
          <p14:tracePt t="9474" x="3867150" y="1733550"/>
          <p14:tracePt t="9538" x="3873500" y="1733550"/>
          <p14:tracePt t="9554" x="3879850" y="1727200"/>
          <p14:tracePt t="9570" x="3879850" y="1720850"/>
          <p14:tracePt t="9594" x="3886200" y="1720850"/>
          <p14:tracePt t="9614" x="3892550" y="1720850"/>
          <p14:tracePt t="9654" x="3898900" y="1714500"/>
          <p14:tracePt t="9758" x="3905250" y="1708150"/>
          <p14:tracePt t="9773" x="3911600" y="1708150"/>
          <p14:tracePt t="9778" x="3917950" y="1708150"/>
          <p14:tracePt t="9791" x="3917950" y="1701800"/>
          <p14:tracePt t="9791" x="3924300" y="1701800"/>
          <p14:tracePt t="9811" x="3937000" y="1701800"/>
          <p14:tracePt t="9811" x="3943350" y="1695450"/>
          <p14:tracePt t="9827" x="3949700" y="1695450"/>
          <p14:tracePt t="9827" x="3956050" y="1695450"/>
          <p14:tracePt t="9843" x="3962400" y="1695450"/>
          <p14:tracePt t="9843" x="3962400" y="1689100"/>
          <p14:tracePt t="9843" x="3968750" y="1689100"/>
          <p14:tracePt t="9863" x="3975100" y="1689100"/>
          <p14:tracePt t="9878" x="3987800" y="1689100"/>
          <p14:tracePt t="9895" x="3994150" y="1682750"/>
          <p14:tracePt t="9908" x="4000500" y="1682750"/>
          <p14:tracePt t="9925" x="4006850" y="1676400"/>
          <p14:tracePt t="9954" x="4013200" y="1676400"/>
          <p14:tracePt t="9966" x="4019550" y="1676400"/>
          <p14:tracePt t="9990" x="4025900" y="1670050"/>
          <p14:tracePt t="10006" x="4032250" y="1670050"/>
          <p14:tracePt t="10034" x="4038600" y="1670050"/>
          <p14:tracePt t="10078" x="4044950" y="1670050"/>
          <p14:tracePt t="10214" x="4044950" y="1663700"/>
          <p14:tracePt t="10230" x="4051300" y="1657350"/>
          <p14:tracePt t="10258" x="4044950" y="1663700"/>
          <p14:tracePt t="10314" x="4038600" y="1663700"/>
          <p14:tracePt t="10334" x="4038600" y="1670050"/>
          <p14:tracePt t="10351" x="4032250" y="1676400"/>
          <p14:tracePt t="10374" x="4038600" y="1676400"/>
          <p14:tracePt t="10438" x="4044950" y="1676400"/>
          <p14:tracePt t="10494" x="4051300" y="1676400"/>
          <p14:tracePt t="10658" x="4044950" y="1682750"/>
          <p14:tracePt t="10754" x="4038600" y="1689100"/>
          <p14:tracePt t="10786" x="4038600" y="1682750"/>
          <p14:tracePt t="10806" x="4032250" y="1689100"/>
          <p14:tracePt t="10830" x="4025900" y="1689100"/>
          <p14:tracePt t="10858" x="4025900" y="1695450"/>
          <p14:tracePt t="10866" x="4019550" y="1701800"/>
          <p14:tracePt t="10942" x="4019550" y="1695450"/>
          <p14:tracePt t="11062" x="4019550" y="1701800"/>
          <p14:tracePt t="11086" x="4025900" y="1701800"/>
          <p14:tracePt t="11114" x="4032250" y="1695450"/>
          <p14:tracePt t="11138" x="4038600" y="1695450"/>
          <p14:tracePt t="11158" x="4038600" y="1689100"/>
          <p14:tracePt t="11190" x="4038600" y="1682750"/>
          <p14:tracePt t="11250" x="4044950" y="1670050"/>
          <p14:tracePt t="11266" x="4051300" y="1670050"/>
          <p14:tracePt t="11274" x="4057650" y="1663700"/>
          <p14:tracePt t="11280" x="4064000" y="1657350"/>
          <p14:tracePt t="11297" x="4070350" y="1657350"/>
          <p14:tracePt t="11297" x="4076700" y="1651000"/>
          <p14:tracePt t="11315" x="4083050" y="1657350"/>
          <p14:tracePt t="11330" x="4089400" y="1657350"/>
          <p14:tracePt t="11347" x="4095750" y="1651000"/>
          <p14:tracePt t="11398" x="4102100" y="1651000"/>
          <p14:tracePt t="11407" x="4114800" y="1644650"/>
          <p14:tracePt t="11415" x="4121150" y="1638300"/>
          <p14:tracePt t="11415" x="4140200" y="1631950"/>
          <p14:tracePt t="11432" x="4159250" y="1625600"/>
          <p14:tracePt t="11432" x="4178300" y="1625600"/>
          <p14:tracePt t="11449" x="4203700" y="1625600"/>
          <p14:tracePt t="11449" x="4229100" y="1625600"/>
          <p14:tracePt t="11449" x="4267200" y="1638300"/>
          <p14:tracePt t="11468" x="4298950" y="1657350"/>
          <p14:tracePt t="11468" x="4343400" y="1676400"/>
          <p14:tracePt t="11483" x="4394200" y="1695450"/>
          <p14:tracePt t="11483" x="4451350" y="1720850"/>
          <p14:tracePt t="11500" x="4514850" y="1752600"/>
          <p14:tracePt t="11500" x="4584700" y="1784350"/>
          <p14:tracePt t="11515" x="4660900" y="1822450"/>
          <p14:tracePt t="11515" x="4743450" y="1854200"/>
          <p14:tracePt t="11515" x="4832350" y="1885950"/>
          <p14:tracePt t="11535" x="4927600" y="1924050"/>
          <p14:tracePt t="11547" x="5016500" y="1968500"/>
          <p14:tracePt t="11547" x="5200650" y="2063750"/>
          <p14:tracePt t="11568" x="5289550" y="2114550"/>
          <p14:tracePt t="11568" x="5378450" y="2165350"/>
          <p14:tracePt t="11583" x="5461000" y="2222500"/>
          <p14:tracePt t="11583" x="5537200" y="2273300"/>
          <p14:tracePt t="11599" x="5613400" y="2324100"/>
          <p14:tracePt t="11599" x="5683250" y="2381250"/>
          <p14:tracePt t="11616" x="5753100" y="2432050"/>
          <p14:tracePt t="11616" x="5822950" y="2489200"/>
          <p14:tracePt t="11616" x="5892800" y="2533650"/>
          <p14:tracePt t="11635" x="5956300" y="2590800"/>
          <p14:tracePt t="11635" x="6026150" y="2635250"/>
          <p14:tracePt t="11649" x="6089650" y="2686050"/>
          <p14:tracePt t="11649" x="6153150" y="2736850"/>
          <p14:tracePt t="11666" x="6216650" y="2787650"/>
          <p14:tracePt t="11666" x="6280150" y="2838450"/>
          <p14:tracePt t="11682" x="6337300" y="2882900"/>
          <p14:tracePt t="11682" x="6438900" y="2978150"/>
          <p14:tracePt t="11699" x="6489700" y="3022600"/>
          <p14:tracePt t="11699" x="6534150" y="3067050"/>
          <p14:tracePt t="11716" x="6578600" y="3111500"/>
          <p14:tracePt t="11716" x="6616700" y="3149600"/>
          <p14:tracePt t="11733" x="6654800" y="3187700"/>
          <p14:tracePt t="11733" x="6686550" y="3225800"/>
          <p14:tracePt t="11750" x="6718300" y="3257550"/>
          <p14:tracePt t="11750" x="6788150" y="3327400"/>
          <p14:tracePt t="11768" x="6813550" y="3365500"/>
          <p14:tracePt t="11768" x="6845300" y="3397250"/>
          <p14:tracePt t="11783" x="6870700" y="3429000"/>
          <p14:tracePt t="11783" x="6902450" y="3460750"/>
          <p14:tracePt t="11800" x="6927850" y="3486150"/>
          <p14:tracePt t="11800" x="6946900" y="3517900"/>
          <p14:tracePt t="11800" x="6972300" y="3536950"/>
          <p14:tracePt t="11819" x="6997700" y="3562350"/>
          <p14:tracePt t="11831" x="7016750" y="3581400"/>
          <p14:tracePt t="11831" x="7035800" y="3600450"/>
          <p14:tracePt t="11852" x="7073900" y="3632200"/>
          <p14:tracePt t="11852" x="7086600" y="3644900"/>
          <p14:tracePt t="11868" x="7105650" y="3651250"/>
          <p14:tracePt t="11868" x="7118350" y="3663950"/>
          <p14:tracePt t="11884" x="7124700" y="3676650"/>
          <p14:tracePt t="11884" x="7137400" y="3689350"/>
          <p14:tracePt t="11900" x="7143750" y="3695700"/>
          <p14:tracePt t="11900" x="7143750" y="3708400"/>
          <p14:tracePt t="11900" x="7150100" y="3721100"/>
          <p14:tracePt t="11919" x="7150100" y="3733800"/>
          <p14:tracePt t="11932" x="7150100" y="3740150"/>
          <p14:tracePt t="11932" x="7150100" y="3765550"/>
          <p14:tracePt t="11951" x="7143750" y="3771900"/>
          <p14:tracePt t="11951" x="7137400" y="3784600"/>
          <p14:tracePt t="11967" x="7131050" y="3790950"/>
          <p14:tracePt t="11967" x="7124700" y="3803650"/>
          <p14:tracePt t="11984" x="7112000" y="3816350"/>
          <p14:tracePt t="11984" x="7092950" y="3829050"/>
          <p14:tracePt t="12002" x="7080250" y="3841750"/>
          <p14:tracePt t="12002" x="7067550" y="3848100"/>
          <p14:tracePt t="12018" x="7048500" y="3854450"/>
          <p14:tracePt t="12018" x="7035800" y="3860800"/>
          <p14:tracePt t="12034" x="7016750" y="3867150"/>
          <p14:tracePt t="12034" x="6997700" y="3867150"/>
          <p14:tracePt t="12051" x="6978650" y="3867150"/>
          <p14:tracePt t="12051" x="6940550" y="3860800"/>
          <p14:tracePt t="12068" x="6921500" y="3854450"/>
          <p14:tracePt t="12068" x="6902450" y="3848100"/>
          <p14:tracePt t="12084" x="6877050" y="3835400"/>
          <p14:tracePt t="12084" x="6858000" y="3822700"/>
          <p14:tracePt t="12101" x="6838950" y="3810000"/>
          <p14:tracePt t="12101" x="6794500" y="3778250"/>
          <p14:tracePt t="12120" x="6775450" y="3765550"/>
          <p14:tracePt t="12120" x="6750050" y="3746500"/>
          <p14:tracePt t="12135" x="6731000" y="3727450"/>
          <p14:tracePt t="12135" x="6711950" y="3708400"/>
          <p14:tracePt t="12153" x="6699250" y="3689350"/>
          <p14:tracePt t="12153" x="6686550" y="3663950"/>
          <p14:tracePt t="12168" x="6673850" y="3638550"/>
          <p14:tracePt t="12168" x="6661150" y="3613150"/>
          <p14:tracePt t="12184" x="6654800" y="3581400"/>
          <p14:tracePt t="12184" x="6648450" y="3549650"/>
          <p14:tracePt t="12184" x="6642100" y="3517900"/>
          <p14:tracePt t="12204" x="6642100" y="3492500"/>
          <p14:tracePt t="12216" x="6642100" y="3460750"/>
          <p14:tracePt t="12216" x="6648450" y="3403600"/>
          <p14:tracePt t="12235" x="6654800" y="3378200"/>
          <p14:tracePt t="12235" x="6661150" y="3359150"/>
          <p14:tracePt t="12252" x="6673850" y="3333750"/>
          <p14:tracePt t="12252" x="6686550" y="3308350"/>
          <p14:tracePt t="12252" x="6699250" y="3289300"/>
          <p14:tracePt t="12271" x="6718300" y="3270250"/>
          <p14:tracePt t="12283" x="6731000" y="3244850"/>
          <p14:tracePt t="12283" x="6775450" y="3213100"/>
          <p14:tracePt t="12303" x="6794500" y="3200400"/>
          <p14:tracePt t="12303" x="6813550" y="3187700"/>
          <p14:tracePt t="12318" x="6838950" y="3181350"/>
          <p14:tracePt t="12318" x="6858000" y="3175000"/>
          <p14:tracePt t="12335" x="6883400" y="3168650"/>
          <p14:tracePt t="12335" x="6902450" y="3162300"/>
          <p14:tracePt t="12352" x="6927850" y="3162300"/>
          <p14:tracePt t="12352" x="6978650" y="3168650"/>
          <p14:tracePt t="12370" x="7004050" y="3175000"/>
          <p14:tracePt t="12370" x="7029450" y="3187700"/>
          <p14:tracePt t="12386" x="7054850" y="3200400"/>
          <p14:tracePt t="12386" x="7073900" y="3213100"/>
          <p14:tracePt t="12403" x="7099300" y="3232150"/>
          <p14:tracePt t="12403" x="7137400" y="3282950"/>
          <p14:tracePt t="12419" x="7150100" y="3302000"/>
          <p14:tracePt t="12419" x="7169150" y="3327400"/>
          <p14:tracePt t="12436" x="7175500" y="3352800"/>
          <p14:tracePt t="12436" x="7188200" y="3378200"/>
          <p14:tracePt t="12453" x="7194550" y="3403600"/>
          <p14:tracePt t="12453" x="7200900" y="3429000"/>
          <p14:tracePt t="12469" x="7200900" y="3454400"/>
          <p14:tracePt t="12469" x="7200900" y="3479800"/>
          <p14:tracePt t="12469" x="7194550" y="3511550"/>
          <p14:tracePt t="12488" x="7188200" y="3536950"/>
          <p14:tracePt t="12488" x="7181850" y="3562350"/>
          <p14:tracePt t="12504" x="7169150" y="3587750"/>
          <p14:tracePt t="12504" x="7156450" y="3606800"/>
          <p14:tracePt t="12520" x="7143750" y="3632200"/>
          <p14:tracePt t="12520" x="7124700" y="3651250"/>
          <p14:tracePt t="12536" x="7105650" y="3670300"/>
          <p14:tracePt t="12536" x="7086600" y="3689350"/>
          <p14:tracePt t="12536" x="7067550" y="3702050"/>
          <p14:tracePt t="12555" x="7048500" y="3721100"/>
          <p14:tracePt t="12568" x="7023100" y="3727450"/>
          <p14:tracePt t="12568" x="6972300" y="3746500"/>
          <p14:tracePt t="12588" x="6946900" y="3746500"/>
          <p14:tracePt t="12588" x="6921500" y="3746500"/>
          <p14:tracePt t="12603" x="6902450" y="3740150"/>
          <p14:tracePt t="12603" x="6877050" y="3733800"/>
          <p14:tracePt t="12619" x="6851650" y="3721100"/>
          <p14:tracePt t="12619" x="6832600" y="3714750"/>
          <p14:tracePt t="12636" x="6807200" y="3702050"/>
          <p14:tracePt t="12636" x="6788150" y="3683000"/>
          <p14:tracePt t="12636" x="6769100" y="3670300"/>
          <p14:tracePt t="12655" x="6750050" y="3651250"/>
          <p14:tracePt t="12655" x="6731000" y="3632200"/>
          <p14:tracePt t="12669" x="6718300" y="3613150"/>
          <p14:tracePt t="12669" x="6705600" y="3594100"/>
          <p14:tracePt t="12687" x="6692900" y="3568700"/>
          <p14:tracePt t="12687" x="6686550" y="3549650"/>
          <p14:tracePt t="12704" x="6680200" y="3530600"/>
          <p14:tracePt t="12704" x="6673850" y="3486150"/>
          <p14:tracePt t="12720" x="6673850" y="3467100"/>
          <p14:tracePt t="12720" x="6680200" y="3448050"/>
          <p14:tracePt t="12736" x="6686550" y="3429000"/>
          <p14:tracePt t="12736" x="6692900" y="3409950"/>
          <p14:tracePt t="12754" x="6699250" y="3390900"/>
          <p14:tracePt t="12754" x="6711950" y="3371850"/>
          <p14:tracePt t="12770" x="6724650" y="3359150"/>
          <p14:tracePt t="12770" x="6756400" y="3321050"/>
          <p14:tracePt t="12787" x="6769100" y="3302000"/>
          <p14:tracePt t="12787" x="6788150" y="3289300"/>
          <p14:tracePt t="12804" x="6800850" y="3270250"/>
          <p14:tracePt t="12804" x="6819900" y="3257550"/>
          <p14:tracePt t="12820" x="6832600" y="3244850"/>
          <p14:tracePt t="12820" x="6851650" y="3232150"/>
          <p14:tracePt t="12820" x="6864350" y="3225800"/>
          <p14:tracePt t="12839" x="6883400" y="3213100"/>
          <p14:tracePt t="12852" x="6902450" y="3206750"/>
          <p14:tracePt t="12852" x="6934200" y="3194050"/>
          <p14:tracePt t="12872" x="6953250" y="3194050"/>
          <p14:tracePt t="12872" x="6972300" y="3194050"/>
          <p14:tracePt t="12888" x="6991350" y="3200400"/>
          <p14:tracePt t="12888" x="7010400" y="3206750"/>
          <p14:tracePt t="12904" x="7029450" y="3213100"/>
          <p14:tracePt t="12904" x="7048500" y="3219450"/>
          <p14:tracePt t="12920" x="7067550" y="3232150"/>
          <p14:tracePt t="12920" x="7080250" y="3251200"/>
          <p14:tracePt t="12920" x="7099300" y="3263900"/>
          <p14:tracePt t="12939" x="7112000" y="3282950"/>
          <p14:tracePt t="12952" x="7124700" y="3302000"/>
          <p14:tracePt t="12952" x="7150100" y="3346450"/>
          <p14:tracePt t="12971" x="7156450" y="3365500"/>
          <p14:tracePt t="12971" x="7162800" y="3390900"/>
          <p14:tracePt t="12988" x="7169150" y="3409950"/>
          <p14:tracePt t="12988" x="7175500" y="3435350"/>
          <p14:tracePt t="13004" x="7175500" y="3454400"/>
          <p14:tracePt t="13004" x="7175500" y="3505200"/>
          <p14:tracePt t="13021" x="7175500" y="3524250"/>
          <p14:tracePt t="13021" x="7169150" y="3549650"/>
          <p14:tracePt t="13038" x="7162800" y="3575050"/>
          <p14:tracePt t="13038" x="7156450" y="3594100"/>
          <p14:tracePt t="13054" x="7143750" y="3619500"/>
          <p14:tracePt t="13054" x="7131050" y="3638550"/>
          <p14:tracePt t="13071" x="7112000" y="3657600"/>
          <p14:tracePt t="13071" x="7073900" y="3695700"/>
          <p14:tracePt t="13088" x="7054850" y="3708400"/>
          <p14:tracePt t="13088" x="7029450" y="3721100"/>
          <p14:tracePt t="13104" x="7010400" y="3733800"/>
          <p14:tracePt t="13104" x="6985000" y="3746500"/>
          <p14:tracePt t="13121" x="6959600" y="3752850"/>
          <p14:tracePt t="13121" x="6915150" y="3765550"/>
          <p14:tracePt t="13140" x="6889750" y="3765550"/>
          <p14:tracePt t="13140" x="6864350" y="3765550"/>
          <p14:tracePt t="13156" x="6838950" y="3765550"/>
          <p14:tracePt t="13156" x="6813550" y="3765550"/>
          <p14:tracePt t="13171" x="6788150" y="3759200"/>
          <p14:tracePt t="13171" x="6762750" y="3759200"/>
          <p14:tracePt t="13188" x="6737350" y="3752850"/>
          <p14:tracePt t="13188" x="6718300" y="3746500"/>
          <p14:tracePt t="13188" x="6699250" y="3746500"/>
          <p14:tracePt t="13207" x="6680200" y="3733800"/>
          <p14:tracePt t="13220" x="6661150" y="3727450"/>
          <p14:tracePt t="13220" x="6635750" y="3708400"/>
          <p14:tracePt t="13240" x="6623050" y="3695700"/>
          <p14:tracePt t="13240" x="6616700" y="3683000"/>
          <p14:tracePt t="13255" x="6610350" y="3670300"/>
          <p14:tracePt t="13255" x="6604000" y="3657600"/>
          <p14:tracePt t="13272" x="6597650" y="3644900"/>
          <p14:tracePt t="13272" x="6597650" y="3632200"/>
          <p14:tracePt t="13272" x="6591300" y="3619500"/>
          <p14:tracePt t="13291" x="6591300" y="3613150"/>
          <p14:tracePt t="13303" x="6591300" y="3600450"/>
          <p14:tracePt t="13303" x="6597650" y="3581400"/>
          <p14:tracePt t="13322" x="6597650" y="3568700"/>
          <p14:tracePt t="13322" x="6604000" y="3562350"/>
          <p14:tracePt t="13339" x="6604000" y="3556000"/>
          <p14:tracePt t="13339" x="6610350" y="3549650"/>
          <p14:tracePt t="13355" x="6610350" y="3543300"/>
          <p14:tracePt t="13355" x="6616700" y="3536950"/>
          <p14:tracePt t="13355" x="6616700" y="3530600"/>
          <p14:tracePt t="13375" x="6623050" y="3524250"/>
          <p14:tracePt t="13387" x="6616700" y="3530600"/>
          <p14:tracePt t="13499" x="6616700" y="3536950"/>
          <p14:tracePt t="13531" x="6616700" y="3543300"/>
          <p14:tracePt t="13575" x="6616700" y="3549650"/>
          <p14:tracePt t="13619" x="6623050" y="3549650"/>
          <p14:tracePt t="13643" x="6629400" y="3543300"/>
          <p14:tracePt t="13659" x="6635750" y="3543300"/>
          <p14:tracePt t="13667" x="6642100" y="3536950"/>
          <p14:tracePt t="13676" x="6648450" y="3530600"/>
          <p14:tracePt t="13676" x="6661150" y="3530600"/>
          <p14:tracePt t="13690" x="6667500" y="3517900"/>
          <p14:tracePt t="13690" x="6680200" y="3511550"/>
          <p14:tracePt t="13706" x="6692900" y="3505200"/>
          <p14:tracePt t="13706" x="6705600" y="3492500"/>
          <p14:tracePt t="13723" x="6718300" y="3486150"/>
          <p14:tracePt t="13723" x="6743700" y="3467100"/>
          <p14:tracePt t="13740" x="6762750" y="3460750"/>
          <p14:tracePt t="13740" x="6775450" y="3454400"/>
          <p14:tracePt t="13757" x="6788150" y="3448050"/>
          <p14:tracePt t="13757" x="6800850" y="3441700"/>
          <p14:tracePt t="13773" x="6813550" y="3435350"/>
          <p14:tracePt t="13773" x="6826250" y="3435350"/>
          <p14:tracePt t="13773" x="6832600" y="3435350"/>
          <p14:tracePt t="13795" x="6845300" y="3441700"/>
          <p14:tracePt t="13795" x="6851650" y="3441700"/>
          <p14:tracePt t="13808" x="6858000" y="3448050"/>
          <p14:tracePt t="13808" x="6870700" y="3454400"/>
          <p14:tracePt t="13824" x="6877050" y="3467100"/>
          <p14:tracePt t="13824" x="6883400" y="3473450"/>
          <p14:tracePt t="13840" x="6889750" y="3486150"/>
          <p14:tracePt t="13840" x="6896100" y="3492500"/>
          <p14:tracePt t="13840" x="6896100" y="3505200"/>
          <p14:tracePt t="13859" x="6902450" y="3517900"/>
          <p14:tracePt t="13872" x="6908800" y="3530600"/>
          <p14:tracePt t="13872" x="6908800" y="3543300"/>
          <p14:tracePt t="13892" x="6908800" y="3568700"/>
          <p14:tracePt t="13892" x="6908800" y="3581400"/>
          <p14:tracePt t="13908" x="6908800" y="3594100"/>
          <p14:tracePt t="13908" x="6902450" y="3613150"/>
          <p14:tracePt t="13924" x="6896100" y="3625850"/>
          <p14:tracePt t="13924" x="6889750" y="3638550"/>
          <p14:tracePt t="13940" x="6883400" y="3644900"/>
          <p14:tracePt t="13940" x="6870700" y="3657600"/>
          <p14:tracePt t="13940" x="6864350" y="3670300"/>
          <p14:tracePt t="13960" x="6845300" y="3676650"/>
          <p14:tracePt t="13972" x="6832600" y="3683000"/>
          <p14:tracePt t="13972" x="6800850" y="3695700"/>
          <p14:tracePt t="13992" x="6781800" y="3695700"/>
          <p14:tracePt t="13992" x="6762750" y="3702050"/>
          <p14:tracePt t="14008" x="6743700" y="3702050"/>
          <p14:tracePt t="14008" x="6718300" y="3695700"/>
          <p14:tracePt t="14024" x="6699250" y="3695700"/>
          <p14:tracePt t="14024" x="6661150" y="3676650"/>
          <p14:tracePt t="14041" x="6635750" y="3670300"/>
          <p14:tracePt t="14041" x="6616700" y="3651250"/>
          <p14:tracePt t="14058" x="6604000" y="3638550"/>
          <p14:tracePt t="14058" x="6584950" y="3619500"/>
          <p14:tracePt t="14075" x="6572250" y="3600450"/>
          <p14:tracePt t="14075" x="6565900" y="3575050"/>
          <p14:tracePt t="14091" x="6559550" y="3556000"/>
          <p14:tracePt t="14091" x="6553200" y="3498850"/>
          <p14:tracePt t="14108" x="6553200" y="3467100"/>
          <p14:tracePt t="14108" x="6559550" y="3435350"/>
          <p14:tracePt t="14126" x="6559550" y="3403600"/>
          <p14:tracePt t="14126" x="6565900" y="3371850"/>
          <p14:tracePt t="14141" x="6578600" y="3340100"/>
          <p14:tracePt t="14141" x="6597650" y="3276600"/>
          <p14:tracePt t="14160" x="6610350" y="3251200"/>
          <p14:tracePt t="14160" x="6629400" y="3225800"/>
          <p14:tracePt t="14176" x="6648450" y="3200400"/>
          <p14:tracePt t="14176" x="6667500" y="3181350"/>
          <p14:tracePt t="14192" x="6692900" y="3162300"/>
          <p14:tracePt t="14192" x="6718300" y="3143250"/>
          <p14:tracePt t="14209" x="6743700" y="3130550"/>
          <p14:tracePt t="14209" x="6769100" y="3117850"/>
          <p14:tracePt t="14209" x="6794500" y="3105150"/>
          <p14:tracePt t="14228" x="6819900" y="3098800"/>
          <p14:tracePt t="14240" x="6845300" y="3092450"/>
          <p14:tracePt t="14240" x="6902450" y="3086100"/>
          <p14:tracePt t="14260" x="6934200" y="3086100"/>
          <p14:tracePt t="14260" x="6959600" y="3092450"/>
          <p14:tracePt t="14276" x="6991350" y="3105150"/>
          <p14:tracePt t="14276" x="7016750" y="3124200"/>
          <p14:tracePt t="14292" x="7048500" y="3143250"/>
          <p14:tracePt t="14292" x="7073900" y="3162300"/>
          <p14:tracePt t="14309" x="7099300" y="3187700"/>
          <p14:tracePt t="14309" x="7118350" y="3213100"/>
          <p14:tracePt t="14309" x="7137400" y="3244850"/>
          <p14:tracePt t="14327" x="7156450" y="3270250"/>
          <p14:tracePt t="14327" x="7169150" y="3295650"/>
          <p14:tracePt t="14342" x="7181850" y="3321050"/>
          <p14:tracePt t="14342" x="7194550" y="3346450"/>
          <p14:tracePt t="14360" x="7200900" y="3378200"/>
          <p14:tracePt t="14360" x="7200900" y="3403600"/>
          <p14:tracePt t="14376" x="7200900" y="3429000"/>
          <p14:tracePt t="14376" x="7188200" y="3479800"/>
          <p14:tracePt t="14393" x="7181850" y="3505200"/>
          <p14:tracePt t="14393" x="7169150" y="3530600"/>
          <p14:tracePt t="14409" x="7156450" y="3556000"/>
          <p14:tracePt t="14409" x="7137400" y="3581400"/>
          <p14:tracePt t="14426" x="7118350" y="3600450"/>
          <p14:tracePt t="14426" x="7099300" y="3619500"/>
          <p14:tracePt t="14443" x="7080250" y="3638550"/>
          <p14:tracePt t="14443" x="7035800" y="3663950"/>
          <p14:tracePt t="14460" x="7016750" y="3676650"/>
          <p14:tracePt t="14460" x="6997700" y="3683000"/>
          <p14:tracePt t="14476" x="6972300" y="3689350"/>
          <p14:tracePt t="14476" x="6953250" y="3695700"/>
          <p14:tracePt t="14493" x="6927850" y="3695700"/>
          <p14:tracePt t="14493" x="6908800" y="3695700"/>
          <p14:tracePt t="14509" x="6889750" y="3695700"/>
          <p14:tracePt t="14509" x="6864350" y="3689350"/>
          <p14:tracePt t="14509" x="6845300" y="3683000"/>
          <p14:tracePt t="14528" x="6826250" y="3676650"/>
          <p14:tracePt t="14528" x="6807200" y="3670300"/>
          <p14:tracePt t="14544" x="6788150" y="3663950"/>
          <p14:tracePt t="14544" x="6769100" y="3657600"/>
          <p14:tracePt t="14560" x="6756400" y="3644900"/>
          <p14:tracePt t="14560" x="6737350" y="3638550"/>
          <p14:tracePt t="14576" x="6724650" y="3625850"/>
          <p14:tracePt t="14576" x="6718300" y="3613150"/>
          <p14:tracePt t="14593" x="6705600" y="3600450"/>
          <p14:tracePt t="14593" x="6699250" y="3581400"/>
          <p14:tracePt t="14613" x="6699250" y="3568700"/>
          <p14:tracePt t="14625" x="6699250" y="3556000"/>
          <p14:tracePt t="14625" x="6705600" y="3536950"/>
          <p14:tracePt t="14643" x="6711950" y="3530600"/>
          <p14:tracePt t="14643" x="6724650" y="3517900"/>
          <p14:tracePt t="14660" x="6731000" y="3511550"/>
          <p14:tracePt t="14660" x="6743700" y="3505200"/>
          <p14:tracePt t="14677" x="6750050" y="3498850"/>
          <p14:tracePt t="14677" x="6762750" y="3498850"/>
          <p14:tracePt t="14677" x="6769100" y="3492500"/>
          <p14:tracePt t="14695" x="6781800" y="3492500"/>
          <p14:tracePt t="14695" x="6794500" y="3486150"/>
          <p14:tracePt t="14710" x="6800850" y="3486150"/>
          <p14:tracePt t="14710" x="6813550" y="3492500"/>
          <p14:tracePt t="14727" x="6826250" y="3492500"/>
          <p14:tracePt t="14727" x="6832600" y="3498850"/>
          <p14:tracePt t="14744" x="6845300" y="3505200"/>
          <p14:tracePt t="14744" x="6864350" y="3511550"/>
          <p14:tracePt t="14760" x="6870700" y="3517900"/>
          <p14:tracePt t="14760" x="6883400" y="3524250"/>
          <p14:tracePt t="14777" x="6889750" y="3524250"/>
          <p14:tracePt t="14777" x="6896100" y="3524250"/>
          <p14:tracePt t="14794" x="6902450" y="3524250"/>
          <p14:tracePt t="14809" x="6908800" y="3517900"/>
          <p14:tracePt t="14826" x="6915150" y="3511550"/>
          <p14:tracePt t="14826" x="6915150" y="3505200"/>
          <p14:tracePt t="14844" x="6915150" y="3498850"/>
          <p14:tracePt t="14859" x="6908800" y="3492500"/>
          <p14:tracePt t="14876" x="6908800" y="3486150"/>
          <p14:tracePt t="14893" x="6902450" y="3479800"/>
          <p14:tracePt t="14910" x="6902450" y="3473450"/>
          <p14:tracePt t="14910" x="6902450" y="3467100"/>
          <p14:tracePt t="14928" x="6908800" y="3460750"/>
          <p14:tracePt t="14955" x="6908800" y="3454400"/>
          <p14:tracePt t="14971" x="6915150" y="3448050"/>
          <p14:tracePt t="14991" x="6915150" y="3441700"/>
          <p14:tracePt t="15015" x="6921500" y="3435350"/>
          <p14:tracePt t="15039" x="6921500" y="3429000"/>
          <p14:tracePt t="15055" x="6927850" y="3422650"/>
          <p14:tracePt t="15067" x="6927850" y="3416300"/>
          <p14:tracePt t="15084" x="6934200" y="3409950"/>
          <p14:tracePt t="15093" x="6934200" y="3403600"/>
          <p14:tracePt t="15093" x="6940550" y="3397250"/>
          <p14:tracePt t="15112" x="6940550" y="3390900"/>
          <p14:tracePt t="15112" x="6946900" y="3390900"/>
          <p14:tracePt t="15128" x="6946900" y="3384550"/>
          <p14:tracePt t="15143" x="6953250" y="3378200"/>
          <p14:tracePt t="15160" x="6953250" y="3371850"/>
          <p14:tracePt t="15177" x="6959600" y="3365500"/>
          <p14:tracePt t="15177" x="6959600" y="3359150"/>
          <p14:tracePt t="15196" x="6959600" y="3352800"/>
          <p14:tracePt t="15219" x="6959600" y="3346450"/>
          <p14:tracePt t="15232" x="6953250" y="3346450"/>
          <p14:tracePt t="15248" x="6953250" y="3340100"/>
          <p14:tracePt t="15271" x="6953250" y="3333750"/>
          <p14:tracePt t="15315" x="6953250" y="3340100"/>
          <p14:tracePt t="15375" x="6959600" y="3340100"/>
          <p14:tracePt t="15471" x="6965950" y="3340100"/>
          <p14:tracePt t="15504" x="6965950" y="3352800"/>
          <p14:tracePt t="15527" x="6965950" y="3359150"/>
          <p14:tracePt t="15535" x="6965950" y="3365500"/>
          <p14:tracePt t="15545" x="6965950" y="3378200"/>
          <p14:tracePt t="15545" x="6959600" y="3390900"/>
          <p14:tracePt t="15564" x="6959600" y="3422650"/>
          <p14:tracePt t="15564" x="6959600" y="3435350"/>
          <p14:tracePt t="15580" x="6959600" y="3454400"/>
          <p14:tracePt t="15580" x="6959600" y="3467100"/>
          <p14:tracePt t="15597" x="6959600" y="3486150"/>
          <p14:tracePt t="15597" x="6959600" y="3492500"/>
          <p14:tracePt t="15613" x="6959600" y="3505200"/>
          <p14:tracePt t="15613" x="6959600" y="3511550"/>
          <p14:tracePt t="15613" x="6959600" y="3517900"/>
          <p14:tracePt t="15633" x="6959600" y="3524250"/>
          <p14:tracePt t="15648" x="6953250" y="3517900"/>
          <p14:tracePt t="15691" x="6953250" y="3505200"/>
          <p14:tracePt t="15708" x="6953250" y="3498850"/>
          <p14:tracePt t="15719" x="6953250" y="3492500"/>
          <p14:tracePt t="15728" x="6959600" y="3486150"/>
          <p14:tracePt t="15745" x="6959600" y="3479800"/>
          <p14:tracePt t="15762" x="6959600" y="3473450"/>
          <p14:tracePt t="15779" x="6965950" y="3473450"/>
          <p14:tracePt t="15796" x="6965950" y="3467100"/>
          <p14:tracePt t="15812" x="6965950" y="3460750"/>
          <p14:tracePt t="15812" x="6965950" y="3441700"/>
          <p14:tracePt t="15832" x="6965950" y="3435350"/>
          <p14:tracePt t="15832" x="6965950" y="3429000"/>
          <p14:tracePt t="15848" x="6965950" y="3422650"/>
          <p14:tracePt t="15848" x="6965950" y="3416300"/>
          <p14:tracePt t="15865" x="6965950" y="3403600"/>
          <p14:tracePt t="15865" x="6965950" y="3397250"/>
          <p14:tracePt t="15881" x="6972300" y="3397250"/>
          <p14:tracePt t="15881" x="6972300" y="3390900"/>
          <p14:tracePt t="15897" x="6972300" y="3384550"/>
          <p14:tracePt t="15912" x="6972300" y="3378200"/>
          <p14:tracePt t="15932" x="6978650" y="3384550"/>
          <p14:tracePt t="15967" x="6978650" y="3390900"/>
          <p14:tracePt t="15983" x="6978650" y="3397250"/>
          <p14:tracePt t="15992" x="6978650" y="3403600"/>
          <p14:tracePt t="16000" x="6978650" y="3416300"/>
          <p14:tracePt t="16000" x="6978650" y="3429000"/>
          <p14:tracePt t="16014" x="6972300" y="3441700"/>
          <p14:tracePt t="16014" x="6972300" y="3454400"/>
          <p14:tracePt t="16032" x="6972300" y="3473450"/>
          <p14:tracePt t="16032" x="6972300" y="3486150"/>
          <p14:tracePt t="16049" x="6965950" y="3505200"/>
          <p14:tracePt t="16049" x="6965950" y="3517900"/>
          <p14:tracePt t="16065" x="6965950" y="3530600"/>
          <p14:tracePt t="16065" x="6965950" y="3543300"/>
          <p14:tracePt t="16081" x="6965950" y="3549650"/>
          <p14:tracePt t="16097" x="6959600" y="3556000"/>
          <p14:tracePt t="16113" x="6959600" y="3549650"/>
          <p14:tracePt t="16132" x="6959600" y="3543300"/>
          <p14:tracePt t="16132" x="6959600" y="3536950"/>
          <p14:tracePt t="16148" x="6959600" y="3530600"/>
          <p14:tracePt t="16148" x="6959600" y="3517900"/>
          <p14:tracePt t="16166" x="6959600" y="3511550"/>
          <p14:tracePt t="16166" x="6959600" y="3498850"/>
          <p14:tracePt t="16181" x="6953250" y="3486150"/>
          <p14:tracePt t="16181" x="6953250" y="3467100"/>
          <p14:tracePt t="16181" x="6953250" y="3454400"/>
          <p14:tracePt t="16201" x="6953250" y="3441700"/>
          <p14:tracePt t="16201" x="6953250" y="3429000"/>
          <p14:tracePt t="16216" x="6946900" y="3416300"/>
          <p14:tracePt t="16216" x="6953250" y="3403600"/>
          <p14:tracePt t="16233" x="6953250" y="3390900"/>
          <p14:tracePt t="16233" x="6953250" y="3384550"/>
          <p14:tracePt t="16249" x="6953250" y="3371850"/>
          <p14:tracePt t="16249" x="6959600" y="3365500"/>
          <p14:tracePt t="16265" x="6959600" y="3359150"/>
          <p14:tracePt t="16265" x="6959600" y="3352800"/>
          <p14:tracePt t="16284" x="6965950" y="3352800"/>
          <p14:tracePt t="16297" x="6972300" y="3359150"/>
          <p14:tracePt t="16314" x="6972300" y="3365500"/>
          <p14:tracePt t="16314" x="6972300" y="3371850"/>
          <p14:tracePt t="16333" x="6972300" y="3384550"/>
          <p14:tracePt t="16333" x="6972300" y="3397250"/>
          <p14:tracePt t="16349" x="6972300" y="3416300"/>
          <p14:tracePt t="16349" x="6972300" y="3429000"/>
          <p14:tracePt t="16349" x="6972300" y="3448050"/>
          <p14:tracePt t="16349" x="6965950" y="3467100"/>
          <p14:tracePt t="16372" x="6965950" y="3479800"/>
          <p14:tracePt t="16381" x="6965950" y="3498850"/>
          <p14:tracePt t="16381" x="6965950" y="3505200"/>
          <p14:tracePt t="16399" x="6965950" y="3517900"/>
          <p14:tracePt t="16399" x="6965950" y="3524250"/>
          <p14:tracePt t="16416" x="6965950" y="3530600"/>
          <p14:tracePt t="16431" x="6965950" y="3524250"/>
          <p14:tracePt t="16448" x="6965950" y="3517900"/>
          <p14:tracePt t="16448" x="6965950" y="3511550"/>
          <p14:tracePt t="16466" x="6965950" y="3505200"/>
          <p14:tracePt t="16466" x="6965950" y="3492500"/>
          <p14:tracePt t="16483" x="6965950" y="3486150"/>
          <p14:tracePt t="16483" x="6965950" y="3454400"/>
          <p14:tracePt t="16500" x="6965950" y="3441700"/>
          <p14:tracePt t="16500" x="6965950" y="3429000"/>
          <p14:tracePt t="16518" x="6972300" y="3409950"/>
          <p14:tracePt t="16518" x="6972300" y="3397250"/>
          <p14:tracePt t="16533" x="6972300" y="3384550"/>
          <p14:tracePt t="16533" x="6972300" y="3371850"/>
          <p14:tracePt t="16533" x="6978650" y="3359150"/>
          <p14:tracePt t="16553" x="6978650" y="3352800"/>
          <p14:tracePt t="16565" x="6978650" y="3346450"/>
          <p14:tracePt t="16565" x="6985000" y="3340100"/>
          <p14:tracePt t="16585" x="6985000" y="3333750"/>
          <p14:tracePt t="16599" x="6985000" y="3340100"/>
          <p14:tracePt t="16615" x="6985000" y="3346450"/>
          <p14:tracePt t="16615" x="6985000" y="3352800"/>
          <p14:tracePt t="16615" x="6985000" y="3365500"/>
          <p14:tracePt t="16636" x="6985000" y="3378200"/>
          <p14:tracePt t="16648" x="6978650" y="3397250"/>
          <p14:tracePt t="16648" x="6972300" y="3422650"/>
          <p14:tracePt t="16669" x="6972300" y="3441700"/>
          <p14:tracePt t="16669" x="6965950" y="3448050"/>
          <p14:tracePt t="16683" x="6965950" y="3460750"/>
          <p14:tracePt t="16683" x="6959600" y="3467100"/>
          <p14:tracePt t="16700" x="6953250" y="3467100"/>
          <p14:tracePt t="16715" x="6953250" y="3460750"/>
          <p14:tracePt t="16732" x="6953250" y="3454400"/>
          <p14:tracePt t="16732" x="6959600" y="3441700"/>
          <p14:tracePt t="16751" x="6959600" y="3435350"/>
          <p14:tracePt t="16751" x="6959600" y="3429000"/>
          <p14:tracePt t="16767" x="6965950" y="3416300"/>
          <p14:tracePt t="16767" x="6965950" y="3403600"/>
          <p14:tracePt t="16784" x="6972300" y="3390900"/>
          <p14:tracePt t="16784" x="6978650" y="3371850"/>
          <p14:tracePt t="16801" x="6978650" y="3359150"/>
          <p14:tracePt t="16801" x="6985000" y="3352800"/>
          <p14:tracePt t="16818" x="6985000" y="3340100"/>
          <p14:tracePt t="16818" x="6985000" y="3333750"/>
          <p14:tracePt t="16834" x="6991350" y="3333750"/>
          <p14:tracePt t="16850" x="6991350" y="3340100"/>
          <p14:tracePt t="16868" x="6985000" y="3352800"/>
          <p14:tracePt t="16868" x="6985000" y="3371850"/>
          <p14:tracePt t="16885" x="6978650" y="3384550"/>
          <p14:tracePt t="16885" x="6978650" y="3403600"/>
          <p14:tracePt t="16901" x="6972300" y="3422650"/>
          <p14:tracePt t="16901" x="6972300" y="3441700"/>
          <p14:tracePt t="16918" x="6965950" y="3460750"/>
          <p14:tracePt t="16918" x="6965950" y="3473450"/>
          <p14:tracePt t="16918" x="6965950" y="3479800"/>
          <p14:tracePt t="16937" x="6959600" y="3473450"/>
          <p14:tracePt t="16968" x="6959600" y="3467100"/>
          <p14:tracePt t="16973" x="6959600" y="3454400"/>
          <p14:tracePt t="16983" x="6959600" y="3441700"/>
          <p14:tracePt t="16983" x="6959600" y="3422650"/>
          <p14:tracePt t="17001" x="6959600" y="3409950"/>
          <p14:tracePt t="17001" x="6959600" y="3397250"/>
          <p14:tracePt t="17001" x="6953250" y="3378200"/>
          <p14:tracePt t="17020" x="6959600" y="3365500"/>
          <p14:tracePt t="17020" x="6959600" y="3352800"/>
          <p14:tracePt t="17034" x="6959600" y="3340100"/>
          <p14:tracePt t="17034" x="6959600" y="3327400"/>
          <p14:tracePt t="17052" x="6959600" y="3321050"/>
          <p14:tracePt t="17052" x="6965950" y="3314700"/>
          <p14:tracePt t="17068" x="6965950" y="3308350"/>
          <p14:tracePt t="17083" x="6972300" y="3314700"/>
          <p14:tracePt t="17083" x="6972300" y="3321050"/>
          <p14:tracePt t="17102" x="6972300" y="3327400"/>
          <p14:tracePt t="17102" x="6972300" y="3333750"/>
          <p14:tracePt t="17119" x="6972300" y="3346450"/>
          <p14:tracePt t="17119" x="6972300" y="3359150"/>
          <p14:tracePt t="17135" x="6965950" y="3371850"/>
          <p14:tracePt t="17135" x="6965950" y="3397250"/>
          <p14:tracePt t="17153" x="6965950" y="3409950"/>
          <p14:tracePt t="17153" x="6965950" y="3416300"/>
          <p14:tracePt t="17168" x="6965950" y="3422650"/>
          <p14:tracePt t="17168" x="6965950" y="3429000"/>
          <p14:tracePt t="17186" x="6965950" y="3435350"/>
          <p14:tracePt t="17200" x="6972300" y="3429000"/>
          <p14:tracePt t="17220" x="6972300" y="3422650"/>
          <p14:tracePt t="17237" x="6978650" y="3416300"/>
          <p14:tracePt t="17237" x="6978650" y="3409950"/>
          <p14:tracePt t="17254" x="6978650" y="3403600"/>
          <p14:tracePt t="17254" x="6978650" y="3397250"/>
          <p14:tracePt t="17270" x="6985000" y="3390900"/>
          <p14:tracePt t="17270" x="6985000" y="3384550"/>
          <p14:tracePt t="17270" x="6985000" y="3378200"/>
          <p14:tracePt t="17288" x="6985000" y="3371850"/>
          <p14:tracePt t="17301" x="6985000" y="3365500"/>
          <p14:tracePt t="17317" x="6985000" y="3371850"/>
          <p14:tracePt t="17604" x="6985000" y="3378200"/>
          <p14:tracePt t="17672" x="6978650" y="3371850"/>
          <p14:tracePt t="17748" x="6985000" y="3365500"/>
          <p14:tracePt t="17767" x="6985000" y="3359150"/>
          <p14:tracePt t="17800" x="6985000" y="3352800"/>
          <p14:tracePt t="17828" x="6985000" y="3346450"/>
          <p14:tracePt t="17868" x="6991350" y="3340100"/>
          <p14:tracePt t="17895" x="6991350" y="3333750"/>
          <p14:tracePt t="17940" x="6991350" y="3327400"/>
          <p14:tracePt t="17964" x="6991350" y="3321050"/>
          <p14:tracePt t="17988" x="6991350" y="3327400"/>
          <p14:tracePt t="18032" x="6985000" y="3340100"/>
          <p14:tracePt t="18040" x="6985000" y="3346450"/>
          <p14:tracePt t="18040" x="6985000" y="3359150"/>
          <p14:tracePt t="18055" x="6985000" y="3371850"/>
          <p14:tracePt t="18055" x="6985000" y="3384550"/>
          <p14:tracePt t="18072" x="6978650" y="3397250"/>
          <p14:tracePt t="18072" x="6978650" y="3416300"/>
          <p14:tracePt t="18088" x="6978650" y="3429000"/>
          <p14:tracePt t="18088" x="6978650" y="3441700"/>
          <p14:tracePt t="18105" x="6978650" y="3454400"/>
          <p14:tracePt t="18105" x="6978650" y="3473450"/>
          <p14:tracePt t="18122" x="6978650" y="3479800"/>
          <p14:tracePt t="18137" x="6978650" y="3486150"/>
          <p14:tracePt t="18154" x="6978650" y="3479800"/>
          <p14:tracePt t="18176" x="6978650" y="3473450"/>
          <p14:tracePt t="18176" x="6978650" y="3467100"/>
          <p14:tracePt t="18189" x="6978650" y="3460750"/>
          <p14:tracePt t="18189" x="6978650" y="3448050"/>
          <p14:tracePt t="18205" x="6978650" y="3441700"/>
          <p14:tracePt t="18205" x="6978650" y="3429000"/>
          <p14:tracePt t="18222" x="6978650" y="3422650"/>
          <p14:tracePt t="18222" x="6978650" y="3409950"/>
          <p14:tracePt t="18222" x="6978650" y="3397250"/>
          <p14:tracePt t="18241" x="6978650" y="3390900"/>
          <p14:tracePt t="18241" x="6978650" y="3378200"/>
          <p14:tracePt t="18257" x="6985000" y="3371850"/>
          <p14:tracePt t="18257" x="6985000" y="3365500"/>
          <p14:tracePt t="18273" x="6985000" y="3359150"/>
          <p14:tracePt t="18273" x="6985000" y="3352800"/>
          <p14:tracePt t="18289" x="6991350" y="3346450"/>
          <p14:tracePt t="18304" x="6991350" y="3340100"/>
          <p14:tracePt t="18321" x="6997700" y="3346450"/>
          <p14:tracePt t="18392" x="6991350" y="3352800"/>
          <p14:tracePt t="18412" x="6991350" y="3346450"/>
          <p14:tracePt t="18520" x="6985000" y="3346450"/>
          <p14:tracePt t="18564" x="6991350" y="3340100"/>
          <p14:tracePt t="18600" x="6985000" y="3346450"/>
          <p14:tracePt t="18760" x="6978650" y="3346450"/>
          <p14:tracePt t="18796" x="6972300" y="3352800"/>
          <p14:tracePt t="18820" x="6965950" y="3346450"/>
          <p14:tracePt t="18864" x="6959600" y="3346450"/>
          <p14:tracePt t="18892" x="6953250" y="3346450"/>
          <p14:tracePt t="18916" x="6946900" y="3340100"/>
          <p14:tracePt t="18940" x="6940550" y="3340100"/>
          <p14:tracePt t="18952" x="6940550" y="3346450"/>
          <p14:tracePt t="18976" x="6934200" y="3346450"/>
          <p14:tracePt t="19000" x="6927850" y="3352800"/>
          <p14:tracePt t="19036" x="6921500" y="3352800"/>
          <p14:tracePt t="19068" x="6921500" y="3359150"/>
          <p14:tracePt t="19096" x="6915150" y="3359150"/>
          <p14:tracePt t="19128" x="6908800" y="3359150"/>
          <p14:tracePt t="19172" x="6915150" y="3359150"/>
          <p14:tracePt t="19224" x="6921500" y="3359150"/>
          <p14:tracePt t="19240" x="6927850" y="3359150"/>
          <p14:tracePt t="19252" x="6934200" y="3352800"/>
          <p14:tracePt t="19268" x="6940550" y="3352800"/>
          <p14:tracePt t="19284" x="6946900" y="3346450"/>
          <p14:tracePt t="19300" x="6953250" y="3346450"/>
          <p14:tracePt t="19312" x="6959600" y="3346450"/>
          <p14:tracePt t="19329" x="6965950" y="3352800"/>
          <p14:tracePt t="19352" x="6965950" y="3359150"/>
          <p14:tracePt t="19404" x="6965950" y="3365500"/>
          <p14:tracePt t="19428" x="6959600" y="3371850"/>
          <p14:tracePt t="19448" x="6953250" y="3378200"/>
          <p14:tracePt t="19464" x="6946900" y="3378200"/>
          <p14:tracePt t="19480" x="6946900" y="3384550"/>
          <p14:tracePt t="19492" x="6940550" y="3384550"/>
          <p14:tracePt t="19516" x="6934200" y="3390900"/>
          <p14:tracePt t="19540" x="6927850" y="3390900"/>
          <p14:tracePt t="19568" x="6934200" y="3384550"/>
          <p14:tracePt t="19612" x="6940550" y="3378200"/>
          <p14:tracePt t="19672" x="6940550" y="3384550"/>
          <p14:tracePt t="19733" x="6940550" y="3390900"/>
          <p14:tracePt t="19756" x="6940550" y="3397250"/>
          <p14:tracePt t="19772" x="6940550" y="3403600"/>
          <p14:tracePt t="19788" x="6946900" y="3409950"/>
          <p14:tracePt t="19816" x="6953250" y="3416300"/>
          <p14:tracePt t="19840" x="6953250" y="3422650"/>
          <p14:tracePt t="19852" x="6959600" y="3422650"/>
          <p14:tracePt t="19876" x="6959600" y="3429000"/>
          <p14:tracePt t="19912" x="6959600" y="3435350"/>
          <p14:tracePt t="19936" x="6953250" y="3435350"/>
          <p14:tracePt t="20032" x="6959600" y="3441700"/>
          <p14:tracePt t="20100" x="6965950" y="3441700"/>
          <p14:tracePt t="20160" x="6972300" y="3435350"/>
          <p14:tracePt t="20192" x="6972300" y="3441700"/>
          <p14:tracePt t="20268" x="6972300" y="3448050"/>
          <p14:tracePt t="20296" x="6972300" y="3454400"/>
          <p14:tracePt t="20328" x="6965950" y="3454400"/>
          <p14:tracePt t="20561" x="6972300" y="3454400"/>
          <p14:tracePt t="20628" x="6965950" y="3454400"/>
          <p14:tracePt t="21017" x="6972300" y="3454400"/>
          <p14:tracePt t="21172" x="6972300" y="3460750"/>
          <p14:tracePt t="21325" x="6978650" y="3454400"/>
          <p14:tracePt t="21540" x="6985000" y="3448050"/>
          <p14:tracePt t="21601" x="6978650" y="3454400"/>
          <p14:tracePt t="21781" x="6978650" y="3460750"/>
          <p14:tracePt t="22097" x="6972300" y="3460750"/>
          <p14:tracePt t="22249" x="6965950" y="3467100"/>
          <p14:tracePt t="22309" x="6959600" y="3473450"/>
          <p14:tracePt t="22337" x="6959600" y="3467100"/>
          <p14:tracePt t="22373" x="6953250" y="3467100"/>
          <p14:tracePt t="22413" x="6959600" y="3460750"/>
          <p14:tracePt t="22516" x="6953250" y="3454400"/>
          <p14:tracePt t="22577" x="6946900" y="3454400"/>
          <p14:tracePt t="22869" x="6940550" y="3460750"/>
          <p14:tracePt t="22893" x="6934200" y="3454400"/>
          <p14:tracePt t="22929" x="6940550" y="3454400"/>
          <p14:tracePt t="22981" x="6940550" y="3448050"/>
          <p14:tracePt t="23081" x="6940550" y="3441700"/>
          <p14:tracePt t="23117" x="6934200" y="3448050"/>
          <p14:tracePt t="23229" x="6934200" y="3460750"/>
          <p14:tracePt t="23245" x="6934200" y="3467100"/>
          <p14:tracePt t="23253" x="6927850" y="3486150"/>
          <p14:tracePt t="23261" x="6927850" y="3505200"/>
          <p14:tracePt t="23261" x="6927850" y="3524250"/>
          <p14:tracePt t="23273" x="6927850" y="3556000"/>
          <p14:tracePt t="23273" x="6927850" y="3587750"/>
          <p14:tracePt t="23290" x="6927850" y="3625850"/>
          <p14:tracePt t="23290" x="6934200" y="3663950"/>
          <p14:tracePt t="23307" x="6934200" y="3708400"/>
          <p14:tracePt t="23307" x="6940550" y="3759200"/>
          <p14:tracePt t="23323" x="6940550" y="3816350"/>
          <p14:tracePt t="23323" x="6946900" y="3879850"/>
          <p14:tracePt t="23323" x="6953250" y="3949700"/>
          <p14:tracePt t="23343" x="6959600" y="4025900"/>
          <p14:tracePt t="23355" x="6965950" y="4102100"/>
          <p14:tracePt t="23355" x="6978650" y="4260850"/>
          <p14:tracePt t="23375" x="6978650" y="4343400"/>
          <p14:tracePt t="23375" x="6985000" y="4419600"/>
          <p14:tracePt t="23390" x="6991350" y="4489450"/>
          <p14:tracePt t="23390" x="6991350" y="4565650"/>
          <p14:tracePt t="23407" x="6991350" y="4629150"/>
          <p14:tracePt t="23407" x="6991350" y="4699000"/>
          <p14:tracePt t="23407" x="6997700" y="4762500"/>
          <p14:tracePt t="23426" x="6997700" y="4832350"/>
          <p14:tracePt t="23439" x="7004050" y="4889500"/>
          <p14:tracePt t="23439" x="7010400" y="5010150"/>
          <p14:tracePt t="23457" x="7016750" y="5060950"/>
          <p14:tracePt t="23457" x="7016750" y="5111750"/>
          <p14:tracePt t="23474" x="7016750" y="5162550"/>
          <p14:tracePt t="23474" x="7016750" y="5200650"/>
          <p14:tracePt t="23491" x="7010400" y="5238750"/>
          <p14:tracePt t="23491" x="7004050" y="5270500"/>
          <p14:tracePt t="23491" x="7004050" y="5302250"/>
          <p14:tracePt t="23510" x="6997700" y="5327650"/>
          <p14:tracePt t="23510" x="6991350" y="5346700"/>
          <p14:tracePt t="23524" x="6991350" y="5365750"/>
          <p14:tracePt t="23524" x="6985000" y="5391150"/>
          <p14:tracePt t="23541" x="6985000" y="5410200"/>
          <p14:tracePt t="23541" x="6978650" y="5429250"/>
          <p14:tracePt t="23558" x="6978650" y="5448300"/>
          <p14:tracePt t="23558" x="6972300" y="5492750"/>
          <p14:tracePt t="23575" x="6972300" y="5518150"/>
          <p14:tracePt t="23575" x="6965950" y="5543550"/>
          <p14:tracePt t="23591" x="6959600" y="5568950"/>
          <p14:tracePt t="23591" x="6953250" y="5600700"/>
          <p14:tracePt t="23609" x="6946900" y="5626100"/>
          <p14:tracePt t="23609" x="6940550" y="5645150"/>
          <p14:tracePt t="23624" x="6934200" y="5664200"/>
          <p14:tracePt t="23624" x="6908800" y="5695950"/>
          <p14:tracePt t="23642" x="6896100" y="5708650"/>
          <p14:tracePt t="23642" x="6883400" y="5715000"/>
          <p14:tracePt t="23658" x="6870700" y="5721350"/>
          <p14:tracePt t="23658" x="6858000" y="5727700"/>
          <p14:tracePt t="23675" x="6845300" y="5721350"/>
          <p14:tracePt t="23675" x="6832600" y="5721350"/>
          <p14:tracePt t="23675" x="6819900" y="5715000"/>
          <p14:tracePt t="23694" x="6807200" y="5702300"/>
          <p14:tracePt t="23706" x="6794500" y="5689600"/>
          <p14:tracePt t="23706" x="6781800" y="5645150"/>
          <p14:tracePt t="23726" x="6775450" y="5619750"/>
          <p14:tracePt t="23726" x="6769100" y="5594350"/>
          <p14:tracePt t="23742" x="6762750" y="5562600"/>
          <p14:tracePt t="23742" x="6756400" y="5524500"/>
          <p14:tracePt t="23758" x="6750050" y="5492750"/>
          <p14:tracePt t="23758" x="6750050" y="5454650"/>
          <p14:tracePt t="23775" x="6743700" y="5410200"/>
          <p14:tracePt t="23775" x="6737350" y="5372100"/>
          <p14:tracePt t="23775" x="6731000" y="5334000"/>
          <p14:tracePt t="23794" x="6731000" y="5295900"/>
          <p14:tracePt t="23806" x="6737350" y="5257800"/>
          <p14:tracePt t="23806" x="6756400" y="5187950"/>
          <p14:tracePt t="23826" x="6769100" y="5149850"/>
          <p14:tracePt t="23826" x="6788150" y="5118100"/>
          <p14:tracePt t="23843" x="6813550" y="5080000"/>
          <p14:tracePt t="23843" x="6838950" y="5048250"/>
          <p14:tracePt t="23859" x="6870700" y="5022850"/>
          <p14:tracePt t="23859" x="6934200" y="4972050"/>
          <p14:tracePt t="23876" x="6965950" y="4959350"/>
          <p14:tracePt t="23876" x="7004050" y="4946650"/>
          <p14:tracePt t="23892" x="7042150" y="4940300"/>
          <p14:tracePt t="23892" x="7086600" y="4940300"/>
          <p14:tracePt t="23909" x="7124700" y="4940300"/>
          <p14:tracePt t="23909" x="7169150" y="4953000"/>
          <p14:tracePt t="23926" x="7213600" y="4965700"/>
          <p14:tracePt t="23926" x="7296150" y="5010150"/>
          <p14:tracePt t="23943" x="7327900" y="5035550"/>
          <p14:tracePt t="23943" x="7366000" y="5060950"/>
          <p14:tracePt t="23959" x="7391400" y="5092700"/>
          <p14:tracePt t="23959" x="7416800" y="5130800"/>
          <p14:tracePt t="23975" x="7435850" y="5162550"/>
          <p14:tracePt t="23975" x="7454900" y="5194300"/>
          <p14:tracePt t="23975" x="7461250" y="5232400"/>
          <p14:tracePt t="23995" x="7467600" y="5264150"/>
          <p14:tracePt t="23995" x="7473950" y="5302250"/>
          <p14:tracePt t="24010" x="7467600" y="5334000"/>
          <p14:tracePt t="24010" x="7461250" y="5365750"/>
          <p14:tracePt t="24026" x="7448550" y="5397500"/>
          <p14:tracePt t="24026" x="7435850" y="5422900"/>
          <p14:tracePt t="24043" x="7423150" y="5448300"/>
          <p14:tracePt t="24043" x="7397750" y="5473700"/>
          <p14:tracePt t="24043" x="7378700" y="5499100"/>
          <p14:tracePt t="24062" x="7353300" y="5518150"/>
          <p14:tracePt t="24074" x="7327900" y="5530850"/>
          <p14:tracePt t="24074" x="7270750" y="5562600"/>
          <p14:tracePt t="24094" x="7245350" y="5568950"/>
          <p14:tracePt t="24094" x="7219950" y="5575300"/>
          <p14:tracePt t="24110" x="7194550" y="5581650"/>
          <p14:tracePt t="24110" x="7169150" y="5581650"/>
          <p14:tracePt t="24126" x="7150100" y="5581650"/>
          <p14:tracePt t="24126" x="7131050" y="5575300"/>
          <p14:tracePt t="24143" x="7112000" y="5568950"/>
          <p14:tracePt t="24143" x="7092950" y="5568950"/>
          <p14:tracePt t="24143" x="7080250" y="5556250"/>
          <p14:tracePt t="24162" x="7061200" y="5549900"/>
          <p14:tracePt t="24162" x="7048500" y="5543550"/>
          <p14:tracePt t="24177" x="7035800" y="5530850"/>
          <p14:tracePt t="24177" x="7023100" y="5518150"/>
          <p14:tracePt t="24193" x="7010400" y="5505450"/>
          <p14:tracePt t="24193" x="7004050" y="5499100"/>
          <p14:tracePt t="24210" x="6997700" y="5486400"/>
          <p14:tracePt t="24210" x="6991350" y="5473700"/>
          <p14:tracePt t="24227" x="6985000" y="5461000"/>
          <p14:tracePt t="24227" x="6985000" y="5435600"/>
          <p14:tracePt t="24243" x="6985000" y="5422900"/>
          <p14:tracePt t="24243" x="6985000" y="5410200"/>
          <p14:tracePt t="24260" x="6985000" y="5397500"/>
          <p14:tracePt t="24260" x="6991350" y="5384800"/>
          <p14:tracePt t="24277" x="6991350" y="5378450"/>
          <p14:tracePt t="24277" x="6997700" y="5359400"/>
          <p14:tracePt t="24293" x="6997700" y="5346700"/>
          <p14:tracePt t="24293" x="6997700" y="5340350"/>
          <p14:tracePt t="24310" x="7004050" y="5327650"/>
          <p14:tracePt t="24310" x="7004050" y="5321300"/>
          <p14:tracePt t="24327" x="7004050" y="5314950"/>
          <p14:tracePt t="24327" x="7004050" y="5302250"/>
          <p14:tracePt t="24343" x="7010400" y="5295900"/>
          <p14:tracePt t="24343" x="7010400" y="5289550"/>
          <p14:tracePt t="24343" x="7010400" y="5283200"/>
          <p14:tracePt t="24364" x="7010400" y="5276850"/>
          <p14:tracePt t="24364" x="7010400" y="5270500"/>
          <p14:tracePt t="24378" x="7010400" y="5264150"/>
          <p14:tracePt t="24393" x="7010400" y="5257800"/>
          <p14:tracePt t="24409" x="7010400" y="5251450"/>
          <p14:tracePt t="24426" x="7004050" y="5251450"/>
          <p14:tracePt t="24442" x="7004050" y="5245100"/>
          <p14:tracePt t="24462" x="7010400" y="5238750"/>
          <p14:tracePt t="24481" x="7016750" y="5232400"/>
          <p14:tracePt t="24506" x="7023100" y="5232400"/>
          <p14:tracePt t="24557" x="7029450" y="5226050"/>
          <p14:tracePt t="24601" x="7029450" y="5219700"/>
          <p14:tracePt t="24625" x="7029450" y="5213350"/>
          <p14:tracePt t="24641" x="7029450" y="5207000"/>
          <p14:tracePt t="24662" x="7029450" y="5200650"/>
          <p14:tracePt t="24678" x="7035800" y="5194300"/>
          <p14:tracePt t="24701" x="7035800" y="5187950"/>
          <p14:tracePt t="24790" x="7035800" y="5181600"/>
          <p14:tracePt t="24901" x="7035800" y="5175250"/>
          <p14:tracePt t="24953" x="7035800" y="5168900"/>
          <p14:tracePt t="24986" x="7035800" y="5162550"/>
          <p14:tracePt t="25009" x="7035800" y="5156200"/>
          <p14:tracePt t="25046" x="7035800" y="5149850"/>
          <p14:tracePt t="25061" x="7035800" y="5143500"/>
          <p14:tracePt t="25074" x="7029450" y="5137150"/>
          <p14:tracePt t="25089" x="7029450" y="5130800"/>
          <p14:tracePt t="25098" x="7029450" y="5124450"/>
          <p14:tracePt t="25111" x="7029450" y="5118100"/>
          <p14:tracePt t="25111" x="7029450" y="5105400"/>
          <p14:tracePt t="25131" x="7029450" y="5099050"/>
          <p14:tracePt t="25131" x="7029450" y="5086350"/>
          <p14:tracePt t="25148" x="7029450" y="5080000"/>
          <p14:tracePt t="25148" x="7029450" y="5067300"/>
          <p14:tracePt t="25148" x="7023100" y="5048250"/>
          <p14:tracePt t="25167" x="7023100" y="5035550"/>
          <p14:tracePt t="25179" x="7016750" y="5016500"/>
          <p14:tracePt t="25179" x="7010400" y="4978400"/>
          <p14:tracePt t="25197" x="7004050" y="4953000"/>
          <p14:tracePt t="25197" x="7004050" y="4933950"/>
          <p14:tracePt t="25215" x="6997700" y="4908550"/>
          <p14:tracePt t="25215" x="6991350" y="4883150"/>
          <p14:tracePt t="25231" x="6985000" y="4857750"/>
          <p14:tracePt t="25231" x="6985000" y="4826000"/>
          <p14:tracePt t="25250" x="6972300" y="4762500"/>
          <p14:tracePt t="25250" x="6972300" y="4730750"/>
          <p14:tracePt t="25265" x="6965950" y="4699000"/>
          <p14:tracePt t="25265" x="6965950" y="4660900"/>
          <p14:tracePt t="25281" x="6959600" y="4629150"/>
          <p14:tracePt t="25281" x="6959600" y="4591050"/>
          <p14:tracePt t="25297" x="6959600" y="4559300"/>
          <p14:tracePt t="25297" x="6959600" y="4489450"/>
          <p14:tracePt t="25315" x="6959600" y="4451350"/>
          <p14:tracePt t="25315" x="6959600" y="4419600"/>
          <p14:tracePt t="25332" x="6959600" y="4381500"/>
          <p14:tracePt t="25332" x="6959600" y="4349750"/>
          <p14:tracePt t="25347" x="6959600" y="4318000"/>
          <p14:tracePt t="25347" x="6959600" y="4279900"/>
          <p14:tracePt t="25365" x="6959600" y="4248150"/>
          <p14:tracePt t="25365" x="6959600" y="4171950"/>
          <p14:tracePt t="25382" x="6959600" y="4133850"/>
          <p14:tracePt t="25382" x="6959600" y="4095750"/>
          <p14:tracePt t="25398" x="6959600" y="4057650"/>
          <p14:tracePt t="25398" x="6959600" y="4019550"/>
          <p14:tracePt t="25415" x="6959600" y="3981450"/>
          <p14:tracePt t="25415" x="6959600" y="3943350"/>
          <p14:tracePt t="25431" x="6959600" y="3911600"/>
          <p14:tracePt t="25431" x="6953250" y="3879850"/>
          <p14:tracePt t="25448" x="6953250" y="3848100"/>
          <p14:tracePt t="25448" x="6953250" y="3790950"/>
          <p14:tracePt t="25466" x="6953250" y="3765550"/>
          <p14:tracePt t="25466" x="6953250" y="3740150"/>
          <p14:tracePt t="25482" x="6953250" y="3721100"/>
          <p14:tracePt t="25482" x="6953250" y="3695700"/>
          <p14:tracePt t="25498" x="6953250" y="3676650"/>
          <p14:tracePt t="25498" x="6953250" y="3657600"/>
          <p14:tracePt t="25515" x="6953250" y="3638550"/>
          <p14:tracePt t="25515" x="6946900" y="3619500"/>
          <p14:tracePt t="25515" x="6946900" y="3606800"/>
          <p14:tracePt t="25533" x="6940550" y="3587750"/>
          <p14:tracePt t="25546" x="6940550" y="3575050"/>
          <p14:tracePt t="25546" x="6934200" y="3556000"/>
          <p14:tracePt t="25565" x="6934200" y="3543300"/>
          <p14:tracePt t="25565" x="6934200" y="3536950"/>
          <p14:tracePt t="25582" x="6934200" y="3530600"/>
          <p14:tracePt t="25582" x="6934200" y="3524250"/>
          <p14:tracePt t="25598" x="6934200" y="3517900"/>
          <p14:tracePt t="25614" x="6934200" y="3511550"/>
          <p14:tracePt t="25631" x="6927850" y="3505200"/>
          <p14:tracePt t="25697" x="6921500" y="3511550"/>
          <p14:tracePt t="25757" x="6915150" y="3511550"/>
          <p14:tracePt t="25801" x="6915150" y="3505200"/>
          <p14:tracePt t="25833" x="6908800" y="3505200"/>
          <p14:tracePt t="25877" x="6908800" y="3498850"/>
          <p14:tracePt t="25909" x="6915150" y="3492500"/>
          <p14:tracePt t="25970" x="6921500" y="3492500"/>
          <p14:tracePt t="26066" x="6927850" y="3492500"/>
          <p14:tracePt t="26222" x="6927850" y="3486150"/>
          <p14:tracePt t="26254" x="6934200" y="3486150"/>
          <p14:tracePt t="26358" x="6927850" y="3486150"/>
          <p14:tracePt t="26649" x="6934200" y="3486150"/>
          <p14:tracePt t="26726" x="6940550" y="3486150"/>
          <p14:tracePt t="26754" x="6934200" y="3486150"/>
          <p14:tracePt t="26838" x="6927850" y="3486150"/>
          <p14:tracePt t="26862" x="6927850" y="3479800"/>
          <p14:tracePt t="27017" x="6934200" y="3473450"/>
          <p14:tracePt t="27054" x="6934200" y="3467100"/>
          <p14:tracePt t="27342" x="6940550" y="3460750"/>
          <p14:tracePt t="27378" x="6940550" y="3454400"/>
          <p14:tracePt t="27422" x="6940550" y="3448050"/>
          <p14:tracePt t="27470" x="6940550" y="3454400"/>
          <p14:tracePt t="27529" x="6934200" y="3454400"/>
          <p14:tracePt t="27558" x="6934200" y="3448050"/>
          <p14:tracePt t="27610" x="6940550" y="3441700"/>
          <p14:tracePt t="27642" x="6934200" y="3435350"/>
          <p14:tracePt t="27782" x="6934200" y="3429000"/>
          <p14:tracePt t="27830" x="6940550" y="3422650"/>
          <p14:tracePt t="27850" x="6946900" y="3416300"/>
          <p14:tracePt t="27874" x="6953250" y="3416300"/>
          <p14:tracePt t="27890" x="6965950" y="3409950"/>
          <p14:tracePt t="27902" x="6972300" y="3409950"/>
          <p14:tracePt t="27910" x="6972300" y="3403600"/>
          <p14:tracePt t="27921" x="6978650" y="3403600"/>
          <p14:tracePt t="27921" x="6985000" y="3403600"/>
          <p14:tracePt t="27939" x="6991350" y="3397250"/>
          <p14:tracePt t="27939" x="6997700" y="3397250"/>
          <p14:tracePt t="27957" x="7010400" y="3390900"/>
          <p14:tracePt t="27971" x="7004050" y="3384550"/>
          <p14:tracePt t="28030" x="6997700" y="3384550"/>
          <p14:tracePt t="28046" x="6991350" y="3390900"/>
          <p14:tracePt t="28062" x="6985000" y="3390900"/>
          <p14:tracePt t="28074" x="6978650" y="3390900"/>
          <p14:tracePt t="28090" x="6972300" y="3390900"/>
          <p14:tracePt t="28107" x="6965950" y="3390900"/>
          <p14:tracePt t="28122" x="6959600" y="3390900"/>
          <p14:tracePt t="28134" x="6953250" y="3390900"/>
          <p14:tracePt t="28158" x="6946900" y="3384550"/>
          <p14:tracePt t="28190" x="6946900" y="3378200"/>
          <p14:tracePt t="28234" x="6946900" y="3371850"/>
          <p14:tracePt t="28250" x="6946900" y="3365500"/>
          <p14:tracePt t="28262" x="6946900" y="3359150"/>
          <p14:tracePt t="28278" x="6953250" y="3352800"/>
          <p14:tracePt t="28294" x="6953250" y="3346450"/>
          <p14:tracePt t="28311" x="6953250" y="3340100"/>
          <p14:tracePt t="28322" x="6959600" y="3340100"/>
          <p14:tracePt t="28339" x="6959600" y="3333750"/>
          <p14:tracePt t="28364" x="6965950" y="3327400"/>
          <p14:tracePt t="28382" x="6972300" y="3327400"/>
          <p14:tracePt t="28398" x="6978650" y="3327400"/>
          <p14:tracePt t="28414" x="6991350" y="3321050"/>
          <p14:tracePt t="28430" x="6997700" y="3321050"/>
          <p14:tracePt t="28443" x="7004050" y="3314700"/>
          <p14:tracePt t="28456" x="7010400" y="3314700"/>
          <p14:tracePt t="28456" x="7016750" y="3308350"/>
          <p14:tracePt t="28475" x="7023100" y="3302000"/>
          <p14:tracePt t="28491" x="7029450" y="3302000"/>
          <p14:tracePt t="28506" x="7035800" y="3295650"/>
          <p14:tracePt t="28523" x="7042150" y="3295650"/>
          <p14:tracePt t="28543" x="7048500" y="3295650"/>
          <p14:tracePt t="28563" x="7054850" y="3295650"/>
          <p14:tracePt t="28586" x="7061200" y="3302000"/>
          <p14:tracePt t="28610" x="7067550" y="3302000"/>
          <p14:tracePt t="28638" x="7061200" y="3302000"/>
          <p14:tracePt t="28690" x="7054850" y="3308350"/>
          <p14:tracePt t="28707" x="7048500" y="3308350"/>
          <p14:tracePt t="28722" x="7035800" y="3314700"/>
          <p14:tracePt t="28735" x="7029450" y="3314700"/>
          <p14:tracePt t="28751" x="7035800" y="3314700"/>
          <p14:tracePt t="28842" x="7042150" y="3314700"/>
          <p14:tracePt t="28854" x="7048500" y="3308350"/>
          <p14:tracePt t="28870" x="7054850" y="3308350"/>
          <p14:tracePt t="28887" x="7061200" y="3302000"/>
          <p14:tracePt t="28938" x="7067550" y="3302000"/>
          <p14:tracePt t="29030" x="7073900" y="3302000"/>
          <p14:tracePt t="29050" x="7080250" y="3302000"/>
          <p14:tracePt t="29082" x="7086600" y="3295650"/>
          <p14:tracePt t="29270" x="7092950" y="3295650"/>
          <p14:tracePt t="29298" x="7092950" y="3302000"/>
          <p14:tracePt t="29642" x="7086600" y="3302000"/>
          <p14:tracePt t="29682" x="7080250" y="3308350"/>
          <p14:tracePt t="29719" x="7086600" y="3308350"/>
          <p14:tracePt t="29794" x="7092950" y="3308350"/>
          <p14:tracePt t="29863" x="7092950" y="3302000"/>
          <p14:tracePt t="29935" x="7099300" y="3308350"/>
          <p14:tracePt t="29994" x="7092950" y="3308350"/>
          <p14:tracePt t="30062" x="7092950" y="3314700"/>
          <p14:tracePt t="30094" x="7086600" y="3321050"/>
          <p14:tracePt t="30131" x="7092950" y="3321050"/>
          <p14:tracePt t="30283" x="7099300" y="3314700"/>
          <p14:tracePt t="30335" x="7092950" y="3321050"/>
          <p14:tracePt t="30395" x="7092950" y="3327400"/>
          <p14:tracePt t="30535" x="7086600" y="3327400"/>
          <p14:tracePt t="30611" x="7092950" y="3327400"/>
          <p14:tracePt t="30763" x="7099300" y="3321050"/>
          <p14:tracePt t="30791" x="7092950" y="3321050"/>
          <p14:tracePt t="30895" x="7086600" y="3321050"/>
          <p14:tracePt t="30927" x="7086600" y="3314700"/>
          <p14:tracePt t="30963" x="7092950" y="3308350"/>
          <p14:tracePt t="31003" x="7099300" y="3302000"/>
          <p14:tracePt t="31023" x="7105650" y="3295650"/>
          <p14:tracePt t="31055" x="7112000" y="3282950"/>
          <p14:tracePt t="31067" x="7118350" y="3276600"/>
          <p14:tracePt t="31083" x="7124700" y="3276600"/>
          <p14:tracePt t="31099" x="7131050" y="3263900"/>
          <p14:tracePt t="31115" x="7137400" y="3263900"/>
          <p14:tracePt t="31126" x="7137400" y="3257550"/>
          <p14:tracePt t="31143" x="7143750" y="3251200"/>
          <p14:tracePt t="31159" x="7143750" y="3244850"/>
          <p14:tracePt t="31187" x="7137400" y="3244850"/>
          <p14:tracePt t="31211" x="7131050" y="3244850"/>
          <p14:tracePt t="31227" x="7124700" y="3251200"/>
          <p14:tracePt t="31236" x="7118350" y="3251200"/>
          <p14:tracePt t="31236" x="7112000" y="3251200"/>
          <p14:tracePt t="31251" x="7105650" y="3251200"/>
          <p14:tracePt t="31251" x="7099300" y="3257550"/>
          <p14:tracePt t="31268" x="7092950" y="3257550"/>
          <p14:tracePt t="31268" x="7080250" y="3257550"/>
          <p14:tracePt t="31285" x="7073900" y="3263900"/>
          <p14:tracePt t="31285" x="7067550" y="3263900"/>
          <p14:tracePt t="31285" x="7054850" y="3263900"/>
          <p14:tracePt t="31304" x="7048500" y="3263900"/>
          <p14:tracePt t="31304" x="7042150" y="3270250"/>
          <p14:tracePt t="31318" x="7035800" y="3270250"/>
          <p14:tracePt t="31318" x="7029450" y="3270250"/>
          <p14:tracePt t="31334" x="7023100" y="3270250"/>
          <p14:tracePt t="31350" x="7023100" y="3263900"/>
          <p14:tracePt t="31367" x="7016750" y="3270250"/>
          <p14:tracePt t="31383" x="7010400" y="3270250"/>
          <p14:tracePt t="31407" x="7004050" y="3270250"/>
          <p14:tracePt t="31431" x="6997700" y="3276600"/>
          <p14:tracePt t="31443" x="6991350" y="3282950"/>
          <p14:tracePt t="31452" x="6985000" y="3282950"/>
          <p14:tracePt t="31452" x="6978650" y="3282950"/>
          <p14:tracePt t="31468" x="6965950" y="3289300"/>
          <p14:tracePt t="31468" x="6959600" y="3289300"/>
          <p14:tracePt t="31485" x="6946900" y="3289300"/>
          <p14:tracePt t="31485" x="6940550" y="3295650"/>
          <p14:tracePt t="31485" x="6927850" y="3295650"/>
          <p14:tracePt t="31504" x="6915150" y="3295650"/>
          <p14:tracePt t="31504" x="6908800" y="3295650"/>
          <p14:tracePt t="31520" x="6896100" y="3302000"/>
          <p14:tracePt t="31520" x="6883400" y="3302000"/>
          <p14:tracePt t="31536" x="6870700" y="3302000"/>
          <p14:tracePt t="31536" x="6864350" y="3295650"/>
          <p14:tracePt t="31552" x="6858000" y="3295650"/>
          <p14:tracePt t="31552" x="6851650" y="3289300"/>
          <p14:tracePt t="31569" x="6838950" y="3282950"/>
          <p14:tracePt t="31584" x="6838950" y="3276600"/>
          <p14:tracePt t="31584" x="6845300" y="3270250"/>
          <p14:tracePt t="31603" x="6851650" y="3263900"/>
          <p14:tracePt t="31603" x="6858000" y="3257550"/>
          <p14:tracePt t="31619" x="6864350" y="3251200"/>
          <p14:tracePt t="31619" x="6870700" y="3251200"/>
          <p14:tracePt t="31635" x="6883400" y="3244850"/>
          <p14:tracePt t="31635" x="6889750" y="3244850"/>
          <p14:tracePt t="31653" x="6896100" y="3244850"/>
          <p14:tracePt t="31653" x="6908800" y="3251200"/>
          <p14:tracePt t="31669" x="6915150" y="3257550"/>
          <p14:tracePt t="31684" x="6915150" y="3263900"/>
          <p14:tracePt t="31684" x="6915150" y="3270250"/>
          <p14:tracePt t="31703" x="6915150" y="3276600"/>
          <p14:tracePt t="31703" x="6915150" y="3282950"/>
          <p14:tracePt t="31719" x="6915150" y="3289300"/>
          <p14:tracePt t="31719" x="6908800" y="3302000"/>
          <p14:tracePt t="31736" x="6902450" y="3308350"/>
          <p14:tracePt t="31736" x="6896100" y="3314700"/>
          <p14:tracePt t="31753" x="6889750" y="3321050"/>
          <p14:tracePt t="31768" x="6883400" y="3327400"/>
          <p14:tracePt t="31784" x="6877050" y="3333750"/>
          <p14:tracePt t="31784" x="6870700" y="3340100"/>
          <p14:tracePt t="31804" x="6870700" y="3346450"/>
          <p14:tracePt t="31835" x="6877050" y="3340100"/>
          <p14:tracePt t="31863" x="6883400" y="3333750"/>
          <p14:tracePt t="31895" x="6889750" y="3327400"/>
          <p14:tracePt t="31907" x="6896100" y="3327400"/>
          <p14:tracePt t="31924" x="6902450" y="3321050"/>
          <p14:tracePt t="31939" x="6902450" y="3314700"/>
          <p14:tracePt t="31955" x="6908800" y="3308350"/>
          <p14:tracePt t="31975" x="6915150" y="3308350"/>
          <p14:tracePt t="31999" x="6908800" y="3308350"/>
          <p14:tracePt t="32067" x="6902450" y="3314700"/>
          <p14:tracePt t="32087" x="6902450" y="3321050"/>
          <p14:tracePt t="32111" x="6902450" y="3327400"/>
          <p14:tracePt t="32155" x="6908800" y="3327400"/>
          <p14:tracePt t="32171" x="6915150" y="3327400"/>
          <p14:tracePt t="32187" x="6921500" y="3321050"/>
          <p14:tracePt t="32203" x="6927850" y="3321050"/>
          <p14:tracePt t="32215" x="6940550" y="3314700"/>
          <p14:tracePt t="32231" x="6946900" y="3314700"/>
          <p14:tracePt t="32247" x="6946900" y="3308350"/>
          <p14:tracePt t="32263" x="6953250" y="3308350"/>
          <p14:tracePt t="32275" x="6959600" y="3308350"/>
          <p14:tracePt t="32299" x="6965950" y="3302000"/>
          <p14:tracePt t="32335" x="6965950" y="3308350"/>
          <p14:tracePt t="32403" x="6959600" y="3308350"/>
          <p14:tracePt t="32455" x="6965950" y="3308350"/>
          <p14:tracePt t="32547" x="6972300" y="3308350"/>
          <p14:tracePt t="32575" x="6965950" y="3308350"/>
          <p14:tracePt t="32712" x="6959600" y="3308350"/>
          <p14:tracePt t="32743" x="6965950" y="3314700"/>
          <p14:tracePt t="32855" x="6959600" y="3314700"/>
          <p14:tracePt t="32935" x="6953250" y="3314700"/>
          <p14:tracePt t="32951" x="6946900" y="3321050"/>
          <p14:tracePt t="32967" x="6940550" y="3327400"/>
          <p14:tracePt t="32983" x="6934200" y="3327400"/>
          <p14:tracePt t="32988" x="6927850" y="3333750"/>
          <p14:tracePt t="32988" x="6921500" y="3333750"/>
          <p14:tracePt t="33008" x="6915150" y="3340100"/>
          <p14:tracePt t="33008" x="6908800" y="3346450"/>
          <p14:tracePt t="33024" x="6902450" y="3352800"/>
          <p14:tracePt t="33024" x="6896100" y="3352800"/>
          <p14:tracePt t="33040" x="6889750" y="3359150"/>
          <p14:tracePt t="33040" x="6870700" y="3365500"/>
          <p14:tracePt t="33058" x="6864350" y="3371850"/>
          <p14:tracePt t="33058" x="6851650" y="3378200"/>
          <p14:tracePt t="33074" x="6845300" y="3384550"/>
          <p14:tracePt t="33074" x="6838950" y="3384550"/>
          <p14:tracePt t="33090" x="6826250" y="3397250"/>
          <p14:tracePt t="33090" x="6800850" y="3416300"/>
          <p14:tracePt t="33109" x="6788150" y="3422650"/>
          <p14:tracePt t="33109" x="6775450" y="3435350"/>
          <p14:tracePt t="33125" x="6756400" y="3448050"/>
          <p14:tracePt t="33125" x="6743700" y="3460750"/>
          <p14:tracePt t="33141" x="6724650" y="3473450"/>
          <p14:tracePt t="33141" x="6711950" y="3486150"/>
          <p14:tracePt t="33158" x="6692900" y="3498850"/>
          <p14:tracePt t="33158" x="6680200" y="3511550"/>
          <p14:tracePt t="33158" x="6661150" y="3524250"/>
          <p14:tracePt t="33177" x="6642100" y="3543300"/>
          <p14:tracePt t="33189" x="6629400" y="3562350"/>
          <p14:tracePt t="33189" x="6591300" y="3594100"/>
          <p14:tracePt t="33208" x="6572250" y="3619500"/>
          <p14:tracePt t="33208" x="6546850" y="3638550"/>
          <p14:tracePt t="33225" x="6527800" y="3657600"/>
          <p14:tracePt t="33225" x="6502400" y="3683000"/>
          <p14:tracePt t="33241" x="6477000" y="3708400"/>
          <p14:tracePt t="33241" x="6457950" y="3727450"/>
          <p14:tracePt t="33241" x="6432550" y="3752850"/>
          <p14:tracePt t="33260" x="6407150" y="3778250"/>
          <p14:tracePt t="33273" x="6381750" y="3803650"/>
          <p14:tracePt t="33273" x="6330950" y="3848100"/>
          <p14:tracePt t="33291" x="6305550" y="3873500"/>
          <p14:tracePt t="33291" x="6280150" y="3892550"/>
          <p14:tracePt t="33308" x="6254750" y="3917950"/>
          <p14:tracePt t="33308" x="6229350" y="3937000"/>
          <p14:tracePt t="33325" x="6203950" y="3956050"/>
          <p14:tracePt t="33325" x="6178550" y="3975100"/>
          <p14:tracePt t="33325" x="6153150" y="3994150"/>
          <p14:tracePt t="33345" x="6134100" y="4006850"/>
          <p14:tracePt t="33345" x="6108700" y="4025900"/>
          <p14:tracePt t="33359" x="6083300" y="4044950"/>
          <p14:tracePt t="33359" x="6064250" y="4057650"/>
          <p14:tracePt t="33375" x="6045200" y="4076700"/>
          <p14:tracePt t="33375" x="6026150" y="4089400"/>
          <p14:tracePt t="33392" x="6007100" y="4102100"/>
          <p14:tracePt t="33392" x="5969000" y="4133850"/>
          <p14:tracePt t="33408" x="5949950" y="4146550"/>
          <p14:tracePt t="33408" x="5930900" y="4159250"/>
          <p14:tracePt t="33425" x="5918200" y="4171950"/>
          <p14:tracePt t="33425" x="5899150" y="4184650"/>
          <p14:tracePt t="33442" x="5880100" y="4197350"/>
          <p14:tracePt t="33442" x="5867400" y="4210050"/>
          <p14:tracePt t="33459" x="5848350" y="4222750"/>
          <p14:tracePt t="33459" x="5822950" y="4241800"/>
          <p14:tracePt t="33476" x="5803900" y="4254500"/>
          <p14:tracePt t="33476" x="5791200" y="4267200"/>
          <p14:tracePt t="33492" x="5778500" y="4273550"/>
          <p14:tracePt t="33492" x="5772150" y="4286250"/>
          <p14:tracePt t="33509" x="5759450" y="4298950"/>
          <p14:tracePt t="33509" x="5746750" y="4311650"/>
          <p14:tracePt t="33509" x="5734050" y="4324350"/>
          <p14:tracePt t="33527" x="5727700" y="4330700"/>
          <p14:tracePt t="33541" x="5715000" y="4343400"/>
          <p14:tracePt t="33541" x="5695950" y="4362450"/>
          <p14:tracePt t="33560" x="5683250" y="4375150"/>
          <p14:tracePt t="33560" x="5676900" y="4381500"/>
          <p14:tracePt t="33576" x="5664200" y="4394200"/>
          <p14:tracePt t="33576" x="5657850" y="4400550"/>
          <p14:tracePt t="33593" x="5651500" y="4413250"/>
          <p14:tracePt t="33593" x="5651500" y="4419600"/>
          <p14:tracePt t="33609" x="5645150" y="4425950"/>
          <p14:tracePt t="33609" x="5638800" y="4432300"/>
          <p14:tracePt t="33609" x="5638800" y="4438650"/>
          <p14:tracePt t="33628" x="5632450" y="4445000"/>
          <p14:tracePt t="33641" x="5632450" y="4451350"/>
          <p14:tracePt t="33658" x="5632450" y="4457700"/>
          <p14:tracePt t="33674" x="5638800" y="4457700"/>
          <p14:tracePt t="33691" x="5651500" y="4457700"/>
          <p14:tracePt t="33691" x="5657850" y="4451350"/>
          <p14:tracePt t="33709" x="5664200" y="4451350"/>
          <p14:tracePt t="33709" x="5670550" y="4445000"/>
          <p14:tracePt t="33726" x="5676900" y="4438650"/>
          <p14:tracePt t="33726" x="5683250" y="4438650"/>
          <p14:tracePt t="33743" x="5695950" y="4432300"/>
          <p14:tracePt t="33743" x="5702300" y="4425950"/>
          <p14:tracePt t="33760" x="5708650" y="4425950"/>
          <p14:tracePt t="33760" x="5721350" y="4413250"/>
          <p14:tracePt t="33776" x="5727700" y="4413250"/>
          <p14:tracePt t="33776" x="5734050" y="4406900"/>
          <p14:tracePt t="33793" x="5740400" y="4406900"/>
          <p14:tracePt t="33809" x="5746750" y="4400550"/>
          <p14:tracePt t="33825" x="5753100" y="4400550"/>
          <p14:tracePt t="33825" x="5759450" y="4394200"/>
          <p14:tracePt t="33844" x="5765800" y="4394200"/>
          <p14:tracePt t="33860" x="5765800" y="4387850"/>
          <p14:tracePt t="33876" x="5772150" y="4387850"/>
          <p14:tracePt t="33896" x="5772150" y="4381500"/>
          <p14:tracePt t="33956" x="5772150" y="4375150"/>
          <p14:tracePt t="33988" x="5765800" y="4368800"/>
          <p14:tracePt t="34056" x="5759450" y="4368800"/>
          <p14:tracePt t="34075" x="5753100" y="4368800"/>
          <p14:tracePt t="34100" x="5746750" y="4362450"/>
          <p14:tracePt t="34188" x="5759450" y="4356100"/>
          <p14:tracePt t="34212" x="5765800" y="4356100"/>
          <p14:tracePt t="34228" x="5772150" y="4343400"/>
          <p14:tracePt t="34244" x="5778500" y="4343400"/>
          <p14:tracePt t="34248" x="5784850" y="4337050"/>
          <p14:tracePt t="34259" x="5791200" y="4330700"/>
          <p14:tracePt t="34276" x="5797550" y="4330700"/>
          <p14:tracePt t="34276" x="5803900" y="4324350"/>
          <p14:tracePt t="34297" x="5810250" y="4318000"/>
          <p14:tracePt t="34297" x="5816600" y="4318000"/>
          <p14:tracePt t="34311" x="5822950" y="4311650"/>
          <p14:tracePt t="34326" x="5835650" y="4305300"/>
          <p14:tracePt t="34343" x="5842000" y="4292600"/>
          <p14:tracePt t="34360" x="5848350" y="4292600"/>
          <p14:tracePt t="34377" x="5854700" y="4286250"/>
          <p14:tracePt t="34394" x="5848350" y="4279900"/>
          <p14:tracePt t="34452" x="5842000" y="4286250"/>
          <p14:tracePt t="34488" x="5835650" y="4286250"/>
          <p14:tracePt t="34543" x="5835650" y="4292600"/>
          <p14:tracePt t="34564" x="5829300" y="4298950"/>
          <p14:tracePt t="34588" x="5822950" y="4305300"/>
          <p14:tracePt t="34609" x="5822950" y="4311650"/>
          <p14:tracePt t="34708" x="5816600" y="4311650"/>
          <p14:tracePt t="34743" x="5822950" y="4311650"/>
          <p14:tracePt t="34827" x="5829300" y="4305300"/>
          <p14:tracePt t="34848" x="5835650" y="4305300"/>
          <p14:tracePt t="34880" x="5829300" y="4305300"/>
          <p14:tracePt t="34948" x="5822950" y="4311650"/>
          <p14:tracePt t="34976" x="5829300" y="4311650"/>
          <p14:tracePt t="35136" x="5835650" y="4305300"/>
          <p14:tracePt t="35172" x="5842000" y="4305300"/>
          <p14:tracePt t="35195" x="5842000" y="4298950"/>
          <p14:tracePt t="35216" x="5848350" y="4292600"/>
          <p14:tracePt t="35248" x="5848350" y="4286250"/>
          <p14:tracePt t="35292" x="5854700" y="4286250"/>
          <p14:tracePt t="35324" x="5861050" y="4279900"/>
          <p14:tracePt t="35336" x="5867400" y="4279900"/>
          <p14:tracePt t="35352" x="5873750" y="4273550"/>
          <p14:tracePt t="35368" x="5880100" y="4267200"/>
          <p14:tracePt t="35384" x="5886450" y="4267200"/>
          <p14:tracePt t="35396" x="5892800" y="4260850"/>
          <p14:tracePt t="35428" x="5886450" y="4260850"/>
          <p14:tracePt t="35504" x="5886450" y="4254500"/>
          <p14:tracePt t="35584" x="5886450" y="4248150"/>
          <p14:tracePt t="35696" x="5880100" y="4254500"/>
          <p14:tracePt t="35728" x="5880100" y="4248150"/>
          <p14:tracePt t="35816" x="5886450" y="4241800"/>
          <p14:tracePt t="35856" x="5880100" y="4248150"/>
          <p14:tracePt t="35996" x="5873750" y="4254500"/>
          <p14:tracePt t="36019" x="5867400" y="4260850"/>
          <p14:tracePt t="36088" x="5873750" y="4260850"/>
          <p14:tracePt t="36164" x="5880100" y="4254500"/>
          <p14:tracePt t="36304" x="5886450" y="4254500"/>
          <p14:tracePt t="36336" x="5892800" y="4254500"/>
          <p14:tracePt t="36396" x="5892800" y="4248150"/>
          <p14:tracePt t="36432" x="5886450" y="4254500"/>
          <p14:tracePt t="36524" x="5880100" y="4260850"/>
          <p14:tracePt t="36552" x="5873750" y="4260850"/>
          <p14:tracePt t="36644" x="5867400" y="4260850"/>
          <p14:tracePt t="36688" x="5861050" y="4260850"/>
          <p14:tracePt t="36748" x="5867400" y="4254500"/>
          <p14:tracePt t="36800" x="5867400" y="4248150"/>
          <p14:tracePt t="36868" x="5873750" y="4241800"/>
          <p14:tracePt t="36888" x="5880100" y="4235450"/>
          <p14:tracePt t="36912" x="5886450" y="4235450"/>
          <p14:tracePt t="36928" x="5892800" y="4229100"/>
          <p14:tracePt t="36944" x="5899150" y="4222750"/>
          <p14:tracePt t="36956" x="5905500" y="4216400"/>
          <p14:tracePt t="36964" x="5911850" y="4216400"/>
          <p14:tracePt t="36973" x="5911850" y="4210050"/>
          <p14:tracePt t="36986" x="5918200" y="4203700"/>
          <p14:tracePt t="36986" x="5930900" y="4197350"/>
          <p14:tracePt t="37005" x="5937250" y="4191000"/>
          <p14:tracePt t="37005" x="5943600" y="4191000"/>
          <p14:tracePt t="37021" x="5949950" y="4184650"/>
          <p14:tracePt t="37021" x="5956300" y="4178300"/>
          <p14:tracePt t="37038" x="5962650" y="4171950"/>
          <p14:tracePt t="37038" x="5969000" y="4165600"/>
          <p14:tracePt t="37038" x="5975350" y="4152900"/>
          <p14:tracePt t="37057" x="5988050" y="4140200"/>
          <p14:tracePt t="37057" x="5994400" y="4127500"/>
          <p14:tracePt t="37071" x="6007100" y="4114800"/>
          <p14:tracePt t="37071" x="6019800" y="4102100"/>
          <p14:tracePt t="37088" x="6032500" y="4083050"/>
          <p14:tracePt t="37088" x="6045200" y="4070350"/>
          <p14:tracePt t="37105" x="6057900" y="4057650"/>
          <p14:tracePt t="37105" x="6070600" y="4038600"/>
          <p14:tracePt t="37122" x="6083300" y="4025900"/>
          <p14:tracePt t="37122" x="6115050" y="3994150"/>
          <p14:tracePt t="37138" x="6134100" y="3981450"/>
          <p14:tracePt t="37138" x="6146800" y="3962400"/>
          <p14:tracePt t="37155" x="6165850" y="3949700"/>
          <p14:tracePt t="37155" x="6184900" y="3930650"/>
          <p14:tracePt t="37171" x="6197600" y="3917950"/>
          <p14:tracePt t="37171" x="6235700" y="3886200"/>
          <p14:tracePt t="37189" x="6254750" y="3867150"/>
          <p14:tracePt t="37189" x="6267450" y="3854450"/>
          <p14:tracePt t="37207" x="6286500" y="3835400"/>
          <p14:tracePt t="37207" x="6305550" y="3816350"/>
          <p14:tracePt t="37222" x="6324600" y="3797300"/>
          <p14:tracePt t="37222" x="6337300" y="3778250"/>
          <p14:tracePt t="37238" x="6356350" y="3752850"/>
          <p14:tracePt t="37238" x="6375400" y="3733800"/>
          <p14:tracePt t="37238" x="6394450" y="3714750"/>
          <p14:tracePt t="37259" x="6413500" y="3689350"/>
          <p14:tracePt t="37270" x="6438900" y="3670300"/>
          <p14:tracePt t="37270" x="6470650" y="3632200"/>
          <p14:tracePt t="37289" x="6489700" y="3606800"/>
          <p14:tracePt t="37289" x="6508750" y="3587750"/>
          <p14:tracePt t="37306" x="6527800" y="3568700"/>
          <p14:tracePt t="37306" x="6540500" y="3549650"/>
          <p14:tracePt t="37322" x="6559550" y="3530600"/>
          <p14:tracePt t="37322" x="6572250" y="3505200"/>
          <p14:tracePt t="37322" x="6591300" y="3486150"/>
          <p14:tracePt t="37341" x="6604000" y="3467100"/>
          <p14:tracePt t="37354" x="6616700" y="3448050"/>
          <p14:tracePt t="37354" x="6648450" y="3409950"/>
          <p14:tracePt t="37374" x="6661150" y="3397250"/>
          <p14:tracePt t="37374" x="6673850" y="3384550"/>
          <p14:tracePt t="37389" x="6680200" y="3371850"/>
          <p14:tracePt t="37389" x="6692900" y="3365500"/>
          <p14:tracePt t="37406" x="6699250" y="3359150"/>
          <p14:tracePt t="37406" x="6705600" y="3352800"/>
          <p14:tracePt t="37406" x="6711950" y="3346450"/>
          <p14:tracePt t="37425" x="6718300" y="3340100"/>
          <p14:tracePt t="37425" x="6724650" y="3340100"/>
          <p14:tracePt t="37439" x="6731000" y="3333750"/>
          <p14:tracePt t="37439" x="6737350" y="3333750"/>
          <p14:tracePt t="37456" x="6737350" y="3327400"/>
          <p14:tracePt t="37471" x="6743700" y="3321050"/>
          <p14:tracePt t="37488" x="6743700" y="3327400"/>
          <p14:tracePt t="37513" x="6737350" y="3333750"/>
          <p14:tracePt t="37521" x="6731000" y="3340100"/>
          <p14:tracePt t="37521" x="6718300" y="3352800"/>
          <p14:tracePt t="37540" x="6711950" y="3359150"/>
          <p14:tracePt t="37540" x="6686550" y="3390900"/>
          <p14:tracePt t="37557" x="6667500" y="3403600"/>
          <p14:tracePt t="37557" x="6654800" y="3422650"/>
          <p14:tracePt t="37573" x="6635750" y="3448050"/>
          <p14:tracePt t="37573" x="6616700" y="3467100"/>
          <p14:tracePt t="37590" x="6597650" y="3492500"/>
          <p14:tracePt t="37590" x="6578600" y="3517900"/>
          <p14:tracePt t="37606" x="6553200" y="3549650"/>
          <p14:tracePt t="37606" x="6534150" y="3575050"/>
          <p14:tracePt t="37606" x="6508750" y="3600450"/>
          <p14:tracePt t="37626" x="6483350" y="3632200"/>
          <p14:tracePt t="37638" x="6457950" y="3657600"/>
          <p14:tracePt t="37638" x="6400800" y="3721100"/>
          <p14:tracePt t="37658" x="6369050" y="3752850"/>
          <p14:tracePt t="37658" x="6343650" y="3784600"/>
          <p14:tracePt t="37673" x="6311900" y="3816350"/>
          <p14:tracePt t="37673" x="6286500" y="3848100"/>
          <p14:tracePt t="37691" x="6254750" y="3873500"/>
          <p14:tracePt t="37691" x="6235700" y="3905250"/>
          <p14:tracePt t="37691" x="6210300" y="3930650"/>
          <p14:tracePt t="37709" x="6184900" y="3956050"/>
          <p14:tracePt t="37722" x="6165850" y="3975100"/>
          <p14:tracePt t="37722" x="6121400" y="4013200"/>
          <p14:tracePt t="37740" x="6102350" y="4032250"/>
          <p14:tracePt t="37740" x="6083300" y="4051300"/>
          <p14:tracePt t="37758" x="6064250" y="4070350"/>
          <p14:tracePt t="37758" x="6051550" y="4083050"/>
          <p14:tracePt t="37774" x="6032500" y="4102100"/>
          <p14:tracePt t="37774" x="6000750" y="4127500"/>
          <p14:tracePt t="37790" x="5988050" y="4140200"/>
          <p14:tracePt t="37790" x="5981700" y="4146550"/>
          <p14:tracePt t="37807" x="5969000" y="4159250"/>
          <p14:tracePt t="37807" x="5962650" y="4165600"/>
          <p14:tracePt t="37824" x="5956300" y="4171950"/>
          <p14:tracePt t="37824" x="5949950" y="4178300"/>
          <p14:tracePt t="37841" x="5949950" y="4184650"/>
          <p14:tracePt t="37841" x="5937250" y="4203700"/>
          <p14:tracePt t="37858" x="5930900" y="4210050"/>
          <p14:tracePt t="37872" x="5930900" y="4216400"/>
          <p14:tracePt t="37872" x="5924550" y="4222750"/>
          <p14:tracePt t="37891" x="5924550" y="4229100"/>
          <p14:tracePt t="37891" x="5924550" y="4235450"/>
          <p14:tracePt t="37909" x="5924550" y="4248150"/>
          <p14:tracePt t="37925" x="5924550" y="4254500"/>
          <p14:tracePt t="37925" x="5924550" y="4260850"/>
          <p14:tracePt t="37941" x="5924550" y="4267200"/>
          <p14:tracePt t="37956" x="5924550" y="4279900"/>
          <p14:tracePt t="37956" x="5924550" y="4286250"/>
          <p14:tracePt t="37956" x="5924550" y="4292600"/>
          <p14:tracePt t="37977" x="5930900" y="4298950"/>
          <p14:tracePt t="37989" x="5930900" y="4305300"/>
          <p14:tracePt t="38006" x="5937250" y="4311650"/>
          <p14:tracePt t="38024" x="5943600" y="4318000"/>
          <p14:tracePt t="38040" x="5949950" y="4318000"/>
          <p14:tracePt t="38056" x="5956300" y="4318000"/>
          <p14:tracePt t="38073" x="5962650" y="4318000"/>
          <p14:tracePt t="38073" x="5969000" y="4311650"/>
          <p14:tracePt t="38091" x="5975350" y="4311650"/>
          <p14:tracePt t="38107" x="5981700" y="4311650"/>
          <p14:tracePt t="38123" x="5988050" y="4305300"/>
          <p14:tracePt t="38140" x="5994400" y="4305300"/>
          <p14:tracePt t="38157" x="5988050" y="4311650"/>
          <p14:tracePt t="38188" x="5981700" y="4311650"/>
          <p14:tracePt t="38205" x="5975350" y="4318000"/>
          <p14:tracePt t="38217" x="5969000" y="4324350"/>
          <p14:tracePt t="38233" x="5962650" y="4330700"/>
          <p14:tracePt t="38248" x="5956300" y="4337050"/>
          <p14:tracePt t="38265" x="5949950" y="4343400"/>
          <p14:tracePt t="38277" x="5943600" y="4343400"/>
          <p14:tracePt t="38293" x="5937250" y="4349750"/>
          <p14:tracePt t="38309" x="5937250" y="4356100"/>
          <p14:tracePt t="38329" x="5930900" y="4356100"/>
          <p14:tracePt t="38397" x="5924550" y="4349750"/>
          <p14:tracePt t="38429" x="5924550" y="4343400"/>
          <p14:tracePt t="38448" x="5924550" y="4337050"/>
          <p14:tracePt t="38481" x="5918200" y="4337050"/>
          <p14:tracePt t="38504" x="5911850" y="4343400"/>
          <p14:tracePt t="38516" x="5905500" y="4349750"/>
          <p14:tracePt t="38532" x="5899150" y="4356100"/>
          <p14:tracePt t="38541" x="5892800" y="4356100"/>
          <p14:tracePt t="38541" x="5886450" y="4362450"/>
          <p14:tracePt t="38560" x="5873750" y="4368800"/>
          <p14:tracePt t="38560" x="5861050" y="4381500"/>
          <p14:tracePt t="38577" x="5854700" y="4387850"/>
          <p14:tracePt t="38577" x="5848350" y="4394200"/>
          <p14:tracePt t="38593" x="5842000" y="4400550"/>
          <p14:tracePt t="38593" x="5829300" y="4400550"/>
          <p14:tracePt t="38610" x="5822950" y="4406900"/>
          <p14:tracePt t="38610" x="5816600" y="4413250"/>
          <p14:tracePt t="38626" x="5803900" y="4419600"/>
          <p14:tracePt t="38645" x="5803900" y="4425950"/>
          <p14:tracePt t="38661" x="5810250" y="4432300"/>
          <p14:tracePt t="38689" x="5816600" y="4425950"/>
          <p14:tracePt t="38704" x="5822950" y="4425950"/>
          <p14:tracePt t="38713" x="5835650" y="4419600"/>
          <p14:tracePt t="38725" x="5842000" y="4419600"/>
          <p14:tracePt t="38725" x="5848350" y="4413250"/>
          <p14:tracePt t="38725" x="5854700" y="4406900"/>
          <p14:tracePt t="38746" x="5861050" y="4406900"/>
          <p14:tracePt t="38746" x="5861050" y="4400550"/>
          <p14:tracePt t="38760" x="5867400" y="4394200"/>
          <p14:tracePt t="38775" x="5861050" y="4406900"/>
          <p14:tracePt t="38817" x="5854700" y="4413250"/>
          <p14:tracePt t="38824" x="5848350" y="4413250"/>
          <p14:tracePt t="38833" x="5842000" y="4419600"/>
          <p14:tracePt t="38842" x="5829300" y="4425950"/>
          <p14:tracePt t="38842" x="5822950" y="4432300"/>
          <p14:tracePt t="38861" x="5810250" y="4438650"/>
          <p14:tracePt t="38861" x="5797550" y="4457700"/>
          <p14:tracePt t="38878" x="5784850" y="4464050"/>
          <p14:tracePt t="38878" x="5778500" y="4470400"/>
          <p14:tracePt t="38894" x="5772150" y="4476750"/>
          <p14:tracePt t="38894" x="5765800" y="4483100"/>
          <p14:tracePt t="38911" x="5759450" y="4495800"/>
          <p14:tracePt t="38911" x="5753100" y="4502150"/>
          <p14:tracePt t="38911" x="5740400" y="4508500"/>
          <p14:tracePt t="38930" x="5734050" y="4514850"/>
          <p14:tracePt t="38943" x="5727700" y="4521200"/>
          <p14:tracePt t="38943" x="5715000" y="4540250"/>
          <p14:tracePt t="38962" x="5702300" y="4546600"/>
          <p14:tracePt t="38962" x="5695950" y="4552950"/>
          <p14:tracePt t="38978" x="5689600" y="4565650"/>
          <p14:tracePt t="38978" x="5676900" y="4572000"/>
          <p14:tracePt t="38994" x="5670550" y="4578350"/>
          <p14:tracePt t="38994" x="5664200" y="4584700"/>
          <p14:tracePt t="38994" x="5664200" y="4591050"/>
          <p14:tracePt t="39014" x="5651500" y="4597400"/>
          <p14:tracePt t="39030" x="5657850" y="4591050"/>
          <p14:tracePt t="39089" x="5664200" y="4584700"/>
          <p14:tracePt t="39105" x="5670550" y="4578350"/>
          <p14:tracePt t="39110" x="5676900" y="4578350"/>
          <p14:tracePt t="39110" x="5683250" y="4572000"/>
          <p14:tracePt t="39128" x="5689600" y="4565650"/>
          <p14:tracePt t="39128" x="5695950" y="4559300"/>
          <p14:tracePt t="39146" x="5702300" y="4552950"/>
          <p14:tracePt t="39146" x="5715000" y="4546600"/>
          <p14:tracePt t="39162" x="5721350" y="4540250"/>
          <p14:tracePt t="39162" x="5740400" y="4527550"/>
          <p14:tracePt t="39179" x="5746750" y="4521200"/>
          <p14:tracePt t="39179" x="5753100" y="4514850"/>
          <p14:tracePt t="39196" x="5759450" y="4508500"/>
          <p14:tracePt t="39196" x="5765800" y="4508500"/>
          <p14:tracePt t="39212" x="5772150" y="4508500"/>
          <p14:tracePt t="39228" x="5765800" y="4514850"/>
          <p14:tracePt t="39228" x="5759450" y="4527550"/>
          <p14:tracePt t="39246" x="5753100" y="4533900"/>
          <p14:tracePt t="39246" x="5740400" y="4546600"/>
          <p14:tracePt t="39263" x="5727700" y="4565650"/>
          <p14:tracePt t="39263" x="5708650" y="4578350"/>
          <p14:tracePt t="39279" x="5689600" y="4597400"/>
          <p14:tracePt t="39279" x="5670550" y="4616450"/>
          <p14:tracePt t="39279" x="5651500" y="4641850"/>
          <p14:tracePt t="39298" x="5626100" y="4660900"/>
          <p14:tracePt t="39310" x="5607050" y="4679950"/>
          <p14:tracePt t="39310" x="5562600" y="4724400"/>
          <p14:tracePt t="39329" x="5543550" y="4749800"/>
          <p14:tracePt t="39329" x="5524500" y="4768850"/>
          <p14:tracePt t="39346" x="5505450" y="4787900"/>
          <p14:tracePt t="39346" x="5492750" y="4800600"/>
          <p14:tracePt t="39363" x="5480050" y="4819650"/>
          <p14:tracePt t="39363" x="5467350" y="4832350"/>
          <p14:tracePt t="39363" x="5454650" y="4845050"/>
          <p14:tracePt t="39382" x="5448300" y="4851400"/>
          <p14:tracePt t="39394" x="5441950" y="4864100"/>
          <p14:tracePt t="39394" x="5422900" y="4876800"/>
          <p14:tracePt t="39413" x="5416550" y="4883150"/>
          <p14:tracePt t="39413" x="5403850" y="4895850"/>
          <p14:tracePt t="39429" x="5397500" y="4902200"/>
          <p14:tracePt t="39429" x="5391150" y="4908550"/>
          <p14:tracePt t="39447" x="5384800" y="4908550"/>
          <p14:tracePt t="39447" x="5384800" y="4914900"/>
          <p14:tracePt t="39465" x="5378450" y="4921250"/>
          <p14:tracePt t="39478" x="5378450" y="4914900"/>
          <p14:tracePt t="39501" x="5384800" y="4908550"/>
          <p14:tracePt t="39517" x="5391150" y="4902200"/>
          <p14:tracePt t="39517" x="5397500" y="4895850"/>
          <p14:tracePt t="39530" x="5403850" y="4889500"/>
          <p14:tracePt t="39530" x="5410200" y="4889500"/>
          <p14:tracePt t="39547" x="5416550" y="4883150"/>
          <p14:tracePt t="39547" x="5422900" y="4876800"/>
          <p14:tracePt t="39563" x="5429250" y="4876800"/>
          <p14:tracePt t="39563" x="5435600" y="4876800"/>
          <p14:tracePt t="39580" x="5441950" y="4876800"/>
          <p14:tracePt t="39596" x="5441950" y="4883150"/>
          <p14:tracePt t="39613" x="5441950" y="4889500"/>
          <p14:tracePt t="39630" x="5435600" y="4895850"/>
          <p14:tracePt t="39645" x="5435600" y="4902200"/>
          <p14:tracePt t="39662" x="5429250" y="4908550"/>
          <p14:tracePt t="39662" x="5422900" y="4914900"/>
          <p14:tracePt t="39681" x="5429250" y="4914900"/>
          <p14:tracePt t="39725" x="5435600" y="4908550"/>
          <p14:tracePt t="39741" x="5441950" y="4902200"/>
          <p14:tracePt t="39757" x="5448300" y="4902200"/>
          <p14:tracePt t="39769" x="5448300" y="4895850"/>
          <p14:tracePt t="39785" x="5454650" y="4889500"/>
          <p14:tracePt t="39817" x="5454650" y="4883150"/>
          <p14:tracePt t="39828" x="5461000" y="4876800"/>
          <p14:tracePt t="39837" x="5461000" y="4870450"/>
          <p14:tracePt t="39846" x="5467350" y="4857750"/>
          <p14:tracePt t="39846" x="5473700" y="4845050"/>
          <p14:tracePt t="39865" x="5480050" y="4832350"/>
          <p14:tracePt t="39865" x="5486400" y="4813300"/>
          <p14:tracePt t="39881" x="5499100" y="4794250"/>
          <p14:tracePt t="39881" x="5524500" y="4749800"/>
          <p14:tracePt t="39898" x="5543550" y="4730750"/>
          <p14:tracePt t="39898" x="5562600" y="4699000"/>
          <p14:tracePt t="39915" x="5581650" y="4667250"/>
          <p14:tracePt t="39915" x="5607050" y="4635500"/>
          <p14:tracePt t="39931" x="5632450" y="4603750"/>
          <p14:tracePt t="39931" x="5657850" y="4565650"/>
          <p14:tracePt t="39931" x="5683250" y="4533900"/>
          <p14:tracePt t="39951" x="5715000" y="4495800"/>
          <p14:tracePt t="39963" x="5740400" y="4457700"/>
          <p14:tracePt t="39963" x="5810250" y="4381500"/>
          <p14:tracePt t="39981" x="5842000" y="4349750"/>
          <p14:tracePt t="39981" x="5873750" y="4318000"/>
          <p14:tracePt t="39998" x="5905500" y="4286250"/>
          <p14:tracePt t="39998" x="5937250" y="4260850"/>
          <p14:tracePt t="39998" x="5969000" y="4235450"/>
          <p14:tracePt t="40017" x="5994400" y="4210050"/>
          <p14:tracePt t="40030" x="6019800" y="4197350"/>
          <p14:tracePt t="40030" x="6064250" y="4165600"/>
          <p14:tracePt t="40050" x="6083300" y="4152900"/>
          <p14:tracePt t="40050" x="6102350" y="4146550"/>
          <p14:tracePt t="40065" x="6115050" y="4140200"/>
          <p14:tracePt t="40065" x="6127750" y="4140200"/>
          <p14:tracePt t="40082" x="6134100" y="4140200"/>
          <p14:tracePt t="40082" x="6146800" y="4140200"/>
          <p14:tracePt t="40099" x="6153150" y="4140200"/>
          <p14:tracePt t="40099" x="6159500" y="4140200"/>
          <p14:tracePt t="40099" x="6165850" y="4146550"/>
          <p14:tracePt t="40117" x="6165850" y="4152900"/>
          <p14:tracePt t="40117" x="6165850" y="4159250"/>
          <p14:tracePt t="40132" x="6172200" y="4165600"/>
          <p14:tracePt t="40132" x="6165850" y="4171950"/>
          <p14:tracePt t="40149" x="6165850" y="4184650"/>
          <p14:tracePt t="40149" x="6159500" y="4197350"/>
          <p14:tracePt t="40166" x="6153150" y="4210050"/>
          <p14:tracePt t="40166" x="6140450" y="4222750"/>
          <p14:tracePt t="40182" x="6127750" y="4235450"/>
          <p14:tracePt t="40182" x="6108700" y="4267200"/>
          <p14:tracePt t="40199" x="6096000" y="4279900"/>
          <p14:tracePt t="40199" x="6076950" y="4298950"/>
          <p14:tracePt t="40215" x="6064250" y="4318000"/>
          <p14:tracePt t="40215" x="6045200" y="4337050"/>
          <p14:tracePt t="40232" x="6026150" y="4362450"/>
          <p14:tracePt t="40232" x="5981700" y="4413250"/>
          <p14:tracePt t="40249" x="5956300" y="4438650"/>
          <p14:tracePt t="40249" x="5930900" y="4464050"/>
          <p14:tracePt t="40266" x="5899150" y="4495800"/>
          <p14:tracePt t="40266" x="5873750" y="4521200"/>
          <p14:tracePt t="40283" x="5842000" y="4552950"/>
          <p14:tracePt t="40283" x="5816600" y="4584700"/>
          <p14:tracePt t="40300" x="5784850" y="4616450"/>
          <p14:tracePt t="40300" x="5759450" y="4641850"/>
          <p14:tracePt t="40300" x="5727700" y="4673600"/>
          <p14:tracePt t="40318" x="5702300" y="4699000"/>
          <p14:tracePt t="40331" x="5676900" y="4724400"/>
          <p14:tracePt t="40331" x="5626100" y="4768850"/>
          <p14:tracePt t="40350" x="5607050" y="4781550"/>
          <p14:tracePt t="40350" x="5588000" y="4800600"/>
          <p14:tracePt t="40350" x="5562600" y="4819650"/>
          <p14:tracePt t="40369" x="5549900" y="4832350"/>
          <p14:tracePt t="40381" x="5530850" y="4845050"/>
          <p14:tracePt t="40381" x="5518150" y="4857750"/>
          <p14:tracePt t="40381" x="5505450" y="4870450"/>
          <p14:tracePt t="40402" x="5499100" y="4883150"/>
          <p14:tracePt t="40414" x="5492750" y="4889500"/>
          <p14:tracePt t="40431" x="5505450" y="4883150"/>
          <p14:tracePt t="40448" x="5511800" y="4876800"/>
          <p14:tracePt t="40448" x="5518150" y="4870450"/>
          <p14:tracePt t="40466" x="5524500" y="4864100"/>
          <p14:tracePt t="40466" x="5530850" y="4857750"/>
          <p14:tracePt t="40483" x="5537200" y="4857750"/>
          <p14:tracePt t="40483" x="5549900" y="4845050"/>
          <p14:tracePt t="40500" x="5549900" y="4838700"/>
          <p14:tracePt t="40515" x="5562600" y="4832350"/>
          <p14:tracePt t="40532" x="5562600" y="4826000"/>
          <p14:tracePt t="40532" x="5568950" y="4819650"/>
          <p14:tracePt t="40550" x="5568950" y="4813300"/>
          <p14:tracePt t="40565" x="5575300" y="4806950"/>
          <p14:tracePt t="40589" x="5581650" y="4806950"/>
          <p14:tracePt t="40605" x="5588000" y="4800600"/>
          <p14:tracePt t="40617" x="5594350" y="4800600"/>
          <p14:tracePt t="40632" x="5600700" y="4794250"/>
          <p14:tracePt t="40632" x="5607050" y="4794250"/>
          <p14:tracePt t="40650" x="5613400" y="4787900"/>
          <p14:tracePt t="40650" x="5619750" y="4787900"/>
          <p14:tracePt t="40650" x="5626100" y="4787900"/>
          <p14:tracePt t="40669" x="5632450" y="4781550"/>
          <p14:tracePt t="40682" x="5638800" y="4781550"/>
          <p14:tracePt t="40682" x="5645150" y="4781550"/>
          <p14:tracePt t="40702" x="5651500" y="4775200"/>
          <p14:tracePt t="40702" x="5657850" y="4768850"/>
          <p14:tracePt t="40717" x="5664200" y="4768850"/>
          <p14:tracePt t="40717" x="5670550" y="4762500"/>
          <p14:tracePt t="40734" x="5670550" y="4756150"/>
          <p14:tracePt t="40734" x="5676900" y="4749800"/>
          <p14:tracePt t="40751" x="5683250" y="4743450"/>
          <p14:tracePt t="40751" x="5689600" y="4737100"/>
          <p14:tracePt t="40751" x="5695950" y="4730750"/>
          <p14:tracePt t="40770" x="5695950" y="4724400"/>
          <p14:tracePt t="40782" x="5702300" y="4718050"/>
          <p14:tracePt t="40782" x="5708650" y="4705350"/>
          <p14:tracePt t="40801" x="5715000" y="4699000"/>
          <p14:tracePt t="40801" x="5715000" y="4692650"/>
          <p14:tracePt t="40818" x="5721350" y="4686300"/>
          <p14:tracePt t="40818" x="5721350" y="4679950"/>
          <p14:tracePt t="40834" x="5727700" y="4673600"/>
          <p14:tracePt t="40849" x="5727700" y="4667250"/>
          <p14:tracePt t="40868" x="5721350" y="4679950"/>
          <p14:tracePt t="40883" x="5721350" y="4686300"/>
          <p14:tracePt t="40883" x="5715000" y="4692650"/>
          <p14:tracePt t="40901" x="5715000" y="4705350"/>
          <p14:tracePt t="40901" x="5708650" y="4737100"/>
          <p14:tracePt t="40918" x="5702300" y="4749800"/>
          <p14:tracePt t="40918" x="5695950" y="4762500"/>
          <p14:tracePt t="40934" x="5689600" y="4775200"/>
          <p14:tracePt t="40934" x="5683250" y="4794250"/>
          <p14:tracePt t="40951" x="5676900" y="4806950"/>
          <p14:tracePt t="40951" x="5670550" y="4826000"/>
          <p14:tracePt t="40951" x="5664200" y="4838700"/>
          <p14:tracePt t="40970" x="5657850" y="4857750"/>
          <p14:tracePt t="40983" x="5645150" y="4876800"/>
          <p14:tracePt t="40983" x="5632450" y="4908550"/>
          <p14:tracePt t="41002" x="5632450" y="4921250"/>
          <p14:tracePt t="41002" x="5626100" y="4933950"/>
          <p14:tracePt t="41018" x="5619750" y="4946650"/>
          <p14:tracePt t="41018" x="5619750" y="4953000"/>
          <p14:tracePt t="41035" x="5613400" y="4959350"/>
          <p14:tracePt t="41035" x="5613400" y="4965700"/>
          <p14:tracePt t="41035" x="5613400" y="4972050"/>
          <p14:tracePt t="41054" x="5613400" y="4978400"/>
          <p14:tracePt t="41070" x="5613400" y="4984750"/>
          <p14:tracePt t="41086" x="5613400" y="4991100"/>
          <p14:tracePt t="41100" x="5613400" y="4997450"/>
          <p14:tracePt t="41117" x="5619750" y="5003800"/>
          <p14:tracePt t="41149" x="5626100" y="4997450"/>
          <p14:tracePt t="41165" x="5632450" y="4991100"/>
          <p14:tracePt t="41173" x="5632450" y="4984750"/>
          <p14:tracePt t="41184" x="5645150" y="4978400"/>
          <p14:tracePt t="41184" x="5651500" y="4965700"/>
          <p14:tracePt t="41202" x="5657850" y="4953000"/>
          <p14:tracePt t="41202" x="5676900" y="4927600"/>
          <p14:tracePt t="41219" x="5689600" y="4914900"/>
          <p14:tracePt t="41219" x="5702300" y="4895850"/>
          <p14:tracePt t="41236" x="5708650" y="4883150"/>
          <p14:tracePt t="41236" x="5721350" y="4864100"/>
          <p14:tracePt t="41253" x="5734050" y="4845050"/>
          <p14:tracePt t="41253" x="5759450" y="4794250"/>
          <p14:tracePt t="41270" x="5778500" y="4768850"/>
          <p14:tracePt t="41270" x="5797550" y="4743450"/>
          <p14:tracePt t="41286" x="5816600" y="4711700"/>
          <p14:tracePt t="41286" x="5835650" y="4686300"/>
          <p14:tracePt t="41304" x="5854700" y="4654550"/>
          <p14:tracePt t="41304" x="5873750" y="4622800"/>
          <p14:tracePt t="41320" x="5892800" y="4597400"/>
          <p14:tracePt t="41320" x="5918200" y="4572000"/>
          <p14:tracePt t="41320" x="5937250" y="4546600"/>
          <p14:tracePt t="41338" x="5956300" y="4521200"/>
          <p14:tracePt t="41351" x="5975350" y="4495800"/>
          <p14:tracePt t="41351" x="6019800" y="4457700"/>
          <p14:tracePt t="41372" x="6038850" y="4432300"/>
          <p14:tracePt t="41372" x="6051550" y="4419600"/>
          <p14:tracePt t="41386" x="6070600" y="4400550"/>
          <p14:tracePt t="41386" x="6089650" y="4387850"/>
          <p14:tracePt t="41403" x="6102350" y="4375150"/>
          <p14:tracePt t="41403" x="6115050" y="4368800"/>
          <p14:tracePt t="41403" x="6121400" y="4362450"/>
          <p14:tracePt t="41422" x="6134100" y="4356100"/>
          <p14:tracePt t="41434" x="6140450" y="4356100"/>
          <p14:tracePt t="41434" x="6153150" y="4356100"/>
          <p14:tracePt t="41454" x="6159500" y="4349750"/>
          <p14:tracePt t="41468" x="6165850" y="4349750"/>
          <p14:tracePt t="41489" x="6172200" y="4343400"/>
          <p14:tracePt t="41510" x="6178550" y="4337050"/>
          <p14:tracePt t="41525" x="6184900" y="4330700"/>
          <p14:tracePt t="41535" x="6191250" y="4318000"/>
          <p14:tracePt t="41535" x="6197600" y="4311650"/>
          <p14:tracePt t="41553" x="6203950" y="4305300"/>
          <p14:tracePt t="41553" x="6223000" y="4286250"/>
          <p14:tracePt t="41570" x="6229350" y="4273550"/>
          <p14:tracePt t="41570" x="6242050" y="4254500"/>
          <p14:tracePt t="41587" x="6254750" y="4241800"/>
          <p14:tracePt t="41587" x="6267450" y="4222750"/>
          <p14:tracePt t="41604" x="6286500" y="4203700"/>
          <p14:tracePt t="41604" x="6299200" y="4184650"/>
          <p14:tracePt t="41620" x="6318250" y="4159250"/>
          <p14:tracePt t="41620" x="6369050" y="4108450"/>
          <p14:tracePt t="41638" x="6394450" y="4076700"/>
          <p14:tracePt t="41638" x="6419850" y="4044950"/>
          <p14:tracePt t="41655" x="6451600" y="4013200"/>
          <p14:tracePt t="41655" x="6483350" y="3981450"/>
          <p14:tracePt t="41671" x="6515100" y="3949700"/>
          <p14:tracePt t="41671" x="6546850" y="3917950"/>
          <p14:tracePt t="41687" x="6578600" y="3886200"/>
          <p14:tracePt t="41687" x="6616700" y="3854450"/>
          <p14:tracePt t="41687" x="6648450" y="3822700"/>
          <p14:tracePt t="41706" x="6686550" y="3790950"/>
          <p14:tracePt t="41719" x="6724650" y="3759200"/>
          <p14:tracePt t="41719" x="6794500" y="3695700"/>
          <p14:tracePt t="41738" x="6832600" y="3663950"/>
          <p14:tracePt t="41738" x="6870700" y="3625850"/>
          <p14:tracePt t="41754" x="6908800" y="3594100"/>
          <p14:tracePt t="41754" x="6946900" y="3549650"/>
          <p14:tracePt t="41771" x="6985000" y="3511550"/>
          <p14:tracePt t="41771" x="7023100" y="3467100"/>
          <p14:tracePt t="41771" x="7067550" y="3429000"/>
          <p14:tracePt t="41790" x="7105650" y="3384550"/>
          <p14:tracePt t="41802" x="7143750" y="3346450"/>
          <p14:tracePt t="41802" x="7226300" y="3276600"/>
          <p14:tracePt t="41821" x="7264400" y="3244850"/>
          <p14:tracePt t="41821" x="7302500" y="3219450"/>
          <p14:tracePt t="41838" x="7334250" y="3187700"/>
          <p14:tracePt t="41838" x="7372350" y="3168650"/>
          <p14:tracePt t="41855" x="7404100" y="3143250"/>
          <p14:tracePt t="41855" x="7467600" y="3098800"/>
          <p14:tracePt t="41872" x="7499350" y="3073400"/>
          <p14:tracePt t="41872" x="7531100" y="3048000"/>
          <p14:tracePt t="41888" x="7562850" y="3016250"/>
          <p14:tracePt t="41888" x="7594600" y="2990850"/>
          <p14:tracePt t="41905" x="7626350" y="2959100"/>
          <p14:tracePt t="41905" x="7658100" y="2927350"/>
          <p14:tracePt t="41922" x="7689850" y="2901950"/>
          <p14:tracePt t="41922" x="7747000" y="2851150"/>
          <p14:tracePt t="41938" x="7772400" y="2825750"/>
          <p14:tracePt t="41938" x="7797800" y="2806700"/>
          <p14:tracePt t="41955" x="7823200" y="2787650"/>
          <p14:tracePt t="41955" x="7854950" y="2762250"/>
          <p14:tracePt t="41971" x="7880350" y="2743200"/>
          <p14:tracePt t="41971" x="7905750" y="2717800"/>
          <p14:tracePt t="41971" x="7937500" y="2692400"/>
          <p14:tracePt t="41991" x="7962900" y="2667000"/>
          <p14:tracePt t="42003" x="7994650" y="2635250"/>
          <p14:tracePt t="42003" x="8058150" y="2571750"/>
          <p14:tracePt t="42022" x="8089900" y="2546350"/>
          <p14:tracePt t="42022" x="8128000" y="2514600"/>
          <p14:tracePt t="42039" x="8159750" y="2482850"/>
          <p14:tracePt t="42039" x="8191500" y="2457450"/>
          <p14:tracePt t="42055" x="8229600" y="2432050"/>
          <p14:tracePt t="42055" x="8261350" y="2400300"/>
          <p14:tracePt t="42055" x="8299450" y="2374900"/>
          <p14:tracePt t="42074" x="8337550" y="2343150"/>
          <p14:tracePt t="42087" x="8369300" y="2317750"/>
          <p14:tracePt t="42087" x="8451850" y="2254250"/>
          <p14:tracePt t="42107" x="8489950" y="2228850"/>
          <p14:tracePt t="42107" x="8528050" y="2197100"/>
          <p14:tracePt t="42122" x="8572500" y="2165350"/>
          <p14:tracePt t="42122" x="8616950" y="2139950"/>
          <p14:tracePt t="42139" x="8655050" y="2114550"/>
          <p14:tracePt t="42139" x="8693150" y="2089150"/>
          <p14:tracePt t="42155" x="8731250" y="2063750"/>
          <p14:tracePt t="42155" x="8801100" y="2025650"/>
          <p14:tracePt t="42172" x="8832850" y="2006600"/>
          <p14:tracePt t="42172" x="8864600" y="1993900"/>
          <p14:tracePt t="42189" x="8890000" y="1981200"/>
          <p14:tracePt t="42189" x="8915400" y="1968500"/>
          <p14:tracePt t="42206" x="8940800" y="1955800"/>
          <p14:tracePt t="42206" x="8966200" y="1943100"/>
          <p14:tracePt t="42222" x="8985250" y="1930400"/>
          <p14:tracePt t="42222" x="9023350" y="1905000"/>
          <p14:tracePt t="42240" x="9036050" y="1898650"/>
          <p14:tracePt t="42240" x="9048750" y="1885950"/>
          <p14:tracePt t="42256" x="9061450" y="1879600"/>
          <p14:tracePt t="42256" x="9067800" y="1873250"/>
          <p14:tracePt t="42273" x="9074150" y="1866900"/>
          <p14:tracePt t="42273" x="9074150" y="1854200"/>
          <p14:tracePt t="42290" x="9067800" y="1847850"/>
          <p14:tracePt t="42290" x="9061450" y="1841500"/>
          <p14:tracePt t="42307" x="9061450" y="1835150"/>
          <p14:tracePt t="42307" x="9055100" y="1828800"/>
          <p14:tracePt t="42323" x="9048750" y="1822450"/>
          <p14:tracePt t="42323" x="9048750" y="1809750"/>
          <p14:tracePt t="42340" x="9042400" y="1803400"/>
          <p14:tracePt t="42340" x="9042400" y="1797050"/>
          <p14:tracePt t="42340" x="9042400" y="1790700"/>
          <p14:tracePt t="42359" x="9042400" y="1784350"/>
          <p14:tracePt t="42371" x="9036050" y="1778000"/>
          <p14:tracePt t="42371" x="9029700" y="1758950"/>
          <p14:tracePt t="42390" x="9023350" y="1752600"/>
          <p14:tracePt t="42406" x="9017000" y="1746250"/>
          <p14:tracePt t="42406" x="9010650" y="1739900"/>
          <p14:tracePt t="42423" x="9004300" y="1739900"/>
          <p14:tracePt t="42423" x="8997950" y="1739900"/>
          <p14:tracePt t="42423" x="8991600" y="1733550"/>
          <p14:tracePt t="42442" x="8985250" y="1733550"/>
          <p14:tracePt t="42455" x="8978900" y="1733550"/>
          <p14:tracePt t="42455" x="8966200" y="1733550"/>
          <p14:tracePt t="42473" x="8959850" y="1733550"/>
          <p14:tracePt t="42473" x="8953500" y="1733550"/>
          <p14:tracePt t="42490" x="8940800" y="1733550"/>
          <p14:tracePt t="42490" x="8934450" y="1727200"/>
          <p14:tracePt t="42507" x="8921750" y="1727200"/>
          <p14:tracePt t="42507" x="8909050" y="1720850"/>
          <p14:tracePt t="42523" x="8896350" y="1720850"/>
          <p14:tracePt t="42523" x="8864600" y="1714500"/>
          <p14:tracePt t="42541" x="8851900" y="1714500"/>
          <p14:tracePt t="42541" x="8832850" y="1708150"/>
          <p14:tracePt t="42557" x="8820150" y="1708150"/>
          <p14:tracePt t="42557" x="8801100" y="1708150"/>
          <p14:tracePt t="42574" x="8788400" y="1714500"/>
          <p14:tracePt t="42574" x="8750300" y="1720850"/>
          <p14:tracePt t="42590" x="8731250" y="1727200"/>
          <p14:tracePt t="42590" x="8712200" y="1733550"/>
          <p14:tracePt t="42607" x="8693150" y="1739900"/>
          <p14:tracePt t="42607" x="8680450" y="1746250"/>
          <p14:tracePt t="42624" x="8661400" y="1758950"/>
          <p14:tracePt t="42624" x="8642350" y="1765300"/>
          <p14:tracePt t="42641" x="8623300" y="1778000"/>
          <p14:tracePt t="42641" x="8604250" y="1784350"/>
          <p14:tracePt t="42659" x="8572500" y="1797050"/>
          <p14:tracePt t="42659" x="8559800" y="1803400"/>
          <p14:tracePt t="42675" x="8553450" y="1809750"/>
          <p14:tracePt t="42675" x="8540750" y="1803400"/>
          <p14:tracePt t="42691" x="8534400" y="1797050"/>
          <p14:tracePt t="42706" x="8534400" y="1784350"/>
          <p14:tracePt t="42706" x="8540750" y="1765300"/>
          <p14:tracePt t="42706" x="8547100" y="1746250"/>
          <p14:tracePt t="42727" x="8553450" y="1727200"/>
          <p14:tracePt t="42727" x="8566150" y="1701800"/>
          <p14:tracePt t="42743" x="8578850" y="1676400"/>
          <p14:tracePt t="42743" x="8585200" y="1651000"/>
          <p14:tracePt t="42758" x="8597900" y="1625600"/>
          <p14:tracePt t="42758" x="8610600" y="1606550"/>
          <p14:tracePt t="42775" x="8616950" y="1587500"/>
          <p14:tracePt t="42775" x="8629650" y="1568450"/>
          <p14:tracePt t="42791" x="8636000" y="1555750"/>
          <p14:tracePt t="42791" x="8642350" y="1549400"/>
          <p14:tracePt t="42791" x="8642350" y="1543050"/>
          <p14:tracePt t="42811" x="8648700" y="1536700"/>
          <p14:tracePt t="42826" x="8655050" y="1536700"/>
          <p14:tracePt t="42846" x="8661400" y="1543050"/>
          <p14:tracePt t="42870" x="8667750" y="1549400"/>
          <p14:tracePt t="42885" x="8667750" y="1555750"/>
          <p14:tracePt t="42890" x="8674100" y="1562100"/>
          <p14:tracePt t="42890" x="8680450" y="1568450"/>
          <p14:tracePt t="42908" x="8680450" y="1574800"/>
          <p14:tracePt t="42908" x="8693150" y="1587500"/>
          <p14:tracePt t="42925" x="8699500" y="1593850"/>
          <p14:tracePt t="42925" x="8705850" y="1600200"/>
          <p14:tracePt t="42942" x="8712200" y="1606550"/>
          <p14:tracePt t="42942" x="8731250" y="1625600"/>
          <p14:tracePt t="42958" x="8737600" y="1631950"/>
          <p14:tracePt t="42958" x="8743950" y="1638300"/>
          <p14:tracePt t="42975" x="8750300" y="1651000"/>
          <p14:tracePt t="42975" x="8750300" y="1657350"/>
          <p14:tracePt t="42992" x="8756650" y="1663700"/>
          <p14:tracePt t="42992" x="8756650" y="1676400"/>
          <p14:tracePt t="42992" x="8756650" y="1682750"/>
          <p14:tracePt t="43011" x="8750300" y="1695450"/>
          <p14:tracePt t="43023" x="8750300" y="1701800"/>
          <p14:tracePt t="43023" x="8737600" y="1708150"/>
          <p14:tracePt t="43043" x="8731250" y="1714500"/>
          <p14:tracePt t="43043" x="8724900" y="1714500"/>
          <p14:tracePt t="43060" x="8712200" y="1714500"/>
          <p14:tracePt t="43060" x="8705850" y="1714500"/>
          <p14:tracePt t="43075" x="8693150" y="1714500"/>
          <p14:tracePt t="43075" x="8680450" y="1714500"/>
          <p14:tracePt t="43075" x="8667750" y="1714500"/>
          <p14:tracePt t="43094" x="8661400" y="1714500"/>
          <p14:tracePt t="43107" x="8648700" y="1708150"/>
          <p14:tracePt t="43107" x="8629650" y="1701800"/>
          <p14:tracePt t="43127" x="8623300" y="1701800"/>
          <p14:tracePt t="43141" x="8636000" y="1701800"/>
          <p14:tracePt t="43162" x="8642350" y="1708150"/>
          <p14:tracePt t="43174" x="8648700" y="1720850"/>
          <p14:tracePt t="43174" x="8661400" y="1778000"/>
          <p14:tracePt t="43193" x="8667750" y="1809750"/>
          <p14:tracePt t="43193" x="8674100" y="1847850"/>
          <p14:tracePt t="43210" x="8686800" y="1892300"/>
          <p14:tracePt t="43210" x="8693150" y="1930400"/>
          <p14:tracePt t="43226" x="8699500" y="1968500"/>
          <p14:tracePt t="43226" x="8705850" y="2000250"/>
          <p14:tracePt t="43243" x="8712200" y="2025650"/>
          <p14:tracePt t="43243" x="8718550" y="2051050"/>
          <p14:tracePt t="43260" x="8705850" y="2032000"/>
          <p14:tracePt t="43274" x="8699500" y="2006600"/>
          <p14:tracePt t="43274" x="8693150" y="1974850"/>
          <p14:tracePt t="43293" x="8680450" y="1936750"/>
          <p14:tracePt t="43293" x="8667750" y="1854200"/>
          <p14:tracePt t="43311" x="8661400" y="1803400"/>
          <p14:tracePt t="43311" x="8655050" y="1765300"/>
          <p14:tracePt t="43327" x="8648700" y="1720850"/>
          <p14:tracePt t="43327" x="8648700" y="1682750"/>
          <p14:tracePt t="43343" x="8648700" y="1644650"/>
          <p14:tracePt t="43343" x="8648700" y="1619250"/>
          <p14:tracePt t="43362" x="8648700" y="1593850"/>
          <p14:tracePt t="43362" x="8648700" y="1568450"/>
          <p14:tracePt t="43362" x="8655050" y="1555750"/>
          <p14:tracePt t="43380" x="8661400" y="1543050"/>
          <p14:tracePt t="43391" x="8667750" y="1536700"/>
          <p14:tracePt t="43391" x="8674100" y="1543050"/>
          <p14:tracePt t="43410" x="8680450" y="1555750"/>
          <p14:tracePt t="43410" x="8680450" y="1581150"/>
          <p14:tracePt t="43427" x="8686800" y="1600200"/>
          <p14:tracePt t="43427" x="8686800" y="1631950"/>
          <p14:tracePt t="43444" x="8693150" y="1663700"/>
          <p14:tracePt t="43444" x="8693150" y="1695450"/>
          <p14:tracePt t="43444" x="8699500" y="1727200"/>
          <p14:tracePt t="43463" x="8699500" y="1758950"/>
          <p14:tracePt t="43475" x="8699500" y="1784350"/>
          <p14:tracePt t="43475" x="8705850" y="1835150"/>
          <p14:tracePt t="43494" x="8705850" y="1847850"/>
          <p14:tracePt t="43494" x="8705850" y="1860550"/>
          <p14:tracePt t="43511" x="8705850" y="1873250"/>
          <p14:tracePt t="43511" x="8705850" y="1879600"/>
          <p14:tracePt t="43527" x="8699500" y="1873250"/>
          <p14:tracePt t="43566" x="8699500" y="1866900"/>
          <p14:tracePt t="43574" x="8699500" y="1854200"/>
          <p14:tracePt t="43582" x="8699500" y="1841500"/>
          <p14:tracePt t="43592" x="8699500" y="1828800"/>
          <p14:tracePt t="43592" x="8699500" y="1797050"/>
          <p14:tracePt t="43611" x="8699500" y="1784350"/>
          <p14:tracePt t="43611" x="8699500" y="1778000"/>
          <p14:tracePt t="43628" x="8699500" y="1784350"/>
          <p14:tracePt t="43650" x="8693150" y="1803400"/>
          <p14:tracePt t="43659" x="8693150" y="1822450"/>
          <p14:tracePt t="43659" x="8693150" y="1854200"/>
          <p14:tracePt t="43678" x="8686800" y="1911350"/>
          <p14:tracePt t="43678" x="8686800" y="1943100"/>
          <p14:tracePt t="43695" x="8686800" y="1974850"/>
          <p14:tracePt t="43695" x="8686800" y="2000250"/>
          <p14:tracePt t="43712" x="8686800" y="2025650"/>
          <p14:tracePt t="43712" x="8686800" y="2044700"/>
          <p14:tracePt t="43712" x="8686800" y="2057400"/>
          <p14:tracePt t="43731" x="8686800" y="2070100"/>
          <p14:tracePt t="43743" x="8686800" y="2076450"/>
          <p14:tracePt t="43760" x="8674100" y="2070100"/>
          <p14:tracePt t="43760" x="8667750" y="2044700"/>
          <p14:tracePt t="43779" x="8661400" y="2032000"/>
          <p14:tracePt t="43779" x="8655050" y="2012950"/>
          <p14:tracePt t="43794" x="8648700" y="1993900"/>
          <p14:tracePt t="43794" x="8642350" y="1974850"/>
          <p14:tracePt t="43812" x="8642350" y="1955800"/>
          <p14:tracePt t="43812" x="8636000" y="1930400"/>
          <p14:tracePt t="43812" x="8629650" y="1911350"/>
          <p14:tracePt t="43830" x="8629650" y="1892300"/>
          <p14:tracePt t="43843" x="8629650" y="1873250"/>
          <p14:tracePt t="43843" x="8629650" y="1835150"/>
          <p14:tracePt t="43862" x="8636000" y="1822450"/>
          <p14:tracePt t="43862" x="8636000" y="1809750"/>
          <p14:tracePt t="43878" x="8642350" y="1803400"/>
          <p14:tracePt t="43893" x="8648700" y="1803400"/>
          <p14:tracePt t="43893" x="8655050" y="1822450"/>
          <p14:tracePt t="43912" x="8655050" y="1841500"/>
          <p14:tracePt t="43912" x="8655050" y="1860550"/>
          <p14:tracePt t="43928" x="8661400" y="1885950"/>
          <p14:tracePt t="43928" x="8661400" y="1911350"/>
          <p14:tracePt t="43945" x="8661400" y="1936750"/>
          <p14:tracePt t="43945" x="8661400" y="1955800"/>
          <p14:tracePt t="43962" x="8661400" y="1974850"/>
          <p14:tracePt t="43962" x="8661400" y="2006600"/>
          <p14:tracePt t="43979" x="8661400" y="2019300"/>
          <p14:tracePt t="43994" x="8655050" y="2025650"/>
          <p14:tracePt t="44010" x="8648700" y="2025650"/>
          <p14:tracePt t="44027" x="8642350" y="2019300"/>
          <p14:tracePt t="44044" x="8636000" y="2012950"/>
          <p14:tracePt t="44044" x="8629650" y="2006600"/>
          <p14:tracePt t="44063" x="8629650" y="2000250"/>
          <p14:tracePt t="44063" x="8629650" y="1993900"/>
          <p14:tracePt t="44079" x="8623300" y="1987550"/>
          <p14:tracePt t="44079" x="8623300" y="1981200"/>
          <p14:tracePt t="44079" x="8616950" y="1974850"/>
          <p14:tracePt t="44099" x="8616950" y="1968500"/>
          <p14:tracePt t="44111" x="8616950" y="1962150"/>
          <p14:tracePt t="44111" x="8610600" y="1955800"/>
          <p14:tracePt t="44111" x="8610600" y="1949450"/>
          <p14:tracePt t="44132" x="8610600" y="1943100"/>
          <p14:tracePt t="44132" x="8604250" y="1936750"/>
          <p14:tracePt t="44147" x="8597900" y="1936750"/>
          <p14:tracePt t="44147" x="8591550" y="1930400"/>
          <p14:tracePt t="44163" x="8585200" y="1930400"/>
          <p14:tracePt t="44163" x="8578850" y="1924050"/>
          <p14:tracePt t="44179" x="8566150" y="1924050"/>
          <p14:tracePt t="44179" x="8559800" y="1930400"/>
          <p14:tracePt t="44179" x="8547100" y="1930400"/>
          <p14:tracePt t="44201" x="8534400" y="1936750"/>
          <p14:tracePt t="44201" x="8515350" y="1949450"/>
          <p14:tracePt t="44213" x="8496300" y="1962150"/>
          <p14:tracePt t="44213" x="8477250" y="1981200"/>
          <p14:tracePt t="44229" x="8458200" y="2006600"/>
          <p14:tracePt t="44229" x="8432800" y="2025650"/>
          <p14:tracePt t="44246" x="8413750" y="2057400"/>
          <p14:tracePt t="44246" x="8388350" y="2082800"/>
          <p14:tracePt t="44263" x="8362950" y="2114550"/>
          <p14:tracePt t="44263" x="8318500" y="2171700"/>
          <p14:tracePt t="44281" x="8299450" y="2197100"/>
          <p14:tracePt t="44281" x="8274050" y="2228850"/>
          <p14:tracePt t="44297" x="8255000" y="2260600"/>
          <p14:tracePt t="44297" x="8229600" y="2292350"/>
          <p14:tracePt t="44314" x="8204200" y="2336800"/>
          <p14:tracePt t="44314" x="8140700" y="2425700"/>
          <p14:tracePt t="44331" x="8115300" y="2470150"/>
          <p14:tracePt t="44331" x="8083550" y="2520950"/>
          <p14:tracePt t="44348" x="8045450" y="2571750"/>
          <p14:tracePt t="44348" x="8013700" y="2616200"/>
          <p14:tracePt t="44364" x="7981950" y="2660650"/>
          <p14:tracePt t="44364" x="7950200" y="2698750"/>
          <p14:tracePt t="44381" x="7924800" y="2736850"/>
          <p14:tracePt t="44381" x="7893050" y="2768600"/>
          <p14:tracePt t="44381" x="7867650" y="2800350"/>
          <p14:tracePt t="44400" x="7842250" y="2825750"/>
          <p14:tracePt t="44413" x="7816850" y="2851150"/>
          <p14:tracePt t="44413" x="7766050" y="2895600"/>
          <p14:tracePt t="44431" x="7740650" y="2914650"/>
          <p14:tracePt t="44431" x="7708900" y="2927350"/>
          <p14:tracePt t="44448" x="7683500" y="2940050"/>
          <p14:tracePt t="44448" x="7658100" y="2959100"/>
          <p14:tracePt t="44465" x="7632700" y="2971800"/>
          <p14:tracePt t="44465" x="7607300" y="2984500"/>
          <p14:tracePt t="44465" x="7588250" y="2997200"/>
          <p14:tracePt t="44484" x="7562850" y="3009900"/>
          <p14:tracePt t="44496" x="7537450" y="3022600"/>
          <p14:tracePt t="44496" x="7493000" y="3054350"/>
          <p14:tracePt t="44515" x="7473950" y="3073400"/>
          <p14:tracePt t="44515" x="7454900" y="3092450"/>
          <p14:tracePt t="44532" x="7429500" y="3111500"/>
          <p14:tracePt t="44532" x="7410450" y="3136900"/>
          <p14:tracePt t="44548" x="7385050" y="3155950"/>
          <p14:tracePt t="44548" x="7359650" y="3181350"/>
          <p14:tracePt t="44548" x="7334250" y="3200400"/>
          <p14:tracePt t="44568" x="7308850" y="3225800"/>
          <p14:tracePt t="44568" x="7283450" y="3251200"/>
          <p14:tracePt t="44582" x="7258050" y="3270250"/>
          <p14:tracePt t="44582" x="7232650" y="3295650"/>
          <p14:tracePt t="44598" x="7213600" y="3314700"/>
          <p14:tracePt t="44598" x="7188200" y="3333750"/>
          <p14:tracePt t="44616" x="7162800" y="3352800"/>
          <p14:tracePt t="44616" x="7118350" y="3390900"/>
          <p14:tracePt t="44632" x="7092950" y="3403600"/>
          <p14:tracePt t="44632" x="7073900" y="3416300"/>
          <p14:tracePt t="44649" x="7054850" y="3429000"/>
          <p14:tracePt t="44649" x="7035800" y="3441700"/>
          <p14:tracePt t="44666" x="7016750" y="3454400"/>
          <p14:tracePt t="44666" x="7004050" y="3460750"/>
          <p14:tracePt t="44682" x="6985000" y="3467100"/>
          <p14:tracePt t="44682" x="6972300" y="3473450"/>
          <p14:tracePt t="44700" x="6946900" y="3486150"/>
          <p14:tracePt t="44700" x="6940550" y="3498850"/>
          <p14:tracePt t="44716" x="6927850" y="3505200"/>
          <p14:tracePt t="44716" x="6921500" y="3511550"/>
          <p14:tracePt t="44732" x="6908800" y="3517900"/>
          <p14:tracePt t="44732" x="6902450" y="3524250"/>
          <p14:tracePt t="44749" x="6896100" y="3530600"/>
          <p14:tracePt t="44749" x="6883400" y="3536950"/>
          <p14:tracePt t="44749" x="6883400" y="3543300"/>
          <p14:tracePt t="44768" x="6877050" y="3549650"/>
          <p14:tracePt t="44780" x="6870700" y="3556000"/>
          <p14:tracePt t="44780" x="6858000" y="3562350"/>
          <p14:tracePt t="44800" x="6851650" y="3575050"/>
          <p14:tracePt t="44814" x="6845300" y="3581400"/>
          <p14:tracePt t="44831" x="6838950" y="3587750"/>
          <p14:tracePt t="44847" x="6832600" y="3594100"/>
          <p14:tracePt t="44865" x="6819900" y="3600450"/>
          <p14:tracePt t="44881" x="6813550" y="3606800"/>
          <p14:tracePt t="44898" x="6807200" y="3606800"/>
          <p14:tracePt t="44915" x="6800850" y="3613150"/>
          <p14:tracePt t="44915" x="6800850" y="3619500"/>
          <p14:tracePt t="44933" x="6794500" y="3619500"/>
          <p14:tracePt t="44948" x="6788150" y="3625850"/>
          <p14:tracePt t="44964" x="6781800" y="3632200"/>
          <p14:tracePt t="44981" x="6775450" y="3638550"/>
          <p14:tracePt t="44998" x="6769100" y="3638550"/>
          <p14:tracePt t="45015" x="6769100" y="3632200"/>
          <p14:tracePt t="45047" x="6775450" y="3625850"/>
          <p14:tracePt t="45067" x="6781800" y="3625850"/>
          <p14:tracePt t="45091" x="6788150" y="3625850"/>
          <p14:tracePt t="45111" x="6788150" y="3613150"/>
          <p14:tracePt t="45167" x="6781800" y="3619500"/>
          <p14:tracePt t="45211" x="6775450" y="3625850"/>
          <p14:tracePt t="45231" x="6769100" y="3625850"/>
          <p14:tracePt t="45255" x="6762750" y="3625850"/>
          <p14:tracePt t="45279" x="6769100" y="3625850"/>
          <p14:tracePt t="45315" x="6775450" y="3619500"/>
          <p14:tracePt t="45339" x="6775450" y="3613150"/>
          <p14:tracePt t="45368" x="6769100" y="3613150"/>
          <p14:tracePt t="45443" x="6775450" y="3606800"/>
          <p14:tracePt t="45471" x="6775450" y="3600450"/>
          <p14:tracePt t="45487" x="6775450" y="3594100"/>
          <p14:tracePt t="45503" x="6781800" y="3587750"/>
          <p14:tracePt t="45527" x="6788150" y="3587750"/>
          <p14:tracePt t="45539" x="6794500" y="3581400"/>
          <p14:tracePt t="45571" x="6800850" y="3581400"/>
          <p14:tracePt t="45591" x="6807200" y="3575050"/>
          <p14:tracePt t="45615" x="6800850" y="3568700"/>
          <p14:tracePt t="45699" x="6807200" y="3568700"/>
          <p14:tracePt t="45839" x="6800850" y="3575050"/>
          <p14:tracePt t="45960" x="6794500" y="3575050"/>
          <p14:tracePt t="45999" x="6788150" y="3575050"/>
          <p14:tracePt t="46012" x="6781800" y="3568700"/>
          <p14:tracePt t="46035" x="6788150" y="3568700"/>
          <p14:tracePt t="46127" x="6794500" y="3568700"/>
          <p14:tracePt t="46139" x="6800850" y="3568700"/>
          <p14:tracePt t="46163" x="6807200" y="3562350"/>
          <p14:tracePt t="46188" x="6807200" y="3568700"/>
          <p14:tracePt t="46259" x="6807200" y="3575050"/>
          <p14:tracePt t="46283" x="6813550" y="3581400"/>
          <p14:tracePt t="46335" x="6807200" y="3587750"/>
          <p14:tracePt t="46379" x="6800850" y="3587750"/>
          <p14:tracePt t="46403" x="6794500" y="3594100"/>
          <p14:tracePt t="46428" x="6794500" y="3587750"/>
          <p14:tracePt t="46464" x="6794500" y="3581400"/>
          <p14:tracePt t="46508" x="6788150" y="3581400"/>
          <p14:tracePt t="46603" x="6781800" y="3581400"/>
          <p14:tracePt t="46628" x="6775450" y="3587750"/>
          <p14:tracePt t="46652" x="6769100" y="3587750"/>
          <p14:tracePt t="46695" x="6769100" y="3581400"/>
          <p14:tracePt t="46764" x="6769100" y="3575050"/>
          <p14:tracePt t="46792" x="6762750" y="3575050"/>
          <p14:tracePt t="46987" x="6756400" y="3575050"/>
          <p14:tracePt t="47003" x="6750050" y="3581400"/>
          <p14:tracePt t="47019" x="6743700" y="3587750"/>
          <p14:tracePt t="47040" x="6737350" y="3587750"/>
          <p14:tracePt t="47071" x="6743700" y="3587750"/>
          <p14:tracePt t="47131" x="6750050" y="3594100"/>
          <p14:tracePt t="47160" x="6750050" y="3600450"/>
          <p14:tracePt t="47220" x="6750050" y="3606800"/>
          <p14:tracePt t="47271" x="6743700" y="3606800"/>
          <p14:tracePt t="47527" x="6743700" y="3600450"/>
          <p14:tracePt t="47671" x="6737350" y="3606800"/>
          <p14:tracePt t="47751" x="6731000" y="3606800"/>
          <p14:tracePt t="47775" x="6724650" y="3606800"/>
          <p14:tracePt t="47792" x="6718300" y="3613150"/>
          <p14:tracePt t="47807" x="6711950" y="3613150"/>
          <p14:tracePt t="47819" x="6705600" y="3619500"/>
          <p14:tracePt t="47859" x="6699250" y="3625850"/>
          <p14:tracePt t="47979" x="6692900" y="3625850"/>
          <p14:tracePt t="47991" x="6686550" y="3632200"/>
          <p14:tracePt t="48015" x="6686550" y="3638550"/>
          <p14:tracePt t="48059" x="6680200" y="3632200"/>
          <p14:tracePt t="48413" x="6680200" y="3625850"/>
          <p14:tracePt t="48444" x="6673850" y="3625850"/>
          <p14:tracePt t="48480" x="6667500" y="3625850"/>
          <p14:tracePt t="48504" x="6661150" y="3625850"/>
          <p14:tracePt t="48520" x="6654800" y="3625850"/>
          <p14:tracePt t="48532" x="6648450" y="3625850"/>
          <p14:tracePt t="48548" x="6642100" y="3625850"/>
          <p14:tracePt t="48564" x="6635750" y="3632200"/>
          <p14:tracePt t="48572" x="6629400" y="3632200"/>
          <p14:tracePt t="48581" x="6623050" y="3632200"/>
          <p14:tracePt t="48581" x="6616700" y="3632200"/>
          <p14:tracePt t="48596" x="6610350" y="3638550"/>
          <p14:tracePt t="48596" x="6604000" y="3638550"/>
          <p14:tracePt t="48612" x="6597650" y="3638550"/>
          <p14:tracePt t="48612" x="6591300" y="3644900"/>
          <p14:tracePt t="48629" x="6584950" y="3644900"/>
          <p14:tracePt t="48629" x="6572250" y="3651250"/>
          <p14:tracePt t="48646" x="6565900" y="3651250"/>
          <p14:tracePt t="48661" x="6559550" y="3657600"/>
          <p14:tracePt t="48678" x="6559550" y="3663950"/>
          <p14:tracePt t="48752" x="6559550" y="3670300"/>
          <p14:tracePt t="48764" x="6553200" y="3676650"/>
          <p14:tracePt t="48780" x="6553200" y="3683000"/>
          <p14:tracePt t="48788" x="6553200" y="3689350"/>
          <p14:tracePt t="48796" x="6546850" y="3695700"/>
          <p14:tracePt t="48796" x="6546850" y="3708400"/>
          <p14:tracePt t="48814" x="6540500" y="3721100"/>
          <p14:tracePt t="48814" x="6540500" y="3733800"/>
          <p14:tracePt t="48830" x="6534150" y="3759200"/>
          <p14:tracePt t="48830" x="6527800" y="3784600"/>
          <p14:tracePt t="48830" x="6527800" y="3810000"/>
          <p14:tracePt t="48849" x="6521450" y="3848100"/>
          <p14:tracePt t="48861" x="6515100" y="3886200"/>
          <p14:tracePt t="48861" x="6502400" y="3975100"/>
          <p14:tracePt t="48881" x="6496050" y="4019550"/>
          <p14:tracePt t="48881" x="6489700" y="4064000"/>
          <p14:tracePt t="48897" x="6477000" y="4108450"/>
          <p14:tracePt t="48897" x="6464300" y="4159250"/>
          <p14:tracePt t="48914" x="6451600" y="4203700"/>
          <p14:tracePt t="48914" x="6432550" y="4254500"/>
          <p14:tracePt t="48914" x="6413500" y="4298950"/>
          <p14:tracePt t="48932" x="6388100" y="4349750"/>
          <p14:tracePt t="48932" x="6369050" y="4406900"/>
          <p14:tracePt t="48947" x="6343650" y="4464050"/>
          <p14:tracePt t="48947" x="6324600" y="4521200"/>
          <p14:tracePt t="48964" x="6299200" y="4578350"/>
          <p14:tracePt t="48964" x="6273800" y="4641850"/>
          <p14:tracePt t="48980" x="6248400" y="4699000"/>
          <p14:tracePt t="48980" x="6223000" y="4756150"/>
          <p14:tracePt t="48997" x="6197600" y="4813300"/>
          <p14:tracePt t="48997" x="6153150" y="4908550"/>
          <p14:tracePt t="49014" x="6134100" y="4953000"/>
          <p14:tracePt t="49014" x="6115050" y="4991100"/>
          <p14:tracePt t="49030" x="6102350" y="5022850"/>
          <p14:tracePt t="49030" x="6083300" y="5054600"/>
          <p14:tracePt t="49047" x="6070600" y="5080000"/>
          <p14:tracePt t="49047" x="6045200" y="5124450"/>
          <p14:tracePt t="49065" x="6032500" y="5143500"/>
          <p14:tracePt t="49065" x="6019800" y="5156200"/>
          <p14:tracePt t="49081" x="6007100" y="5168900"/>
          <p14:tracePt t="49081" x="5988050" y="5181600"/>
          <p14:tracePt t="49097" x="5975350" y="5187950"/>
          <p14:tracePt t="49097" x="5962650" y="5194300"/>
          <p14:tracePt t="49114" x="5949950" y="5194300"/>
          <p14:tracePt t="49114" x="5937250" y="5200650"/>
          <p14:tracePt t="49114" x="5930900" y="5200650"/>
          <p14:tracePt t="49134" x="5918200" y="5194300"/>
          <p14:tracePt t="49134" x="5911850" y="5194300"/>
          <p14:tracePt t="49149" x="5905500" y="5187950"/>
          <p14:tracePt t="49149" x="5899150" y="5181600"/>
          <p14:tracePt t="49165" x="5899150" y="5175250"/>
          <p14:tracePt t="49165" x="5892800" y="5168900"/>
          <p14:tracePt t="49181" x="5892800" y="5162550"/>
          <p14:tracePt t="49181" x="5886450" y="5156200"/>
          <p14:tracePt t="49181" x="5886450" y="5149850"/>
          <p14:tracePt t="49200" x="5886450" y="5143500"/>
          <p14:tracePt t="49213" x="5886450" y="5137150"/>
          <p14:tracePt t="49229" x="5892800" y="5137150"/>
          <p14:tracePt t="49248" x="5899150" y="5137150"/>
          <p14:tracePt t="49268" x="5905500" y="5137150"/>
          <p14:tracePt t="49292" x="5911850" y="5137150"/>
          <p14:tracePt t="49304" x="5918200" y="5137150"/>
          <p14:tracePt t="49313" x="5924550" y="5137150"/>
          <p14:tracePt t="49313" x="5930900" y="5130800"/>
          <p14:tracePt t="49332" x="5943600" y="5130800"/>
          <p14:tracePt t="49332" x="5956300" y="5124450"/>
          <p14:tracePt t="49348" x="5981700" y="5118100"/>
          <p14:tracePt t="49348" x="6038850" y="5105400"/>
          <p14:tracePt t="49367" x="6083300" y="5099050"/>
          <p14:tracePt t="49367" x="6134100" y="5092700"/>
          <p14:tracePt t="49382" x="6191250" y="5092700"/>
          <p14:tracePt t="49382" x="6248400" y="5086350"/>
          <p14:tracePt t="49398" x="6311900" y="5080000"/>
          <p14:tracePt t="49398" x="6381750" y="5080000"/>
          <p14:tracePt t="49415" x="6451600" y="5073650"/>
          <p14:tracePt t="49415" x="6591300" y="5060950"/>
          <p14:tracePt t="49432" x="6667500" y="5048250"/>
          <p14:tracePt t="49432" x="6743700" y="5041900"/>
          <p14:tracePt t="49450" x="6826250" y="5029200"/>
          <p14:tracePt t="49450" x="6908800" y="5022850"/>
          <p14:tracePt t="49465" x="6991350" y="5016500"/>
          <p14:tracePt t="49465" x="7080250" y="5010150"/>
          <p14:tracePt t="49482" x="7162800" y="5010150"/>
          <p14:tracePt t="49482" x="7251700" y="5010150"/>
          <p14:tracePt t="49482" x="7334250" y="5003800"/>
          <p14:tracePt t="49501" x="7423150" y="5003800"/>
          <p14:tracePt t="49514" x="7499350" y="5003800"/>
          <p14:tracePt t="49514" x="7658100" y="5003800"/>
          <p14:tracePt t="49532" x="7727950" y="4997450"/>
          <p14:tracePt t="49532" x="7797800" y="4991100"/>
          <p14:tracePt t="49549" x="7861300" y="4978400"/>
          <p14:tracePt t="49549" x="7924800" y="4972050"/>
          <p14:tracePt t="49549" x="7981950" y="4959350"/>
          <p14:tracePt t="49568" x="8039100" y="4946650"/>
          <p14:tracePt t="49581" x="8096250" y="4940300"/>
          <p14:tracePt t="49581" x="8147050" y="4933950"/>
          <p14:tracePt t="49581" x="8191500" y="4927600"/>
          <p14:tracePt t="49601" x="8235950" y="4927600"/>
          <p14:tracePt t="49601" x="8274050" y="4933950"/>
          <p14:tracePt t="49616" x="8305800" y="4933950"/>
          <p14:tracePt t="49616" x="8343900" y="4940300"/>
          <p14:tracePt t="49633" x="8369300" y="4940300"/>
          <p14:tracePt t="49633" x="8401050" y="4946650"/>
          <p14:tracePt t="49650" x="8426450" y="4946650"/>
          <p14:tracePt t="49650" x="8464550" y="4946650"/>
          <p14:tracePt t="49666" x="8477250" y="4946650"/>
          <p14:tracePt t="49666" x="8489950" y="4946650"/>
          <p14:tracePt t="49683" x="8496300" y="4946650"/>
          <p14:tracePt t="49698" x="8489950" y="4946650"/>
          <p14:tracePt t="49714" x="8477250" y="4946650"/>
          <p14:tracePt t="49714" x="8451850" y="4953000"/>
          <p14:tracePt t="49733" x="8439150" y="4953000"/>
          <p14:tracePt t="49733" x="8426450" y="4959350"/>
          <p14:tracePt t="49750" x="8407400" y="4959350"/>
          <p14:tracePt t="49750" x="8394700" y="4959350"/>
          <p14:tracePt t="49766" x="8382000" y="4959350"/>
          <p14:tracePt t="49766" x="8369300" y="4959350"/>
          <p14:tracePt t="49766" x="8356600" y="4959350"/>
          <p14:tracePt t="49786" x="8343900" y="4959350"/>
          <p14:tracePt t="49798" x="8331200" y="4959350"/>
          <p14:tracePt t="49798" x="8312150" y="4959350"/>
          <p14:tracePt t="49817" x="8293100" y="4959350"/>
          <p14:tracePt t="49817" x="8280400" y="4959350"/>
          <p14:tracePt t="49833" x="8261350" y="4959350"/>
          <p14:tracePt t="49833" x="8235950" y="4965700"/>
          <p14:tracePt t="49850" x="8210550" y="4972050"/>
          <p14:tracePt t="49850" x="8178800" y="4972050"/>
          <p14:tracePt t="49850" x="8140700" y="4984750"/>
          <p14:tracePt t="49869" x="8096250" y="4991100"/>
          <p14:tracePt t="49882" x="8051800" y="4997450"/>
          <p14:tracePt t="49882" x="7943850" y="5010150"/>
          <p14:tracePt t="49902" x="7893050" y="5016500"/>
          <p14:tracePt t="49902" x="7829550" y="5022850"/>
          <p14:tracePt t="49917" x="7772400" y="5022850"/>
          <p14:tracePt t="49917" x="7708900" y="5022850"/>
          <p14:tracePt t="49934" x="7645400" y="5022850"/>
          <p14:tracePt t="49934" x="7575550" y="5022850"/>
          <p14:tracePt t="49934" x="7505700" y="5022850"/>
          <p14:tracePt t="49953" x="7435850" y="5016500"/>
          <p14:tracePt t="49953" x="7359650" y="5016500"/>
          <p14:tracePt t="49967" x="7283450" y="5016500"/>
          <p14:tracePt t="49967" x="7200900" y="5022850"/>
          <p14:tracePt t="49983" x="7118350" y="5022850"/>
          <p14:tracePt t="49983" x="7042150" y="5029200"/>
          <p14:tracePt t="50000" x="6959600" y="5041900"/>
          <p14:tracePt t="50000" x="6883400" y="5048250"/>
          <p14:tracePt t="50017" x="6807200" y="5060950"/>
          <p14:tracePt t="50017" x="6661150" y="5092700"/>
          <p14:tracePt t="50034" x="6591300" y="5111750"/>
          <p14:tracePt t="50034" x="6521450" y="5124450"/>
          <p14:tracePt t="50051" x="6464300" y="5143500"/>
          <p14:tracePt t="50051" x="6400800" y="5156200"/>
          <p14:tracePt t="50068" x="6343650" y="5168900"/>
          <p14:tracePt t="50068" x="6235700" y="5194300"/>
          <p14:tracePt t="50085" x="6191250" y="5207000"/>
          <p14:tracePt t="50085" x="6146800" y="5213350"/>
          <p14:tracePt t="50102" x="6102350" y="5219700"/>
          <p14:tracePt t="50102" x="6064250" y="5232400"/>
          <p14:tracePt t="50118" x="6026150" y="5238750"/>
          <p14:tracePt t="50118" x="5994400" y="5245100"/>
          <p14:tracePt t="50135" x="5962650" y="5251450"/>
          <p14:tracePt t="50135" x="5930900" y="5257800"/>
          <p14:tracePt t="50135" x="5899150" y="5264150"/>
          <p14:tracePt t="50153" x="5880100" y="5270500"/>
          <p14:tracePt t="50166" x="5854700" y="5276850"/>
          <p14:tracePt t="50166" x="5816600" y="5283200"/>
          <p14:tracePt t="50185" x="5810250" y="5289550"/>
          <p14:tracePt t="50185" x="5797550" y="5289550"/>
          <p14:tracePt t="50201" x="5810250" y="5283200"/>
          <p14:tracePt t="50228" x="5822950" y="5276850"/>
          <p14:tracePt t="50237" x="5842000" y="5270500"/>
          <p14:tracePt t="50250" x="5861050" y="5257800"/>
          <p14:tracePt t="50250" x="5911850" y="5238750"/>
          <p14:tracePt t="50268" x="5943600" y="5226050"/>
          <p14:tracePt t="50268" x="5975350" y="5219700"/>
          <p14:tracePt t="50285" x="6013450" y="5207000"/>
          <p14:tracePt t="50285" x="6057900" y="5200650"/>
          <p14:tracePt t="50302" x="6102350" y="5194300"/>
          <p14:tracePt t="50302" x="6153150" y="5187950"/>
          <p14:tracePt t="50318" x="6210300" y="5181600"/>
          <p14:tracePt t="50318" x="6330950" y="5168900"/>
          <p14:tracePt t="50335" x="6400800" y="5162550"/>
          <p14:tracePt t="50335" x="6464300" y="5156200"/>
          <p14:tracePt t="50352" x="6534150" y="5143500"/>
          <p14:tracePt t="50352" x="6604000" y="5130800"/>
          <p14:tracePt t="50370" x="6673850" y="5118100"/>
          <p14:tracePt t="50370" x="6819900" y="5092700"/>
          <p14:tracePt t="50385" x="6889750" y="5080000"/>
          <p14:tracePt t="50385" x="6965950" y="5073650"/>
          <p14:tracePt t="50402" x="7035800" y="5060950"/>
          <p14:tracePt t="50402" x="7105650" y="5054600"/>
          <p14:tracePt t="50419" x="7175500" y="5041900"/>
          <p14:tracePt t="50419" x="7245350" y="5035550"/>
          <p14:tracePt t="50436" x="7308850" y="5029200"/>
          <p14:tracePt t="50436" x="7435850" y="5016500"/>
          <p14:tracePt t="50453" x="7493000" y="5003800"/>
          <p14:tracePt t="50453" x="7550150" y="4997450"/>
          <p14:tracePt t="50469" x="7594600" y="4984750"/>
          <p14:tracePt t="50469" x="7645400" y="4978400"/>
          <p14:tracePt t="50486" x="7689850" y="4965700"/>
          <p14:tracePt t="50486" x="7734300" y="4953000"/>
          <p14:tracePt t="50486" x="7778750" y="4940300"/>
          <p14:tracePt t="50505" x="7816850" y="4933950"/>
          <p14:tracePt t="50517" x="7854950" y="4927600"/>
          <p14:tracePt t="50517" x="7931150" y="4908550"/>
          <p14:tracePt t="50536" x="7962900" y="4902200"/>
          <p14:tracePt t="50536" x="7994650" y="4895850"/>
          <p14:tracePt t="50553" x="8026400" y="4889500"/>
          <p14:tracePt t="50553" x="8051800" y="4883150"/>
          <p14:tracePt t="50569" x="8077200" y="4876800"/>
          <p14:tracePt t="50569" x="8102600" y="4870450"/>
          <p14:tracePt t="50586" x="8128000" y="4864100"/>
          <p14:tracePt t="50586" x="8147050" y="4857750"/>
          <p14:tracePt t="50586" x="8166100" y="4851400"/>
          <p14:tracePt t="50604" x="8185150" y="4851400"/>
          <p14:tracePt t="50618" x="8204200" y="4845050"/>
          <p14:tracePt t="50618" x="8235950" y="4838700"/>
          <p14:tracePt t="50636" x="8248650" y="4832350"/>
          <p14:tracePt t="50636" x="8261350" y="4832350"/>
          <p14:tracePt t="50653" x="8274050" y="4832350"/>
          <p14:tracePt t="50653" x="8286750" y="4832350"/>
          <p14:tracePt t="50669" x="8299450" y="4832350"/>
          <p14:tracePt t="50669" x="8318500" y="4832350"/>
          <p14:tracePt t="50687" x="8324850" y="4832350"/>
          <p14:tracePt t="50687" x="8331200" y="4832350"/>
          <p14:tracePt t="50703" x="8337550" y="4832350"/>
          <p14:tracePt t="50718" x="8343900" y="4832350"/>
          <p14:tracePt t="50735" x="8337550" y="4845050"/>
          <p14:tracePt t="50735" x="8331200" y="4845050"/>
          <p14:tracePt t="50753" x="8324850" y="4851400"/>
          <p14:tracePt t="50753" x="8312150" y="4851400"/>
          <p14:tracePt t="50770" x="8305800" y="4857750"/>
          <p14:tracePt t="50770" x="8293100" y="4864100"/>
          <p14:tracePt t="50786" x="8274050" y="4864100"/>
          <p14:tracePt t="50786" x="8261350" y="4870450"/>
          <p14:tracePt t="50786" x="8235950" y="4876800"/>
          <p14:tracePt t="50806" x="8216900" y="4883150"/>
          <p14:tracePt t="50818" x="8191500" y="4889500"/>
          <p14:tracePt t="50818" x="8128000" y="4902200"/>
          <p14:tracePt t="50837" x="8096250" y="4908550"/>
          <p14:tracePt t="50837" x="8051800" y="4921250"/>
          <p14:tracePt t="50853" x="8007350" y="4927600"/>
          <p14:tracePt t="50853" x="7950200" y="4940300"/>
          <p14:tracePt t="50853" x="7899400" y="4946650"/>
          <p14:tracePt t="50873" x="7835900" y="4959350"/>
          <p14:tracePt t="50885" x="7766050" y="4965700"/>
          <p14:tracePt t="50885" x="7626350" y="4991100"/>
          <p14:tracePt t="50906" x="7550150" y="4997450"/>
          <p14:tracePt t="50906" x="7473950" y="5010150"/>
          <p14:tracePt t="50922" x="7397750" y="5022850"/>
          <p14:tracePt t="50922" x="7321550" y="5035550"/>
          <p14:tracePt t="50937" x="7239000" y="5048250"/>
          <p14:tracePt t="50937" x="7156450" y="5054600"/>
          <p14:tracePt t="50954" x="7073900" y="5067300"/>
          <p14:tracePt t="50954" x="6997700" y="5080000"/>
          <p14:tracePt t="50954" x="6915150" y="5092700"/>
          <p14:tracePt t="50974" x="6832600" y="5105400"/>
          <p14:tracePt t="50974" x="6756400" y="5118100"/>
          <p14:tracePt t="50987" x="6680200" y="5130800"/>
          <p14:tracePt t="50987" x="6604000" y="5149850"/>
          <p14:tracePt t="51004" x="6534150" y="5156200"/>
          <p14:tracePt t="51004" x="6470650" y="5168900"/>
          <p14:tracePt t="51021" x="6407150" y="5181600"/>
          <p14:tracePt t="51021" x="6350000" y="5194300"/>
          <p14:tracePt t="51037" x="6299200" y="5200650"/>
          <p14:tracePt t="51037" x="6216650" y="5213350"/>
          <p14:tracePt t="51055" x="6184900" y="5219700"/>
          <p14:tracePt t="51055" x="6153150" y="5226050"/>
          <p14:tracePt t="51071" x="6134100" y="5232400"/>
          <p14:tracePt t="51071" x="6115050" y="5238750"/>
          <p14:tracePt t="51088" x="6102350" y="5245100"/>
          <p14:tracePt t="51088" x="6089650" y="5245100"/>
          <p14:tracePt t="51106" x="6096000" y="5238750"/>
          <p14:tracePt t="51128" x="6102350" y="5238750"/>
          <p14:tracePt t="51137" x="6115050" y="5232400"/>
          <p14:tracePt t="51137" x="6127750" y="5226050"/>
          <p14:tracePt t="51155" x="6146800" y="5219700"/>
          <p14:tracePt t="51155" x="6165850" y="5219700"/>
          <p14:tracePt t="51155" x="6184900" y="5213350"/>
          <p14:tracePt t="51174" x="6210300" y="5207000"/>
          <p14:tracePt t="51186" x="6235700" y="5207000"/>
          <p14:tracePt t="51186" x="6292850" y="5200650"/>
          <p14:tracePt t="51205" x="6324600" y="5200650"/>
          <p14:tracePt t="51205" x="6362700" y="5200650"/>
          <p14:tracePt t="51222" x="6394450" y="5207000"/>
          <p14:tracePt t="51222" x="6432550" y="5207000"/>
          <p14:tracePt t="51238" x="6470650" y="5207000"/>
          <p14:tracePt t="51238" x="6508750" y="5213350"/>
          <p14:tracePt t="51238" x="6546850" y="5213350"/>
          <p14:tracePt t="51258" x="6591300" y="5213350"/>
          <p14:tracePt t="51270" x="6629400" y="5213350"/>
          <p14:tracePt t="51270" x="6718300" y="5219700"/>
          <p14:tracePt t="51288" x="6762750" y="5219700"/>
          <p14:tracePt t="51288" x="6813550" y="5219700"/>
          <p14:tracePt t="51306" x="6858000" y="5219700"/>
          <p14:tracePt t="51306" x="6908800" y="5219700"/>
          <p14:tracePt t="51322" x="6959600" y="5219700"/>
          <p14:tracePt t="51322" x="7004050" y="5213350"/>
          <p14:tracePt t="51339" x="7054850" y="5213350"/>
          <p14:tracePt t="51339" x="7143750" y="5200650"/>
          <p14:tracePt t="51356" x="7194550" y="5194300"/>
          <p14:tracePt t="51356" x="7239000" y="5187950"/>
          <p14:tracePt t="51374" x="7277100" y="5181600"/>
          <p14:tracePt t="51374" x="7321550" y="5175250"/>
          <p14:tracePt t="51389" x="7359650" y="5162550"/>
          <p14:tracePt t="51389" x="7435850" y="5149850"/>
          <p14:tracePt t="51406" x="7473950" y="5143500"/>
          <p14:tracePt t="51406" x="7505700" y="5137150"/>
          <p14:tracePt t="51422" x="7537450" y="5130800"/>
          <p14:tracePt t="51422" x="7569200" y="5124450"/>
          <p14:tracePt t="51439" x="7594600" y="5118100"/>
          <p14:tracePt t="51439" x="7626350" y="5111750"/>
          <p14:tracePt t="51456" x="7651750" y="5105400"/>
          <p14:tracePt t="51456" x="7670800" y="5105400"/>
          <p14:tracePt t="51474" x="7715250" y="5092700"/>
          <p14:tracePt t="51474" x="7734300" y="5086350"/>
          <p14:tracePt t="51490" x="7747000" y="5086350"/>
          <p14:tracePt t="51490" x="7766050" y="5080000"/>
          <p14:tracePt t="51506" x="7778750" y="5080000"/>
          <p14:tracePt t="51506" x="7791450" y="5080000"/>
          <p14:tracePt t="51522" x="7804150" y="5073650"/>
          <p14:tracePt t="51522" x="7810500" y="5073650"/>
          <p14:tracePt t="51522" x="7823200" y="5067300"/>
          <p14:tracePt t="51542" x="7829550" y="5067300"/>
          <p14:tracePt t="51554" x="7835900" y="5067300"/>
          <p14:tracePt t="51554" x="7848600" y="5060950"/>
          <p14:tracePt t="51573" x="7854950" y="5054600"/>
          <p14:tracePt t="51587" x="7861300" y="5054600"/>
          <p14:tracePt t="51604" x="7861300" y="5048250"/>
          <p14:tracePt t="51685" x="7848600" y="5048250"/>
          <p14:tracePt t="51701" x="7842250" y="5048250"/>
          <p14:tracePt t="51713" x="7835900" y="5048250"/>
          <p14:tracePt t="51721" x="7829550" y="5041900"/>
          <p14:tracePt t="51721" x="7823200" y="5048250"/>
          <p14:tracePt t="51740" x="7816850" y="5041900"/>
          <p14:tracePt t="51755" x="7804150" y="5041900"/>
          <p14:tracePt t="51772" x="7797800" y="5035550"/>
          <p14:tracePt t="51804" x="7797800" y="5029200"/>
          <p14:tracePt t="51820" x="7797800" y="5022850"/>
          <p14:tracePt t="51833" x="7797800" y="5016500"/>
          <p14:tracePt t="51849" x="7804150" y="5016500"/>
          <p14:tracePt t="51873" x="7804150" y="5010150"/>
          <p14:tracePt t="51893" x="7797800" y="5003800"/>
          <p14:tracePt t="51925" x="7791450" y="5003800"/>
          <p14:tracePt t="51941" x="7785100" y="5003800"/>
          <p14:tracePt t="51945" x="7778750" y="5003800"/>
          <p14:tracePt t="51955" x="7772400" y="5003800"/>
          <p14:tracePt t="51955" x="7759700" y="5003800"/>
          <p14:tracePt t="51974" x="7747000" y="5010150"/>
          <p14:tracePt t="51974" x="7727950" y="5010150"/>
          <p14:tracePt t="51990" x="7708900" y="5010150"/>
          <p14:tracePt t="51990" x="7651750" y="5016500"/>
          <p14:tracePt t="52008" x="7607300" y="5022850"/>
          <p14:tracePt t="52008" x="7562850" y="5029200"/>
          <p14:tracePt t="52024" x="7505700" y="5029200"/>
          <p14:tracePt t="52024" x="7448550" y="5035550"/>
          <p14:tracePt t="52041" x="7378700" y="5041900"/>
          <p14:tracePt t="52041" x="7308850" y="5048250"/>
          <p14:tracePt t="52058" x="7239000" y="5048250"/>
          <p14:tracePt t="52058" x="7099300" y="5054600"/>
          <p14:tracePt t="52074" x="7023100" y="5054600"/>
          <p14:tracePt t="52074" x="6959600" y="5060950"/>
          <p14:tracePt t="52091" x="6889750" y="5060950"/>
          <p14:tracePt t="52091" x="6826250" y="5067300"/>
          <p14:tracePt t="52108" x="6762750" y="5073650"/>
          <p14:tracePt t="52108" x="6635750" y="5086350"/>
          <p14:tracePt t="52125" x="6572250" y="5092700"/>
          <p14:tracePt t="52125" x="6515100" y="5099050"/>
          <p14:tracePt t="52142" x="6457950" y="5099050"/>
          <p14:tracePt t="52142" x="6407150" y="5105400"/>
          <p14:tracePt t="52158" x="6362700" y="5105400"/>
          <p14:tracePt t="52158" x="6324600" y="5111750"/>
          <p14:tracePt t="52175" x="6286500" y="5111750"/>
          <p14:tracePt t="52175" x="6261100" y="5111750"/>
          <p14:tracePt t="52175" x="6235700" y="5118100"/>
          <p14:tracePt t="52194" x="6210300" y="5118100"/>
          <p14:tracePt t="52206" x="6197600" y="5124450"/>
          <p14:tracePt t="52206" x="6178550" y="5130800"/>
          <p14:tracePt t="52226" x="6172200" y="5130800"/>
          <p14:tracePt t="52240" x="6178550" y="5130800"/>
          <p14:tracePt t="52240" x="6191250" y="5124450"/>
          <p14:tracePt t="52258" x="6210300" y="5124450"/>
          <p14:tracePt t="52258" x="6235700" y="5118100"/>
          <p14:tracePt t="52258" x="6273800" y="5118100"/>
          <p14:tracePt t="52278" x="6318250" y="5111750"/>
          <p14:tracePt t="52290" x="6369050" y="5111750"/>
          <p14:tracePt t="52290" x="6489700" y="5111750"/>
          <p14:tracePt t="52309" x="6559550" y="5111750"/>
          <p14:tracePt t="52309" x="6629400" y="5111750"/>
          <p14:tracePt t="52325" x="6705600" y="5111750"/>
          <p14:tracePt t="52325" x="6781800" y="5105400"/>
          <p14:tracePt t="52342" x="6858000" y="5105400"/>
          <p14:tracePt t="52342" x="6940550" y="5099050"/>
          <p14:tracePt t="52342" x="7016750" y="5086350"/>
          <p14:tracePt t="52362" x="7099300" y="5080000"/>
          <p14:tracePt t="52362" x="7175500" y="5080000"/>
          <p14:tracePt t="52377" x="7258050" y="5073650"/>
          <p14:tracePt t="52377" x="7334250" y="5073650"/>
          <p14:tracePt t="52392" x="7410450" y="5073650"/>
          <p14:tracePt t="52392" x="7486650" y="5073650"/>
          <p14:tracePt t="52409" x="7550150" y="5080000"/>
          <p14:tracePt t="52409" x="7664450" y="5080000"/>
          <p14:tracePt t="52426" x="7708900" y="5073650"/>
          <p14:tracePt t="52426" x="7753350" y="5073650"/>
          <p14:tracePt t="52442" x="7791450" y="5067300"/>
          <p14:tracePt t="52442" x="7816850" y="5060950"/>
          <p14:tracePt t="52459" x="7848600" y="5054600"/>
          <p14:tracePt t="52459" x="7867650" y="5041900"/>
          <p14:tracePt t="52476" x="7886700" y="5035550"/>
          <p14:tracePt t="52476" x="7905750" y="5029200"/>
          <p14:tracePt t="52494" x="7924800" y="5022850"/>
          <p14:tracePt t="52494" x="7931150" y="5022850"/>
          <p14:tracePt t="52510" x="7937500" y="5016500"/>
          <p14:tracePt t="52525" x="7931150" y="5016500"/>
          <p14:tracePt t="52553" x="7924800" y="5010150"/>
          <p14:tracePt t="52562" x="7918450" y="5010150"/>
          <p14:tracePt t="52574" x="7912100" y="5010150"/>
          <p14:tracePt t="52574" x="7899400" y="5003800"/>
          <p14:tracePt t="52594" x="7893050" y="4997450"/>
          <p14:tracePt t="52594" x="7886700" y="4997450"/>
          <p14:tracePt t="52609" x="7880350" y="4991100"/>
          <p14:tracePt t="52609" x="7874000" y="4984750"/>
          <p14:tracePt t="52627" x="7874000" y="4978400"/>
          <p14:tracePt t="52627" x="7867650" y="4978400"/>
          <p14:tracePt t="52643" x="7861300" y="4972050"/>
          <p14:tracePt t="52643" x="7854950" y="4965700"/>
          <p14:tracePt t="52643" x="7848600" y="4965700"/>
          <p14:tracePt t="52664" x="7842250" y="4959350"/>
          <p14:tracePt t="52675" x="7835900" y="4953000"/>
          <p14:tracePt t="52691" x="7829550" y="4946650"/>
          <p14:tracePt t="52708" x="7823200" y="4946650"/>
          <p14:tracePt t="52725" x="7810500" y="4946650"/>
          <p14:tracePt t="52742" x="7804150" y="4946650"/>
          <p14:tracePt t="52759" x="7797800" y="4953000"/>
          <p14:tracePt t="52776" x="7810500" y="4946650"/>
          <p14:tracePt t="52853" x="7816850" y="4946650"/>
          <p14:tracePt t="52870" x="7823200" y="4940300"/>
          <p14:tracePt t="52885" x="7829550" y="4940300"/>
          <p14:tracePt t="52894" x="7835900" y="4940300"/>
          <p14:tracePt t="52909" x="7842250" y="4933950"/>
          <p14:tracePt t="52926" x="7848600" y="4927600"/>
          <p14:tracePt t="52943" x="7854950" y="4927600"/>
          <p14:tracePt t="52960" x="7854950" y="4921250"/>
          <p14:tracePt t="52976" x="7848600" y="4914900"/>
          <p14:tracePt t="52992" x="7842250" y="4914900"/>
          <p14:tracePt t="53009" x="7835900" y="4921250"/>
          <p14:tracePt t="53009" x="7829550" y="4921250"/>
          <p14:tracePt t="53028" x="7823200" y="4921250"/>
          <p14:tracePt t="53028" x="7816850" y="4921250"/>
          <p14:tracePt t="53045" x="7810500" y="4927600"/>
          <p14:tracePt t="53060" x="7804150" y="4927600"/>
          <p14:tracePt t="53076" x="7797800" y="4933950"/>
          <p14:tracePt t="53076" x="7791450" y="4940300"/>
          <p14:tracePt t="53095" x="7785100" y="4940300"/>
          <p14:tracePt t="53109" x="7778750" y="4946650"/>
          <p14:tracePt t="53133" x="7778750" y="4953000"/>
          <p14:tracePt t="53161" x="7791450" y="4953000"/>
          <p14:tracePt t="53229" x="7797800" y="4946650"/>
          <p14:tracePt t="53245" x="7804150" y="4946650"/>
          <p14:tracePt t="53253" x="7804150" y="4940300"/>
          <p14:tracePt t="53262" x="7810500" y="4940300"/>
          <p14:tracePt t="53277" x="7816850" y="4940300"/>
          <p14:tracePt t="53294" x="7823200" y="4933950"/>
          <p14:tracePt t="53310" x="7823200" y="4940300"/>
          <p14:tracePt t="53341" x="7816850" y="4946650"/>
          <p14:tracePt t="53365" x="7816850" y="4953000"/>
          <p14:tracePt t="53381" x="7810500" y="4959350"/>
          <p14:tracePt t="53401" x="7810500" y="4965700"/>
          <p14:tracePt t="53417" x="7804150" y="4972050"/>
          <p14:tracePt t="53445" x="7804150" y="4978400"/>
          <p14:tracePt t="53460" x="7804150" y="4991100"/>
          <p14:tracePt t="53477" x="7804150" y="4997450"/>
          <p14:tracePt t="53493" x="7804150" y="5003800"/>
          <p14:tracePt t="53505" x="7810500" y="5010150"/>
          <p14:tracePt t="53521" x="7816850" y="5016500"/>
          <p14:tracePt t="53545" x="7823200" y="5022850"/>
          <p14:tracePt t="53561" x="7829550" y="5022850"/>
          <p14:tracePt t="53573" x="7835900" y="5029200"/>
          <p14:tracePt t="53589" x="7842250" y="5029200"/>
          <p14:tracePt t="53605" x="7842250" y="5035550"/>
          <p14:tracePt t="53633" x="7835900" y="5041900"/>
          <p14:tracePt t="53657" x="7829550" y="5048250"/>
          <p14:tracePt t="53673" x="7823200" y="5054600"/>
          <p14:tracePt t="53685" x="7816850" y="5060950"/>
          <p14:tracePt t="53701" x="7810500" y="5060950"/>
          <p14:tracePt t="53712" x="7804150" y="5067300"/>
          <p14:tracePt t="53728" x="7797800" y="5067300"/>
          <p14:tracePt t="53728" x="7785100" y="5073650"/>
          <p14:tracePt t="53747" x="7772400" y="5073650"/>
          <p14:tracePt t="53747" x="7766050" y="5073650"/>
          <p14:tracePt t="53764" x="7759700" y="5080000"/>
          <p14:tracePt t="53764" x="7747000" y="5080000"/>
          <p14:tracePt t="53780" x="7734300" y="5080000"/>
          <p14:tracePt t="53780" x="7727950" y="5086350"/>
          <p14:tracePt t="53797" x="7715250" y="5086350"/>
          <p14:tracePt t="53797" x="7696200" y="5086350"/>
          <p14:tracePt t="53815" x="7689850" y="5086350"/>
          <p14:tracePt t="53815" x="7677150" y="5092700"/>
          <p14:tracePt t="53831" x="7670800" y="5092700"/>
          <p14:tracePt t="53845" x="7664450" y="5092700"/>
          <p14:tracePt t="53862" x="7670800" y="5092700"/>
          <p14:tracePt t="53905" x="7677150" y="5092700"/>
          <p14:tracePt t="53921" x="7683500" y="5092700"/>
          <p14:tracePt t="53926" x="7689850" y="5092700"/>
          <p14:tracePt t="53941" x="7696200" y="5092700"/>
          <p14:tracePt t="53957" x="7702550" y="5092700"/>
          <p14:tracePt t="53973" x="7708900" y="5086350"/>
          <p14:tracePt t="53985" x="7715250" y="5092700"/>
          <p14:tracePt t="54009" x="7708900" y="5092700"/>
          <p14:tracePt t="54105" x="7702550" y="5092700"/>
          <p14:tracePt t="54129" x="7696200" y="5099050"/>
          <p14:tracePt t="54145" x="7689850" y="5099050"/>
          <p14:tracePt t="54153" x="7683500" y="5099050"/>
          <p14:tracePt t="54166" x="7677150" y="5105400"/>
          <p14:tracePt t="54182" x="7670800" y="5105400"/>
          <p14:tracePt t="54197" x="7664450" y="5105400"/>
          <p14:tracePt t="54214" x="7658100" y="5099050"/>
          <p14:tracePt t="54241" x="7664450" y="5099050"/>
          <p14:tracePt t="54309" x="7670800" y="5092700"/>
          <p14:tracePt t="54377" x="7677150" y="5092700"/>
          <p14:tracePt t="54453" x="7683500" y="5086350"/>
          <p14:tracePt t="54481" x="7689850" y="5080000"/>
          <p14:tracePt t="54505" x="7696200" y="5080000"/>
          <p14:tracePt t="54525" x="7689850" y="5080000"/>
          <p14:tracePt t="54618" x="7683500" y="5080000"/>
          <p14:tracePt t="54645" x="7689850" y="5080000"/>
          <p14:tracePt t="54737" x="7696200" y="5073650"/>
          <p14:tracePt t="54761" x="7702550" y="5067300"/>
          <p14:tracePt t="54789" x="7702550" y="5060950"/>
          <p14:tracePt t="54814" x="7708900" y="5054600"/>
          <p14:tracePt t="54841" x="7715250" y="5048250"/>
          <p14:tracePt t="54873" x="7721600" y="5041900"/>
          <p14:tracePt t="54941" x="7715250" y="5041900"/>
          <p14:tracePt t="54985" x="7708900" y="5041900"/>
          <p14:tracePt t="55006" x="7702550" y="5048250"/>
          <p14:tracePt t="55037" x="7708900" y="5048250"/>
          <p14:tracePt t="55173" x="7715250" y="5048250"/>
          <p14:tracePt t="55193" x="7721600" y="5041900"/>
          <p14:tracePt t="55225" x="7715250" y="5041900"/>
          <p14:tracePt t="55293" x="7708900" y="5048250"/>
          <p14:tracePt t="55305" x="7702550" y="5054600"/>
          <p14:tracePt t="55322" x="7689850" y="5054600"/>
          <p14:tracePt t="55337" x="7683500" y="5060950"/>
          <p14:tracePt t="55353" x="7677150" y="5060950"/>
          <p14:tracePt t="55365" x="7664450" y="5067300"/>
          <p14:tracePt t="55381" x="7658100" y="5067300"/>
          <p14:tracePt t="55397" x="7651750" y="5067300"/>
          <p14:tracePt t="55414" x="7645400" y="5067300"/>
          <p14:tracePt t="55441" x="7639050" y="5067300"/>
          <p14:tracePt t="55457" x="7626350" y="5067300"/>
          <p14:tracePt t="55474" x="7620000" y="5073650"/>
          <p14:tracePt t="55481" x="7613650" y="5073650"/>
          <p14:tracePt t="55486" x="7607300" y="5080000"/>
          <p14:tracePt t="55486" x="7594600" y="5080000"/>
          <p14:tracePt t="55503" x="7581900" y="5086350"/>
          <p14:tracePt t="55503" x="7569200" y="5086350"/>
          <p14:tracePt t="55520" x="7550150" y="5092700"/>
          <p14:tracePt t="55520" x="7537450" y="5099050"/>
          <p14:tracePt t="55537" x="7518400" y="5105400"/>
          <p14:tracePt t="55537" x="7499350" y="5111750"/>
          <p14:tracePt t="55554" x="7461250" y="5118100"/>
          <p14:tracePt t="55554" x="7442200" y="5124450"/>
          <p14:tracePt t="55570" x="7423150" y="5124450"/>
          <p14:tracePt t="55570" x="7404100" y="5130800"/>
          <p14:tracePt t="55587" x="7378700" y="5130800"/>
          <p14:tracePt t="55587" x="7359650" y="5130800"/>
          <p14:tracePt t="55587" x="7340600" y="5137150"/>
          <p14:tracePt t="55606" x="7321550" y="5137150"/>
          <p14:tracePt t="55618" x="7302500" y="5137150"/>
          <p14:tracePt t="55618" x="7283450" y="5137150"/>
          <p14:tracePt t="55618" x="7270750" y="5130800"/>
          <p14:tracePt t="55639" x="7258050" y="5130800"/>
          <p14:tracePt t="55639" x="7245350" y="5130800"/>
          <p14:tracePt t="55654" x="7239000" y="5124450"/>
          <p14:tracePt t="55654" x="7232650" y="5124450"/>
          <p14:tracePt t="55671" x="7226300" y="5124450"/>
          <p14:tracePt t="55685" x="7232650" y="5118100"/>
          <p14:tracePt t="55714" x="7239000" y="5118100"/>
          <p14:tracePt t="55722" x="7245350" y="5118100"/>
          <p14:tracePt t="55722" x="7251700" y="5118100"/>
          <p14:tracePt t="55737" x="7264400" y="5118100"/>
          <p14:tracePt t="55737" x="7277100" y="5118100"/>
          <p14:tracePt t="55754" x="7289800" y="5111750"/>
          <p14:tracePt t="55754" x="7302500" y="5111750"/>
          <p14:tracePt t="55771" x="7321550" y="5111750"/>
          <p14:tracePt t="55771" x="7353300" y="5105400"/>
          <p14:tracePt t="55787" x="7366000" y="5105400"/>
          <p14:tracePt t="55787" x="7385050" y="5105400"/>
          <p14:tracePt t="55804" x="7404100" y="5099050"/>
          <p14:tracePt t="55804" x="7423150" y="5099050"/>
          <p14:tracePt t="55821" x="7435850" y="5099050"/>
          <p14:tracePt t="55821" x="7454900" y="5099050"/>
          <p14:tracePt t="55837" x="7473950" y="5092700"/>
          <p14:tracePt t="55837" x="7512050" y="5092700"/>
          <p14:tracePt t="55855" x="7531100" y="5086350"/>
          <p14:tracePt t="55855" x="7543800" y="5086350"/>
          <p14:tracePt t="55872" x="7562850" y="5086350"/>
          <p14:tracePt t="55872" x="7575550" y="5080000"/>
          <p14:tracePt t="55888" x="7594600" y="5080000"/>
          <p14:tracePt t="55888" x="7607300" y="5080000"/>
          <p14:tracePt t="55888" x="7620000" y="5073650"/>
          <p14:tracePt t="55907" x="7632700" y="5073650"/>
          <p14:tracePt t="55919" x="7645400" y="5067300"/>
          <p14:tracePt t="55919" x="7664450" y="5067300"/>
          <p14:tracePt t="55939" x="7670800" y="5067300"/>
          <p14:tracePt t="55939" x="7670800" y="5060950"/>
          <p14:tracePt t="55955" x="7677150" y="5067300"/>
          <p14:tracePt t="55969" x="7670800" y="5073650"/>
          <p14:tracePt t="56014" x="7664450" y="5073650"/>
          <p14:tracePt t="56033" x="7658100" y="5080000"/>
          <p14:tracePt t="56081" x="7651750" y="5080000"/>
          <p14:tracePt t="56126" x="7645400" y="5086350"/>
          <p14:tracePt t="56141" x="7639050" y="5086350"/>
          <p14:tracePt t="56146" x="7626350" y="5092700"/>
          <p14:tracePt t="56154" x="7620000" y="5099050"/>
          <p14:tracePt t="56154" x="7607300" y="5105400"/>
          <p14:tracePt t="56172" x="7588250" y="5111750"/>
          <p14:tracePt t="56172" x="7575550" y="5118100"/>
          <p14:tracePt t="56189" x="7550150" y="5124450"/>
          <p14:tracePt t="56189" x="7499350" y="5137150"/>
          <p14:tracePt t="56206" x="7467600" y="5143500"/>
          <p14:tracePt t="56206" x="7429500" y="5143500"/>
          <p14:tracePt t="56223" x="7385050" y="5137150"/>
          <p14:tracePt t="56223" x="7340600" y="5130800"/>
          <p14:tracePt t="56239" x="7289800" y="5118100"/>
          <p14:tracePt t="56239" x="7239000" y="5099050"/>
          <p14:tracePt t="56255" x="7188200" y="5080000"/>
          <p14:tracePt t="56255" x="7131050" y="5060950"/>
          <p14:tracePt t="56255" x="7073900" y="5035550"/>
          <p14:tracePt t="56275" x="7016750" y="5010150"/>
          <p14:tracePt t="56287" x="6959600" y="4984750"/>
          <p14:tracePt t="56287" x="6838950" y="4921250"/>
          <p14:tracePt t="56306" x="6775450" y="4889500"/>
          <p14:tracePt t="56306" x="6711950" y="4851400"/>
          <p14:tracePt t="56323" x="6654800" y="4819650"/>
          <p14:tracePt t="56323" x="6591300" y="4781550"/>
          <p14:tracePt t="56323" x="6534150" y="4749800"/>
          <p14:tracePt t="56342" x="6477000" y="4711700"/>
          <p14:tracePt t="56354" x="6426200" y="4679950"/>
          <p14:tracePt t="56354" x="6318250" y="4629150"/>
          <p14:tracePt t="56376" x="6267450" y="4610100"/>
          <p14:tracePt t="56376" x="6223000" y="4597400"/>
          <p14:tracePt t="56389" x="6178550" y="4584700"/>
          <p14:tracePt t="56389" x="6140450" y="4578350"/>
          <p14:tracePt t="56406" x="6108700" y="4572000"/>
          <p14:tracePt t="56406" x="6076950" y="4578350"/>
          <p14:tracePt t="56423" x="6057900" y="4572000"/>
          <p14:tracePt t="56423" x="6038850" y="4565650"/>
          <p14:tracePt t="56423" x="6026150" y="4559300"/>
          <p14:tracePt t="56443" x="6013450" y="4546600"/>
          <p14:tracePt t="56443" x="6007100" y="4527550"/>
          <p14:tracePt t="56457" x="6000750" y="4502150"/>
          <p14:tracePt t="56457" x="6000750" y="4476750"/>
          <p14:tracePt t="56473" x="6000750" y="4438650"/>
          <p14:tracePt t="56473" x="6000750" y="4413250"/>
          <p14:tracePt t="56490" x="6000750" y="4381500"/>
          <p14:tracePt t="56490" x="6007100" y="4337050"/>
          <p14:tracePt t="56507" x="6007100" y="4318000"/>
          <p14:tracePt t="56507" x="6013450" y="4305300"/>
          <p14:tracePt t="56523" x="6019800" y="4292600"/>
          <p14:tracePt t="56523" x="6026150" y="4286250"/>
          <p14:tracePt t="56540" x="6032500" y="4286250"/>
          <p14:tracePt t="56540" x="6038850" y="4286250"/>
          <p14:tracePt t="56557" x="6045200" y="4292600"/>
          <p14:tracePt t="56557" x="6051550" y="4330700"/>
          <p14:tracePt t="56574" x="6057900" y="4368800"/>
          <p14:tracePt t="56574" x="6064250" y="4413250"/>
          <p14:tracePt t="56591" x="6070600" y="4470400"/>
          <p14:tracePt t="56591" x="6083300" y="4540250"/>
          <p14:tracePt t="56607" x="6096000" y="4610100"/>
          <p14:tracePt t="56607" x="6108700" y="4686300"/>
          <p14:tracePt t="56623" x="6127750" y="4762500"/>
          <p14:tracePt t="56623" x="6140450" y="4838700"/>
          <p14:tracePt t="56623" x="6153150" y="4902200"/>
          <p14:tracePt t="56642" x="6159500" y="4959350"/>
          <p14:tracePt t="56655" x="6172200" y="5010150"/>
          <p14:tracePt t="56655" x="6178550" y="5092700"/>
          <p14:tracePt t="56674" x="6172200" y="5124450"/>
          <p14:tracePt t="56674" x="6172200" y="5149850"/>
          <p14:tracePt t="56690" x="6165850" y="5162550"/>
          <p14:tracePt t="56690" x="6159500" y="5181600"/>
          <p14:tracePt t="56708" x="6159500" y="5187950"/>
          <p14:tracePt t="56708" x="6153150" y="5187950"/>
          <p14:tracePt t="56708" x="6146800" y="5187950"/>
          <p14:tracePt t="56727" x="6140450" y="5181600"/>
          <p14:tracePt t="56742" x="6134100" y="5168900"/>
          <p14:tracePt t="56742" x="6134100" y="5156200"/>
          <p14:tracePt t="56758" x="6134100" y="5143500"/>
          <p14:tracePt t="56758" x="6127750" y="5124450"/>
          <p14:tracePt t="56774" x="6127750" y="5105400"/>
          <p14:tracePt t="56774" x="6127750" y="5086350"/>
          <p14:tracePt t="56791" x="6121400" y="5060950"/>
          <p14:tracePt t="56791" x="6102350" y="5010150"/>
          <p14:tracePt t="56808" x="6096000" y="4984750"/>
          <p14:tracePt t="56808" x="6083300" y="4965700"/>
          <p14:tracePt t="56824" x="6070600" y="4940300"/>
          <p14:tracePt t="56824" x="6057900" y="4914900"/>
          <p14:tracePt t="56841" x="6045200" y="4895850"/>
          <p14:tracePt t="56841" x="6032500" y="4870450"/>
          <p14:tracePt t="56858" x="6019800" y="4845050"/>
          <p14:tracePt t="56858" x="6000750" y="4787900"/>
          <p14:tracePt t="56875" x="5988050" y="4756150"/>
          <p14:tracePt t="56875" x="5981700" y="4724400"/>
          <p14:tracePt t="56892" x="5969000" y="4686300"/>
          <p14:tracePt t="56892" x="5962650" y="4654550"/>
          <p14:tracePt t="56908" x="5956300" y="4622800"/>
          <p14:tracePt t="56908" x="5949950" y="4597400"/>
          <p14:tracePt t="56908" x="5943600" y="4572000"/>
          <p14:tracePt t="56927" x="5930900" y="4546600"/>
          <p14:tracePt t="56939" x="5924550" y="4521200"/>
          <p14:tracePt t="56939" x="5911850" y="4495800"/>
          <p14:tracePt t="56959" x="5905500" y="4489450"/>
          <p14:tracePt t="56959" x="5899150" y="4489450"/>
          <p14:tracePt t="56975" x="5899150" y="4495800"/>
          <p14:tracePt t="56975" x="5892800" y="4508500"/>
          <p14:tracePt t="56975" x="5892800" y="4527550"/>
          <p14:tracePt t="56994" x="5892800" y="4552950"/>
          <p14:tracePt t="57006" x="5892800" y="4584700"/>
          <p14:tracePt t="57006" x="5899150" y="4667250"/>
          <p14:tracePt t="57027" x="5905500" y="4711700"/>
          <p14:tracePt t="57027" x="5911850" y="4756150"/>
          <p14:tracePt t="57043" x="5924550" y="4800600"/>
          <p14:tracePt t="57043" x="5937250" y="4845050"/>
          <p14:tracePt t="57059" x="5949950" y="4883150"/>
          <p14:tracePt t="57059" x="5956300" y="4914900"/>
          <p14:tracePt t="57075" x="5969000" y="4940300"/>
          <p14:tracePt t="57075" x="5981700" y="4965700"/>
          <p14:tracePt t="57092" x="5994400" y="4978400"/>
          <p14:tracePt t="57092" x="6019800" y="5010150"/>
          <p14:tracePt t="57109" x="6038850" y="5016500"/>
          <p14:tracePt t="57109" x="6057900" y="5022850"/>
          <p14:tracePt t="57126" x="6076950" y="5022850"/>
          <p14:tracePt t="57126" x="6096000" y="5022850"/>
          <p14:tracePt t="57142" x="6121400" y="5016500"/>
          <p14:tracePt t="57142" x="6153150" y="5010150"/>
          <p14:tracePt t="57159" x="6184900" y="4997450"/>
          <p14:tracePt t="57159" x="6254750" y="4972050"/>
          <p14:tracePt t="57177" x="6299200" y="4959350"/>
          <p14:tracePt t="57177" x="6350000" y="4946650"/>
          <p14:tracePt t="57192" x="6400800" y="4933950"/>
          <p14:tracePt t="57192" x="6457950" y="4927600"/>
          <p14:tracePt t="57209" x="6521450" y="4914900"/>
          <p14:tracePt t="57209" x="6654800" y="4902200"/>
          <p14:tracePt t="57227" x="6731000" y="4902200"/>
          <p14:tracePt t="57227" x="6807200" y="4895850"/>
          <p14:tracePt t="57243" x="6883400" y="4895850"/>
          <p14:tracePt t="57243" x="6965950" y="4895850"/>
          <p14:tracePt t="57259" x="7048500" y="4895850"/>
          <p14:tracePt t="57259" x="7131050" y="4895850"/>
          <p14:tracePt t="57276" x="7219950" y="4902200"/>
          <p14:tracePt t="57276" x="7302500" y="4902200"/>
          <p14:tracePt t="57276" x="7385050" y="4908550"/>
          <p14:tracePt t="57295" x="7467600" y="4914900"/>
          <p14:tracePt t="57308" x="7550150" y="4914900"/>
          <p14:tracePt t="57308" x="7696200" y="4914900"/>
          <p14:tracePt t="57326" x="7766050" y="4914900"/>
          <p14:tracePt t="57326" x="7829550" y="4908550"/>
          <p14:tracePt t="57343" x="7886700" y="4902200"/>
          <p14:tracePt t="57343" x="7943850" y="4895850"/>
          <p14:tracePt t="57359" x="7994650" y="4883150"/>
          <p14:tracePt t="57359" x="8039100" y="4876800"/>
          <p14:tracePt t="57359" x="8083550" y="4870450"/>
          <p14:tracePt t="57380" x="8121650" y="4857750"/>
          <p14:tracePt t="57391" x="8159750" y="4851400"/>
          <p14:tracePt t="57391" x="8216900" y="4845050"/>
          <p14:tracePt t="57409" x="8235950" y="4838700"/>
          <p14:tracePt t="57409" x="8255000" y="4832350"/>
          <p14:tracePt t="57426" x="8267700" y="4832350"/>
          <p14:tracePt t="57426" x="8274050" y="4826000"/>
          <p14:tracePt t="57443" x="8280400" y="4826000"/>
          <p14:tracePt t="57458" x="8274050" y="4832350"/>
          <p14:tracePt t="57490" x="8267700" y="4832350"/>
          <p14:tracePt t="57498" x="8261350" y="4838700"/>
          <p14:tracePt t="57508" x="8255000" y="4838700"/>
          <p14:tracePt t="57508" x="8235950" y="4845050"/>
          <p14:tracePt t="57527" x="8229600" y="4845050"/>
          <p14:tracePt t="57527" x="8223250" y="4851400"/>
          <p14:tracePt t="57543" x="8216900" y="4851400"/>
          <p14:tracePt t="57543" x="8210550" y="4851400"/>
          <p14:tracePt t="57560" x="8204200" y="4845050"/>
          <p14:tracePt t="57575" x="8197850" y="4845050"/>
          <p14:tracePt t="57592" x="8197850" y="4838700"/>
          <p14:tracePt t="57609" x="8197850" y="4832350"/>
          <p14:tracePt t="57626" x="8204200" y="4819650"/>
          <p14:tracePt t="57642" x="8204200" y="4813300"/>
          <p14:tracePt t="57642" x="8210550" y="4806950"/>
          <p14:tracePt t="57642" x="8210550" y="4794250"/>
          <p14:tracePt t="57664" x="8210550" y="4781550"/>
          <p14:tracePt t="57675" x="8216900" y="4762500"/>
          <p14:tracePt t="57675" x="8216900" y="4705350"/>
          <p14:tracePt t="57695" x="8216900" y="4673600"/>
          <p14:tracePt t="57695" x="8210550" y="4635500"/>
          <p14:tracePt t="57711" x="8210550" y="4584700"/>
          <p14:tracePt t="57711" x="8204200" y="4533900"/>
          <p14:tracePt t="57728" x="8204200" y="4476750"/>
          <p14:tracePt t="57728" x="8191500" y="4406900"/>
          <p14:tracePt t="57728" x="8185150" y="4337050"/>
          <p14:tracePt t="57748" x="8172450" y="4260850"/>
          <p14:tracePt t="57759" x="8159750" y="4184650"/>
          <p14:tracePt t="57759" x="8121650" y="4006850"/>
          <p14:tracePt t="57778" x="8102600" y="3924300"/>
          <p14:tracePt t="57778" x="8089900" y="3835400"/>
          <p14:tracePt t="57795" x="8070850" y="3759200"/>
          <p14:tracePt t="57795" x="8051800" y="3683000"/>
          <p14:tracePt t="57811" x="8039100" y="3606800"/>
          <p14:tracePt t="57811" x="8020050" y="3479800"/>
          <p14:tracePt t="57828" x="8013700" y="3429000"/>
          <p14:tracePt t="57828" x="8007350" y="3378200"/>
          <p14:tracePt t="57845" x="8007350" y="3340100"/>
          <p14:tracePt t="57845" x="8001000" y="3308350"/>
          <p14:tracePt t="57861" x="8001000" y="3282950"/>
          <p14:tracePt t="57861" x="8001000" y="3270250"/>
          <p14:tracePt t="57879" x="8001000" y="3263900"/>
          <p14:tracePt t="57879" x="7994650" y="3282950"/>
          <p14:tracePt t="57895" x="7988300" y="3302000"/>
          <p14:tracePt t="57895" x="7988300" y="3333750"/>
          <p14:tracePt t="57912" x="7988300" y="3378200"/>
          <p14:tracePt t="57912" x="7988300" y="3429000"/>
          <p14:tracePt t="57928" x="7988300" y="3486150"/>
          <p14:tracePt t="57928" x="7988300" y="3556000"/>
          <p14:tracePt t="57928" x="7994650" y="3638550"/>
          <p14:tracePt t="57947" x="8001000" y="3727450"/>
          <p14:tracePt t="57960" x="8013700" y="3822700"/>
          <p14:tracePt t="57960" x="8032750" y="4019550"/>
          <p14:tracePt t="57979" x="8039100" y="4114800"/>
          <p14:tracePt t="57979" x="8051800" y="4210050"/>
          <p14:tracePt t="57995" x="8064500" y="4292600"/>
          <p14:tracePt t="57995" x="8070850" y="4375150"/>
          <p14:tracePt t="57995" x="8083550" y="4445000"/>
          <p14:tracePt t="58015" x="8089900" y="4508500"/>
          <p14:tracePt t="58027" x="8096250" y="4565650"/>
          <p14:tracePt t="58027" x="8096250" y="4616450"/>
          <p14:tracePt t="58027" x="8096250" y="4660900"/>
          <p14:tracePt t="58047" x="8096250" y="4699000"/>
          <p14:tracePt t="58047" x="8096250" y="4730750"/>
          <p14:tracePt t="58064" x="8096250" y="4756150"/>
          <p14:tracePt t="58064" x="8096250" y="4781550"/>
          <p14:tracePt t="58079" x="8096250" y="4794250"/>
          <p14:tracePt t="58079" x="8089900" y="4806950"/>
          <p14:tracePt t="58096" x="8089900" y="4813300"/>
          <p14:tracePt t="58110" x="8096250" y="4806950"/>
          <p14:tracePt t="58142" x="8096250" y="4800600"/>
          <p14:tracePt t="58158" x="8096250" y="4794250"/>
          <p14:tracePt t="58174" x="8089900" y="4794250"/>
          <p14:tracePt t="58186" x="8083550" y="4787900"/>
          <p14:tracePt t="58194" x="8077200" y="4794250"/>
          <p14:tracePt t="58194" x="8064500" y="4794250"/>
          <p14:tracePt t="58214" x="8058150" y="4794250"/>
          <p14:tracePt t="58214" x="8039100" y="4794250"/>
          <p14:tracePt t="58229" x="8026400" y="4794250"/>
          <p14:tracePt t="58229" x="8001000" y="4800600"/>
          <p14:tracePt t="58247" x="7950200" y="4800600"/>
          <p14:tracePt t="58247" x="7918450" y="4800600"/>
          <p14:tracePt t="58264" x="7874000" y="4806950"/>
          <p14:tracePt t="58264" x="7829550" y="4806950"/>
          <p14:tracePt t="58279" x="7778750" y="4813300"/>
          <p14:tracePt t="58279" x="7721600" y="4813300"/>
          <p14:tracePt t="58296" x="7658100" y="4819650"/>
          <p14:tracePt t="58296" x="7588250" y="4832350"/>
          <p14:tracePt t="58296" x="7505700" y="4845050"/>
          <p14:tracePt t="58316" x="7423150" y="4857750"/>
          <p14:tracePt t="58328" x="7327900" y="4876800"/>
          <p14:tracePt t="58328" x="7124700" y="4908550"/>
          <p14:tracePt t="58347" x="7016750" y="4933950"/>
          <p14:tracePt t="58347" x="6902450" y="4953000"/>
          <p14:tracePt t="58363" x="6794500" y="4972050"/>
          <p14:tracePt t="58363" x="6686550" y="4991100"/>
          <p14:tracePt t="58363" x="6578600" y="5010150"/>
          <p14:tracePt t="58383" x="6477000" y="5029200"/>
          <p14:tracePt t="58395" x="6381750" y="5048250"/>
          <p14:tracePt t="58395" x="6216650" y="5092700"/>
          <p14:tracePt t="58416" x="6146800" y="5118100"/>
          <p14:tracePt t="58416" x="6083300" y="5137150"/>
          <p14:tracePt t="58430" x="6019800" y="5162550"/>
          <p14:tracePt t="58430" x="5969000" y="5181600"/>
          <p14:tracePt t="58447" x="5918200" y="5200650"/>
          <p14:tracePt t="58447" x="5867400" y="5219700"/>
          <p14:tracePt t="58464" x="5822950" y="5238750"/>
          <p14:tracePt t="58464" x="5784850" y="5257800"/>
          <p14:tracePt t="58464" x="5746750" y="5270500"/>
          <p14:tracePt t="58483" x="5715000" y="5283200"/>
          <p14:tracePt t="58483" x="5683250" y="5295900"/>
          <p14:tracePt t="58497" x="5651500" y="5302250"/>
          <p14:tracePt t="58497" x="5626100" y="5308600"/>
          <p14:tracePt t="58514" x="5594350" y="5314950"/>
          <p14:tracePt t="58514" x="5575300" y="5314950"/>
          <p14:tracePt t="58530" x="5549900" y="5314950"/>
          <p14:tracePt t="58530" x="5511800" y="5314950"/>
          <p14:tracePt t="58547" x="5492750" y="5314950"/>
          <p14:tracePt t="58547" x="5473700" y="5308600"/>
          <p14:tracePt t="58565" x="5454650" y="5308600"/>
          <p14:tracePt t="58565" x="5435600" y="5308600"/>
          <p14:tracePt t="58580" x="5422900" y="5308600"/>
          <p14:tracePt t="58580" x="5403850" y="5308600"/>
          <p14:tracePt t="58597" x="5391150" y="5308600"/>
          <p14:tracePt t="58597" x="5353050" y="5308600"/>
          <p14:tracePt t="58616" x="5340350" y="5308600"/>
          <p14:tracePt t="58616" x="5321300" y="5308600"/>
          <p14:tracePt t="58631" x="5308600" y="5308600"/>
          <p14:tracePt t="58631" x="5289550" y="5302250"/>
          <p14:tracePt t="58647" x="5270500" y="5302250"/>
          <p14:tracePt t="58647" x="5251450" y="5302250"/>
          <p14:tracePt t="58647" x="5232400" y="5302250"/>
          <p14:tracePt t="58666" x="5219700" y="5302250"/>
          <p14:tracePt t="58679" x="5200650" y="5308600"/>
          <p14:tracePt t="58679" x="5181600" y="5308600"/>
          <p14:tracePt t="58679" x="5168900" y="5321300"/>
          <p14:tracePt t="58699" x="5149850" y="5327650"/>
          <p14:tracePt t="58699" x="5137150" y="5340350"/>
          <p14:tracePt t="58715" x="5124450" y="5353050"/>
          <p14:tracePt t="58715" x="5118100" y="5365750"/>
          <p14:tracePt t="58731" x="5105400" y="5378450"/>
          <p14:tracePt t="58731" x="5092700" y="5391150"/>
          <p14:tracePt t="58748" x="5080000" y="5403850"/>
          <p14:tracePt t="58748" x="5073650" y="5410200"/>
          <p14:tracePt t="58748" x="5060950" y="5422900"/>
          <p14:tracePt t="58768" x="5054600" y="5429250"/>
          <p14:tracePt t="58779" x="5041900" y="5441950"/>
          <p14:tracePt t="58779" x="5022850" y="5454650"/>
          <p14:tracePt t="58798" x="5010150" y="5461000"/>
          <p14:tracePt t="58798" x="4997450" y="5467350"/>
          <p14:tracePt t="58798" x="4984750" y="5473700"/>
          <p14:tracePt t="58819" x="4972050" y="5480050"/>
          <p14:tracePt t="58829" x="4959350" y="5492750"/>
          <p14:tracePt t="58829" x="4933950" y="5505450"/>
          <p14:tracePt t="58848" x="4921250" y="5511800"/>
          <p14:tracePt t="58848" x="4902200" y="5518150"/>
          <p14:tracePt t="58865" x="4889500" y="5524500"/>
          <p14:tracePt t="58865" x="4876800" y="5524500"/>
          <p14:tracePt t="58882" x="4857750" y="5524500"/>
          <p14:tracePt t="58882" x="4845050" y="5524500"/>
          <p14:tracePt t="58898" x="4832350" y="5518150"/>
          <p14:tracePt t="58898" x="4800600" y="5505450"/>
          <p14:tracePt t="58916" x="4787900" y="5499100"/>
          <p14:tracePt t="58916" x="4768850" y="5486400"/>
          <p14:tracePt t="58932" x="4756150" y="5473700"/>
          <p14:tracePt t="58932" x="4737100" y="5461000"/>
          <p14:tracePt t="58948" x="4724400" y="5441950"/>
          <p14:tracePt t="58948" x="4686300" y="5384800"/>
          <p14:tracePt t="58967" x="4667250" y="5353050"/>
          <p14:tracePt t="58980" x="4648200" y="5314950"/>
          <p14:tracePt t="58980" x="4610100" y="5219700"/>
          <p14:tracePt t="58999" x="4597400" y="5162550"/>
          <p14:tracePt t="58999" x="4584700" y="5105400"/>
          <p14:tracePt t="59015" x="4578350" y="5048250"/>
          <p14:tracePt t="59015" x="4578350" y="4991100"/>
          <p14:tracePt t="59015" x="4584700" y="4927600"/>
          <p14:tracePt t="59035" x="4597400" y="4870450"/>
          <p14:tracePt t="59047" x="4616450" y="4813300"/>
          <p14:tracePt t="59047" x="4673600" y="4705350"/>
          <p14:tracePt t="59067" x="4705350" y="4648200"/>
          <p14:tracePt t="59067" x="4737100" y="4597400"/>
          <p14:tracePt t="59083" x="4775200" y="4546600"/>
          <p14:tracePt t="59083" x="4819650" y="4502150"/>
          <p14:tracePt t="59099" x="4864100" y="4464050"/>
          <p14:tracePt t="59099" x="4908550" y="4425950"/>
          <p14:tracePt t="59116" x="4959350" y="4400550"/>
          <p14:tracePt t="59116" x="5010150" y="4381500"/>
          <p14:tracePt t="59132" x="5060950" y="4375150"/>
          <p14:tracePt t="59132" x="5175250" y="4400550"/>
          <p14:tracePt t="59149" x="5226050" y="4425950"/>
          <p14:tracePt t="59149" x="5283200" y="4457700"/>
          <p14:tracePt t="59166" x="5340350" y="4508500"/>
          <p14:tracePt t="59166" x="5391150" y="4559300"/>
          <p14:tracePt t="59183" x="5441950" y="4622800"/>
          <p14:tracePt t="59183" x="5486400" y="4692650"/>
          <p14:tracePt t="59199" x="5524500" y="4762500"/>
          <p14:tracePt t="59199" x="5594350" y="4914900"/>
          <p14:tracePt t="59216" x="5619750" y="4984750"/>
          <p14:tracePt t="59216" x="5638800" y="5054600"/>
          <p14:tracePt t="59233" x="5651500" y="5118100"/>
          <p14:tracePt t="59233" x="5657850" y="5181600"/>
          <p14:tracePt t="59249" x="5657850" y="5238750"/>
          <p14:tracePt t="59249" x="5657850" y="5289550"/>
          <p14:tracePt t="59268" x="5626100" y="5372100"/>
          <p14:tracePt t="59268" x="5607050" y="5403850"/>
          <p14:tracePt t="59283" x="5581650" y="5435600"/>
          <p14:tracePt t="59283" x="5549900" y="5461000"/>
          <p14:tracePt t="59300" x="5518150" y="5480050"/>
          <p14:tracePt t="59300" x="5486400" y="5499100"/>
          <p14:tracePt t="59316" x="5448300" y="5505450"/>
          <p14:tracePt t="59316" x="5410200" y="5518150"/>
          <p14:tracePt t="59316" x="5365750" y="5518150"/>
          <p14:tracePt t="59336" x="5327650" y="5518150"/>
          <p14:tracePt t="59348" x="5283200" y="5511800"/>
          <p14:tracePt t="59348" x="5200650" y="5492750"/>
          <p14:tracePt t="59367" x="5162550" y="5473700"/>
          <p14:tracePt t="59367" x="5124450" y="5454650"/>
          <p14:tracePt t="59383" x="5092700" y="5422900"/>
          <p14:tracePt t="59383" x="5054600" y="5391150"/>
          <p14:tracePt t="59400" x="5022850" y="5353050"/>
          <p14:tracePt t="59400" x="4991100" y="5314950"/>
          <p14:tracePt t="59400" x="4965700" y="5264150"/>
          <p14:tracePt t="59419" x="4933950" y="5213350"/>
          <p14:tracePt t="59432" x="4908550" y="5162550"/>
          <p14:tracePt t="59432" x="4864100" y="5048250"/>
          <p14:tracePt t="59450" x="4851400" y="4991100"/>
          <p14:tracePt t="59450" x="4845050" y="4933950"/>
          <p14:tracePt t="59467" x="4845050" y="4870450"/>
          <p14:tracePt t="59467" x="4845050" y="4813300"/>
          <p14:tracePt t="59484" x="4857750" y="4756150"/>
          <p14:tracePt t="59484" x="4876800" y="4699000"/>
          <p14:tracePt t="59500" x="4902200" y="4648200"/>
          <p14:tracePt t="59500" x="4965700" y="4546600"/>
          <p14:tracePt t="59517" x="5003800" y="4502150"/>
          <p14:tracePt t="59517" x="5041900" y="4464050"/>
          <p14:tracePt t="59534" x="5086350" y="4432300"/>
          <p14:tracePt t="59534" x="5137150" y="4406900"/>
          <p14:tracePt t="59550" x="5187950" y="4387850"/>
          <p14:tracePt t="59550" x="5295900" y="4394200"/>
          <p14:tracePt t="59567" x="5353050" y="4419600"/>
          <p14:tracePt t="59567" x="5416550" y="4457700"/>
          <p14:tracePt t="59584" x="5473700" y="4508500"/>
          <p14:tracePt t="59584" x="5524500" y="4578350"/>
          <p14:tracePt t="59601" x="5581650" y="4648200"/>
          <p14:tracePt t="59601" x="5626100" y="4730750"/>
          <p14:tracePt t="59618" x="5664200" y="4819650"/>
          <p14:tracePt t="59618" x="5695950" y="4908550"/>
          <p14:tracePt t="59636" x="5727700" y="5067300"/>
          <p14:tracePt t="59636" x="5734050" y="5137150"/>
          <p14:tracePt t="59651" x="5727700" y="5200650"/>
          <p14:tracePt t="59651" x="5721350" y="5257800"/>
          <p14:tracePt t="59668" x="5702300" y="5302250"/>
          <p14:tracePt t="59668" x="5683250" y="5334000"/>
          <p14:tracePt t="59684" x="5670550" y="5359400"/>
          <p14:tracePt t="59684" x="5651500" y="5372100"/>
          <p14:tracePt t="59684" x="5638800" y="5378450"/>
          <p14:tracePt t="59703" x="5632450" y="5372100"/>
          <p14:tracePt t="59716" x="5632450" y="5353050"/>
          <p14:tracePt t="59716" x="5657850" y="5289550"/>
          <p14:tracePt t="59735" x="5676900" y="5238750"/>
          <p14:tracePt t="59735" x="5708650" y="5175250"/>
          <p14:tracePt t="59751" x="5746750" y="5105400"/>
          <p14:tracePt t="59751" x="5791200" y="5016500"/>
          <p14:tracePt t="59768" x="5848350" y="4921250"/>
          <p14:tracePt t="59768" x="5905500" y="4813300"/>
          <p14:tracePt t="59768" x="5981700" y="4692650"/>
          <p14:tracePt t="59787" x="6057900" y="4559300"/>
          <p14:tracePt t="59799" x="6153150" y="4419600"/>
          <p14:tracePt t="59799" x="6369050" y="4121150"/>
          <p14:tracePt t="59818" x="6489700" y="3962400"/>
          <p14:tracePt t="59818" x="6616700" y="3803650"/>
          <p14:tracePt t="59835" x="6750050" y="3651250"/>
          <p14:tracePt t="59835" x="6889750" y="3505200"/>
          <p14:tracePt t="59852" x="7029450" y="3365500"/>
          <p14:tracePt t="59852" x="7315200" y="3117850"/>
          <p14:tracePt t="59868" x="7448550" y="3009900"/>
          <p14:tracePt t="59868" x="7588250" y="2908300"/>
          <p14:tracePt t="59885" x="7715250" y="2819400"/>
          <p14:tracePt t="59885" x="7835900" y="2743200"/>
          <p14:tracePt t="59902" x="7943850" y="2667000"/>
          <p14:tracePt t="59902" x="8051800" y="2609850"/>
          <p14:tracePt t="59918" x="8147050" y="2559050"/>
          <p14:tracePt t="59918" x="8312150" y="2482850"/>
          <p14:tracePt t="59935" x="8375650" y="2457450"/>
          <p14:tracePt t="59935" x="8432800" y="2438400"/>
          <p14:tracePt t="59952" x="8483600" y="2425700"/>
          <p14:tracePt t="59952" x="8521700" y="2413000"/>
          <p14:tracePt t="59969" x="8559800" y="2406650"/>
          <p14:tracePt t="59969" x="8585200" y="2400300"/>
          <p14:tracePt t="59969" x="8604250" y="2393950"/>
          <p14:tracePt t="59988" x="8616950" y="2387600"/>
          <p14:tracePt t="60000" x="8629650" y="2387600"/>
          <p14:tracePt t="60000" x="8642350" y="2374900"/>
          <p14:tracePt t="60019" x="8648700" y="2368550"/>
          <p14:tracePt t="60035" x="8648700" y="2362200"/>
          <p14:tracePt t="60050" x="8642350" y="2355850"/>
          <p14:tracePt t="60050" x="8642350" y="2349500"/>
          <p14:tracePt t="60050" x="8636000" y="2343150"/>
          <p14:tracePt t="60072" x="8629650" y="2330450"/>
          <p14:tracePt t="60084" x="8623300" y="2324100"/>
          <p14:tracePt t="60084" x="8616950" y="2311400"/>
          <p14:tracePt t="60103" x="8597900" y="2286000"/>
          <p14:tracePt t="60103" x="8591550" y="2266950"/>
          <p14:tracePt t="60119" x="8578850" y="2254250"/>
          <p14:tracePt t="60119" x="8566150" y="2228850"/>
          <p14:tracePt t="60136" x="8559800" y="2203450"/>
          <p14:tracePt t="60136" x="8547100" y="2178050"/>
          <p14:tracePt t="60136" x="8534400" y="2146300"/>
          <p14:tracePt t="60155" x="8521700" y="2114550"/>
          <p14:tracePt t="60155" x="8509000" y="2082800"/>
          <p14:tracePt t="60170" x="8496300" y="2044700"/>
          <p14:tracePt t="60170" x="8483600" y="2006600"/>
          <p14:tracePt t="60186" x="8477250" y="1962150"/>
          <p14:tracePt t="60186" x="8464550" y="1917700"/>
          <p14:tracePt t="60203" x="8458200" y="1873250"/>
          <p14:tracePt t="60203" x="8445500" y="1822450"/>
          <p14:tracePt t="60220" x="8439150" y="1778000"/>
          <p14:tracePt t="60220" x="8432800" y="1689100"/>
          <p14:tracePt t="60237" x="8432800" y="1644650"/>
          <p14:tracePt t="60237" x="8432800" y="1606550"/>
          <p14:tracePt t="60253" x="8439150" y="1568450"/>
          <p14:tracePt t="60253" x="8445500" y="1530350"/>
          <p14:tracePt t="60270" x="8451850" y="1492250"/>
          <p14:tracePt t="60270" x="8458200" y="1460500"/>
          <p14:tracePt t="60287" x="8483600" y="1390650"/>
          <p14:tracePt t="60287" x="8502650" y="1358900"/>
          <p14:tracePt t="60304" x="8521700" y="1333500"/>
          <p14:tracePt t="60304" x="8540750" y="1308100"/>
          <p14:tracePt t="60320" x="8566150" y="1289050"/>
          <p14:tracePt t="60320" x="8585200" y="1270000"/>
          <p14:tracePt t="60337" x="8610600" y="1257300"/>
          <p14:tracePt t="60337" x="8629650" y="1250950"/>
          <p14:tracePt t="60337" x="8648700" y="1244600"/>
          <p14:tracePt t="60355" x="8674100" y="1238250"/>
          <p14:tracePt t="60355" x="8693150" y="1244600"/>
          <p14:tracePt t="60372" x="8712200" y="1244600"/>
          <p14:tracePt t="60372" x="8731250" y="1257300"/>
          <p14:tracePt t="60388" x="8750300" y="1263650"/>
          <p14:tracePt t="60388" x="8769350" y="1282700"/>
          <p14:tracePt t="60404" x="8782050" y="1301750"/>
          <p14:tracePt t="60404" x="8801100" y="1327150"/>
          <p14:tracePt t="60420" x="8813800" y="1352550"/>
          <p14:tracePt t="60420" x="8826500" y="1377950"/>
          <p14:tracePt t="60420" x="8839200" y="1409700"/>
          <p14:tracePt t="60439" x="8851900" y="1441450"/>
          <p14:tracePt t="60452" x="8858250" y="1479550"/>
          <p14:tracePt t="60452" x="8870950" y="1549400"/>
          <p14:tracePt t="60471" x="8877300" y="1587500"/>
          <p14:tracePt t="60471" x="8883650" y="1625600"/>
          <p14:tracePt t="60487" x="8883650" y="1670050"/>
          <p14:tracePt t="60487" x="8883650" y="1708150"/>
          <p14:tracePt t="60504" x="8883650" y="1752600"/>
          <p14:tracePt t="60504" x="8883650" y="1797050"/>
          <p14:tracePt t="60520" x="8883650" y="1841500"/>
          <p14:tracePt t="60520" x="8877300" y="1930400"/>
          <p14:tracePt t="60537" x="8870950" y="1974850"/>
          <p14:tracePt t="60537" x="8864600" y="2019300"/>
          <p14:tracePt t="60554" x="8858250" y="2057400"/>
          <p14:tracePt t="60554" x="8845550" y="2095500"/>
          <p14:tracePt t="60571" x="8832850" y="2127250"/>
          <p14:tracePt t="60571" x="8807450" y="2190750"/>
          <p14:tracePt t="60587" x="8794750" y="2222500"/>
          <p14:tracePt t="60587" x="8775700" y="2247900"/>
          <p14:tracePt t="60604" x="8756650" y="2266950"/>
          <p14:tracePt t="60604" x="8737600" y="2292350"/>
          <p14:tracePt t="60621" x="8718550" y="2311400"/>
          <p14:tracePt t="60621" x="8699500" y="2330450"/>
          <p14:tracePt t="60621" x="8680450" y="2343150"/>
          <p14:tracePt t="60640" x="8661400" y="2362200"/>
          <p14:tracePt t="60652" x="8636000" y="2374900"/>
          <p14:tracePt t="60652" x="8597900" y="2400300"/>
          <p14:tracePt t="60671" x="8578850" y="2406650"/>
          <p14:tracePt t="60671" x="8559800" y="2419350"/>
          <p14:tracePt t="60688" x="8540750" y="2425700"/>
          <p14:tracePt t="60688" x="8521700" y="2432050"/>
          <p14:tracePt t="60705" x="8509000" y="2438400"/>
          <p14:tracePt t="60705" x="8489950" y="2444750"/>
          <p14:tracePt t="60705" x="8477250" y="2444750"/>
          <p14:tracePt t="60724" x="8464550" y="2451100"/>
          <p14:tracePt t="60736" x="8445500" y="2457450"/>
          <p14:tracePt t="60736" x="8420100" y="2463800"/>
          <p14:tracePt t="60755" x="8407400" y="2470150"/>
          <p14:tracePt t="60755" x="8394700" y="2476500"/>
          <p14:tracePt t="60771" x="8388350" y="2476500"/>
          <p14:tracePt t="60771" x="8375650" y="2482850"/>
          <p14:tracePt t="60788" x="8362950" y="2482850"/>
          <p14:tracePt t="60788" x="8356600" y="2489200"/>
          <p14:tracePt t="60788" x="8343900" y="2489200"/>
          <p14:tracePt t="60807" x="8337550" y="2495550"/>
          <p14:tracePt t="60820" x="8331200" y="2495550"/>
          <p14:tracePt t="60820" x="8318500" y="2501900"/>
          <p14:tracePt t="60838" x="8312150" y="2501900"/>
          <p14:tracePt t="60853" x="8305800" y="2508250"/>
          <p14:tracePt t="60872" x="8299450" y="2508250"/>
          <p14:tracePt t="60887" x="8293100" y="2508250"/>
          <p14:tracePt t="60919" x="8293100" y="2501900"/>
          <p14:tracePt t="60947" x="8286750" y="2495550"/>
          <p14:tracePt t="60971" x="8280400" y="2495550"/>
          <p14:tracePt t="60995" x="8274050" y="2495550"/>
          <p14:tracePt t="61007" x="8261350" y="2495550"/>
          <p14:tracePt t="61023" x="8255000" y="2495550"/>
          <p14:tracePt t="61031" x="8242300" y="2495550"/>
          <p14:tracePt t="61047" x="8235950" y="2495550"/>
          <p14:tracePt t="61055" x="8229600" y="2495550"/>
          <p14:tracePt t="61055" x="8223250" y="2495550"/>
          <p14:tracePt t="61073" x="8216900" y="2495550"/>
          <p14:tracePt t="61073" x="8210550" y="2495550"/>
          <p14:tracePt t="61090" x="8204200" y="2495550"/>
          <p14:tracePt t="61104" x="8197850" y="2495550"/>
          <p14:tracePt t="61121" x="8191500" y="2495550"/>
          <p14:tracePt t="61137" x="8185150" y="2501900"/>
          <p14:tracePt t="61154" x="8178800" y="2501900"/>
          <p14:tracePt t="61195" x="8172450" y="2495550"/>
          <p14:tracePt t="61227" x="8166100" y="2495550"/>
          <p14:tracePt t="61243" x="8159750" y="2495550"/>
          <p14:tracePt t="61254" x="8159750" y="2489200"/>
          <p14:tracePt t="61307" x="8153400" y="2482850"/>
          <p14:tracePt t="61323" x="8147050" y="2482850"/>
          <p14:tracePt t="61363" x="8153400" y="2476500"/>
          <p14:tracePt t="61467" x="8159750" y="2476500"/>
          <p14:tracePt t="61487" x="8153400" y="2476500"/>
          <p14:tracePt t="61526" x="8147050" y="2476500"/>
          <p14:tracePt t="61546" x="8153400" y="2470150"/>
          <p14:tracePt t="61623" x="8159750" y="2463800"/>
          <p14:tracePt t="61638" x="8166100" y="2457450"/>
          <p14:tracePt t="61655" x="8172450" y="2451100"/>
          <p14:tracePt t="61675" x="8172450" y="2444750"/>
          <p14:tracePt t="61787" x="8166100" y="2444750"/>
          <p14:tracePt t="61835" x="8159750" y="2451100"/>
          <p14:tracePt t="61847" x="8153400" y="2457450"/>
          <p14:tracePt t="61864" x="8147050" y="2457450"/>
          <p14:tracePt t="61879" x="8134350" y="2463800"/>
          <p14:tracePt t="61895" x="8128000" y="2463800"/>
          <p14:tracePt t="61908" x="8121650" y="2463800"/>
          <p14:tracePt t="61923" x="8121650" y="2457450"/>
          <p14:tracePt t="61963" x="8115300" y="2463800"/>
          <p14:tracePt t="62095" x="8108950" y="2470150"/>
          <p14:tracePt t="62111" x="8102600" y="2470150"/>
          <p14:tracePt t="62127" x="8096250" y="2476500"/>
          <p14:tracePt t="62135" x="8089900" y="2482850"/>
          <p14:tracePt t="62147" x="8096250" y="2482850"/>
          <p14:tracePt t="62223" x="8089900" y="2482850"/>
          <p14:tracePt t="62307" x="8077200" y="2489200"/>
          <p14:tracePt t="62323" x="8064500" y="2495550"/>
          <p14:tracePt t="62343" x="8058150" y="2501900"/>
          <p14:tracePt t="62359" x="8051800" y="2501900"/>
          <p14:tracePt t="62375" x="8045450" y="2508250"/>
          <p14:tracePt t="62387" x="8039100" y="2501900"/>
          <p14:tracePt t="62411" x="8032750" y="2508250"/>
          <p14:tracePt t="62443" x="8026400" y="2501900"/>
          <p14:tracePt t="62479" x="8020050" y="2508250"/>
          <p14:tracePt t="62503" x="8013700" y="2508250"/>
          <p14:tracePt t="62516" x="8007350" y="2508250"/>
          <p14:tracePt t="62531" x="7994650" y="2514600"/>
          <p14:tracePt t="62547" x="7988300" y="2520950"/>
          <p14:tracePt t="62559" x="7981950" y="2520950"/>
          <p14:tracePt t="62559" x="7969250" y="2527300"/>
          <p14:tracePt t="62578" x="7956550" y="2533650"/>
          <p14:tracePt t="62578" x="7950200" y="2540000"/>
          <p14:tracePt t="62594" x="7943850" y="2546350"/>
          <p14:tracePt t="62594" x="7931150" y="2546350"/>
          <p14:tracePt t="62611" x="7924800" y="2552700"/>
          <p14:tracePt t="62611" x="7912100" y="2559050"/>
          <p14:tracePt t="62628" x="7899400" y="2565400"/>
          <p14:tracePt t="62628" x="7893050" y="2571750"/>
          <p14:tracePt t="62645" x="7886700" y="2578100"/>
          <p14:tracePt t="62645" x="7874000" y="2584450"/>
          <p14:tracePt t="62661" x="7867650" y="2590800"/>
          <p14:tracePt t="62661" x="7854950" y="2597150"/>
          <p14:tracePt t="62678" x="7848600" y="2609850"/>
          <p14:tracePt t="62678" x="7829550" y="2622550"/>
          <p14:tracePt t="62696" x="7816850" y="2628900"/>
          <p14:tracePt t="62696" x="7810500" y="2628900"/>
          <p14:tracePt t="62712" x="7804150" y="2635250"/>
          <p14:tracePt t="62712" x="7791450" y="2641600"/>
          <p14:tracePt t="62729" x="7785100" y="2647950"/>
          <p14:tracePt t="62729" x="7778750" y="2654300"/>
          <p14:tracePt t="62746" x="7772400" y="2654300"/>
          <p14:tracePt t="62760" x="7766050" y="2654300"/>
          <p14:tracePt t="62776" x="7759700" y="2654300"/>
          <p14:tracePt t="62793" x="7753350" y="2654300"/>
          <p14:tracePt t="62810" x="7747000" y="2660650"/>
          <p14:tracePt t="62810" x="7740650" y="2660650"/>
          <p14:tracePt t="62828" x="7734300" y="2667000"/>
          <p14:tracePt t="62843" x="7727950" y="2667000"/>
          <p14:tracePt t="62843" x="7721600" y="2667000"/>
          <p14:tracePt t="62862" x="7715250" y="2673350"/>
          <p14:tracePt t="62879" x="7702550" y="2679700"/>
          <p14:tracePt t="62894" x="7696200" y="2686050"/>
          <p14:tracePt t="62910" x="7689850" y="2692400"/>
          <p14:tracePt t="62910" x="7677150" y="2705100"/>
          <p14:tracePt t="62931" x="7670800" y="2711450"/>
          <p14:tracePt t="62931" x="7664450" y="2717800"/>
          <p14:tracePt t="62945" x="7651750" y="2724150"/>
          <p14:tracePt t="62945" x="7645400" y="2730500"/>
          <p14:tracePt t="62963" x="7632700" y="2736850"/>
          <p14:tracePt t="62963" x="7600950" y="2755900"/>
          <p14:tracePt t="62980" x="7588250" y="2762250"/>
          <p14:tracePt t="62980" x="7575550" y="2768600"/>
          <p14:tracePt t="62996" x="7556500" y="2781300"/>
          <p14:tracePt t="62996" x="7543800" y="2787650"/>
          <p14:tracePt t="63012" x="7531100" y="2800350"/>
          <p14:tracePt t="63012" x="7518400" y="2806700"/>
          <p14:tracePt t="63029" x="7505700" y="2813050"/>
          <p14:tracePt t="63029" x="7493000" y="2813050"/>
          <p14:tracePt t="63029" x="7486650" y="2819400"/>
          <p14:tracePt t="63048" x="7480300" y="2825750"/>
          <p14:tracePt t="63061" x="7473950" y="2832100"/>
          <p14:tracePt t="63061" x="7467600" y="2838450"/>
          <p14:tracePt t="63080" x="7467600" y="2844800"/>
          <p14:tracePt t="63094" x="7473950" y="2851150"/>
          <p14:tracePt t="63111" x="7480300" y="2851150"/>
          <p14:tracePt t="63128" x="7486650" y="2851150"/>
          <p14:tracePt t="63145" x="7493000" y="2857500"/>
          <p14:tracePt t="63183" x="7486650" y="2863850"/>
          <p14:tracePt t="63200" x="7486650" y="2870200"/>
          <p14:tracePt t="63219" x="7473950" y="2876550"/>
          <p14:tracePt t="63235" x="7467600" y="2882900"/>
          <p14:tracePt t="63243" x="7461250" y="2889250"/>
          <p14:tracePt t="63251" x="7454900" y="2889250"/>
          <p14:tracePt t="63262" x="7448550" y="2895600"/>
          <p14:tracePt t="63262" x="7435850" y="2901950"/>
          <p14:tracePt t="63280" x="7429500" y="2908300"/>
          <p14:tracePt t="63280" x="7423150" y="2908300"/>
          <p14:tracePt t="63297" x="7416800" y="2914650"/>
          <p14:tracePt t="63297" x="7410450" y="2921000"/>
          <p14:tracePt t="63314" x="7404100" y="2927350"/>
          <p14:tracePt t="63314" x="7397750" y="2933700"/>
          <p14:tracePt t="63331" x="7391400" y="2933700"/>
          <p14:tracePt t="63331" x="7391400" y="2940050"/>
          <p14:tracePt t="63347" x="7385050" y="2946400"/>
          <p14:tracePt t="63362" x="7385050" y="2959100"/>
          <p14:tracePt t="63381" x="7378700" y="2965450"/>
          <p14:tracePt t="63396" x="7372350" y="2971800"/>
          <p14:tracePt t="63417" x="7366000" y="2978150"/>
          <p14:tracePt t="63429" x="7359650" y="2990850"/>
          <p14:tracePt t="63429" x="7353300" y="2990850"/>
          <p14:tracePt t="63448" x="7346950" y="2997200"/>
          <p14:tracePt t="63448" x="7340600" y="3003550"/>
          <p14:tracePt t="63448" x="7334250" y="3009900"/>
          <p14:tracePt t="63468" x="7327900" y="3016250"/>
          <p14:tracePt t="63479" x="7321550" y="3022600"/>
          <p14:tracePt t="63479" x="7315200" y="3028950"/>
          <p14:tracePt t="63479" x="7308850" y="3035300"/>
          <p14:tracePt t="63500" x="7302500" y="3041650"/>
          <p14:tracePt t="63512" x="7296150" y="3048000"/>
          <p14:tracePt t="63512" x="7289800" y="3054350"/>
          <p14:tracePt t="63531" x="7283450" y="3054350"/>
          <p14:tracePt t="63547" x="7277100" y="3060700"/>
          <p14:tracePt t="63563" x="7270750" y="3060700"/>
          <p14:tracePt t="63580" x="7277100" y="3073400"/>
          <p14:tracePt t="63596" x="7277100" y="3079750"/>
          <p14:tracePt t="63619" x="7277100" y="3086100"/>
          <p14:tracePt t="63635" x="7277100" y="3092450"/>
          <p14:tracePt t="63663" x="7277100" y="3098800"/>
          <p14:tracePt t="63688" x="7270750" y="3105150"/>
          <p14:tracePt t="63699" x="7264400" y="3111500"/>
          <p14:tracePt t="63708" x="7251700" y="3124200"/>
          <p14:tracePt t="63723" x="7245350" y="3124200"/>
          <p14:tracePt t="63732" x="7239000" y="3130550"/>
          <p14:tracePt t="63732" x="7239000" y="3136900"/>
          <p14:tracePt t="63749" x="7232650" y="3143250"/>
          <p14:tracePt t="63749" x="7226300" y="3143250"/>
          <p14:tracePt t="63749" x="7219950" y="3149600"/>
          <p14:tracePt t="63768" x="7213600" y="3155950"/>
          <p14:tracePt t="63780" x="7207250" y="3162300"/>
          <p14:tracePt t="63797" x="7200900" y="3162300"/>
          <p14:tracePt t="63814" x="7194550" y="3168650"/>
          <p14:tracePt t="63830" x="7194550" y="3175000"/>
          <p14:tracePt t="63847" x="7200900" y="3175000"/>
          <p14:tracePt t="63864" x="7207250" y="3181350"/>
          <p14:tracePt t="63881" x="7213600" y="3181350"/>
          <p14:tracePt t="63897" x="7219950" y="3175000"/>
          <p14:tracePt t="63914" x="7207250" y="3175000"/>
          <p14:tracePt t="63972" x="7207250" y="3181350"/>
          <p14:tracePt t="63979" x="7200900" y="3181350"/>
          <p14:tracePt t="63987" x="7194550" y="3181350"/>
          <p14:tracePt t="63998" x="7188200" y="3181350"/>
          <p14:tracePt t="64015" x="7175500" y="3187700"/>
          <p14:tracePt t="64031" x="7175500" y="3194050"/>
          <p14:tracePt t="64047" x="7169150" y="3200400"/>
          <p14:tracePt t="64099" x="7162800" y="3194050"/>
          <p14:tracePt t="64116" x="7156450" y="3187700"/>
          <p14:tracePt t="64180" x="7150100" y="3194050"/>
          <p14:tracePt t="64211" x="7143750" y="3194050"/>
          <p14:tracePt t="64236" x="7137400" y="3194050"/>
          <p14:tracePt t="64247" x="7131050" y="3200400"/>
          <p14:tracePt t="64288" x="7131050" y="3194050"/>
          <p14:tracePt t="64340" x="7131050" y="3187700"/>
          <p14:tracePt t="64360" x="7124700" y="3187700"/>
          <p14:tracePt t="64384" x="7118350" y="3194050"/>
          <p14:tracePt t="64407" x="7112000" y="3194050"/>
          <p14:tracePt t="64428" x="7105650" y="3187700"/>
          <p14:tracePt t="64443" x="7099300" y="3187700"/>
          <p14:tracePt t="64468" x="7092950" y="3187700"/>
          <p14:tracePt t="64483" x="7092950" y="3181350"/>
          <p14:tracePt t="64495" x="7086600" y="3175000"/>
          <p14:tracePt t="64520" x="7080250" y="3181350"/>
          <p14:tracePt t="64527" x="7067550" y="3175000"/>
          <p14:tracePt t="64547" x="7061200" y="3175000"/>
          <p14:tracePt t="64564" x="7054850" y="3168650"/>
          <p14:tracePt t="64588" x="7048500" y="3168650"/>
          <p14:tracePt t="64615" x="7042150" y="3175000"/>
          <p14:tracePt t="64648" x="7048500" y="3168650"/>
          <p14:tracePt t="64656" x="7048500" y="3162300"/>
          <p14:tracePt t="64692" x="7048500" y="3155950"/>
          <p14:tracePt t="64716" x="7048500" y="3149600"/>
          <p14:tracePt t="64744" x="7054850" y="3143250"/>
          <p14:tracePt t="64752" x="7054850" y="3098800"/>
          <p14:tracePt t="64776" x="7048500" y="3092450"/>
          <p14:tracePt t="64820" x="7048500" y="3130550"/>
          <p14:tracePt t="64836" x="7042150" y="3124200"/>
          <p14:tracePt t="64840" x="7048500" y="3117850"/>
          <p14:tracePt t="64863" x="7054850" y="3111500"/>
          <p14:tracePt t="64888" x="7061200" y="3105150"/>
          <p14:tracePt t="64903" x="7061200" y="3098800"/>
          <p14:tracePt t="64940" x="7061200" y="3092450"/>
          <p14:tracePt t="64955" x="7054850" y="3092450"/>
          <p14:tracePt t="64976" x="7054850" y="3086100"/>
          <p14:tracePt t="65020" x="7048500" y="3079750"/>
          <p14:tracePt t="65052" x="7054850" y="3073400"/>
          <p14:tracePt t="65080" x="7061200" y="3073400"/>
          <p14:tracePt t="65120" x="7061200" y="3067050"/>
          <p14:tracePt t="65136" x="7067550" y="3060700"/>
          <p14:tracePt t="65172" x="7061200" y="3060700"/>
          <p14:tracePt t="65240" x="7054850" y="3067050"/>
          <p14:tracePt t="65260" x="7054850" y="3073400"/>
          <p14:tracePt t="65292" x="7048500" y="3073400"/>
          <p14:tracePt t="65335" x="7042150" y="3079750"/>
          <p14:tracePt t="65360" x="7042150" y="3086100"/>
          <p14:tracePt t="65368" x="7035800" y="3098800"/>
          <p14:tracePt t="65376" x="7035800" y="3105150"/>
          <p14:tracePt t="65386" x="7035800" y="3111500"/>
          <p14:tracePt t="65386" x="7029450" y="3124200"/>
          <p14:tracePt t="65404" x="7029450" y="3136900"/>
          <p14:tracePt t="65404" x="7029450" y="3143250"/>
          <p14:tracePt t="65421" x="7023100" y="3149600"/>
          <p14:tracePt t="65436" x="7016750" y="3162300"/>
          <p14:tracePt t="65436" x="7016750" y="3168650"/>
          <p14:tracePt t="65456" x="7016750" y="3175000"/>
          <p14:tracePt t="65469" x="7010400" y="3187700"/>
          <p14:tracePt t="65486" x="7004050" y="3194050"/>
          <p14:tracePt t="65503" x="6997700" y="3194050"/>
          <p14:tracePt t="65520" x="6997700" y="3200400"/>
          <p14:tracePt t="65536" x="6991350" y="3206750"/>
          <p14:tracePt t="65553" x="6991350" y="3194050"/>
          <p14:tracePt t="65608" x="6985000" y="3200400"/>
          <p14:tracePt t="65628" x="6985000" y="3206750"/>
          <p14:tracePt t="65680" x="6978650" y="3219450"/>
          <p14:tracePt t="65696" x="6972300" y="3219450"/>
          <p14:tracePt t="65712" x="6965950" y="3232150"/>
          <p14:tracePt t="65728" x="6959600" y="3238500"/>
          <p14:tracePt t="65740" x="6953250" y="3238500"/>
          <p14:tracePt t="65748" x="6946900" y="3244850"/>
          <p14:tracePt t="65757" x="6940550" y="3251200"/>
          <p14:tracePt t="65771" x="6934200" y="3257550"/>
          <p14:tracePt t="65771" x="6927850" y="3263900"/>
          <p14:tracePt t="65789" x="6921500" y="3270250"/>
          <p14:tracePt t="65789" x="6915150" y="3270250"/>
          <p14:tracePt t="65806" x="6915150" y="3276600"/>
          <p14:tracePt t="65820" x="6908800" y="3276600"/>
          <p14:tracePt t="65841" x="6908800" y="3282950"/>
          <p14:tracePt t="65876" x="6915150" y="3276600"/>
          <p14:tracePt t="65892" x="6921500" y="3276600"/>
          <p14:tracePt t="65908" x="6927850" y="3276600"/>
          <p14:tracePt t="65924" x="6927850" y="3282950"/>
          <p14:tracePt t="65944" x="6921500" y="3282950"/>
          <p14:tracePt t="65984" x="6915150" y="3276600"/>
          <p14:tracePt t="66004" x="6908800" y="3276600"/>
          <p14:tracePt t="66020" x="6908800" y="3282950"/>
          <p14:tracePt t="66027" x="6902450" y="3289300"/>
          <p14:tracePt t="66040" x="6896100" y="3289300"/>
          <p14:tracePt t="66057" x="6889750" y="3295650"/>
          <p14:tracePt t="66057" x="6883400" y="3295650"/>
          <p14:tracePt t="66073" x="6883400" y="3302000"/>
          <p14:tracePt t="66073" x="6877050" y="3308350"/>
          <p14:tracePt t="66090" x="6870700" y="3308350"/>
          <p14:tracePt t="66105" x="6864350" y="3314700"/>
          <p14:tracePt t="66121" x="6858000" y="3314700"/>
          <p14:tracePt t="66121" x="6858000" y="3321050"/>
          <p14:tracePt t="66141" x="6851650" y="3314700"/>
          <p14:tracePt t="66157" x="6845300" y="3321050"/>
          <p14:tracePt t="66184" x="6851650" y="3321050"/>
          <p14:tracePt t="66228" x="6845300" y="3321050"/>
          <p14:tracePt t="66356" x="6845300" y="3314700"/>
          <p14:tracePt t="66409" x="6851650" y="3321050"/>
          <p14:tracePt t="66432" x="6851650" y="3314700"/>
          <p14:tracePt t="66440" x="6851650" y="3308350"/>
          <p14:tracePt t="66476" x="6851650" y="3314700"/>
          <p14:tracePt t="66501" x="6845300" y="3314700"/>
          <p14:tracePt t="66535" x="6845300" y="3321050"/>
          <p14:tracePt t="66568" x="6838950" y="3314700"/>
          <p14:tracePt t="66588" x="6832600" y="3314700"/>
          <p14:tracePt t="66628" x="6826250" y="3314700"/>
          <p14:tracePt t="66639" x="6819900" y="3314700"/>
          <p14:tracePt t="66656" x="6813550" y="3314700"/>
          <p14:tracePt t="66688" x="6819900" y="3321050"/>
          <p14:tracePt t="66717" x="6819900" y="3314700"/>
          <p14:tracePt t="66756" x="6832600" y="3308350"/>
          <p14:tracePt t="66768" x="6832600" y="3295650"/>
          <p14:tracePt t="66777" x="6838950" y="3295650"/>
          <p14:tracePt t="66777" x="6851650" y="3289300"/>
          <p14:tracePt t="66793" x="6858000" y="3282950"/>
          <p14:tracePt t="66793" x="6870700" y="3276600"/>
          <p14:tracePt t="66809" x="6877050" y="3263900"/>
          <p14:tracePt t="66809" x="6889750" y="3251200"/>
          <p14:tracePt t="66826" x="6902450" y="3244850"/>
          <p14:tracePt t="66826" x="6908800" y="3232150"/>
          <p14:tracePt t="66826" x="6921500" y="3219450"/>
          <p14:tracePt t="66845" x="6927850" y="3213100"/>
          <p14:tracePt t="66857" x="6940550" y="3200400"/>
          <p14:tracePt t="66857" x="6953250" y="3194050"/>
          <p14:tracePt t="66878" x="6965950" y="3181350"/>
          <p14:tracePt t="66878" x="6978650" y="3175000"/>
          <p14:tracePt t="66893" x="6991350" y="3168650"/>
          <p14:tracePt t="66893" x="6997700" y="3162300"/>
          <p14:tracePt t="66910" x="7004050" y="3155950"/>
          <p14:tracePt t="66910" x="7016750" y="3143250"/>
          <p14:tracePt t="66910" x="7016750" y="3136900"/>
          <p14:tracePt t="66929" x="7023100" y="3136900"/>
          <p14:tracePt t="66941" x="7029450" y="3130550"/>
          <p14:tracePt t="66958" x="7035800" y="3136900"/>
          <p14:tracePt t="66988" x="7029450" y="3136900"/>
          <p14:tracePt t="67008" x="7016750" y="3136900"/>
          <p14:tracePt t="67032" x="7010400" y="3136900"/>
          <p14:tracePt t="67048" x="7004050" y="3143250"/>
          <p14:tracePt t="67068" x="7004050" y="3149600"/>
          <p14:tracePt t="67084" x="6997700" y="3155950"/>
          <p14:tracePt t="67100" x="6991350" y="3162300"/>
          <p14:tracePt t="67117" x="6985000" y="3168650"/>
          <p14:tracePt t="67121" x="6985000" y="3175000"/>
          <p14:tracePt t="67129" x="6978650" y="3181350"/>
          <p14:tracePt t="67142" x="6972300" y="3187700"/>
          <p14:tracePt t="67142" x="6959600" y="3213100"/>
          <p14:tracePt t="67161" x="6959600" y="3219450"/>
          <p14:tracePt t="67161" x="6953250" y="3232150"/>
          <p14:tracePt t="67177" x="6946900" y="3244850"/>
          <p14:tracePt t="67177" x="6940550" y="3257550"/>
          <p14:tracePt t="67194" x="6940550" y="3270250"/>
          <p14:tracePt t="67194" x="6940550" y="3276600"/>
          <p14:tracePt t="67194" x="6940550" y="3282950"/>
          <p14:tracePt t="67212" x="6940550" y="3295650"/>
          <p14:tracePt t="67225" x="6940550" y="3302000"/>
          <p14:tracePt t="67225" x="6940550" y="3314700"/>
          <p14:tracePt t="67244" x="6946900" y="3321050"/>
          <p14:tracePt t="67259" x="6946900" y="3327400"/>
          <p14:tracePt t="67275" x="6946900" y="3340100"/>
          <p14:tracePt t="67292" x="6946900" y="3346450"/>
          <p14:tracePt t="67309" x="6940550" y="3352800"/>
          <p14:tracePt t="67326" x="6934200" y="3359150"/>
          <p14:tracePt t="67348" x="6927850" y="3359150"/>
          <p14:tracePt t="67368" x="6921500" y="3359150"/>
          <p14:tracePt t="67384" x="6915150" y="3365500"/>
          <p14:tracePt t="67401" x="6902450" y="3371850"/>
          <p14:tracePt t="67416" x="6896100" y="3371850"/>
          <p14:tracePt t="67426" x="6883400" y="3378200"/>
          <p14:tracePt t="67443" x="6877050" y="3378200"/>
          <p14:tracePt t="67461" x="6870700" y="3378200"/>
          <p14:tracePt t="67476" x="6870700" y="3371850"/>
          <p14:tracePt t="67504" x="6877050" y="3365500"/>
          <p14:tracePt t="67528" x="6883400" y="3359150"/>
          <p14:tracePt t="67540" x="6889750" y="3359150"/>
          <p14:tracePt t="67556" x="6889750" y="3365500"/>
          <p14:tracePt t="67608" x="6883400" y="3365500"/>
          <p14:tracePt t="67624" x="6877050" y="3371850"/>
          <p14:tracePt t="67640" x="6870700" y="3378200"/>
          <p14:tracePt t="67648" x="6864350" y="3384550"/>
          <p14:tracePt t="67648" x="6858000" y="3384550"/>
          <p14:tracePt t="67662" x="6858000" y="3390900"/>
          <p14:tracePt t="67662" x="6851650" y="3397250"/>
          <p14:tracePt t="67679" x="6845300" y="3403600"/>
          <p14:tracePt t="67679" x="6838950" y="3409950"/>
          <p14:tracePt t="67696" x="6838950" y="3416300"/>
          <p14:tracePt t="67696" x="6832600" y="3422650"/>
          <p14:tracePt t="67712" x="6826250" y="3429000"/>
          <p14:tracePt t="67712" x="6819900" y="3435350"/>
          <p14:tracePt t="67730" x="6813550" y="3441700"/>
          <p14:tracePt t="67744" x="6813550" y="3448050"/>
          <p14:tracePt t="67744" x="6807200" y="3454400"/>
          <p14:tracePt t="67762" x="6807200" y="3460750"/>
          <p14:tracePt t="67762" x="6807200" y="3467100"/>
          <p14:tracePt t="67780" x="6800850" y="3473450"/>
          <p14:tracePt t="67794" x="6800850" y="3479800"/>
          <p14:tracePt t="67794" x="6800850" y="3486150"/>
          <p14:tracePt t="67813" x="6800850" y="3492500"/>
          <p14:tracePt t="67836" x="6807200" y="3498850"/>
          <p14:tracePt t="67849" x="6807200" y="3492500"/>
          <p14:tracePt t="67865" x="6813550" y="3498850"/>
          <p14:tracePt t="67881" x="6819900" y="3498850"/>
          <p14:tracePt t="67900" x="6826250" y="3498850"/>
          <p14:tracePt t="67940" x="6826250" y="3505200"/>
          <p14:tracePt t="67976" x="6819900" y="3505200"/>
          <p14:tracePt t="68000" x="6813550" y="3511550"/>
          <p14:tracePt t="68017" x="6807200" y="3511550"/>
          <p14:tracePt t="68021" x="6800850" y="3517900"/>
          <p14:tracePt t="68036" x="6794500" y="3524250"/>
          <p14:tracePt t="68053" x="6800850" y="3517900"/>
          <p14:tracePt t="68136" x="6807200" y="3517900"/>
          <p14:tracePt t="68156" x="6807200" y="3524250"/>
          <p14:tracePt t="68200" x="6800850" y="3530600"/>
          <p14:tracePt t="68224" x="6794500" y="3530600"/>
          <p14:tracePt t="68232" x="6788150" y="3530600"/>
          <p14:tracePt t="68249" x="6781800" y="3530600"/>
          <p14:tracePt t="68262" x="6775450" y="3530600"/>
          <p14:tracePt t="68262" x="6769100" y="3536950"/>
          <p14:tracePt t="68281" x="6762750" y="3536950"/>
          <p14:tracePt t="68296" x="6762750" y="3543300"/>
          <p14:tracePt t="68317" x="6762750" y="3549650"/>
          <p14:tracePt t="68336" x="6775450" y="3543300"/>
          <p14:tracePt t="68352" x="6781800" y="3543300"/>
          <p14:tracePt t="68368" x="6788150" y="3536950"/>
          <p14:tracePt t="68381" x="6794500" y="3536950"/>
          <p14:tracePt t="68397" x="6794500" y="3543300"/>
          <p14:tracePt t="68420" x="6794500" y="3549650"/>
          <p14:tracePt t="68456" x="6800850" y="3549650"/>
          <p14:tracePt t="68540" x="6807200" y="3556000"/>
          <p14:tracePt t="68616" x="6813550" y="3549650"/>
          <p14:tracePt t="68636" x="6819900" y="3549650"/>
          <p14:tracePt t="68652" x="6826250" y="3543300"/>
          <p14:tracePt t="68668" x="6826250" y="3536950"/>
          <p14:tracePt t="68680" x="6832600" y="3536950"/>
          <p14:tracePt t="68704" x="6832600" y="3524250"/>
          <p14:tracePt t="68737" x="6838950" y="3517900"/>
          <p14:tracePt t="68773" x="6838950" y="3511550"/>
          <p14:tracePt t="68801" x="6845300" y="3511550"/>
          <p14:tracePt t="68825" x="6845300" y="3505200"/>
          <p14:tracePt t="68885" x="6845300" y="3498850"/>
          <p14:tracePt t="68928" x="6845300" y="3492500"/>
          <p14:tracePt t="68961" x="6845300" y="3498850"/>
          <p14:tracePt t="69040" x="6851650" y="3498850"/>
          <p14:tracePt t="69073" x="6858000" y="3498850"/>
          <p14:tracePt t="69109" x="6864350" y="3492500"/>
          <p14:tracePt t="69132" x="6870700" y="3492500"/>
          <p14:tracePt t="69157" x="6877050" y="3492500"/>
          <p14:tracePt t="69169" x="6883400" y="3492500"/>
          <p14:tracePt t="69185" x="6889750" y="3492500"/>
          <p14:tracePt t="69209" x="6896100" y="3498850"/>
          <p14:tracePt t="69261" x="6889750" y="3498850"/>
          <p14:tracePt t="69281" x="6883400" y="3505200"/>
          <p14:tracePt t="69297" x="6877050" y="3511550"/>
          <p14:tracePt t="69313" x="6870700" y="3511550"/>
          <p14:tracePt t="69321" x="6870700" y="3517900"/>
          <p14:tracePt t="69333" x="6864350" y="3524250"/>
          <p14:tracePt t="69333" x="6858000" y="3524250"/>
          <p14:tracePt t="69352" x="6851650" y="3530600"/>
          <p14:tracePt t="69366" x="6845300" y="3524250"/>
          <p14:tracePt t="69389" x="6851650" y="3517900"/>
          <p14:tracePt t="69432" x="6858000" y="3517900"/>
          <p14:tracePt t="69477" x="6851650" y="3524250"/>
          <p14:tracePt t="69577" x="6851650" y="3517900"/>
          <p14:tracePt t="69637" x="6851650" y="3511550"/>
          <p14:tracePt t="69673" x="6858000" y="3505200"/>
          <p14:tracePt t="69717" x="6858000" y="3498850"/>
          <p14:tracePt t="69821" x="6858000" y="3492500"/>
          <p14:tracePt t="69845" x="6858000" y="3486150"/>
          <p14:tracePt t="69880" x="6858000" y="3479800"/>
          <p14:tracePt t="69949" x="6858000" y="3473450"/>
          <p14:tracePt t="69973" x="6858000" y="3467100"/>
          <p14:tracePt t="70017" x="6858000" y="3473450"/>
          <p14:tracePt t="70145" x="6851650" y="3473450"/>
          <p14:tracePt t="70161" x="6845300" y="3479800"/>
          <p14:tracePt t="70168" x="6838950" y="3492500"/>
          <p14:tracePt t="70176" x="6832600" y="3505200"/>
          <p14:tracePt t="70186" x="6826250" y="3517900"/>
          <p14:tracePt t="70186" x="6807200" y="3575050"/>
          <p14:tracePt t="70206" x="6800850" y="3613150"/>
          <p14:tracePt t="70206" x="6788150" y="3657600"/>
          <p14:tracePt t="70221" x="6781800" y="3702050"/>
          <p14:tracePt t="70221" x="6769100" y="3752850"/>
          <p14:tracePt t="70238" x="6756400" y="3810000"/>
          <p14:tracePt t="70238" x="6750050" y="3867150"/>
          <p14:tracePt t="70254" x="6737350" y="3924300"/>
          <p14:tracePt t="70254" x="6724650" y="3981450"/>
          <p14:tracePt t="70254" x="6711950" y="4038600"/>
          <p14:tracePt t="70274" x="6699250" y="4095750"/>
          <p14:tracePt t="70286" x="6692900" y="4152900"/>
          <p14:tracePt t="70286" x="6680200" y="4254500"/>
          <p14:tracePt t="70304" x="6680200" y="4298950"/>
          <p14:tracePt t="70304" x="6680200" y="4343400"/>
          <p14:tracePt t="70321" x="6680200" y="4387850"/>
          <p14:tracePt t="70321" x="6686550" y="4425950"/>
          <p14:tracePt t="70338" x="6686550" y="4457700"/>
          <p14:tracePt t="70338" x="6692900" y="4489450"/>
          <p14:tracePt t="70354" x="6692900" y="4521200"/>
          <p14:tracePt t="70354" x="6705600" y="4565650"/>
          <p14:tracePt t="70373" x="6711950" y="4591050"/>
          <p14:tracePt t="70373" x="6724650" y="4610100"/>
          <p14:tracePt t="70388" x="6724650" y="4629150"/>
          <p14:tracePt t="70388" x="6731000" y="4654550"/>
          <p14:tracePt t="70405" x="6737350" y="4679950"/>
          <p14:tracePt t="70405" x="6743700" y="4724400"/>
          <p14:tracePt t="70422" x="6743700" y="4749800"/>
          <p14:tracePt t="70422" x="6743700" y="4775200"/>
          <p14:tracePt t="70439" x="6743700" y="4800600"/>
          <p14:tracePt t="70439" x="6743700" y="4826000"/>
          <p14:tracePt t="70455" x="6737350" y="4851400"/>
          <p14:tracePt t="70455" x="6737350" y="4876800"/>
          <p14:tracePt t="70472" x="6731000" y="4895850"/>
          <p14:tracePt t="70472" x="6724650" y="4927600"/>
          <p14:tracePt t="70490" x="6718300" y="4940300"/>
          <p14:tracePt t="70490" x="6718300" y="4959350"/>
          <p14:tracePt t="70505" x="6711950" y="4972050"/>
          <p14:tracePt t="70505" x="6705600" y="4984750"/>
          <p14:tracePt t="70522" x="6705600" y="4997450"/>
          <p14:tracePt t="70522" x="6705600" y="5016500"/>
          <p14:tracePt t="70522" x="6705600" y="5035550"/>
          <p14:tracePt t="70541" x="6705600" y="5048250"/>
          <p14:tracePt t="70554" x="6711950" y="5060950"/>
          <p14:tracePt t="70554" x="6711950" y="5073650"/>
          <p14:tracePt t="70554" x="6718300" y="5080000"/>
          <p14:tracePt t="70575" x="6718300" y="5086350"/>
          <p14:tracePt t="70575" x="6718300" y="5099050"/>
          <p14:tracePt t="70590" x="6718300" y="5105400"/>
          <p14:tracePt t="70604" x="6718300" y="5111750"/>
          <p14:tracePt t="70620" x="6711950" y="5118100"/>
          <p14:tracePt t="70620" x="6699250" y="5118100"/>
          <p14:tracePt t="70639" x="6692900" y="5130800"/>
          <p14:tracePt t="70639" x="6680200" y="5137150"/>
          <p14:tracePt t="70639" x="6667500" y="5143500"/>
          <p14:tracePt t="70659" x="6648450" y="5156200"/>
          <p14:tracePt t="70659" x="6635750" y="5162550"/>
          <p14:tracePt t="70672" x="6616700" y="5175250"/>
          <p14:tracePt t="70672" x="6604000" y="5187950"/>
          <p14:tracePt t="70689" x="6584950" y="5194300"/>
          <p14:tracePt t="70689" x="6572250" y="5207000"/>
          <p14:tracePt t="70706" x="6559550" y="5213350"/>
          <p14:tracePt t="70706" x="6540500" y="5226050"/>
          <p14:tracePt t="70723" x="6534150" y="5226050"/>
          <p14:tracePt t="70723" x="6527800" y="5232400"/>
          <p14:tracePt t="70739" x="6521450" y="5232400"/>
          <p14:tracePt t="70739" x="6515100" y="5232400"/>
          <p14:tracePt t="70756" x="6508750" y="5232400"/>
          <p14:tracePt t="70771" x="6502400" y="5232400"/>
          <p14:tracePt t="70771" x="6489700" y="5232400"/>
          <p14:tracePt t="70790" x="6477000" y="5226050"/>
          <p14:tracePt t="70790" x="6470650" y="5226050"/>
          <p14:tracePt t="70806" x="6464300" y="5226050"/>
          <p14:tracePt t="70806" x="6451600" y="5226050"/>
          <p14:tracePt t="70823" x="6438900" y="5219700"/>
          <p14:tracePt t="70823" x="6426200" y="5219700"/>
          <p14:tracePt t="70823" x="6407150" y="5219700"/>
          <p14:tracePt t="70842" x="6394450" y="5219700"/>
          <p14:tracePt t="70855" x="6375400" y="5226050"/>
          <p14:tracePt t="70855" x="6350000" y="5226050"/>
          <p14:tracePt t="70874" x="6343650" y="5226050"/>
          <p14:tracePt t="70874" x="6337300" y="5226050"/>
          <p14:tracePt t="70890" x="6337300" y="5219700"/>
          <p14:tracePt t="70909" x="6350000" y="5213350"/>
          <p14:tracePt t="70921" x="6362700" y="5213350"/>
          <p14:tracePt t="70921" x="6388100" y="5207000"/>
          <p14:tracePt t="70921" x="6413500" y="5200650"/>
          <p14:tracePt t="70942" x="6445250" y="5200650"/>
          <p14:tracePt t="70955" x="6483350" y="5194300"/>
          <p14:tracePt t="70955" x="6578600" y="5194300"/>
          <p14:tracePt t="70973" x="6635750" y="5194300"/>
          <p14:tracePt t="70973" x="6692900" y="5187950"/>
          <p14:tracePt t="70990" x="6750050" y="5187950"/>
          <p14:tracePt t="70990" x="6807200" y="5181600"/>
          <p14:tracePt t="70990" x="6870700" y="5181600"/>
          <p14:tracePt t="71009" x="6927850" y="5175250"/>
          <p14:tracePt t="71009" x="6978650" y="5168900"/>
          <p14:tracePt t="71025" x="7035800" y="5168900"/>
          <p14:tracePt t="71025" x="7086600" y="5162550"/>
          <p14:tracePt t="71041" x="7131050" y="5162550"/>
          <p14:tracePt t="71041" x="7169150" y="5156200"/>
          <p14:tracePt t="71057" x="7207250" y="5156200"/>
          <p14:tracePt t="71057" x="7239000" y="5149850"/>
          <p14:tracePt t="71074" x="7264400" y="5149850"/>
          <p14:tracePt t="71074" x="7296150" y="5143500"/>
          <p14:tracePt t="71091" x="7302500" y="5143500"/>
          <p14:tracePt t="71106" x="7296150" y="5143500"/>
          <p14:tracePt t="71122" x="7283450" y="5143500"/>
          <p14:tracePt t="71122" x="7251700" y="5143500"/>
          <p14:tracePt t="71142" x="7232650" y="5149850"/>
          <p14:tracePt t="71142" x="7213600" y="5156200"/>
          <p14:tracePt t="71158" x="7188200" y="5156200"/>
          <p14:tracePt t="71158" x="7169150" y="5162550"/>
          <p14:tracePt t="71174" x="7143750" y="5162550"/>
          <p14:tracePt t="71174" x="7124700" y="5162550"/>
          <p14:tracePt t="71191" x="7092950" y="5168900"/>
          <p14:tracePt t="71191" x="7067550" y="5168900"/>
          <p14:tracePt t="71191" x="7042150" y="5175250"/>
          <p14:tracePt t="71210" x="7010400" y="5175250"/>
          <p14:tracePt t="71222" x="6985000" y="5175250"/>
          <p14:tracePt t="71222" x="6921500" y="5181600"/>
          <p14:tracePt t="71242" x="6889750" y="5181600"/>
          <p14:tracePt t="71242" x="6858000" y="5181600"/>
          <p14:tracePt t="71258" x="6826250" y="5187950"/>
          <p14:tracePt t="71258" x="6794500" y="5187950"/>
          <p14:tracePt t="71275" x="6762750" y="5187950"/>
          <p14:tracePt t="71275" x="6737350" y="5194300"/>
          <p14:tracePt t="71275" x="6711950" y="5194300"/>
          <p14:tracePt t="71294" x="6686550" y="5194300"/>
          <p14:tracePt t="71306" x="6661150" y="5194300"/>
          <p14:tracePt t="71306" x="6623050" y="5194300"/>
          <p14:tracePt t="71325" x="6604000" y="5194300"/>
          <p14:tracePt t="71325" x="6591300" y="5194300"/>
          <p14:tracePt t="71342" x="6578600" y="5194300"/>
          <p14:tracePt t="71342" x="6565900" y="5194300"/>
          <p14:tracePt t="71342" x="6553200" y="5194300"/>
          <p14:tracePt t="71361" x="6546850" y="5194300"/>
          <p14:tracePt t="71374" x="6540500" y="5194300"/>
          <p14:tracePt t="71390" x="6546850" y="5187950"/>
          <p14:tracePt t="71406" x="6559550" y="5187950"/>
          <p14:tracePt t="71406" x="6572250" y="5181600"/>
          <p14:tracePt t="71426" x="6584950" y="5175250"/>
          <p14:tracePt t="71426" x="6623050" y="5168900"/>
          <p14:tracePt t="71443" x="6642100" y="5168900"/>
          <p14:tracePt t="71443" x="6667500" y="5162550"/>
          <p14:tracePt t="71459" x="6692900" y="5162550"/>
          <p14:tracePt t="71459" x="6724650" y="5156200"/>
          <p14:tracePt t="71475" x="6750050" y="5156200"/>
          <p14:tracePt t="71475" x="6781800" y="5156200"/>
          <p14:tracePt t="71492" x="6813550" y="5149850"/>
          <p14:tracePt t="71492" x="6864350" y="5149850"/>
          <p14:tracePt t="71511" x="6889750" y="5143500"/>
          <p14:tracePt t="71511" x="6908800" y="5143500"/>
          <p14:tracePt t="71526" x="6927850" y="5143500"/>
          <p14:tracePt t="71526" x="6946900" y="5137150"/>
          <p14:tracePt t="71543" x="6959600" y="5137150"/>
          <p14:tracePt t="71543" x="6972300" y="5137150"/>
          <p14:tracePt t="71559" x="6985000" y="5137150"/>
          <p14:tracePt t="71559" x="6991350" y="5130800"/>
          <p14:tracePt t="71559" x="6997700" y="5130800"/>
          <p14:tracePt t="71578" x="7004050" y="5124450"/>
          <p14:tracePt t="71594" x="6997700" y="5130800"/>
          <p14:tracePt t="71618" x="6991350" y="5130800"/>
          <p14:tracePt t="71624" x="6985000" y="5130800"/>
          <p14:tracePt t="71624" x="6978650" y="5137150"/>
          <p14:tracePt t="71643" x="6972300" y="5137150"/>
          <p14:tracePt t="71643" x="6959600" y="5137150"/>
          <p14:tracePt t="71659" x="6946900" y="5143500"/>
          <p14:tracePt t="71659" x="6940550" y="5143500"/>
          <p14:tracePt t="71659" x="6927850" y="5149850"/>
          <p14:tracePt t="71679" x="6915150" y="5149850"/>
          <p14:tracePt t="71679" x="6902450" y="5156200"/>
          <p14:tracePt t="71692" x="6889750" y="5156200"/>
          <p14:tracePt t="71692" x="6877050" y="5156200"/>
          <p14:tracePt t="71709" x="6864350" y="5162550"/>
          <p14:tracePt t="71709" x="6851650" y="5162550"/>
          <p14:tracePt t="71726" x="6838950" y="5168900"/>
          <p14:tracePt t="71726" x="6819900" y="5168900"/>
          <p14:tracePt t="71743" x="6807200" y="5175250"/>
          <p14:tracePt t="71743" x="6794500" y="5175250"/>
          <p14:tracePt t="71760" x="6788150" y="5175250"/>
          <p14:tracePt t="71760" x="6775450" y="5175250"/>
          <p14:tracePt t="71776" x="6769100" y="5175250"/>
          <p14:tracePt t="71776" x="6762750" y="5175250"/>
          <p14:tracePt t="71793" x="6756400" y="5175250"/>
          <p14:tracePt t="71793" x="6750050" y="5175250"/>
          <p14:tracePt t="71811" x="6743700" y="5175250"/>
          <p14:tracePt t="71825" x="6743700" y="5168900"/>
          <p14:tracePt t="71841" x="6750050" y="5162550"/>
          <p14:tracePt t="71858" x="6756400" y="5162550"/>
          <p14:tracePt t="71875" x="6756400" y="5156200"/>
          <p14:tracePt t="71894" x="6756400" y="5162550"/>
          <p14:tracePt t="71929" x="6743700" y="5168900"/>
          <p14:tracePt t="71945" x="6737350" y="5168900"/>
          <p14:tracePt t="71961" x="6731000" y="5175250"/>
          <p14:tracePt t="71969" x="6724650" y="5175250"/>
          <p14:tracePt t="71978" x="6718300" y="5175250"/>
          <p14:tracePt t="71992" x="6711950" y="5181600"/>
          <p14:tracePt t="72009" x="6705600" y="5181600"/>
          <p14:tracePt t="72026" x="6699250" y="5181600"/>
          <p14:tracePt t="72026" x="6692900" y="5181600"/>
          <p14:tracePt t="72044" x="6686550" y="5181600"/>
          <p14:tracePt t="72059" x="6680200" y="5181600"/>
          <p14:tracePt t="72076" x="6673850" y="5187950"/>
          <p14:tracePt t="72092" x="6667500" y="5187950"/>
          <p14:tracePt t="72092" x="6654800" y="5187950"/>
          <p14:tracePt t="72111" x="6642100" y="5194300"/>
          <p14:tracePt t="72111" x="6635750" y="5194300"/>
          <p14:tracePt t="72127" x="6629400" y="5194300"/>
          <p14:tracePt t="72127" x="6623050" y="5200650"/>
          <p14:tracePt t="72144" x="6610350" y="5200650"/>
          <p14:tracePt t="72144" x="6604000" y="5200650"/>
          <p14:tracePt t="72162" x="6591300" y="5207000"/>
          <p14:tracePt t="72176" x="6578600" y="5207000"/>
          <p14:tracePt t="72196" x="6584950" y="5200650"/>
          <p14:tracePt t="72221" x="6597650" y="5194300"/>
          <p14:tracePt t="72253" x="6604000" y="5187950"/>
          <p14:tracePt t="72262" x="6610350" y="5187950"/>
          <p14:tracePt t="72269" x="6616700" y="5181600"/>
          <p14:tracePt t="72278" x="6623050" y="5175250"/>
          <p14:tracePt t="72278" x="6629400" y="5175250"/>
          <p14:tracePt t="72295" x="6635750" y="5168900"/>
          <p14:tracePt t="72295" x="6642100" y="5168900"/>
          <p14:tracePt t="72295" x="6648450" y="5168900"/>
          <p14:tracePt t="72314" x="6654800" y="5162550"/>
          <p14:tracePt t="72326" x="6661150" y="5162550"/>
          <p14:tracePt t="72326" x="6673850" y="5162550"/>
          <p14:tracePt t="72345" x="6680200" y="5162550"/>
          <p14:tracePt t="72345" x="6686550" y="5162550"/>
          <p14:tracePt t="72362" x="6692900" y="5162550"/>
          <p14:tracePt t="72362" x="6699250" y="5168900"/>
          <p14:tracePt t="72362" x="6705600" y="5168900"/>
          <p14:tracePt t="72382" x="6711950" y="5168900"/>
          <p14:tracePt t="72395" x="6718300" y="5168900"/>
          <p14:tracePt t="72395" x="6731000" y="5168900"/>
          <p14:tracePt t="72412" x="6737350" y="5175250"/>
          <p14:tracePt t="72412" x="6743700" y="5175250"/>
          <p14:tracePt t="72429" x="6750050" y="5168900"/>
          <p14:tracePt t="72429" x="6756400" y="5168900"/>
          <p14:tracePt t="72445" x="6762750" y="5168900"/>
          <p14:tracePt t="72445" x="6775450" y="5162550"/>
          <p14:tracePt t="72463" x="6781800" y="5156200"/>
          <p14:tracePt t="72463" x="6788150" y="5149850"/>
          <p14:tracePt t="72479" x="6794500" y="5149850"/>
          <p14:tracePt t="72479" x="6800850" y="5143500"/>
          <p14:tracePt t="72496" x="6807200" y="5137150"/>
          <p14:tracePt t="72496" x="6813550" y="5137150"/>
          <p14:tracePt t="72512" x="6819900" y="5130800"/>
          <p14:tracePt t="72512" x="6826250" y="5124450"/>
          <p14:tracePt t="72530" x="6838950" y="5111750"/>
          <p14:tracePt t="72546" x="6845300" y="5105400"/>
          <p14:tracePt t="72562" x="6851650" y="5105400"/>
          <p14:tracePt t="72577" x="6851650" y="5099050"/>
          <p14:tracePt t="72598" x="6845300" y="5092700"/>
          <p14:tracePt t="72641" x="6845300" y="5099050"/>
          <p14:tracePt t="72665" x="6838950" y="5105400"/>
          <p14:tracePt t="72682" x="6832600" y="5105400"/>
          <p14:tracePt t="72697" x="6826250" y="5111750"/>
          <p14:tracePt t="72718" x="6832600" y="5105400"/>
          <p14:tracePt t="72785" x="6838950" y="5099050"/>
          <p14:tracePt t="72818" x="6838950" y="5092700"/>
          <p14:tracePt t="72837" x="6838950" y="5086350"/>
          <p14:tracePt t="72853" x="6838950" y="5080000"/>
          <p14:tracePt t="72861" x="6838950" y="5067300"/>
          <p14:tracePt t="72877" x="6838950" y="5060950"/>
          <p14:tracePt t="72882" x="6832600" y="5054600"/>
          <p14:tracePt t="72895" x="6832600" y="5041900"/>
          <p14:tracePt t="72895" x="6819900" y="5016500"/>
          <p14:tracePt t="72914" x="6813550" y="5003800"/>
          <p14:tracePt t="72914" x="6807200" y="4984750"/>
          <p14:tracePt t="72930" x="6794500" y="4965700"/>
          <p14:tracePt t="72930" x="6781800" y="4953000"/>
          <p14:tracePt t="72947" x="6769100" y="4927600"/>
          <p14:tracePt t="72947" x="6756400" y="4895850"/>
          <p14:tracePt t="79992" x="5626100" y="5321300"/>
          <p14:tracePt t="80825" x="5600700" y="5314950"/>
          <p14:tracePt t="80833" x="5581650" y="5308600"/>
          <p14:tracePt t="80842" x="5562600" y="5295900"/>
          <p14:tracePt t="80842" x="5537200" y="5289550"/>
          <p14:tracePt t="80858" x="5518150" y="5283200"/>
          <p14:tracePt t="80858" x="5499100" y="5276850"/>
          <p14:tracePt t="80875" x="5480050" y="5270500"/>
          <p14:tracePt t="80875" x="5467350" y="5270500"/>
          <p14:tracePt t="80875" x="5454650" y="5264150"/>
          <p14:tracePt t="80894" x="5441950" y="5257800"/>
          <p14:tracePt t="80906" x="5429250" y="5251450"/>
          <p14:tracePt t="80906" x="5410200" y="5245100"/>
          <p14:tracePt t="80925" x="5403850" y="5245100"/>
          <p14:tracePt t="80925" x="5397500" y="5245100"/>
          <p14:tracePt t="80942" x="5391150" y="5245100"/>
          <p14:tracePt t="80942" x="5384800" y="5251450"/>
          <p14:tracePt t="80958" x="5378450" y="5257800"/>
          <p14:tracePt t="80973" x="5384800" y="5264150"/>
          <p14:tracePt t="80990" x="5397500" y="5270500"/>
          <p14:tracePt t="80990" x="5410200" y="5276850"/>
          <p14:tracePt t="81008" x="5422900" y="5276850"/>
          <p14:tracePt t="81008" x="5448300" y="5283200"/>
          <p14:tracePt t="81025" x="5480050" y="5289550"/>
          <p14:tracePt t="81025" x="5556250" y="5295900"/>
          <p14:tracePt t="81042" x="5607050" y="5295900"/>
          <p14:tracePt t="81042" x="5670550" y="5302250"/>
          <p14:tracePt t="81059" x="5740400" y="5295900"/>
          <p14:tracePt t="81059" x="5822950" y="5295900"/>
          <p14:tracePt t="81075" x="5911850" y="5295900"/>
          <p14:tracePt t="81075" x="6007100" y="5289550"/>
          <p14:tracePt t="81092" x="6115050" y="5289550"/>
          <p14:tracePt t="81092" x="6343650" y="5270500"/>
          <p14:tracePt t="81109" x="6470650" y="5264150"/>
          <p14:tracePt t="81109" x="6597650" y="5251450"/>
          <p14:tracePt t="81125" x="6731000" y="5232400"/>
          <p14:tracePt t="81125" x="6864350" y="5213350"/>
          <p14:tracePt t="81143" x="6997700" y="5194300"/>
          <p14:tracePt t="81143" x="7137400" y="5168900"/>
          <p14:tracePt t="81158" x="7270750" y="5149850"/>
          <p14:tracePt t="81158" x="7397750" y="5124450"/>
          <p14:tracePt t="81158" x="7524750" y="5111750"/>
          <p14:tracePt t="81178" x="7645400" y="5099050"/>
          <p14:tracePt t="81191" x="7766050" y="5086350"/>
          <p14:tracePt t="81191" x="7981950" y="5060950"/>
          <p14:tracePt t="81209" x="8083550" y="5054600"/>
          <p14:tracePt t="81209" x="8172450" y="5048250"/>
          <p14:tracePt t="81226" x="8261350" y="5041900"/>
          <p14:tracePt t="81226" x="8337550" y="5035550"/>
          <p14:tracePt t="81243" x="8407400" y="5029200"/>
          <p14:tracePt t="81243" x="8477250" y="5029200"/>
          <p14:tracePt t="81243" x="8528050" y="5022850"/>
          <p14:tracePt t="81262" x="8578850" y="5022850"/>
          <p14:tracePt t="81274" x="8623300" y="5022850"/>
          <p14:tracePt t="81274" x="8699500" y="5022850"/>
          <p14:tracePt t="81293" x="8731250" y="5022850"/>
          <p14:tracePt t="81293" x="8756650" y="5029200"/>
          <p14:tracePt t="81310" x="8782050" y="5029200"/>
          <p14:tracePt t="81310" x="8807450" y="5035550"/>
          <p14:tracePt t="81326" x="8826500" y="5041900"/>
          <p14:tracePt t="81326" x="8864600" y="5054600"/>
          <p14:tracePt t="81343" x="8877300" y="5060950"/>
          <p14:tracePt t="81343" x="8890000" y="5060950"/>
          <p14:tracePt t="81360" x="8896350" y="5067300"/>
          <p14:tracePt t="81360" x="8902700" y="5067300"/>
          <p14:tracePt t="81378" x="8902700" y="5073650"/>
          <p14:tracePt t="81391" x="8896350" y="5073650"/>
          <p14:tracePt t="81417" x="8890000" y="5073650"/>
          <p14:tracePt t="81433" x="8883650" y="5080000"/>
          <p14:tracePt t="81449" x="8877300" y="5080000"/>
          <p14:tracePt t="81462" x="8870950" y="5092700"/>
          <p14:tracePt t="81479" x="8864600" y="5092700"/>
          <p14:tracePt t="81494" x="8858250" y="5099050"/>
          <p14:tracePt t="81509" x="8851900" y="5105400"/>
          <p14:tracePt t="81525" x="8845550" y="5111750"/>
          <p14:tracePt t="81542" x="8839200" y="5111750"/>
          <p14:tracePt t="81559" x="8832850" y="5118100"/>
          <p14:tracePt t="81576" x="8826500" y="5118100"/>
          <p14:tracePt t="81592" x="8820150" y="5124450"/>
          <p14:tracePt t="81609" x="8813800" y="5130800"/>
          <p14:tracePt t="81626" x="8807450" y="5137150"/>
          <p14:tracePt t="81626" x="8801100" y="5137150"/>
          <p14:tracePt t="81644" x="8794750" y="5143500"/>
          <p14:tracePt t="81659" x="8788400" y="5143500"/>
          <p14:tracePt t="81676" x="8775700" y="5143500"/>
          <p14:tracePt t="81692" x="8769350" y="5143500"/>
          <p14:tracePt t="81709" x="8763000" y="5149850"/>
          <p14:tracePt t="81709" x="8756650" y="5149850"/>
          <p14:tracePt t="81728" x="8750300" y="5149850"/>
          <p14:tracePt t="81728" x="8743950" y="5149850"/>
          <p14:tracePt t="81744" x="8737600" y="5149850"/>
          <p14:tracePt t="81744" x="8731250" y="5149850"/>
          <p14:tracePt t="81762" x="8718550" y="5156200"/>
          <p14:tracePt t="81762" x="8712200" y="5156200"/>
          <p14:tracePt t="81778" x="8705850" y="5156200"/>
          <p14:tracePt t="81778" x="8699500" y="5162550"/>
          <p14:tracePt t="81794" x="8693150" y="5162550"/>
          <p14:tracePt t="81794" x="8680450" y="5162550"/>
          <p14:tracePt t="81811" x="8674100" y="5168900"/>
          <p14:tracePt t="81811" x="8667750" y="5168900"/>
          <p14:tracePt t="81811" x="8655050" y="5175250"/>
          <p14:tracePt t="81830" x="8648700" y="5175250"/>
          <p14:tracePt t="81843" x="8642350" y="5181600"/>
          <p14:tracePt t="81843" x="8623300" y="5187950"/>
          <p14:tracePt t="81863" x="8610600" y="5194300"/>
          <p14:tracePt t="81863" x="8604250" y="5194300"/>
          <p14:tracePt t="81879" x="8591550" y="5200650"/>
          <p14:tracePt t="81879" x="8585200" y="5207000"/>
          <p14:tracePt t="81895" x="8578850" y="5213350"/>
          <p14:tracePt t="81895" x="8566150" y="5213350"/>
          <p14:tracePt t="81895" x="8559800" y="5219700"/>
          <p14:tracePt t="81914" x="8553450" y="5226050"/>
          <p14:tracePt t="81926" x="8547100" y="5226050"/>
          <p14:tracePt t="81926" x="8534400" y="5232400"/>
          <p14:tracePt t="81945" x="8528050" y="5232400"/>
          <p14:tracePt t="81945" x="8528050" y="5238750"/>
          <p14:tracePt t="81962" x="8521700" y="5238750"/>
          <p14:tracePt t="81977" x="8515350" y="5245100"/>
          <p14:tracePt t="81998" x="8515350" y="5238750"/>
          <p14:tracePt t="82032" x="8521700" y="5232400"/>
          <p14:tracePt t="82057" x="8528050" y="5226050"/>
          <p14:tracePt t="82076" x="8528050" y="5219700"/>
          <p14:tracePt t="82101" x="8534400" y="5213350"/>
          <p14:tracePt t="82137" x="8528050" y="5219700"/>
          <p14:tracePt t="82181" x="8521700" y="5226050"/>
          <p14:tracePt t="82205" x="8521700" y="5232400"/>
          <p14:tracePt t="82229" x="8515350" y="5238750"/>
          <p14:tracePt t="82241" x="8515350" y="5245100"/>
          <p14:tracePt t="82265" x="8515350" y="5251450"/>
          <p14:tracePt t="82289" x="8521700" y="5251450"/>
          <p14:tracePt t="82325" x="8528050" y="5251450"/>
          <p14:tracePt t="82370" x="8534400" y="5251450"/>
          <p14:tracePt t="82393" x="8540750" y="5251450"/>
          <p14:tracePt t="82429" x="8540750" y="5257800"/>
          <p14:tracePt t="82489" x="8547100" y="5264150"/>
          <p14:tracePt t="82529" x="8540750" y="5264150"/>
          <p14:tracePt t="82565" x="8540750" y="5270500"/>
          <p14:tracePt t="82657" x="8534400" y="5276850"/>
          <p14:tracePt t="82685" x="8528050" y="5283200"/>
          <p14:tracePt t="82737" x="8521700" y="5289550"/>
          <p14:tracePt t="82761" x="8515350" y="5295900"/>
          <p14:tracePt t="82781" x="8509000" y="5295900"/>
          <p14:tracePt t="82813" x="8515350" y="5295900"/>
          <p14:tracePt t="82897" x="8521700" y="5289550"/>
          <p14:tracePt t="82917" x="8528050" y="5283200"/>
          <p14:tracePt t="82941" x="8534400" y="5283200"/>
          <p14:tracePt t="82970" x="8534400" y="5289550"/>
          <p14:tracePt t="83021" x="8540750" y="5295900"/>
          <p14:tracePt t="83053" x="8547100" y="5302250"/>
          <p14:tracePt t="83089" x="8553450" y="5308600"/>
          <p14:tracePt t="83113" x="8559800" y="5308600"/>
          <p14:tracePt t="83129" x="8566150" y="5314950"/>
          <p14:tracePt t="83141" x="8572500" y="5314950"/>
          <p14:tracePt t="83150" x="8578850" y="5321300"/>
          <p14:tracePt t="83166" x="8585200" y="5327650"/>
          <p14:tracePt t="83181" x="8591550" y="5327650"/>
          <p14:tracePt t="83198" x="8597900" y="5327650"/>
          <p14:tracePt t="83214" x="8604250" y="5327650"/>
          <p14:tracePt t="83214" x="8610600" y="5321300"/>
          <p14:tracePt t="83233" x="8616950" y="5321300"/>
          <p14:tracePt t="83257" x="8616950" y="5327650"/>
          <p14:tracePt t="83321" x="8610600" y="5334000"/>
          <p14:tracePt t="83353" x="8604250" y="5334000"/>
          <p14:tracePt t="83669" x="8597900" y="5334000"/>
          <p14:tracePt t="83713" x="8591550" y="5340350"/>
          <p14:tracePt t="83870" x="8591550" y="5346700"/>
          <p14:tracePt t="83902" x="8585200" y="5346700"/>
          <p14:tracePt t="83929" x="8578850" y="5353050"/>
          <p14:tracePt t="83997" x="8572500" y="5359400"/>
          <p14:tracePt t="84065" x="8566150" y="5359400"/>
          <p14:tracePt t="84097" x="8566150" y="5353050"/>
          <p14:tracePt t="84230" x="8559800" y="5353050"/>
          <p14:tracePt t="84261" x="8553450" y="5353050"/>
          <p14:tracePt t="84313" x="8553450" y="5359400"/>
          <p14:tracePt t="84449" x="8559800" y="5359400"/>
          <p14:tracePt t="84509" x="8553450" y="5365750"/>
          <p14:tracePt t="84590" x="8547100" y="5372100"/>
          <p14:tracePt t="84642" x="8547100" y="5378450"/>
          <p14:tracePt t="84690" x="8547100" y="5372100"/>
          <p14:tracePt t="84769" x="8547100" y="5365750"/>
          <p14:tracePt t="84810" x="8547100" y="5359400"/>
          <p14:tracePt t="84930" x="8547100" y="5353050"/>
          <p14:tracePt t="84966" x="8540750" y="5359400"/>
          <p14:tracePt t="85094" x="8534400" y="5359400"/>
          <p14:tracePt t="85118" x="8528050" y="5359400"/>
          <p14:tracePt t="85130" x="8521700" y="5359400"/>
          <p14:tracePt t="85153" x="8528050" y="5353050"/>
          <p14:tracePt t="85290" x="8521700" y="5353050"/>
          <p14:tracePt t="85379" x="8528050" y="5353050"/>
          <p14:tracePt t="85462" x="8528050" y="5346700"/>
          <p14:tracePt t="85530" x="8528050" y="5340350"/>
          <p14:tracePt t="85550" x="8534400" y="5334000"/>
          <p14:tracePt t="85574" x="8528050" y="5334000"/>
          <p14:tracePt t="85670" x="8528050" y="5327650"/>
          <p14:tracePt t="85694" x="8521700" y="5321300"/>
          <p14:tracePt t="85730" x="8515350" y="5327650"/>
          <p14:tracePt t="85882" x="8509000" y="5327650"/>
          <p14:tracePt t="85902" x="8509000" y="5334000"/>
          <p14:tracePt t="85926" x="8502650" y="5340350"/>
          <p14:tracePt t="85958" x="8496300" y="5340350"/>
          <p14:tracePt t="85994" x="8489950" y="5340350"/>
          <p14:tracePt t="86037" x="8489950" y="5334000"/>
          <p14:tracePt t="86082" x="8489950" y="5327650"/>
          <p14:tracePt t="86090" x="8489950" y="5321300"/>
          <p14:tracePt t="86098" x="8483600" y="5314950"/>
          <p14:tracePt t="86108" x="8483600" y="5302250"/>
          <p14:tracePt t="86108" x="8477250" y="5283200"/>
          <p14:tracePt t="86127" x="8470900" y="5257800"/>
          <p14:tracePt t="86127" x="8458200" y="5194300"/>
          <p14:tracePt t="86144" x="8439150" y="5149850"/>
          <p14:tracePt t="86144" x="8426450" y="5099050"/>
          <p14:tracePt t="86160" x="8407400" y="5035550"/>
          <p14:tracePt t="86160" x="8382000" y="4965700"/>
          <p14:tracePt t="86176" x="8356600" y="4883150"/>
          <p14:tracePt t="86176" x="8331200" y="4794250"/>
          <p14:tracePt t="86193" x="8293100" y="4692650"/>
          <p14:tracePt t="86193" x="8216900" y="4489450"/>
          <p14:tracePt t="86210" x="8178800" y="4381500"/>
          <p14:tracePt t="86210" x="8134350" y="4273550"/>
          <p14:tracePt t="86227" x="8089900" y="4171950"/>
          <p14:tracePt t="86227" x="8039100" y="4064000"/>
          <p14:tracePt t="86243" x="7994650" y="3956050"/>
          <p14:tracePt t="86786" x="6635750" y="4381500"/>
          <p14:tracePt t="86795" x="6635750" y="4394200"/>
          <p14:tracePt t="86795" x="6635750" y="4406900"/>
          <p14:tracePt t="86813" x="6635750" y="4425950"/>
          <p14:tracePt t="86813" x="6635750" y="4445000"/>
          <p14:tracePt t="86813" x="6635750" y="4464050"/>
          <p14:tracePt t="86831" x="6629400" y="4476750"/>
          <p14:tracePt t="86843" x="6629400" y="4495800"/>
          <p14:tracePt t="86843" x="6629400" y="4527550"/>
          <p14:tracePt t="86863" x="6629400" y="4540250"/>
          <p14:tracePt t="86863" x="6623050" y="4552950"/>
          <p14:tracePt t="86879" x="6623050" y="4559300"/>
          <p14:tracePt t="86879" x="6623050" y="4572000"/>
          <p14:tracePt t="86895" x="6616700" y="4584700"/>
          <p14:tracePt t="86895" x="6616700" y="4597400"/>
          <p14:tracePt t="86895" x="6616700" y="4610100"/>
          <p14:tracePt t="86915" x="6610350" y="4622800"/>
          <p14:tracePt t="86927" x="6610350" y="4641850"/>
          <p14:tracePt t="86927" x="6604000" y="4673600"/>
          <p14:tracePt t="86946" x="6597650" y="4699000"/>
          <p14:tracePt t="86946" x="6597650" y="4718050"/>
          <p14:tracePt t="86963" x="6591300" y="4737100"/>
          <p14:tracePt t="86963" x="6591300" y="4762500"/>
          <p14:tracePt t="86980" x="6591300" y="4781550"/>
          <p14:tracePt t="86980" x="6591300" y="4806950"/>
          <p14:tracePt t="86980" x="6597650" y="4832350"/>
          <p14:tracePt t="87000" x="6597650" y="4857750"/>
          <p14:tracePt t="87000" x="6604000" y="4876800"/>
          <p14:tracePt t="87013" x="6604000" y="4902200"/>
          <p14:tracePt t="87013" x="6604000" y="4927600"/>
          <p14:tracePt t="87029" x="6610350" y="4953000"/>
          <p14:tracePt t="87029" x="6610350" y="4978400"/>
          <p14:tracePt t="87046" x="6610350" y="5003800"/>
          <p14:tracePt t="87046" x="6616700" y="5029200"/>
          <p14:tracePt t="87063" x="6616700" y="5054600"/>
          <p14:tracePt t="87063" x="6616700" y="5099050"/>
          <p14:tracePt t="87080" x="6610350" y="5124450"/>
          <p14:tracePt t="87080" x="6610350" y="5149850"/>
          <p14:tracePt t="87096" x="6604000" y="5175250"/>
          <p14:tracePt t="87096" x="6604000" y="5194300"/>
          <p14:tracePt t="87113" x="6597650" y="5219700"/>
          <p14:tracePt t="87113" x="6591300" y="5257800"/>
          <p14:tracePt t="87132" x="6584950" y="5270500"/>
          <p14:tracePt t="87132" x="6584950" y="5289550"/>
          <p14:tracePt t="87147" x="6578600" y="5302250"/>
          <p14:tracePt t="87147" x="6572250" y="5314950"/>
          <p14:tracePt t="87163" x="6572250" y="5321300"/>
          <p14:tracePt t="87163" x="6565900" y="5334000"/>
          <p14:tracePt t="87180" x="6565900" y="5340350"/>
          <p14:tracePt t="87180" x="6559550" y="5346700"/>
          <p14:tracePt t="87180" x="6559550" y="5353050"/>
          <p14:tracePt t="87199" x="6553200" y="5359400"/>
          <p14:tracePt t="87211" x="6553200" y="5365750"/>
          <p14:tracePt t="87211" x="6546850" y="5372100"/>
          <p14:tracePt t="87231" x="6546850" y="5378450"/>
          <p14:tracePt t="87247" x="6540500" y="5384800"/>
          <p14:tracePt t="87266" x="6540500" y="5391150"/>
          <p14:tracePt t="87298" x="6540500" y="5397500"/>
          <p14:tracePt t="87326" x="6540500" y="5403850"/>
          <p14:tracePt t="87350" x="6540500" y="5410200"/>
          <p14:tracePt t="87367" x="6540500" y="5416550"/>
          <p14:tracePt t="87379" x="6540500" y="5422900"/>
          <p14:tracePt t="87410" x="6540500" y="5429250"/>
          <p14:tracePt t="87426" x="6534150" y="5435600"/>
          <p14:tracePt t="87438" x="6527800" y="5441950"/>
          <p14:tracePt t="87454" x="6521450" y="5441950"/>
          <p14:tracePt t="87462" x="6515100" y="5448300"/>
          <p14:tracePt t="87462" x="6508750" y="5448300"/>
          <p14:tracePt t="87481" x="6496050" y="5448300"/>
          <p14:tracePt t="87481" x="6477000" y="5448300"/>
          <p14:tracePt t="87500" x="6464300" y="5441950"/>
          <p14:tracePt t="87500" x="6451600" y="5435600"/>
          <p14:tracePt t="87515" x="6438900" y="5422900"/>
          <p14:tracePt t="87515" x="6426200" y="5410200"/>
          <p14:tracePt t="87531" x="6413500" y="5397500"/>
          <p14:tracePt t="87531" x="6407150" y="5372100"/>
          <p14:tracePt t="87531" x="6394450" y="5346700"/>
          <p14:tracePt t="87550" x="6381750" y="5314950"/>
          <p14:tracePt t="87563" x="6375400" y="5283200"/>
          <p14:tracePt t="87563" x="6369050" y="5238750"/>
          <p14:tracePt t="87563" x="6369050" y="5187950"/>
          <p14:tracePt t="87584" x="6362700" y="5137150"/>
          <p14:tracePt t="87584" x="6356350" y="5073650"/>
          <p14:tracePt t="87599" x="6356350" y="5010150"/>
          <p14:tracePt t="87599" x="6356350" y="4940300"/>
          <p14:tracePt t="87615" x="6356350" y="4864100"/>
          <p14:tracePt t="87615" x="6356350" y="4787900"/>
          <p14:tracePt t="87631" x="6356350" y="4705350"/>
          <p14:tracePt t="87631" x="6356350" y="4622800"/>
          <p14:tracePt t="87648" x="6362700" y="4546600"/>
          <p14:tracePt t="87648" x="6369050" y="4464050"/>
          <p14:tracePt t="87648" x="6381750" y="4381500"/>
          <p14:tracePt t="87667" x="6400800" y="4298950"/>
          <p14:tracePt t="87667" x="6419850" y="4216400"/>
          <p14:tracePt t="87682" x="6438900" y="4140200"/>
          <p14:tracePt t="87682" x="6464300" y="4064000"/>
          <p14:tracePt t="87698" x="6489700" y="3987800"/>
          <p14:tracePt t="87698" x="6515100" y="3917950"/>
          <p14:tracePt t="87715" x="6540500" y="3854450"/>
          <p14:tracePt t="87715" x="6591300" y="3733800"/>
          <p14:tracePt t="87732" x="6616700" y="3683000"/>
          <p14:tracePt t="87732" x="6642100" y="3632200"/>
          <p14:tracePt t="87749" x="6667500" y="3594100"/>
          <p14:tracePt t="87749" x="6686550" y="3556000"/>
          <p14:tracePt t="87765" x="6711950" y="3530600"/>
          <p14:tracePt t="87765" x="6737350" y="3505200"/>
          <p14:tracePt t="87782" x="6762750" y="3486150"/>
          <p14:tracePt t="87782" x="6807200" y="3467100"/>
          <p14:tracePt t="87799" x="6826250" y="3460750"/>
          <p14:tracePt t="87799" x="6845300" y="3460750"/>
          <p14:tracePt t="87816" x="6864350" y="3467100"/>
          <p14:tracePt t="87816" x="6883400" y="3473450"/>
          <p14:tracePt t="87832" x="6896100" y="3486150"/>
          <p14:tracePt t="87832" x="6915150" y="3505200"/>
          <p14:tracePt t="87832" x="6934200" y="3530600"/>
          <p14:tracePt t="87851" x="6946900" y="3568700"/>
          <p14:tracePt t="87864" x="6965950" y="3613150"/>
          <p14:tracePt t="87864" x="6997700" y="3727450"/>
          <p14:tracePt t="87884" x="7016750" y="3803650"/>
          <p14:tracePt t="87884" x="7035800" y="3879850"/>
          <p14:tracePt t="87899" x="7054850" y="3962400"/>
          <p14:tracePt t="87899" x="7073900" y="4051300"/>
          <p14:tracePt t="87916" x="7099300" y="4133850"/>
          <p14:tracePt t="87916" x="7118350" y="4222750"/>
          <p14:tracePt t="87916" x="7137400" y="4298950"/>
          <p14:tracePt t="87935" x="7150100" y="4375150"/>
          <p14:tracePt t="87947" x="7169150" y="4451350"/>
          <p14:tracePt t="87947" x="7194550" y="4584700"/>
          <p14:tracePt t="87967" x="7207250" y="4648200"/>
          <p14:tracePt t="87967" x="7213600" y="4711700"/>
          <p14:tracePt t="87982" x="7219950" y="4775200"/>
          <p14:tracePt t="87982" x="7226300" y="4838700"/>
          <p14:tracePt t="88000" x="7226300" y="4895850"/>
          <p14:tracePt t="88000" x="7226300" y="4959350"/>
          <p14:tracePt t="88016" x="7226300" y="5010150"/>
          <p14:tracePt t="88016" x="7226300" y="5118100"/>
          <p14:tracePt t="88032" x="7219950" y="5168900"/>
          <p14:tracePt t="88032" x="7219950" y="5219700"/>
          <p14:tracePt t="88049" x="7213600" y="5257800"/>
          <p14:tracePt t="88049" x="7207250" y="5302250"/>
          <p14:tracePt t="88066" x="7200900" y="5340350"/>
          <p14:tracePt t="88066" x="7194550" y="5378450"/>
          <p14:tracePt t="88083" x="7181850" y="5416550"/>
          <p14:tracePt t="88083" x="7162800" y="5486400"/>
          <p14:tracePt t="88099" x="7150100" y="5518150"/>
          <p14:tracePt t="88099" x="7137400" y="5549900"/>
          <p14:tracePt t="88116" x="7124700" y="5581650"/>
          <p14:tracePt t="88116" x="7118350" y="5607050"/>
          <p14:tracePt t="88134" x="7105650" y="5632450"/>
          <p14:tracePt t="88134" x="7092950" y="5657850"/>
          <p14:tracePt t="88151" x="7067550" y="5702300"/>
          <p14:tracePt t="88151" x="7054850" y="5715000"/>
          <p14:tracePt t="88167" x="7042150" y="5734050"/>
          <p14:tracePt t="88167" x="7029450" y="5746750"/>
          <p14:tracePt t="88183" x="7016750" y="5759450"/>
          <p14:tracePt t="88183" x="7004050" y="5765800"/>
          <p14:tracePt t="88200" x="6997700" y="5772150"/>
          <p14:tracePt t="88200" x="6985000" y="5778500"/>
          <p14:tracePt t="88200" x="6978650" y="5784850"/>
          <p14:tracePt t="88219" x="6972300" y="5791200"/>
          <p14:tracePt t="88232" x="6965950" y="5797550"/>
          <p14:tracePt t="88232" x="6959600" y="5803900"/>
          <p14:tracePt t="88251" x="6959600" y="5797550"/>
          <p14:tracePt t="88318" x="6965950" y="5791200"/>
          <p14:tracePt t="88338" x="6972300" y="5791200"/>
          <p14:tracePt t="88362" x="6978650" y="5784850"/>
          <p14:tracePt t="88390" x="6972300" y="5791200"/>
          <p14:tracePt t="88446" x="6972300" y="5797550"/>
          <p14:tracePt t="88474" x="6972300" y="5803900"/>
          <p14:tracePt t="88490" x="6972300" y="5810250"/>
          <p14:tracePt t="88511" x="6972300" y="5816600"/>
          <p14:tracePt t="88526" x="6972300" y="5810250"/>
          <p14:tracePt t="88707" x="6978650" y="5810250"/>
          <p14:tracePt t="88739" x="6978650" y="5803900"/>
          <p14:tracePt t="88775" x="6985000" y="5797550"/>
          <p14:tracePt t="88799" x="6985000" y="5791200"/>
          <p14:tracePt t="88819" x="6991350" y="5784850"/>
          <p14:tracePt t="88850" x="6997700" y="5791200"/>
          <p14:tracePt t="88879" x="6997700" y="5797550"/>
          <p14:tracePt t="88911" x="6997700" y="5803900"/>
          <p14:tracePt t="88930" x="6991350" y="5810250"/>
          <p14:tracePt t="88946" x="6991350" y="5816600"/>
          <p14:tracePt t="88963" x="6985000" y="5822950"/>
          <p14:tracePt t="88978" x="6985000" y="5835650"/>
          <p14:tracePt t="88991" x="6978650" y="5842000"/>
          <p14:tracePt t="89007" x="6978650" y="5848350"/>
          <p14:tracePt t="89023" x="6972300" y="5854700"/>
          <p14:tracePt t="89039" x="6972300" y="5861050"/>
          <p14:tracePt t="89067" x="6978650" y="5867400"/>
          <p14:tracePt t="89091" x="6978650" y="5861050"/>
          <p14:tracePt t="89195" x="6978650" y="5854700"/>
          <p14:tracePt t="89255" x="6985000" y="5854700"/>
          <p14:tracePt t="89271" x="6991350" y="5848350"/>
          <p14:tracePt t="89287" x="6997700" y="5848350"/>
          <p14:tracePt t="89299" x="7004050" y="5848350"/>
          <p14:tracePt t="89315" x="7010400" y="5848350"/>
          <p14:tracePt t="89331" x="7016750" y="5848350"/>
          <p14:tracePt t="89347" x="7023100" y="5848350"/>
          <p14:tracePt t="89375" x="7029450" y="5854700"/>
          <p14:tracePt t="89399" x="7029450" y="5861050"/>
          <p14:tracePt t="89459" x="7029450" y="5854700"/>
          <p14:tracePt t="89502" x="7035800" y="5848350"/>
          <p14:tracePt t="89527" x="7035800" y="5842000"/>
          <p14:tracePt t="89538" x="7042150" y="5842000"/>
          <p14:tracePt t="89555" x="7048500" y="5835650"/>
          <p14:tracePt t="89571" x="7054850" y="5829300"/>
          <p14:tracePt t="89590" x="7048500" y="5829300"/>
          <p14:tracePt t="89711" x="7042150" y="5835650"/>
          <p14:tracePt t="89751" x="7035800" y="5829300"/>
          <p14:tracePt t="89771" x="7029450" y="5829300"/>
          <p14:tracePt t="89795" x="7023100" y="5829300"/>
          <p14:tracePt t="90027" x="7016750" y="5829300"/>
          <p14:tracePt t="90059" x="7016750" y="5835650"/>
          <p14:tracePt t="90103" x="7016750" y="5842000"/>
          <p14:tracePt t="90207" x="7010400" y="5848350"/>
          <p14:tracePt t="90231" x="7004050" y="5854700"/>
          <p14:tracePt t="90259" x="7004050" y="5861050"/>
          <p14:tracePt t="90291" x="6997700" y="5867400"/>
          <p14:tracePt t="90335" x="6991350" y="5867400"/>
          <p14:tracePt t="90367" x="6985000" y="5867400"/>
          <p14:tracePt t="90387" x="6978650" y="5867400"/>
          <p14:tracePt t="90403" x="6972300" y="5867400"/>
          <p14:tracePt t="90418" x="6965950" y="5867400"/>
          <p14:tracePt t="90431" x="6959600" y="5867400"/>
          <p14:tracePt t="90439" x="6953250" y="5867400"/>
          <p14:tracePt t="90439" x="6946900" y="5867400"/>
          <p14:tracePt t="90458" x="6940550" y="5867400"/>
          <p14:tracePt t="90458" x="6934200" y="5867400"/>
          <p14:tracePt t="90475" x="6927850" y="5867400"/>
          <p14:tracePt t="90475" x="6921500" y="5861050"/>
          <p14:tracePt t="90492" x="6915150" y="5861050"/>
          <p14:tracePt t="90492" x="6908800" y="5861050"/>
          <p14:tracePt t="90508" x="6902450" y="5861050"/>
          <p14:tracePt t="90523" x="6896100" y="5861050"/>
          <p14:tracePt t="90523" x="6889750" y="5867400"/>
          <p14:tracePt t="90541" x="6883400" y="5867400"/>
          <p14:tracePt t="90557" x="6877050" y="5867400"/>
          <p14:tracePt t="90557" x="6870700" y="5873750"/>
          <p14:tracePt t="90575" x="6864350" y="5873750"/>
          <p14:tracePt t="90591" x="6864350" y="5880100"/>
          <p14:tracePt t="90611" x="6858000" y="5873750"/>
          <p14:tracePt t="90651" x="6864350" y="5867400"/>
          <p14:tracePt t="90667" x="6864350" y="5861050"/>
          <p14:tracePt t="90674" x="6864350" y="5854700"/>
          <p14:tracePt t="90674" x="6864350" y="5848350"/>
          <p14:tracePt t="90692" x="6870700" y="5842000"/>
          <p14:tracePt t="90692" x="6870700" y="5835650"/>
          <p14:tracePt t="90692" x="6870700" y="5822950"/>
          <p14:tracePt t="90712" x="6870700" y="5816600"/>
          <p14:tracePt t="90724" x="6870700" y="5803900"/>
          <p14:tracePt t="90724" x="6864350" y="5778500"/>
          <p14:tracePt t="90742" x="6864350" y="5765800"/>
          <p14:tracePt t="90742" x="6858000" y="5746750"/>
          <p14:tracePt t="90759" x="6851650" y="5727700"/>
          <p14:tracePt t="90759" x="6845300" y="5702300"/>
          <p14:tracePt t="90776" x="6838950" y="5676900"/>
          <p14:tracePt t="90776" x="6813550" y="5607050"/>
          <p14:tracePt t="90793" x="6794500" y="5568950"/>
          <p14:tracePt t="90793" x="6781800" y="5524500"/>
          <p14:tracePt t="90809" x="6762750" y="5480050"/>
          <p14:tracePt t="90809" x="6743700" y="5429250"/>
          <p14:tracePt t="90826" x="6724650" y="5372100"/>
          <p14:tracePt t="90826" x="6705600" y="5314950"/>
          <p14:tracePt t="90843" x="6686550" y="5251450"/>
          <p14:tracePt t="90843" x="6654800" y="5118100"/>
          <p14:tracePt t="90860" x="6642100" y="5054600"/>
          <p14:tracePt t="90860" x="6629400" y="4984750"/>
          <p14:tracePt t="90877" x="6616700" y="4914900"/>
          <p14:tracePt t="90877" x="6610350" y="4845050"/>
          <p14:tracePt t="90893" x="6604000" y="4775200"/>
          <p14:tracePt t="90893" x="6597650" y="4705350"/>
          <p14:tracePt t="90893" x="6597650" y="4635500"/>
          <p14:tracePt t="90912" x="6591300" y="4565650"/>
          <p14:tracePt t="90924" x="6597650" y="4502150"/>
          <p14:tracePt t="90924" x="6604000" y="4381500"/>
          <p14:tracePt t="90944" x="6610350" y="4330700"/>
          <p14:tracePt t="90944" x="6616700" y="4286250"/>
          <p14:tracePt t="90960" x="6629400" y="4241800"/>
          <p14:tracePt t="90960" x="6635750" y="4210050"/>
          <p14:tracePt t="90977" x="6642100" y="4184650"/>
          <p14:tracePt t="90977" x="6654800" y="4165600"/>
          <p14:tracePt t="90977" x="6661150" y="4146550"/>
          <p14:tracePt t="90996" x="6667500" y="4133850"/>
          <p14:tracePt t="91008" x="6673850" y="4127500"/>
          <p14:tracePt t="91008" x="6680200" y="4121150"/>
          <p14:tracePt t="91027" x="6686550" y="4121150"/>
          <p14:tracePt t="91042" x="6686550" y="4127500"/>
          <p14:tracePt t="91058" x="6686550" y="4133850"/>
          <p14:tracePt t="91075" x="6680200" y="4140200"/>
          <p14:tracePt t="91075" x="6673850" y="4152900"/>
          <p14:tracePt t="91094" x="6667500" y="4159250"/>
          <p14:tracePt t="91094" x="6661150" y="4159250"/>
          <p14:tracePt t="91110" x="6654800" y="4165600"/>
          <p14:tracePt t="91125" x="6648450" y="4171950"/>
          <p14:tracePt t="91143" x="6648450" y="4178300"/>
          <p14:tracePt t="91159" x="6654800" y="4171950"/>
          <p14:tracePt t="91191" x="6661150" y="4165600"/>
          <p14:tracePt t="91227" x="6661150" y="4159250"/>
          <p14:tracePt t="91295" x="6654800" y="4159250"/>
          <p14:tracePt t="91319" x="6648450" y="4146550"/>
          <p14:tracePt t="91339" x="6648450" y="4140200"/>
          <p14:tracePt t="91355" x="6648450" y="4133850"/>
          <p14:tracePt t="91364" x="6648450" y="4127500"/>
          <p14:tracePt t="91376" x="6648450" y="4121150"/>
          <p14:tracePt t="91376" x="6648450" y="4102100"/>
          <p14:tracePt t="91396" x="6648450" y="4095750"/>
          <p14:tracePt t="91396" x="6654800" y="4083050"/>
          <p14:tracePt t="91411" x="6654800" y="4070350"/>
          <p14:tracePt t="91411" x="6654800" y="4064000"/>
          <p14:tracePt t="91428" x="6654800" y="4051300"/>
          <p14:tracePt t="91428" x="6654800" y="4038600"/>
          <p14:tracePt t="91444" x="6654800" y="4025900"/>
          <p14:tracePt t="91444" x="6648450" y="4006850"/>
          <p14:tracePt t="91461" x="6648450" y="3994150"/>
          <p14:tracePt t="91461" x="6648450" y="3987800"/>
          <p14:tracePt t="91478" x="6642100" y="3981450"/>
          <p14:tracePt t="91478" x="6635750" y="3975100"/>
          <p14:tracePt t="91495" x="6629400" y="3975100"/>
          <p14:tracePt t="91510" x="6623050" y="3975100"/>
          <p14:tracePt t="91527" x="6616700" y="3981450"/>
          <p14:tracePt t="91543" x="6610350" y="3987800"/>
          <p14:tracePt t="91543" x="6610350" y="3994150"/>
          <p14:tracePt t="91562" x="6604000" y="4000500"/>
          <p14:tracePt t="91562" x="6604000" y="4006850"/>
          <p14:tracePt t="91581" x="6604000" y="4019550"/>
          <p14:tracePt t="91581" x="6604000" y="4025900"/>
          <p14:tracePt t="91596" x="6604000" y="4032250"/>
          <p14:tracePt t="91612" x="6604000" y="4038600"/>
          <p14:tracePt t="91627" x="6610350" y="4044950"/>
          <p14:tracePt t="91648" x="6616700" y="4038600"/>
          <p14:tracePt t="91664" x="6623050" y="4032250"/>
          <p14:tracePt t="91680" x="6629400" y="4032250"/>
          <p14:tracePt t="91699" x="6616700" y="4025900"/>
          <p14:tracePt t="91747" x="6610350" y="4019550"/>
          <p14:tracePt t="91753" x="6604000" y="4019550"/>
          <p14:tracePt t="91761" x="6591300" y="4019550"/>
          <p14:tracePt t="91761" x="6578600" y="4013200"/>
          <p14:tracePt t="91779" x="6565900" y="4013200"/>
          <p14:tracePt t="91779" x="6546850" y="4006850"/>
          <p14:tracePt t="91796" x="6527800" y="4000500"/>
          <p14:tracePt t="91796" x="6477000" y="3987800"/>
          <p14:tracePt t="91813" x="6445250" y="3975100"/>
          <p14:tracePt t="91813" x="6413500" y="3968750"/>
          <p14:tracePt t="91829" x="6375400" y="3949700"/>
          <p14:tracePt t="91829" x="6330950" y="3930650"/>
          <p14:tracePt t="91847" x="6286500" y="3905250"/>
          <p14:tracePt t="91847" x="6235700" y="3879850"/>
          <p14:tracePt t="91863" x="6184900" y="3854450"/>
          <p14:tracePt t="91863" x="6083300" y="3803650"/>
          <p14:tracePt t="91880" x="6032500" y="3778250"/>
          <p14:tracePt t="91880" x="5981700" y="3759200"/>
          <p14:tracePt t="91896" x="5937250" y="3746500"/>
          <p14:tracePt t="91896" x="5892800" y="3733800"/>
          <p14:tracePt t="91913" x="5854700" y="3727450"/>
          <p14:tracePt t="91913" x="5816600" y="3721100"/>
          <p14:tracePt t="91913" x="5784850" y="3721100"/>
          <p14:tracePt t="91932" x="5753100" y="3714750"/>
          <p14:tracePt t="91945" x="5727700" y="3708400"/>
          <p14:tracePt t="91945" x="5676900" y="3702050"/>
          <p14:tracePt t="91964" x="5657850" y="3702050"/>
          <p14:tracePt t="91964" x="5638800" y="3695700"/>
          <p14:tracePt t="91980" x="5626100" y="3695700"/>
          <p14:tracePt t="91980" x="5613400" y="3695700"/>
          <p14:tracePt t="91997" x="5607050" y="3695700"/>
          <p14:tracePt t="92012" x="5600700" y="3702050"/>
          <p14:tracePt t="92029" x="5607050" y="3702050"/>
          <p14:tracePt t="92029" x="5613400" y="3702050"/>
          <p14:tracePt t="92048" x="5638800" y="3695700"/>
          <p14:tracePt t="92048" x="5657850" y="3695700"/>
          <p14:tracePt t="92064" x="5676900" y="3695700"/>
          <p14:tracePt t="92064" x="5702300" y="3695700"/>
          <p14:tracePt t="92081" x="5734050" y="3695700"/>
          <p14:tracePt t="92081" x="5772150" y="3695700"/>
          <p14:tracePt t="92097" x="5810250" y="3702050"/>
          <p14:tracePt t="92097" x="5905500" y="3708400"/>
          <p14:tracePt t="92114" x="5962650" y="3714750"/>
          <p14:tracePt t="92114" x="6019800" y="3714750"/>
          <p14:tracePt t="92131" x="6083300" y="3721100"/>
          <p14:tracePt t="92131" x="6146800" y="3721100"/>
          <p14:tracePt t="92147" x="6210300" y="3727450"/>
          <p14:tracePt t="92147" x="6280150" y="3727450"/>
          <p14:tracePt t="92164" x="6343650" y="3727450"/>
          <p14:tracePt t="92164" x="6477000" y="3727450"/>
          <p14:tracePt t="92180" x="6534150" y="3727450"/>
          <p14:tracePt t="92180" x="6597650" y="3727450"/>
          <p14:tracePt t="92198" x="6654800" y="3727450"/>
          <p14:tracePt t="92198" x="6711950" y="3727450"/>
          <p14:tracePt t="92214" x="6762750" y="3727450"/>
          <p14:tracePt t="92214" x="6858000" y="3721100"/>
          <p14:tracePt t="92232" x="6896100" y="3721100"/>
          <p14:tracePt t="92232" x="6934200" y="3714750"/>
          <p14:tracePt t="92248" x="6959600" y="3714750"/>
          <p14:tracePt t="92248" x="6985000" y="3708400"/>
          <p14:tracePt t="92264" x="7004050" y="3708400"/>
          <p14:tracePt t="92264" x="7023100" y="3708400"/>
          <p14:tracePt t="92281" x="7042150" y="3708400"/>
          <p14:tracePt t="92281" x="7048500" y="3714750"/>
          <p14:tracePt t="92281" x="7061200" y="3714750"/>
          <p14:tracePt t="92300" x="7067550" y="3727450"/>
          <p14:tracePt t="92313" x="7073900" y="3733800"/>
          <p14:tracePt t="92313" x="7080250" y="3752850"/>
          <p14:tracePt t="92332" x="7086600" y="3759200"/>
          <p14:tracePt t="92332" x="7086600" y="3765550"/>
          <p14:tracePt t="92349" x="7086600" y="3778250"/>
          <p14:tracePt t="92349" x="7086600" y="3784600"/>
          <p14:tracePt t="92365" x="7080250" y="3790950"/>
          <p14:tracePt t="92365" x="7073900" y="3803650"/>
          <p14:tracePt t="92365" x="7073900" y="3816350"/>
          <p14:tracePt t="92385" x="7067550" y="3829050"/>
          <p14:tracePt t="92396" x="7061200" y="3835400"/>
          <p14:tracePt t="92396" x="7042150" y="3854450"/>
          <p14:tracePt t="92415" x="7035800" y="3867150"/>
          <p14:tracePt t="92415" x="7023100" y="3873500"/>
          <p14:tracePt t="92432" x="7016750" y="3886200"/>
          <p14:tracePt t="92432" x="7004050" y="3892550"/>
          <p14:tracePt t="92448" x="6997700" y="3898900"/>
          <p14:tracePt t="92448" x="6985000" y="3911600"/>
          <p14:tracePt t="92465" x="6978650" y="3924300"/>
          <p14:tracePt t="92465" x="6965950" y="3949700"/>
          <p14:tracePt t="92482" x="6959600" y="3962400"/>
          <p14:tracePt t="92482" x="6953250" y="3975100"/>
          <p14:tracePt t="92498" x="6946900" y="3994150"/>
          <p14:tracePt t="92498" x="6940550" y="4006850"/>
          <p14:tracePt t="92515" x="6934200" y="4019550"/>
          <p14:tracePt t="92515" x="6915150" y="4051300"/>
          <p14:tracePt t="92532" x="6915150" y="4064000"/>
          <p14:tracePt t="92532" x="6902450" y="4076700"/>
          <p14:tracePt t="92549" x="6896100" y="4089400"/>
          <p14:tracePt t="92549" x="6889750" y="4108450"/>
          <p14:tracePt t="92565" x="6883400" y="4121150"/>
          <p14:tracePt t="92565" x="6877050" y="4133850"/>
          <p14:tracePt t="92582" x="6870700" y="4146550"/>
          <p14:tracePt t="92582" x="6858000" y="4165600"/>
          <p14:tracePt t="92602" x="6851650" y="4178300"/>
          <p14:tracePt t="92602" x="6845300" y="4184650"/>
          <p14:tracePt t="92616" x="6838950" y="4191000"/>
          <p14:tracePt t="92616" x="6826250" y="4197350"/>
          <p14:tracePt t="92632" x="6819900" y="4203700"/>
          <p14:tracePt t="92632" x="6807200" y="4210050"/>
          <p14:tracePt t="92649" x="6794500" y="4216400"/>
          <p14:tracePt t="92649" x="6781800" y="4222750"/>
          <p14:tracePt t="92649" x="6769100" y="4229100"/>
          <p14:tracePt t="92669" x="6756400" y="4235450"/>
          <p14:tracePt t="92681" x="6737350" y="4235450"/>
          <p14:tracePt t="92681" x="6711950" y="4241800"/>
          <p14:tracePt t="92701" x="6667500" y="4241800"/>
          <p14:tracePt t="92701" x="6642100" y="42354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42910" y="285728"/>
            <a:ext cx="7989887" cy="828676"/>
          </a:xfrm>
        </p:spPr>
        <p:txBody>
          <a:bodyPr/>
          <a:lstStyle/>
          <a:p>
            <a:r>
              <a:rPr lang="ja-JP" altLang="en-US" dirty="0"/>
              <a:t>推定の誤差はどうすれば小さくなるか？</a:t>
            </a:r>
          </a:p>
        </p:txBody>
      </p:sp>
      <p:sp>
        <p:nvSpPr>
          <p:cNvPr id="366595" name="Rectangle 3"/>
          <p:cNvSpPr>
            <a:spLocks noChangeArrowheads="1"/>
          </p:cNvSpPr>
          <p:nvPr/>
        </p:nvSpPr>
        <p:spPr bwMode="auto">
          <a:xfrm>
            <a:off x="285720" y="2481250"/>
            <a:ext cx="2819400" cy="457200"/>
          </a:xfrm>
          <a:prstGeom prst="rect">
            <a:avLst/>
          </a:prstGeom>
          <a:noFill/>
          <a:ln w="38100">
            <a:noFill/>
            <a:miter lim="800000"/>
            <a:headEnd/>
            <a:tailEnd/>
          </a:ln>
          <a:effectLst/>
        </p:spPr>
        <p:txBody>
          <a:bodyPr>
            <a:spAutoFit/>
          </a:bodyPr>
          <a:lstStyle/>
          <a:p>
            <a:pPr>
              <a:spcBef>
                <a:spcPct val="50000"/>
              </a:spcBef>
            </a:pPr>
            <a:r>
              <a:rPr lang="ja-JP" altLang="en-US"/>
              <a:t>２．標本数を増やす</a:t>
            </a:r>
          </a:p>
        </p:txBody>
      </p:sp>
      <p:sp>
        <p:nvSpPr>
          <p:cNvPr id="366598" name="Rectangle 6"/>
          <p:cNvSpPr>
            <a:spLocks noChangeArrowheads="1"/>
          </p:cNvSpPr>
          <p:nvPr/>
        </p:nvSpPr>
        <p:spPr bwMode="auto">
          <a:xfrm>
            <a:off x="285720" y="1643050"/>
            <a:ext cx="4200525" cy="457200"/>
          </a:xfrm>
          <a:prstGeom prst="rect">
            <a:avLst/>
          </a:prstGeom>
          <a:noFill/>
          <a:ln w="38100">
            <a:noFill/>
            <a:miter lim="800000"/>
            <a:headEnd/>
            <a:tailEnd/>
          </a:ln>
          <a:effectLst/>
        </p:spPr>
        <p:txBody>
          <a:bodyPr wrap="none">
            <a:spAutoFit/>
          </a:bodyPr>
          <a:lstStyle/>
          <a:p>
            <a:pPr>
              <a:spcBef>
                <a:spcPct val="50000"/>
              </a:spcBef>
            </a:pPr>
            <a:r>
              <a:rPr lang="ja-JP" altLang="en-US" dirty="0"/>
              <a:t>１．独立変数</a:t>
            </a:r>
            <a:r>
              <a:rPr lang="ja-JP" altLang="en-US" dirty="0" err="1"/>
              <a:t>ｘ</a:t>
            </a:r>
            <a:r>
              <a:rPr lang="ja-JP" altLang="en-US" dirty="0"/>
              <a:t>の範囲を広く取る</a:t>
            </a:r>
          </a:p>
        </p:txBody>
      </p:sp>
      <p:sp>
        <p:nvSpPr>
          <p:cNvPr id="366599" name="Rectangle 7"/>
          <p:cNvSpPr>
            <a:spLocks noChangeArrowheads="1"/>
          </p:cNvSpPr>
          <p:nvPr/>
        </p:nvSpPr>
        <p:spPr bwMode="auto">
          <a:xfrm>
            <a:off x="285720" y="3319450"/>
            <a:ext cx="4267200" cy="1552575"/>
          </a:xfrm>
          <a:prstGeom prst="rect">
            <a:avLst/>
          </a:prstGeom>
          <a:noFill/>
          <a:ln w="38100">
            <a:noFill/>
            <a:miter lim="800000"/>
            <a:headEnd/>
            <a:tailEnd/>
          </a:ln>
          <a:effectLst/>
        </p:spPr>
        <p:txBody>
          <a:bodyPr>
            <a:spAutoFit/>
          </a:bodyPr>
          <a:lstStyle/>
          <a:p>
            <a:pPr>
              <a:spcBef>
                <a:spcPct val="50000"/>
              </a:spcBef>
            </a:pPr>
            <a:r>
              <a:rPr lang="ja-JP" altLang="en-US" dirty="0"/>
              <a:t>３．平均に近いところを推定すると精度が高いから，推定したい</a:t>
            </a:r>
            <a:r>
              <a:rPr lang="ja-JP" altLang="en-US" dirty="0" err="1"/>
              <a:t>ｘ</a:t>
            </a:r>
            <a:r>
              <a:rPr lang="ja-JP" altLang="en-US" dirty="0"/>
              <a:t>が平均付近に来るようにデータを集める</a:t>
            </a:r>
          </a:p>
        </p:txBody>
      </p:sp>
      <p:pic>
        <p:nvPicPr>
          <p:cNvPr id="366603" name="Picture 11"/>
          <p:cNvPicPr>
            <a:picLocks noChangeAspect="1" noChangeArrowheads="1"/>
          </p:cNvPicPr>
          <p:nvPr/>
        </p:nvPicPr>
        <p:blipFill>
          <a:blip r:embed="rId6" cstate="print"/>
          <a:srcRect l="5357" r="-334" b="5997"/>
          <a:stretch>
            <a:fillRect/>
          </a:stretch>
        </p:blipFill>
        <p:spPr bwMode="auto">
          <a:xfrm>
            <a:off x="4786314" y="1571612"/>
            <a:ext cx="4052887" cy="3981450"/>
          </a:xfrm>
          <a:prstGeom prst="rect">
            <a:avLst/>
          </a:prstGeom>
          <a:solidFill>
            <a:srgbClr val="FFFFFF"/>
          </a:solidFill>
          <a:ln w="38100">
            <a:noFill/>
            <a:miter lim="800000"/>
            <a:headEnd/>
            <a:tailEnd/>
          </a:ln>
          <a:effectLst/>
        </p:spPr>
      </p:pic>
      <p:sp>
        <p:nvSpPr>
          <p:cNvPr id="366604" name="Text Box 12"/>
          <p:cNvSpPr txBox="1">
            <a:spLocks noChangeArrowheads="1"/>
          </p:cNvSpPr>
          <p:nvPr/>
        </p:nvSpPr>
        <p:spPr bwMode="auto">
          <a:xfrm>
            <a:off x="6011863" y="5805488"/>
            <a:ext cx="1868487"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366605" name="Text Box 13"/>
          <p:cNvSpPr txBox="1">
            <a:spLocks noChangeArrowheads="1"/>
          </p:cNvSpPr>
          <p:nvPr/>
        </p:nvSpPr>
        <p:spPr bwMode="auto">
          <a:xfrm rot="-5400000">
            <a:off x="3889375" y="3463925"/>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sp>
        <p:nvSpPr>
          <p:cNvPr id="2" name="円/楕円 1"/>
          <p:cNvSpPr/>
          <p:nvPr/>
        </p:nvSpPr>
        <p:spPr>
          <a:xfrm>
            <a:off x="6344705" y="3084952"/>
            <a:ext cx="936104" cy="954769"/>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931360797"/>
      </p:ext>
    </p:extLst>
  </p:cSld>
  <p:clrMapOvr>
    <a:masterClrMapping/>
  </p:clrMapOvr>
  <mc:AlternateContent xmlns:mc="http://schemas.openxmlformats.org/markup-compatibility/2006">
    <mc:Choice xmlns:p14="http://schemas.microsoft.com/office/powerpoint/2010/main" Requires="p14">
      <p:transition spd="slow" p14:dur="2000" advTm="65429"/>
    </mc:Choice>
    <mc:Fallback>
      <p:transition spd="slow" advTm="654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 grpId="0" animBg="1"/>
    </p:bldLst>
  </p:timing>
  <p:extLst>
    <p:ext uri="{3A86A75C-4F4B-4683-9AE1-C65F6400EC91}">
      <p14:laserTraceLst xmlns:p14="http://schemas.microsoft.com/office/powerpoint/2010/main">
        <p14:tracePtLst>
          <p14:tracePt t="7415" x="5067300" y="4933950"/>
          <p14:tracePt t="7436" x="5048250" y="4933950"/>
          <p14:tracePt t="7439" x="5035550" y="4927600"/>
          <p14:tracePt t="7443" x="5016500" y="4933950"/>
          <p14:tracePt t="7443" x="4997450" y="4933950"/>
          <p14:tracePt t="7443" x="4984750" y="4927600"/>
          <p14:tracePt t="7464" x="4978400" y="4927600"/>
          <p14:tracePt t="7478" x="4972050" y="4921250"/>
          <p14:tracePt t="7494" x="4972050" y="4914900"/>
          <p14:tracePt t="7512" x="4972050" y="4908550"/>
          <p14:tracePt t="7528" x="4972050" y="4902200"/>
          <p14:tracePt t="7544" x="4972050" y="4895850"/>
          <p14:tracePt t="7544" x="4965700" y="4883150"/>
          <p14:tracePt t="7564" x="4959350" y="4876800"/>
          <p14:tracePt t="7564" x="4953000" y="4870450"/>
          <p14:tracePt t="7579" x="4946650" y="4864100"/>
          <p14:tracePt t="7579" x="4940300" y="4864100"/>
          <p14:tracePt t="7595" x="4933950" y="4857750"/>
          <p14:tracePt t="7595" x="4927600" y="4851400"/>
          <p14:tracePt t="7612" x="4921250" y="4851400"/>
          <p14:tracePt t="7612" x="4908550" y="4851400"/>
          <p14:tracePt t="7612" x="4902200" y="4851400"/>
          <p14:tracePt t="7632" x="4895850" y="4851400"/>
          <p14:tracePt t="7632" x="4889500" y="4851400"/>
          <p14:tracePt t="7646" x="4883150" y="4851400"/>
          <p14:tracePt t="7646" x="4870450" y="4857750"/>
          <p14:tracePt t="7663" x="4864100" y="4864100"/>
          <p14:tracePt t="7663" x="4857750" y="4864100"/>
          <p14:tracePt t="7679" x="4851400" y="4864100"/>
          <p14:tracePt t="7679" x="4832350" y="4870450"/>
          <p14:tracePt t="7696" x="4826000" y="4876800"/>
          <p14:tracePt t="7696" x="4819650" y="4876800"/>
          <p14:tracePt t="7713" x="4813300" y="4883150"/>
          <p14:tracePt t="7728" x="4800600" y="4889500"/>
          <p14:tracePt t="7745" x="4794250" y="4889500"/>
          <p14:tracePt t="7765" x="4787900" y="4902200"/>
          <p14:tracePt t="7779" x="4781550" y="4908550"/>
          <p14:tracePt t="7779" x="4775200" y="4914900"/>
          <p14:tracePt t="7798" x="4768850" y="4927600"/>
          <p14:tracePt t="7812" x="4762500" y="4927600"/>
          <p14:tracePt t="7812" x="4762500" y="4933950"/>
          <p14:tracePt t="7812" x="4756150" y="4940300"/>
          <p14:tracePt t="7833" x="4749800" y="4946650"/>
          <p14:tracePt t="7846" x="4743450" y="4953000"/>
          <p14:tracePt t="7846" x="4737100" y="4972050"/>
          <p14:tracePt t="7865" x="4730750" y="4978400"/>
          <p14:tracePt t="7865" x="4724400" y="4984750"/>
          <p14:tracePt t="7881" x="4724400" y="4991100"/>
          <p14:tracePt t="7881" x="4718050" y="4997450"/>
          <p14:tracePt t="7898" x="4711700" y="5003800"/>
          <p14:tracePt t="7912" x="4711700" y="5010150"/>
          <p14:tracePt t="7929" x="4711700" y="5016500"/>
          <p14:tracePt t="7946" x="4718050" y="5016500"/>
          <p14:tracePt t="7963" x="4724400" y="5016500"/>
          <p14:tracePt t="7984" x="4730750" y="5016500"/>
          <p14:tracePt t="8004" x="4737100" y="5016500"/>
          <p14:tracePt t="8027" x="4737100" y="5010150"/>
          <p14:tracePt t="8044" x="4743450" y="5010150"/>
          <p14:tracePt t="8056" x="4749800" y="5003800"/>
          <p14:tracePt t="8072" x="4749800" y="4997450"/>
          <p14:tracePt t="8088" x="4749800" y="5003800"/>
          <p14:tracePt t="8112" x="4743450" y="5003800"/>
          <p14:tracePt t="8172" x="4737100" y="5010150"/>
          <p14:tracePt t="8184" x="4730750" y="5016500"/>
          <p14:tracePt t="8208" x="4730750" y="5022850"/>
          <p14:tracePt t="8244" x="4730750" y="5029200"/>
          <p14:tracePt t="8276" x="4737100" y="5035550"/>
          <p14:tracePt t="8296" x="4743450" y="5029200"/>
          <p14:tracePt t="8319" x="4743450" y="5022850"/>
          <p14:tracePt t="8335" x="4749800" y="5016500"/>
          <p14:tracePt t="8351" x="4756150" y="5029200"/>
          <p14:tracePt t="8395" x="4749800" y="5029200"/>
          <p14:tracePt t="8415" x="4743450" y="5035550"/>
          <p14:tracePt t="8439" x="4737100" y="5029200"/>
          <p14:tracePt t="8455" x="4730750" y="5035550"/>
          <p14:tracePt t="8471" x="4724400" y="5035550"/>
          <p14:tracePt t="8483" x="4718050" y="5041900"/>
          <p14:tracePt t="8499" x="4711700" y="5041900"/>
          <p14:tracePt t="8523" x="4705350" y="5048250"/>
          <p14:tracePt t="8531" x="4699000" y="5054600"/>
          <p14:tracePt t="8543" x="4692650" y="5060950"/>
          <p14:tracePt t="8559" x="4686300" y="5060950"/>
          <p14:tracePt t="8568" x="4686300" y="5067300"/>
          <p14:tracePt t="8580" x="4679950" y="5073650"/>
          <p14:tracePt t="8597" x="4673600" y="5073650"/>
          <p14:tracePt t="8614" x="4667250" y="5080000"/>
          <p14:tracePt t="8631" x="4667250" y="5086350"/>
          <p14:tracePt t="8679" x="4667250" y="5092700"/>
          <p14:tracePt t="8747" x="4667250" y="5086350"/>
          <p14:tracePt t="8807" x="4667250" y="5099050"/>
          <p14:tracePt t="8830" x="4660900" y="5099050"/>
          <p14:tracePt t="8859" x="4654550" y="5099050"/>
          <p14:tracePt t="8875" x="4648200" y="5105400"/>
          <p14:tracePt t="8895" x="4641850" y="5105400"/>
          <p14:tracePt t="8911" x="4635500" y="5111750"/>
          <p14:tracePt t="8943" x="4629150" y="5111750"/>
          <p14:tracePt t="8955" x="4622800" y="5111750"/>
          <p14:tracePt t="8965" x="4616450" y="5118100"/>
          <p14:tracePt t="8982" x="4610100" y="5124450"/>
          <p14:tracePt t="9015" x="4603750" y="5124450"/>
          <p14:tracePt t="9039" x="4597400" y="5124450"/>
          <p14:tracePt t="9055" x="4591050" y="5124450"/>
          <p14:tracePt t="9071" x="4584700" y="5118100"/>
          <p14:tracePt t="9083" x="4578350" y="5118100"/>
          <p14:tracePt t="9108" x="4572000" y="5118100"/>
          <p14:tracePt t="9195" x="4572000" y="5111750"/>
          <p14:tracePt t="9219" x="4578350" y="5111750"/>
          <p14:tracePt t="9279" x="4584700" y="5118100"/>
          <p14:tracePt t="9311" x="4584700" y="5124450"/>
          <p14:tracePt t="9331" x="4591050" y="5137150"/>
          <p14:tracePt t="9371" x="4597400" y="5143500"/>
          <p14:tracePt t="9376" x="4603750" y="5149850"/>
          <p14:tracePt t="9391" x="4610100" y="5162550"/>
          <p14:tracePt t="9400" x="4616450" y="5175250"/>
          <p14:tracePt t="9400" x="4622800" y="5187950"/>
          <p14:tracePt t="9419" x="4629150" y="5200650"/>
          <p14:tracePt t="9419" x="4641850" y="5226050"/>
          <p14:tracePt t="9437" x="4654550" y="5238750"/>
          <p14:tracePt t="9437" x="4660900" y="5251450"/>
          <p14:tracePt t="9452" x="4667250" y="5264150"/>
          <p14:tracePt t="9452" x="4679950" y="5276850"/>
          <p14:tracePt t="9469" x="4692650" y="5289550"/>
          <p14:tracePt t="9469" x="4711700" y="5295900"/>
          <p14:tracePt t="9485" x="4724400" y="5308600"/>
          <p14:tracePt t="9485" x="4737100" y="5314950"/>
          <p14:tracePt t="9485" x="4756150" y="5327650"/>
          <p14:tracePt t="9505" x="4775200" y="5340350"/>
          <p14:tracePt t="9517" x="4794250" y="5346700"/>
          <p14:tracePt t="9517" x="4813300" y="5359400"/>
          <p14:tracePt t="9536" x="4845050" y="5365750"/>
          <p14:tracePt t="9536" x="4870450" y="5378450"/>
          <p14:tracePt t="9804" x="5683250" y="5422900"/>
          <p14:tracePt t="9811" x="5695950" y="5422900"/>
          <p14:tracePt t="9820" x="5708650" y="5422900"/>
          <p14:tracePt t="9820" x="5727700" y="5429250"/>
          <p14:tracePt t="9837" x="5746750" y="5429250"/>
          <p14:tracePt t="9837" x="5772150" y="5429250"/>
          <p14:tracePt t="9837" x="5797550" y="5422900"/>
          <p14:tracePt t="9856" x="5822950" y="5416550"/>
          <p14:tracePt t="9868" x="5848350" y="5416550"/>
          <p14:tracePt t="9868" x="5873750" y="5410200"/>
          <p14:tracePt t="9888" x="5918200" y="5391150"/>
          <p14:tracePt t="9888" x="5937250" y="5391150"/>
          <p14:tracePt t="9904" x="5956300" y="5384800"/>
          <p14:tracePt t="9904" x="5969000" y="5384800"/>
          <p14:tracePt t="9920" x="5981700" y="5372100"/>
          <p14:tracePt t="9920" x="5994400" y="5372100"/>
          <p14:tracePt t="9920" x="6000750" y="5365750"/>
          <p14:tracePt t="9940" x="6007100" y="5372100"/>
          <p14:tracePt t="9952" x="6000750" y="5384800"/>
          <p14:tracePt t="9983" x="5994400" y="5384800"/>
          <p14:tracePt t="9991" x="5988050" y="5391150"/>
          <p14:tracePt t="10002" x="5975350" y="5391150"/>
          <p14:tracePt t="10002" x="5962650" y="5397500"/>
          <p14:tracePt t="10021" x="5949950" y="5403850"/>
          <p14:tracePt t="10021" x="5911850" y="5416550"/>
          <p14:tracePt t="10037" x="5886450" y="5422900"/>
          <p14:tracePt t="10037" x="5861050" y="5429250"/>
          <p14:tracePt t="10054" x="5835650" y="5429250"/>
          <p14:tracePt t="10054" x="5803900" y="5429250"/>
          <p14:tracePt t="10071" x="5772150" y="5429250"/>
          <p14:tracePt t="10071" x="5695950" y="5416550"/>
          <p14:tracePt t="10088" x="5657850" y="5410200"/>
          <p14:tracePt t="10088" x="5613400" y="5391150"/>
          <p14:tracePt t="10104" x="5568950" y="5372100"/>
          <p14:tracePt t="10104" x="5524500" y="5353050"/>
          <p14:tracePt t="10122" x="5480050" y="5327650"/>
          <p14:tracePt t="10122" x="5435600" y="5308600"/>
          <p14:tracePt t="10138" x="5391150" y="5289550"/>
          <p14:tracePt t="10138" x="5314950" y="5264150"/>
          <p14:tracePt t="10157" x="5283200" y="5251450"/>
          <p14:tracePt t="10157" x="5257800" y="5251450"/>
          <p14:tracePt t="10172" x="5238750" y="5251450"/>
          <p14:tracePt t="10172" x="5232400" y="5257800"/>
          <p14:tracePt t="10189" x="5226050" y="5257800"/>
          <p14:tracePt t="10203" x="5232400" y="5264150"/>
          <p14:tracePt t="10203" x="5245100" y="5264150"/>
          <p14:tracePt t="10203" x="5264150" y="5264150"/>
          <p14:tracePt t="10224" x="5283200" y="5264150"/>
          <p14:tracePt t="10236" x="5314950" y="5264150"/>
          <p14:tracePt t="10236" x="5403850" y="5257800"/>
          <p14:tracePt t="10257" x="5461000" y="5251450"/>
          <p14:tracePt t="10257" x="5524500" y="5251450"/>
          <p14:tracePt t="10272" x="5600700" y="5251450"/>
          <p14:tracePt t="10272" x="5683250" y="5245100"/>
          <p14:tracePt t="10289" x="5778500" y="5245100"/>
          <p14:tracePt t="10289" x="5880100" y="5238750"/>
          <p14:tracePt t="10305" x="5988050" y="5238750"/>
          <p14:tracePt t="10305" x="6102350" y="5232400"/>
          <p14:tracePt t="10305" x="6216650" y="5226050"/>
          <p14:tracePt t="10325" x="6337300" y="5213350"/>
          <p14:tracePt t="10325" x="6464300" y="5200650"/>
          <p14:tracePt t="10338" x="6597650" y="5187950"/>
          <p14:tracePt t="10338" x="6731000" y="5175250"/>
          <p14:tracePt t="10355" x="6877050" y="5162550"/>
          <p14:tracePt t="10355" x="7023100" y="5156200"/>
          <p14:tracePt t="10372" x="7175500" y="5143500"/>
          <p14:tracePt t="10372" x="7473950" y="5137150"/>
          <p14:tracePt t="10389" x="7620000" y="5137150"/>
          <p14:tracePt t="10389" x="7759700" y="5137150"/>
          <p14:tracePt t="10406" x="7899400" y="5143500"/>
          <p14:tracePt t="10406" x="8020050" y="5143500"/>
          <p14:tracePt t="10422" x="8134350" y="5143500"/>
          <p14:tracePt t="10422" x="8242300" y="5143500"/>
          <p14:tracePt t="10439" x="8343900" y="5143500"/>
          <p14:tracePt t="10439" x="8509000" y="5137150"/>
          <p14:tracePt t="10457" x="8585200" y="5130800"/>
          <p14:tracePt t="10457" x="8648700" y="5130800"/>
          <p14:tracePt t="10472" x="8705850" y="5124450"/>
          <p14:tracePt t="10472" x="8756650" y="5124450"/>
          <p14:tracePt t="10489" x="8794750" y="5124450"/>
          <p14:tracePt t="10489" x="8832850" y="5124450"/>
          <p14:tracePt t="10489" x="8864600" y="5124450"/>
          <p14:tracePt t="10508" x="8890000" y="5124450"/>
          <p14:tracePt t="10521" x="8902700" y="5124450"/>
          <p14:tracePt t="10521" x="8915400" y="5124450"/>
          <p14:tracePt t="10540" x="8909050" y="5130800"/>
          <p14:tracePt t="10540" x="8902700" y="5137150"/>
          <p14:tracePt t="10557" x="8883650" y="5143500"/>
          <p14:tracePt t="10557" x="8864600" y="5156200"/>
          <p14:tracePt t="10573" x="8832850" y="5162550"/>
          <p14:tracePt t="10573" x="8801100" y="5175250"/>
          <p14:tracePt t="10573" x="8763000" y="5181600"/>
          <p14:tracePt t="10591" x="8724900" y="5194300"/>
          <p14:tracePt t="10604" x="8674100" y="5207000"/>
          <p14:tracePt t="10604" x="8559800" y="5232400"/>
          <p14:tracePt t="10624" x="8489950" y="5245100"/>
          <p14:tracePt t="10624" x="8413750" y="5257800"/>
          <p14:tracePt t="10640" x="8324850" y="5270500"/>
          <p14:tracePt t="10640" x="8229600" y="5276850"/>
          <p14:tracePt t="10657" x="8128000" y="5289550"/>
          <p14:tracePt t="10657" x="8020050" y="5295900"/>
          <p14:tracePt t="10673" x="7905750" y="5295900"/>
          <p14:tracePt t="10673" x="7651750" y="5289550"/>
          <p14:tracePt t="10690" x="7524750" y="5283200"/>
          <p14:tracePt t="10690" x="7385050" y="5276850"/>
          <p14:tracePt t="10706" x="7251700" y="5270500"/>
          <p14:tracePt t="10706" x="7118350" y="5264150"/>
          <p14:tracePt t="10724" x="6985000" y="5257800"/>
          <p14:tracePt t="10724" x="6851650" y="5257800"/>
          <p14:tracePt t="10740" x="6724650" y="5264150"/>
          <p14:tracePt t="10740" x="6489700" y="5276850"/>
          <p14:tracePt t="10757" x="6381750" y="5283200"/>
          <p14:tracePt t="10757" x="6273800" y="5289550"/>
          <p14:tracePt t="10774" x="6178550" y="5302250"/>
          <p14:tracePt t="10774" x="6083300" y="5314950"/>
          <p14:tracePt t="10790" x="5994400" y="5327650"/>
          <p14:tracePt t="10790" x="5911850" y="5334000"/>
          <p14:tracePt t="10807" x="5835650" y="5340350"/>
          <p14:tracePt t="10807" x="5708650" y="5359400"/>
          <p14:tracePt t="10824" x="5657850" y="5372100"/>
          <p14:tracePt t="10824" x="5613400" y="5378450"/>
          <p14:tracePt t="10841" x="5575300" y="5384800"/>
          <p14:tracePt t="10841" x="5549900" y="5391150"/>
          <p14:tracePt t="10858" x="5530850" y="5397500"/>
          <p14:tracePt t="10858" x="5524500" y="5403850"/>
          <p14:tracePt t="10874" x="5530850" y="5403850"/>
          <p14:tracePt t="10892" x="5549900" y="5403850"/>
          <p14:tracePt t="10905" x="5568950" y="5397500"/>
          <p14:tracePt t="10905" x="5626100" y="5397500"/>
          <p14:tracePt t="10924" x="5664200" y="5397500"/>
          <p14:tracePt t="10924" x="5715000" y="5410200"/>
          <p14:tracePt t="10941" x="5772150" y="5416550"/>
          <p14:tracePt t="10941" x="5842000" y="5435600"/>
          <p14:tracePt t="10941" x="5918200" y="5448300"/>
          <p14:tracePt t="10960" x="6007100" y="5467350"/>
          <p14:tracePt t="10972" x="6102350" y="5486400"/>
          <p14:tracePt t="10972" x="6299200" y="5511800"/>
          <p14:tracePt t="10991" x="6400800" y="5518150"/>
          <p14:tracePt t="10991" x="6502400" y="5530850"/>
          <p14:tracePt t="11008" x="6604000" y="5530850"/>
          <p14:tracePt t="11008" x="6705600" y="5537200"/>
          <p14:tracePt t="11024" x="6807200" y="5543550"/>
          <p14:tracePt t="11024" x="6915150" y="5549900"/>
          <p14:tracePt t="11041" x="7016750" y="5556250"/>
          <p14:tracePt t="11041" x="7232650" y="5568950"/>
          <p14:tracePt t="11058" x="7334250" y="5568950"/>
          <p14:tracePt t="11058" x="7442200" y="5575300"/>
          <p14:tracePt t="11074" x="7537450" y="5575300"/>
          <p14:tracePt t="11074" x="7632700" y="5568950"/>
          <p14:tracePt t="11091" x="7715250" y="5568950"/>
          <p14:tracePt t="11091" x="7867650" y="5562600"/>
          <p14:tracePt t="11108" x="7931150" y="5556250"/>
          <p14:tracePt t="11108" x="7994650" y="5556250"/>
          <p14:tracePt t="11125" x="8045450" y="5556250"/>
          <p14:tracePt t="11125" x="8096250" y="5556250"/>
          <p14:tracePt t="11141" x="8147050" y="5556250"/>
          <p14:tracePt t="11141" x="8185150" y="5562600"/>
          <p14:tracePt t="11159" x="8229600" y="5562600"/>
          <p14:tracePt t="11159" x="8299450" y="5562600"/>
          <p14:tracePt t="11177" x="8331200" y="5568950"/>
          <p14:tracePt t="11177" x="8356600" y="5568950"/>
          <p14:tracePt t="11193" x="8382000" y="5568950"/>
          <p14:tracePt t="11193" x="8401050" y="5568950"/>
          <p14:tracePt t="11209" x="8413750" y="5568950"/>
          <p14:tracePt t="11209" x="8426450" y="5568950"/>
          <p14:tracePt t="11225" x="8432800" y="5562600"/>
          <p14:tracePt t="11225" x="8439150" y="5568950"/>
          <p14:tracePt t="11242" x="8432800" y="5568950"/>
          <p14:tracePt t="11260" x="8426450" y="5568950"/>
          <p14:tracePt t="11260" x="8413750" y="5575300"/>
          <p14:tracePt t="11277" x="8401050" y="5575300"/>
          <p14:tracePt t="11277" x="8382000" y="5588000"/>
          <p14:tracePt t="11292" x="8356600" y="5588000"/>
          <p14:tracePt t="11292" x="8331200" y="5594350"/>
          <p14:tracePt t="11309" x="8299450" y="5594350"/>
          <p14:tracePt t="11309" x="8261350" y="5600700"/>
          <p14:tracePt t="11326" x="8216900" y="5600700"/>
          <p14:tracePt t="11326" x="8172450" y="5600700"/>
          <p14:tracePt t="11326" x="8115300" y="5607050"/>
          <p14:tracePt t="11345" x="8058150" y="5607050"/>
          <p14:tracePt t="11345" x="7988300" y="5607050"/>
          <p14:tracePt t="11359" x="7918450" y="5607050"/>
          <p14:tracePt t="11359" x="7842250" y="5607050"/>
          <p14:tracePt t="11375" x="7759700" y="5607050"/>
          <p14:tracePt t="11375" x="7670800" y="5600700"/>
          <p14:tracePt t="11393" x="7575550" y="5600700"/>
          <p14:tracePt t="11393" x="7366000" y="5588000"/>
          <p14:tracePt t="11411" x="7251700" y="5581650"/>
          <p14:tracePt t="11411" x="7137400" y="5575300"/>
          <p14:tracePt t="11426" x="7023100" y="5568950"/>
          <p14:tracePt t="11426" x="6908800" y="5562600"/>
          <p14:tracePt t="11443" x="6794500" y="5562600"/>
          <p14:tracePt t="11443" x="6686550" y="5556250"/>
          <p14:tracePt t="11459" x="6584950" y="5556250"/>
          <p14:tracePt t="11459" x="6400800" y="5556250"/>
          <p14:tracePt t="11476" x="6318250" y="5549900"/>
          <p14:tracePt t="11476" x="6235700" y="5543550"/>
          <p14:tracePt t="11493" x="6153150" y="5537200"/>
          <p14:tracePt t="11493" x="6076950" y="5524500"/>
          <p14:tracePt t="11510" x="6000750" y="5518150"/>
          <p14:tracePt t="11510" x="5930900" y="5505450"/>
          <p14:tracePt t="11510" x="5867400" y="5492750"/>
          <p14:tracePt t="11528" x="5803900" y="5486400"/>
          <p14:tracePt t="11541" x="5746750" y="5480050"/>
          <p14:tracePt t="11541" x="5664200" y="5473700"/>
          <p14:tracePt t="11560" x="5626100" y="5473700"/>
          <p14:tracePt t="11560" x="5600700" y="5467350"/>
          <p14:tracePt t="11577" x="5581650" y="5467350"/>
          <p14:tracePt t="11577" x="5568950" y="5467350"/>
          <p14:tracePt t="11593" x="5562600" y="5467350"/>
          <p14:tracePt t="11593" x="5562600" y="5461000"/>
          <p14:tracePt t="11609" x="5568950" y="5461000"/>
          <p14:tracePt t="11609" x="5581650" y="5454650"/>
          <p14:tracePt t="11609" x="5607050" y="5454650"/>
          <p14:tracePt t="11629" x="5638800" y="5448300"/>
          <p14:tracePt t="11641" x="5689600" y="5448300"/>
          <p14:tracePt t="11641" x="5816600" y="5454650"/>
          <p14:tracePt t="11659" x="5892800" y="5461000"/>
          <p14:tracePt t="11659" x="5981700" y="5467350"/>
          <p14:tracePt t="11676" x="6083300" y="5473700"/>
          <p14:tracePt t="11676" x="6184900" y="5486400"/>
          <p14:tracePt t="11693" x="6292850" y="5492750"/>
          <p14:tracePt t="11693" x="6521450" y="5511800"/>
          <p14:tracePt t="11710" x="6635750" y="5511800"/>
          <p14:tracePt t="11710" x="6756400" y="5518150"/>
          <p14:tracePt t="11727" x="6877050" y="5518150"/>
          <p14:tracePt t="11727" x="6991350" y="5518150"/>
          <p14:tracePt t="11743" x="7112000" y="5518150"/>
          <p14:tracePt t="11743" x="7226300" y="5518150"/>
          <p14:tracePt t="11760" x="7334250" y="5518150"/>
          <p14:tracePt t="11760" x="7543800" y="5524500"/>
          <p14:tracePt t="11778" x="7632700" y="5524500"/>
          <p14:tracePt t="11778" x="7721600" y="5518150"/>
          <p14:tracePt t="11794" x="7797800" y="5518150"/>
          <p14:tracePt t="11794" x="7861300" y="5518150"/>
          <p14:tracePt t="11811" x="7918450" y="5518150"/>
          <p14:tracePt t="11811" x="8007350" y="5518150"/>
          <p14:tracePt t="11829" x="8045450" y="5518150"/>
          <p14:tracePt t="11829" x="8070850" y="5518150"/>
          <p14:tracePt t="11845" x="8096250" y="5524500"/>
          <p14:tracePt t="11845" x="8108950" y="5530850"/>
          <p14:tracePt t="11861" x="8121650" y="5537200"/>
          <p14:tracePt t="11861" x="8128000" y="5549900"/>
          <p14:tracePt t="11877" x="8134350" y="5556250"/>
          <p14:tracePt t="11877" x="8128000" y="5562600"/>
          <p14:tracePt t="11877" x="8128000" y="5575300"/>
          <p14:tracePt t="11896" x="8115300" y="5588000"/>
          <p14:tracePt t="11909" x="8102600" y="5600700"/>
          <p14:tracePt t="11909" x="8077200" y="5613400"/>
          <p14:tracePt t="11928" x="8064500" y="5619750"/>
          <p14:tracePt t="11928" x="8051800" y="5626100"/>
          <p14:tracePt t="11944" x="8039100" y="5632450"/>
          <p14:tracePt t="11944" x="8020050" y="5638800"/>
          <p14:tracePt t="11961" x="8007350" y="5638800"/>
          <p14:tracePt t="11961" x="7994650" y="5645150"/>
          <p14:tracePt t="11978" x="7981950" y="5651500"/>
          <p14:tracePt t="11978" x="7969250" y="5651500"/>
          <p14:tracePt t="11978" x="7956550" y="5657850"/>
          <p14:tracePt t="11997" x="7937500" y="5657850"/>
          <p14:tracePt t="11997" x="7931150" y="5664200"/>
          <p14:tracePt t="12011" x="7918450" y="5664200"/>
          <p14:tracePt t="12011" x="7905750" y="5670550"/>
          <p14:tracePt t="12027" x="7893050" y="5670550"/>
          <p14:tracePt t="12027" x="7886700" y="5670550"/>
          <p14:tracePt t="12044" x="7874000" y="5670550"/>
          <p14:tracePt t="12044" x="7867650" y="5670550"/>
          <p14:tracePt t="12061" x="7861300" y="5670550"/>
          <p14:tracePt t="12061" x="7842250" y="5670550"/>
          <p14:tracePt t="12078" x="7835900" y="5670550"/>
          <p14:tracePt t="12078" x="7823200" y="5670550"/>
          <p14:tracePt t="12095" x="7810500" y="5670550"/>
          <p14:tracePt t="12095" x="7797800" y="5670550"/>
          <p14:tracePt t="12112" x="7785100" y="5664200"/>
          <p14:tracePt t="12112" x="7747000" y="5657850"/>
          <p14:tracePt t="12129" x="7727950" y="5657850"/>
          <p14:tracePt t="12129" x="7696200" y="5651500"/>
          <p14:tracePt t="12145" x="7664450" y="5651500"/>
          <p14:tracePt t="12145" x="7626350" y="5645150"/>
          <p14:tracePt t="12161" x="7581900" y="5645150"/>
          <p14:tracePt t="12161" x="7537450" y="5638800"/>
          <p14:tracePt t="12178" x="7493000" y="5632450"/>
          <p14:tracePt t="12178" x="7435850" y="5626100"/>
          <p14:tracePt t="12178" x="7385050" y="5613400"/>
          <p14:tracePt t="12197" x="7327900" y="5607050"/>
          <p14:tracePt t="12197" x="7270750" y="5594350"/>
          <p14:tracePt t="12213" x="7213600" y="5581650"/>
          <p14:tracePt t="12213" x="7156450" y="5568950"/>
          <p14:tracePt t="12229" x="7105650" y="5556250"/>
          <p14:tracePt t="12229" x="7048500" y="5543550"/>
          <p14:tracePt t="12246" x="6997700" y="5530850"/>
          <p14:tracePt t="12246" x="6953250" y="5524500"/>
          <p14:tracePt t="12262" x="6915150" y="5518150"/>
          <p14:tracePt t="12262" x="6877050" y="5511800"/>
          <p14:tracePt t="12262" x="6845300" y="5511800"/>
          <p14:tracePt t="12282" x="6819900" y="5511800"/>
          <p14:tracePt t="12293" x="6800850" y="5518150"/>
          <p14:tracePt t="12293" x="6769100" y="5537200"/>
          <p14:tracePt t="12312" x="6756400" y="5543550"/>
          <p14:tracePt t="12312" x="6750050" y="5549900"/>
          <p14:tracePt t="12329" x="6750050" y="5562600"/>
          <p14:tracePt t="12329" x="6743700" y="5575300"/>
          <p14:tracePt t="12345" x="6743700" y="5581650"/>
          <p14:tracePt t="12345" x="6750050" y="5588000"/>
          <p14:tracePt t="12345" x="6756400" y="5600700"/>
          <p14:tracePt t="12365" x="6762750" y="5607050"/>
          <p14:tracePt t="12365" x="6775450" y="5613400"/>
          <p14:tracePt t="12379" x="6781800" y="5619750"/>
          <p14:tracePt t="12379" x="6794500" y="5626100"/>
          <p14:tracePt t="12396" x="6807200" y="5632450"/>
          <p14:tracePt t="12396" x="6819900" y="5645150"/>
          <p14:tracePt t="12412" x="6832600" y="5651500"/>
          <p14:tracePt t="12412" x="6851650" y="5670550"/>
          <p14:tracePt t="12429" x="6858000" y="5670550"/>
          <p14:tracePt t="12429" x="6864350" y="5683250"/>
          <p14:tracePt t="12446" x="6870700" y="5689600"/>
          <p14:tracePt t="12446" x="6870700" y="5695950"/>
          <p14:tracePt t="12463" x="6877050" y="5702300"/>
          <p14:tracePt t="12478" x="6877050" y="5708650"/>
          <p14:tracePt t="12478" x="6877050" y="5715000"/>
          <p14:tracePt t="12497" x="6870700" y="5721350"/>
          <p14:tracePt t="12513" x="6864350" y="5727700"/>
          <p14:tracePt t="12513" x="6858000" y="5727700"/>
          <p14:tracePt t="12529" x="6845300" y="5727700"/>
          <p14:tracePt t="12529" x="6838950" y="5734050"/>
          <p14:tracePt t="12529" x="6826250" y="5734050"/>
          <p14:tracePt t="12549" x="6813550" y="5734050"/>
          <p14:tracePt t="12561" x="6800850" y="5734050"/>
          <p14:tracePt t="12561" x="6769100" y="5740400"/>
          <p14:tracePt t="12581" x="6750050" y="5734050"/>
          <p14:tracePt t="12581" x="6731000" y="5734050"/>
          <p14:tracePt t="12596" x="6705600" y="5734050"/>
          <p14:tracePt t="12596" x="6686550" y="5727700"/>
          <p14:tracePt t="12613" x="6661150" y="5721350"/>
          <p14:tracePt t="12613" x="6635750" y="5715000"/>
          <p14:tracePt t="12629" x="6610350" y="5708650"/>
          <p14:tracePt t="12629" x="6591300" y="5702300"/>
          <p14:tracePt t="12629" x="6565900" y="5695950"/>
          <p14:tracePt t="12649" x="6546850" y="5689600"/>
          <p14:tracePt t="12661" x="6527800" y="5683250"/>
          <p14:tracePt t="12661" x="6502400" y="5664200"/>
          <p14:tracePt t="12680" x="6489700" y="5657850"/>
          <p14:tracePt t="12680" x="6477000" y="5645150"/>
          <p14:tracePt t="12697" x="6464300" y="5632450"/>
          <p14:tracePt t="12697" x="6457950" y="5613400"/>
          <p14:tracePt t="12713" x="6451600" y="5594350"/>
          <p14:tracePt t="12713" x="6438900" y="5556250"/>
          <p14:tracePt t="12730" x="6438900" y="5537200"/>
          <p14:tracePt t="12730" x="6438900" y="5518150"/>
          <p14:tracePt t="12746" x="6438900" y="5499100"/>
          <p14:tracePt t="12746" x="6438900" y="5473700"/>
          <p14:tracePt t="12765" x="6445250" y="5461000"/>
          <p14:tracePt t="12765" x="6451600" y="5441950"/>
          <p14:tracePt t="12780" x="6464300" y="5429250"/>
          <p14:tracePt t="12780" x="6483350" y="5403850"/>
          <p14:tracePt t="12797" x="6496050" y="5391150"/>
          <p14:tracePt t="12797" x="6508750" y="5384800"/>
          <p14:tracePt t="12814" x="6521450" y="5372100"/>
          <p14:tracePt t="12814" x="6540500" y="5365750"/>
          <p14:tracePt t="12831" x="6553200" y="5359400"/>
          <p14:tracePt t="12831" x="6584950" y="5359400"/>
          <p14:tracePt t="12850" x="6597650" y="5359400"/>
          <p14:tracePt t="12850" x="6610350" y="5372100"/>
          <p14:tracePt t="12865" x="6629400" y="5378450"/>
          <p14:tracePt t="12865" x="6642100" y="5391150"/>
          <p14:tracePt t="12881" x="6654800" y="5403850"/>
          <p14:tracePt t="12881" x="6673850" y="5416550"/>
          <p14:tracePt t="12898" x="6686550" y="5429250"/>
          <p14:tracePt t="12898" x="6699250" y="5441950"/>
          <p14:tracePt t="12898" x="6705600" y="5454650"/>
          <p14:tracePt t="12916" x="6718300" y="5467350"/>
          <p14:tracePt t="12929" x="6724650" y="5473700"/>
          <p14:tracePt t="12929" x="6737350" y="5492750"/>
          <p14:tracePt t="12949" x="6743700" y="5499100"/>
          <p14:tracePt t="12949" x="6750050" y="5511800"/>
          <p14:tracePt t="12964" x="6750050" y="5518150"/>
          <p14:tracePt t="12979" x="6750050" y="5524500"/>
          <p14:tracePt t="12996" x="6756400" y="5530850"/>
          <p14:tracePt t="13013" x="6750050" y="5537200"/>
          <p14:tracePt t="13044" x="6743700" y="5537200"/>
          <p14:tracePt t="13060" x="6731000" y="5537200"/>
          <p14:tracePt t="13076" x="6724650" y="5537200"/>
          <p14:tracePt t="13084" x="6718300" y="5537200"/>
          <p14:tracePt t="13084" x="6711950" y="5537200"/>
          <p14:tracePt t="13099" x="6699250" y="5537200"/>
          <p14:tracePt t="13099" x="6692900" y="5537200"/>
          <p14:tracePt t="13115" x="6680200" y="5537200"/>
          <p14:tracePt t="13115" x="6661150" y="5543550"/>
          <p14:tracePt t="13132" x="6648450" y="5543550"/>
          <p14:tracePt t="13132" x="6610350" y="5543550"/>
          <p14:tracePt t="13149" x="6584950" y="5549900"/>
          <p14:tracePt t="13149" x="6565900" y="5556250"/>
          <p14:tracePt t="13165" x="6546850" y="5556250"/>
          <p14:tracePt t="13165" x="6521450" y="5562600"/>
          <p14:tracePt t="13181" x="6496050" y="5568950"/>
          <p14:tracePt t="13181" x="6470650" y="5575300"/>
          <p14:tracePt t="13198" x="6445250" y="5581650"/>
          <p14:tracePt t="13198" x="6419850" y="5588000"/>
          <p14:tracePt t="13198" x="6388100" y="5588000"/>
          <p14:tracePt t="13217" x="6362700" y="5588000"/>
          <p14:tracePt t="13217" x="6337300" y="5588000"/>
          <p14:tracePt t="13232" x="6305550" y="5588000"/>
          <p14:tracePt t="13232" x="6280150" y="5581650"/>
          <p14:tracePt t="13249" x="6254750" y="5581650"/>
          <p14:tracePt t="13249" x="6235700" y="5575300"/>
          <p14:tracePt t="13266" x="6210300" y="5562600"/>
          <p14:tracePt t="13266" x="6191250" y="5556250"/>
          <p14:tracePt t="13266" x="6172200" y="5543550"/>
          <p14:tracePt t="13284" x="6153150" y="5530850"/>
          <p14:tracePt t="13297" x="6134100" y="5518150"/>
          <p14:tracePt t="13297" x="6102350" y="5486400"/>
          <p14:tracePt t="13317" x="6089650" y="5467350"/>
          <p14:tracePt t="13317" x="6076950" y="5448300"/>
          <p14:tracePt t="13332" x="6064250" y="5422900"/>
          <p14:tracePt t="13332" x="6051550" y="5403850"/>
          <p14:tracePt t="13349" x="6038850" y="5378450"/>
          <p14:tracePt t="13349" x="6032500" y="5359400"/>
          <p14:tracePt t="13366" x="6026150" y="5334000"/>
          <p14:tracePt t="13366" x="6026150" y="5308600"/>
          <p14:tracePt t="13366" x="6026150" y="5289550"/>
          <p14:tracePt t="13385" x="6032500" y="5264150"/>
          <p14:tracePt t="13385" x="6038850" y="5238750"/>
          <p14:tracePt t="13399" x="6051550" y="5213350"/>
          <p14:tracePt t="13399" x="6070600" y="5194300"/>
          <p14:tracePt t="13416" x="6083300" y="5168900"/>
          <p14:tracePt t="13416" x="6108700" y="5143500"/>
          <p14:tracePt t="13432" x="6134100" y="5124450"/>
          <p14:tracePt t="13432" x="6184900" y="5080000"/>
          <p14:tracePt t="13449" x="6210300" y="5060950"/>
          <p14:tracePt t="13449" x="6242050" y="5041900"/>
          <p14:tracePt t="13466" x="6267450" y="5029200"/>
          <p14:tracePt t="13466" x="6299200" y="5016500"/>
          <p14:tracePt t="13483" x="6330950" y="5010150"/>
          <p14:tracePt t="13483" x="6362700" y="5010150"/>
          <p14:tracePt t="13500" x="6400800" y="5016500"/>
          <p14:tracePt t="13500" x="6477000" y="5041900"/>
          <p14:tracePt t="13517" x="6515100" y="5060950"/>
          <p14:tracePt t="13517" x="6553200" y="5080000"/>
          <p14:tracePt t="13533" x="6591300" y="5105400"/>
          <p14:tracePt t="13533" x="6629400" y="5130800"/>
          <p14:tracePt t="13550" x="6667500" y="5156200"/>
          <p14:tracePt t="13550" x="6699250" y="5187950"/>
          <p14:tracePt t="13566" x="6731000" y="5219700"/>
          <p14:tracePt t="13566" x="6762750" y="5251450"/>
          <p14:tracePt t="13566" x="6788150" y="5289550"/>
          <p14:tracePt t="13585" x="6807200" y="5327650"/>
          <p14:tracePt t="13585" x="6832600" y="5365750"/>
          <p14:tracePt t="13601" x="6845300" y="5403850"/>
          <p14:tracePt t="13601" x="6864350" y="5448300"/>
          <p14:tracePt t="13617" x="6870700" y="5486400"/>
          <p14:tracePt t="13617" x="6883400" y="5524500"/>
          <p14:tracePt t="13633" x="6883400" y="5556250"/>
          <p14:tracePt t="13633" x="6883400" y="5588000"/>
          <p14:tracePt t="13650" x="6877050" y="5613400"/>
          <p14:tracePt t="13650" x="6870700" y="5638800"/>
          <p14:tracePt t="13650" x="6858000" y="5664200"/>
          <p14:tracePt t="13669" x="6845300" y="5683250"/>
          <p14:tracePt t="13681" x="6826250" y="5702300"/>
          <p14:tracePt t="13681" x="6781800" y="5740400"/>
          <p14:tracePt t="13701" x="6756400" y="5759450"/>
          <p14:tracePt t="13701" x="6731000" y="5778500"/>
          <p14:tracePt t="13718" x="6699250" y="5791200"/>
          <p14:tracePt t="13718" x="6673850" y="5803900"/>
          <p14:tracePt t="13734" x="6642100" y="5816600"/>
          <p14:tracePt t="13734" x="6578600" y="5835650"/>
          <p14:tracePt t="13750" x="6553200" y="5842000"/>
          <p14:tracePt t="13750" x="6521450" y="5842000"/>
          <p14:tracePt t="13768" x="6489700" y="5842000"/>
          <p14:tracePt t="13768" x="6457950" y="5842000"/>
          <p14:tracePt t="13784" x="6426200" y="5835650"/>
          <p14:tracePt t="13784" x="6394450" y="5829300"/>
          <p14:tracePt t="13801" x="6362700" y="5822950"/>
          <p14:tracePt t="13801" x="6311900" y="5810250"/>
          <p14:tracePt t="13817" x="6286500" y="5797550"/>
          <p14:tracePt t="13817" x="6261100" y="5784850"/>
          <p14:tracePt t="13834" x="6242050" y="5778500"/>
          <p14:tracePt t="13834" x="6223000" y="5765800"/>
          <p14:tracePt t="13851" x="6203950" y="5753100"/>
          <p14:tracePt t="13851" x="6172200" y="5721350"/>
          <p14:tracePt t="13870" x="6153150" y="5708650"/>
          <p14:tracePt t="13870" x="6134100" y="5689600"/>
          <p14:tracePt t="13885" x="6121400" y="5676900"/>
          <p14:tracePt t="13885" x="6108700" y="5657850"/>
          <p14:tracePt t="13902" x="6089650" y="5638800"/>
          <p14:tracePt t="13902" x="6076950" y="5613400"/>
          <p14:tracePt t="13918" x="6064250" y="5594350"/>
          <p14:tracePt t="13918" x="6051550" y="5568950"/>
          <p14:tracePt t="13918" x="6038850" y="5543550"/>
          <p14:tracePt t="13937" x="6026150" y="5518150"/>
          <p14:tracePt t="13949" x="6019800" y="5486400"/>
          <p14:tracePt t="13949" x="6000750" y="5422900"/>
          <p14:tracePt t="13970" x="5994400" y="5384800"/>
          <p14:tracePt t="13970" x="5994400" y="5353050"/>
          <p14:tracePt t="13985" x="5994400" y="5314950"/>
          <p14:tracePt t="13985" x="6007100" y="5276850"/>
          <p14:tracePt t="14001" x="6019800" y="5245100"/>
          <p14:tracePt t="14001" x="6038850" y="5207000"/>
          <p14:tracePt t="14018" x="6064250" y="5175250"/>
          <p14:tracePt t="14018" x="6089650" y="5137150"/>
          <p14:tracePt t="14018" x="6121400" y="5105400"/>
          <p14:tracePt t="14037" x="6153150" y="5073650"/>
          <p14:tracePt t="14037" x="6191250" y="5041900"/>
          <p14:tracePt t="14052" x="6229350" y="5010150"/>
          <p14:tracePt t="14052" x="6273800" y="4991100"/>
          <p14:tracePt t="14068" x="6318250" y="4972050"/>
          <p14:tracePt t="14068" x="6362700" y="4959350"/>
          <p14:tracePt t="14085" x="6407150" y="4953000"/>
          <p14:tracePt t="14085" x="6457950" y="4953000"/>
          <p14:tracePt t="14101" x="6515100" y="4959350"/>
          <p14:tracePt t="14101" x="6629400" y="5003800"/>
          <p14:tracePt t="14118" x="6680200" y="5035550"/>
          <p14:tracePt t="14118" x="6737350" y="5073650"/>
          <p14:tracePt t="14135" x="6788150" y="5111750"/>
          <p14:tracePt t="14135" x="6838950" y="5156200"/>
          <p14:tracePt t="14152" x="6883400" y="5200650"/>
          <p14:tracePt t="14152" x="6959600" y="5295900"/>
          <p14:tracePt t="14169" x="6991350" y="5340350"/>
          <p14:tracePt t="14169" x="7016750" y="5384800"/>
          <p14:tracePt t="14185" x="7042150" y="5435600"/>
          <p14:tracePt t="14185" x="7061200" y="5480050"/>
          <p14:tracePt t="14202" x="7080250" y="5524500"/>
          <p14:tracePt t="14202" x="7086600" y="5562600"/>
          <p14:tracePt t="14219" x="7092950" y="5607050"/>
          <p14:tracePt t="14219" x="7092950" y="5645150"/>
          <p14:tracePt t="14219" x="7086600" y="5676900"/>
          <p14:tracePt t="14238" x="7080250" y="5708650"/>
          <p14:tracePt t="14238" x="7061200" y="5740400"/>
          <p14:tracePt t="14253" x="7042150" y="5765800"/>
          <p14:tracePt t="14253" x="7016750" y="5791200"/>
          <p14:tracePt t="14270" x="6985000" y="5816600"/>
          <p14:tracePt t="14270" x="6953250" y="5835650"/>
          <p14:tracePt t="14286" x="6915150" y="5854700"/>
          <p14:tracePt t="14286" x="6870700" y="5867400"/>
          <p14:tracePt t="14302" x="6826250" y="5880100"/>
          <p14:tracePt t="14302" x="6781800" y="5886450"/>
          <p14:tracePt t="14302" x="6737350" y="5892800"/>
          <p14:tracePt t="14322" x="6686550" y="5899150"/>
          <p14:tracePt t="14334" x="6642100" y="5899150"/>
          <p14:tracePt t="14334" x="6546850" y="5880100"/>
          <p14:tracePt t="14353" x="6502400" y="5867400"/>
          <p14:tracePt t="14353" x="6457950" y="5848350"/>
          <p14:tracePt t="14369" x="6419850" y="5822950"/>
          <p14:tracePt t="14369" x="6388100" y="5797550"/>
          <p14:tracePt t="14386" x="6356350" y="5765800"/>
          <p14:tracePt t="14386" x="6324600" y="5727700"/>
          <p14:tracePt t="14386" x="6305550" y="5689600"/>
          <p14:tracePt t="14405" x="6286500" y="5645150"/>
          <p14:tracePt t="14405" x="6267450" y="5594350"/>
          <p14:tracePt t="14419" x="6254750" y="5549900"/>
          <p14:tracePt t="14419" x="6248400" y="5499100"/>
          <p14:tracePt t="14437" x="6248400" y="5448300"/>
          <p14:tracePt t="14437" x="6248400" y="5397500"/>
          <p14:tracePt t="14453" x="6254750" y="5346700"/>
          <p14:tracePt t="14453" x="6286500" y="5251450"/>
          <p14:tracePt t="14470" x="6311900" y="5207000"/>
          <p14:tracePt t="14470" x="6337300" y="5162550"/>
          <p14:tracePt t="14486" x="6369050" y="5118100"/>
          <p14:tracePt t="14486" x="6407150" y="5080000"/>
          <p14:tracePt t="14503" x="6445250" y="5041900"/>
          <p14:tracePt t="14503" x="6483350" y="5003800"/>
          <p14:tracePt t="14519" x="6527800" y="4972050"/>
          <p14:tracePt t="14519" x="6610350" y="4927600"/>
          <p14:tracePt t="14538" x="6661150" y="4914900"/>
          <p14:tracePt t="14538" x="6705600" y="4908550"/>
          <p14:tracePt t="14553" x="6750050" y="4908550"/>
          <p14:tracePt t="14553" x="6794500" y="4921250"/>
          <p14:tracePt t="14570" x="6838950" y="4940300"/>
          <p14:tracePt t="14570" x="6883400" y="4965700"/>
          <p14:tracePt t="14570" x="6927850" y="4991100"/>
          <p14:tracePt t="14589" x="6972300" y="5029200"/>
          <p14:tracePt t="14601" x="7010400" y="5067300"/>
          <p14:tracePt t="14601" x="7042150" y="5111750"/>
          <p14:tracePt t="14621" x="7105650" y="5207000"/>
          <p14:tracePt t="14621" x="7131050" y="5257800"/>
          <p14:tracePt t="14638" x="7150100" y="5308600"/>
          <p14:tracePt t="14638" x="7162800" y="5359400"/>
          <p14:tracePt t="14654" x="7169150" y="5410200"/>
          <p14:tracePt t="14654" x="7175500" y="5461000"/>
          <p14:tracePt t="14654" x="7169150" y="5511800"/>
          <p14:tracePt t="14673" x="7162800" y="5556250"/>
          <p14:tracePt t="14685" x="7143750" y="5594350"/>
          <p14:tracePt t="14685" x="7099300" y="5664200"/>
          <p14:tracePt t="14706" x="7067550" y="5695950"/>
          <p14:tracePt t="14706" x="7035800" y="5721350"/>
          <p14:tracePt t="14721" x="6997700" y="5746750"/>
          <p14:tracePt t="14721" x="6953250" y="5765800"/>
          <p14:tracePt t="14737" x="6908800" y="5784850"/>
          <p14:tracePt t="14737" x="6858000" y="5803900"/>
          <p14:tracePt t="14737" x="6807200" y="5822950"/>
          <p14:tracePt t="14757" x="6756400" y="5835650"/>
          <p14:tracePt t="14757" x="6711950" y="5842000"/>
          <p14:tracePt t="14772" x="6654800" y="5848350"/>
          <p14:tracePt t="14772" x="6604000" y="5848350"/>
          <p14:tracePt t="14787" x="6553200" y="5848350"/>
          <p14:tracePt t="14787" x="6502400" y="5842000"/>
          <p14:tracePt t="14804" x="6451600" y="5835650"/>
          <p14:tracePt t="14804" x="6400800" y="5822950"/>
          <p14:tracePt t="14821" x="6356350" y="5803900"/>
          <p14:tracePt t="14821" x="6261100" y="5753100"/>
          <p14:tracePt t="14837" x="6223000" y="5721350"/>
          <p14:tracePt t="14837" x="6184900" y="5689600"/>
          <p14:tracePt t="14854" x="6153150" y="5645150"/>
          <p14:tracePt t="14854" x="6121400" y="5600700"/>
          <p14:tracePt t="14871" x="6096000" y="5562600"/>
          <p14:tracePt t="14871" x="6076950" y="5511800"/>
          <p14:tracePt t="14871" x="6057900" y="5473700"/>
          <p14:tracePt t="14890" x="6045200" y="5429250"/>
          <p14:tracePt t="14890" x="6038850" y="5397500"/>
          <p14:tracePt t="14905" x="6032500" y="5359400"/>
          <p14:tracePt t="14905" x="6032500" y="5327650"/>
          <p14:tracePt t="14922" x="6038850" y="5295900"/>
          <p14:tracePt t="14922" x="6045200" y="5257800"/>
          <p14:tracePt t="14938" x="6064250" y="5226050"/>
          <p14:tracePt t="14938" x="6083300" y="5194300"/>
          <p14:tracePt t="14938" x="6108700" y="5162550"/>
          <p14:tracePt t="14957" x="6140450" y="5124450"/>
          <p14:tracePt t="14969" x="6172200" y="5092700"/>
          <p14:tracePt t="14969" x="6254750" y="5029200"/>
          <p14:tracePt t="14990" x="6292850" y="5003800"/>
          <p14:tracePt t="14990" x="6337300" y="4978400"/>
          <p14:tracePt t="15005" x="6381750" y="4959350"/>
          <p14:tracePt t="15005" x="6419850" y="4946650"/>
          <p14:tracePt t="15021" x="6464300" y="4940300"/>
          <p14:tracePt t="15021" x="6508750" y="4933950"/>
          <p14:tracePt t="15038" x="6553200" y="4933950"/>
          <p14:tracePt t="15038" x="6604000" y="4946650"/>
          <p14:tracePt t="15038" x="6648450" y="4959350"/>
          <p14:tracePt t="15058" x="6692900" y="4972050"/>
          <p14:tracePt t="15058" x="6737350" y="4997450"/>
          <p14:tracePt t="15072" x="6781800" y="5022850"/>
          <p14:tracePt t="15072" x="6826250" y="5054600"/>
          <p14:tracePt t="15088" x="6864350" y="5086350"/>
          <p14:tracePt t="15088" x="6896100" y="5124450"/>
          <p14:tracePt t="15105" x="6927850" y="5168900"/>
          <p14:tracePt t="15105" x="6959600" y="5213350"/>
          <p14:tracePt t="15122" x="6978650" y="5257800"/>
          <p14:tracePt t="15122" x="7016750" y="5359400"/>
          <p14:tracePt t="15138" x="7029450" y="5410200"/>
          <p14:tracePt t="15138" x="7035800" y="5454650"/>
          <p14:tracePt t="15156" x="7035800" y="5499100"/>
          <p14:tracePt t="15156" x="7035800" y="5537200"/>
          <p14:tracePt t="15172" x="7023100" y="5575300"/>
          <p14:tracePt t="15172" x="6991350" y="5645150"/>
          <p14:tracePt t="15189" x="6972300" y="5670550"/>
          <p14:tracePt t="15189" x="6940550" y="5695950"/>
          <p14:tracePt t="15206" x="6908800" y="5721350"/>
          <p14:tracePt t="15206" x="6870700" y="5740400"/>
          <p14:tracePt t="15222" x="6832600" y="5759450"/>
          <p14:tracePt t="15222" x="6788150" y="5778500"/>
          <p14:tracePt t="15239" x="6743700" y="5797550"/>
          <p14:tracePt t="15239" x="6692900" y="5810250"/>
          <p14:tracePt t="15239" x="6648450" y="5816600"/>
          <p14:tracePt t="15259" x="6597650" y="5822950"/>
          <p14:tracePt t="15259" x="6546850" y="5829300"/>
          <p14:tracePt t="15274" x="6502400" y="5829300"/>
          <p14:tracePt t="15274" x="6457950" y="5822950"/>
          <p14:tracePt t="15290" x="6413500" y="5816600"/>
          <p14:tracePt t="15290" x="6375400" y="5810250"/>
          <p14:tracePt t="15306" x="6337300" y="5791200"/>
          <p14:tracePt t="15306" x="6292850" y="5772150"/>
          <p14:tracePt t="15306" x="6261100" y="5746750"/>
          <p14:tracePt t="15325" x="6229350" y="5721350"/>
          <p14:tracePt t="15337" x="6197600" y="5689600"/>
          <p14:tracePt t="15337" x="6146800" y="5619750"/>
          <p14:tracePt t="15358" x="6121400" y="5581650"/>
          <p14:tracePt t="15358" x="6102350" y="5543550"/>
          <p14:tracePt t="15373" x="6089650" y="5499100"/>
          <p14:tracePt t="15373" x="6076950" y="5461000"/>
          <p14:tracePt t="15389" x="6070600" y="5422900"/>
          <p14:tracePt t="15389" x="6064250" y="5378450"/>
          <p14:tracePt t="15406" x="6064250" y="5340350"/>
          <p14:tracePt t="15406" x="6070600" y="5295900"/>
          <p14:tracePt t="15406" x="6076950" y="5257800"/>
          <p14:tracePt t="15425" x="6089650" y="5213350"/>
          <p14:tracePt t="15425" x="6102350" y="5175250"/>
          <p14:tracePt t="15440" x="6127750" y="5137150"/>
          <p14:tracePt t="15440" x="6153150" y="5099050"/>
          <p14:tracePt t="15456" x="6184900" y="5067300"/>
          <p14:tracePt t="15456" x="6223000" y="5029200"/>
          <p14:tracePt t="15473" x="6254750" y="4997450"/>
          <p14:tracePt t="15473" x="6337300" y="4946650"/>
          <p14:tracePt t="15490" x="6375400" y="4921250"/>
          <p14:tracePt t="15490" x="6419850" y="4908550"/>
          <p14:tracePt t="15506" x="6464300" y="4902200"/>
          <p14:tracePt t="15506" x="6508750" y="4902200"/>
          <p14:tracePt t="15523" x="6553200" y="4908550"/>
          <p14:tracePt t="15523" x="6604000" y="4927600"/>
          <p14:tracePt t="15540" x="6648450" y="4953000"/>
          <p14:tracePt t="15540" x="6743700" y="5016500"/>
          <p14:tracePt t="15557" x="6788150" y="5054600"/>
          <p14:tracePt t="15557" x="6832600" y="5092700"/>
          <p14:tracePt t="15574" x="6870700" y="5137150"/>
          <p14:tracePt t="15574" x="6908800" y="5181600"/>
          <p14:tracePt t="15590" x="6940550" y="5226050"/>
          <p14:tracePt t="15590" x="6959600" y="5270500"/>
          <p14:tracePt t="15590" x="6978650" y="5314950"/>
          <p14:tracePt t="15610" x="6991350" y="5359400"/>
          <p14:tracePt t="15622" x="6997700" y="5410200"/>
          <p14:tracePt t="15622" x="6991350" y="5499100"/>
          <p14:tracePt t="15641" x="6985000" y="5537200"/>
          <p14:tracePt t="15641" x="6972300" y="5575300"/>
          <p14:tracePt t="15658" x="6953250" y="5607050"/>
          <p14:tracePt t="15658" x="6934200" y="5638800"/>
          <p14:tracePt t="15674" x="6908800" y="5670550"/>
          <p14:tracePt t="15674" x="6877050" y="5702300"/>
          <p14:tracePt t="15690" x="6845300" y="5727700"/>
          <p14:tracePt t="15690" x="6807200" y="5753100"/>
          <p14:tracePt t="15690" x="6769100" y="5778500"/>
          <p14:tracePt t="15710" x="6724650" y="5803900"/>
          <p14:tracePt t="15722" x="6686550" y="5822950"/>
          <p14:tracePt t="15722" x="6604000" y="5848350"/>
          <p14:tracePt t="15741" x="6565900" y="5861050"/>
          <p14:tracePt t="15741" x="6527800" y="5867400"/>
          <p14:tracePt t="15757" x="6489700" y="5861050"/>
          <p14:tracePt t="15757" x="6451600" y="5861050"/>
          <p14:tracePt t="15757" x="6419850" y="5854700"/>
          <p14:tracePt t="15777" x="6381750" y="5842000"/>
          <p14:tracePt t="15777" x="6350000" y="5822950"/>
          <p14:tracePt t="15791" x="6311900" y="5803900"/>
          <p14:tracePt t="15791" x="6273800" y="5784850"/>
          <p14:tracePt t="15809" x="6235700" y="5753100"/>
          <p14:tracePt t="15809" x="6203950" y="5727700"/>
          <p14:tracePt t="15824" x="6165850" y="5689600"/>
          <p14:tracePt t="15824" x="6134100" y="5651500"/>
          <p14:tracePt t="15841" x="6102350" y="5613400"/>
          <p14:tracePt t="15841" x="6051550" y="5524500"/>
          <p14:tracePt t="15858" x="6038850" y="5480050"/>
          <p14:tracePt t="15858" x="6026150" y="5429250"/>
          <p14:tracePt t="15874" x="6019800" y="5378450"/>
          <p14:tracePt t="15874" x="6019800" y="5334000"/>
          <p14:tracePt t="15891" x="6019800" y="5283200"/>
          <p14:tracePt t="15891" x="6045200" y="5187950"/>
          <p14:tracePt t="15909" x="6064250" y="5143500"/>
          <p14:tracePt t="15909" x="6089650" y="5105400"/>
          <p14:tracePt t="15925" x="6121400" y="5060950"/>
          <p14:tracePt t="15925" x="6153150" y="5022850"/>
          <p14:tracePt t="15941" x="6191250" y="4991100"/>
          <p14:tracePt t="15941" x="6235700" y="4959350"/>
          <p14:tracePt t="15958" x="6280150" y="4933950"/>
          <p14:tracePt t="15958" x="6330950" y="4914900"/>
          <p14:tracePt t="15958" x="6375400" y="4908550"/>
          <p14:tracePt t="15977" x="6432550" y="4902200"/>
          <p14:tracePt t="15990" x="6483350" y="4908550"/>
          <p14:tracePt t="15990" x="6591300" y="4946650"/>
          <p14:tracePt t="16010" x="6642100" y="4972050"/>
          <p14:tracePt t="16010" x="6692900" y="5003800"/>
          <p14:tracePt t="16025" x="6743700" y="5041900"/>
          <p14:tracePt t="16025" x="6788150" y="5080000"/>
          <p14:tracePt t="16042" x="6826250" y="5124450"/>
          <p14:tracePt t="16042" x="6864350" y="5175250"/>
          <p14:tracePt t="16042" x="6889750" y="5219700"/>
          <p14:tracePt t="16061" x="6915150" y="5264150"/>
          <p14:tracePt t="16074" x="6934200" y="5314950"/>
          <p14:tracePt t="16074" x="6959600" y="5397500"/>
          <p14:tracePt t="16092" x="6959600" y="5441950"/>
          <p14:tracePt t="16092" x="6959600" y="5480050"/>
          <p14:tracePt t="16109" x="6946900" y="5518150"/>
          <p14:tracePt t="16109" x="6934200" y="5549900"/>
          <p14:tracePt t="16126" x="6915150" y="5581650"/>
          <p14:tracePt t="16126" x="6889750" y="5607050"/>
          <p14:tracePt t="16126" x="6858000" y="5638800"/>
          <p14:tracePt t="16145" x="6826250" y="5664200"/>
          <p14:tracePt t="16145" x="6788150" y="5683250"/>
          <p14:tracePt t="16159" x="6743700" y="5702300"/>
          <p14:tracePt t="16159" x="6699250" y="5721350"/>
          <p14:tracePt t="16176" x="6654800" y="5734050"/>
          <p14:tracePt t="16176" x="6604000" y="5746750"/>
          <p14:tracePt t="16192" x="6559550" y="5753100"/>
          <p14:tracePt t="16192" x="6464300" y="5765800"/>
          <p14:tracePt t="16210" x="6419850" y="5765800"/>
          <p14:tracePt t="16210" x="6375400" y="5759450"/>
          <p14:tracePt t="16226" x="6330950" y="5746750"/>
          <p14:tracePt t="16226" x="6292850" y="5734050"/>
          <p14:tracePt t="16242" x="6254750" y="5715000"/>
          <p14:tracePt t="16242" x="6223000" y="5695950"/>
          <p14:tracePt t="16260" x="6191250" y="5664200"/>
          <p14:tracePt t="16260" x="6134100" y="5581650"/>
          <p14:tracePt t="16278" x="6115050" y="5537200"/>
          <p14:tracePt t="16278" x="6102350" y="5492750"/>
          <p14:tracePt t="16293" x="6089650" y="5435600"/>
          <p14:tracePt t="16293" x="6083300" y="5384800"/>
          <p14:tracePt t="16311" x="6089650" y="5334000"/>
          <p14:tracePt t="16311" x="6096000" y="5283200"/>
          <p14:tracePt t="16326" x="6108700" y="5232400"/>
          <p14:tracePt t="16326" x="6127750" y="5187950"/>
          <p14:tracePt t="16326" x="6153150" y="5137150"/>
          <p14:tracePt t="16345" x="6184900" y="5092700"/>
          <p14:tracePt t="16358" x="6223000" y="5048250"/>
          <p14:tracePt t="16358" x="6311900" y="4965700"/>
          <p14:tracePt t="16378" x="6356350" y="4933950"/>
          <p14:tracePt t="16378" x="6407150" y="4908550"/>
          <p14:tracePt t="16392" x="6457950" y="4889500"/>
          <p14:tracePt t="16392" x="6508750" y="4883150"/>
          <p14:tracePt t="16410" x="6559550" y="4889500"/>
          <p14:tracePt t="16410" x="6616700" y="4902200"/>
          <p14:tracePt t="16426" x="6667500" y="4927600"/>
          <p14:tracePt t="16426" x="6718300" y="4965700"/>
          <p14:tracePt t="16426" x="6762750" y="5010150"/>
          <p14:tracePt t="16446" x="6807200" y="5060950"/>
          <p14:tracePt t="16446" x="6838950" y="5118100"/>
          <p14:tracePt t="16460" x="6870700" y="5181600"/>
          <p14:tracePt t="16460" x="6896100" y="5238750"/>
          <p14:tracePt t="16477" x="6908800" y="5302250"/>
          <p14:tracePt t="16477" x="6915150" y="5359400"/>
          <p14:tracePt t="16493" x="6915150" y="5416550"/>
          <p14:tracePt t="16493" x="6889750" y="5530850"/>
          <p14:tracePt t="16510" x="6864350" y="5581650"/>
          <p14:tracePt t="16510" x="6838950" y="5632450"/>
          <p14:tracePt t="16527" x="6800850" y="5676900"/>
          <p14:tracePt t="16527" x="6762750" y="5721350"/>
          <p14:tracePt t="16544" x="6718300" y="5759450"/>
          <p14:tracePt t="16544" x="6673850" y="5797550"/>
          <p14:tracePt t="16560" x="6629400" y="5829300"/>
          <p14:tracePt t="16560" x="6540500" y="5880100"/>
          <p14:tracePt t="16577" x="6496050" y="5899150"/>
          <p14:tracePt t="16577" x="6451600" y="5911850"/>
          <p14:tracePt t="16594" x="6413500" y="5918200"/>
          <p14:tracePt t="16594" x="6369050" y="5918200"/>
          <p14:tracePt t="16610" x="6330950" y="5911850"/>
          <p14:tracePt t="16610" x="6286500" y="5905500"/>
          <p14:tracePt t="16610" x="6248400" y="5886450"/>
          <p14:tracePt t="16629" x="6210300" y="5854700"/>
          <p14:tracePt t="16642" x="6178550" y="5822950"/>
          <p14:tracePt t="16642" x="6115050" y="5727700"/>
          <p14:tracePt t="16662" x="6089650" y="5676900"/>
          <p14:tracePt t="16662" x="6070600" y="5613400"/>
          <p14:tracePt t="16678" x="6057900" y="5556250"/>
          <p14:tracePt t="16678" x="6045200" y="5486400"/>
          <p14:tracePt t="16694" x="6045200" y="5429250"/>
          <p14:tracePt t="16694" x="6051550" y="5365750"/>
          <p14:tracePt t="16694" x="6070600" y="5302250"/>
          <p14:tracePt t="16713" x="6089650" y="5245100"/>
          <p14:tracePt t="16725" x="6115050" y="5187950"/>
          <p14:tracePt t="16725" x="6178550" y="5092700"/>
          <p14:tracePt t="16746" x="6223000" y="5054600"/>
          <p14:tracePt t="16746" x="6267450" y="5022850"/>
          <p14:tracePt t="16761" x="6318250" y="4997450"/>
          <p14:tracePt t="16761" x="6375400" y="4978400"/>
          <p14:tracePt t="16761" x="6432550" y="4965700"/>
          <p14:tracePt t="16781" x="6489700" y="4972050"/>
          <p14:tracePt t="16792" x="6546850" y="4978400"/>
          <p14:tracePt t="16792" x="6667500" y="5029200"/>
          <p14:tracePt t="16811" x="6724650" y="5067300"/>
          <p14:tracePt t="16811" x="6775450" y="5105400"/>
          <p14:tracePt t="16828" x="6819900" y="5149850"/>
          <p14:tracePt t="16828" x="6858000" y="5194300"/>
          <p14:tracePt t="16844" x="6896100" y="5245100"/>
          <p14:tracePt t="16844" x="6927850" y="5295900"/>
          <p14:tracePt t="16861" x="6946900" y="5346700"/>
          <p14:tracePt t="16861" x="6972300" y="5454650"/>
          <p14:tracePt t="16878" x="6972300" y="5511800"/>
          <p14:tracePt t="16878" x="6972300" y="5562600"/>
          <p14:tracePt t="16895" x="6965950" y="5613400"/>
          <p14:tracePt t="16895" x="6946900" y="5657850"/>
          <p14:tracePt t="16911" x="6927850" y="5702300"/>
          <p14:tracePt t="16911" x="6908800" y="5746750"/>
          <p14:tracePt t="16911" x="6877050" y="5778500"/>
          <p14:tracePt t="16930" x="6851650" y="5810250"/>
          <p14:tracePt t="16930" x="6819900" y="5842000"/>
          <p14:tracePt t="16945" x="6781800" y="5867400"/>
          <p14:tracePt t="16945" x="6750050" y="5892800"/>
          <p14:tracePt t="16962" x="6711950" y="5918200"/>
          <p14:tracePt t="16962" x="6680200" y="5937250"/>
          <p14:tracePt t="16978" x="6642100" y="5949950"/>
          <p14:tracePt t="16978" x="6604000" y="5962650"/>
          <p14:tracePt t="16978" x="6565900" y="5969000"/>
          <p14:tracePt t="16997" x="6527800" y="5975350"/>
          <p14:tracePt t="17010" x="6489700" y="5975350"/>
          <p14:tracePt t="17010" x="6413500" y="5956300"/>
          <p14:tracePt t="17029" x="6375400" y="5937250"/>
          <p14:tracePt t="17029" x="6343650" y="5918200"/>
          <p14:tracePt t="17046" x="6311900" y="5892800"/>
          <p14:tracePt t="17046" x="6280150" y="5867400"/>
          <p14:tracePt t="17062" x="6254750" y="5835650"/>
          <p14:tracePt t="17062" x="6229350" y="5797550"/>
          <p14:tracePt t="17079" x="6210300" y="5759450"/>
          <p14:tracePt t="17079" x="6184900" y="5721350"/>
          <p14:tracePt t="17079" x="6165850" y="5676900"/>
          <p14:tracePt t="17098" x="6146800" y="5632450"/>
          <p14:tracePt t="17098" x="6134100" y="5581650"/>
          <p14:tracePt t="17112" x="6121400" y="5530850"/>
          <p14:tracePt t="17112" x="6115050" y="5486400"/>
          <p14:tracePt t="17129" x="6108700" y="5435600"/>
          <p14:tracePt t="17129" x="6102350" y="5391150"/>
          <p14:tracePt t="17145" x="6108700" y="5346700"/>
          <p14:tracePt t="17145" x="6115050" y="5308600"/>
          <p14:tracePt t="17163" x="6127750" y="5276850"/>
          <p14:tracePt t="17163" x="6165850" y="5219700"/>
          <p14:tracePt t="17179" x="6191250" y="5207000"/>
          <p14:tracePt t="17179" x="6216650" y="5194300"/>
          <p14:tracePt t="17196" x="6248400" y="5194300"/>
          <p14:tracePt t="17196" x="6280150" y="5200650"/>
          <p14:tracePt t="17213" x="6318250" y="5219700"/>
          <p14:tracePt t="17213" x="6394450" y="5270500"/>
          <p14:tracePt t="17230" x="6432550" y="5302250"/>
          <p14:tracePt t="17230" x="6470650" y="5340350"/>
          <p14:tracePt t="17246" x="6502400" y="5378450"/>
          <p14:tracePt t="17246" x="6534150" y="5422900"/>
          <p14:tracePt t="17262" x="6553200" y="5467350"/>
          <p14:tracePt t="17262" x="6578600" y="5505450"/>
          <p14:tracePt t="17279" x="6591300" y="5549900"/>
          <p14:tracePt t="17279" x="6604000" y="5594350"/>
          <p14:tracePt t="17279" x="6610350" y="5632450"/>
          <p14:tracePt t="17298" x="6610350" y="5676900"/>
          <p14:tracePt t="17311" x="6604000" y="5715000"/>
          <p14:tracePt t="17311" x="6578600" y="5778500"/>
          <p14:tracePt t="17330" x="6559550" y="5810250"/>
          <p14:tracePt t="17330" x="6540500" y="5842000"/>
          <p14:tracePt t="17346" x="6515100" y="5867400"/>
          <p14:tracePt t="17346" x="6489700" y="5892800"/>
          <p14:tracePt t="17346" x="6464300" y="5911850"/>
          <p14:tracePt t="17366" x="6432550" y="5930900"/>
          <p14:tracePt t="17378" x="6394450" y="5949950"/>
          <p14:tracePt t="17378" x="6318250" y="5969000"/>
          <p14:tracePt t="17398" x="6280150" y="5975350"/>
          <p14:tracePt t="17398" x="6235700" y="5975350"/>
          <p14:tracePt t="17413" x="6184900" y="5975350"/>
          <p14:tracePt t="17413" x="6140450" y="5969000"/>
          <p14:tracePt t="17430" x="6096000" y="5962650"/>
          <p14:tracePt t="17430" x="6045200" y="5956300"/>
          <p14:tracePt t="17446" x="5994400" y="5943600"/>
          <p14:tracePt t="17446" x="5949950" y="5924550"/>
          <p14:tracePt t="17446" x="5905500" y="5905500"/>
          <p14:tracePt t="17466" x="5854700" y="5886450"/>
          <p14:tracePt t="17466" x="5810250" y="5867400"/>
          <p14:tracePt t="17480" x="5765800" y="5854700"/>
          <p14:tracePt t="17480" x="5727700" y="5835650"/>
          <p14:tracePt t="17497" x="5683250" y="5816600"/>
          <p14:tracePt t="17497" x="5645150" y="5803900"/>
          <p14:tracePt t="17513" x="5600700" y="5791200"/>
          <p14:tracePt t="17513" x="5518150" y="5765800"/>
          <p14:tracePt t="17530" x="5473700" y="5753100"/>
          <p14:tracePt t="17530" x="5422900" y="5740400"/>
          <p14:tracePt t="17547" x="5372100" y="5721350"/>
          <p14:tracePt t="17547" x="5314950" y="5708650"/>
          <p14:tracePt t="17564" x="5257800" y="5689600"/>
          <p14:tracePt t="17564" x="5200650" y="5676900"/>
          <p14:tracePt t="17580" x="5137150" y="5664200"/>
          <p14:tracePt t="17580" x="5022850" y="5638800"/>
          <p14:tracePt t="17598" x="4965700" y="5626100"/>
          <p14:tracePt t="17598" x="4908550" y="5619750"/>
          <p14:tracePt t="17614" x="4857750" y="5613400"/>
          <p14:tracePt t="17614" x="4800600" y="5607050"/>
          <p14:tracePt t="17631" x="4743450" y="5594350"/>
          <p14:tracePt t="17631" x="4686300" y="5588000"/>
          <p14:tracePt t="17631" x="4629150" y="5575300"/>
          <p14:tracePt t="17650" x="4565650" y="5562600"/>
          <p14:tracePt t="17662" x="4495800" y="5549900"/>
          <p14:tracePt t="17662" x="4368800" y="5518150"/>
          <p14:tracePt t="17682" x="4311650" y="5499100"/>
          <p14:tracePt t="17682" x="4254500" y="5486400"/>
          <p14:tracePt t="17698" x="4197350" y="5473700"/>
          <p14:tracePt t="17698" x="4140200" y="5467350"/>
          <p14:tracePt t="17714" x="4095750" y="5454650"/>
          <p14:tracePt t="17714" x="4044950" y="5441950"/>
          <p14:tracePt t="17714" x="3994150" y="5435600"/>
          <p14:tracePt t="17733" x="3949700" y="5422900"/>
          <p14:tracePt t="17746" x="3898900" y="5416550"/>
          <p14:tracePt t="17746" x="3848100" y="5397500"/>
          <p14:tracePt t="17746" x="3803650" y="5384800"/>
          <p14:tracePt t="17767" x="3759200" y="5365750"/>
          <p14:tracePt t="17767" x="3721100" y="5346700"/>
          <p14:tracePt t="17783" x="3683000" y="5321300"/>
          <p14:tracePt t="17783" x="3651250" y="5302250"/>
          <p14:tracePt t="17798" x="3625850" y="5276850"/>
          <p14:tracePt t="17798" x="3606800" y="5257800"/>
          <p14:tracePt t="17814" x="3581400" y="5238750"/>
          <p14:tracePt t="17814" x="3556000" y="5219700"/>
          <p14:tracePt t="17831" x="3549650" y="5213350"/>
          <p14:tracePt t="17831" x="3536950" y="5207000"/>
          <p14:tracePt t="17848" x="3530600" y="5207000"/>
          <p14:tracePt t="17863" x="3530600" y="5213350"/>
          <p14:tracePt t="17880" x="3536950" y="5219700"/>
          <p14:tracePt t="17880" x="3549650" y="5219700"/>
          <p14:tracePt t="17898" x="3556000" y="5213350"/>
          <p14:tracePt t="17898" x="3568700" y="5213350"/>
          <p14:tracePt t="17915" x="3581400" y="5213350"/>
          <p14:tracePt t="17915" x="3600450" y="5213350"/>
          <p14:tracePt t="17932" x="3625850" y="5213350"/>
          <p14:tracePt t="17932" x="3683000" y="5219700"/>
          <p14:tracePt t="17951" x="3714750" y="5226050"/>
          <p14:tracePt t="17951" x="3759200" y="5232400"/>
          <p14:tracePt t="17966" x="3810000" y="5238750"/>
          <p14:tracePt t="17966" x="3867150" y="5245100"/>
          <p14:tracePt t="17982" x="3930650" y="5251450"/>
          <p14:tracePt t="17982" x="4000500" y="5264150"/>
          <p14:tracePt t="17999" x="4083050" y="5270500"/>
          <p14:tracePt t="17999" x="4171950" y="5276850"/>
          <p14:tracePt t="18015" x="4267200" y="5283200"/>
          <p14:tracePt t="18015" x="4483100" y="5295900"/>
          <p14:tracePt t="18034" x="4597400" y="5302250"/>
          <p14:tracePt t="18047" x="4724400" y="5302250"/>
          <p14:tracePt t="18047" x="4978400" y="5302250"/>
          <p14:tracePt t="18066" x="5111750" y="5302250"/>
          <p14:tracePt t="18066" x="5245100" y="5302250"/>
          <p14:tracePt t="18082" x="5384800" y="5302250"/>
          <p14:tracePt t="18082" x="5524500" y="5308600"/>
          <p14:tracePt t="18099" x="5670550" y="5314950"/>
          <p14:tracePt t="18099" x="5816600" y="5321300"/>
          <p14:tracePt t="18099" x="5962650" y="5327650"/>
          <p14:tracePt t="18118" x="6115050" y="5334000"/>
          <p14:tracePt t="18118" x="6273800" y="5334000"/>
          <p14:tracePt t="18132" x="6426200" y="5334000"/>
          <p14:tracePt t="18132" x="6578600" y="5334000"/>
          <p14:tracePt t="18149" x="6731000" y="5327650"/>
          <p14:tracePt t="18149" x="6883400" y="5314950"/>
          <p14:tracePt t="18166" x="7029450" y="5308600"/>
          <p14:tracePt t="18166" x="7169150" y="5295900"/>
          <p14:tracePt t="18183" x="7302500" y="5283200"/>
          <p14:tracePt t="18183" x="7543800" y="5270500"/>
          <p14:tracePt t="18199" x="7658100" y="5264150"/>
          <p14:tracePt t="18199" x="7766050" y="5257800"/>
          <p14:tracePt t="18216" x="7874000" y="5251450"/>
          <p14:tracePt t="18216" x="7969250" y="5245100"/>
          <p14:tracePt t="18233" x="8064500" y="5238750"/>
          <p14:tracePt t="18233" x="8235950" y="5232400"/>
          <p14:tracePt t="18250" x="8318500" y="5226050"/>
          <p14:tracePt t="18250" x="8388350" y="5219700"/>
          <p14:tracePt t="18266" x="8458200" y="5213350"/>
          <p14:tracePt t="18266" x="8521700" y="5207000"/>
          <p14:tracePt t="18283" x="8572500" y="5207000"/>
          <p14:tracePt t="18283" x="8629650" y="5207000"/>
          <p14:tracePt t="18299" x="8674100" y="5207000"/>
          <p14:tracePt t="18299" x="8724900" y="5207000"/>
          <p14:tracePt t="18299" x="8763000" y="5213350"/>
          <p14:tracePt t="18319" x="8801100" y="5213350"/>
          <p14:tracePt t="18331" x="8839200" y="5219700"/>
          <p14:tracePt t="18331" x="8896350" y="5232400"/>
          <p14:tracePt t="18350" x="8921750" y="5238750"/>
          <p14:tracePt t="18350" x="8940800" y="5245100"/>
          <p14:tracePt t="18367" x="8953500" y="5245100"/>
          <p14:tracePt t="18367" x="8966200" y="5251450"/>
          <p14:tracePt t="18367" x="8972550" y="5251450"/>
          <p14:tracePt t="18385" x="8978900" y="5251450"/>
          <p14:tracePt t="18398" x="8985250" y="5257800"/>
          <p14:tracePt t="18415" x="8978900" y="5264150"/>
          <p14:tracePt t="18415" x="8972550" y="5270500"/>
          <p14:tracePt t="18433" x="8966200" y="5276850"/>
          <p14:tracePt t="18433" x="8959850" y="5283200"/>
          <p14:tracePt t="18451" x="8947150" y="5289550"/>
          <p14:tracePt t="18451" x="8940800" y="5289550"/>
          <p14:tracePt t="18467" x="8928100" y="5295900"/>
          <p14:tracePt t="18467" x="8921750" y="5302250"/>
          <p14:tracePt t="18467" x="8915400" y="5302250"/>
          <p14:tracePt t="18486" x="8909050" y="5302250"/>
          <p14:tracePt t="18499" x="8902700" y="5302250"/>
          <p14:tracePt t="18515" x="8902700" y="5295900"/>
          <p14:tracePt t="18545" x="8909050" y="5295900"/>
          <p14:tracePt t="18573" x="8915400" y="5295900"/>
          <p14:tracePt t="18605" x="8915400" y="5302250"/>
          <p14:tracePt t="18634" x="8915400" y="5308600"/>
          <p14:tracePt t="18710" x="8915400" y="5314950"/>
          <p14:tracePt t="18729" x="8921750" y="5321300"/>
          <p14:tracePt t="18753" x="8928100" y="5321300"/>
          <p14:tracePt t="18769" x="8928100" y="5327650"/>
          <p14:tracePt t="18785" x="8934450" y="5334000"/>
          <p14:tracePt t="18797" x="8934450" y="5340350"/>
          <p14:tracePt t="18822" x="8928100" y="5340350"/>
          <p14:tracePt t="18837" x="8934450" y="5353050"/>
          <p14:tracePt t="18849" x="8940800" y="5359400"/>
          <p14:tracePt t="18865" x="8947150" y="5365750"/>
          <p14:tracePt t="18873" x="8947150" y="5372100"/>
          <p14:tracePt t="18883" x="8953500" y="5378450"/>
          <p14:tracePt t="18883" x="8959850" y="5384800"/>
          <p14:tracePt t="18901" x="8959850" y="5391150"/>
          <p14:tracePt t="18901" x="8966200" y="5391150"/>
          <p14:tracePt t="18919" x="8972550" y="5397500"/>
          <p14:tracePt t="18933" x="8985250" y="5403850"/>
          <p14:tracePt t="18950" x="8991600" y="5403850"/>
          <p14:tracePt t="18967" x="8997950" y="5410200"/>
          <p14:tracePt t="18967" x="9004300" y="5410200"/>
          <p14:tracePt t="18986" x="8997950" y="5416550"/>
          <p14:tracePt t="19053" x="8991600" y="5416550"/>
          <p14:tracePt t="19069" x="8985250" y="5416550"/>
          <p14:tracePt t="19085" x="8978900" y="5416550"/>
          <p14:tracePt t="19089" x="8972550" y="5410200"/>
          <p14:tracePt t="19105" x="8966200" y="5410200"/>
          <p14:tracePt t="19121" x="8959850" y="5403850"/>
          <p14:tracePt t="19138" x="8953500" y="5403850"/>
          <p14:tracePt t="19157" x="8947150" y="5397500"/>
          <p14:tracePt t="19181" x="8940800" y="5391150"/>
          <p14:tracePt t="19217" x="8934450" y="5384800"/>
          <p14:tracePt t="19257" x="8934450" y="5372100"/>
          <p14:tracePt t="19269" x="8928100" y="5365750"/>
          <p14:tracePt t="19285" x="8928100" y="5359400"/>
          <p14:tracePt t="19301" x="8928100" y="5353050"/>
          <p14:tracePt t="19317" x="8928100" y="5346700"/>
          <p14:tracePt t="19329" x="8934450" y="5334000"/>
          <p14:tracePt t="19345" x="8934450" y="5327650"/>
          <p14:tracePt t="19361" x="8934450" y="5321300"/>
          <p14:tracePt t="19378" x="8928100" y="5314950"/>
          <p14:tracePt t="19390" x="8928100" y="5308600"/>
          <p14:tracePt t="19406" x="8921750" y="5308600"/>
          <p14:tracePt t="19422" x="8915400" y="5302250"/>
          <p14:tracePt t="19439" x="8915400" y="5295900"/>
          <p14:tracePt t="19452" x="8909050" y="5289550"/>
          <p14:tracePt t="19468" x="8909050" y="5283200"/>
          <p14:tracePt t="19490" x="8902700" y="5276850"/>
          <p14:tracePt t="19506" x="8896350" y="5276850"/>
          <p14:tracePt t="19525" x="8896350" y="5283200"/>
          <p14:tracePt t="19566" x="8890000" y="5289550"/>
          <p14:tracePt t="19586" x="8883650" y="5295900"/>
          <p14:tracePt t="19610" x="8877300" y="5295900"/>
          <p14:tracePt t="19626" x="8870950" y="5295900"/>
          <p14:tracePt t="19689" x="8864600" y="5295900"/>
          <p14:tracePt t="19737" x="8858250" y="5302250"/>
          <p14:tracePt t="19758" x="8851900" y="5302250"/>
          <p14:tracePt t="19774" x="8845550" y="5302250"/>
          <p14:tracePt t="19790" x="8839200" y="5302250"/>
          <p14:tracePt t="19810" x="8839200" y="5308600"/>
          <p14:tracePt t="19866" x="8845550" y="5308600"/>
          <p14:tracePt t="19918" x="8851900" y="5308600"/>
          <p14:tracePt t="19953" x="8858250" y="5302250"/>
          <p14:tracePt t="19985" x="8864600" y="5302250"/>
          <p14:tracePt t="20013" x="8870950" y="5302250"/>
          <p14:tracePt t="20029" x="8877300" y="5302250"/>
          <p14:tracePt t="20042" x="8877300" y="5308600"/>
          <p14:tracePt t="20118" x="8870950" y="5314950"/>
          <p14:tracePt t="20149" x="8870950" y="5321300"/>
          <p14:tracePt t="20170" x="8864600" y="5327650"/>
          <p14:tracePt t="20194" x="8858250" y="5334000"/>
          <p14:tracePt t="20226" x="8851900" y="5340350"/>
          <p14:tracePt t="20290" x="8845550" y="5346700"/>
          <p14:tracePt t="20306" x="8839200" y="5346700"/>
          <p14:tracePt t="20321" x="8839200" y="5353050"/>
          <p14:tracePt t="20337" x="8832850" y="5353050"/>
          <p14:tracePt t="20350" x="8826500" y="5359400"/>
          <p14:tracePt t="20374" x="8832850" y="5359400"/>
          <p14:tracePt t="20478" x="8839200" y="5353050"/>
          <p14:tracePt t="20502" x="8832850" y="5359400"/>
          <p14:tracePt t="20570" x="8826500" y="5359400"/>
          <p14:tracePt t="20586" x="8813800" y="5365750"/>
          <p14:tracePt t="20598" x="8807450" y="5365750"/>
          <p14:tracePt t="20614" x="8801100" y="5365750"/>
          <p14:tracePt t="20629" x="8794750" y="5372100"/>
          <p14:tracePt t="20646" x="8788400" y="5372100"/>
          <p14:tracePt t="20656" x="8782050" y="5372100"/>
          <p14:tracePt t="20673" x="8775700" y="5372100"/>
          <p14:tracePt t="20690" x="8769350" y="5372100"/>
          <p14:tracePt t="20706" x="8763000" y="5378450"/>
          <p14:tracePt t="20723" x="8756650" y="5378450"/>
          <p14:tracePt t="20723" x="8750300" y="5378450"/>
          <p14:tracePt t="20742" x="8743950" y="5384800"/>
          <p14:tracePt t="20759" x="8737600" y="5391150"/>
          <p14:tracePt t="20774" x="8731250" y="5391150"/>
          <p14:tracePt t="20790" x="8724900" y="5397500"/>
          <p14:tracePt t="20806" x="8712200" y="5403850"/>
          <p14:tracePt t="20823" x="8705850" y="5403850"/>
          <p14:tracePt t="20823" x="8699500" y="5410200"/>
          <p14:tracePt t="20842" x="8693150" y="5410200"/>
          <p14:tracePt t="20857" x="8680450" y="5416550"/>
          <p14:tracePt t="20873" x="8674100" y="5416550"/>
          <p14:tracePt t="20890" x="8667750" y="5416550"/>
          <p14:tracePt t="20907" x="8661400" y="5422900"/>
          <p14:tracePt t="20907" x="8655050" y="5422900"/>
          <p14:tracePt t="20926" x="8648700" y="5422900"/>
          <p14:tracePt t="20926" x="8636000" y="5422900"/>
          <p14:tracePt t="20942" x="8623300" y="5422900"/>
          <p14:tracePt t="20942" x="8578850" y="5416550"/>
          <p14:tracePt t="20959" x="8547100" y="5416550"/>
          <p14:tracePt t="20959" x="8502650" y="5410200"/>
          <p14:tracePt t="20976" x="8458200" y="5410200"/>
          <p14:tracePt t="20976" x="8401050" y="5410200"/>
          <p14:tracePt t="20992" x="8337550" y="5410200"/>
          <p14:tracePt t="20992" x="8267700" y="5416550"/>
          <p14:tracePt t="20992" x="8185150" y="5416550"/>
          <p14:tracePt t="21012" x="8102600" y="5422900"/>
          <p14:tracePt t="21012" x="8007350" y="5422900"/>
          <p14:tracePt t="21026" x="7912100" y="5422900"/>
          <p14:tracePt t="21026" x="7816850" y="5416550"/>
          <p14:tracePt t="21042" x="7721600" y="5410200"/>
          <p14:tracePt t="21042" x="7620000" y="5403850"/>
          <p14:tracePt t="21060" x="7518400" y="5397500"/>
          <p14:tracePt t="21060" x="7416800" y="5378450"/>
          <p14:tracePt t="21076" x="7308850" y="5365750"/>
          <p14:tracePt t="21076" x="7207250" y="5353050"/>
          <p14:tracePt t="21076" x="7112000" y="5340350"/>
          <p14:tracePt t="21095" x="7010400" y="5327650"/>
          <p14:tracePt t="21095" x="6915150" y="5321300"/>
          <p14:tracePt t="21111" x="6826250" y="5314950"/>
          <p14:tracePt t="21111" x="6743700" y="5314950"/>
          <p14:tracePt t="21126" x="6667500" y="5321300"/>
          <p14:tracePt t="21126" x="6597650" y="5327650"/>
          <p14:tracePt t="21142" x="6540500" y="5340350"/>
          <p14:tracePt t="21142" x="6489700" y="5353050"/>
          <p14:tracePt t="21142" x="6445250" y="5372100"/>
          <p14:tracePt t="21162" x="6407150" y="5384800"/>
          <p14:tracePt t="21174" x="6375400" y="5403850"/>
          <p14:tracePt t="21174" x="6330950" y="5429250"/>
          <p14:tracePt t="21193" x="6318250" y="5441950"/>
          <p14:tracePt t="21193" x="6311900" y="5454650"/>
          <p14:tracePt t="21210" x="6305550" y="5461000"/>
          <p14:tracePt t="21210" x="6305550" y="5473700"/>
          <p14:tracePt t="21226" x="6311900" y="5480050"/>
          <p14:tracePt t="21226" x="6324600" y="5492750"/>
          <p14:tracePt t="21243" x="6337300" y="5499100"/>
          <p14:tracePt t="21243" x="6375400" y="5518150"/>
          <p14:tracePt t="21261" x="6394450" y="5524500"/>
          <p14:tracePt t="21261" x="6413500" y="5530850"/>
          <p14:tracePt t="21277" x="6432550" y="5537200"/>
          <p14:tracePt t="21277" x="6451600" y="5543550"/>
          <p14:tracePt t="21293" x="6470650" y="5549900"/>
          <p14:tracePt t="21293" x="6496050" y="5568950"/>
          <p14:tracePt t="21310" x="6508750" y="5575300"/>
          <p14:tracePt t="21310" x="6521450" y="5588000"/>
          <p14:tracePt t="21327" x="6527800" y="5600700"/>
          <p14:tracePt t="21327" x="6527800" y="5607050"/>
          <p14:tracePt t="21344" x="6534150" y="5619750"/>
          <p14:tracePt t="21344" x="6534150" y="5638800"/>
          <p14:tracePt t="21344" x="6527800" y="5657850"/>
          <p14:tracePt t="21363" x="6521450" y="5676900"/>
          <p14:tracePt t="21375" x="6508750" y="5695950"/>
          <p14:tracePt t="21375" x="6502400" y="5715000"/>
          <p14:tracePt t="21395" x="6477000" y="5759450"/>
          <p14:tracePt t="21395" x="6464300" y="5778500"/>
          <p14:tracePt t="21411" x="6451600" y="5803900"/>
          <p14:tracePt t="21411" x="6438900" y="5822950"/>
          <p14:tracePt t="21427" x="6426200" y="5835650"/>
          <p14:tracePt t="21427" x="6413500" y="5848350"/>
          <p14:tracePt t="21443" x="6400800" y="5861050"/>
          <p14:tracePt t="21443" x="6388100" y="5873750"/>
          <p14:tracePt t="21443" x="6381750" y="5886450"/>
          <p14:tracePt t="21463" x="6369050" y="5892800"/>
          <p14:tracePt t="21475" x="6350000" y="5899150"/>
          <p14:tracePt t="21475" x="6318250" y="5899150"/>
          <p14:tracePt t="21494" x="6292850" y="5899150"/>
          <p14:tracePt t="21494" x="6273800" y="5899150"/>
          <p14:tracePt t="21511" x="6248400" y="5892800"/>
          <p14:tracePt t="21511" x="6223000" y="5886450"/>
          <p14:tracePt t="21527" x="6197600" y="5880100"/>
          <p14:tracePt t="21527" x="6140450" y="5854700"/>
          <p14:tracePt t="21544" x="6115050" y="5842000"/>
          <p14:tracePt t="21544" x="6089650" y="5822950"/>
          <p14:tracePt t="21561" x="6064250" y="5797550"/>
          <p14:tracePt t="21561" x="6032500" y="5765800"/>
          <p14:tracePt t="21578" x="6007100" y="5734050"/>
          <p14:tracePt t="21578" x="5981700" y="5689600"/>
          <p14:tracePt t="21594" x="5949950" y="5638800"/>
          <p14:tracePt t="21594" x="5899150" y="5518150"/>
          <p14:tracePt t="21612" x="5880100" y="5448300"/>
          <p14:tracePt t="21612" x="5867400" y="5378450"/>
          <p14:tracePt t="21628" x="5854700" y="5314950"/>
          <p14:tracePt t="21628" x="5854700" y="5245100"/>
          <p14:tracePt t="21645" x="5861050" y="5187950"/>
          <p14:tracePt t="21645" x="5873750" y="5130800"/>
          <p14:tracePt t="21662" x="5892800" y="5073650"/>
          <p14:tracePt t="21662" x="5949950" y="4978400"/>
          <p14:tracePt t="21679" x="5988050" y="4940300"/>
          <p14:tracePt t="21679" x="6026150" y="4902200"/>
          <p14:tracePt t="21695" x="6076950" y="4864100"/>
          <p14:tracePt t="21695" x="6127750" y="4832350"/>
          <p14:tracePt t="21711" x="6178550" y="4806950"/>
          <p14:tracePt t="21711" x="6235700" y="4794250"/>
          <p14:tracePt t="21711" x="6299200" y="4781550"/>
          <p14:tracePt t="21731" x="6356350" y="4787900"/>
          <p14:tracePt t="21743" x="6419850" y="4794250"/>
          <p14:tracePt t="21743" x="6477000" y="4813300"/>
          <p14:tracePt t="21763" x="6604000" y="4876800"/>
          <p14:tracePt t="21763" x="6661150" y="4914900"/>
          <p14:tracePt t="21779" x="6718300" y="4953000"/>
          <p14:tracePt t="21779" x="6775450" y="4997450"/>
          <p14:tracePt t="21795" x="6826250" y="5041900"/>
          <p14:tracePt t="21795" x="6870700" y="5086350"/>
          <p14:tracePt t="21812" x="6915150" y="5130800"/>
          <p14:tracePt t="21812" x="6946900" y="5181600"/>
          <p14:tracePt t="21812" x="6972300" y="5232400"/>
          <p14:tracePt t="21831" x="6991350" y="5283200"/>
          <p14:tracePt t="21831" x="7004050" y="5334000"/>
          <p14:tracePt t="21845" x="7010400" y="5391150"/>
          <p14:tracePt t="21845" x="7010400" y="5441950"/>
          <p14:tracePt t="21862" x="7004050" y="5492750"/>
          <p14:tracePt t="21862" x="6991350" y="5537200"/>
          <p14:tracePt t="21879" x="6972300" y="5581650"/>
          <p14:tracePt t="21879" x="6959600" y="5619750"/>
          <p14:tracePt t="21895" x="6934200" y="5651500"/>
          <p14:tracePt t="21895" x="6883400" y="5715000"/>
          <p14:tracePt t="21912" x="6851650" y="5740400"/>
          <p14:tracePt t="21912" x="6819900" y="5759450"/>
          <p14:tracePt t="21929" x="6781800" y="5778500"/>
          <p14:tracePt t="21929" x="6743700" y="5803900"/>
          <p14:tracePt t="21946" x="6699250" y="5816600"/>
          <p14:tracePt t="21946" x="6610350" y="5842000"/>
          <p14:tracePt t="21963" x="6565900" y="5854700"/>
          <p14:tracePt t="21963" x="6521450" y="5861050"/>
          <p14:tracePt t="21979" x="6477000" y="5861050"/>
          <p14:tracePt t="21979" x="6438900" y="5861050"/>
          <p14:tracePt t="21996" x="6400800" y="5854700"/>
          <p14:tracePt t="21996" x="6362700" y="5842000"/>
          <p14:tracePt t="22012" x="6324600" y="5835650"/>
          <p14:tracePt t="22012" x="6254750" y="5803900"/>
          <p14:tracePt t="22031" x="6229350" y="5784850"/>
          <p14:tracePt t="22031" x="6197600" y="5765800"/>
          <p14:tracePt t="22047" x="6172200" y="5746750"/>
          <p14:tracePt t="22047" x="6146800" y="5721350"/>
          <p14:tracePt t="22064" x="6127750" y="5695950"/>
          <p14:tracePt t="22064" x="6108700" y="5670550"/>
          <p14:tracePt t="22079" x="6096000" y="5651500"/>
          <p14:tracePt t="22079" x="6083300" y="5626100"/>
          <p14:tracePt t="22096" x="6076950" y="5607050"/>
          <p14:tracePt t="22096" x="6070600" y="5588000"/>
          <p14:tracePt t="22096" x="6070600" y="5575300"/>
          <p14:tracePt t="22115" x="6070600" y="5562600"/>
          <p14:tracePt t="22128" x="6070600" y="5556250"/>
          <p14:tracePt t="22128" x="6083300" y="5543550"/>
          <p14:tracePt t="22146" x="6089650" y="5543550"/>
          <p14:tracePt t="22146" x="6096000" y="5549900"/>
          <p14:tracePt t="22163" x="6102350" y="5556250"/>
          <p14:tracePt t="22163" x="6108700" y="5562600"/>
          <p14:tracePt t="22180" x="6115050" y="5575300"/>
          <p14:tracePt t="22180" x="6121400" y="5588000"/>
          <p14:tracePt t="22180" x="6127750" y="5594350"/>
          <p14:tracePt t="22199" x="6127750" y="5607050"/>
          <p14:tracePt t="22199" x="6127750" y="5619750"/>
          <p14:tracePt t="22214" x="6127750" y="5626100"/>
          <p14:tracePt t="22214" x="6127750" y="5638800"/>
          <p14:tracePt t="22230" x="6121400" y="5645150"/>
          <p14:tracePt t="22230" x="6121400" y="5651500"/>
          <p14:tracePt t="22230" x="6115050" y="5657850"/>
          <p14:tracePt t="22251" x="6102350" y="5664200"/>
          <p14:tracePt t="22251" x="6096000" y="5664200"/>
          <p14:tracePt t="22263" x="6089650" y="5670550"/>
          <p14:tracePt t="22263" x="6083300" y="5670550"/>
          <p14:tracePt t="22280" x="6070600" y="5670550"/>
          <p14:tracePt t="22280" x="6064250" y="5664200"/>
          <p14:tracePt t="22297" x="6057900" y="5664200"/>
          <p14:tracePt t="22297" x="6045200" y="5651500"/>
          <p14:tracePt t="22314" x="6038850" y="5645150"/>
          <p14:tracePt t="22314" x="6013450" y="5600700"/>
          <p14:tracePt t="22331" x="6007100" y="5575300"/>
          <p14:tracePt t="22331" x="5994400" y="5537200"/>
          <p14:tracePt t="22347" x="5981700" y="5486400"/>
          <p14:tracePt t="22347" x="5975350" y="5435600"/>
          <p14:tracePt t="22364" x="5969000" y="5378450"/>
          <p14:tracePt t="22364" x="5962650" y="5314950"/>
          <p14:tracePt t="22364" x="5962650" y="5251450"/>
          <p14:tracePt t="22382" x="5962650" y="5194300"/>
          <p14:tracePt t="22395" x="5969000" y="5137150"/>
          <p14:tracePt t="22395" x="6007100" y="5029200"/>
          <p14:tracePt t="22415" x="6032500" y="4984750"/>
          <p14:tracePt t="22415" x="6064250" y="4946650"/>
          <p14:tracePt t="22431" x="6102350" y="4908550"/>
          <p14:tracePt t="22431" x="6146800" y="4876800"/>
          <p14:tracePt t="22448" x="6191250" y="4851400"/>
          <p14:tracePt t="22448" x="6248400" y="4832350"/>
          <p14:tracePt t="22448" x="6299200" y="4826000"/>
          <p14:tracePt t="22467" x="6356350" y="4826000"/>
          <p14:tracePt t="22479" x="6413500" y="4832350"/>
          <p14:tracePt t="22479" x="6527800" y="4870450"/>
          <p14:tracePt t="22499" x="6578600" y="4902200"/>
          <p14:tracePt t="22499" x="6629400" y="4940300"/>
          <p14:tracePt t="22514" x="6680200" y="4984750"/>
          <p14:tracePt t="22514" x="6724650" y="5029200"/>
          <p14:tracePt t="22531" x="6762750" y="5073650"/>
          <p14:tracePt t="22531" x="6800850" y="5111750"/>
          <p14:tracePt t="22548" x="6832600" y="5156200"/>
          <p14:tracePt t="22548" x="6858000" y="5207000"/>
          <p14:tracePt t="22548" x="6883400" y="5251450"/>
          <p14:tracePt t="22567" x="6896100" y="5302250"/>
          <p14:tracePt t="22567" x="6902450" y="5353050"/>
          <p14:tracePt t="22581" x="6896100" y="5403850"/>
          <p14:tracePt t="22581" x="6889750" y="5454650"/>
          <p14:tracePt t="22598" x="6877050" y="5505450"/>
          <p14:tracePt t="22598" x="6864350" y="5549900"/>
          <p14:tracePt t="22615" x="6838950" y="5594350"/>
          <p14:tracePt t="22615" x="6788150" y="5670550"/>
          <p14:tracePt t="22632" x="6762750" y="5702300"/>
          <p14:tracePt t="22632" x="6731000" y="5727700"/>
          <p14:tracePt t="22648" x="6705600" y="5753100"/>
          <p14:tracePt t="22648" x="6673850" y="5778500"/>
          <p14:tracePt t="22665" x="6642100" y="5803900"/>
          <p14:tracePt t="22665" x="6610350" y="5829300"/>
          <p14:tracePt t="22681" x="6578600" y="5848350"/>
          <p14:tracePt t="22681" x="6508750" y="5880100"/>
          <p14:tracePt t="22699" x="6477000" y="5886450"/>
          <p14:tracePt t="22699" x="6438900" y="5892800"/>
          <p14:tracePt t="22715" x="6407150" y="5892800"/>
          <p14:tracePt t="22715" x="6375400" y="5886450"/>
          <p14:tracePt t="22732" x="6343650" y="5873750"/>
          <p14:tracePt t="22732" x="6318250" y="5861050"/>
          <p14:tracePt t="22748" x="6286500" y="5842000"/>
          <p14:tracePt t="22748" x="6261100" y="5816600"/>
          <p14:tracePt t="22748" x="6235700" y="5791200"/>
          <p14:tracePt t="22769" x="6210300" y="5759450"/>
          <p14:tracePt t="22780" x="6191250" y="5727700"/>
          <p14:tracePt t="22780" x="6140450" y="5664200"/>
          <p14:tracePt t="22799" x="6121400" y="5626100"/>
          <p14:tracePt t="22799" x="6102350" y="5594350"/>
          <p14:tracePt t="22815" x="6089650" y="5562600"/>
          <p14:tracePt t="22815" x="6076950" y="5530850"/>
          <p14:tracePt t="22815" x="6070600" y="5499100"/>
          <p14:tracePt t="22835" x="6064250" y="5473700"/>
          <p14:tracePt t="22847" x="6057900" y="5448300"/>
          <p14:tracePt t="22847" x="6057900" y="5410200"/>
          <p14:tracePt t="22865" x="6057900" y="5391150"/>
          <p14:tracePt t="22865" x="6057900" y="5378450"/>
          <p14:tracePt t="22882" x="6064250" y="5365750"/>
          <p14:tracePt t="22882" x="6064250" y="5353050"/>
          <p14:tracePt t="22899" x="6070600" y="5340350"/>
          <p14:tracePt t="22899" x="6070600" y="5334000"/>
          <p14:tracePt t="22916" x="6076950" y="5321300"/>
          <p14:tracePt t="22916" x="6070600" y="5289550"/>
          <p14:tracePt t="22933" x="6070600" y="5276850"/>
          <p14:tracePt t="22933" x="6064250" y="5257800"/>
          <p14:tracePt t="22949" x="6057900" y="5245100"/>
          <p14:tracePt t="22949" x="6051550" y="5226050"/>
          <p14:tracePt t="22966" x="6038850" y="5207000"/>
          <p14:tracePt t="22966" x="6026150" y="5194300"/>
          <p14:tracePt t="22983" x="6019800" y="5175250"/>
          <p14:tracePt t="22983" x="6000750" y="5137150"/>
          <p14:tracePt t="22999" x="5994400" y="5111750"/>
          <p14:tracePt t="22999" x="5981700" y="5092700"/>
          <p14:tracePt t="23016" x="5975350" y="5073650"/>
          <p14:tracePt t="23016" x="5969000" y="5054600"/>
          <p14:tracePt t="23033" x="5962650" y="5029200"/>
          <p14:tracePt t="23033" x="5949950" y="4997450"/>
          <p14:tracePt t="23052" x="5949950" y="4984750"/>
          <p14:tracePt t="23052" x="5943600" y="4972050"/>
          <p14:tracePt t="23067" x="5943600" y="4965700"/>
          <p14:tracePt t="23067" x="5937250" y="4959350"/>
          <p14:tracePt t="23083" x="5937250" y="4953000"/>
          <p14:tracePt t="23126" x="5937250" y="4946650"/>
          <p14:tracePt t="23150" x="5943600" y="4946650"/>
          <p14:tracePt t="23162" x="5943600" y="4940300"/>
          <p14:tracePt t="23186" x="5943600" y="4933950"/>
          <p14:tracePt t="23238" x="5943600" y="4927600"/>
          <p14:tracePt t="23278" x="5943600" y="4921250"/>
          <p14:tracePt t="23298" x="5937250" y="4927600"/>
          <p14:tracePt t="23398" x="5937250" y="4933950"/>
          <p14:tracePt t="23426" x="5937250" y="4946650"/>
          <p14:tracePt t="23442" x="5937250" y="4959350"/>
          <p14:tracePt t="23451" x="5937250" y="4972050"/>
          <p14:tracePt t="23451" x="5937250" y="4997450"/>
          <p14:tracePt t="23467" x="5943600" y="5029200"/>
          <p14:tracePt t="23467" x="5943600" y="5067300"/>
          <p14:tracePt t="23484" x="5949950" y="5105400"/>
          <p14:tracePt t="23484" x="5956300" y="5143500"/>
          <p14:tracePt t="23484" x="5962650" y="5181600"/>
          <p14:tracePt t="23504" x="5975350" y="5219700"/>
          <p14:tracePt t="23516" x="5981700" y="5251450"/>
          <p14:tracePt t="23516" x="5994400" y="5289550"/>
          <p14:tracePt t="23534" x="5994400" y="5302250"/>
          <p14:tracePt t="23534" x="5994400" y="5308600"/>
          <p14:tracePt t="23551" x="5988050" y="5308600"/>
          <p14:tracePt t="23571" x="5981700" y="5302250"/>
          <p14:tracePt t="23583" x="5981700" y="5295900"/>
          <p14:tracePt t="23583" x="5981700" y="5289550"/>
          <p14:tracePt t="23601" x="5975350" y="5283200"/>
          <p14:tracePt t="23601" x="5975350" y="5276850"/>
          <p14:tracePt t="23618" x="5981700" y="5257800"/>
          <p14:tracePt t="23618" x="5981700" y="5245100"/>
          <p14:tracePt t="23635" x="5988050" y="5226050"/>
          <p14:tracePt t="23635" x="6000750" y="5181600"/>
          <p14:tracePt t="23652" x="6007100" y="5156200"/>
          <p14:tracePt t="23652" x="6013450" y="5130800"/>
          <p14:tracePt t="23668" x="6026150" y="5105400"/>
          <p14:tracePt t="23668" x="6032500" y="5080000"/>
          <p14:tracePt t="23685" x="6038850" y="5054600"/>
          <p14:tracePt t="23685" x="6038850" y="5035550"/>
          <p14:tracePt t="23685" x="6045200" y="5016500"/>
          <p14:tracePt t="23704" x="6051550" y="5003800"/>
          <p14:tracePt t="23704" x="6051550" y="4984750"/>
          <p14:tracePt t="23719" x="6057900" y="4978400"/>
          <p14:tracePt t="23719" x="6064250" y="4965700"/>
          <p14:tracePt t="23735" x="6070600" y="4959350"/>
          <p14:tracePt t="23735" x="6076950" y="4953000"/>
          <p14:tracePt t="23752" x="6089650" y="4953000"/>
          <p14:tracePt t="23752" x="6096000" y="4959350"/>
          <p14:tracePt t="23752" x="6102350" y="4965700"/>
          <p14:tracePt t="23773" x="6108700" y="4991100"/>
          <p14:tracePt t="23783" x="6121400" y="5022850"/>
          <p14:tracePt t="23783" x="6140450" y="5111750"/>
          <p14:tracePt t="23803" x="6153150" y="5168900"/>
          <p14:tracePt t="23803" x="6165850" y="5232400"/>
          <p14:tracePt t="23819" x="6172200" y="5289550"/>
          <p14:tracePt t="23819" x="6184900" y="5346700"/>
          <p14:tracePt t="23835" x="6197600" y="5391150"/>
          <p14:tracePt t="23835" x="6203950" y="5422900"/>
          <p14:tracePt t="23835" x="6210300" y="5441950"/>
          <p14:tracePt t="23855" x="6216650" y="5454650"/>
          <p14:tracePt t="23867" x="6229350" y="5448300"/>
          <p14:tracePt t="23867" x="6242050" y="5422900"/>
          <p14:tracePt t="23885" x="6248400" y="5403850"/>
          <p14:tracePt t="23885" x="6254750" y="5378450"/>
          <p14:tracePt t="23903" x="6267450" y="5346700"/>
          <p14:tracePt t="23903" x="6280150" y="5314950"/>
          <p14:tracePt t="23920" x="6292850" y="5283200"/>
          <p14:tracePt t="23920" x="6305550" y="5245100"/>
          <p14:tracePt t="23936" x="6318250" y="5213350"/>
          <p14:tracePt t="23936" x="6350000" y="5143500"/>
          <p14:tracePt t="23953" x="6369050" y="5118100"/>
          <p14:tracePt t="23953" x="6388100" y="5099050"/>
          <p14:tracePt t="23969" x="6400800" y="5092700"/>
          <p14:tracePt t="23969" x="6413500" y="5092700"/>
          <p14:tracePt t="23986" x="6426200" y="5099050"/>
          <p14:tracePt t="23986" x="6451600" y="5149850"/>
          <p14:tracePt t="24003" x="6464300" y="5181600"/>
          <p14:tracePt t="24003" x="6470650" y="5219700"/>
          <p14:tracePt t="24020" x="6483350" y="5251450"/>
          <p14:tracePt t="24020" x="6489700" y="5276850"/>
          <p14:tracePt t="24036" x="6496050" y="5302250"/>
          <p14:tracePt t="24036" x="6496050" y="5321300"/>
          <p14:tracePt t="24053" x="6502400" y="5327650"/>
          <p14:tracePt t="24068" x="6508750" y="5327650"/>
          <p14:tracePt t="24068" x="6521450" y="5308600"/>
          <p14:tracePt t="24088" x="6527800" y="5289550"/>
          <p14:tracePt t="24088" x="6534150" y="5270500"/>
          <p14:tracePt t="24104" x="6540500" y="5251450"/>
          <p14:tracePt t="24104" x="6546850" y="5219700"/>
          <p14:tracePt t="24120" x="6559550" y="5194300"/>
          <p14:tracePt t="24120" x="6565900" y="5162550"/>
          <p14:tracePt t="24120" x="6578600" y="5130800"/>
          <p14:tracePt t="24139" x="6584950" y="5105400"/>
          <p14:tracePt t="24152" x="6597650" y="5080000"/>
          <p14:tracePt t="24152" x="6616700" y="5054600"/>
          <p14:tracePt t="24172" x="6623050" y="5054600"/>
          <p14:tracePt t="24172" x="6629400" y="5060950"/>
          <p14:tracePt t="24187" x="6635750" y="5086350"/>
          <p14:tracePt t="24187" x="6642100" y="5111750"/>
          <p14:tracePt t="24204" x="6648450" y="5143500"/>
          <p14:tracePt t="24204" x="6654800" y="5175250"/>
          <p14:tracePt t="24220" x="6654800" y="5200650"/>
          <p14:tracePt t="24220" x="6661150" y="5226050"/>
          <p14:tracePt t="24220" x="6667500" y="5245100"/>
          <p14:tracePt t="24240" x="6673850" y="5251450"/>
          <p14:tracePt t="24240" x="6680200" y="5251450"/>
          <p14:tracePt t="24254" x="6680200" y="5245100"/>
          <p14:tracePt t="24254" x="6686550" y="5238750"/>
          <p14:tracePt t="24271" x="6692900" y="5219700"/>
          <p14:tracePt t="24271" x="6705600" y="5207000"/>
          <p14:tracePt t="24287" x="6711950" y="5181600"/>
          <p14:tracePt t="24287" x="6731000" y="5137150"/>
          <p14:tracePt t="24304" x="6743700" y="5111750"/>
          <p14:tracePt t="24304" x="6756400" y="5086350"/>
          <p14:tracePt t="24321" x="6769100" y="5060950"/>
          <p14:tracePt t="24321" x="6781800" y="5041900"/>
          <p14:tracePt t="24337" x="6794500" y="5022850"/>
          <p14:tracePt t="24337" x="6800850" y="5010150"/>
          <p14:tracePt t="24354" x="6813550" y="5003800"/>
          <p14:tracePt t="24354" x="6832600" y="5022850"/>
          <p14:tracePt t="24372" x="6832600" y="5048250"/>
          <p14:tracePt t="24372" x="6838950" y="5073650"/>
          <p14:tracePt t="24388" x="6845300" y="5099050"/>
          <p14:tracePt t="24388" x="6851650" y="5130800"/>
          <p14:tracePt t="24405" x="6851650" y="5162550"/>
          <p14:tracePt t="24405" x="6858000" y="5194300"/>
          <p14:tracePt t="24405" x="6858000" y="5213350"/>
          <p14:tracePt t="24423" x="6858000" y="5232400"/>
          <p14:tracePt t="24436" x="6858000" y="5245100"/>
          <p14:tracePt t="24436" x="6858000" y="5251450"/>
          <p14:tracePt t="24456" x="6851650" y="5245100"/>
          <p14:tracePt t="24471" x="6845300" y="5238750"/>
          <p14:tracePt t="24486" x="6845300" y="5226050"/>
          <p14:tracePt t="24486" x="6845300" y="5219700"/>
          <p14:tracePt t="24505" x="6845300" y="5207000"/>
          <p14:tracePt t="24505" x="6845300" y="5194300"/>
          <p14:tracePt t="24505" x="6845300" y="5187950"/>
          <p14:tracePt t="24523" x="6845300" y="5175250"/>
          <p14:tracePt t="24537" x="6851650" y="5156200"/>
          <p14:tracePt t="24537" x="6851650" y="5149850"/>
          <p14:tracePt t="24555" x="6851650" y="5143500"/>
          <p14:tracePt t="24570" x="6858000" y="5130800"/>
          <p14:tracePt t="24586" x="6851650" y="5124450"/>
          <p14:tracePt t="24603" x="6845300" y="5124450"/>
          <p14:tracePt t="24620" x="6838950" y="5130800"/>
          <p14:tracePt t="24620" x="6832600" y="5130800"/>
          <p14:tracePt t="24638" x="6826250" y="5137150"/>
          <p14:tracePt t="24638" x="6819900" y="5137150"/>
          <p14:tracePt t="24655" x="6813550" y="5143500"/>
          <p14:tracePt t="24655" x="6800850" y="5149850"/>
          <p14:tracePt t="24672" x="6794500" y="5156200"/>
          <p14:tracePt t="24672" x="6788150" y="5162550"/>
          <p14:tracePt t="24688" x="6781800" y="5162550"/>
          <p14:tracePt t="24688" x="6775450" y="5168900"/>
          <p14:tracePt t="24705" x="6769100" y="5168900"/>
          <p14:tracePt t="24705" x="6762750" y="5175250"/>
          <p14:tracePt t="24705" x="6756400" y="5175250"/>
          <p14:tracePt t="24724" x="6750050" y="5181600"/>
          <p14:tracePt t="24739" x="6743700" y="5181600"/>
          <p14:tracePt t="24756" x="6743700" y="5187950"/>
          <p14:tracePt t="24772" x="6737350" y="5187950"/>
          <p14:tracePt t="24791" x="6731000" y="5194300"/>
          <p14:tracePt t="24808" x="6724650" y="5194300"/>
          <p14:tracePt t="24823" x="6718300" y="5194300"/>
          <p14:tracePt t="24839" x="6711950" y="5194300"/>
          <p14:tracePt t="24854" x="6705600" y="5187950"/>
          <p14:tracePt t="24870" x="6699250" y="5181600"/>
          <p14:tracePt t="24887" x="6692900" y="5181600"/>
          <p14:tracePt t="24904" x="6686550" y="5175250"/>
          <p14:tracePt t="24923" x="6680200" y="5175250"/>
          <p14:tracePt t="24943" x="6667500" y="5175250"/>
          <p14:tracePt t="24959" x="6661150" y="5181600"/>
          <p14:tracePt t="24971" x="6654800" y="5181600"/>
          <p14:tracePt t="24971" x="6642100" y="5181600"/>
          <p14:tracePt t="24989" x="6635750" y="5187950"/>
          <p14:tracePt t="24989" x="6629400" y="5194300"/>
          <p14:tracePt t="25007" x="6623050" y="5194300"/>
          <p14:tracePt t="25007" x="6604000" y="5200650"/>
          <p14:tracePt t="25024" x="6597650" y="5200650"/>
          <p14:tracePt t="25024" x="6591300" y="5207000"/>
          <p14:tracePt t="25040" x="6584950" y="5207000"/>
          <p14:tracePt t="25040" x="6578600" y="5207000"/>
          <p14:tracePt t="25057" x="6572250" y="5213350"/>
          <p14:tracePt t="25071" x="6572250" y="5219700"/>
          <p14:tracePt t="25092" x="6578600" y="5226050"/>
          <p14:tracePt t="25115" x="6591300" y="5219700"/>
          <p14:tracePt t="25131" x="6597650" y="5226050"/>
          <p14:tracePt t="25139" x="6610350" y="5219700"/>
          <p14:tracePt t="25160" x="6610350" y="5226050"/>
          <p14:tracePt t="25172" x="6623050" y="5219700"/>
          <p14:tracePt t="25188" x="6623050" y="5213350"/>
          <p14:tracePt t="25188" x="6629400" y="5213350"/>
          <p14:tracePt t="25207" x="6629400" y="5207000"/>
          <p14:tracePt t="25222" x="6635750" y="5213350"/>
          <p14:tracePt t="25250" x="6642100" y="5213350"/>
          <p14:tracePt t="25271" x="6648450" y="5226050"/>
          <p14:tracePt t="25287" x="6654800" y="5232400"/>
          <p14:tracePt t="25303" x="6667500" y="5238750"/>
          <p14:tracePt t="25319" x="6667500" y="5245100"/>
          <p14:tracePt t="25323" x="6673850" y="5251450"/>
          <p14:tracePt t="25323" x="6680200" y="5257800"/>
          <p14:tracePt t="25341" x="6680200" y="5264150"/>
          <p14:tracePt t="25341" x="6686550" y="5276850"/>
          <p14:tracePt t="25357" x="6686550" y="5289550"/>
          <p14:tracePt t="25357" x="6692900" y="5295900"/>
          <p14:tracePt t="25374" x="6692900" y="5308600"/>
          <p14:tracePt t="25374" x="6699250" y="5321300"/>
          <p14:tracePt t="25391" x="6699250" y="5327650"/>
          <p14:tracePt t="25408" x="6692900" y="5321300"/>
          <p14:tracePt t="25439" x="6692900" y="5314950"/>
          <p14:tracePt t="25451" x="6686550" y="5314950"/>
          <p14:tracePt t="25467" x="6680200" y="5308600"/>
          <p14:tracePt t="25483" x="6673850" y="5308600"/>
          <p14:tracePt t="25499" x="6667500" y="5308600"/>
          <p14:tracePt t="25563" x="6667500" y="5314950"/>
          <p14:tracePt t="25579" x="6667500" y="5321300"/>
          <p14:tracePt t="25595" x="6661150" y="5321300"/>
          <p14:tracePt t="25611" x="6654800" y="5327650"/>
          <p14:tracePt t="25622" x="6648450" y="5327650"/>
          <p14:tracePt t="25638" x="6642100" y="5327650"/>
          <p14:tracePt t="25647" x="6635750" y="5321300"/>
          <p14:tracePt t="25662" x="6623050" y="5321300"/>
          <p14:tracePt t="25679" x="6616700" y="5327650"/>
          <p14:tracePt t="25691" x="6610350" y="5327650"/>
          <p14:tracePt t="25707" x="6604000" y="5327650"/>
          <p14:tracePt t="25724" x="6591300" y="5327650"/>
          <p14:tracePt t="25740" x="6584950" y="5321300"/>
          <p14:tracePt t="25758" x="6578600" y="5321300"/>
          <p14:tracePt t="25777" x="6572250" y="5321300"/>
          <p14:tracePt t="25791" x="6565900" y="5321300"/>
          <p14:tracePt t="25807" x="6559550" y="5321300"/>
          <p14:tracePt t="25824" x="6553200" y="5314950"/>
          <p14:tracePt t="25843" x="6553200" y="5308600"/>
          <p14:tracePt t="25863" x="6553200" y="5302250"/>
          <p14:tracePt t="25887" x="6559550" y="5295900"/>
          <p14:tracePt t="25919" x="6559550" y="5289550"/>
          <p14:tracePt t="25931" x="6559550" y="5283200"/>
          <p14:tracePt t="25947" x="6565900" y="5276850"/>
          <p14:tracePt t="25958" x="6565900" y="5270500"/>
          <p14:tracePt t="25974" x="6565900" y="5264150"/>
          <p14:tracePt t="25974" x="6565900" y="5257800"/>
          <p14:tracePt t="25993" x="6565900" y="5251450"/>
          <p14:tracePt t="26008" x="6565900" y="5245100"/>
          <p14:tracePt t="26008" x="6565900" y="5238750"/>
          <p14:tracePt t="26026" x="6565900" y="5232400"/>
          <p14:tracePt t="26026" x="6559550" y="5226050"/>
          <p14:tracePt t="26044" x="6559550" y="5219700"/>
          <p14:tracePt t="26044" x="6559550" y="5213350"/>
          <p14:tracePt t="26061" x="6559550" y="5207000"/>
          <p14:tracePt t="26061" x="6553200" y="5200650"/>
          <p14:tracePt t="26077" x="6553200" y="5194300"/>
          <p14:tracePt t="26092" x="6546850" y="5194300"/>
          <p14:tracePt t="26108" x="6540500" y="5181600"/>
          <p14:tracePt t="26127" x="6534150" y="5175250"/>
          <p14:tracePt t="26127" x="6527800" y="5168900"/>
          <p14:tracePt t="26144" x="6521450" y="5162550"/>
          <p14:tracePt t="26163" x="6515100" y="5162550"/>
          <p14:tracePt t="26180" x="6508750" y="5168900"/>
          <p14:tracePt t="26192" x="6508750" y="5187950"/>
          <p14:tracePt t="26192" x="6502400" y="5232400"/>
          <p14:tracePt t="26213" x="6502400" y="5264150"/>
          <p14:tracePt t="26213" x="6496050" y="5302250"/>
          <p14:tracePt t="26227" x="6496050" y="5340350"/>
          <p14:tracePt t="26227" x="6502400" y="5378450"/>
          <p14:tracePt t="26244" x="6502400" y="5416550"/>
          <p14:tracePt t="26244" x="6502400" y="5448300"/>
          <p14:tracePt t="26244" x="6502400" y="5473700"/>
          <p14:tracePt t="26264" x="6502400" y="5499100"/>
          <p14:tracePt t="26275" x="6502400" y="5511800"/>
          <p14:tracePt t="26275" x="6496050" y="5524500"/>
          <p14:tracePt t="26295" x="6489700" y="5524500"/>
          <p14:tracePt t="26295" x="6483350" y="5518150"/>
          <p14:tracePt t="26312" x="6477000" y="5511800"/>
          <p14:tracePt t="26312" x="6464300" y="5505450"/>
          <p14:tracePt t="26327" x="6457950" y="5499100"/>
          <p14:tracePt t="26327" x="6432550" y="5473700"/>
          <p14:tracePt t="26344" x="6419850" y="5461000"/>
          <p14:tracePt t="26344" x="6407150" y="5448300"/>
          <p14:tracePt t="26362" x="6394450" y="5429250"/>
          <p14:tracePt t="26362" x="6375400" y="5410200"/>
          <p14:tracePt t="26378" x="6356350" y="5391150"/>
          <p14:tracePt t="26378" x="6337300" y="5372100"/>
          <p14:tracePt t="26395" x="6318250" y="5353050"/>
          <p14:tracePt t="26395" x="6273800" y="5314950"/>
          <p14:tracePt t="26412" x="6254750" y="5295900"/>
          <p14:tracePt t="26412" x="6235700" y="5276850"/>
          <p14:tracePt t="26428" x="6210300" y="5270500"/>
          <p14:tracePt t="26428" x="6191250" y="5264150"/>
          <p14:tracePt t="26445" x="6178550" y="5264150"/>
          <p14:tracePt t="26445" x="6165850" y="5270500"/>
          <p14:tracePt t="26445" x="6146800" y="5276850"/>
          <p14:tracePt t="26465" x="6134100" y="5295900"/>
          <p14:tracePt t="26476" x="6127750" y="5314950"/>
          <p14:tracePt t="26476" x="6115050" y="5365750"/>
          <p14:tracePt t="26496" x="6115050" y="5397500"/>
          <p14:tracePt t="26496" x="6115050" y="5429250"/>
          <p14:tracePt t="26512" x="6115050" y="5461000"/>
          <p14:tracePt t="26512" x="6115050" y="5486400"/>
          <p14:tracePt t="26528" x="6121400" y="5511800"/>
          <p14:tracePt t="26528" x="6127750" y="5537200"/>
          <p14:tracePt t="26544" x="6127750" y="5556250"/>
          <p14:tracePt t="26544" x="6134100" y="5568950"/>
          <p14:tracePt t="26544" x="6140450" y="5575300"/>
          <p14:tracePt t="26564" x="6146800" y="5581650"/>
          <p14:tracePt t="26576" x="6153150" y="5575300"/>
          <p14:tracePt t="26576" x="6153150" y="5568950"/>
          <p14:tracePt t="26595" x="6159500" y="5562600"/>
          <p14:tracePt t="26595" x="6165850" y="5549900"/>
          <p14:tracePt t="26612" x="6165850" y="5537200"/>
          <p14:tracePt t="26612" x="6172200" y="5518150"/>
          <p14:tracePt t="26629" x="6178550" y="5505450"/>
          <p14:tracePt t="26629" x="6184900" y="5467350"/>
          <p14:tracePt t="26645" x="6184900" y="5441950"/>
          <p14:tracePt t="26645" x="6184900" y="5422900"/>
          <p14:tracePt t="26662" x="6184900" y="5403850"/>
          <p14:tracePt t="26662" x="6184900" y="5378450"/>
          <p14:tracePt t="26679" x="6178550" y="5359400"/>
          <p14:tracePt t="26679" x="6178550" y="5340350"/>
          <p14:tracePt t="26696" x="6178550" y="5321300"/>
          <p14:tracePt t="26696" x="6178550" y="5295900"/>
          <p14:tracePt t="26712" x="6178550" y="5283200"/>
          <p14:tracePt t="26727" x="6184900" y="5302250"/>
          <p14:tracePt t="26744" x="6184900" y="5314950"/>
          <p14:tracePt t="26744" x="6197600" y="5359400"/>
          <p14:tracePt t="26764" x="6203950" y="5384800"/>
          <p14:tracePt t="26764" x="6210300" y="5410200"/>
          <p14:tracePt t="26780" x="6210300" y="5435600"/>
          <p14:tracePt t="26780" x="6216650" y="5454650"/>
          <p14:tracePt t="26796" x="6223000" y="5467350"/>
          <p14:tracePt t="26796" x="6229350" y="5480050"/>
          <p14:tracePt t="26813" x="6229350" y="5486400"/>
          <p14:tracePt t="26828" x="6235700" y="5492750"/>
          <p14:tracePt t="26844" x="6242050" y="5486400"/>
          <p14:tracePt t="26844" x="6242050" y="5480050"/>
          <p14:tracePt t="26864" x="6248400" y="5473700"/>
          <p14:tracePt t="26864" x="6248400" y="5467350"/>
          <p14:tracePt t="26881" x="6248400" y="5461000"/>
          <p14:tracePt t="26881" x="6254750" y="5448300"/>
          <p14:tracePt t="26896" x="6254750" y="5441950"/>
          <p14:tracePt t="26896" x="6254750" y="5435600"/>
          <p14:tracePt t="26913" x="6261100" y="5422900"/>
          <p14:tracePt t="26913" x="6261100" y="5416550"/>
          <p14:tracePt t="26913" x="6267450" y="5403850"/>
          <p14:tracePt t="26932" x="6267450" y="5391150"/>
          <p14:tracePt t="26932" x="6273800" y="5378450"/>
          <p14:tracePt t="26946" x="6273800" y="5365750"/>
          <p14:tracePt t="26946" x="6280150" y="5353050"/>
          <p14:tracePt t="26963" x="6280150" y="5346700"/>
          <p14:tracePt t="26963" x="6286500" y="5334000"/>
          <p14:tracePt t="26980" x="6292850" y="5321300"/>
          <p14:tracePt t="26980" x="6292850" y="5308600"/>
          <p14:tracePt t="26997" x="6299200" y="5295900"/>
          <p14:tracePt t="26997" x="6305550" y="5276850"/>
          <p14:tracePt t="27013" x="6305550" y="5270500"/>
          <p14:tracePt t="27013" x="6305550" y="5257800"/>
          <p14:tracePt t="27030" x="6305550" y="5251450"/>
          <p14:tracePt t="27030" x="6305550" y="5245100"/>
          <p14:tracePt t="27047" x="6305550" y="5232400"/>
          <p14:tracePt t="27047" x="6299200" y="5219700"/>
          <p14:tracePt t="27064" x="6299200" y="5213350"/>
          <p14:tracePt t="27064" x="6292850" y="5207000"/>
          <p14:tracePt t="27081" x="6292850" y="5194300"/>
          <p14:tracePt t="27081" x="6292850" y="5187950"/>
          <p14:tracePt t="27097" x="6286500" y="5181600"/>
          <p14:tracePt t="27097" x="6286500" y="5168900"/>
          <p14:tracePt t="27113" x="6280150" y="5162550"/>
          <p14:tracePt t="27113" x="6280150" y="5149850"/>
          <p14:tracePt t="27113" x="6280150" y="5143500"/>
          <p14:tracePt t="27132" x="6280150" y="5130800"/>
          <p14:tracePt t="27145" x="6273800" y="5118100"/>
          <p14:tracePt t="27145" x="6273800" y="5099050"/>
          <p14:tracePt t="27165" x="6273800" y="5092700"/>
          <p14:tracePt t="27165" x="6273800" y="5086350"/>
          <p14:tracePt t="27181" x="6267450" y="5073650"/>
          <p14:tracePt t="27181" x="6267450" y="5067300"/>
          <p14:tracePt t="27181" x="6267450" y="5054600"/>
          <p14:tracePt t="27200" x="6267450" y="5048250"/>
          <p14:tracePt t="27212" x="6267450" y="5041900"/>
          <p14:tracePt t="27212" x="6267450" y="5029200"/>
          <p14:tracePt t="27212" x="6267450" y="5022850"/>
          <p14:tracePt t="27233" x="6267450" y="5016500"/>
          <p14:tracePt t="27233" x="6267450" y="5010150"/>
          <p14:tracePt t="27247" x="6261100" y="5003800"/>
          <p14:tracePt t="27262" x="6254750" y="5003800"/>
          <p14:tracePt t="27279" x="6248400" y="5003800"/>
          <p14:tracePt t="27296" x="6242050" y="5003800"/>
          <p14:tracePt t="27313" x="6235700" y="5016500"/>
          <p14:tracePt t="27313" x="6229350" y="5029200"/>
          <p14:tracePt t="27331" x="6229350" y="5048250"/>
          <p14:tracePt t="27331" x="6223000" y="5073650"/>
          <p14:tracePt t="27348" x="6229350" y="5099050"/>
          <p14:tracePt t="27348" x="6235700" y="5168900"/>
          <p14:tracePt t="27365" x="6242050" y="5207000"/>
          <p14:tracePt t="27365" x="6248400" y="5238750"/>
          <p14:tracePt t="27381" x="6261100" y="5270500"/>
          <p14:tracePt t="27381" x="6267450" y="5295900"/>
          <p14:tracePt t="27399" x="6280150" y="5314950"/>
          <p14:tracePt t="27399" x="6286500" y="5327650"/>
          <p14:tracePt t="27415" x="6292850" y="5340350"/>
          <p14:tracePt t="27415" x="6299200" y="5346700"/>
          <p14:tracePt t="27433" x="6305550" y="5353050"/>
          <p14:tracePt t="27448" x="6305550" y="5346700"/>
          <p14:tracePt t="27464" x="6305550" y="5334000"/>
          <p14:tracePt t="27480" x="6305550" y="5327650"/>
          <p14:tracePt t="27497" x="6305550" y="5321300"/>
          <p14:tracePt t="27497" x="6305550" y="5308600"/>
          <p14:tracePt t="27515" x="6299200" y="5295900"/>
          <p14:tracePt t="27515" x="6292850" y="5289550"/>
          <p14:tracePt t="27532" x="6292850" y="5276850"/>
          <p14:tracePt t="27532" x="6286500" y="5264150"/>
          <p14:tracePt t="27549" x="6280150" y="5251450"/>
          <p14:tracePt t="27549" x="6273800" y="5238750"/>
          <p14:tracePt t="27549" x="6267450" y="5226050"/>
          <p14:tracePt t="27567" x="6254750" y="5213350"/>
          <p14:tracePt t="27580" x="6248400" y="5200650"/>
          <p14:tracePt t="27580" x="6235700" y="5181600"/>
          <p14:tracePt t="27599" x="6229350" y="5175250"/>
          <p14:tracePt t="27599" x="6223000" y="5175250"/>
          <p14:tracePt t="27615" x="6216650" y="5168900"/>
          <p14:tracePt t="27615" x="6210300" y="5168900"/>
          <p14:tracePt t="27632" x="6203950" y="5181600"/>
          <p14:tracePt t="27647" x="6203950" y="5194300"/>
          <p14:tracePt t="27647" x="6203950" y="5226050"/>
          <p14:tracePt t="27665" x="6203950" y="5245100"/>
          <p14:tracePt t="27665" x="6203950" y="5264150"/>
          <p14:tracePt t="27682" x="6203950" y="5283200"/>
          <p14:tracePt t="27682" x="6210300" y="5308600"/>
          <p14:tracePt t="27699" x="6210300" y="5327650"/>
          <p14:tracePt t="27699" x="6216650" y="5340350"/>
          <p14:tracePt t="27716" x="6216650" y="5353050"/>
          <p14:tracePt t="27716" x="6223000" y="5359400"/>
          <p14:tracePt t="27733" x="6229350" y="5365750"/>
          <p14:tracePt t="27747" x="6229350" y="5359400"/>
          <p14:tracePt t="27747" x="6235700" y="5353050"/>
          <p14:tracePt t="27767" x="6235700" y="5346700"/>
          <p14:tracePt t="27767" x="6242050" y="5340350"/>
          <p14:tracePt t="27767" x="6242050" y="5327650"/>
          <p14:tracePt t="27785" x="6248400" y="5321300"/>
          <p14:tracePt t="27785" x="6248400" y="5308600"/>
          <p14:tracePt t="27800" x="6254750" y="5295900"/>
          <p14:tracePt t="27800" x="6261100" y="5276850"/>
          <p14:tracePt t="27816" x="6261100" y="5264150"/>
          <p14:tracePt t="27816" x="6267450" y="5251450"/>
          <p14:tracePt t="27833" x="6273800" y="5232400"/>
          <p14:tracePt t="27833" x="6273800" y="5213350"/>
          <p14:tracePt t="27849" x="6273800" y="5194300"/>
          <p14:tracePt t="27849" x="6273800" y="5181600"/>
          <p14:tracePt t="27849" x="6273800" y="5162550"/>
          <p14:tracePt t="27868" x="6273800" y="5149850"/>
          <p14:tracePt t="27881" x="6273800" y="5137150"/>
          <p14:tracePt t="27881" x="6273800" y="5124450"/>
          <p14:tracePt t="27900" x="6267450" y="5137150"/>
          <p14:tracePt t="27919" x="6261100" y="5149850"/>
          <p14:tracePt t="27931" x="6261100" y="5175250"/>
          <p14:tracePt t="27931" x="6261100" y="5194300"/>
          <p14:tracePt t="27931" x="6261100" y="5226050"/>
          <p14:tracePt t="27953" x="6261100" y="5251450"/>
          <p14:tracePt t="27953" x="6267450" y="5283200"/>
          <p14:tracePt t="27966" x="6267450" y="5308600"/>
          <p14:tracePt t="27966" x="6267450" y="5327650"/>
          <p14:tracePt t="27983" x="6273800" y="5346700"/>
          <p14:tracePt t="27983" x="6273800" y="5359400"/>
          <p14:tracePt t="28000" x="6273800" y="5365750"/>
          <p14:tracePt t="28015" x="6280150" y="5365750"/>
          <p14:tracePt t="28015" x="6280150" y="5359400"/>
          <p14:tracePt t="28034" x="6286500" y="5353050"/>
          <p14:tracePt t="28034" x="6286500" y="5340350"/>
          <p14:tracePt t="28050" x="6286500" y="5327650"/>
          <p14:tracePt t="28050" x="6292850" y="5314950"/>
          <p14:tracePt t="28067" x="6292850" y="5302250"/>
          <p14:tracePt t="28067" x="6299200" y="5270500"/>
          <p14:tracePt t="28084" x="6305550" y="5251450"/>
          <p14:tracePt t="28084" x="6311900" y="5226050"/>
          <p14:tracePt t="28100" x="6311900" y="5207000"/>
          <p14:tracePt t="28100" x="6318250" y="5187950"/>
          <p14:tracePt t="28117" x="6318250" y="5168900"/>
          <p14:tracePt t="28117" x="6324600" y="5143500"/>
          <p14:tracePt t="28134" x="6324600" y="5130800"/>
          <p14:tracePt t="28134" x="6330950" y="5111750"/>
          <p14:tracePt t="28134" x="6330950" y="5105400"/>
          <p14:tracePt t="28154" x="6330950" y="5099050"/>
          <p14:tracePt t="28165" x="6337300" y="5099050"/>
          <p14:tracePt t="28184" x="6337300" y="5105400"/>
          <p14:tracePt t="28184" x="6343650" y="5118100"/>
          <p14:tracePt t="28201" x="6343650" y="5137150"/>
          <p14:tracePt t="28201" x="6343650" y="5149850"/>
          <p14:tracePt t="28218" x="6343650" y="5168900"/>
          <p14:tracePt t="28218" x="6343650" y="5187950"/>
          <p14:tracePt t="28218" x="6343650" y="5207000"/>
          <p14:tracePt t="28236" x="6350000" y="5219700"/>
          <p14:tracePt t="28249" x="6350000" y="5238750"/>
          <p14:tracePt t="28249" x="6350000" y="5257800"/>
          <p14:tracePt t="28268" x="6350000" y="5264150"/>
          <p14:tracePt t="28283" x="6350000" y="5270500"/>
          <p14:tracePt t="28299" x="6356350" y="5264150"/>
          <p14:tracePt t="28320" x="6356350" y="5257800"/>
          <p14:tracePt t="28320" x="6362700" y="5251450"/>
          <p14:tracePt t="28335" x="6369050" y="5245100"/>
          <p14:tracePt t="28349" x="6375400" y="5238750"/>
          <p14:tracePt t="28349" x="6381750" y="5226050"/>
          <p14:tracePt t="28368" x="6388100" y="5219700"/>
          <p14:tracePt t="28368" x="6400800" y="5194300"/>
          <p14:tracePt t="28385" x="6407150" y="5181600"/>
          <p14:tracePt t="28385" x="6413500" y="5168900"/>
          <p14:tracePt t="28402" x="6419850" y="5156200"/>
          <p14:tracePt t="28402" x="6426200" y="5143500"/>
          <p14:tracePt t="28418" x="6432550" y="5137150"/>
          <p14:tracePt t="28418" x="6438900" y="5124450"/>
          <p14:tracePt t="28435" x="6445250" y="5111750"/>
          <p14:tracePt t="28435" x="6451600" y="5092700"/>
          <p14:tracePt t="28453" x="6457950" y="5086350"/>
          <p14:tracePt t="28453" x="6457950" y="5073650"/>
          <p14:tracePt t="28468" x="6464300" y="5073650"/>
          <p14:tracePt t="28484" x="6464300" y="5067300"/>
          <p14:tracePt t="28500" x="6470650" y="5073650"/>
          <p14:tracePt t="28517" x="6470650" y="5080000"/>
          <p14:tracePt t="28534" x="6470650" y="5086350"/>
          <p14:tracePt t="28534" x="6477000" y="5105400"/>
          <p14:tracePt t="28552" x="6483350" y="5118100"/>
          <p14:tracePt t="28567" x="6489700" y="5124450"/>
          <p14:tracePt t="28588" x="6496050" y="5130800"/>
          <p14:tracePt t="28612" x="6502400" y="5124450"/>
          <p14:tracePt t="28664" x="6502400" y="5130800"/>
          <p14:tracePt t="28732" x="6508750" y="5137150"/>
          <p14:tracePt t="28739" x="6508750" y="5143500"/>
          <p14:tracePt t="28739" x="6515100" y="5156200"/>
          <p14:tracePt t="28753" x="6515100" y="5162550"/>
          <p14:tracePt t="28753" x="6521450" y="5175250"/>
          <p14:tracePt t="28769" x="6527800" y="5181600"/>
          <p14:tracePt t="28769" x="6534150" y="5194300"/>
          <p14:tracePt t="28786" x="6534150" y="5200650"/>
          <p14:tracePt t="28786" x="6540500" y="5207000"/>
          <p14:tracePt t="28804" x="6546850" y="5213350"/>
          <p14:tracePt t="28818" x="6546850" y="5207000"/>
          <p14:tracePt t="28836" x="6553200" y="5194300"/>
          <p14:tracePt t="28852" x="6559550" y="5187950"/>
          <p14:tracePt t="28868" x="6559550" y="5175250"/>
          <p14:tracePt t="28889" x="6559550" y="5168900"/>
          <p14:tracePt t="28905" x="6559550" y="5162550"/>
          <p14:tracePt t="28919" x="6553200" y="5156200"/>
          <p14:tracePt t="28936" x="6546850" y="5149850"/>
          <p14:tracePt t="28936" x="6540500" y="5149850"/>
          <p14:tracePt t="28936" x="6534150" y="5143500"/>
          <p14:tracePt t="28956" x="6527800" y="5137150"/>
          <p14:tracePt t="28968" x="6527800" y="5130800"/>
          <p14:tracePt t="28968" x="6515100" y="5124450"/>
          <p14:tracePt t="28987" x="6508750" y="5118100"/>
          <p14:tracePt t="29002" x="6502400" y="5111750"/>
          <p14:tracePt t="29019" x="6502400" y="5099050"/>
          <p14:tracePt t="29036" x="6508750" y="5092700"/>
          <p14:tracePt t="29059" x="6508750" y="5086350"/>
          <p14:tracePt t="29075" x="6515100" y="5086350"/>
          <p14:tracePt t="29091" x="6521450" y="5080000"/>
          <p14:tracePt t="29091" x="6527800" y="5080000"/>
          <p14:tracePt t="29104" x="6527800" y="5073650"/>
          <p14:tracePt t="29104" x="6534150" y="5067300"/>
          <p14:tracePt t="29121" x="6540500" y="5060950"/>
          <p14:tracePt t="29121" x="6546850" y="5060950"/>
          <p14:tracePt t="29138" x="6553200" y="5048250"/>
          <p14:tracePt t="29138" x="6565900" y="5048250"/>
          <p14:tracePt t="29155" x="6572250" y="5041900"/>
          <p14:tracePt t="29155" x="6591300" y="5029200"/>
          <p14:tracePt t="29172" x="6597650" y="5022850"/>
          <p14:tracePt t="29172" x="6604000" y="5029200"/>
          <p14:tracePt t="29188" x="6616700" y="5022850"/>
          <p14:tracePt t="29188" x="6623050" y="5022850"/>
          <p14:tracePt t="29205" x="6629400" y="5022850"/>
          <p14:tracePt t="29205" x="6635750" y="5022850"/>
          <p14:tracePt t="29222" x="6642100" y="5029200"/>
          <p14:tracePt t="29237" x="6648450" y="5035550"/>
          <p14:tracePt t="29254" x="6654800" y="5035550"/>
          <p14:tracePt t="29254" x="6654800" y="5041900"/>
          <p14:tracePt t="29273" x="6648450" y="5048250"/>
          <p14:tracePt t="29299" x="6642100" y="5054600"/>
          <p14:tracePt t="29323" x="6635750" y="5060950"/>
          <p14:tracePt t="29331" x="6629400" y="5067300"/>
          <p14:tracePt t="29340" x="6629400" y="5073650"/>
          <p14:tracePt t="29340" x="6623050" y="5080000"/>
          <p14:tracePt t="29355" x="6616700" y="5086350"/>
          <p14:tracePt t="29355" x="6610350" y="5099050"/>
          <p14:tracePt t="29372" x="6604000" y="5105400"/>
          <p14:tracePt t="29372" x="6597650" y="5111750"/>
          <p14:tracePt t="29388" x="6591300" y="5118100"/>
          <p14:tracePt t="29388" x="6584950" y="5124450"/>
          <p14:tracePt t="29405" x="6572250" y="5124450"/>
          <p14:tracePt t="29420" x="6565900" y="5124450"/>
          <p14:tracePt t="29437" x="6559550" y="5124450"/>
          <p14:tracePt t="29453" x="6546850" y="5118100"/>
          <p14:tracePt t="29453" x="6540500" y="5118100"/>
          <p14:tracePt t="29473" x="6534150" y="5111750"/>
          <p14:tracePt t="29473" x="6527800" y="5111750"/>
          <p14:tracePt t="29489" x="6521450" y="5105400"/>
          <p14:tracePt t="29489" x="6515100" y="5099050"/>
          <p14:tracePt t="29505" x="6508750" y="5092700"/>
          <p14:tracePt t="29505" x="6502400" y="5086350"/>
          <p14:tracePt t="29505" x="6489700" y="5080000"/>
          <p14:tracePt t="29524" x="6483350" y="5067300"/>
          <p14:tracePt t="29537" x="6470650" y="5054600"/>
          <p14:tracePt t="29537" x="6432550" y="5016500"/>
          <p14:tracePt t="29557" x="6413500" y="4991100"/>
          <p14:tracePt t="29557" x="6394450" y="4965700"/>
          <p14:tracePt t="29573" x="6362700" y="4940300"/>
          <p14:tracePt t="29573" x="6337300" y="4914900"/>
          <p14:tracePt t="29589" x="6305550" y="4883150"/>
          <p14:tracePt t="29589" x="6280150" y="4864100"/>
          <p14:tracePt t="29606" x="6248400" y="4832350"/>
          <p14:tracePt t="29606" x="6216650" y="4813300"/>
          <p14:tracePt t="29606" x="6184900" y="4787900"/>
          <p14:tracePt t="29624" x="6153150" y="4768850"/>
          <p14:tracePt t="29637" x="6121400" y="4743450"/>
          <p14:tracePt t="29637" x="6057900" y="4699000"/>
          <p14:tracePt t="29655" x="6026150" y="4673600"/>
          <p14:tracePt t="29655" x="5994400" y="4654550"/>
          <p14:tracePt t="29673" x="5969000" y="4635500"/>
          <p14:tracePt t="29673" x="5937250" y="4610100"/>
          <p14:tracePt t="29690" x="5905500" y="4584700"/>
          <p14:tracePt t="29690" x="5854700" y="4546600"/>
          <p14:tracePt t="29706" x="5835650" y="4533900"/>
          <p14:tracePt t="29706" x="5816600" y="4527550"/>
          <p14:tracePt t="29722" x="5803900" y="4521200"/>
          <p14:tracePt t="29722" x="5791200" y="4521200"/>
          <p14:tracePt t="29739" x="5784850" y="4527550"/>
          <p14:tracePt t="29739" x="5778500" y="4540250"/>
          <p14:tracePt t="29756" x="5778500" y="4559300"/>
          <p14:tracePt t="29756" x="5784850" y="4603750"/>
          <p14:tracePt t="29774" x="5791200" y="4629150"/>
          <p14:tracePt t="29774" x="5797550" y="4648200"/>
          <p14:tracePt t="29790" x="5803900" y="4673600"/>
          <p14:tracePt t="29790" x="5816600" y="4699000"/>
          <p14:tracePt t="29806" x="5822950" y="4718050"/>
          <p14:tracePt t="29806" x="5835650" y="4737100"/>
          <p14:tracePt t="29806" x="5842000" y="4756150"/>
          <p14:tracePt t="29825" x="5848350" y="4768850"/>
          <p14:tracePt t="29825" x="5854700" y="4781550"/>
          <p14:tracePt t="29840" x="5861050" y="4794250"/>
          <p14:tracePt t="29840" x="5867400" y="4800600"/>
          <p14:tracePt t="29857" x="5873750" y="4813300"/>
          <p14:tracePt t="29872" x="5880100" y="4813300"/>
          <p14:tracePt t="29872" x="5886450" y="4813300"/>
          <p14:tracePt t="29872" x="5892800" y="4813300"/>
          <p14:tracePt t="29892" x="5905500" y="4806950"/>
          <p14:tracePt t="29905" x="5918200" y="4794250"/>
          <p14:tracePt t="29905" x="5949950" y="4756150"/>
          <p14:tracePt t="29925" x="5969000" y="4730750"/>
          <p14:tracePt t="29925" x="5994400" y="4705350"/>
          <p14:tracePt t="29941" x="6026150" y="4667250"/>
          <p14:tracePt t="29941" x="6057900" y="4629150"/>
          <p14:tracePt t="29957" x="6089650" y="4591050"/>
          <p14:tracePt t="29957" x="6127750" y="4552950"/>
          <p14:tracePt t="29974" x="6165850" y="4508500"/>
          <p14:tracePt t="29974" x="6210300" y="4464050"/>
          <p14:tracePt t="29974" x="6248400" y="4419600"/>
          <p14:tracePt t="29992" x="6286500" y="4375150"/>
          <p14:tracePt t="29992" x="6324600" y="4337050"/>
          <p14:tracePt t="30007" x="6356350" y="4298950"/>
          <p14:tracePt t="30007" x="6388100" y="4260850"/>
          <p14:tracePt t="30023" x="6413500" y="4235450"/>
          <p14:tracePt t="30023" x="6438900" y="4216400"/>
          <p14:tracePt t="30041" x="6457950" y="4197350"/>
          <p14:tracePt t="30041" x="6477000" y="4191000"/>
          <p14:tracePt t="30058" x="6483350" y="4184650"/>
          <p14:tracePt t="30058" x="6489700" y="4197350"/>
          <p14:tracePt t="30074" x="6489700" y="4210050"/>
          <p14:tracePt t="30074" x="6489700" y="4222750"/>
          <p14:tracePt t="30091" x="6483350" y="4241800"/>
          <p14:tracePt t="30091" x="6477000" y="4254500"/>
          <p14:tracePt t="30108" x="6464300" y="4273550"/>
          <p14:tracePt t="30108" x="6445250" y="4311650"/>
          <p14:tracePt t="30124" x="6426200" y="4330700"/>
          <p14:tracePt t="30124" x="6413500" y="4349750"/>
          <p14:tracePt t="30141" x="6400800" y="4362450"/>
          <p14:tracePt t="30141" x="6381750" y="4381500"/>
          <p14:tracePt t="30158" x="6369050" y="4394200"/>
          <p14:tracePt t="30158" x="6350000" y="4406900"/>
          <p14:tracePt t="30174" x="6337300" y="4419600"/>
          <p14:tracePt t="30174" x="6324600" y="4432300"/>
          <p14:tracePt t="30174" x="6311900" y="4438650"/>
          <p14:tracePt t="30193" x="6305550" y="4445000"/>
          <p14:tracePt t="30206" x="6292850" y="4451350"/>
          <p14:tracePt t="30206" x="6267450" y="4464050"/>
          <p14:tracePt t="30225" x="6261100" y="4470400"/>
          <p14:tracePt t="30225" x="6248400" y="4476750"/>
          <p14:tracePt t="30242" x="6235700" y="4483100"/>
          <p14:tracePt t="30242" x="6229350" y="4489450"/>
          <p14:tracePt t="30242" x="6216650" y="4495800"/>
          <p14:tracePt t="30260" x="6203950" y="4508500"/>
          <p14:tracePt t="30273" x="6197600" y="4508500"/>
          <p14:tracePt t="30273" x="6184900" y="4514850"/>
          <p14:tracePt t="30273" x="6172200" y="4521200"/>
          <p14:tracePt t="30293" x="6159500" y="4527550"/>
          <p14:tracePt t="30293" x="6146800" y="4533900"/>
          <p14:tracePt t="30308" x="6134100" y="4540250"/>
          <p14:tracePt t="30308" x="6121400" y="4552950"/>
          <p14:tracePt t="30325" x="6102350" y="4559300"/>
          <p14:tracePt t="30325" x="6089650" y="4572000"/>
          <p14:tracePt t="30341" x="6070600" y="4584700"/>
          <p14:tracePt t="30341" x="6051550" y="4597400"/>
          <p14:tracePt t="30341" x="6032500" y="4616450"/>
          <p14:tracePt t="30361" x="6013450" y="4629150"/>
          <p14:tracePt t="30361" x="5988050" y="4648200"/>
          <p14:tracePt t="30375" x="5969000" y="4667250"/>
          <p14:tracePt t="30375" x="5943600" y="4686300"/>
          <p14:tracePt t="30392" x="5924550" y="4699000"/>
          <p14:tracePt t="30392" x="5899150" y="4718050"/>
          <p14:tracePt t="30408" x="5873750" y="4737100"/>
          <p14:tracePt t="30408" x="5822950" y="4775200"/>
          <p14:tracePt t="30425" x="5797550" y="4794250"/>
          <p14:tracePt t="30425" x="5772150" y="4806950"/>
          <p14:tracePt t="30443" x="5746750" y="4819650"/>
          <p14:tracePt t="30443" x="5727700" y="4838700"/>
          <p14:tracePt t="30459" x="5702300" y="4851400"/>
          <p14:tracePt t="30459" x="5676900" y="4870450"/>
          <p14:tracePt t="30475" x="5657850" y="4883150"/>
          <p14:tracePt t="30475" x="5613400" y="4908550"/>
          <p14:tracePt t="30493" x="5594350" y="4921250"/>
          <p14:tracePt t="30493" x="5575300" y="4933950"/>
          <p14:tracePt t="30509" x="5556250" y="4946650"/>
          <p14:tracePt t="30509" x="5543550" y="4953000"/>
          <p14:tracePt t="30525" x="5530850" y="4959350"/>
          <p14:tracePt t="30525" x="5518150" y="4972050"/>
          <p14:tracePt t="30525" x="5511800" y="4978400"/>
          <p14:tracePt t="30545" x="5499100" y="4978400"/>
          <p14:tracePt t="30557" x="5492750" y="4984750"/>
          <p14:tracePt t="30574" x="5486400" y="4991100"/>
          <p14:tracePt t="30591" x="5492750" y="4984750"/>
          <p14:tracePt t="30613" x="5505450" y="4978400"/>
          <p14:tracePt t="30628" x="5511800" y="4965700"/>
          <p14:tracePt t="30641" x="5518150" y="4965700"/>
          <p14:tracePt t="30641" x="5524500" y="4953000"/>
          <p14:tracePt t="30641" x="5530850" y="4946650"/>
          <p14:tracePt t="30641" x="5543550" y="4940300"/>
          <p14:tracePt t="30664" x="5549900" y="4933950"/>
          <p14:tracePt t="30674" x="5562600" y="4933950"/>
          <p14:tracePt t="30674" x="5568950" y="4927600"/>
          <p14:tracePt t="30693" x="5575300" y="4927600"/>
          <p14:tracePt t="30693" x="5581650" y="4921250"/>
          <p14:tracePt t="30709" x="5588000" y="4921250"/>
          <p14:tracePt t="30709" x="5594350" y="4921250"/>
          <p14:tracePt t="30725" x="5600700" y="4921250"/>
          <p14:tracePt t="30741" x="5594350" y="4927600"/>
          <p14:tracePt t="30764" x="5588000" y="4927600"/>
          <p14:tracePt t="30780" x="5581650" y="4927600"/>
          <p14:tracePt t="30791" x="5568950" y="4927600"/>
          <p14:tracePt t="30808" x="5562600" y="4927600"/>
          <p14:tracePt t="30808" x="5556250" y="4933950"/>
          <p14:tracePt t="30827" x="5549900" y="4933950"/>
          <p14:tracePt t="30827" x="5543550" y="4940300"/>
          <p14:tracePt t="30827" x="5537200" y="4940300"/>
          <p14:tracePt t="30846" x="5530850" y="4946650"/>
          <p14:tracePt t="30846" x="5524500" y="4946650"/>
          <p14:tracePt t="30861" x="5518150" y="4946650"/>
          <p14:tracePt t="30861" x="5511800" y="4946650"/>
          <p14:tracePt t="30877" x="5505450" y="4946650"/>
          <p14:tracePt t="30892" x="5499100" y="4940300"/>
          <p14:tracePt t="30908" x="5492750" y="4933950"/>
          <p14:tracePt t="30908" x="5492750" y="4927600"/>
          <p14:tracePt t="30928" x="5499100" y="4914900"/>
          <p14:tracePt t="30945" x="5499100" y="4908550"/>
          <p14:tracePt t="30961" x="5505450" y="4908550"/>
          <p14:tracePt t="30975" x="5511800" y="4902200"/>
          <p14:tracePt t="30992" x="5518150" y="4895850"/>
          <p14:tracePt t="31009" x="5524500" y="4883150"/>
          <p14:tracePt t="31009" x="5537200" y="4876800"/>
          <p14:tracePt t="31027" x="5543550" y="4870450"/>
          <p14:tracePt t="31027" x="5549900" y="4864100"/>
          <p14:tracePt t="31044" x="5556250" y="4857750"/>
          <p14:tracePt t="31044" x="5568950" y="4851400"/>
          <p14:tracePt t="31060" x="5581650" y="4845050"/>
          <p14:tracePt t="31060" x="5594350" y="4832350"/>
          <p14:tracePt t="31077" x="5613400" y="4819650"/>
          <p14:tracePt t="31077" x="5657850" y="4781550"/>
          <p14:tracePt t="31094" x="5695950" y="4756150"/>
          <p14:tracePt t="31094" x="5734050" y="4724400"/>
          <p14:tracePt t="31111" x="5778500" y="4686300"/>
          <p14:tracePt t="31111" x="5822950" y="4648200"/>
          <p14:tracePt t="31128" x="5880100" y="4603750"/>
          <p14:tracePt t="31128" x="5994400" y="4502150"/>
          <p14:tracePt t="31145" x="6064250" y="4451350"/>
          <p14:tracePt t="31145" x="6127750" y="4394200"/>
          <p14:tracePt t="31161" x="6191250" y="4330700"/>
          <p14:tracePt t="31161" x="6261100" y="4273550"/>
          <p14:tracePt t="31178" x="6330950" y="4210050"/>
          <p14:tracePt t="31178" x="6400800" y="4140200"/>
          <p14:tracePt t="31194" x="6464300" y="4083050"/>
          <p14:tracePt t="31194" x="6527800" y="4019550"/>
          <p14:tracePt t="31194" x="6584950" y="3956050"/>
          <p14:tracePt t="31215" x="6642100" y="3898900"/>
          <p14:tracePt t="31226" x="6692900" y="3841750"/>
          <p14:tracePt t="31226" x="6781800" y="3746500"/>
          <p14:tracePt t="31245" x="6819900" y="3708400"/>
          <p14:tracePt t="31245" x="6851650" y="3670300"/>
          <p14:tracePt t="31261" x="6877050" y="3638550"/>
          <p14:tracePt t="31261" x="6902450" y="3606800"/>
          <p14:tracePt t="31261" x="6921500" y="3581400"/>
          <p14:tracePt t="31281" x="6934200" y="3562350"/>
          <p14:tracePt t="31293" x="6940550" y="3543300"/>
          <p14:tracePt t="31293" x="6946900" y="3530600"/>
          <p14:tracePt t="31293" x="6953250" y="3511550"/>
          <p14:tracePt t="31314" x="6953250" y="3498850"/>
          <p14:tracePt t="31314" x="6946900" y="3486150"/>
          <p14:tracePt t="31328" x="6940550" y="3479800"/>
          <p14:tracePt t="31328" x="6934200" y="3479800"/>
          <p14:tracePt t="31345" x="6927850" y="3473450"/>
          <p14:tracePt t="31345" x="6921500" y="3473450"/>
          <p14:tracePt t="31362" x="6908800" y="3473450"/>
          <p14:tracePt t="31362" x="6902450" y="3479800"/>
          <p14:tracePt t="31362" x="6896100" y="3486150"/>
          <p14:tracePt t="31381" x="6889750" y="3492500"/>
          <p14:tracePt t="31381" x="6883400" y="3498850"/>
          <p14:tracePt t="31395" x="6877050" y="3505200"/>
          <p14:tracePt t="31395" x="6864350" y="3517900"/>
          <p14:tracePt t="31412" x="6864350" y="3524250"/>
          <p14:tracePt t="31412" x="6858000" y="3530600"/>
          <p14:tracePt t="31429" x="6858000" y="3543300"/>
          <p14:tracePt t="31429" x="6845300" y="3562350"/>
          <p14:tracePt t="31445" x="6838950" y="3568700"/>
          <p14:tracePt t="31445" x="6832600" y="3575050"/>
          <p14:tracePt t="31463" x="6832600" y="3581400"/>
          <p14:tracePt t="31463" x="6826250" y="3587750"/>
          <p14:tracePt t="31479" x="6819900" y="3587750"/>
          <p14:tracePt t="31479" x="6813550" y="3587750"/>
          <p14:tracePt t="31496" x="6807200" y="3594100"/>
          <p14:tracePt t="31496" x="6807200" y="3600450"/>
          <p14:tracePt t="31513" x="6800850" y="3606800"/>
          <p14:tracePt t="31528" x="6800850" y="3613150"/>
          <p14:tracePt t="31552" x="6807200" y="3613150"/>
          <p14:tracePt t="31565" x="6813550" y="3613150"/>
          <p14:tracePt t="31581" x="6826250" y="3613150"/>
          <p14:tracePt t="31597" x="6832600" y="3606800"/>
          <p14:tracePt t="31614" x="6838950" y="3606800"/>
          <p14:tracePt t="31627" x="6845300" y="3606800"/>
          <p14:tracePt t="31644" x="6838950" y="3613150"/>
          <p14:tracePt t="31672" x="6826250" y="3619500"/>
          <p14:tracePt t="31700" x="6819900" y="3619500"/>
          <p14:tracePt t="31708" x="6813550" y="3619500"/>
          <p14:tracePt t="31724" x="6807200" y="3625850"/>
          <p14:tracePt t="31740" x="6800850" y="3632200"/>
          <p14:tracePt t="31753" x="6794500" y="3638550"/>
          <p14:tracePt t="31776" x="6788150" y="3638550"/>
          <p14:tracePt t="31800" x="6794500" y="3638550"/>
          <p14:tracePt t="31860" x="6800850" y="3632200"/>
          <p14:tracePt t="31880" x="6800850" y="3625850"/>
          <p14:tracePt t="31904" x="6794500" y="3625850"/>
          <p14:tracePt t="32016" x="6788150" y="3632200"/>
          <p14:tracePt t="32025" x="6781800" y="3632200"/>
          <p14:tracePt t="32033" x="6775450" y="3638550"/>
          <p14:tracePt t="32033" x="6762750" y="3638550"/>
          <p14:tracePt t="32047" x="6750050" y="3644900"/>
          <p14:tracePt t="32047" x="6731000" y="3657600"/>
          <p14:tracePt t="32064" x="6718300" y="3663950"/>
          <p14:tracePt t="32064" x="6692900" y="3676650"/>
          <p14:tracePt t="32080" x="6673850" y="3683000"/>
          <p14:tracePt t="32080" x="6648450" y="3695700"/>
          <p14:tracePt t="32098" x="6616700" y="3714750"/>
          <p14:tracePt t="32098" x="6553200" y="3752850"/>
          <p14:tracePt t="32114" x="6521450" y="3778250"/>
          <p14:tracePt t="32114" x="6483350" y="3803650"/>
          <p14:tracePt t="32131" x="6438900" y="3829050"/>
          <p14:tracePt t="32131" x="6394450" y="3860800"/>
          <p14:tracePt t="32147" x="6350000" y="3892550"/>
          <p14:tracePt t="32147" x="6273800" y="3975100"/>
          <p14:tracePt t="32165" x="6235700" y="4013200"/>
          <p14:tracePt t="32165" x="6197600" y="4051300"/>
          <p14:tracePt t="32181" x="6165850" y="4089400"/>
          <p14:tracePt t="32181" x="6134100" y="4121150"/>
          <p14:tracePt t="32198" x="6108700" y="4159250"/>
          <p14:tracePt t="32198" x="6089650" y="4184650"/>
          <p14:tracePt t="32215" x="6070600" y="4210050"/>
          <p14:tracePt t="32215" x="6051550" y="4235450"/>
          <p14:tracePt t="32215" x="6038850" y="4260850"/>
          <p14:tracePt t="32234" x="6032500" y="4279900"/>
          <p14:tracePt t="32246" x="6019800" y="4298950"/>
          <p14:tracePt t="32246" x="6013450" y="4349750"/>
          <p14:tracePt t="32265" x="6007100" y="4375150"/>
          <p14:tracePt t="32265" x="6007100" y="4394200"/>
          <p14:tracePt t="32282" x="6007100" y="4419600"/>
          <p14:tracePt t="32282" x="6013450" y="4445000"/>
          <p14:tracePt t="32298" x="6013450" y="4470400"/>
          <p14:tracePt t="32298" x="6013450" y="4489450"/>
          <p14:tracePt t="32298" x="6013450" y="4514850"/>
          <p14:tracePt t="32317" x="6013450" y="4533900"/>
          <p14:tracePt t="32330" x="6007100" y="4552950"/>
          <p14:tracePt t="32330" x="5994400" y="4597400"/>
          <p14:tracePt t="32349" x="5988050" y="4616450"/>
          <p14:tracePt t="32349" x="5975350" y="4635500"/>
          <p14:tracePt t="32365" x="5962650" y="4648200"/>
          <p14:tracePt t="32365" x="5949950" y="4667250"/>
          <p14:tracePt t="32382" x="5937250" y="4686300"/>
          <p14:tracePt t="32382" x="5918200" y="4705350"/>
          <p14:tracePt t="32382" x="5905500" y="4718050"/>
          <p14:tracePt t="32401" x="5886450" y="4737100"/>
          <p14:tracePt t="32401" x="5867400" y="4749800"/>
          <p14:tracePt t="32415" x="5848350" y="4762500"/>
          <p14:tracePt t="32415" x="5829300" y="4781550"/>
          <p14:tracePt t="32432" x="5810250" y="4794250"/>
          <p14:tracePt t="32432" x="5791200" y="4806950"/>
          <p14:tracePt t="32449" x="5778500" y="4813300"/>
          <p14:tracePt t="32449" x="5753100" y="4826000"/>
          <p14:tracePt t="32466" x="5740400" y="4832350"/>
          <p14:tracePt t="32466" x="5734050" y="4838700"/>
          <p14:tracePt t="32482" x="5721350" y="4838700"/>
          <p14:tracePt t="32482" x="5715000" y="4845050"/>
          <p14:tracePt t="32499" x="5708650" y="4845050"/>
          <p14:tracePt t="32499" x="5702300" y="4851400"/>
          <p14:tracePt t="32517" x="5695950" y="4851400"/>
          <p14:tracePt t="32517" x="5683250" y="4851400"/>
          <p14:tracePt t="32532" x="5676900" y="4851400"/>
          <p14:tracePt t="32532" x="5670550" y="4851400"/>
          <p14:tracePt t="32550" x="5664200" y="4851400"/>
          <p14:tracePt t="32565" x="5657850" y="4857750"/>
          <p14:tracePt t="32581" x="5651500" y="4864100"/>
          <p14:tracePt t="32597" x="5645150" y="4864100"/>
          <p14:tracePt t="32614" x="5638800" y="4876800"/>
          <p14:tracePt t="32614" x="5632450" y="4876800"/>
          <p14:tracePt t="32634" x="5626100" y="4883150"/>
          <p14:tracePt t="32634" x="5619750" y="4883150"/>
          <p14:tracePt t="32650" x="5613400" y="4889500"/>
          <p14:tracePt t="32650" x="5607050" y="4895850"/>
          <p14:tracePt t="32666" x="5600700" y="4895850"/>
          <p14:tracePt t="32666" x="5594350" y="4902200"/>
          <p14:tracePt t="32666" x="5588000" y="4908550"/>
          <p14:tracePt t="32685" x="5581650" y="4914900"/>
          <p14:tracePt t="32701" x="5575300" y="4914900"/>
          <p14:tracePt t="32701" x="5568950" y="4921250"/>
          <p14:tracePt t="32716" x="5562600" y="4927600"/>
          <p14:tracePt t="32732" x="5556250" y="4933950"/>
          <p14:tracePt t="32748" x="5549900" y="4933950"/>
          <p14:tracePt t="32765" x="5543550" y="4940300"/>
          <p14:tracePt t="32782" x="5537200" y="4940300"/>
          <p14:tracePt t="32798" x="5543550" y="4933950"/>
          <p14:tracePt t="32880" x="5549900" y="4933950"/>
          <p14:tracePt t="32917" x="5543550" y="4940300"/>
          <p14:tracePt t="32952" x="5537200" y="4946650"/>
          <p14:tracePt t="32976" x="5530850" y="4946650"/>
          <p14:tracePt t="32993" x="5524500" y="4946650"/>
          <p14:tracePt t="33004" x="5524500" y="4953000"/>
          <p14:tracePt t="33028" x="5524500" y="4946650"/>
          <p14:tracePt t="33053" x="5524500" y="4940300"/>
          <p14:tracePt t="33064" x="5530850" y="4933950"/>
          <p14:tracePt t="33073" x="5537200" y="4927600"/>
          <p14:tracePt t="33082" x="5549900" y="4927600"/>
          <p14:tracePt t="33082" x="5556250" y="4921250"/>
          <p14:tracePt t="33101" x="5575300" y="4908550"/>
          <p14:tracePt t="33101" x="5588000" y="4902200"/>
          <p14:tracePt t="33118" x="5613400" y="4889500"/>
          <p14:tracePt t="33118" x="5664200" y="4857750"/>
          <p14:tracePt t="33134" x="5695950" y="4838700"/>
          <p14:tracePt t="33134" x="5734050" y="4819650"/>
          <p14:tracePt t="33151" x="5772150" y="4794250"/>
          <p14:tracePt t="33151" x="5810250" y="4768850"/>
          <p14:tracePt t="33168" x="5848350" y="4743450"/>
          <p14:tracePt t="33168" x="5937250" y="4686300"/>
          <p14:tracePt t="33186" x="5981700" y="4660900"/>
          <p14:tracePt t="33186" x="6026150" y="4635500"/>
          <p14:tracePt t="33202" x="6064250" y="4610100"/>
          <p14:tracePt t="33202" x="6108700" y="4584700"/>
          <p14:tracePt t="33218" x="6146800" y="4559300"/>
          <p14:tracePt t="33218" x="6178550" y="4540250"/>
          <p14:tracePt t="33235" x="6216650" y="4521200"/>
          <p14:tracePt t="33235" x="6248400" y="4508500"/>
          <p14:tracePt t="33235" x="6273800" y="4489450"/>
          <p14:tracePt t="33254" x="6299200" y="4476750"/>
          <p14:tracePt t="33266" x="6318250" y="4464050"/>
          <p14:tracePt t="33266" x="6343650" y="4445000"/>
          <p14:tracePt t="33285" x="6356350" y="4438650"/>
          <p14:tracePt t="33285" x="6362700" y="4432300"/>
          <p14:tracePt t="33302" x="6369050" y="4432300"/>
          <p14:tracePt t="33317" x="6362700" y="4432300"/>
          <p14:tracePt t="33345" x="6356350" y="4438650"/>
          <p14:tracePt t="33360" x="6350000" y="4438650"/>
          <p14:tracePt t="33367" x="6343650" y="4445000"/>
          <p14:tracePt t="33367" x="6337300" y="4445000"/>
          <p14:tracePt t="33386" x="6330950" y="4451350"/>
          <p14:tracePt t="33401" x="6330950" y="4445000"/>
          <p14:tracePt t="33424" x="6337300" y="4432300"/>
          <p14:tracePt t="33441" x="6343650" y="4425950"/>
          <p14:tracePt t="33451" x="6350000" y="4419600"/>
          <p14:tracePt t="33451" x="6356350" y="4413250"/>
          <p14:tracePt t="33470" x="6369050" y="4400550"/>
          <p14:tracePt t="33470" x="6388100" y="4375150"/>
          <p14:tracePt t="33486" x="6407150" y="4356100"/>
          <p14:tracePt t="33486" x="6419850" y="4337050"/>
          <p14:tracePt t="33503" x="6432550" y="4311650"/>
          <p14:tracePt t="33503" x="6451600" y="4286250"/>
          <p14:tracePt t="33519" x="6470650" y="4254500"/>
          <p14:tracePt t="33519" x="6489700" y="4222750"/>
          <p14:tracePt t="33537" x="6515100" y="4184650"/>
          <p14:tracePt t="33537" x="6553200" y="4114800"/>
          <p14:tracePt t="33554" x="6572250" y="4083050"/>
          <p14:tracePt t="33554" x="6591300" y="4044950"/>
          <p14:tracePt t="33570" x="6604000" y="4006850"/>
          <p14:tracePt t="33570" x="6623050" y="3975100"/>
          <p14:tracePt t="33587" x="6635750" y="3943350"/>
          <p14:tracePt t="33587" x="6642100" y="3911600"/>
          <p14:tracePt t="33587" x="6654800" y="3886200"/>
          <p14:tracePt t="33606" x="6667500" y="3867150"/>
          <p14:tracePt t="33618" x="6680200" y="3848100"/>
          <p14:tracePt t="33618" x="6705600" y="3829050"/>
          <p14:tracePt t="33638" x="6711950" y="3822700"/>
          <p14:tracePt t="33638" x="6724650" y="3822700"/>
          <p14:tracePt t="33655" x="6737350" y="3829050"/>
          <p14:tracePt t="33655" x="6743700" y="3829050"/>
          <p14:tracePt t="33671" x="6756400" y="3835400"/>
          <p14:tracePt t="33671" x="6762750" y="3835400"/>
          <p14:tracePt t="33671" x="6769100" y="3841750"/>
          <p14:tracePt t="33690" x="6781800" y="3848100"/>
          <p14:tracePt t="33702" x="6788150" y="3848100"/>
          <p14:tracePt t="33702" x="6794500" y="3854450"/>
          <p14:tracePt t="33702" x="6800850" y="3854450"/>
          <p14:tracePt t="33722" x="6807200" y="3860800"/>
          <p14:tracePt t="33722" x="6813550" y="3867150"/>
          <p14:tracePt t="33737" x="6819900" y="3867150"/>
          <p14:tracePt t="33752" x="6826250" y="3873500"/>
          <p14:tracePt t="33768" x="6832600" y="3879850"/>
          <p14:tracePt t="33785" x="6838950" y="3879850"/>
          <p14:tracePt t="33802" x="6832600" y="3879850"/>
          <p14:tracePt t="33825" x="6826250" y="3886200"/>
          <p14:tracePt t="33841" x="6813550" y="3892550"/>
          <p14:tracePt t="33853" x="6800850" y="3892550"/>
          <p14:tracePt t="33869" x="6794500" y="3886200"/>
          <p14:tracePt t="33869" x="6788150" y="3886200"/>
          <p14:tracePt t="33887" x="6775450" y="3879850"/>
          <p14:tracePt t="33887" x="6762750" y="3873500"/>
          <p14:tracePt t="33887" x="6750050" y="3867150"/>
          <p14:tracePt t="33906" x="6737350" y="3867150"/>
          <p14:tracePt t="33919" x="6724650" y="3860800"/>
          <p14:tracePt t="33919" x="6699250" y="3848100"/>
          <p14:tracePt t="33938" x="6692900" y="3848100"/>
          <p14:tracePt t="33938" x="6680200" y="3841750"/>
          <p14:tracePt t="33954" x="6673850" y="3835400"/>
          <p14:tracePt t="33954" x="6667500" y="3835400"/>
          <p14:tracePt t="33954" x="6661150" y="3829050"/>
          <p14:tracePt t="33973" x="6661150" y="3822700"/>
          <p14:tracePt t="33986" x="6654800" y="3816350"/>
          <p14:tracePt t="33986" x="6648450" y="3803650"/>
          <p14:tracePt t="34006" x="6648450" y="3790950"/>
          <p14:tracePt t="34024" x="6648450" y="3784600"/>
          <p14:tracePt t="34041" x="6648450" y="3778250"/>
          <p14:tracePt t="34057" x="6654800" y="3771900"/>
          <p14:tracePt t="34074" x="6661150" y="3765550"/>
          <p14:tracePt t="34086" x="6667500" y="3759200"/>
          <p14:tracePt t="34103" x="6667500" y="3752850"/>
          <p14:tracePt t="34119" x="6661150" y="3752850"/>
          <p14:tracePt t="34145" x="6654800" y="3752850"/>
          <p14:tracePt t="34161" x="6648450" y="3752850"/>
          <p14:tracePt t="34169" x="6642100" y="3752850"/>
          <p14:tracePt t="34186" x="6635750" y="3746500"/>
          <p14:tracePt t="34186" x="6629400" y="3740150"/>
          <p14:tracePt t="34206" x="6623050" y="3733800"/>
          <p14:tracePt t="34206" x="6616700" y="3721100"/>
          <p14:tracePt t="34222" x="6616700" y="3714750"/>
          <p14:tracePt t="34222" x="6610350" y="3702050"/>
          <p14:tracePt t="34238" x="6610350" y="3683000"/>
          <p14:tracePt t="34238" x="6610350" y="3663950"/>
          <p14:tracePt t="34255" x="6610350" y="3644900"/>
          <p14:tracePt t="34255" x="6610350" y="3625850"/>
          <p14:tracePt t="34255" x="6610350" y="3600450"/>
          <p14:tracePt t="34275" x="6616700" y="3575050"/>
          <p14:tracePt t="34287" x="6616700" y="3549650"/>
          <p14:tracePt t="34287" x="6629400" y="3498850"/>
          <p14:tracePt t="34306" x="6642100" y="3479800"/>
          <p14:tracePt t="34306" x="6648450" y="3454400"/>
          <p14:tracePt t="34323" x="6667500" y="3435350"/>
          <p14:tracePt t="34323" x="6680200" y="3416300"/>
          <p14:tracePt t="34323" x="6705600" y="3397250"/>
          <p14:tracePt t="34341" x="6724650" y="3384550"/>
          <p14:tracePt t="34354" x="6750050" y="3365500"/>
          <p14:tracePt t="34354" x="6807200" y="3346450"/>
          <p14:tracePt t="34373" x="6838950" y="3340100"/>
          <p14:tracePt t="34373" x="6864350" y="3333750"/>
          <p14:tracePt t="34389" x="6896100" y="3340100"/>
          <p14:tracePt t="34389" x="6921500" y="3346450"/>
          <p14:tracePt t="34407" x="6946900" y="3359150"/>
          <p14:tracePt t="34407" x="6972300" y="3378200"/>
          <p14:tracePt t="34407" x="6997700" y="3403600"/>
          <p14:tracePt t="34425" x="7010400" y="3429000"/>
          <p14:tracePt t="34437" x="7029450" y="3460750"/>
          <p14:tracePt t="34437" x="7042150" y="3517900"/>
          <p14:tracePt t="34456" x="7048500" y="3549650"/>
          <p14:tracePt t="34456" x="7042150" y="3575050"/>
          <p14:tracePt t="34473" x="7035800" y="3606800"/>
          <p14:tracePt t="34473" x="7023100" y="3632200"/>
          <p14:tracePt t="34489" x="7004050" y="3651250"/>
          <p14:tracePt t="34489" x="6965950" y="3695700"/>
          <p14:tracePt t="34506" x="6940550" y="3714750"/>
          <p14:tracePt t="34506" x="6915150" y="3733800"/>
          <p14:tracePt t="34522" x="6889750" y="3746500"/>
          <p14:tracePt t="34522" x="6864350" y="3759200"/>
          <p14:tracePt t="34540" x="6838950" y="3771900"/>
          <p14:tracePt t="34540" x="6813550" y="3778250"/>
          <p14:tracePt t="34556" x="6781800" y="3784600"/>
          <p14:tracePt t="34556" x="6731000" y="3784600"/>
          <p14:tracePt t="34573" x="6711950" y="3778250"/>
          <p14:tracePt t="34573" x="6686550" y="3765550"/>
          <p14:tracePt t="34590" x="6673850" y="3752850"/>
          <p14:tracePt t="34590" x="6661150" y="3740150"/>
          <p14:tracePt t="34606" x="6648450" y="3721100"/>
          <p14:tracePt t="34606" x="6642100" y="3695700"/>
          <p14:tracePt t="34623" x="6642100" y="3670300"/>
          <p14:tracePt t="34623" x="6642100" y="3638550"/>
          <p14:tracePt t="34623" x="6642100" y="3606800"/>
          <p14:tracePt t="34642" x="6648450" y="3575050"/>
          <p14:tracePt t="34655" x="6654800" y="3543300"/>
          <p14:tracePt t="34655" x="6686550" y="3473450"/>
          <p14:tracePt t="34673" x="6705600" y="3441700"/>
          <p14:tracePt t="34673" x="6724650" y="3409950"/>
          <p14:tracePt t="34690" x="6750050" y="3384550"/>
          <p14:tracePt t="34690" x="6775450" y="3359150"/>
          <p14:tracePt t="34690" x="6800850" y="3346450"/>
          <p14:tracePt t="34709" x="6826250" y="3327400"/>
          <p14:tracePt t="34722" x="6851650" y="3321050"/>
          <p14:tracePt t="34722" x="6870700" y="3327400"/>
          <p14:tracePt t="34722" x="6896100" y="3333750"/>
          <p14:tracePt t="34742" x="6915150" y="3346450"/>
          <p14:tracePt t="34742" x="6940550" y="3365500"/>
          <p14:tracePt t="34757" x="6959600" y="3397250"/>
          <p14:tracePt t="34757" x="6972300" y="3429000"/>
          <p14:tracePt t="34757" x="6991350" y="3467100"/>
          <p14:tracePt t="34777" x="7004050" y="3511550"/>
          <p14:tracePt t="34789" x="7010400" y="3549650"/>
          <p14:tracePt t="34789" x="7016750" y="3625850"/>
          <p14:tracePt t="34807" x="7016750" y="3663950"/>
          <p14:tracePt t="34807" x="7010400" y="3689350"/>
          <p14:tracePt t="34823" x="7004050" y="3721100"/>
          <p14:tracePt t="34823" x="6991350" y="3740150"/>
          <p14:tracePt t="34841" x="6972300" y="3752850"/>
          <p14:tracePt t="34841" x="6953250" y="3765550"/>
          <p14:tracePt t="34857" x="6934200" y="3771900"/>
          <p14:tracePt t="34857" x="6896100" y="3784600"/>
          <p14:tracePt t="34874" x="6870700" y="3778250"/>
          <p14:tracePt t="34874" x="6851650" y="3778250"/>
          <p14:tracePt t="34890" x="6826250" y="3771900"/>
          <p14:tracePt t="34890" x="6807200" y="3771900"/>
          <p14:tracePt t="34907" x="6788150" y="3765550"/>
          <p14:tracePt t="34907" x="6769100" y="3759200"/>
          <p14:tracePt t="34907" x="6750050" y="3746500"/>
          <p14:tracePt t="34926" x="6731000" y="3740150"/>
          <p14:tracePt t="34939" x="6718300" y="3727450"/>
          <p14:tracePt t="34939" x="6699250" y="3702050"/>
          <p14:tracePt t="34958" x="6692900" y="3689350"/>
          <p14:tracePt t="34958" x="6686550" y="3670300"/>
          <p14:tracePt t="34974" x="6686550" y="3651250"/>
          <p14:tracePt t="34974" x="6680200" y="3632200"/>
          <p14:tracePt t="34974" x="6680200" y="3613150"/>
          <p14:tracePt t="34994" x="6686550" y="3587750"/>
          <p14:tracePt t="35006" x="6686550" y="3562350"/>
          <p14:tracePt t="35006" x="6699250" y="3517900"/>
          <p14:tracePt t="35026" x="6705600" y="3492500"/>
          <p14:tracePt t="35026" x="6718300" y="3473450"/>
          <p14:tracePt t="35042" x="6731000" y="3454400"/>
          <p14:tracePt t="35042" x="6743700" y="3435350"/>
          <p14:tracePt t="35058" x="6762750" y="3422650"/>
          <p14:tracePt t="35058" x="6775450" y="3416300"/>
          <p14:tracePt t="35075" x="6794500" y="3409950"/>
          <p14:tracePt t="35075" x="6807200" y="3403600"/>
          <p14:tracePt t="35075" x="6826250" y="3409950"/>
          <p14:tracePt t="35094" x="6838950" y="3416300"/>
          <p14:tracePt t="35094" x="6851650" y="3429000"/>
          <p14:tracePt t="35108" x="6864350" y="3441700"/>
          <p14:tracePt t="35108" x="6877050" y="3467100"/>
          <p14:tracePt t="35125" x="6883400" y="3492500"/>
          <p14:tracePt t="35125" x="6889750" y="3524250"/>
          <p14:tracePt t="35141" x="6902450" y="3562350"/>
          <p14:tracePt t="35141" x="6902450" y="3600450"/>
          <p14:tracePt t="35159" x="6908800" y="3632200"/>
          <p14:tracePt t="35159" x="6902450" y="3702050"/>
          <p14:tracePt t="35175" x="6896100" y="3733800"/>
          <p14:tracePt t="35175" x="6889750" y="3759200"/>
          <p14:tracePt t="35192" x="6877050" y="3784600"/>
          <p14:tracePt t="35192" x="6864350" y="3803650"/>
          <p14:tracePt t="35208" x="6851650" y="3816350"/>
          <p14:tracePt t="35208" x="6813550" y="3841750"/>
          <p14:tracePt t="35226" x="6788150" y="3848100"/>
          <p14:tracePt t="35226" x="6762750" y="3854450"/>
          <p14:tracePt t="35242" x="6737350" y="3860800"/>
          <p14:tracePt t="35242" x="6711950" y="3860800"/>
          <p14:tracePt t="35259" x="6686550" y="3860800"/>
          <p14:tracePt t="35259" x="6654800" y="3860800"/>
          <p14:tracePt t="35276" x="6629400" y="3860800"/>
          <p14:tracePt t="35276" x="6604000" y="3854450"/>
          <p14:tracePt t="35276" x="6584950" y="3848100"/>
          <p14:tracePt t="35295" x="6559550" y="3835400"/>
          <p14:tracePt t="35307" x="6540500" y="3822700"/>
          <p14:tracePt t="35307" x="6502400" y="3784600"/>
          <p14:tracePt t="35325" x="6489700" y="3765550"/>
          <p14:tracePt t="35325" x="6477000" y="3740150"/>
          <p14:tracePt t="35342" x="6464300" y="3714750"/>
          <p14:tracePt t="35342" x="6457950" y="3689350"/>
          <p14:tracePt t="35359" x="6451600" y="3657600"/>
          <p14:tracePt t="35359" x="6451600" y="3632200"/>
          <p14:tracePt t="35359" x="6457950" y="3606800"/>
          <p14:tracePt t="35378" x="6464300" y="3587750"/>
          <p14:tracePt t="35391" x="6477000" y="3568700"/>
          <p14:tracePt t="35391" x="6502400" y="3530600"/>
          <p14:tracePt t="35410" x="6521450" y="3517900"/>
          <p14:tracePt t="35410" x="6540500" y="3505200"/>
          <p14:tracePt t="35426" x="6565900" y="3492500"/>
          <p14:tracePt t="35426" x="6584950" y="3479800"/>
          <p14:tracePt t="35443" x="6610350" y="3473450"/>
          <p14:tracePt t="35443" x="6629400" y="3467100"/>
          <p14:tracePt t="35459" x="6654800" y="3460750"/>
          <p14:tracePt t="35459" x="6699250" y="3460750"/>
          <p14:tracePt t="35476" x="6718300" y="3467100"/>
          <p14:tracePt t="35476" x="6737350" y="3473450"/>
          <p14:tracePt t="35493" x="6750050" y="3486150"/>
          <p14:tracePt t="35493" x="6769100" y="3498850"/>
          <p14:tracePt t="35509" x="6781800" y="3511550"/>
          <p14:tracePt t="35509" x="6800850" y="3536950"/>
          <p14:tracePt t="35526" x="6807200" y="3549650"/>
          <p14:tracePt t="35526" x="6813550" y="3562350"/>
          <p14:tracePt t="35543" x="6819900" y="3575050"/>
          <p14:tracePt t="35543" x="6819900" y="3581400"/>
          <p14:tracePt t="35560" x="6819900" y="3594100"/>
          <p14:tracePt t="35560" x="6813550" y="3600450"/>
          <p14:tracePt t="35576" x="6813550" y="3606800"/>
          <p14:tracePt t="35576" x="6794500" y="3619500"/>
          <p14:tracePt t="35593" x="6788150" y="3625850"/>
          <p14:tracePt t="35593" x="6775450" y="3632200"/>
          <p14:tracePt t="35611" x="6769100" y="3638550"/>
          <p14:tracePt t="35611" x="6756400" y="3644900"/>
          <p14:tracePt t="35626" x="6737350" y="3651250"/>
          <p14:tracePt t="35626" x="6724650" y="3657600"/>
          <p14:tracePt t="35643" x="6711950" y="3663950"/>
          <p14:tracePt t="35643" x="6699250" y="3670300"/>
          <p14:tracePt t="35643" x="6680200" y="3676650"/>
          <p14:tracePt t="35662" x="6667500" y="3676650"/>
          <p14:tracePt t="35675" x="6654800" y="3683000"/>
          <p14:tracePt t="35675" x="6623050" y="3683000"/>
          <p14:tracePt t="35694" x="6604000" y="3676650"/>
          <p14:tracePt t="35694" x="6591300" y="3676650"/>
          <p14:tracePt t="35710" x="6578600" y="3670300"/>
          <p14:tracePt t="35710" x="6559550" y="3663950"/>
          <p14:tracePt t="35710" x="6546850" y="3657600"/>
          <p14:tracePt t="35729" x="6534150" y="3644900"/>
          <p14:tracePt t="35742" x="6515100" y="3638550"/>
          <p14:tracePt t="35742" x="6502400" y="3625850"/>
          <p14:tracePt t="35742" x="6489700" y="3613150"/>
          <p14:tracePt t="35742" x="6483350" y="3600450"/>
          <p14:tracePt t="35766" x="6477000" y="3581400"/>
          <p14:tracePt t="35775" x="6470650" y="3568700"/>
          <p14:tracePt t="35775" x="6470650" y="3549650"/>
          <p14:tracePt t="35794" x="6470650" y="3530600"/>
          <p14:tracePt t="35794" x="6477000" y="3511550"/>
          <p14:tracePt t="35811" x="6483350" y="3492500"/>
          <p14:tracePt t="35811" x="6508750" y="3448050"/>
          <p14:tracePt t="35827" x="6521450" y="3429000"/>
          <p14:tracePt t="35827" x="6540500" y="3409950"/>
          <p14:tracePt t="35844" x="6565900" y="3384550"/>
          <p14:tracePt t="35844" x="6591300" y="3359150"/>
          <p14:tracePt t="35860" x="6616700" y="3340100"/>
          <p14:tracePt t="35860" x="6648450" y="3314700"/>
          <p14:tracePt t="35878" x="6680200" y="3295650"/>
          <p14:tracePt t="35878" x="6750050" y="3251200"/>
          <p14:tracePt t="35894" x="6781800" y="3232150"/>
          <p14:tracePt t="35894" x="6819900" y="3219450"/>
          <p14:tracePt t="35911" x="6851650" y="3206750"/>
          <p14:tracePt t="35911" x="6883400" y="3206750"/>
          <p14:tracePt t="35928" x="6915150" y="3206750"/>
          <p14:tracePt t="35928" x="6946900" y="3219450"/>
          <p14:tracePt t="35928" x="6978650" y="3238500"/>
          <p14:tracePt t="35946" x="7004050" y="3263900"/>
          <p14:tracePt t="35959" x="7029450" y="3295650"/>
          <p14:tracePt t="35959" x="7080250" y="3371850"/>
          <p14:tracePt t="35978" x="7099300" y="3409950"/>
          <p14:tracePt t="35978" x="7118350" y="3441700"/>
          <p14:tracePt t="35994" x="7131050" y="3486150"/>
          <p14:tracePt t="35994" x="7143750" y="3524250"/>
          <p14:tracePt t="36011" x="7156450" y="3562350"/>
          <p14:tracePt t="36011" x="7162800" y="3600450"/>
          <p14:tracePt t="36011" x="7162800" y="3644900"/>
          <p14:tracePt t="36030" x="7169150" y="3689350"/>
          <p14:tracePt t="36043" x="7162800" y="3733800"/>
          <p14:tracePt t="36043" x="7156450" y="3829050"/>
          <p14:tracePt t="36062" x="7143750" y="3867150"/>
          <p14:tracePt t="36062" x="7137400" y="3905250"/>
          <p14:tracePt t="36078" x="7118350" y="3943350"/>
          <p14:tracePt t="36078" x="7105650" y="3975100"/>
          <p14:tracePt t="36078" x="7080250" y="4006850"/>
          <p14:tracePt t="36097" x="7061200" y="4032250"/>
          <p14:tracePt t="36110" x="7035800" y="4051300"/>
          <p14:tracePt t="36110" x="6978650" y="4095750"/>
          <p14:tracePt t="36128" x="6953250" y="4108450"/>
          <p14:tracePt t="36128" x="6921500" y="4127500"/>
          <p14:tracePt t="36145" x="6889750" y="4140200"/>
          <p14:tracePt t="36145" x="6858000" y="4152900"/>
          <p14:tracePt t="36162" x="6826250" y="4159250"/>
          <p14:tracePt t="36162" x="6794500" y="4165600"/>
          <p14:tracePt t="36179" x="6762750" y="4165600"/>
          <p14:tracePt t="36179" x="6692900" y="4159250"/>
          <p14:tracePt t="36195" x="6654800" y="4152900"/>
          <p14:tracePt t="36195" x="6623050" y="4140200"/>
          <p14:tracePt t="36212" x="6584950" y="4127500"/>
          <p14:tracePt t="36212" x="6546850" y="4114800"/>
          <p14:tracePt t="36229" x="6508750" y="4095750"/>
          <p14:tracePt t="36229" x="6445250" y="4051300"/>
          <p14:tracePt t="36246" x="6413500" y="4025900"/>
          <p14:tracePt t="36246" x="6388100" y="4000500"/>
          <p14:tracePt t="36263" x="6362700" y="3975100"/>
          <p14:tracePt t="36263" x="6343650" y="3943350"/>
          <p14:tracePt t="36279" x="6324600" y="3911600"/>
          <p14:tracePt t="36279" x="6311900" y="3873500"/>
          <p14:tracePt t="36295" x="6299200" y="3835400"/>
          <p14:tracePt t="36295" x="6286500" y="3797300"/>
          <p14:tracePt t="36295" x="6273800" y="3759200"/>
          <p14:tracePt t="36315" x="6267450" y="3714750"/>
          <p14:tracePt t="36327" x="6267450" y="3670300"/>
          <p14:tracePt t="36327" x="6267450" y="3587750"/>
          <p14:tracePt t="36347" x="6273800" y="3549650"/>
          <p14:tracePt t="36347" x="6280150" y="3511550"/>
          <p14:tracePt t="36363" x="6292850" y="3479800"/>
          <p14:tracePt t="36363" x="6311900" y="3448050"/>
          <p14:tracePt t="36379" x="6330950" y="3416300"/>
          <p14:tracePt t="36379" x="6350000" y="3390900"/>
          <p14:tracePt t="36379" x="6381750" y="3359150"/>
          <p14:tracePt t="36398" x="6413500" y="3333750"/>
          <p14:tracePt t="36411" x="6445250" y="3308350"/>
          <p14:tracePt t="36411" x="6521450" y="3263900"/>
          <p14:tracePt t="36429" x="6559550" y="3244850"/>
          <p14:tracePt t="36429" x="6604000" y="3225800"/>
          <p14:tracePt t="36446" x="6642100" y="3219450"/>
          <p14:tracePt t="36446" x="6686550" y="3213100"/>
          <p14:tracePt t="36446" x="6724650" y="3213100"/>
          <p14:tracePt t="36466" x="6769100" y="3219450"/>
          <p14:tracePt t="36478" x="6807200" y="3232150"/>
          <p14:tracePt t="36478" x="6883400" y="3263900"/>
          <p14:tracePt t="36496" x="6921500" y="3289300"/>
          <p14:tracePt t="36496" x="6953250" y="3308350"/>
          <p14:tracePt t="36514" x="6978650" y="3333750"/>
          <p14:tracePt t="36514" x="7010400" y="3359150"/>
          <p14:tracePt t="36530" x="7035800" y="3384550"/>
          <p14:tracePt t="36530" x="7073900" y="3448050"/>
          <p14:tracePt t="36547" x="7092950" y="3479800"/>
          <p14:tracePt t="36547" x="7105650" y="3517900"/>
          <p14:tracePt t="36564" x="7112000" y="3556000"/>
          <p14:tracePt t="36564" x="7118350" y="3600450"/>
          <p14:tracePt t="36580" x="7118350" y="3638550"/>
          <p14:tracePt t="36580" x="7118350" y="3683000"/>
          <p14:tracePt t="36580" x="7118350" y="3721100"/>
          <p14:tracePt t="36599" x="7112000" y="3759200"/>
          <p14:tracePt t="36599" x="7105650" y="3797300"/>
          <p14:tracePt t="36615" x="7099300" y="3829050"/>
          <p14:tracePt t="36615" x="7086600" y="3860800"/>
          <p14:tracePt t="36631" x="7073900" y="3892550"/>
          <p14:tracePt t="36631" x="7054850" y="3917950"/>
          <p14:tracePt t="36647" x="7035800" y="3943350"/>
          <p14:tracePt t="36647" x="7016750" y="3962400"/>
          <p14:tracePt t="36647" x="6997700" y="3981450"/>
          <p14:tracePt t="36666" x="6978650" y="4000500"/>
          <p14:tracePt t="36678" x="6953250" y="4013200"/>
          <p14:tracePt t="36678" x="6908800" y="4032250"/>
          <p14:tracePt t="36699" x="6889750" y="4038600"/>
          <p14:tracePt t="36699" x="6864350" y="4044950"/>
          <p14:tracePt t="36715" x="6838950" y="4051300"/>
          <p14:tracePt t="36715" x="6813550" y="4051300"/>
          <p14:tracePt t="36730" x="6788150" y="4051300"/>
          <p14:tracePt t="36730" x="6762750" y="4051300"/>
          <p14:tracePt t="36747" x="6737350" y="4044950"/>
          <p14:tracePt t="36747" x="6711950" y="4038600"/>
          <p14:tracePt t="36747" x="6686550" y="4032250"/>
          <p14:tracePt t="36767" x="6661150" y="4019550"/>
          <p14:tracePt t="36779" x="6635750" y="4013200"/>
          <p14:tracePt t="36779" x="6591300" y="3987800"/>
          <p14:tracePt t="36797" x="6572250" y="3968750"/>
          <p14:tracePt t="36797" x="6553200" y="3956050"/>
          <p14:tracePt t="36815" x="6534150" y="3937000"/>
          <p14:tracePt t="36815" x="6521450" y="3917950"/>
          <p14:tracePt t="36831" x="6502400" y="3898900"/>
          <p14:tracePt t="36831" x="6477000" y="3860800"/>
          <p14:tracePt t="36847" x="6470650" y="3841750"/>
          <p14:tracePt t="36847" x="6457950" y="3822700"/>
          <p14:tracePt t="36865" x="6451600" y="3803650"/>
          <p14:tracePt t="36865" x="6451600" y="3790950"/>
          <p14:tracePt t="36881" x="6445250" y="3771900"/>
          <p14:tracePt t="36881" x="6445250" y="3752850"/>
          <p14:tracePt t="36898" x="6451600" y="3740150"/>
          <p14:tracePt t="36898" x="6457950" y="3714750"/>
          <p14:tracePt t="36916" x="6464300" y="3702050"/>
          <p14:tracePt t="36916" x="6477000" y="3689350"/>
          <p14:tracePt t="36931" x="6483350" y="3676650"/>
          <p14:tracePt t="36931" x="6496050" y="3663950"/>
          <p14:tracePt t="36948" x="6508750" y="3657600"/>
          <p14:tracePt t="36948" x="6527800" y="3638550"/>
          <p14:tracePt t="36967" x="6534150" y="3625850"/>
          <p14:tracePt t="36979" x="6546850" y="3619500"/>
          <p14:tracePt t="36979" x="6565900" y="3606800"/>
          <p14:tracePt t="36998" x="6578600" y="3606800"/>
          <p14:tracePt t="36998" x="6584950" y="3606800"/>
          <p14:tracePt t="37016" x="6591300" y="3606800"/>
          <p14:tracePt t="37016" x="6597650" y="3613150"/>
          <p14:tracePt t="37031" x="6610350" y="3613150"/>
          <p14:tracePt t="37031" x="6616700" y="3625850"/>
          <p14:tracePt t="37031" x="6623050" y="3632200"/>
          <p14:tracePt t="37050" x="6629400" y="3644900"/>
          <p14:tracePt t="37063" x="6635750" y="3657600"/>
          <p14:tracePt t="37063" x="6642100" y="3683000"/>
          <p14:tracePt t="37082" x="6648450" y="3695700"/>
          <p14:tracePt t="37082" x="6648450" y="3708400"/>
          <p14:tracePt t="37098" x="6648450" y="3721100"/>
          <p14:tracePt t="37098" x="6654800" y="3727450"/>
          <p14:tracePt t="37098" x="6654800" y="3740150"/>
          <p14:tracePt t="37118" x="6654800" y="3746500"/>
          <p14:tracePt t="37130" x="6648450" y="3752850"/>
          <p14:tracePt t="37130" x="6648450" y="3765550"/>
          <p14:tracePt t="37149" x="6642100" y="3771900"/>
          <p14:tracePt t="37164" x="6642100" y="3778250"/>
          <p14:tracePt t="37180" x="6642100" y="3771900"/>
          <p14:tracePt t="37229" x="6642100" y="3765550"/>
          <p14:tracePt t="37245" x="6648450" y="3759200"/>
          <p14:tracePt t="37257" x="6654800" y="3759200"/>
          <p14:tracePt t="37273" x="6654800" y="3752850"/>
          <p14:tracePt t="37289" x="6661150" y="3752850"/>
          <p14:tracePt t="37306" x="6667500" y="3752850"/>
          <p14:tracePt t="37318" x="6673850" y="3765550"/>
          <p14:tracePt t="37341" x="6680200" y="3771900"/>
          <p14:tracePt t="37373" x="6680200" y="3778250"/>
          <p14:tracePt t="37393" x="6680200" y="3784600"/>
          <p14:tracePt t="37410" x="6686550" y="3778250"/>
          <p14:tracePt t="37454" x="6692900" y="3771900"/>
          <p14:tracePt t="37470" x="6699250" y="3765550"/>
          <p14:tracePt t="37486" x="6705600" y="3765550"/>
          <p14:tracePt t="37497" x="6711950" y="3759200"/>
          <p14:tracePt t="37506" x="6718300" y="3759200"/>
          <p14:tracePt t="37514" x="6724650" y="3752850"/>
          <p14:tracePt t="37514" x="6731000" y="3752850"/>
          <p14:tracePt t="37533" x="6737350" y="3746500"/>
          <p14:tracePt t="37533" x="6743700" y="3740150"/>
          <p14:tracePt t="37550" x="6750050" y="3733800"/>
          <p14:tracePt t="37550" x="6756400" y="3733800"/>
          <p14:tracePt t="37567" x="6762750" y="3727450"/>
          <p14:tracePt t="37567" x="6769100" y="3727450"/>
          <p14:tracePt t="37584" x="6775450" y="3721100"/>
          <p14:tracePt t="37584" x="6781800" y="3721100"/>
          <p14:tracePt t="37600" x="6788150" y="3714750"/>
          <p14:tracePt t="37600" x="6794500" y="3714750"/>
          <p14:tracePt t="37600" x="6800850" y="3714750"/>
          <p14:tracePt t="37619" x="6800850" y="3708400"/>
          <p14:tracePt t="37619" x="6807200" y="3708400"/>
          <p14:tracePt t="37635" x="6819900" y="3702050"/>
          <p14:tracePt t="37650" x="6826250" y="3695700"/>
          <p14:tracePt t="37666" x="6832600" y="3695700"/>
          <p14:tracePt t="37682" x="6838950" y="3695700"/>
          <p14:tracePt t="37718" x="6838950" y="3702050"/>
          <p14:tracePt t="37745" x="6838950" y="3708400"/>
          <p14:tracePt t="37770" x="6838950" y="3714750"/>
          <p14:tracePt t="37794" x="6838950" y="3721100"/>
          <p14:tracePt t="37814" x="6845300" y="3721100"/>
          <p14:tracePt t="37854" x="6851650" y="3727450"/>
          <p14:tracePt t="37898" x="6858000" y="3733800"/>
          <p14:tracePt t="37934" x="6864350" y="3733800"/>
          <p14:tracePt t="37949" x="6870700" y="3733800"/>
          <p14:tracePt t="37965" x="6883400" y="3740150"/>
          <p14:tracePt t="37978" x="6889750" y="3740150"/>
          <p14:tracePt t="37993" x="6896100" y="3740150"/>
          <p14:tracePt t="38010" x="6902450" y="3733800"/>
          <p14:tracePt t="38026" x="6908800" y="3733800"/>
          <p14:tracePt t="38042" x="6915150" y="3733800"/>
          <p14:tracePt t="38054" x="6921500" y="3727450"/>
          <p14:tracePt t="38114" x="6921500" y="3721100"/>
          <p14:tracePt t="38154" x="6915150" y="3721100"/>
          <p14:tracePt t="38174" x="6908800" y="3721100"/>
          <p14:tracePt t="38190" x="6902450" y="3727450"/>
          <p14:tracePt t="38198" x="6896100" y="3727450"/>
          <p14:tracePt t="38206" x="6889750" y="3733800"/>
          <p14:tracePt t="38206" x="6883400" y="3740150"/>
          <p14:tracePt t="38219" x="6877050" y="3740150"/>
          <p14:tracePt t="38219" x="6864350" y="3746500"/>
          <p14:tracePt t="38236" x="6858000" y="3752850"/>
          <p14:tracePt t="38236" x="6845300" y="3759200"/>
          <p14:tracePt t="38252" x="6838950" y="3765550"/>
          <p14:tracePt t="38252" x="6832600" y="3771900"/>
          <p14:tracePt t="38270" x="6819900" y="3778250"/>
          <p14:tracePt t="38270" x="6800850" y="3784600"/>
          <p14:tracePt t="38286" x="6788150" y="3784600"/>
          <p14:tracePt t="38286" x="6775450" y="3790950"/>
          <p14:tracePt t="38303" x="6762750" y="3790950"/>
          <p14:tracePt t="38303" x="6750050" y="3784600"/>
          <p14:tracePt t="38319" x="6737350" y="3784600"/>
          <p14:tracePt t="38319" x="6724650" y="3778250"/>
          <p14:tracePt t="38319" x="6711950" y="3771900"/>
          <p14:tracePt t="38338" x="6699250" y="3765550"/>
          <p14:tracePt t="38351" x="6686550" y="3752850"/>
          <p14:tracePt t="38351" x="6667500" y="3733800"/>
          <p14:tracePt t="38371" x="6654800" y="3727450"/>
          <p14:tracePt t="38371" x="6648450" y="3714750"/>
          <p14:tracePt t="38386" x="6642100" y="3702050"/>
          <p14:tracePt t="38386" x="6635750" y="3689350"/>
          <p14:tracePt t="38403" x="6635750" y="3676650"/>
          <p14:tracePt t="38403" x="6629400" y="3657600"/>
          <p14:tracePt t="38403" x="6629400" y="3644900"/>
          <p14:tracePt t="38422" x="6629400" y="3625850"/>
          <p14:tracePt t="38434" x="6629400" y="3606800"/>
          <p14:tracePt t="38434" x="6635750" y="3581400"/>
          <p14:tracePt t="38434" x="6642100" y="3562350"/>
          <p14:tracePt t="38455" x="6648450" y="3536950"/>
          <p14:tracePt t="38455" x="6661150" y="3517900"/>
          <p14:tracePt t="38470" x="6673850" y="3492500"/>
          <p14:tracePt t="38470" x="6686550" y="3473450"/>
          <p14:tracePt t="38486" x="6705600" y="3448050"/>
          <p14:tracePt t="38486" x="6724650" y="3429000"/>
          <p14:tracePt t="38503" x="6743700" y="3409950"/>
          <p14:tracePt t="38503" x="6794500" y="3378200"/>
          <p14:tracePt t="38520" x="6819900" y="3359150"/>
          <p14:tracePt t="38520" x="6845300" y="3346450"/>
          <p14:tracePt t="38537" x="6864350" y="3333750"/>
          <p14:tracePt t="38537" x="6889750" y="3327400"/>
          <p14:tracePt t="38554" x="6915150" y="3321050"/>
          <p14:tracePt t="38554" x="6940550" y="3321050"/>
          <p14:tracePt t="38570" x="6965950" y="3333750"/>
          <p14:tracePt t="38570" x="7023100" y="3365500"/>
          <p14:tracePt t="38587" x="7048500" y="3390900"/>
          <p14:tracePt t="38587" x="7073900" y="3416300"/>
          <p14:tracePt t="38603" x="7099300" y="3448050"/>
          <p14:tracePt t="38603" x="7118350" y="3479800"/>
          <p14:tracePt t="38620" x="7137400" y="3517900"/>
          <p14:tracePt t="38620" x="7169150" y="3581400"/>
          <p14:tracePt t="38640" x="7175500" y="3613150"/>
          <p14:tracePt t="38640" x="7181850" y="3644900"/>
          <p14:tracePt t="38655" x="7181850" y="3676650"/>
          <p14:tracePt t="38655" x="7181850" y="3708400"/>
          <p14:tracePt t="38671" x="7175500" y="3746500"/>
          <p14:tracePt t="38671" x="7169150" y="3778250"/>
          <p14:tracePt t="38687" x="7162800" y="3810000"/>
          <p14:tracePt t="38687" x="7150100" y="3841750"/>
          <p14:tracePt t="38687" x="7131050" y="3867150"/>
          <p14:tracePt t="38706" x="7118350" y="3892550"/>
          <p14:tracePt t="38719" x="7099300" y="3917950"/>
          <p14:tracePt t="38719" x="7054850" y="3956050"/>
          <p14:tracePt t="38740" x="7029450" y="3968750"/>
          <p14:tracePt t="38740" x="7004050" y="3987800"/>
          <p14:tracePt t="38754" x="6978650" y="4000500"/>
          <p14:tracePt t="38754" x="6953250" y="4013200"/>
          <p14:tracePt t="38754" x="6927850" y="4019550"/>
          <p14:tracePt t="38774" x="6908800" y="4032250"/>
          <p14:tracePt t="38786" x="6883400" y="4038600"/>
          <p14:tracePt t="38786" x="6858000" y="4044950"/>
          <p14:tracePt t="38786" x="6838950" y="4044950"/>
          <p14:tracePt t="38806" x="6813550" y="4044950"/>
          <p14:tracePt t="38806" x="6788150" y="4038600"/>
          <p14:tracePt t="38821" x="6762750" y="4032250"/>
          <p14:tracePt t="38821" x="6737350" y="4019550"/>
          <p14:tracePt t="38838" x="6711950" y="4006850"/>
          <p14:tracePt t="38838" x="6686550" y="3994150"/>
          <p14:tracePt t="38855" x="6661150" y="3975100"/>
          <p14:tracePt t="38855" x="6635750" y="3956050"/>
          <p14:tracePt t="38871" x="6616700" y="3937000"/>
          <p14:tracePt t="38871" x="6578600" y="3886200"/>
          <p14:tracePt t="38888" x="6565900" y="3860800"/>
          <p14:tracePt t="38888" x="6546850" y="3829050"/>
          <p14:tracePt t="38905" x="6540500" y="3797300"/>
          <p14:tracePt t="38905" x="6527800" y="3771900"/>
          <p14:tracePt t="38921" x="6521450" y="3740150"/>
          <p14:tracePt t="38921" x="6515100" y="3676650"/>
          <p14:tracePt t="38939" x="6515100" y="3651250"/>
          <p14:tracePt t="38939" x="6515100" y="3625850"/>
          <p14:tracePt t="38955" x="6521450" y="3594100"/>
          <p14:tracePt t="38955" x="6527800" y="3568700"/>
          <p14:tracePt t="38972" x="6546850" y="3543300"/>
          <p14:tracePt t="38972" x="6559550" y="3517900"/>
          <p14:tracePt t="38988" x="6578600" y="3492500"/>
          <p14:tracePt t="38988" x="6604000" y="3467100"/>
          <p14:tracePt t="38988" x="6629400" y="3441700"/>
          <p14:tracePt t="39007" x="6661150" y="3422650"/>
          <p14:tracePt t="39020" x="6686550" y="3403600"/>
          <p14:tracePt t="39020" x="6750050" y="3371850"/>
          <p14:tracePt t="39041" x="6781800" y="3359150"/>
          <p14:tracePt t="39041" x="6807200" y="3352800"/>
          <p14:tracePt t="39055" x="6838950" y="3352800"/>
          <p14:tracePt t="39055" x="6864350" y="3359150"/>
          <p14:tracePt t="39072" x="6889750" y="3365500"/>
          <p14:tracePt t="39072" x="6921500" y="3384550"/>
          <p14:tracePt t="39072" x="6946900" y="3403600"/>
          <p14:tracePt t="39091" x="6965950" y="3422650"/>
          <p14:tracePt t="39103" x="6991350" y="3448050"/>
          <p14:tracePt t="39103" x="7029450" y="3498850"/>
          <p14:tracePt t="39123" x="7042150" y="3530600"/>
          <p14:tracePt t="39123" x="7054850" y="3556000"/>
          <p14:tracePt t="39138" x="7061200" y="3587750"/>
          <p14:tracePt t="39138" x="7067550" y="3619500"/>
          <p14:tracePt t="39156" x="7067550" y="3651250"/>
          <p14:tracePt t="39156" x="7067550" y="3683000"/>
          <p14:tracePt t="39156" x="7061200" y="3714750"/>
          <p14:tracePt t="39175" x="7054850" y="3746500"/>
          <p14:tracePt t="39175" x="7042150" y="3771900"/>
          <p14:tracePt t="39189" x="7029450" y="3797300"/>
          <p14:tracePt t="39189" x="7016750" y="3822700"/>
          <p14:tracePt t="39206" x="6997700" y="3841750"/>
          <p14:tracePt t="39206" x="6978650" y="3860800"/>
          <p14:tracePt t="39223" x="6959600" y="3873500"/>
          <p14:tracePt t="39223" x="6921500" y="3905250"/>
          <p14:tracePt t="39239" x="6896100" y="3917950"/>
          <p14:tracePt t="39239" x="6877050" y="3930650"/>
          <p14:tracePt t="39256" x="6858000" y="3937000"/>
          <p14:tracePt t="39256" x="6838950" y="3949700"/>
          <p14:tracePt t="39273" x="6819900" y="3956050"/>
          <p14:tracePt t="39273" x="6807200" y="3956050"/>
          <p14:tracePt t="39289" x="6788150" y="3962400"/>
          <p14:tracePt t="39289" x="6756400" y="3962400"/>
          <p14:tracePt t="39307" x="6743700" y="3956050"/>
          <p14:tracePt t="39307" x="6731000" y="3949700"/>
          <p14:tracePt t="39323" x="6718300" y="3937000"/>
          <p14:tracePt t="39323" x="6705600" y="3924300"/>
          <p14:tracePt t="39339" x="6699250" y="3911600"/>
          <p14:tracePt t="39339" x="6692900" y="3892550"/>
          <p14:tracePt t="39356" x="6686550" y="3879850"/>
          <p14:tracePt t="39356" x="6680200" y="3860800"/>
          <p14:tracePt t="39356" x="6680200" y="3841750"/>
          <p14:tracePt t="39375" x="6680200" y="3822700"/>
          <p14:tracePt t="39388" x="6673850" y="3803650"/>
          <p14:tracePt t="39388" x="6680200" y="3771900"/>
          <p14:tracePt t="39406" x="6680200" y="3752850"/>
          <p14:tracePt t="39406" x="6680200" y="3733800"/>
          <p14:tracePt t="39423" x="6686550" y="3714750"/>
          <p14:tracePt t="39423" x="6686550" y="3702050"/>
          <p14:tracePt t="39440" x="6686550" y="3683000"/>
          <p14:tracePt t="39440" x="6692900" y="3663950"/>
          <p14:tracePt t="39440" x="6692900" y="3644900"/>
          <p14:tracePt t="39459" x="6692900" y="3625850"/>
          <p14:tracePt t="39471" x="6692900" y="3600450"/>
          <p14:tracePt t="39471" x="6699250" y="3556000"/>
          <p14:tracePt t="39490" x="6699250" y="3536950"/>
          <p14:tracePt t="39490" x="6705600" y="3517900"/>
          <p14:tracePt t="39506" x="6705600" y="3498850"/>
          <p14:tracePt t="39506" x="6711950" y="3479800"/>
          <p14:tracePt t="39523" x="6718300" y="3467100"/>
          <p14:tracePt t="39523" x="6737350" y="3441700"/>
          <p14:tracePt t="39540" x="6750050" y="3435350"/>
          <p14:tracePt t="39540" x="6756400" y="3429000"/>
          <p14:tracePt t="39557" x="6769100" y="3422650"/>
          <p14:tracePt t="39557" x="6781800" y="3416300"/>
          <p14:tracePt t="39574" x="6794500" y="3409950"/>
          <p14:tracePt t="39574" x="6807200" y="3409950"/>
          <p14:tracePt t="39591" x="6826250" y="3416300"/>
          <p14:tracePt t="39591" x="6851650" y="3429000"/>
          <p14:tracePt t="39607" x="6870700" y="3441700"/>
          <p14:tracePt t="39607" x="6883400" y="3454400"/>
          <p14:tracePt t="39624" x="6902450" y="3473450"/>
          <p14:tracePt t="39624" x="6915150" y="3492500"/>
          <p14:tracePt t="39641" x="6927850" y="3511550"/>
          <p14:tracePt t="39641" x="6959600" y="3549650"/>
          <p14:tracePt t="39659" x="6965950" y="3568700"/>
          <p14:tracePt t="39672" x="6978650" y="3587750"/>
          <p14:tracePt t="39672" x="6991350" y="3619500"/>
          <p14:tracePt t="39691" x="6997700" y="3638550"/>
          <p14:tracePt t="39691" x="6997700" y="3651250"/>
          <p14:tracePt t="39707" x="6997700" y="3663950"/>
          <p14:tracePt t="39707" x="6997700" y="3683000"/>
          <p14:tracePt t="39724" x="6991350" y="3695700"/>
          <p14:tracePt t="39724" x="6985000" y="3708400"/>
          <p14:tracePt t="39724" x="6978650" y="3721100"/>
          <p14:tracePt t="39743" x="6965950" y="3733800"/>
          <p14:tracePt t="39756" x="6959600" y="3746500"/>
          <p14:tracePt t="39756" x="6934200" y="3771900"/>
          <p14:tracePt t="39776" x="6915150" y="3784600"/>
          <p14:tracePt t="39776" x="6902450" y="3797300"/>
          <p14:tracePt t="39791" x="6883400" y="3803650"/>
          <p14:tracePt t="39791" x="6864350" y="3816350"/>
          <p14:tracePt t="39808" x="6845300" y="3822700"/>
          <p14:tracePt t="39808" x="6826250" y="3835400"/>
          <p14:tracePt t="39808" x="6807200" y="3841750"/>
          <p14:tracePt t="39827" x="6788150" y="3848100"/>
          <p14:tracePt t="39827" x="6769100" y="3854450"/>
          <p14:tracePt t="39841" x="6743700" y="3854450"/>
          <p14:tracePt t="39841" x="6724650" y="3854450"/>
          <p14:tracePt t="39858" x="6705600" y="3854450"/>
          <p14:tracePt t="39858" x="6680200" y="3854450"/>
          <p14:tracePt t="39874" x="6661150" y="3848100"/>
          <p14:tracePt t="39874" x="6648450" y="3835400"/>
          <p14:tracePt t="39891" x="6629400" y="3829050"/>
          <p14:tracePt t="39891" x="6604000" y="3797300"/>
          <p14:tracePt t="39908" x="6597650" y="3778250"/>
          <p14:tracePt t="39908" x="6584950" y="3752850"/>
          <p14:tracePt t="39925" x="6578600" y="3727450"/>
          <p14:tracePt t="39925" x="6572250" y="3702050"/>
          <p14:tracePt t="39942" x="6572250" y="3676650"/>
          <p14:tracePt t="39942" x="6572250" y="3619500"/>
          <p14:tracePt t="39959" x="6572250" y="3587750"/>
          <p14:tracePt t="39959" x="6578600" y="3562350"/>
          <p14:tracePt t="39975" x="6584950" y="3530600"/>
          <p14:tracePt t="39975" x="6597650" y="3505200"/>
          <p14:tracePt t="39991" x="6610350" y="3479800"/>
          <p14:tracePt t="39991" x="6629400" y="3454400"/>
          <p14:tracePt t="40009" x="6648450" y="3435350"/>
          <p14:tracePt t="40009" x="6673850" y="3416300"/>
          <p14:tracePt t="40009" x="6699250" y="3390900"/>
          <p14:tracePt t="40027" x="6724650" y="3378200"/>
          <p14:tracePt t="40040" x="6750050" y="3365500"/>
          <p14:tracePt t="40040" x="6800850" y="3346450"/>
          <p14:tracePt t="40059" x="6832600" y="3346450"/>
          <p14:tracePt t="40059" x="6858000" y="3346450"/>
          <p14:tracePt t="40076" x="6877050" y="3359150"/>
          <p14:tracePt t="40076" x="6902450" y="3371850"/>
          <p14:tracePt t="40092" x="6927850" y="3390900"/>
          <p14:tracePt t="40092" x="6953250" y="3416300"/>
          <p14:tracePt t="40092" x="6978650" y="3441700"/>
          <p14:tracePt t="40111" x="6997700" y="3479800"/>
          <p14:tracePt t="40124" x="7016750" y="3511550"/>
          <p14:tracePt t="40124" x="7054850" y="3575050"/>
          <p14:tracePt t="40142" x="7061200" y="3606800"/>
          <p14:tracePt t="40142" x="7073900" y="3638550"/>
          <p14:tracePt t="40158" x="7080250" y="3663950"/>
          <p14:tracePt t="40158" x="7080250" y="3689350"/>
          <p14:tracePt t="40176" x="7086600" y="3714750"/>
          <p14:tracePt t="40176" x="7080250" y="3733800"/>
          <p14:tracePt t="40176" x="7073900" y="3759200"/>
          <p14:tracePt t="40195" x="7067550" y="3778250"/>
          <p14:tracePt t="40195" x="7054850" y="3797300"/>
          <p14:tracePt t="40209" x="7042150" y="3816350"/>
          <p14:tracePt t="40209" x="7029450" y="3835400"/>
          <p14:tracePt t="40226" x="7010400" y="3854450"/>
          <p14:tracePt t="40226" x="6991350" y="3873500"/>
          <p14:tracePt t="40243" x="6972300" y="3886200"/>
          <p14:tracePt t="40243" x="6934200" y="3911600"/>
          <p14:tracePt t="40259" x="6915150" y="3924300"/>
          <p14:tracePt t="40259" x="6896100" y="3930650"/>
          <p14:tracePt t="40277" x="6877050" y="3937000"/>
          <p14:tracePt t="40277" x="6851650" y="3943350"/>
          <p14:tracePt t="40293" x="6832600" y="3949700"/>
          <p14:tracePt t="40293" x="6813550" y="3956050"/>
          <p14:tracePt t="40309" x="6788150" y="3956050"/>
          <p14:tracePt t="40309" x="6743700" y="3949700"/>
          <p14:tracePt t="40327" x="6724650" y="3949700"/>
          <p14:tracePt t="40327" x="6699250" y="3943350"/>
          <p14:tracePt t="40344" x="6680200" y="3930650"/>
          <p14:tracePt t="40344" x="6661150" y="3917950"/>
          <p14:tracePt t="40360" x="6635750" y="3905250"/>
          <p14:tracePt t="40360" x="6616700" y="3886200"/>
          <p14:tracePt t="40376" x="6597650" y="3867150"/>
          <p14:tracePt t="40376" x="6584950" y="3841750"/>
          <p14:tracePt t="40376" x="6565900" y="3822700"/>
          <p14:tracePt t="40396" x="6553200" y="3797300"/>
          <p14:tracePt t="40408" x="6540500" y="3771900"/>
          <p14:tracePt t="40408" x="6521450" y="3714750"/>
          <p14:tracePt t="40427" x="6521450" y="3683000"/>
          <p14:tracePt t="40427" x="6515100" y="3657600"/>
          <p14:tracePt t="40443" x="6515100" y="3625850"/>
          <p14:tracePt t="40443" x="6515100" y="3594100"/>
          <p14:tracePt t="40460" x="6515100" y="3562350"/>
          <p14:tracePt t="40460" x="6527800" y="3498850"/>
          <p14:tracePt t="40480" x="6534150" y="3467100"/>
          <p14:tracePt t="40492" x="6546850" y="3435350"/>
          <p14:tracePt t="40492" x="6584950" y="3378200"/>
          <p14:tracePt t="40510" x="6604000" y="3352800"/>
          <p14:tracePt t="40510" x="6629400" y="3327400"/>
          <p14:tracePt t="40527" x="6654800" y="3302000"/>
          <p14:tracePt t="40527" x="6680200" y="3282950"/>
          <p14:tracePt t="40544" x="6711950" y="3263900"/>
          <p14:tracePt t="40544" x="6762750" y="3238500"/>
          <p14:tracePt t="40560" x="6788150" y="3232150"/>
          <p14:tracePt t="40560" x="6819900" y="3225800"/>
          <p14:tracePt t="40577" x="6845300" y="3232150"/>
          <p14:tracePt t="40577" x="6870700" y="3244850"/>
          <p14:tracePt t="40594" x="6896100" y="3263900"/>
          <p14:tracePt t="40594" x="6915150" y="3282950"/>
          <p14:tracePt t="40611" x="6940550" y="3308350"/>
          <p14:tracePt t="40611" x="6985000" y="3371850"/>
          <p14:tracePt t="40627" x="7010400" y="3409950"/>
          <p14:tracePt t="40627" x="7029450" y="3441700"/>
          <p14:tracePt t="40645" x="7042150" y="3473450"/>
          <p14:tracePt t="40645" x="7054850" y="3511550"/>
          <p14:tracePt t="40661" x="7061200" y="3543300"/>
          <p14:tracePt t="40661" x="7067550" y="3600450"/>
          <p14:tracePt t="40679" x="7067550" y="3632200"/>
          <p14:tracePt t="40679" x="7061200" y="3663950"/>
          <p14:tracePt t="40695" x="7054850" y="3689350"/>
          <p14:tracePt t="40695" x="7048500" y="3708400"/>
          <p14:tracePt t="40712" x="7035800" y="3733800"/>
          <p14:tracePt t="40712" x="7023100" y="3752850"/>
          <p14:tracePt t="40728" x="7010400" y="3771900"/>
          <p14:tracePt t="40728" x="6991350" y="3790950"/>
          <p14:tracePt t="40744" x="6978650" y="3810000"/>
          <p14:tracePt t="40744" x="6959600" y="3822700"/>
          <p14:tracePt t="40744" x="6940550" y="3835400"/>
          <p14:tracePt t="40764" x="6927850" y="3848100"/>
          <p14:tracePt t="40764" x="6908800" y="3860800"/>
          <p14:tracePt t="40779" x="6889750" y="3873500"/>
          <p14:tracePt t="40779" x="6870700" y="3879850"/>
          <p14:tracePt t="40795" x="6858000" y="3892550"/>
          <p14:tracePt t="40795" x="6838950" y="3898900"/>
          <p14:tracePt t="40811" x="6819900" y="3905250"/>
          <p14:tracePt t="40811" x="6800850" y="3911600"/>
          <p14:tracePt t="40811" x="6788150" y="3917950"/>
          <p14:tracePt t="40830" x="6769100" y="3917950"/>
          <p14:tracePt t="40843" x="6750050" y="3924300"/>
          <p14:tracePt t="40843" x="6718300" y="3924300"/>
          <p14:tracePt t="40861" x="6699250" y="3924300"/>
          <p14:tracePt t="40861" x="6680200" y="3924300"/>
          <p14:tracePt t="40878" x="6667500" y="3924300"/>
          <p14:tracePt t="40878" x="6648450" y="3924300"/>
          <p14:tracePt t="40895" x="6635750" y="3924300"/>
          <p14:tracePt t="40895" x="6623050" y="3917950"/>
          <p14:tracePt t="40912" x="6610350" y="3917950"/>
          <p14:tracePt t="40912" x="6591300" y="3905250"/>
          <p14:tracePt t="40929" x="6584950" y="3905250"/>
          <p14:tracePt t="40929" x="6578600" y="3898900"/>
          <p14:tracePt t="40945" x="6572250" y="3892550"/>
          <p14:tracePt t="40945" x="6565900" y="3892550"/>
          <p14:tracePt t="40961" x="6559550" y="3886200"/>
          <p14:tracePt t="40978" x="6553200" y="3886200"/>
          <p14:tracePt t="40995" x="6559550" y="3879850"/>
          <p14:tracePt t="41046" x="6565900" y="3873500"/>
          <p14:tracePt t="41086" x="6565900" y="3867150"/>
          <p14:tracePt t="41114" x="6572250" y="3867150"/>
          <p14:tracePt t="41155" x="6578600" y="3867150"/>
          <p14:tracePt t="41182" x="6584950" y="3860800"/>
          <p14:tracePt t="41206" x="6591300" y="3860800"/>
          <p14:tracePt t="41218" x="6597650" y="3854450"/>
          <p14:tracePt t="41234" x="6597650" y="3848100"/>
          <p14:tracePt t="41251" x="6604000" y="3848100"/>
          <p14:tracePt t="41274" x="6610350" y="3841750"/>
          <p14:tracePt t="41303" x="6610350" y="3835400"/>
          <p14:tracePt t="41326" x="6616700" y="3829050"/>
          <p14:tracePt t="41339" x="6616700" y="3822700"/>
          <p14:tracePt t="41362" x="6623050" y="3816350"/>
          <p14:tracePt t="41394" x="6616700" y="3816350"/>
          <p14:tracePt t="41438" x="6610350" y="3822700"/>
          <p14:tracePt t="41455" x="6604000" y="3822700"/>
          <p14:tracePt t="41466" x="6597650" y="3822700"/>
          <p14:tracePt t="41483" x="6584950" y="3829050"/>
          <p14:tracePt t="41499" x="6578600" y="3822700"/>
          <p14:tracePt t="41515" x="6572250" y="3822700"/>
          <p14:tracePt t="41526" x="6572250" y="3810000"/>
          <p14:tracePt t="41542" x="6572250" y="3797300"/>
          <p14:tracePt t="41551" x="6565900" y="3790950"/>
          <p14:tracePt t="41562" x="6565900" y="3771900"/>
          <p14:tracePt t="41562" x="6565900" y="3759200"/>
          <p14:tracePt t="41562" x="6559550" y="3740150"/>
          <p14:tracePt t="41583" x="6559550" y="3721100"/>
          <p14:tracePt t="41583" x="6553200" y="3695700"/>
          <p14:tracePt t="41597" x="6546850" y="3676650"/>
          <p14:tracePt t="41597" x="6546850" y="3663950"/>
          <p14:tracePt t="41615" x="6540500" y="3644900"/>
          <p14:tracePt t="41615" x="6540500" y="3632200"/>
          <p14:tracePt t="41631" x="6540500" y="3619500"/>
          <p14:tracePt t="41631" x="6540500" y="3594100"/>
          <p14:tracePt t="41648" x="6546850" y="3587750"/>
          <p14:tracePt t="41648" x="6546850" y="3575050"/>
          <p14:tracePt t="41665" x="6553200" y="3562350"/>
          <p14:tracePt t="41665" x="6565900" y="3549650"/>
          <p14:tracePt t="41681" x="6572250" y="3543300"/>
          <p14:tracePt t="41681" x="6584950" y="3530600"/>
          <p14:tracePt t="41681" x="6597650" y="3524250"/>
          <p14:tracePt t="41701" x="6610350" y="3511550"/>
          <p14:tracePt t="41701" x="6629400" y="3511550"/>
          <p14:tracePt t="41716" x="6642100" y="3511550"/>
          <p14:tracePt t="41716" x="6661150" y="3511550"/>
          <p14:tracePt t="41731" x="6673850" y="3517900"/>
          <p14:tracePt t="41731" x="6692900" y="3524250"/>
          <p14:tracePt t="41748" x="6711950" y="3536950"/>
          <p14:tracePt t="41748" x="6724650" y="3543300"/>
          <p14:tracePt t="41748" x="6743700" y="3556000"/>
          <p14:tracePt t="41767" x="6756400" y="3575050"/>
          <p14:tracePt t="41779" x="6769100" y="3587750"/>
          <p14:tracePt t="41779" x="6781800" y="3619500"/>
          <p14:tracePt t="41800" x="6781800" y="3632200"/>
          <p14:tracePt t="41800" x="6781800" y="3644900"/>
          <p14:tracePt t="41816" x="6781800" y="3651250"/>
          <p14:tracePt t="41816" x="6775450" y="3663950"/>
          <p14:tracePt t="41832" x="6769100" y="3670300"/>
          <p14:tracePt t="41832" x="6756400" y="3676650"/>
          <p14:tracePt t="41848" x="6743700" y="3683000"/>
          <p14:tracePt t="41848" x="6731000" y="3695700"/>
          <p14:tracePt t="41848" x="6718300" y="3695700"/>
          <p14:tracePt t="41868" x="6705600" y="3702050"/>
          <p14:tracePt t="41868" x="6692900" y="3708400"/>
          <p14:tracePt t="41882" x="6680200" y="3714750"/>
          <p14:tracePt t="41882" x="6667500" y="3714750"/>
          <p14:tracePt t="41899" x="6654800" y="3721100"/>
          <p14:tracePt t="41899" x="6642100" y="3721100"/>
          <p14:tracePt t="41916" x="6635750" y="3721100"/>
          <p14:tracePt t="41916" x="6629400" y="3721100"/>
          <p14:tracePt t="41931" x="6623050" y="3727450"/>
          <p14:tracePt t="41931" x="6610350" y="3727450"/>
          <p14:tracePt t="41949" x="6604000" y="3733800"/>
          <p14:tracePt t="41963" x="6610350" y="3733800"/>
          <p14:tracePt t="41999" x="6616700" y="3733800"/>
          <p14:tracePt t="42007" x="6623050" y="3727450"/>
          <p14:tracePt t="42016" x="6629400" y="3727450"/>
          <p14:tracePt t="42016" x="6635750" y="3721100"/>
          <p14:tracePt t="42032" x="6642100" y="3721100"/>
          <p14:tracePt t="42032" x="6648450" y="3714750"/>
          <p14:tracePt t="42049" x="6661150" y="3708400"/>
          <p14:tracePt t="42064" x="6667500" y="3702050"/>
          <p14:tracePt t="42080" x="6661150" y="3702050"/>
          <p14:tracePt t="42107" x="6654800" y="3708400"/>
          <p14:tracePt t="42119" x="6648450" y="3714750"/>
          <p14:tracePt t="42135" x="6648450" y="3721100"/>
          <p14:tracePt t="42147" x="6648450" y="3727450"/>
          <p14:tracePt t="42147" x="6648450" y="3733800"/>
          <p14:tracePt t="42168" x="6661150" y="3746500"/>
          <p14:tracePt t="42168" x="6673850" y="3759200"/>
          <p14:tracePt t="42183" x="6686550" y="3765550"/>
          <p14:tracePt t="42183" x="6705600" y="3771900"/>
          <p14:tracePt t="42199" x="6724650" y="3784600"/>
          <p14:tracePt t="42199" x="6743700" y="3790950"/>
          <p14:tracePt t="42199" x="6769100" y="3803650"/>
          <p14:tracePt t="42219" x="6788150" y="3810000"/>
          <p14:tracePt t="42231" x="6813550" y="3810000"/>
          <p14:tracePt t="42231" x="6858000" y="3816350"/>
          <p14:tracePt t="42249" x="6877050" y="3822700"/>
          <p14:tracePt t="42249" x="6889750" y="3822700"/>
          <p14:tracePt t="42267" x="6902450" y="3822700"/>
          <p14:tracePt t="42267" x="6915150" y="3816350"/>
          <p14:tracePt t="42283" x="6921500" y="3816350"/>
          <p14:tracePt t="42283" x="6927850" y="3816350"/>
          <p14:tracePt t="42300" x="6934200" y="3816350"/>
          <p14:tracePt t="42315" x="6927850" y="3816350"/>
          <p14:tracePt t="42339" x="6921500" y="3816350"/>
          <p14:tracePt t="42348" x="6915150" y="3816350"/>
          <p14:tracePt t="42348" x="6902450" y="3816350"/>
          <p14:tracePt t="42367" x="6896100" y="3816350"/>
          <p14:tracePt t="42367" x="6889750" y="3816350"/>
          <p14:tracePt t="42384" x="6883400" y="3816350"/>
          <p14:tracePt t="42384" x="6870700" y="3810000"/>
          <p14:tracePt t="42400" x="6864350" y="3810000"/>
          <p14:tracePt t="42400" x="6858000" y="3803650"/>
          <p14:tracePt t="42400" x="6851650" y="3803650"/>
          <p14:tracePt t="42419" x="6845300" y="3803650"/>
          <p14:tracePt t="42432" x="6838950" y="3797300"/>
          <p14:tracePt t="42432" x="6826250" y="3790950"/>
          <p14:tracePt t="42452" x="6819900" y="3790950"/>
          <p14:tracePt t="42452" x="6813550" y="3784600"/>
          <p14:tracePt t="42467" x="6807200" y="3778250"/>
          <p14:tracePt t="42482" x="6800850" y="3771900"/>
          <p14:tracePt t="42498" x="6794500" y="3765550"/>
          <p14:tracePt t="42498" x="6788150" y="3759200"/>
          <p14:tracePt t="42498" x="6788150" y="3752850"/>
          <p14:tracePt t="42519" x="6781800" y="3746500"/>
          <p14:tracePt t="42532" x="6775450" y="3740150"/>
          <p14:tracePt t="42532" x="6762750" y="3727450"/>
          <p14:tracePt t="42551" x="6756400" y="3721100"/>
          <p14:tracePt t="42551" x="6743700" y="3714750"/>
          <p14:tracePt t="42568" x="6737350" y="3708400"/>
          <p14:tracePt t="42568" x="6724650" y="3702050"/>
          <p14:tracePt t="42584" x="6718300" y="3695700"/>
          <p14:tracePt t="42584" x="6699250" y="3695700"/>
          <p14:tracePt t="42601" x="6692900" y="3689350"/>
          <p14:tracePt t="42601" x="6680200" y="3689350"/>
          <p14:tracePt t="42617" x="6673850" y="3689350"/>
          <p14:tracePt t="42617" x="6667500" y="3689350"/>
          <p14:tracePt t="42634" x="6661150" y="3689350"/>
          <p14:tracePt t="42634" x="6654800" y="3689350"/>
          <p14:tracePt t="42651" x="6648450" y="3689350"/>
          <p14:tracePt t="42666" x="6642100" y="3689350"/>
          <p14:tracePt t="42683" x="6642100" y="3683000"/>
          <p14:tracePt t="42699" x="6642100" y="3676650"/>
          <p14:tracePt t="42716" x="6648450" y="3663950"/>
          <p14:tracePt t="42735" x="6654800" y="3657600"/>
          <p14:tracePt t="42750" x="6661150" y="3651250"/>
          <p14:tracePt t="42767" x="6667500" y="3644900"/>
          <p14:tracePt t="42767" x="6673850" y="3644900"/>
          <p14:tracePt t="42787" x="6680200" y="3638550"/>
          <p14:tracePt t="42803" x="6680200" y="3632200"/>
          <p14:tracePt t="42838" x="6673850" y="3632200"/>
          <p14:tracePt t="42854" x="6667500" y="3632200"/>
          <p14:tracePt t="42870" x="6661150" y="3638550"/>
          <p14:tracePt t="42886" x="6654800" y="3638550"/>
          <p14:tracePt t="42898" x="6654800" y="3644900"/>
          <p14:tracePt t="42915" x="6648450" y="3644900"/>
          <p14:tracePt t="42930" x="6642100" y="3644900"/>
          <p14:tracePt t="42946" x="6635750" y="3644900"/>
          <p14:tracePt t="42966" x="6635750" y="3638550"/>
          <p14:tracePt t="43019" x="6642100" y="3632200"/>
          <p14:tracePt t="43067" x="6642100" y="3625850"/>
          <p14:tracePt t="43078" x="6648450" y="3619500"/>
          <p14:tracePt t="43094" x="6648450" y="3613150"/>
          <p14:tracePt t="43110" x="6654800" y="3606800"/>
          <p14:tracePt t="43135" x="6648450" y="3606800"/>
          <p14:tracePt t="43187" x="6648450" y="3613150"/>
          <p14:tracePt t="43207" x="6654800" y="3619500"/>
          <p14:tracePt t="43231" x="6661150" y="3619500"/>
          <p14:tracePt t="43247" x="6667500" y="3619500"/>
          <p14:tracePt t="43259" x="6673850" y="3619500"/>
          <p14:tracePt t="43268" x="6680200" y="3619500"/>
          <p14:tracePt t="43268" x="6686550" y="3619500"/>
          <p14:tracePt t="43286" x="6692900" y="3619500"/>
          <p14:tracePt t="43286" x="6699250" y="3619500"/>
          <p14:tracePt t="43303" x="6711950" y="3619500"/>
          <p14:tracePt t="43303" x="6724650" y="3619500"/>
          <p14:tracePt t="43320" x="6731000" y="3619500"/>
          <p14:tracePt t="43320" x="6737350" y="3613150"/>
          <p14:tracePt t="43337" x="6743700" y="3613150"/>
          <p14:tracePt t="43337" x="6750050" y="3613150"/>
          <p14:tracePt t="43354" x="6756400" y="3613150"/>
          <p14:tracePt t="43368" x="6762750" y="3613150"/>
          <p14:tracePt t="43386" x="6769100" y="3619500"/>
          <p14:tracePt t="43487" x="6775450" y="3613150"/>
          <p14:tracePt t="43499" x="6781800" y="3613150"/>
          <p14:tracePt t="43515" x="6788150" y="3613150"/>
          <p14:tracePt t="43524" x="6794500" y="3606800"/>
          <p14:tracePt t="43540" x="6800850" y="3606800"/>
          <p14:tracePt t="43556" x="6807200" y="3606800"/>
          <p14:tracePt t="43569" x="6807200" y="3613150"/>
          <p14:tracePt t="43635" x="6800850" y="3613150"/>
          <p14:tracePt t="43675" x="6794500" y="3619500"/>
          <p14:tracePt t="43695" x="6788150" y="3625850"/>
          <p14:tracePt t="43711" x="6788150" y="3632200"/>
          <p14:tracePt t="43727" x="6781800" y="3638550"/>
          <p14:tracePt t="43739" x="6775450" y="3644900"/>
          <p14:tracePt t="43747" x="6769100" y="3651250"/>
          <p14:tracePt t="43756" x="6769100" y="3663950"/>
          <p14:tracePt t="43756" x="6762750" y="3670300"/>
          <p14:tracePt t="43774" x="6756400" y="3683000"/>
          <p14:tracePt t="43774" x="6756400" y="3695700"/>
          <p14:tracePt t="43788" x="6750050" y="3708400"/>
          <p14:tracePt t="43788" x="6743700" y="3721100"/>
          <p14:tracePt t="43805" x="6737350" y="3733800"/>
          <p14:tracePt t="43805" x="6737350" y="3746500"/>
          <p14:tracePt t="43805" x="6731000" y="3759200"/>
          <p14:tracePt t="43824" x="6731000" y="3771900"/>
          <p14:tracePt t="43836" x="6724650" y="3778250"/>
          <p14:tracePt t="43836" x="6718300" y="3797300"/>
          <p14:tracePt t="43856" x="6718300" y="3810000"/>
          <p14:tracePt t="43856" x="6718300" y="3816350"/>
          <p14:tracePt t="43872" x="6711950" y="3829050"/>
          <p14:tracePt t="43872" x="6711950" y="3841750"/>
          <p14:tracePt t="43888" x="6711950" y="3860800"/>
          <p14:tracePt t="43888" x="6711950" y="3873500"/>
          <p14:tracePt t="43888" x="6711950" y="3898900"/>
          <p14:tracePt t="43908" x="6711950" y="3917950"/>
          <p14:tracePt t="43908" x="6718300" y="3943350"/>
          <p14:tracePt t="43922" x="6718300" y="3975100"/>
          <p14:tracePt t="43922" x="6724650" y="4000500"/>
          <p14:tracePt t="43939" x="6724650" y="4032250"/>
          <p14:tracePt t="43939" x="6731000" y="4070350"/>
          <p14:tracePt t="43955" x="6737350" y="4102100"/>
          <p14:tracePt t="43955" x="6743700" y="4140200"/>
          <p14:tracePt t="43972" x="6750050" y="4184650"/>
          <p14:tracePt t="43972" x="6750050" y="4267200"/>
          <p14:tracePt t="43989" x="6750050" y="4318000"/>
          <p14:tracePt t="43989" x="6743700" y="4362450"/>
          <p14:tracePt t="44006" x="6737350" y="4406900"/>
          <p14:tracePt t="44006" x="6731000" y="4451350"/>
          <p14:tracePt t="44022" x="6718300" y="4495800"/>
          <p14:tracePt t="44022" x="6699250" y="4578350"/>
          <p14:tracePt t="44039" x="6692900" y="4616450"/>
          <p14:tracePt t="44039" x="6692900" y="4654550"/>
          <p14:tracePt t="44056" x="6686550" y="4686300"/>
          <p14:tracePt t="44056" x="6686550" y="4724400"/>
          <p14:tracePt t="44073" x="6686550" y="4756150"/>
          <p14:tracePt t="44073" x="6686550" y="4794250"/>
          <p14:tracePt t="44090" x="6680200" y="4826000"/>
          <p14:tracePt t="44090" x="6680200" y="4857750"/>
          <p14:tracePt t="44090" x="6680200" y="4889500"/>
          <p14:tracePt t="44109" x="6680200" y="4914900"/>
          <p14:tracePt t="44121" x="6680200" y="4940300"/>
          <p14:tracePt t="44121" x="6680200" y="4991100"/>
          <p14:tracePt t="44140" x="6680200" y="5010150"/>
          <p14:tracePt t="44140" x="6686550" y="5035550"/>
          <p14:tracePt t="44156" x="6686550" y="5054600"/>
          <p14:tracePt t="44156" x="6686550" y="5073650"/>
          <p14:tracePt t="44173" x="6692900" y="5086350"/>
          <p14:tracePt t="44173" x="6692900" y="5105400"/>
          <p14:tracePt t="44173" x="6692900" y="5118100"/>
          <p14:tracePt t="44192" x="6699250" y="5130800"/>
          <p14:tracePt t="44204" x="6699250" y="5143500"/>
          <p14:tracePt t="44204" x="6692900" y="5162550"/>
          <p14:tracePt t="44223" x="6692900" y="5175250"/>
          <p14:tracePt t="44223" x="6686550" y="5181600"/>
          <p14:tracePt t="44240" x="6680200" y="5187950"/>
          <p14:tracePt t="44240" x="6680200" y="5200650"/>
          <p14:tracePt t="44256" x="6673850" y="5207000"/>
          <p14:tracePt t="44256" x="6667500" y="5213350"/>
          <p14:tracePt t="44256" x="6661150" y="5219700"/>
          <p14:tracePt t="44276" x="6654800" y="5226050"/>
          <p14:tracePt t="44288" x="6642100" y="5232400"/>
          <p14:tracePt t="44305" x="6642100" y="5238750"/>
          <p14:tracePt t="44321" x="6642100" y="5232400"/>
          <p14:tracePt t="44363" x="6648450" y="5219700"/>
          <p14:tracePt t="44379" x="6648450" y="5213350"/>
          <p14:tracePt t="44395" x="6654800" y="5207000"/>
          <p14:tracePt t="44399" x="6654800" y="5200650"/>
          <p14:tracePt t="44407" x="6661150" y="5194300"/>
          <p14:tracePt t="44407" x="6661150" y="5187950"/>
          <p14:tracePt t="44424" x="6661150" y="5181600"/>
          <p14:tracePt t="44424" x="6667500" y="5175250"/>
          <p14:tracePt t="44440" x="6667500" y="5168900"/>
          <p14:tracePt t="44440" x="6667500" y="5162550"/>
          <p14:tracePt t="44440" x="6667500" y="5156200"/>
          <p14:tracePt t="44459" x="6673850" y="5149850"/>
          <p14:tracePt t="44472" x="6673850" y="5143500"/>
          <p14:tracePt t="44472" x="6673850" y="5137150"/>
          <p14:tracePt t="44491" x="6673850" y="5124450"/>
          <p14:tracePt t="44491" x="6673850" y="5118100"/>
          <p14:tracePt t="44508" x="6673850" y="5111750"/>
          <p14:tracePt t="44523" x="6673850" y="5105400"/>
          <p14:tracePt t="44539" x="6680200" y="5105400"/>
          <p14:tracePt t="44575" x="6686550" y="5105400"/>
          <p14:tracePt t="44595" x="6692900" y="5111750"/>
          <p14:tracePt t="44611" x="6692900" y="5124450"/>
          <p14:tracePt t="44627" x="6699250" y="5124450"/>
          <p14:tracePt t="44635" x="6699250" y="5130800"/>
          <p14:tracePt t="44639" x="6705600" y="5137150"/>
          <p14:tracePt t="44639" x="6705600" y="5143500"/>
          <p14:tracePt t="44658" x="6711950" y="5149850"/>
          <p14:tracePt t="44658" x="6711950" y="5156200"/>
          <p14:tracePt t="44675" x="6718300" y="5162550"/>
          <p14:tracePt t="44675" x="6718300" y="5168900"/>
          <p14:tracePt t="44691" x="6724650" y="5175250"/>
          <p14:tracePt t="44691" x="6731000" y="5194300"/>
          <p14:tracePt t="44708" x="6737350" y="5200650"/>
          <p14:tracePt t="44708" x="6743700" y="5213350"/>
          <p14:tracePt t="44725" x="6750050" y="5226050"/>
          <p14:tracePt t="44725" x="6756400" y="5238750"/>
          <p14:tracePt t="44741" x="6762750" y="5251450"/>
          <p14:tracePt t="44741" x="6762750" y="5270500"/>
          <p14:tracePt t="44741" x="6769100" y="5289550"/>
          <p14:tracePt t="44761" x="6775450" y="5302250"/>
          <p14:tracePt t="44761" x="6781800" y="5321300"/>
          <p14:tracePt t="44777" x="6781800" y="5334000"/>
          <p14:tracePt t="44777" x="6788150" y="5346700"/>
          <p14:tracePt t="44792" x="6788150" y="5359400"/>
          <p14:tracePt t="44792" x="6794500" y="5372100"/>
          <p14:tracePt t="44809" x="6794500" y="5378450"/>
          <p14:tracePt t="44809" x="6800850" y="5391150"/>
          <p14:tracePt t="44809" x="6800850" y="5397500"/>
          <p14:tracePt t="44828" x="6807200" y="5403850"/>
          <p14:tracePt t="44840" x="6807200" y="5410200"/>
          <p14:tracePt t="44840" x="6807200" y="5422900"/>
          <p14:tracePt t="44860" x="6807200" y="5429250"/>
          <p14:tracePt t="44876" x="6800850" y="5435600"/>
          <p14:tracePt t="44896" x="6794500" y="5435600"/>
          <p14:tracePt t="44912" x="6788150" y="5435600"/>
          <p14:tracePt t="44928" x="6781800" y="5435600"/>
          <p14:tracePt t="44940" x="6775450" y="5435600"/>
          <p14:tracePt t="44957" x="6769100" y="5441950"/>
          <p14:tracePt t="44979" x="6775450" y="5435600"/>
          <p14:tracePt t="45059" x="6781800" y="5435600"/>
          <p14:tracePt t="45075" x="6788150" y="5429250"/>
          <p14:tracePt t="45091" x="6794500" y="5429250"/>
          <p14:tracePt t="45107" x="6800850" y="5422900"/>
          <p14:tracePt t="45119" x="6807200" y="5416550"/>
          <p14:tracePt t="45135" x="6813550" y="5410200"/>
          <p14:tracePt t="45152" x="6819900" y="5403850"/>
          <p14:tracePt t="45167" x="6826250" y="5397500"/>
          <p14:tracePt t="45180" x="6826250" y="5391150"/>
          <p14:tracePt t="45196" x="6832600" y="5384800"/>
          <p14:tracePt t="45212" x="6838950" y="5378450"/>
          <p14:tracePt t="45225" x="6838950" y="5372100"/>
          <p14:tracePt t="45242" x="6845300" y="5365750"/>
          <p14:tracePt t="45258" x="6845300" y="5359400"/>
          <p14:tracePt t="45276" x="6851650" y="5353050"/>
          <p14:tracePt t="45292" x="6845300" y="5346700"/>
          <p14:tracePt t="45309" x="6838950" y="5340350"/>
          <p14:tracePt t="45325" x="6832600" y="5334000"/>
          <p14:tracePt t="45342" x="6826250" y="5334000"/>
          <p14:tracePt t="45342" x="6819900" y="5334000"/>
          <p14:tracePt t="45360" x="6813550" y="5334000"/>
          <p14:tracePt t="45360" x="6807200" y="5340350"/>
          <p14:tracePt t="45377" x="6800850" y="5340350"/>
          <p14:tracePt t="45377" x="6794500" y="5340350"/>
          <p14:tracePt t="45394" x="6788150" y="5346700"/>
          <p14:tracePt t="45394" x="6781800" y="5346700"/>
          <p14:tracePt t="45410" x="6775450" y="5353050"/>
          <p14:tracePt t="45410" x="6762750" y="5359400"/>
          <p14:tracePt t="45428" x="6756400" y="5359400"/>
          <p14:tracePt t="45428" x="6750050" y="5359400"/>
          <p14:tracePt t="45445" x="6750050" y="5365750"/>
          <p14:tracePt t="45445" x="6743700" y="5365750"/>
          <p14:tracePt t="45461" x="6737350" y="5372100"/>
          <p14:tracePt t="45476" x="6731000" y="5378450"/>
          <p14:tracePt t="45492" x="6724650" y="5384800"/>
          <p14:tracePt t="45509" x="6724650" y="5391150"/>
          <p14:tracePt t="45526" x="6731000" y="5397500"/>
          <p14:tracePt t="45543" x="6737350" y="5397500"/>
          <p14:tracePt t="45564" x="6743700" y="5397500"/>
          <p14:tracePt t="45587" x="6756400" y="5397500"/>
          <p14:tracePt t="45623" x="6762750" y="5397500"/>
          <p14:tracePt t="45648" x="6762750" y="5391150"/>
          <p14:tracePt t="45667" x="6769100" y="5391150"/>
          <p14:tracePt t="45691" x="6775450" y="5391150"/>
          <p14:tracePt t="45716" x="6781800" y="5384800"/>
          <p14:tracePt t="45743" x="6781800" y="5378450"/>
          <p14:tracePt t="45855" x="6781800" y="5372100"/>
          <p14:tracePt t="45871" x="6788150" y="5372100"/>
          <p14:tracePt t="45888" x="6794500" y="5365750"/>
          <p14:tracePt t="45899" x="6800850" y="5365750"/>
          <p14:tracePt t="45916" x="6807200" y="5365750"/>
          <p14:tracePt t="45932" x="6813550" y="5365750"/>
          <p14:tracePt t="45956" x="6807200" y="5365750"/>
          <p14:tracePt t="46051" x="6800850" y="5365750"/>
          <p14:tracePt t="46136" x="6800850" y="5359400"/>
          <p14:tracePt t="46164" x="6794500" y="5359400"/>
          <p14:tracePt t="46187" x="6788150" y="5365750"/>
          <p14:tracePt t="46200" x="6781800" y="5365750"/>
          <p14:tracePt t="46216" x="6775450" y="5365750"/>
          <p14:tracePt t="46232" x="6769100" y="5365750"/>
          <p14:tracePt t="46260" x="6775450" y="5365750"/>
          <p14:tracePt t="46320" x="6775450" y="5359400"/>
          <p14:tracePt t="46403" x="6781800" y="5359400"/>
          <p14:tracePt t="46592" x="6788150" y="5359400"/>
          <p14:tracePt t="46616" x="6794500" y="5359400"/>
          <p14:tracePt t="46628" x="6800850" y="5359400"/>
          <p14:tracePt t="46676" x="6807200" y="5365750"/>
          <p14:tracePt t="46704" x="6800850" y="5365750"/>
          <p14:tracePt t="46795" x="6794500" y="5365750"/>
          <p14:tracePt t="46817" x="6788150" y="5365750"/>
          <p14:tracePt t="46840" x="6781800" y="5372100"/>
          <p14:tracePt t="46860" x="6775450" y="5372100"/>
          <p14:tracePt t="46900" x="6781800" y="5365750"/>
          <p14:tracePt t="46944" x="6788150" y="5359400"/>
          <p14:tracePt t="47004" x="6794500" y="5359400"/>
          <p14:tracePt t="47027" x="6800850" y="5359400"/>
          <p14:tracePt t="47056" x="6800850" y="5353050"/>
          <p14:tracePt t="47108" x="6807200" y="5346700"/>
          <p14:tracePt t="47184" x="6800850" y="5353050"/>
          <p14:tracePt t="47296" x="6807200" y="5353050"/>
          <p14:tracePt t="47348" x="6813550" y="5346700"/>
          <p14:tracePt t="47380" x="6819900" y="5353050"/>
          <p14:tracePt t="47475" x="6813550" y="5353050"/>
          <p14:tracePt t="47580" x="6819900" y="5353050"/>
          <p14:tracePt t="47680" x="6813550" y="5359400"/>
          <p14:tracePt t="47740" x="6807200" y="5359400"/>
          <p14:tracePt t="47760" x="6800850" y="5359400"/>
          <p14:tracePt t="47799" x="6807200" y="5359400"/>
          <p14:tracePt t="47860" x="6813550" y="5359400"/>
          <p14:tracePt t="47904" x="6819900" y="5353050"/>
          <p14:tracePt t="47936" x="6826250" y="5353050"/>
          <p14:tracePt t="47956" x="6826250" y="5346700"/>
          <p14:tracePt t="47972" x="6832600" y="5346700"/>
          <p14:tracePt t="47988" x="6838950" y="5346700"/>
          <p14:tracePt t="48000" x="6845300" y="5346700"/>
          <p14:tracePt t="48023" x="6838950" y="5340350"/>
          <p14:tracePt t="48228" x="6832600" y="5340350"/>
          <p14:tracePt t="48272" x="6832600" y="5334000"/>
          <p14:tracePt t="48376" x="6832600" y="5327650"/>
          <p14:tracePt t="48460" x="6826250" y="5327650"/>
          <p14:tracePt t="48536" x="6832600" y="5327650"/>
          <p14:tracePt t="48648" x="6838950" y="5321300"/>
          <p14:tracePt t="48708" x="6845300" y="5321300"/>
          <p14:tracePt t="48736" x="6838950" y="5327650"/>
          <p14:tracePt t="48864" x="6832600" y="5327650"/>
          <p14:tracePt t="48900" x="6832600" y="5334000"/>
          <p14:tracePt t="48960" x="6838950" y="5334000"/>
          <p14:tracePt t="49156" x="6845300" y="5334000"/>
          <p14:tracePt t="49208" x="6851650" y="5327650"/>
          <p14:tracePt t="49268" x="6851650" y="5321300"/>
          <p14:tracePt t="49300" x="6851650" y="5308600"/>
          <p14:tracePt t="49336" x="6851650" y="5302250"/>
          <p14:tracePt t="49352" x="6851650" y="5295900"/>
          <p14:tracePt t="49360" x="6851650" y="5289550"/>
          <p14:tracePt t="49373" x="6858000" y="5276850"/>
          <p14:tracePt t="49373" x="6858000" y="5251450"/>
          <p14:tracePt t="49391" x="6858000" y="5232400"/>
          <p14:tracePt t="49391" x="6864350" y="5219700"/>
          <p14:tracePt t="49408" x="6864350" y="5200650"/>
          <p14:tracePt t="49408" x="6870700" y="5181600"/>
          <p14:tracePt t="49425" x="6877050" y="5156200"/>
          <p14:tracePt t="49425" x="6889750" y="5111750"/>
          <p14:tracePt t="49441" x="6896100" y="5080000"/>
          <p14:tracePt t="49441" x="6896100" y="5048250"/>
          <p14:tracePt t="49459" x="6902450" y="5010150"/>
          <p14:tracePt t="49459" x="6902450" y="4965700"/>
          <p14:tracePt t="49475" x="6902450" y="4914900"/>
          <p14:tracePt t="49475" x="6902450" y="4864100"/>
          <p14:tracePt t="49491" x="6896100" y="4806950"/>
          <p14:tracePt t="49491" x="6889750" y="4749800"/>
          <p14:tracePt t="49509" x="6877050" y="4629150"/>
          <p14:tracePt t="49509" x="6870700" y="4572000"/>
          <p14:tracePt t="49525" x="6864350" y="4514850"/>
          <p14:tracePt t="49525" x="6858000" y="4457700"/>
          <p14:tracePt t="49541" x="6851650" y="4406900"/>
          <p14:tracePt t="49541" x="6845300" y="4362450"/>
          <p14:tracePt t="49541" x="6838950" y="4318000"/>
          <p14:tracePt t="49561" x="6838950" y="4273550"/>
          <p14:tracePt t="49573" x="6832600" y="4235450"/>
          <p14:tracePt t="49573" x="6826250" y="4165600"/>
          <p14:tracePt t="49594" x="6826250" y="4133850"/>
          <p14:tracePt t="49594" x="6826250" y="4102100"/>
          <p14:tracePt t="49609" x="6826250" y="4076700"/>
          <p14:tracePt t="49609" x="6832600" y="4051300"/>
          <p14:tracePt t="49625" x="6832600" y="4025900"/>
          <p14:tracePt t="49625" x="6838950" y="4006850"/>
          <p14:tracePt t="49642" x="6838950" y="3987800"/>
          <p14:tracePt t="49642" x="6845300" y="3968750"/>
          <p14:tracePt t="49642" x="6851650" y="3956050"/>
          <p14:tracePt t="49661" x="6858000" y="3943350"/>
          <p14:tracePt t="49673" x="6864350" y="3924300"/>
          <p14:tracePt t="49673" x="6877050" y="3905250"/>
          <p14:tracePt t="49692" x="6883400" y="3892550"/>
          <p14:tracePt t="49692" x="6889750" y="3886200"/>
          <p14:tracePt t="49709" x="6896100" y="3873500"/>
          <p14:tracePt t="49709" x="6902450" y="3873500"/>
          <p14:tracePt t="49726" x="6902450" y="3867150"/>
          <p14:tracePt t="49726" x="6915150" y="3860800"/>
          <p14:tracePt t="49742" x="6915150" y="3867150"/>
          <p14:tracePt t="49757" x="6915150" y="3873500"/>
          <p14:tracePt t="49757" x="6915150" y="3886200"/>
          <p14:tracePt t="49777" x="6915150" y="3892550"/>
          <p14:tracePt t="49777" x="6908800" y="3905250"/>
          <p14:tracePt t="49793" x="6908800" y="3924300"/>
          <p14:tracePt t="49793" x="6896100" y="3962400"/>
          <p14:tracePt t="49809" x="6883400" y="3981450"/>
          <p14:tracePt t="49809" x="6877050" y="4000500"/>
          <p14:tracePt t="49826" x="6864350" y="4013200"/>
          <p14:tracePt t="49826" x="6845300" y="4025900"/>
          <p14:tracePt t="49843" x="6832600" y="4038600"/>
          <p14:tracePt t="49843" x="6813550" y="4044950"/>
          <p14:tracePt t="49843" x="6794500" y="4044950"/>
          <p14:tracePt t="49862" x="6775450" y="4044950"/>
          <p14:tracePt t="49874" x="6750050" y="4044950"/>
          <p14:tracePt t="49874" x="6699250" y="4032250"/>
          <p14:tracePt t="49893" x="6673850" y="4019550"/>
          <p14:tracePt t="49893" x="6648450" y="4006850"/>
          <p14:tracePt t="49909" x="6623050" y="3987800"/>
          <p14:tracePt t="49909" x="6597650" y="3968750"/>
          <p14:tracePt t="49926" x="6572250" y="3949700"/>
          <p14:tracePt t="49926" x="6553200" y="3924300"/>
          <p14:tracePt t="49926" x="6527800" y="3892550"/>
          <p14:tracePt t="49945" x="6508750" y="3860800"/>
          <p14:tracePt t="49958" x="6489700" y="3822700"/>
          <p14:tracePt t="49958" x="6457950" y="3740150"/>
          <p14:tracePt t="49977" x="6445250" y="3702050"/>
          <p14:tracePt t="49977" x="6438900" y="3657600"/>
          <p14:tracePt t="49993" x="6432550" y="3613150"/>
          <p14:tracePt t="49993" x="6432550" y="3575050"/>
          <p14:tracePt t="50010" x="6438900" y="3530600"/>
          <p14:tracePt t="50010" x="6451600" y="3486150"/>
          <p14:tracePt t="50010" x="6464300" y="3448050"/>
          <p14:tracePt t="50029" x="6483350" y="3409950"/>
          <p14:tracePt t="50029" x="6502400" y="3365500"/>
          <p14:tracePt t="50044" x="6527800" y="3327400"/>
          <p14:tracePt t="50044" x="6553200" y="3295650"/>
          <p14:tracePt t="50060" x="6578600" y="3257550"/>
          <p14:tracePt t="50060" x="6610350" y="3225800"/>
          <p14:tracePt t="50077" x="6635750" y="3200400"/>
          <p14:tracePt t="50077" x="6667500" y="3175000"/>
          <p14:tracePt t="50093" x="6699250" y="3155950"/>
          <p14:tracePt t="50093" x="6750050" y="3124200"/>
          <p14:tracePt t="50110" x="6781800" y="3111500"/>
          <p14:tracePt t="50110" x="6807200" y="3098800"/>
          <p14:tracePt t="50127" x="6832600" y="3092450"/>
          <p14:tracePt t="50127" x="6851650" y="3086100"/>
          <p14:tracePt t="50144" x="6877050" y="3079750"/>
          <p14:tracePt t="50144" x="6915150" y="3079750"/>
          <p14:tracePt t="50162" x="6934200" y="3086100"/>
          <p14:tracePt t="50162" x="6953250" y="3098800"/>
          <p14:tracePt t="50178" x="6972300" y="3111500"/>
          <p14:tracePt t="50178" x="6985000" y="3130550"/>
          <p14:tracePt t="50194" x="7004050" y="3162300"/>
          <p14:tracePt t="50194" x="7016750" y="3187700"/>
          <p14:tracePt t="50211" x="7029450" y="3225800"/>
          <p14:tracePt t="50211" x="7042150" y="3257550"/>
          <p14:tracePt t="50211" x="7048500" y="3302000"/>
          <p14:tracePt t="50230" x="7054850" y="3340100"/>
          <p14:tracePt t="50242" x="7054850" y="3384550"/>
          <p14:tracePt t="50242" x="7061200" y="3467100"/>
          <p14:tracePt t="50261" x="7054850" y="3505200"/>
          <p14:tracePt t="50261" x="7054850" y="3543300"/>
          <p14:tracePt t="50278" x="7042150" y="3587750"/>
          <p14:tracePt t="50278" x="7035800" y="3619500"/>
          <p14:tracePt t="50294" x="7029450" y="3657600"/>
          <p14:tracePt t="50294" x="7016750" y="3689350"/>
          <p14:tracePt t="50294" x="7004050" y="3721100"/>
          <p14:tracePt t="50313" x="6991350" y="3746500"/>
          <p14:tracePt t="50326" x="6978650" y="3771900"/>
          <p14:tracePt t="50326" x="6940550" y="3822700"/>
          <p14:tracePt t="50344" x="6921500" y="3841750"/>
          <p14:tracePt t="50344" x="6902450" y="3860800"/>
          <p14:tracePt t="50361" x="6883400" y="3879850"/>
          <p14:tracePt t="50361" x="6864350" y="3898900"/>
          <p14:tracePt t="50378" x="6838950" y="3917950"/>
          <p14:tracePt t="50378" x="6819900" y="3930650"/>
          <p14:tracePt t="50394" x="6794500" y="3937000"/>
          <p14:tracePt t="50394" x="6750050" y="3956050"/>
          <p14:tracePt t="50412" x="6724650" y="3962400"/>
          <p14:tracePt t="50412" x="6699250" y="3962400"/>
          <p14:tracePt t="50428" x="6680200" y="3962400"/>
          <p14:tracePt t="50428" x="6654800" y="3956050"/>
          <p14:tracePt t="50445" x="6635750" y="3949700"/>
          <p14:tracePt t="50445" x="6597650" y="3917950"/>
          <p14:tracePt t="50461" x="6578600" y="3898900"/>
          <p14:tracePt t="50461" x="6559550" y="3873500"/>
          <p14:tracePt t="50478" x="6540500" y="3848100"/>
          <p14:tracePt t="50478" x="6521450" y="3816350"/>
          <p14:tracePt t="50495" x="6508750" y="3784600"/>
          <p14:tracePt t="50495" x="6496050" y="3752850"/>
          <p14:tracePt t="50512" x="6489700" y="3721100"/>
          <p14:tracePt t="50512" x="6483350" y="3651250"/>
          <p14:tracePt t="50529" x="6483350" y="3619500"/>
          <p14:tracePt t="50529" x="6489700" y="3587750"/>
          <p14:tracePt t="50546" x="6489700" y="3556000"/>
          <p14:tracePt t="50546" x="6502400" y="3517900"/>
          <p14:tracePt t="50562" x="6508750" y="3479800"/>
          <p14:tracePt t="50562" x="6521450" y="3441700"/>
          <p14:tracePt t="50578" x="6527800" y="3409950"/>
          <p14:tracePt t="50578" x="6546850" y="3371850"/>
          <p14:tracePt t="50578" x="6553200" y="3333750"/>
          <p14:tracePt t="50598" x="6572250" y="3295650"/>
          <p14:tracePt t="50610" x="6584950" y="3263900"/>
          <p14:tracePt t="50610" x="6616700" y="3206750"/>
          <p14:tracePt t="50629" x="6635750" y="3187700"/>
          <p14:tracePt t="50629" x="6654800" y="3168650"/>
          <p14:tracePt t="50645" x="6673850" y="3162300"/>
          <p14:tracePt t="50645" x="6692900" y="3155950"/>
          <p14:tracePt t="50662" x="6711950" y="3155950"/>
          <p14:tracePt t="50662" x="6731000" y="3155950"/>
          <p14:tracePt t="50662" x="6750050" y="3168650"/>
          <p14:tracePt t="50681" x="6762750" y="3187700"/>
          <p14:tracePt t="50694" x="6781800" y="3206750"/>
          <p14:tracePt t="50694" x="6819900" y="3263900"/>
          <p14:tracePt t="50712" x="6838950" y="3295650"/>
          <p14:tracePt t="50712" x="6858000" y="3327400"/>
          <p14:tracePt t="50729" x="6877050" y="3365500"/>
          <p14:tracePt t="50729" x="6889750" y="3397250"/>
          <p14:tracePt t="50746" x="6908800" y="3435350"/>
          <p14:tracePt t="50746" x="6934200" y="3505200"/>
          <p14:tracePt t="50763" x="6946900" y="3536950"/>
          <p14:tracePt t="50763" x="6953250" y="3568700"/>
          <p14:tracePt t="50780" x="6959600" y="3600450"/>
          <p14:tracePt t="50780" x="6965950" y="3632200"/>
          <p14:tracePt t="50796" x="6972300" y="3657600"/>
          <p14:tracePt t="50796" x="6972300" y="3689350"/>
          <p14:tracePt t="50813" x="6965950" y="3714750"/>
          <p14:tracePt t="50813" x="6953250" y="3759200"/>
          <p14:tracePt t="50830" x="6946900" y="3778250"/>
          <p14:tracePt t="50830" x="6934200" y="3790950"/>
          <p14:tracePt t="50847" x="6921500" y="3810000"/>
          <p14:tracePt t="50847" x="6908800" y="3822700"/>
          <p14:tracePt t="50863" x="6889750" y="3835400"/>
          <p14:tracePt t="50863" x="6877050" y="3841750"/>
          <p14:tracePt t="50863" x="6864350" y="3848100"/>
          <p14:tracePt t="50882" x="6851650" y="3854450"/>
          <p14:tracePt t="50894" x="6838950" y="3860800"/>
          <p14:tracePt t="50894" x="6813550" y="3867150"/>
          <p14:tracePt t="50914" x="6800850" y="3867150"/>
          <p14:tracePt t="50914" x="6794500" y="3867150"/>
          <p14:tracePt t="50930" x="6781800" y="3867150"/>
          <p14:tracePt t="50930" x="6769100" y="3860800"/>
          <p14:tracePt t="50946" x="6756400" y="3854450"/>
          <p14:tracePt t="50946" x="6743700" y="3848100"/>
          <p14:tracePt t="50946" x="6731000" y="3841750"/>
          <p14:tracePt t="50966" x="6718300" y="3829050"/>
          <p14:tracePt t="50978" x="6699250" y="3822700"/>
          <p14:tracePt t="50978" x="6673850" y="3797300"/>
          <p14:tracePt t="50998" x="6661150" y="3790950"/>
          <p14:tracePt t="50998" x="6648450" y="3784600"/>
          <p14:tracePt t="51013" x="6629400" y="3784600"/>
          <p14:tracePt t="51013" x="6616700" y="3784600"/>
          <p14:tracePt t="51030" x="6604000" y="3790950"/>
          <p14:tracePt t="51030" x="6591300" y="3803650"/>
          <p14:tracePt t="51030" x="6572250" y="3810000"/>
          <p14:tracePt t="51049" x="6559550" y="3816350"/>
          <p14:tracePt t="51049" x="6546850" y="3829050"/>
          <p14:tracePt t="51064" x="6527800" y="3835400"/>
          <p14:tracePt t="51064" x="6521450" y="3841750"/>
          <p14:tracePt t="51080" x="6515100" y="3841750"/>
          <p14:tracePt t="51080" x="6508750" y="3829050"/>
          <p14:tracePt t="51097" x="6508750" y="3816350"/>
          <p14:tracePt t="51097" x="6515100" y="3803650"/>
          <p14:tracePt t="51114" x="6515100" y="3778250"/>
          <p14:tracePt t="51114" x="6534150" y="3721100"/>
          <p14:tracePt t="51597" x="6832600" y="2971800"/>
          <p14:tracePt t="51625" x="6832600" y="2965450"/>
          <p14:tracePt t="51633" x="6838950" y="2959100"/>
          <p14:tracePt t="51657" x="6838950" y="2952750"/>
          <p14:tracePt t="51664" x="6838950" y="2946400"/>
          <p14:tracePt t="51680" x="6832600" y="2946400"/>
          <p14:tracePt t="51697" x="6826250" y="2946400"/>
          <p14:tracePt t="51714" x="6813550" y="2952750"/>
          <p14:tracePt t="51714" x="6807200" y="2971800"/>
          <p14:tracePt t="51732" x="6800850" y="2984500"/>
          <p14:tracePt t="51732" x="6794500" y="2997200"/>
          <p14:tracePt t="51749" x="6788150" y="3016250"/>
          <p14:tracePt t="51749" x="6788150" y="3035300"/>
          <p14:tracePt t="51749" x="6781800" y="3054350"/>
          <p14:tracePt t="51769" x="6781800" y="3079750"/>
          <p14:tracePt t="51769" x="6781800" y="3105150"/>
          <p14:tracePt t="51783" x="6781800" y="3124200"/>
          <p14:tracePt t="51783" x="6788150" y="3149600"/>
          <p14:tracePt t="51800" x="6788150" y="3175000"/>
          <p14:tracePt t="51800" x="6794500" y="3194050"/>
          <p14:tracePt t="51816" x="6800850" y="3213100"/>
          <p14:tracePt t="51816" x="6813550" y="3238500"/>
          <p14:tracePt t="51833" x="6826250" y="3257550"/>
          <p14:tracePt t="51833" x="6851650" y="3295650"/>
          <p14:tracePt t="51850" x="6864350" y="3308350"/>
          <p14:tracePt t="51850" x="6877050" y="3327400"/>
          <p14:tracePt t="51867" x="6889750" y="3346450"/>
          <p14:tracePt t="51867" x="6902450" y="3359150"/>
          <p14:tracePt t="51883" x="6915150" y="3371850"/>
          <p14:tracePt t="51883" x="6927850" y="3378200"/>
          <p14:tracePt t="51883" x="6940550" y="3390900"/>
          <p14:tracePt t="51903" x="6946900" y="3397250"/>
          <p14:tracePt t="51915" x="6953250" y="3409950"/>
          <p14:tracePt t="51915" x="6959600" y="3422650"/>
          <p14:tracePt t="51933" x="6959600" y="3429000"/>
          <p14:tracePt t="51933" x="6953250" y="3441700"/>
          <p14:tracePt t="51951" x="6953250" y="3448050"/>
          <p14:tracePt t="51951" x="6946900" y="3460750"/>
          <p14:tracePt t="51951" x="6940550" y="3473450"/>
          <p14:tracePt t="51970" x="6940550" y="3479800"/>
          <p14:tracePt t="51981" x="6934200" y="3492500"/>
          <p14:tracePt t="51981" x="6934200" y="3511550"/>
          <p14:tracePt t="51981" x="6927850" y="3524250"/>
          <p14:tracePt t="52002" x="6927850" y="3543300"/>
          <p14:tracePt t="52002" x="6921500" y="3562350"/>
          <p14:tracePt t="52018" x="6921500" y="3587750"/>
          <p14:tracePt t="52018" x="6921500" y="3606800"/>
          <p14:tracePt t="52034" x="6921500" y="3632200"/>
          <p14:tracePt t="52034" x="6921500" y="3663950"/>
          <p14:tracePt t="52051" x="6921500" y="3689350"/>
          <p14:tracePt t="52051" x="6921500" y="3714750"/>
          <p14:tracePt t="52051" x="6921500" y="3740150"/>
          <p14:tracePt t="52070" x="6927850" y="3759200"/>
          <p14:tracePt t="52070" x="6927850" y="3778250"/>
          <p14:tracePt t="52084" x="6927850" y="3803650"/>
          <p14:tracePt t="52084" x="6927850" y="3822700"/>
          <p14:tracePt t="52100" x="6921500" y="3841750"/>
          <p14:tracePt t="52100" x="6921500" y="3860800"/>
          <p14:tracePt t="52118" x="6915150" y="3879850"/>
          <p14:tracePt t="52118" x="6902450" y="3898900"/>
          <p14:tracePt t="52134" x="6889750" y="3917950"/>
          <p14:tracePt t="52134" x="6858000" y="3956050"/>
          <p14:tracePt t="52151" x="6832600" y="3968750"/>
          <p14:tracePt t="52151" x="6807200" y="3981450"/>
          <p14:tracePt t="52168" x="6781800" y="3994150"/>
          <p14:tracePt t="52168" x="6756400" y="4006850"/>
          <p14:tracePt t="52184" x="6731000" y="4013200"/>
          <p14:tracePt t="52184" x="6673850" y="4013200"/>
          <p14:tracePt t="52201" x="6642100" y="4006850"/>
          <p14:tracePt t="52201" x="6616700" y="4000500"/>
          <p14:tracePt t="52218" x="6591300" y="3981450"/>
          <p14:tracePt t="52218" x="6565900" y="3962400"/>
          <p14:tracePt t="52235" x="6546850" y="3930650"/>
          <p14:tracePt t="52235" x="6527800" y="3898900"/>
          <p14:tracePt t="52250" x="6515100" y="3860800"/>
          <p14:tracePt t="52250" x="6489700" y="3778250"/>
          <p14:tracePt t="52270" x="6489700" y="3733800"/>
          <p14:tracePt t="52283" x="6483350" y="3689350"/>
          <p14:tracePt t="52283" x="6489700" y="3587750"/>
          <p14:tracePt t="52302" x="6502400" y="3543300"/>
          <p14:tracePt t="52302" x="6515100" y="3498850"/>
          <p14:tracePt t="52318" x="6534150" y="3454400"/>
          <p14:tracePt t="52318" x="6553200" y="3416300"/>
          <p14:tracePt t="52335" x="6572250" y="3384550"/>
          <p14:tracePt t="52335" x="6597650" y="3359150"/>
          <p14:tracePt t="52335" x="6623050" y="3333750"/>
          <p14:tracePt t="52354" x="6648450" y="3321050"/>
          <p14:tracePt t="52366" x="6680200" y="3314700"/>
          <p14:tracePt t="52366" x="6743700" y="3314700"/>
          <p14:tracePt t="52385" x="6769100" y="3327400"/>
          <p14:tracePt t="52385" x="6800850" y="3352800"/>
          <p14:tracePt t="52402" x="6838950" y="3378200"/>
          <p14:tracePt t="52402" x="6870700" y="3416300"/>
          <p14:tracePt t="52418" x="6902450" y="3454400"/>
          <p14:tracePt t="52418" x="6934200" y="3498850"/>
          <p14:tracePt t="52435" x="6965950" y="3543300"/>
          <p14:tracePt t="52435" x="7023100" y="3625850"/>
          <p14:tracePt t="52452" x="7048500" y="3657600"/>
          <p14:tracePt t="52452" x="7073900" y="3695700"/>
          <p14:tracePt t="52468" x="7086600" y="3721100"/>
          <p14:tracePt t="52468" x="7099300" y="3752850"/>
          <p14:tracePt t="52485" x="7112000" y="3771900"/>
          <p14:tracePt t="52485" x="7112000" y="3816350"/>
          <p14:tracePt t="52502" x="7112000" y="3835400"/>
          <p14:tracePt t="52502" x="7099300" y="3854450"/>
          <p14:tracePt t="52519" x="7092950" y="3867150"/>
          <p14:tracePt t="52519" x="7080250" y="3886200"/>
          <p14:tracePt t="52535" x="7061200" y="3898900"/>
          <p14:tracePt t="52535" x="7042150" y="3905250"/>
          <p14:tracePt t="52552" x="7023100" y="3911600"/>
          <p14:tracePt t="52552" x="7004050" y="39116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0" name="Rectangle 4"/>
          <p:cNvSpPr>
            <a:spLocks noGrp="1" noChangeArrowheads="1"/>
          </p:cNvSpPr>
          <p:nvPr>
            <p:ph type="title"/>
          </p:nvPr>
        </p:nvSpPr>
        <p:spPr/>
        <p:txBody>
          <a:bodyPr/>
          <a:lstStyle/>
          <a:p>
            <a:r>
              <a:rPr lang="ja-JP" altLang="en-US"/>
              <a:t>回帰による点推定</a:t>
            </a:r>
          </a:p>
        </p:txBody>
      </p:sp>
      <p:pic>
        <p:nvPicPr>
          <p:cNvPr id="429062" name="Picture 6" descr="回帰推定値の区間推定1"/>
          <p:cNvPicPr>
            <a:picLocks noChangeAspect="1" noChangeArrowheads="1"/>
          </p:cNvPicPr>
          <p:nvPr/>
        </p:nvPicPr>
        <p:blipFill>
          <a:blip r:embed="rId7" cstate="print"/>
          <a:srcRect/>
          <a:stretch>
            <a:fillRect/>
          </a:stretch>
        </p:blipFill>
        <p:spPr bwMode="auto">
          <a:xfrm>
            <a:off x="1331913" y="4221163"/>
            <a:ext cx="6192837" cy="1895475"/>
          </a:xfrm>
          <a:prstGeom prst="rect">
            <a:avLst/>
          </a:prstGeom>
          <a:noFill/>
        </p:spPr>
      </p:pic>
      <p:sp>
        <p:nvSpPr>
          <p:cNvPr id="429064" name="Rectangle 8"/>
          <p:cNvSpPr>
            <a:spLocks noChangeArrowheads="1"/>
          </p:cNvSpPr>
          <p:nvPr/>
        </p:nvSpPr>
        <p:spPr bwMode="auto">
          <a:xfrm>
            <a:off x="971550" y="1454150"/>
            <a:ext cx="1403350" cy="457200"/>
          </a:xfrm>
          <a:prstGeom prst="rect">
            <a:avLst/>
          </a:prstGeom>
          <a:noFill/>
          <a:ln w="38100">
            <a:noFill/>
            <a:miter lim="800000"/>
            <a:headEnd/>
            <a:tailEnd/>
          </a:ln>
          <a:effectLst/>
        </p:spPr>
        <p:txBody>
          <a:bodyPr wrap="none">
            <a:spAutoFit/>
          </a:bodyPr>
          <a:lstStyle/>
          <a:p>
            <a:r>
              <a:rPr lang="ja-JP" altLang="en-US"/>
              <a:t>回帰直線</a:t>
            </a:r>
          </a:p>
        </p:txBody>
      </p:sp>
      <p:sp>
        <p:nvSpPr>
          <p:cNvPr id="429066" name="Text Box 10"/>
          <p:cNvSpPr txBox="1">
            <a:spLocks noChangeArrowheads="1"/>
          </p:cNvSpPr>
          <p:nvPr/>
        </p:nvSpPr>
        <p:spPr bwMode="auto">
          <a:xfrm>
            <a:off x="1095375" y="2492375"/>
            <a:ext cx="184150" cy="457200"/>
          </a:xfrm>
          <a:prstGeom prst="rect">
            <a:avLst/>
          </a:prstGeom>
          <a:noFill/>
          <a:ln w="38100">
            <a:noFill/>
            <a:miter lim="800000"/>
            <a:headEnd/>
            <a:tailEnd/>
          </a:ln>
          <a:effectLst/>
        </p:spPr>
        <p:txBody>
          <a:bodyPr wrap="none">
            <a:spAutoFit/>
          </a:bodyPr>
          <a:lstStyle/>
          <a:p>
            <a:endParaRPr lang="ja-JP" altLang="ja-JP"/>
          </a:p>
        </p:txBody>
      </p:sp>
      <p:sp>
        <p:nvSpPr>
          <p:cNvPr id="429067" name="Oval 11"/>
          <p:cNvSpPr>
            <a:spLocks noChangeArrowheads="1"/>
          </p:cNvSpPr>
          <p:nvPr/>
        </p:nvSpPr>
        <p:spPr bwMode="auto">
          <a:xfrm>
            <a:off x="3059113" y="5445125"/>
            <a:ext cx="1152525" cy="720725"/>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429068" name="Line 12"/>
          <p:cNvSpPr>
            <a:spLocks noChangeShapeType="1"/>
          </p:cNvSpPr>
          <p:nvPr/>
        </p:nvSpPr>
        <p:spPr bwMode="auto">
          <a:xfrm flipV="1">
            <a:off x="3779838" y="1857363"/>
            <a:ext cx="792162" cy="3587761"/>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429069" name="Text Box 13"/>
          <p:cNvSpPr txBox="1">
            <a:spLocks noChangeArrowheads="1"/>
          </p:cNvSpPr>
          <p:nvPr/>
        </p:nvSpPr>
        <p:spPr bwMode="auto">
          <a:xfrm>
            <a:off x="4356100" y="2636838"/>
            <a:ext cx="2432050" cy="457200"/>
          </a:xfrm>
          <a:prstGeom prst="rect">
            <a:avLst/>
          </a:prstGeom>
          <a:noFill/>
          <a:ln w="38100">
            <a:noFill/>
            <a:miter lim="800000"/>
            <a:headEnd/>
            <a:tailEnd/>
          </a:ln>
          <a:effectLst/>
        </p:spPr>
        <p:txBody>
          <a:bodyPr wrap="none">
            <a:spAutoFit/>
          </a:bodyPr>
          <a:lstStyle/>
          <a:p>
            <a:r>
              <a:rPr lang="en-US" altLang="ja-JP"/>
              <a:t>1.5</a:t>
            </a:r>
            <a:r>
              <a:rPr lang="ja-JP" altLang="en-US"/>
              <a:t>を</a:t>
            </a:r>
            <a:r>
              <a:rPr lang="en-US" altLang="ja-JP"/>
              <a:t>x</a:t>
            </a:r>
            <a:r>
              <a:rPr lang="ja-JP" altLang="en-US"/>
              <a:t>に代入する</a:t>
            </a:r>
          </a:p>
        </p:txBody>
      </p:sp>
      <p:graphicFrame>
        <p:nvGraphicFramePr>
          <p:cNvPr id="2" name="Object 10"/>
          <p:cNvGraphicFramePr>
            <a:graphicFrameLocks noChangeAspect="1"/>
          </p:cNvGraphicFramePr>
          <p:nvPr/>
        </p:nvGraphicFramePr>
        <p:xfrm>
          <a:off x="2357422" y="1357298"/>
          <a:ext cx="2467858" cy="714380"/>
        </p:xfrm>
        <a:graphic>
          <a:graphicData uri="http://schemas.openxmlformats.org/presentationml/2006/ole">
            <mc:AlternateContent xmlns:mc="http://schemas.openxmlformats.org/markup-compatibility/2006">
              <mc:Choice xmlns:v="urn:schemas-microsoft-com:vml" Requires="v">
                <p:oleObj spid="_x0000_s11282" name="数式" r:id="rId8" imgW="698400" imgH="203040" progId="Equation.3">
                  <p:embed/>
                </p:oleObj>
              </mc:Choice>
              <mc:Fallback>
                <p:oleObj name="数式" r:id="rId8" imgW="6984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7422" y="1357298"/>
                        <a:ext cx="2467858"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extLst>
      <p:ext uri="{BB962C8B-B14F-4D97-AF65-F5344CB8AC3E}">
        <p14:creationId xmlns:p14="http://schemas.microsoft.com/office/powerpoint/2010/main" val="1669602680"/>
      </p:ext>
    </p:extLst>
  </p:cSld>
  <p:clrMapOvr>
    <a:masterClrMapping/>
  </p:clrMapOvr>
  <mc:AlternateContent xmlns:mc="http://schemas.openxmlformats.org/markup-compatibility/2006">
    <mc:Choice xmlns:p14="http://schemas.microsoft.com/office/powerpoint/2010/main" Requires="p14">
      <p:transition spd="slow" p14:dur="2000" advTm="46629"/>
    </mc:Choice>
    <mc:Fallback>
      <p:transition spd="slow" advTm="46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90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9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429067" grpId="0" animBg="1"/>
      <p:bldP spid="429068" grpId="0" animBg="1"/>
      <p:bldP spid="429069" grpId="0"/>
    </p:bldLst>
  </p:timing>
  <p:extLst>
    <p:ext uri="{3A86A75C-4F4B-4683-9AE1-C65F6400EC91}">
      <p14:laserTraceLst xmlns:p14="http://schemas.microsoft.com/office/powerpoint/2010/main">
        <p14:tracePtLst>
          <p14:tracePt t="3408" x="3708400" y="2374900"/>
          <p14:tracePt t="3431" x="3708400" y="2368550"/>
          <p14:tracePt t="3439" x="3714750" y="2355850"/>
          <p14:tracePt t="3439" x="3721100" y="2343150"/>
          <p14:tracePt t="3453" x="3727450" y="2330450"/>
          <p14:tracePt t="3453" x="3733800" y="2311400"/>
          <p14:tracePt t="3469" x="3740150" y="2298700"/>
          <p14:tracePt t="3469" x="3746500" y="2286000"/>
          <p14:tracePt t="3485" x="3752850" y="2266950"/>
          <p14:tracePt t="3485" x="3759200" y="2254250"/>
          <p14:tracePt t="3502" x="3765550" y="2241550"/>
          <p14:tracePt t="3502" x="3771900" y="2228850"/>
          <p14:tracePt t="3519" x="3778250" y="2216150"/>
          <p14:tracePt t="3519" x="3784600" y="2209800"/>
          <p14:tracePt t="3536" x="3784600" y="2203450"/>
          <p14:tracePt t="3536" x="3790950" y="2197100"/>
          <p14:tracePt t="3552" x="3790950" y="2190750"/>
          <p14:tracePt t="3552" x="3797300" y="2184400"/>
          <p14:tracePt t="3552" x="3803650" y="2171700"/>
          <p14:tracePt t="3571" x="3803650" y="2165350"/>
          <p14:tracePt t="3584" x="3810000" y="2165350"/>
          <p14:tracePt t="3584" x="3816350" y="2152650"/>
          <p14:tracePt t="3602" x="3822700" y="2146300"/>
          <p14:tracePt t="3602" x="3829050" y="2139950"/>
          <p14:tracePt t="3619" x="3835400" y="2133600"/>
          <p14:tracePt t="3619" x="3841750" y="2127250"/>
          <p14:tracePt t="3619" x="3848100" y="2120900"/>
          <p14:tracePt t="3639" x="3854450" y="2114550"/>
          <p14:tracePt t="3651" x="3860800" y="2114550"/>
          <p14:tracePt t="3651" x="3867150" y="2108200"/>
          <p14:tracePt t="3651" x="3873500" y="2101850"/>
          <p14:tracePt t="3671" x="3879850" y="2095500"/>
          <p14:tracePt t="3671" x="3886200" y="2089150"/>
          <p14:tracePt t="3686" x="3892550" y="2089150"/>
          <p14:tracePt t="3686" x="3898900" y="2082800"/>
          <p14:tracePt t="3703" x="3905250" y="2076450"/>
          <p14:tracePt t="3703" x="3911600" y="2076450"/>
          <p14:tracePt t="3719" x="3917950" y="2070100"/>
          <p14:tracePt t="3719" x="3924300" y="2070100"/>
          <p14:tracePt t="3719" x="3930650" y="2063750"/>
          <p14:tracePt t="3739" x="3937000" y="2063750"/>
          <p14:tracePt t="3739" x="3943350" y="2063750"/>
          <p14:tracePt t="3753" x="3956050" y="2063750"/>
          <p14:tracePt t="3774" x="3962400" y="2070100"/>
          <p14:tracePt t="3806" x="3962400" y="2076450"/>
          <p14:tracePt t="3818" x="3962400" y="2082800"/>
          <p14:tracePt t="3834" x="3962400" y="2089150"/>
          <p14:tracePt t="3850" x="3956050" y="2095500"/>
          <p14:tracePt t="3866" x="3956050" y="2101850"/>
          <p14:tracePt t="3886" x="3949700" y="2108200"/>
          <p14:tracePt t="3917" x="3943350" y="2108200"/>
          <p14:tracePt t="3970" x="3937000" y="2108200"/>
          <p14:tracePt t="3990" x="3930650" y="2108200"/>
          <p14:tracePt t="4006" x="3924300" y="2114550"/>
          <p14:tracePt t="4022" x="3917950" y="2120900"/>
          <p14:tracePt t="4038" x="3911600" y="2127250"/>
          <p14:tracePt t="4046" x="3905250" y="2133600"/>
          <p14:tracePt t="4052" x="3898900" y="2139950"/>
          <p14:tracePt t="4052" x="3892550" y="2139950"/>
          <p14:tracePt t="4071" x="3886200" y="2146300"/>
          <p14:tracePt t="4071" x="3873500" y="2146300"/>
          <p14:tracePt t="4087" x="3867150" y="2152650"/>
          <p14:tracePt t="4087" x="3860800" y="2152650"/>
          <p14:tracePt t="4104" x="3854450" y="2152650"/>
          <p14:tracePt t="4104" x="3841750" y="2159000"/>
          <p14:tracePt t="4122" x="3835400" y="2159000"/>
          <p14:tracePt t="4138" x="3829050" y="2165350"/>
          <p14:tracePt t="4153" x="3829050" y="2171700"/>
          <p14:tracePt t="4170" x="3822700" y="2178050"/>
          <p14:tracePt t="4239" x="3816350" y="2178050"/>
          <p14:tracePt t="4255" x="3810000" y="2178050"/>
          <p14:tracePt t="4271" x="3803650" y="2178050"/>
          <p14:tracePt t="4287" x="3797300" y="2178050"/>
          <p14:tracePt t="4298" x="3790950" y="2184400"/>
          <p14:tracePt t="4308" x="3784600" y="2184400"/>
          <p14:tracePt t="4320" x="3778250" y="2184400"/>
          <p14:tracePt t="4320" x="3765550" y="2190750"/>
          <p14:tracePt t="4339" x="3759200" y="2190750"/>
          <p14:tracePt t="4339" x="3752850" y="2197100"/>
          <p14:tracePt t="4355" x="3746500" y="2197100"/>
          <p14:tracePt t="4370" x="3733800" y="2203450"/>
          <p14:tracePt t="4386" x="3727450" y="2203450"/>
          <p14:tracePt t="4403" x="3721100" y="2203450"/>
          <p14:tracePt t="4420" x="3714750" y="2203450"/>
          <p14:tracePt t="4486" x="3708400" y="2209800"/>
          <p14:tracePt t="4510" x="3702050" y="2209800"/>
          <p14:tracePt t="4528" x="3695700" y="2209800"/>
          <p14:tracePt t="4539" x="3689350" y="2209800"/>
          <p14:tracePt t="4555" x="3683000" y="2216150"/>
          <p14:tracePt t="4587" x="3676650" y="2216150"/>
          <p14:tracePt t="4600" x="3670300" y="2222500"/>
          <p14:tracePt t="4630" x="3663950" y="2222500"/>
          <p14:tracePt t="4706" x="3657600" y="2228850"/>
          <p14:tracePt t="4726" x="3651250" y="2228850"/>
          <p14:tracePt t="4759" x="3644900" y="2228850"/>
          <p14:tracePt t="4779" x="3638550" y="2235200"/>
          <p14:tracePt t="4802" x="3632200" y="2241550"/>
          <p14:tracePt t="4854" x="3632200" y="2247900"/>
          <p14:tracePt t="4878" x="3625850" y="2254250"/>
          <p14:tracePt t="4938" x="3619500" y="2247900"/>
          <p14:tracePt t="4958" x="3613150" y="2254250"/>
          <p14:tracePt t="4990" x="3619500" y="2260600"/>
          <p14:tracePt t="5018" x="3625850" y="2266950"/>
          <p14:tracePt t="5026" x="3632200" y="2266950"/>
          <p14:tracePt t="5039" x="3644900" y="2266950"/>
          <p14:tracePt t="5039" x="3657600" y="2273300"/>
          <p14:tracePt t="5039" x="3670300" y="2273300"/>
          <p14:tracePt t="5060" x="3689350" y="2279650"/>
          <p14:tracePt t="5060" x="3708400" y="2279650"/>
          <p14:tracePt t="5074" x="3727450" y="2286000"/>
          <p14:tracePt t="5074" x="3752850" y="2286000"/>
          <p14:tracePt t="5091" x="3778250" y="2292350"/>
          <p14:tracePt t="5091" x="3803650" y="2292350"/>
          <p14:tracePt t="5107" x="3829050" y="2298700"/>
          <p14:tracePt t="5107" x="3854450" y="2298700"/>
          <p14:tracePt t="5124" x="3886200" y="2298700"/>
          <p14:tracePt t="5124" x="3943350" y="2305050"/>
          <p14:tracePt t="5143" x="3968750" y="2305050"/>
          <p14:tracePt t="5143" x="4000500" y="2298700"/>
          <p14:tracePt t="5158" x="4032250" y="2298700"/>
          <p14:tracePt t="5158" x="4057650" y="2292350"/>
          <p14:tracePt t="5174" x="4089400" y="2286000"/>
          <p14:tracePt t="5174" x="4140200" y="2279650"/>
          <p14:tracePt t="5191" x="4171950" y="2273300"/>
          <p14:tracePt t="5191" x="4191000" y="2266950"/>
          <p14:tracePt t="5208" x="4216400" y="2260600"/>
          <p14:tracePt t="5208" x="4235450" y="2254250"/>
          <p14:tracePt t="5224" x="4254500" y="2254250"/>
          <p14:tracePt t="5224" x="4273550" y="2247900"/>
          <p14:tracePt t="5241" x="4286250" y="2247900"/>
          <p14:tracePt t="5241" x="4311650" y="2247900"/>
          <p14:tracePt t="5260" x="4324350" y="2247900"/>
          <p14:tracePt t="5260" x="4330700" y="2247900"/>
          <p14:tracePt t="5275" x="4343400" y="2247900"/>
          <p14:tracePt t="5275" x="4349750" y="2241550"/>
          <p14:tracePt t="5291" x="4356100" y="2247900"/>
          <p14:tracePt t="5291" x="4368800" y="2241550"/>
          <p14:tracePt t="5291" x="4375150" y="2247900"/>
          <p14:tracePt t="5311" x="4381500" y="2247900"/>
          <p14:tracePt t="5323" x="4387850" y="2247900"/>
          <p14:tracePt t="5343" x="4387850" y="2254250"/>
          <p14:tracePt t="5379" x="4381500" y="2254250"/>
          <p14:tracePt t="5395" x="4375150" y="2260600"/>
          <p14:tracePt t="5410" x="4368800" y="2260600"/>
          <p14:tracePt t="5427" x="4362450" y="2266950"/>
          <p14:tracePt t="5438" x="4356100" y="2266950"/>
          <p14:tracePt t="5454" x="4349750" y="2273300"/>
          <p14:tracePt t="5470" x="4343400" y="2279650"/>
          <p14:tracePt t="5490" x="4349750" y="2279650"/>
          <p14:tracePt t="5566" x="4356100" y="2273300"/>
          <p14:tracePt t="5583" x="4362450" y="2273300"/>
          <p14:tracePt t="5599" x="4368800" y="2273300"/>
          <p14:tracePt t="5614" x="4375150" y="2273300"/>
          <p14:tracePt t="5626" x="4368800" y="2266950"/>
          <p14:tracePt t="5687" x="4362450" y="2273300"/>
          <p14:tracePt t="5710" x="4356100" y="2273300"/>
          <p14:tracePt t="5726" x="4343400" y="2273300"/>
          <p14:tracePt t="5739" x="4337050" y="2279650"/>
          <p14:tracePt t="5754" x="4330700" y="2279650"/>
          <p14:tracePt t="5763" x="4324350" y="2279650"/>
          <p14:tracePt t="5774" x="4318000" y="2279650"/>
          <p14:tracePt t="5774" x="4305300" y="2286000"/>
          <p14:tracePt t="5793" x="4298950" y="2292350"/>
          <p14:tracePt t="5808" x="4292600" y="2292350"/>
          <p14:tracePt t="5808" x="4286250" y="2298700"/>
          <p14:tracePt t="5827" x="4279900" y="2305050"/>
          <p14:tracePt t="5827" x="4267200" y="2305050"/>
          <p14:tracePt t="5843" x="4260850" y="2311400"/>
          <p14:tracePt t="5843" x="4248150" y="2317750"/>
          <p14:tracePt t="5860" x="4241800" y="2317750"/>
          <p14:tracePt t="5860" x="4235450" y="2324100"/>
          <p14:tracePt t="5877" x="4229100" y="2324100"/>
          <p14:tracePt t="5877" x="4222750" y="2324100"/>
          <p14:tracePt t="5894" x="4216400" y="2330450"/>
          <p14:tracePt t="5894" x="4210050" y="2330450"/>
          <p14:tracePt t="5912" x="4203700" y="2336800"/>
          <p14:tracePt t="5926" x="4197350" y="2336800"/>
          <p14:tracePt t="5942" x="4203700" y="2330450"/>
          <p14:tracePt t="6002" x="4210050" y="2324100"/>
          <p14:tracePt t="6027" x="4216400" y="2317750"/>
          <p14:tracePt t="6046" x="4222750" y="2317750"/>
          <p14:tracePt t="6071" x="4222750" y="2311400"/>
          <p14:tracePt t="6091" x="4229100" y="2305050"/>
          <p14:tracePt t="6151" x="4222750" y="2298700"/>
          <p14:tracePt t="6207" x="4222750" y="2292350"/>
          <p14:tracePt t="6242" x="4229100" y="2286000"/>
          <p14:tracePt t="6407" x="4235450" y="2279650"/>
          <p14:tracePt t="6447" x="4235450" y="2273300"/>
          <p14:tracePt t="6551" x="4229100" y="2273300"/>
          <p14:tracePt t="6639" x="4222750" y="2273300"/>
          <p14:tracePt t="6655" x="4216400" y="2273300"/>
          <p14:tracePt t="6679" x="4210050" y="2279650"/>
          <p14:tracePt t="6699" x="4203700" y="2279650"/>
          <p14:tracePt t="6731" x="4203700" y="2273300"/>
          <p14:tracePt t="6759" x="4203700" y="2266950"/>
          <p14:tracePt t="6783" x="4210050" y="2260600"/>
          <p14:tracePt t="6811" x="4216400" y="2260600"/>
          <p14:tracePt t="6843" x="4222750" y="2260600"/>
          <p14:tracePt t="6979" x="4229100" y="2260600"/>
          <p14:tracePt t="7022" x="4235450" y="2260600"/>
          <p14:tracePt t="7059" x="4241800" y="2254250"/>
          <p14:tracePt t="7099" x="4248150" y="2247900"/>
          <p14:tracePt t="7167" x="4248150" y="2241550"/>
          <p14:tracePt t="7219" x="4254500" y="2241550"/>
          <p14:tracePt t="7239" x="4248150" y="2241550"/>
          <p14:tracePt t="7347" x="4241800" y="2235200"/>
          <p14:tracePt t="7367" x="4235450" y="2241550"/>
          <p14:tracePt t="7383" x="4229100" y="2241550"/>
          <p14:tracePt t="7411" x="4222750" y="2235200"/>
          <p14:tracePt t="7451" x="4216400" y="2235200"/>
          <p14:tracePt t="7467" x="4210050" y="2241550"/>
          <p14:tracePt t="7479" x="4203700" y="2241550"/>
          <p14:tracePt t="7495" x="4197350" y="2247900"/>
          <p14:tracePt t="7511" x="4191000" y="2247900"/>
          <p14:tracePt t="7526" x="4191000" y="2241550"/>
          <p14:tracePt t="7546" x="4184650" y="2241550"/>
          <p14:tracePt t="7579" x="4178300" y="2241550"/>
          <p14:tracePt t="7599" x="4171950" y="2235200"/>
          <p14:tracePt t="7639" x="4171950" y="2228850"/>
          <p14:tracePt t="7651" x="4178300" y="2222500"/>
          <p14:tracePt t="7675" x="4178300" y="2216150"/>
          <p14:tracePt t="7691" x="4178300" y="2209800"/>
          <p14:tracePt t="7711" x="4171950" y="2209800"/>
          <p14:tracePt t="7771" x="4171950" y="2203450"/>
          <p14:tracePt t="7787" x="4171950" y="2197100"/>
          <p14:tracePt t="7803" x="4165600" y="2203450"/>
          <p14:tracePt t="7819" x="4159250" y="2203450"/>
          <p14:tracePt t="7847" x="4152900" y="2197100"/>
          <p14:tracePt t="7899" x="4146550" y="2209800"/>
          <p14:tracePt t="7923" x="4140200" y="2209800"/>
          <p14:tracePt t="7939" x="4133850" y="2209800"/>
          <p14:tracePt t="7951" x="4127500" y="2216150"/>
          <p14:tracePt t="7967" x="4121150" y="2216150"/>
          <p14:tracePt t="7983" x="4121150" y="2222500"/>
          <p14:tracePt t="7991" x="4114800" y="2216150"/>
          <p14:tracePt t="8035" x="4114800" y="2209800"/>
          <p14:tracePt t="8051" x="4121150" y="2203450"/>
          <p14:tracePt t="8087" x="4127500" y="2203450"/>
          <p14:tracePt t="8103" x="4133850" y="2197100"/>
          <p14:tracePt t="8119" x="4140200" y="2197100"/>
          <p14:tracePt t="8131" x="4146550" y="2190750"/>
          <p14:tracePt t="8147" x="4146550" y="2184400"/>
          <p14:tracePt t="8163" x="4152900" y="2178050"/>
          <p14:tracePt t="8199" x="4146550" y="2178050"/>
          <p14:tracePt t="8251" x="4152900" y="2178050"/>
          <p14:tracePt t="8335" x="4152900" y="2184400"/>
          <p14:tracePt t="8359" x="4146550" y="2184400"/>
          <p14:tracePt t="8395" x="4146550" y="2190750"/>
          <p14:tracePt t="8439" x="4140200" y="2190750"/>
          <p14:tracePt t="8471" x="4133850" y="2190750"/>
          <p14:tracePt t="8515" x="4127500" y="2190750"/>
          <p14:tracePt t="8667" x="4121150" y="2190750"/>
          <p14:tracePt t="8695" x="4114800" y="2190750"/>
          <p14:tracePt t="8731" x="4121150" y="2190750"/>
          <p14:tracePt t="8780" x="4127500" y="2190750"/>
          <p14:tracePt t="8799" x="4133850" y="2190750"/>
          <p14:tracePt t="8815" x="4140200" y="2190750"/>
          <p14:tracePt t="8831" x="4146550" y="2190750"/>
          <p14:tracePt t="8847" x="4152900" y="2184400"/>
          <p14:tracePt t="8853" x="4159250" y="2184400"/>
          <p14:tracePt t="8875" x="4165600" y="2178050"/>
          <p14:tracePt t="8891" x="4171950" y="2178050"/>
          <p14:tracePt t="8911" x="4178300" y="2171700"/>
          <p14:tracePt t="8919" x="4184650" y="2171700"/>
          <p14:tracePt t="8936" x="4184650" y="2178050"/>
          <p14:tracePt t="8953" x="4191000" y="2184400"/>
          <p14:tracePt t="8971" x="4197350" y="2184400"/>
          <p14:tracePt t="8971" x="4203700" y="2184400"/>
          <p14:tracePt t="8988" x="4210050" y="2184400"/>
          <p14:tracePt t="9003" x="4216400" y="2184400"/>
          <p14:tracePt t="9020" x="4222750" y="2184400"/>
          <p14:tracePt t="9040" x="4222750" y="2190750"/>
          <p14:tracePt t="9087" x="4222750" y="2197100"/>
          <p14:tracePt t="9092" x="4216400" y="2203450"/>
          <p14:tracePt t="9108" x="4216400" y="2216150"/>
          <p14:tracePt t="9124" x="4210050" y="2216150"/>
          <p14:tracePt t="9139" x="4203700" y="2222500"/>
          <p14:tracePt t="9139" x="4203700" y="2228850"/>
          <p14:tracePt t="9155" x="4197350" y="2235200"/>
          <p14:tracePt t="9155" x="4197350" y="2241550"/>
          <p14:tracePt t="9172" x="4191000" y="2247900"/>
          <p14:tracePt t="9172" x="4184650" y="2254250"/>
          <p14:tracePt t="9188" x="4178300" y="2260600"/>
          <p14:tracePt t="9188" x="4178300" y="2266950"/>
          <p14:tracePt t="9205" x="4171950" y="2279650"/>
          <p14:tracePt t="9205" x="4159250" y="2286000"/>
          <p14:tracePt t="9222" x="4152900" y="2292350"/>
          <p14:tracePt t="9243" x="4146550" y="2292350"/>
          <p14:tracePt t="9259" x="4146550" y="2286000"/>
          <p14:tracePt t="9272" x="4152900" y="2279650"/>
          <p14:tracePt t="9287" x="4152900" y="2273300"/>
          <p14:tracePt t="9303" x="4152900" y="2266950"/>
          <p14:tracePt t="9303" x="4152900" y="2254250"/>
          <p14:tracePt t="9322" x="4159250" y="2247900"/>
          <p14:tracePt t="9322" x="4165600" y="2235200"/>
          <p14:tracePt t="9341" x="4165600" y="2228850"/>
          <p14:tracePt t="9341" x="4171950" y="2222500"/>
          <p14:tracePt t="9357" x="4178300" y="2216150"/>
          <p14:tracePt t="9357" x="4184650" y="2209800"/>
          <p14:tracePt t="9373" x="4184650" y="2203450"/>
          <p14:tracePt t="9373" x="4191000" y="2190750"/>
          <p14:tracePt t="9373" x="4197350" y="2184400"/>
          <p14:tracePt t="9392" x="4203700" y="2178050"/>
          <p14:tracePt t="9404" x="4210050" y="2171700"/>
          <p14:tracePt t="9404" x="4210050" y="2165350"/>
          <p14:tracePt t="9404" x="4216400" y="2159000"/>
          <p14:tracePt t="9425" x="4216400" y="2146300"/>
          <p14:tracePt t="9425" x="4222750" y="2139950"/>
          <p14:tracePt t="9440" x="4229100" y="2133600"/>
          <p14:tracePt t="9440" x="4229100" y="2127250"/>
          <p14:tracePt t="9456" x="4235450" y="2114550"/>
          <p14:tracePt t="9471" x="4203700" y="2108200"/>
          <p14:tracePt t="9487" x="4171950" y="2101850"/>
          <p14:tracePt t="9508" x="4146550" y="2089150"/>
          <p14:tracePt t="9535" x="4114800" y="2089150"/>
          <p14:tracePt t="9551" x="4121150" y="2082800"/>
          <p14:tracePt t="9560" x="4127500" y="2076450"/>
          <p14:tracePt t="9560" x="4133850" y="2076450"/>
          <p14:tracePt t="9573" x="4140200" y="2076450"/>
          <p14:tracePt t="9573" x="4178300" y="2070100"/>
          <p14:tracePt t="9590" x="4216400" y="2076450"/>
          <p14:tracePt t="9590" x="4254500" y="2076450"/>
          <p14:tracePt t="9606" x="4292600" y="2076450"/>
          <p14:tracePt t="9606" x="4292600" y="2082800"/>
          <p14:tracePt t="9623" x="4286250" y="2089150"/>
          <p14:tracePt t="9648" x="4286250" y="2095500"/>
          <p14:tracePt t="9656" x="4279900" y="2101850"/>
          <p14:tracePt t="9656" x="4279900" y="2114550"/>
          <p14:tracePt t="9674" x="4273550" y="2127250"/>
          <p14:tracePt t="9674" x="4273550" y="2139950"/>
          <p14:tracePt t="9674" x="4267200" y="2152650"/>
          <p14:tracePt t="9693" x="4260850" y="2165350"/>
          <p14:tracePt t="9705" x="4260850" y="2171700"/>
          <p14:tracePt t="9705" x="4248150" y="2190750"/>
          <p14:tracePt t="9724" x="4241800" y="2203450"/>
          <p14:tracePt t="9724" x="4241800" y="2216150"/>
          <p14:tracePt t="9740" x="4229100" y="2228850"/>
          <p14:tracePt t="9740" x="4229100" y="2241550"/>
          <p14:tracePt t="9757" x="4222750" y="2260600"/>
          <p14:tracePt t="9757" x="4222750" y="2279650"/>
          <p14:tracePt t="9757" x="4216400" y="2298700"/>
          <p14:tracePt t="9776" x="4210050" y="2324100"/>
          <p14:tracePt t="9788" x="4203700" y="2349500"/>
          <p14:tracePt t="9788" x="4197350" y="2387600"/>
          <p14:tracePt t="9808" x="4191000" y="2413000"/>
          <p14:tracePt t="9808" x="4184650" y="2438400"/>
          <p14:tracePt t="9824" x="4184650" y="2457450"/>
          <p14:tracePt t="9824" x="4178300" y="2482850"/>
          <p14:tracePt t="9841" x="4171950" y="2508250"/>
          <p14:tracePt t="9841" x="4171950" y="2527300"/>
          <p14:tracePt t="9857" x="4171950" y="2552700"/>
          <p14:tracePt t="9857" x="4165600" y="2590800"/>
          <p14:tracePt t="9874" x="4159250" y="2616200"/>
          <p14:tracePt t="9874" x="4159250" y="2628900"/>
          <p14:tracePt t="9891" x="4159250" y="2647950"/>
          <p14:tracePt t="9891" x="4159250" y="2667000"/>
          <p14:tracePt t="9908" x="4152900" y="2686050"/>
          <p14:tracePt t="9908" x="4152900" y="2698750"/>
          <p14:tracePt t="9924" x="4146550" y="2717800"/>
          <p14:tracePt t="9924" x="4146550" y="2743200"/>
          <p14:tracePt t="9941" x="4146550" y="2762250"/>
          <p14:tracePt t="9941" x="4146550" y="2774950"/>
          <p14:tracePt t="9958" x="4140200" y="2781300"/>
          <p14:tracePt t="9958" x="4140200" y="2794000"/>
          <p14:tracePt t="9974" x="4140200" y="2806700"/>
          <p14:tracePt t="9974" x="4140200" y="2819400"/>
          <p14:tracePt t="9992" x="4140200" y="2825750"/>
          <p14:tracePt t="10006" x="4140200" y="2832100"/>
          <p14:tracePt t="10023" x="4140200" y="2838450"/>
          <p14:tracePt t="10048" x="4146550" y="2832100"/>
          <p14:tracePt t="10083" x="4152900" y="2825750"/>
          <p14:tracePt t="10120" x="4152900" y="2819400"/>
          <p14:tracePt t="10136" x="4159250" y="2813050"/>
          <p14:tracePt t="10159" x="4159250" y="2806700"/>
          <p14:tracePt t="10172" x="4165600" y="2806700"/>
          <p14:tracePt t="10187" x="4171950" y="2800350"/>
          <p14:tracePt t="10204" x="4165600" y="2794000"/>
          <p14:tracePt t="10220" x="4165600" y="2787650"/>
          <p14:tracePt t="10228" x="4159250" y="2781300"/>
          <p14:tracePt t="10255" x="4152900" y="2781300"/>
          <p14:tracePt t="10291" x="4146550" y="2774950"/>
          <p14:tracePt t="10308" x="4140200" y="2762250"/>
          <p14:tracePt t="10323" x="4140200" y="2755900"/>
          <p14:tracePt t="10339" x="4133850" y="2749550"/>
          <p14:tracePt t="10368" x="4127500" y="2755900"/>
          <p14:tracePt t="10400" x="4121150" y="2743200"/>
          <p14:tracePt t="10407" x="4127500" y="2736850"/>
          <p14:tracePt t="10420" x="4127500" y="2730500"/>
          <p14:tracePt t="10435" x="4127500" y="2724150"/>
          <p14:tracePt t="10444" x="4133850" y="2717800"/>
          <p14:tracePt t="10468" x="4133850" y="2705100"/>
          <p14:tracePt t="12285" x="4362450" y="2463800"/>
          <p14:tracePt t="12320" x="4356100" y="2470150"/>
          <p14:tracePt t="12344" x="4362450" y="2463800"/>
          <p14:tracePt t="12420" x="4362450" y="2451100"/>
          <p14:tracePt t="12432" x="4356100" y="2451100"/>
          <p14:tracePt t="12448" x="4356100" y="2444750"/>
          <p14:tracePt t="12464" x="4349750" y="2438400"/>
          <p14:tracePt t="12480" x="4343400" y="2438400"/>
          <p14:tracePt t="12496" x="4343400" y="2432050"/>
          <p14:tracePt t="12508" x="4337050" y="2425700"/>
          <p14:tracePt t="12517" x="4337050" y="2419350"/>
          <p14:tracePt t="12540" x="4330700" y="2413000"/>
          <p14:tracePt t="12556" x="4324350" y="2413000"/>
          <p14:tracePt t="12576" x="4324350" y="2406650"/>
          <p14:tracePt t="12592" x="4318000" y="2406650"/>
          <p14:tracePt t="12608" x="4311650" y="2400300"/>
          <p14:tracePt t="12620" x="4298950" y="2400300"/>
          <p14:tracePt t="12637" x="4292600" y="2406650"/>
          <p14:tracePt t="12653" x="4286250" y="2406650"/>
          <p14:tracePt t="12669" x="4279900" y="2413000"/>
          <p14:tracePt t="12682" x="4273550" y="2413000"/>
          <p14:tracePt t="12682" x="4267200" y="2413000"/>
          <p14:tracePt t="12701" x="4260850" y="2406650"/>
          <p14:tracePt t="12716" x="4254500" y="2406650"/>
          <p14:tracePt t="12732" x="4248150" y="2400300"/>
          <p14:tracePt t="12749" x="4254500" y="2393950"/>
          <p14:tracePt t="12765" x="4260850" y="2387600"/>
          <p14:tracePt t="12788" x="4267200" y="2387600"/>
          <p14:tracePt t="12808" x="4267200" y="2381250"/>
          <p14:tracePt t="12824" x="4273550" y="2374900"/>
          <p14:tracePt t="12840" x="4267200" y="2368550"/>
          <p14:tracePt t="12916" x="4260850" y="2374900"/>
          <p14:tracePt t="12936" x="4254500" y="2374900"/>
          <p14:tracePt t="12952" x="4248150" y="2374900"/>
          <p14:tracePt t="12980" x="4248150" y="2368550"/>
          <p14:tracePt t="13032" x="4254500" y="2368550"/>
          <p14:tracePt t="13064" x="4254500" y="2362200"/>
          <p14:tracePt t="13092" x="4254500" y="2355850"/>
          <p14:tracePt t="13141" x="4248150" y="2349500"/>
          <p14:tracePt t="13168" x="4241800" y="2343150"/>
          <p14:tracePt t="13184" x="4241800" y="2336800"/>
          <p14:tracePt t="13208" x="4235450" y="2330450"/>
          <p14:tracePt t="13228" x="4229100" y="2330450"/>
          <p14:tracePt t="13244" x="4222750" y="2330450"/>
          <p14:tracePt t="13260" x="4216400" y="2330450"/>
          <p14:tracePt t="13272" x="4203700" y="2330450"/>
          <p14:tracePt t="13289" x="4197350" y="2336800"/>
          <p14:tracePt t="13305" x="4191000" y="2330450"/>
          <p14:tracePt t="13321" x="4184650" y="2330450"/>
          <p14:tracePt t="13337" x="4178300" y="2330450"/>
          <p14:tracePt t="13351" x="4184650" y="2324100"/>
          <p14:tracePt t="13408" x="4191000" y="2317750"/>
          <p14:tracePt t="13440" x="4197350" y="2311400"/>
          <p14:tracePt t="13456" x="4203700" y="2311400"/>
          <p14:tracePt t="13477" x="4210050" y="2311400"/>
          <p14:tracePt t="13517" x="4203700" y="2311400"/>
          <p14:tracePt t="13560" x="4197350" y="2317750"/>
          <p14:tracePt t="13588" x="4191000" y="2317750"/>
          <p14:tracePt t="13680" x="4197350" y="2311400"/>
          <p14:tracePt t="13748" x="4203700" y="2305050"/>
          <p14:tracePt t="13768" x="4210050" y="2298700"/>
          <p14:tracePt t="13800" x="4203700" y="2305050"/>
          <p14:tracePt t="13896" x="4203700" y="2311400"/>
          <p14:tracePt t="13993" x="4203700" y="2305050"/>
          <p14:tracePt t="14048" x="4210050" y="2305050"/>
          <p14:tracePt t="14084" x="4216400" y="2298700"/>
          <p14:tracePt t="14113" x="4210050" y="2305050"/>
          <p14:tracePt t="14160" x="4216400" y="2305050"/>
          <p14:tracePt t="14248" x="4222750" y="2305050"/>
          <p14:tracePt t="14280" x="4222750" y="2311400"/>
          <p14:tracePt t="14420" x="4222750" y="2317750"/>
          <p14:tracePt t="14429" x="4216400" y="2311400"/>
          <p14:tracePt t="14488" x="4222750" y="2305050"/>
          <p14:tracePt t="14572" x="4229100" y="2298700"/>
          <p14:tracePt t="14593" x="4241800" y="2298700"/>
          <p14:tracePt t="14609" x="4248150" y="2298700"/>
          <p14:tracePt t="14625" x="4260850" y="2292350"/>
          <p14:tracePt t="14633" x="4267200" y="2286000"/>
          <p14:tracePt t="14641" x="4273550" y="2286000"/>
          <p14:tracePt t="14641" x="4279900" y="2286000"/>
          <p14:tracePt t="14658" x="4286250" y="2279650"/>
          <p14:tracePt t="14658" x="4292600" y="2273300"/>
          <p14:tracePt t="14674" x="4298950" y="2266950"/>
          <p14:tracePt t="14693" x="4305300" y="2266950"/>
          <p14:tracePt t="14710" x="4305300" y="2273300"/>
          <p14:tracePt t="14728" x="4298950" y="2273300"/>
          <p14:tracePt t="14805" x="4286250" y="2279650"/>
          <p14:tracePt t="14821" x="4279900" y="2286000"/>
          <p14:tracePt t="14829" x="4273550" y="2286000"/>
          <p14:tracePt t="14829" x="4267200" y="2292350"/>
          <p14:tracePt t="14842" x="4260850" y="2305050"/>
          <p14:tracePt t="14842" x="4254500" y="2311400"/>
          <p14:tracePt t="14858" x="4241800" y="2336800"/>
          <p14:tracePt t="14858" x="4229100" y="2355850"/>
          <p14:tracePt t="14875" x="4216400" y="2381250"/>
          <p14:tracePt t="14875" x="4203700" y="2406650"/>
          <p14:tracePt t="14891" x="4191000" y="2438400"/>
          <p14:tracePt t="14891" x="4178300" y="2476500"/>
          <p14:tracePt t="14909" x="4152900" y="2546350"/>
          <p14:tracePt t="14909" x="4140200" y="2578100"/>
          <p14:tracePt t="14925" x="4127500" y="2609850"/>
          <p14:tracePt t="14925" x="4114800" y="2635250"/>
          <p14:tracePt t="14942" x="4102100" y="2660650"/>
          <p14:tracePt t="14942" x="4095750" y="2679700"/>
          <p14:tracePt t="14958" x="4089400" y="2692400"/>
          <p14:tracePt t="14958" x="4076700" y="2698750"/>
          <p14:tracePt t="14958" x="4076700" y="2705100"/>
          <p14:tracePt t="14977" x="4064000" y="2705100"/>
          <p14:tracePt t="14994" x="4064000" y="2698750"/>
          <p14:tracePt t="15013" x="4064000" y="2692400"/>
          <p14:tracePt t="15023" x="4064000" y="2679700"/>
          <p14:tracePt t="15023" x="4064000" y="2673350"/>
          <p14:tracePt t="15042" x="4064000" y="2667000"/>
          <p14:tracePt t="15042" x="4064000" y="2654300"/>
          <p14:tracePt t="15058" x="4064000" y="2641600"/>
          <p14:tracePt t="15058" x="4064000" y="2622550"/>
          <p14:tracePt t="15058" x="4057650" y="2609850"/>
          <p14:tracePt t="15078" x="4051300" y="2597150"/>
          <p14:tracePt t="15078" x="4051300" y="2578100"/>
          <p14:tracePt t="15092" x="4044950" y="2552700"/>
          <p14:tracePt t="15092" x="4032250" y="2533650"/>
          <p14:tracePt t="15109" x="4025900" y="2508250"/>
          <p14:tracePt t="15109" x="4019550" y="2489200"/>
          <p14:tracePt t="15126" x="4006850" y="2463800"/>
          <p14:tracePt t="15126" x="3994150" y="2413000"/>
          <p14:tracePt t="15144" x="3987800" y="2393950"/>
          <p14:tracePt t="15144" x="3981450" y="2368550"/>
          <p14:tracePt t="15159" x="3975100" y="2355850"/>
          <p14:tracePt t="15159" x="3968750" y="2336800"/>
          <p14:tracePt t="15176" x="3962400" y="2324100"/>
          <p14:tracePt t="15176" x="3962400" y="2311400"/>
          <p14:tracePt t="15192" x="3962400" y="2305050"/>
          <p14:tracePt t="15192" x="3962400" y="2298700"/>
          <p14:tracePt t="15210" x="3968750" y="2298700"/>
          <p14:tracePt t="15225" x="3975100" y="2305050"/>
          <p14:tracePt t="15225" x="3981450" y="2305050"/>
          <p14:tracePt t="15242" x="3994150" y="2311400"/>
          <p14:tracePt t="15242" x="4000500" y="2324100"/>
          <p14:tracePt t="15242" x="4013200" y="2336800"/>
          <p14:tracePt t="15262" x="4025900" y="2349500"/>
          <p14:tracePt t="15274" x="4044950" y="2374900"/>
          <p14:tracePt t="15274" x="4076700" y="2406650"/>
          <p14:tracePt t="15293" x="4089400" y="2438400"/>
          <p14:tracePt t="15293" x="4108450" y="2457450"/>
          <p14:tracePt t="15311" x="4121150" y="2476500"/>
          <p14:tracePt t="15311" x="4133850" y="2489200"/>
          <p14:tracePt t="15311" x="4152900" y="2501900"/>
          <p14:tracePt t="15329" x="4159250" y="2514600"/>
          <p14:tracePt t="15341" x="4171950" y="2527300"/>
          <p14:tracePt t="15341" x="4184650" y="2540000"/>
          <p14:tracePt t="15341" x="4191000" y="2546350"/>
          <p14:tracePt t="15362" x="4197350" y="2559050"/>
          <p14:tracePt t="15362" x="4203700" y="2571750"/>
          <p14:tracePt t="15377" x="4210050" y="2578100"/>
          <p14:tracePt t="15377" x="4216400" y="2584450"/>
          <p14:tracePt t="15393" x="4216400" y="2597150"/>
          <p14:tracePt t="15393" x="4222750" y="2597150"/>
          <p14:tracePt t="15410" x="4222750" y="2603500"/>
          <p14:tracePt t="15425" x="4222750" y="2609850"/>
          <p14:tracePt t="15442" x="4216400" y="2609850"/>
          <p14:tracePt t="15489" x="4210050" y="2603500"/>
          <p14:tracePt t="15508" x="4216400" y="2597150"/>
          <p14:tracePt t="15532" x="4222750" y="2590800"/>
          <p14:tracePt t="15548" x="4229100" y="2590800"/>
          <p14:tracePt t="15561" x="4235450" y="2584450"/>
          <p14:tracePt t="15577" x="4229100" y="2584450"/>
          <p14:tracePt t="15585" x="4229100" y="2578100"/>
          <p14:tracePt t="15613" x="4229100" y="2584450"/>
          <p14:tracePt t="15637" x="4222750" y="2597150"/>
          <p14:tracePt t="15653" x="4216400" y="2609850"/>
          <p14:tracePt t="15669" x="4216400" y="2616200"/>
          <p14:tracePt t="15676" x="4216400" y="2622550"/>
          <p14:tracePt t="15676" x="4216400" y="2628900"/>
          <p14:tracePt t="15694" x="4216400" y="2641600"/>
          <p14:tracePt t="15694" x="4216400" y="2647950"/>
          <p14:tracePt t="15712" x="4222750" y="2654300"/>
          <p14:tracePt t="15726" x="4229100" y="2654300"/>
          <p14:tracePt t="15726" x="4241800" y="2660650"/>
          <p14:tracePt t="15744" x="4248150" y="2654300"/>
          <p14:tracePt t="15744" x="4260850" y="2647950"/>
          <p14:tracePt t="15761" x="4267200" y="2641600"/>
          <p14:tracePt t="15761" x="4279900" y="2635250"/>
          <p14:tracePt t="15778" x="4286250" y="2622550"/>
          <p14:tracePt t="15778" x="4305300" y="2603500"/>
          <p14:tracePt t="15795" x="4311650" y="2597150"/>
          <p14:tracePt t="15795" x="4324350" y="2584450"/>
          <p14:tracePt t="15811" x="4330700" y="2578100"/>
          <p14:tracePt t="15811" x="4337050" y="2565400"/>
          <p14:tracePt t="15828" x="4343400" y="2559050"/>
          <p14:tracePt t="15828" x="4349750" y="2552700"/>
          <p14:tracePt t="15845" x="4356100" y="2540000"/>
          <p14:tracePt t="15845" x="4362450" y="2520950"/>
          <p14:tracePt t="15862" x="4362450" y="2514600"/>
          <p14:tracePt t="15862" x="4362450" y="2508250"/>
          <p14:tracePt t="15878" x="4356100" y="2501900"/>
          <p14:tracePt t="15878" x="4356100" y="2489200"/>
          <p14:tracePt t="15894" x="4356100" y="2476500"/>
          <p14:tracePt t="15894" x="4349750" y="2463800"/>
          <p14:tracePt t="15894" x="4343400" y="2451100"/>
          <p14:tracePt t="15914" x="4337050" y="2444750"/>
          <p14:tracePt t="15927" x="4330700" y="2425700"/>
          <p14:tracePt t="15927" x="4318000" y="2413000"/>
          <p14:tracePt t="15946" x="4311650" y="2406650"/>
          <p14:tracePt t="15946" x="4305300" y="2400300"/>
          <p14:tracePt t="15962" x="4298950" y="2400300"/>
          <p14:tracePt t="15962" x="4286250" y="2393950"/>
          <p14:tracePt t="15978" x="4279900" y="2393950"/>
          <p14:tracePt t="15978" x="4273550" y="2400300"/>
          <p14:tracePt t="15978" x="4267200" y="2400300"/>
          <p14:tracePt t="15998" x="4254500" y="2413000"/>
          <p14:tracePt t="16010" x="4248150" y="2413000"/>
          <p14:tracePt t="16010" x="4235450" y="2425700"/>
          <p14:tracePt t="16030" x="4229100" y="2438400"/>
          <p14:tracePt t="16030" x="4222750" y="2444750"/>
          <p14:tracePt t="16046" x="4216400" y="2457450"/>
          <p14:tracePt t="16046" x="4210050" y="2463800"/>
          <p14:tracePt t="16062" x="4203700" y="2476500"/>
          <p14:tracePt t="16062" x="4197350" y="2489200"/>
          <p14:tracePt t="16062" x="4191000" y="2501900"/>
          <p14:tracePt t="16082" x="4184650" y="2520950"/>
          <p14:tracePt t="16082" x="4178300" y="2533650"/>
          <p14:tracePt t="16096" x="4178300" y="2546350"/>
          <p14:tracePt t="16096" x="4171950" y="2559050"/>
          <p14:tracePt t="16113" x="4171950" y="2571750"/>
          <p14:tracePt t="16113" x="4171950" y="2584450"/>
          <p14:tracePt t="16130" x="4165600" y="2590800"/>
          <p14:tracePt t="16130" x="4165600" y="2597150"/>
          <p14:tracePt t="16148" x="4165600" y="2609850"/>
          <p14:tracePt t="16161" x="4171950" y="2616200"/>
          <p14:tracePt t="16178" x="4178300" y="2616200"/>
          <p14:tracePt t="16194" x="4184650" y="2616200"/>
          <p14:tracePt t="16211" x="4191000" y="2609850"/>
          <p14:tracePt t="16211" x="4203700" y="2603500"/>
          <p14:tracePt t="16231" x="4210050" y="2603500"/>
          <p14:tracePt t="16231" x="4216400" y="2597150"/>
          <p14:tracePt t="16247" x="4222750" y="2597150"/>
          <p14:tracePt t="16247" x="4229100" y="2590800"/>
          <p14:tracePt t="16263" x="4235450" y="2590800"/>
          <p14:tracePt t="16278" x="4241800" y="2590800"/>
          <p14:tracePt t="16294" x="4241800" y="2584450"/>
          <p14:tracePt t="16314" x="4241800" y="2578100"/>
          <p14:tracePt t="16341" x="4241800" y="2571750"/>
          <p14:tracePt t="16365" x="4248150" y="2565400"/>
          <p14:tracePt t="16373" x="4248150" y="2559050"/>
          <p14:tracePt t="16382" x="4254500" y="2552700"/>
          <p14:tracePt t="16401" x="4260850" y="2546350"/>
          <p14:tracePt t="16412" x="4267200" y="2540000"/>
          <p14:tracePt t="16428" x="4267200" y="2533650"/>
          <p14:tracePt t="16445" x="4273550" y="2533650"/>
          <p14:tracePt t="16462" x="4273550" y="2527300"/>
          <p14:tracePt t="16462" x="4273550" y="2520950"/>
          <p14:tracePt t="16481" x="4273550" y="2514600"/>
          <p14:tracePt t="16495" x="4273550" y="2508250"/>
          <p14:tracePt t="16495" x="4273550" y="2501900"/>
          <p14:tracePt t="16514" x="4267200" y="2495550"/>
          <p14:tracePt t="16529" x="4260850" y="2495550"/>
          <p14:tracePt t="16545" x="4254500" y="2495550"/>
          <p14:tracePt t="16562" x="4254500" y="2489200"/>
          <p14:tracePt t="16579" x="4248150" y="2489200"/>
          <p14:tracePt t="16605" x="4241800" y="2489200"/>
          <p14:tracePt t="16657" x="4235450" y="2489200"/>
          <p14:tracePt t="16682" x="4229100" y="2489200"/>
          <p14:tracePt t="16693" x="4222750" y="2489200"/>
          <p14:tracePt t="16725" x="4229100" y="2482850"/>
          <p14:tracePt t="16769" x="4235450" y="2476500"/>
          <p14:tracePt t="16785" x="4241800" y="2476500"/>
          <p14:tracePt t="16809" x="4241800" y="2470150"/>
          <p14:tracePt t="16829" x="4241800" y="2476500"/>
          <p14:tracePt t="16861" x="4235450" y="2476500"/>
          <p14:tracePt t="16873" x="4229100" y="2476500"/>
          <p14:tracePt t="16883" x="4222750" y="2482850"/>
          <p14:tracePt t="16905" x="4216400" y="2482850"/>
          <p14:tracePt t="17085" x="4216400" y="2476500"/>
          <p14:tracePt t="17113" x="4210050" y="2470150"/>
          <p14:tracePt t="17169" x="4203700" y="2470150"/>
          <p14:tracePt t="17181" x="4197350" y="2470150"/>
          <p14:tracePt t="17197" x="4191000" y="2476500"/>
          <p14:tracePt t="17213" x="4184650" y="2476500"/>
          <p14:tracePt t="17229" x="4178300" y="2476500"/>
          <p14:tracePt t="17241" x="4171950" y="2482850"/>
          <p14:tracePt t="17257" x="4165600" y="2489200"/>
          <p14:tracePt t="17273" x="4159250" y="2495550"/>
          <p14:tracePt t="17289" x="4152900" y="2495550"/>
          <p14:tracePt t="17298" x="4146550" y="2495550"/>
          <p14:tracePt t="17325" x="4146550" y="2501900"/>
          <p14:tracePt t="17342" x="4140200" y="2508250"/>
          <p14:tracePt t="17385" x="4133850" y="2508250"/>
          <p14:tracePt t="17409" x="4127500" y="2514600"/>
          <p14:tracePt t="17429" x="4114800" y="2520950"/>
          <p14:tracePt t="17445" x="4108450" y="2520950"/>
          <p14:tracePt t="17461" x="4102100" y="2520950"/>
          <p14:tracePt t="17470" x="4095750" y="2527300"/>
          <p14:tracePt t="17470" x="4089400" y="2533650"/>
          <p14:tracePt t="17484" x="4083050" y="2533650"/>
          <p14:tracePt t="17484" x="4083050" y="2540000"/>
          <p14:tracePt t="17501" x="4076700" y="2540000"/>
          <p14:tracePt t="17501" x="4070350" y="2546350"/>
          <p14:tracePt t="17517" x="4064000" y="2546350"/>
          <p14:tracePt t="17517" x="4057650" y="2552700"/>
          <p14:tracePt t="17534" x="4051300" y="2552700"/>
          <p14:tracePt t="17565" x="4057650" y="2552700"/>
          <p14:tracePt t="17625" x="4064000" y="2552700"/>
          <p14:tracePt t="17641" x="4070350" y="2546350"/>
          <p14:tracePt t="17649" x="4076700" y="2540000"/>
          <p14:tracePt t="17661" x="4083050" y="2540000"/>
          <p14:tracePt t="17677" x="4089400" y="2533650"/>
          <p14:tracePt t="17686" x="4089400" y="2527300"/>
          <p14:tracePt t="17686" x="4095750" y="2520950"/>
          <p14:tracePt t="17702" x="4102100" y="2527300"/>
          <p14:tracePt t="17702" x="4108450" y="2520950"/>
          <p14:tracePt t="17718" x="4114800" y="2514600"/>
          <p14:tracePt t="17733" x="4121150" y="2508250"/>
          <p14:tracePt t="17750" x="4127500" y="2501900"/>
          <p14:tracePt t="17767" x="4127500" y="2508250"/>
          <p14:tracePt t="17783" x="4127500" y="2514600"/>
          <p14:tracePt t="17821" x="4121150" y="2520950"/>
          <p14:tracePt t="17857" x="4114800" y="2520950"/>
          <p14:tracePt t="17873" x="4108450" y="2520950"/>
          <p14:tracePt t="17889" x="4108450" y="2514600"/>
          <p14:tracePt t="17909" x="4102100" y="2508250"/>
          <p14:tracePt t="17949" x="4102100" y="2501900"/>
          <p14:tracePt t="17977" x="4108450" y="2501900"/>
          <p14:tracePt t="18001" x="4114800" y="2495550"/>
          <p14:tracePt t="18021" x="4121150" y="2501900"/>
          <p14:tracePt t="18045" x="4121150" y="2495550"/>
          <p14:tracePt t="18053" x="4121150" y="2489200"/>
          <p14:tracePt t="18105" x="4127500" y="2482850"/>
          <p14:tracePt t="18133" x="4133850" y="2482850"/>
          <p14:tracePt t="18165" x="4140200" y="2482850"/>
          <p14:tracePt t="18225" x="4140200" y="2476500"/>
          <p14:tracePt t="18269" x="4146550" y="2482850"/>
          <p14:tracePt t="18313" x="4140200" y="2476500"/>
          <p14:tracePt t="18405" x="4146550" y="2476500"/>
          <p14:tracePt t="18474" x="4152900" y="2470150"/>
          <p14:tracePt t="18489" x="4159250" y="2470150"/>
          <p14:tracePt t="18553" x="4165600" y="2463800"/>
          <p14:tracePt t="18594" x="4165600" y="2457450"/>
          <p14:tracePt t="18622" x="4165600" y="2451100"/>
          <p14:tracePt t="18638" x="4165600" y="2457450"/>
          <p14:tracePt t="18654" x="4165600" y="2463800"/>
          <p14:tracePt t="18698" x="4165600" y="2470150"/>
          <p14:tracePt t="18729" x="4165600" y="2463800"/>
          <p14:tracePt t="18766" x="4165600" y="2457450"/>
          <p14:tracePt t="19002" x="4178300" y="2444750"/>
          <p14:tracePt t="19074" x="4178300" y="2451100"/>
          <p14:tracePt t="19114" x="4184650" y="2444750"/>
          <p14:tracePt t="19150" x="4191000" y="2438400"/>
          <p14:tracePt t="19173" x="4184650" y="2444750"/>
          <p14:tracePt t="19225" x="4184650" y="2451100"/>
          <p14:tracePt t="19262" x="4184650" y="2444750"/>
          <p14:tracePt t="19285" x="4184650" y="2438400"/>
          <p14:tracePt t="19337" x="4184650" y="2432050"/>
          <p14:tracePt t="19362" x="4184650" y="2438400"/>
          <p14:tracePt t="19382" x="4191000" y="2432050"/>
          <p14:tracePt t="19501" x="4191000" y="2425700"/>
          <p14:tracePt t="19510" x="4191000" y="2432050"/>
          <p14:tracePt t="19523" x="4191000" y="2438400"/>
          <p14:tracePt t="19542" x="4191000" y="2444750"/>
          <p14:tracePt t="19570" x="4191000" y="2438400"/>
          <p14:tracePt t="19594" x="4184650" y="2432050"/>
          <p14:tracePt t="19670" x="4191000" y="2432050"/>
          <p14:tracePt t="19689" x="4197350" y="2425700"/>
          <p14:tracePt t="19722" x="4191000" y="2413000"/>
          <p14:tracePt t="20679" x="3797300" y="3048000"/>
          <p14:tracePt t="20686" x="3784600" y="3035300"/>
          <p14:tracePt t="20695" x="3759200" y="3028950"/>
          <p14:tracePt t="20695" x="3740150" y="3016250"/>
          <p14:tracePt t="20712" x="3714750" y="3003550"/>
          <p14:tracePt t="20712" x="3689350" y="2990850"/>
          <p14:tracePt t="20712" x="3657600" y="2971800"/>
          <p14:tracePt t="20731" x="3625850" y="2952750"/>
          <p14:tracePt t="20743" x="3594100" y="2927350"/>
          <p14:tracePt t="20743" x="3536950" y="2882900"/>
          <p14:tracePt t="20763" x="3511550" y="2851150"/>
          <p14:tracePt t="20763" x="3479800" y="2825750"/>
          <p14:tracePt t="20779" x="3448050" y="2794000"/>
          <p14:tracePt t="20779" x="3422650" y="2762250"/>
          <p14:tracePt t="20796" x="3390900" y="2730500"/>
          <p14:tracePt t="20796" x="3359150" y="2692400"/>
          <p14:tracePt t="20796" x="3327400" y="2654300"/>
          <p14:tracePt t="20815" x="3289300" y="2622550"/>
          <p14:tracePt t="20827" x="3251200" y="2584450"/>
          <p14:tracePt t="20827" x="3168650" y="2520950"/>
          <p14:tracePt t="20846" x="3130550" y="2495550"/>
          <p14:tracePt t="20846" x="3086100" y="2470150"/>
          <p14:tracePt t="20862" x="3035300" y="2451100"/>
          <p14:tracePt t="20862" x="2990850" y="2438400"/>
          <p14:tracePt t="20879" x="2946400" y="2425700"/>
          <p14:tracePt t="20879" x="2895600" y="2425700"/>
          <p14:tracePt t="20896" x="2851150" y="2419350"/>
          <p14:tracePt t="20896" x="2762250" y="2425700"/>
          <p14:tracePt t="20913" x="2717800" y="2432050"/>
          <p14:tracePt t="20913" x="2673350" y="2438400"/>
          <p14:tracePt t="20930" x="2628900" y="2444750"/>
          <p14:tracePt t="20930" x="2590800" y="2457450"/>
          <p14:tracePt t="20946" x="2546350" y="2470150"/>
          <p14:tracePt t="20946" x="2470150" y="2501900"/>
          <p14:tracePt t="20963" x="2432050" y="2514600"/>
          <p14:tracePt t="20963" x="2400300" y="2533650"/>
          <p14:tracePt t="20980" x="2368550" y="2546350"/>
          <p14:tracePt t="20980" x="2343150" y="2559050"/>
          <p14:tracePt t="20996" x="2311400" y="2571750"/>
          <p14:tracePt t="20996" x="2286000" y="2578100"/>
          <p14:tracePt t="21013" x="2260600" y="2584450"/>
          <p14:tracePt t="21013" x="2216150" y="2584450"/>
          <p14:tracePt t="21030" x="2197100" y="2578100"/>
          <p14:tracePt t="21030" x="2171700" y="2571750"/>
          <p14:tracePt t="21046" x="2146300" y="2559050"/>
          <p14:tracePt t="21046" x="2120900" y="2540000"/>
          <p14:tracePt t="21063" x="2089150" y="2520950"/>
          <p14:tracePt t="21063" x="2063750" y="2501900"/>
          <p14:tracePt t="21063" x="2038350" y="2476500"/>
          <p14:tracePt t="21083" x="2012950" y="2457450"/>
          <p14:tracePt t="21094" x="1993900" y="2432050"/>
          <p14:tracePt t="21094" x="1968500" y="2406650"/>
          <p14:tracePt t="21094" x="1949450" y="2381250"/>
          <p14:tracePt t="21115" x="1936750" y="2349500"/>
          <p14:tracePt t="21128" x="1924050" y="2317750"/>
          <p14:tracePt t="21128" x="1917700" y="2254250"/>
          <p14:tracePt t="21128" x="1917700" y="2216150"/>
          <p14:tracePt t="21150" x="1924050" y="2184400"/>
          <p14:tracePt t="21161" x="1936750" y="2146300"/>
          <p14:tracePt t="21161" x="1955800" y="2108200"/>
          <p14:tracePt t="21161" x="1987550" y="2070100"/>
          <p14:tracePt t="21183" x="2025650" y="2032000"/>
          <p14:tracePt t="21195" x="2070100" y="1993900"/>
          <p14:tracePt t="21195" x="2184400" y="1911350"/>
          <p14:tracePt t="21214" x="2254250" y="1879600"/>
          <p14:tracePt t="21214" x="2324100" y="1847850"/>
          <p14:tracePt t="21230" x="2406650" y="1816100"/>
          <p14:tracePt t="21230" x="2489200" y="1797050"/>
          <p14:tracePt t="21247" x="2578100" y="1784350"/>
          <p14:tracePt t="21247" x="2774950" y="1784350"/>
          <p14:tracePt t="21264" x="2876550" y="1803400"/>
          <p14:tracePt t="21264" x="2978150" y="1835150"/>
          <p14:tracePt t="21280" x="3079750" y="1879600"/>
          <p14:tracePt t="21280" x="3187700" y="1936750"/>
          <p14:tracePt t="21297" x="3289300" y="2025650"/>
          <p14:tracePt t="21297" x="3384550" y="2133600"/>
          <p14:tracePt t="21315" x="3473450" y="2254250"/>
          <p14:tracePt t="21315" x="3644900" y="2540000"/>
          <p14:tracePt t="21331" x="3721100" y="2698750"/>
          <p14:tracePt t="21331" x="3790950" y="2851150"/>
          <p14:tracePt t="21347" x="3854450" y="3009900"/>
          <p14:tracePt t="21347" x="3905250" y="3162300"/>
          <p14:tracePt t="21364" x="3956050" y="3314700"/>
          <p14:tracePt t="21364" x="4006850" y="3454400"/>
          <p14:tracePt t="21364" x="4044950" y="3587750"/>
          <p14:tracePt t="21384" x="4083050" y="3721100"/>
          <p14:tracePt t="21396" x="4108450" y="3848100"/>
          <p14:tracePt t="21396" x="4146550" y="4083050"/>
          <p14:tracePt t="21415" x="4159250" y="4191000"/>
          <p14:tracePt t="21415" x="4165600" y="4286250"/>
          <p14:tracePt t="21431" x="4165600" y="4375150"/>
          <p14:tracePt t="21431" x="4159250" y="4464050"/>
          <p14:tracePt t="21448" x="4146550" y="4546600"/>
          <p14:tracePt t="21448" x="4133850" y="4629150"/>
          <p14:tracePt t="21448" x="4114800" y="4711700"/>
          <p14:tracePt t="21467" x="4095750" y="4794250"/>
          <p14:tracePt t="21479" x="4070350" y="4876800"/>
          <p14:tracePt t="21479" x="4038600" y="4953000"/>
          <p14:tracePt t="21499" x="3981450" y="5111750"/>
          <p14:tracePt t="21499" x="3956050" y="5187950"/>
          <p14:tracePt t="21515" x="3924300" y="5257800"/>
          <p14:tracePt t="21515" x="3898900" y="5327650"/>
          <p14:tracePt t="21532" x="3873500" y="5391150"/>
          <p14:tracePt t="21532" x="3848100" y="5448300"/>
          <p14:tracePt t="21548" x="3822700" y="5505450"/>
          <p14:tracePt t="21548" x="3778250" y="5600700"/>
          <p14:tracePt t="21565" x="3759200" y="5638800"/>
          <p14:tracePt t="21565" x="3740150" y="5676900"/>
          <p14:tracePt t="21582" x="3721100" y="5708650"/>
          <p14:tracePt t="21582" x="3702050" y="5740400"/>
          <p14:tracePt t="21598" x="3683000" y="5765800"/>
          <p14:tracePt t="21598" x="3663950" y="5791200"/>
          <p14:tracePt t="21615" x="3651250" y="5816600"/>
          <p14:tracePt t="21615" x="3619500" y="5854700"/>
          <p14:tracePt t="21633" x="3613150" y="5867400"/>
          <p14:tracePt t="21633" x="3600450" y="5880100"/>
          <p14:tracePt t="21649" x="3587750" y="5892800"/>
          <p14:tracePt t="21649" x="3581400" y="5905500"/>
          <p14:tracePt t="21665" x="3575050" y="5911850"/>
          <p14:tracePt t="21665" x="3562350" y="5924550"/>
          <p14:tracePt t="21685" x="3556000" y="5930900"/>
          <p14:tracePt t="21685" x="3549650" y="5937250"/>
          <p14:tracePt t="21699" x="3543300" y="5943600"/>
          <p14:tracePt t="21699" x="3536950" y="5949950"/>
          <p14:tracePt t="21715" x="3530600" y="5956300"/>
          <p14:tracePt t="21715" x="3517900" y="5956300"/>
          <p14:tracePt t="21733" x="3511550" y="5956300"/>
          <p14:tracePt t="21733" x="3498850" y="5962650"/>
          <p14:tracePt t="21733" x="3486150" y="5956300"/>
          <p14:tracePt t="21751" x="3473450" y="5956300"/>
          <p14:tracePt t="21763" x="3454400" y="5943600"/>
          <p14:tracePt t="21763" x="3409950" y="5905500"/>
          <p14:tracePt t="21784" x="3384550" y="5873750"/>
          <p14:tracePt t="21784" x="3352800" y="5835650"/>
          <p14:tracePt t="21799" x="3314700" y="5797550"/>
          <p14:tracePt t="21799" x="3276600" y="5746750"/>
          <p14:tracePt t="21815" x="3238500" y="5689600"/>
          <p14:tracePt t="21815" x="3206750" y="5632450"/>
          <p14:tracePt t="21815" x="3168650" y="5575300"/>
          <p14:tracePt t="21835" x="3143250" y="5518150"/>
          <p14:tracePt t="21847" x="3117850" y="5461000"/>
          <p14:tracePt t="21847" x="3086100" y="5340350"/>
          <p14:tracePt t="21866" x="3079750" y="5276850"/>
          <p14:tracePt t="21866" x="3086100" y="5219700"/>
          <p14:tracePt t="21883" x="3092450" y="5149850"/>
          <p14:tracePt t="21883" x="3111500" y="5086350"/>
          <p14:tracePt t="21900" x="3136900" y="5016500"/>
          <p14:tracePt t="21900" x="3168650" y="4946650"/>
          <p14:tracePt t="21916" x="3200400" y="4883150"/>
          <p14:tracePt t="21916" x="3289300" y="4762500"/>
          <p14:tracePt t="21934" x="3340100" y="4705350"/>
          <p14:tracePt t="21934" x="3397250" y="4660900"/>
          <p14:tracePt t="21949" x="3454400" y="4622800"/>
          <p14:tracePt t="21949" x="3517900" y="4591050"/>
          <p14:tracePt t="21966" x="3587750" y="4565650"/>
          <p14:tracePt t="21966" x="3727450" y="4540250"/>
          <p14:tracePt t="21984" x="3803650" y="4540250"/>
          <p14:tracePt t="21984" x="3873500" y="4546600"/>
          <p14:tracePt t="22000" x="3949700" y="4565650"/>
          <p14:tracePt t="22000" x="4019550" y="4591050"/>
          <p14:tracePt t="22016" x="4089400" y="4629150"/>
          <p14:tracePt t="22016" x="4152900" y="4667250"/>
          <p14:tracePt t="22033" x="4216400" y="4718050"/>
          <p14:tracePt t="22033" x="4324350" y="4826000"/>
          <p14:tracePt t="22051" x="4362450" y="4883150"/>
          <p14:tracePt t="22051" x="4400550" y="4946650"/>
          <p14:tracePt t="22067" x="4419600" y="5003800"/>
          <p14:tracePt t="22067" x="4438650" y="5054600"/>
          <p14:tracePt t="22084" x="4445000" y="5105400"/>
          <p14:tracePt t="22084" x="4438650" y="5156200"/>
          <p14:tracePt t="22100" x="4425950" y="5207000"/>
          <p14:tracePt t="22100" x="4406900" y="5251450"/>
          <p14:tracePt t="22100" x="4387850" y="5289550"/>
          <p14:tracePt t="22119" x="4356100" y="5334000"/>
          <p14:tracePt t="22131" x="4324350" y="5372100"/>
          <p14:tracePt t="22131" x="4292600" y="5403850"/>
          <p14:tracePt t="22152" x="4216400" y="5461000"/>
          <p14:tracePt t="22152" x="4171950" y="5480050"/>
          <p14:tracePt t="22167" x="4127500" y="5499100"/>
          <p14:tracePt t="22167" x="4076700" y="5511800"/>
          <p14:tracePt t="22167" x="4025900" y="5518150"/>
          <p14:tracePt t="22187" x="3975100" y="5518150"/>
          <p14:tracePt t="22198" x="3917950" y="5511800"/>
          <p14:tracePt t="22198" x="3867150" y="5499100"/>
          <p14:tracePt t="22198" x="3810000" y="5480050"/>
          <p14:tracePt t="22219" x="3752850" y="5454650"/>
          <p14:tracePt t="22219" x="3695700" y="5422900"/>
          <p14:tracePt t="22234" x="3644900" y="5384800"/>
          <p14:tracePt t="22234" x="3594100" y="5346700"/>
          <p14:tracePt t="22250" x="3543300" y="5302250"/>
          <p14:tracePt t="22250" x="3498850" y="5251450"/>
          <p14:tracePt t="22267" x="3454400" y="5194300"/>
          <p14:tracePt t="22267" x="3365500" y="5073650"/>
          <p14:tracePt t="22284" x="3321050" y="5003800"/>
          <p14:tracePt t="22284" x="3276600" y="4927600"/>
          <p14:tracePt t="22301" x="3238500" y="4851400"/>
          <p14:tracePt t="22301" x="3194050" y="4768850"/>
          <p14:tracePt t="22318" x="3149600" y="4679950"/>
          <p14:tracePt t="22318" x="3105150" y="4591050"/>
          <p14:tracePt t="22334" x="3054350" y="4495800"/>
          <p14:tracePt t="22334" x="2965450" y="4298950"/>
          <p14:tracePt t="22351" x="2927350" y="4203700"/>
          <p14:tracePt t="22351" x="2882900" y="4108450"/>
          <p14:tracePt t="22368" x="2838450" y="4006850"/>
          <p14:tracePt t="22368" x="2800350" y="3911600"/>
          <p14:tracePt t="22384" x="2762250" y="3822700"/>
          <p14:tracePt t="22384" x="2724150" y="3733800"/>
          <p14:tracePt t="22384" x="2686050" y="3644900"/>
          <p14:tracePt t="22403" x="2654300" y="3562350"/>
          <p14:tracePt t="22416" x="2622550" y="3479800"/>
          <p14:tracePt t="22416" x="2565400" y="3333750"/>
          <p14:tracePt t="22436" x="2540000" y="3257550"/>
          <p14:tracePt t="22436" x="2514600" y="3181350"/>
          <p14:tracePt t="22452" x="2489200" y="3111500"/>
          <p14:tracePt t="22452" x="2470150" y="3041650"/>
          <p14:tracePt t="22468" x="2457450" y="2971800"/>
          <p14:tracePt t="22468" x="2444750" y="2908300"/>
          <p14:tracePt t="22468" x="2432050" y="2844800"/>
          <p14:tracePt t="22487" x="2425700" y="2787650"/>
          <p14:tracePt t="22487" x="2419350" y="2736850"/>
          <p14:tracePt t="22503" x="2419350" y="2692400"/>
          <p14:tracePt t="22516" x="2419350" y="2654300"/>
          <p14:tracePt t="22516" x="2425700" y="2597150"/>
          <p14:tracePt t="22535" x="2432050" y="2571750"/>
          <p14:tracePt t="22535" x="2438400" y="2552700"/>
          <p14:tracePt t="22552" x="2444750" y="2533650"/>
          <p14:tracePt t="22552" x="2457450" y="2514600"/>
          <p14:tracePt t="22552" x="2470150" y="2495550"/>
          <p14:tracePt t="22571" x="2482850" y="2476500"/>
          <p14:tracePt t="22571" x="2501900" y="2457450"/>
          <p14:tracePt t="22586" x="2514600" y="2432050"/>
          <p14:tracePt t="22586" x="2533650" y="2413000"/>
          <p14:tracePt t="22602" x="2546350" y="2393950"/>
          <p14:tracePt t="22602" x="2565400" y="2374900"/>
          <p14:tracePt t="22618" x="2584450" y="2355850"/>
          <p14:tracePt t="22618" x="2597150" y="2336800"/>
          <p14:tracePt t="22635" x="2616200" y="2317750"/>
          <p14:tracePt t="22635" x="2641600" y="2286000"/>
          <p14:tracePt t="22652" x="2654300" y="2273300"/>
          <p14:tracePt t="22652" x="2667000" y="2260600"/>
          <p14:tracePt t="22668" x="2673350" y="2254250"/>
          <p14:tracePt t="22668" x="2686050" y="2247900"/>
          <p14:tracePt t="22686" x="2692400" y="2241550"/>
          <p14:tracePt t="22686" x="2705100" y="2228850"/>
          <p14:tracePt t="22703" x="2711450" y="2222500"/>
          <p14:tracePt t="22718" x="2717800" y="2216150"/>
          <p14:tracePt t="22718" x="2717800" y="2209800"/>
          <p14:tracePt t="22736" x="2717800" y="2203450"/>
          <p14:tracePt t="22750" x="2724150" y="2197100"/>
          <p14:tracePt t="22767" x="2717800" y="2184400"/>
          <p14:tracePt t="22784" x="2717800" y="2178050"/>
          <p14:tracePt t="22801" x="2717800" y="2171700"/>
          <p14:tracePt t="22818" x="2711450" y="2165350"/>
          <p14:tracePt t="22818" x="2711450" y="2159000"/>
          <p14:tracePt t="22836" x="2711450" y="2152650"/>
          <p14:tracePt t="22836" x="2711450" y="2146300"/>
          <p14:tracePt t="22852" x="2717800" y="2139950"/>
          <p14:tracePt t="22852" x="2717800" y="2133600"/>
          <p14:tracePt t="22852" x="2717800" y="2127250"/>
          <p14:tracePt t="22872" x="2724150" y="2120900"/>
          <p14:tracePt t="22884" x="2730500" y="2108200"/>
          <p14:tracePt t="22901" x="2730500" y="2101850"/>
          <p14:tracePt t="22918" x="2736850" y="2089150"/>
          <p14:tracePt t="22934" x="2736850" y="2082800"/>
          <p14:tracePt t="22934" x="2743200" y="2076450"/>
          <p14:tracePt t="22953" x="2749550" y="2070100"/>
          <p14:tracePt t="22968" x="2749550" y="2063750"/>
          <p14:tracePt t="22984" x="2749550" y="2057400"/>
          <p14:tracePt t="23002" x="2755900" y="2051050"/>
          <p14:tracePt t="23019" x="2749550" y="2051050"/>
          <p14:tracePt t="23059" x="2743200" y="2051050"/>
          <p14:tracePt t="23070" x="2736850" y="2051050"/>
          <p14:tracePt t="23086" x="2730500" y="2051050"/>
          <p14:tracePt t="23103" x="2724150" y="2057400"/>
          <p14:tracePt t="23118" x="2717800" y="2051050"/>
          <p14:tracePt t="23130" x="2711450" y="2051050"/>
          <p14:tracePt t="23146" x="2717800" y="2051050"/>
          <p14:tracePt t="23230" x="2724150" y="2051050"/>
          <p14:tracePt t="23275" x="2724150" y="2044700"/>
          <p14:tracePt t="23299" x="2730500" y="2044700"/>
          <p14:tracePt t="23334" x="2724150" y="2038350"/>
          <p14:tracePt t="23359" x="2717800" y="2038350"/>
          <p14:tracePt t="23371" x="2711450" y="2038350"/>
          <p14:tracePt t="23379" x="2705100" y="2038350"/>
          <p14:tracePt t="23395" x="2698750" y="2038350"/>
          <p14:tracePt t="23411" x="2692400" y="2038350"/>
          <p14:tracePt t="23423" x="2686050" y="2032000"/>
          <p14:tracePt t="23446" x="2686050" y="2025650"/>
          <p14:tracePt t="23462" x="2686050" y="2019300"/>
          <p14:tracePt t="23479" x="2679700" y="2012950"/>
          <p14:tracePt t="23514" x="2686050" y="2006600"/>
          <p14:tracePt t="23530" x="2686050" y="2000250"/>
          <p14:tracePt t="23566" x="2679700" y="2000250"/>
          <p14:tracePt t="23602" x="2673350" y="1993900"/>
          <p14:tracePt t="23659" x="2667000" y="1993900"/>
          <p14:tracePt t="23695" x="2660650" y="1993900"/>
          <p14:tracePt t="23719" x="2660650" y="1987550"/>
          <p14:tracePt t="23771" x="2667000" y="1987550"/>
          <p14:tracePt t="23783" x="2673350" y="1981200"/>
          <p14:tracePt t="23799" x="2679700" y="1981200"/>
          <p14:tracePt t="23814" x="2686050" y="1981200"/>
          <p14:tracePt t="23823" x="2692400" y="1981200"/>
          <p14:tracePt t="23823" x="2698750" y="1974850"/>
          <p14:tracePt t="23840" x="2711450" y="1974850"/>
          <p14:tracePt t="23840" x="2717800" y="1974850"/>
          <p14:tracePt t="23856" x="2730500" y="1974850"/>
          <p14:tracePt t="23856" x="2743200" y="1968500"/>
          <p14:tracePt t="23872" x="2762250" y="1968500"/>
          <p14:tracePt t="23872" x="2787650" y="1968500"/>
          <p14:tracePt t="23872" x="2806700" y="1968500"/>
          <p14:tracePt t="23892" x="2838450" y="1968500"/>
          <p14:tracePt t="23892" x="2870200" y="1962150"/>
          <p14:tracePt t="23907" x="2901950" y="1962150"/>
          <p14:tracePt t="23907" x="2940050" y="1955800"/>
          <p14:tracePt t="23923" x="2971800" y="1955800"/>
          <p14:tracePt t="23923" x="3009900" y="1949450"/>
          <p14:tracePt t="23940" x="3048000" y="1943100"/>
          <p14:tracePt t="23940" x="3079750" y="1936750"/>
          <p14:tracePt t="23956" x="3111500" y="1930400"/>
          <p14:tracePt t="23956" x="3175000" y="1924050"/>
          <p14:tracePt t="23973" x="3200400" y="1917700"/>
          <p14:tracePt t="23973" x="3232150" y="1917700"/>
          <p14:tracePt t="23989" x="3263900" y="1924050"/>
          <p14:tracePt t="24070" x="3302000" y="1924050"/>
          <p14:tracePt t="24078" x="3333750" y="1930400"/>
          <p14:tracePt t="24088" x="3359150" y="1936750"/>
          <p14:tracePt t="24088" x="3409950" y="1955800"/>
          <p14:tracePt t="24107" x="3429000" y="1962150"/>
          <p14:tracePt t="24107" x="3473450" y="1968500"/>
          <p14:tracePt t="24124" x="3479800" y="1968500"/>
          <p14:tracePt t="24124" x="3486150" y="1974850"/>
          <p14:tracePt t="24124" x="3492500" y="1974850"/>
          <p14:tracePt t="24144" x="3498850" y="1974850"/>
          <p14:tracePt t="24155" x="3511550" y="1974850"/>
          <p14:tracePt t="24155" x="3517900" y="1981200"/>
          <p14:tracePt t="24155" x="3530600" y="1981200"/>
          <p14:tracePt t="24176" x="3543300" y="1981200"/>
          <p14:tracePt t="24189" x="3556000" y="1981200"/>
          <p14:tracePt t="24189" x="3575050" y="1981200"/>
          <p14:tracePt t="24207" x="3581400" y="1981200"/>
          <p14:tracePt t="24207" x="3594100" y="1974850"/>
          <p14:tracePt t="24224" x="3600450" y="1968500"/>
          <p14:tracePt t="24224" x="3606800" y="1962150"/>
          <p14:tracePt t="24240" x="3613150" y="1962150"/>
          <p14:tracePt t="24240" x="3619500" y="1962150"/>
          <p14:tracePt t="24240" x="3625850" y="1955800"/>
          <p14:tracePt t="24260" x="3625850" y="1962150"/>
          <p14:tracePt t="24279" x="3625850" y="1968500"/>
          <p14:tracePt t="24303" x="3625850" y="1974850"/>
          <p14:tracePt t="24319" x="3632200" y="1981200"/>
          <p14:tracePt t="24323" x="3632200" y="1993900"/>
          <p14:tracePt t="24323" x="3644900" y="2006600"/>
          <p14:tracePt t="24341" x="3651250" y="2025650"/>
          <p14:tracePt t="24341" x="3663950" y="2038350"/>
          <p14:tracePt t="24358" x="3683000" y="2057400"/>
          <p14:tracePt t="24358" x="3695700" y="2076450"/>
          <p14:tracePt t="24375" x="3721100" y="2095500"/>
          <p14:tracePt t="24375" x="3765550" y="2146300"/>
          <p14:tracePt t="24392" x="3790950" y="2165350"/>
          <p14:tracePt t="24392" x="3816350" y="2184400"/>
          <p14:tracePt t="24408" x="3841750" y="2209800"/>
          <p14:tracePt t="24408" x="3867150" y="2228850"/>
          <p14:tracePt t="24424" x="3898900" y="2254250"/>
          <p14:tracePt t="24424" x="3924300" y="2273300"/>
          <p14:tracePt t="24424" x="3956050" y="2298700"/>
          <p14:tracePt t="24444" x="3981450" y="2317750"/>
          <p14:tracePt t="24456" x="4006850" y="2336800"/>
          <p14:tracePt t="24456" x="4064000" y="2374900"/>
          <p14:tracePt t="24476" x="4083050" y="2393950"/>
          <p14:tracePt t="24476" x="4108450" y="2406650"/>
          <p14:tracePt t="24492" x="4127500" y="2413000"/>
          <p14:tracePt t="24492" x="4146550" y="2419350"/>
          <p14:tracePt t="24508" x="4165600" y="2425700"/>
          <p14:tracePt t="24508" x="4178300" y="2432050"/>
          <p14:tracePt t="24508" x="4191000" y="2432050"/>
          <p14:tracePt t="24527" x="4203700" y="2432050"/>
          <p14:tracePt t="24540" x="4210050" y="2432050"/>
          <p14:tracePt t="24540" x="4216400" y="2432050"/>
          <p14:tracePt t="24560" x="4222750" y="2432050"/>
          <p14:tracePt t="24560" x="4229100" y="2425700"/>
          <p14:tracePt t="24575" x="4222750" y="2419350"/>
          <p14:tracePt t="24611" x="4216400" y="2413000"/>
          <p14:tracePt t="24639" x="4210050" y="2406650"/>
          <p14:tracePt t="24655" x="4210050" y="2400300"/>
          <p14:tracePt t="24663" x="4210050" y="2393950"/>
          <p14:tracePt t="24674" x="4203700" y="2387600"/>
          <p14:tracePt t="24674" x="4203700" y="2374900"/>
          <p14:tracePt t="24692" x="4197350" y="2368550"/>
          <p14:tracePt t="24707" x="4197350" y="2362200"/>
          <p14:tracePt t="24724" x="4191000" y="2355850"/>
          <p14:tracePt t="24741" x="4191000" y="2349500"/>
          <p14:tracePt t="24741" x="4191000" y="2343150"/>
          <p14:tracePt t="24759" x="4191000" y="2336800"/>
          <p14:tracePt t="24775" x="4184650" y="2330450"/>
          <p14:tracePt t="24811" x="4178300" y="2330450"/>
          <p14:tracePt t="24851" x="4178300" y="2324100"/>
          <p14:tracePt t="24871" x="4178300" y="2311400"/>
          <p14:tracePt t="24903" x="4184650" y="2305050"/>
          <p14:tracePt t="24919" x="4191000" y="2298700"/>
          <p14:tracePt t="24931" x="4197350" y="2292350"/>
          <p14:tracePt t="24947" x="4210050" y="2286000"/>
          <p14:tracePt t="24963" x="4210050" y="2279650"/>
          <p14:tracePt t="24975" x="4216400" y="2279650"/>
          <p14:tracePt t="24975" x="4222750" y="2266950"/>
          <p14:tracePt t="24994" x="4229100" y="2260600"/>
          <p14:tracePt t="24994" x="4235450" y="2254250"/>
          <p14:tracePt t="25010" x="4235450" y="2247900"/>
          <p14:tracePt t="25010" x="4235450" y="2241550"/>
          <p14:tracePt t="25026" x="4241800" y="2235200"/>
          <p14:tracePt t="25026" x="4241800" y="2228850"/>
          <p14:tracePt t="25044" x="4248150" y="2222500"/>
          <p14:tracePt t="25059" x="4241800" y="2216150"/>
          <p14:tracePt t="25099" x="4235450" y="2209800"/>
          <p14:tracePt t="25119" x="4229100" y="2209800"/>
          <p14:tracePt t="25151" x="4222750" y="2209800"/>
          <p14:tracePt t="25163" x="4216400" y="2209800"/>
          <p14:tracePt t="25179" x="4210050" y="2209800"/>
          <p14:tracePt t="25203" x="4203700" y="2209800"/>
          <p14:tracePt t="25231" x="4203700" y="2203450"/>
          <p14:tracePt t="25263" x="4210050" y="2197100"/>
          <p14:tracePt t="25279" x="4216400" y="2190750"/>
          <p14:tracePt t="25291" x="4222750" y="2190750"/>
          <p14:tracePt t="25307" x="4229100" y="2184400"/>
          <p14:tracePt t="25323" x="4235450" y="2178050"/>
          <p14:tracePt t="25339" x="4241800" y="2171700"/>
          <p14:tracePt t="25351" x="4241800" y="2165350"/>
          <p14:tracePt t="25359" x="4241800" y="2159000"/>
          <p14:tracePt t="25376" x="4241800" y="2152650"/>
          <p14:tracePt t="25393" x="4235450" y="2146300"/>
          <p14:tracePt t="25411" x="4229100" y="2146300"/>
          <p14:tracePt t="25443" x="4222750" y="2139950"/>
          <p14:tracePt t="25459" x="4216400" y="2139950"/>
          <p14:tracePt t="25471" x="4210050" y="2139950"/>
          <p14:tracePt t="25487" x="4203700" y="2139950"/>
          <p14:tracePt t="25502" x="4197350" y="2139950"/>
          <p14:tracePt t="25519" x="4191000" y="2139950"/>
          <p14:tracePt t="25539" x="4184650" y="2139950"/>
          <p14:tracePt t="25583" x="4178300" y="2133600"/>
          <p14:tracePt t="25615" x="4178300" y="2127250"/>
          <p14:tracePt t="25643" x="4171950" y="2127250"/>
          <p14:tracePt t="25684" x="4165600" y="2127250"/>
          <p14:tracePt t="25743" x="4165600" y="2120900"/>
          <p14:tracePt t="25763" x="4159250" y="2114550"/>
          <p14:tracePt t="25819" x="4159250" y="2108200"/>
          <p14:tracePt t="25847" x="4165600" y="2101850"/>
          <p14:tracePt t="25863" x="4165600" y="2095500"/>
          <p14:tracePt t="25879" x="4171950" y="2089150"/>
          <p14:tracePt t="25891" x="4178300" y="2082800"/>
          <p14:tracePt t="25908" x="4184650" y="2082800"/>
          <p14:tracePt t="25939" x="4191000" y="2076450"/>
          <p14:tracePt t="25951" x="4197350" y="2070100"/>
          <p14:tracePt t="25961" x="4197350" y="2063750"/>
          <p14:tracePt t="25978" x="4203700" y="2057400"/>
          <p14:tracePt t="25995" x="4210050" y="2051050"/>
          <p14:tracePt t="26012" x="4216400" y="2051050"/>
          <p14:tracePt t="26028" x="4216400" y="2057400"/>
          <p14:tracePt t="26051" x="4210050" y="2063750"/>
          <p14:tracePt t="26064" x="4210050" y="2070100"/>
          <p14:tracePt t="26079" x="4197350" y="2070100"/>
          <p14:tracePt t="26096" x="4191000" y="2076450"/>
          <p14:tracePt t="26112" x="4178300" y="2082800"/>
          <p14:tracePt t="26129" x="4171950" y="2082800"/>
          <p14:tracePt t="26148" x="4165600" y="2089150"/>
          <p14:tracePt t="26162" x="4159250" y="2095500"/>
          <p14:tracePt t="26179" x="4152900" y="2095500"/>
          <p14:tracePt t="26196" x="4159250" y="2101850"/>
          <p14:tracePt t="26223" x="4165600" y="2108200"/>
          <p14:tracePt t="26251" x="4171950" y="2101850"/>
          <p14:tracePt t="26299" x="4171950" y="2095500"/>
          <p14:tracePt t="26335" x="4178300" y="2089150"/>
          <p14:tracePt t="26363" x="4184650" y="2089150"/>
          <p14:tracePt t="26387" x="4191000" y="2082800"/>
          <p14:tracePt t="26403" x="4197350" y="2082800"/>
          <p14:tracePt t="26419" x="4203700" y="2076450"/>
          <p14:tracePt t="26431" x="4210050" y="2070100"/>
          <p14:tracePt t="26439" x="4210050" y="2063750"/>
          <p14:tracePt t="26448" x="4222750" y="2063750"/>
          <p14:tracePt t="26463" x="4229100" y="2063750"/>
          <p14:tracePt t="26480" x="4235450" y="2063750"/>
          <p14:tracePt t="26497" x="4241800" y="2057400"/>
          <p14:tracePt t="26516" x="4241800" y="2051050"/>
          <p14:tracePt t="26532" x="4248150" y="2051050"/>
          <p14:tracePt t="26552" x="4254500" y="2044700"/>
          <p14:tracePt t="26591" x="4248150" y="2044700"/>
          <p14:tracePt t="26611" x="4241800" y="2038350"/>
          <p14:tracePt t="26636" x="4235450" y="2044700"/>
          <p14:tracePt t="26651" x="4229100" y="2044700"/>
          <p14:tracePt t="26704" x="4222750" y="2038350"/>
          <p14:tracePt t="26755" x="4229100" y="2038350"/>
          <p14:tracePt t="26959" x="4229100" y="2032000"/>
          <p14:tracePt t="27023" x="4235450" y="2032000"/>
          <p14:tracePt t="27056" x="4241800" y="2025650"/>
          <p14:tracePt t="27079" x="4241800" y="2019300"/>
          <p14:tracePt t="27092" x="4248150" y="2019300"/>
          <p14:tracePt t="27108" x="4254500" y="2019300"/>
          <p14:tracePt t="27123" x="4260850" y="2019300"/>
          <p14:tracePt t="27151" x="4260850" y="2032000"/>
          <p14:tracePt t="27192" x="4267200" y="2032000"/>
          <p14:tracePt t="27204" x="4267200" y="2038350"/>
          <p14:tracePt t="27227" x="4267200" y="2044700"/>
          <p14:tracePt t="27263" x="4260850" y="2051050"/>
          <p14:tracePt t="27279" x="4254500" y="2057400"/>
          <p14:tracePt t="27295" x="4248150" y="2063750"/>
          <p14:tracePt t="27312" x="4241800" y="2070100"/>
          <p14:tracePt t="27324" x="4235450" y="2076450"/>
          <p14:tracePt t="27340" x="4222750" y="2076450"/>
          <p14:tracePt t="27355" x="4222750" y="2082800"/>
          <p14:tracePt t="27366" x="4216400" y="2089150"/>
          <p14:tracePt t="27384" x="4210050" y="2082800"/>
          <p14:tracePt t="27400" x="4210050" y="2089150"/>
          <p14:tracePt t="27417" x="4210050" y="2095500"/>
          <p14:tracePt t="27484" x="4216400" y="2095500"/>
          <p14:tracePt t="27528" x="4216400" y="2089150"/>
          <p14:tracePt t="27544" x="4222750" y="2089150"/>
          <p14:tracePt t="27580" x="4222750" y="2095500"/>
          <p14:tracePt t="27623" x="4222750" y="2089150"/>
          <p14:tracePt t="27664" x="4229100" y="2082800"/>
          <p14:tracePt t="27680" x="4235450" y="2076450"/>
          <p14:tracePt t="27692" x="4241800" y="2070100"/>
          <p14:tracePt t="27708" x="4248150" y="2070100"/>
          <p14:tracePt t="27723" x="4254500" y="2076450"/>
          <p14:tracePt t="27744" x="4260850" y="2076450"/>
          <p14:tracePt t="27760" x="4260850" y="2082800"/>
          <p14:tracePt t="27783" x="4260850" y="2089150"/>
          <p14:tracePt t="27860" x="4254500" y="2095500"/>
          <p14:tracePt t="27880" x="4248150" y="2089150"/>
          <p14:tracePt t="27903" x="4241800" y="2095500"/>
          <p14:tracePt t="27920" x="4235450" y="2095500"/>
          <p14:tracePt t="27932" x="4229100" y="2095500"/>
          <p14:tracePt t="27948" x="4222750" y="2101850"/>
          <p14:tracePt t="27971" x="4222750" y="2095500"/>
          <p14:tracePt t="28008" x="4222750" y="2089150"/>
          <p14:tracePt t="28039" x="4229100" y="2089150"/>
          <p14:tracePt t="28067" x="4229100" y="2082800"/>
          <p14:tracePt t="28084" x="4235450" y="2076450"/>
          <p14:tracePt t="28112" x="4235450" y="2070100"/>
          <p14:tracePt t="28120" x="4229100" y="2076450"/>
          <p14:tracePt t="28145" x="4235450" y="2076450"/>
          <p14:tracePt t="28284" x="4235450" y="2082800"/>
          <p14:tracePt t="28308" x="4229100" y="2089150"/>
          <p14:tracePt t="28332" x="4222750" y="2089150"/>
          <p14:tracePt t="28352" x="4216400" y="2089150"/>
          <p14:tracePt t="28384" x="4216400" y="2101850"/>
          <p14:tracePt t="28400" x="4216400" y="2095500"/>
          <p14:tracePt t="28419" x="4222750" y="2089150"/>
          <p14:tracePt t="28460" x="4216400" y="2089150"/>
          <p14:tracePt t="28503" x="4216400" y="2082800"/>
          <p14:tracePt t="28523" x="4210050" y="2082800"/>
          <p14:tracePt t="28585" x="4203700" y="2089150"/>
          <p14:tracePt t="28644" x="4197350" y="2095500"/>
          <p14:tracePt t="28676" x="4191000" y="2095500"/>
          <p14:tracePt t="28840" x="4191000" y="2101850"/>
          <p14:tracePt t="28864" x="4191000" y="2095500"/>
          <p14:tracePt t="28908" x="4191000" y="2089150"/>
          <p14:tracePt t="28924" x="4191000" y="2082800"/>
          <p14:tracePt t="28968" x="4191000" y="2076450"/>
          <p14:tracePt t="28983" x="4191000" y="2070100"/>
          <p14:tracePt t="29003" x="4184650" y="2063750"/>
          <p14:tracePt t="29027" x="4178300" y="2057400"/>
          <p14:tracePt t="29043" x="4178300" y="2051050"/>
          <p14:tracePt t="29060" x="4171950" y="2044700"/>
          <p14:tracePt t="29064" x="4165600" y="2038350"/>
          <p14:tracePt t="29080" x="4165600" y="2032000"/>
          <p14:tracePt t="29096" x="4165600" y="2025650"/>
          <p14:tracePt t="29106" x="4159250" y="2019300"/>
          <p14:tracePt t="29123" x="4159250" y="2012950"/>
          <p14:tracePt t="29123" x="4152900" y="2006600"/>
          <p14:tracePt t="29141" x="4152900" y="2000250"/>
          <p14:tracePt t="29156" x="4146550" y="1993900"/>
          <p14:tracePt t="29173" x="4140200" y="1987550"/>
          <p14:tracePt t="29189" x="4133850" y="1981200"/>
          <p14:tracePt t="29207" x="4127500" y="1981200"/>
          <p14:tracePt t="29223" x="4121150" y="1981200"/>
          <p14:tracePt t="29240" x="4114800" y="1987550"/>
          <p14:tracePt t="29240" x="4102100" y="1987550"/>
          <p14:tracePt t="29260" x="4095750" y="1981200"/>
          <p14:tracePt t="29552" x="4191000" y="1993900"/>
          <p14:tracePt t="29568" x="4197350" y="1993900"/>
          <p14:tracePt t="29576" x="4203700" y="2000250"/>
          <p14:tracePt t="29576" x="4210050" y="2006600"/>
          <p14:tracePt t="29593" x="4216400" y="2019300"/>
          <p14:tracePt t="29593" x="4216400" y="2025650"/>
          <p14:tracePt t="29610" x="4222750" y="2038350"/>
          <p14:tracePt t="29610" x="4229100" y="2057400"/>
          <p14:tracePt t="29610" x="4229100" y="2076450"/>
          <p14:tracePt t="29629" x="4235450" y="2101850"/>
          <p14:tracePt t="29641" x="4241800" y="2127250"/>
          <p14:tracePt t="29641" x="4254500" y="2197100"/>
          <p14:tracePt t="29660" x="4260850" y="2228850"/>
          <p14:tracePt t="29660" x="4267200" y="2260600"/>
          <p14:tracePt t="29677" x="4273550" y="2292350"/>
          <p14:tracePt t="29677" x="4279900" y="2324100"/>
          <p14:tracePt t="29693" x="4286250" y="2349500"/>
          <p14:tracePt t="29693" x="4298950" y="2419350"/>
          <p14:tracePt t="29710" x="4298950" y="2470150"/>
          <p14:tracePt t="29710" x="4305300" y="2533650"/>
          <p14:tracePt t="29726" x="4311650" y="2603500"/>
          <p14:tracePt t="29726" x="4311650" y="2686050"/>
          <p14:tracePt t="29743" x="4311650" y="2774950"/>
          <p14:tracePt t="29743" x="4311650" y="2870200"/>
          <p14:tracePt t="29760" x="4318000" y="2971800"/>
          <p14:tracePt t="29760" x="4318000" y="3162300"/>
          <p14:tracePt t="29777" x="4324350" y="3244850"/>
          <p14:tracePt t="29777" x="4330700" y="3327400"/>
          <p14:tracePt t="29794" x="4337050" y="3403600"/>
          <p14:tracePt t="29794" x="4343400" y="3473450"/>
          <p14:tracePt t="29810" x="4349750" y="3549650"/>
          <p14:tracePt t="29810" x="4349750" y="3625850"/>
          <p14:tracePt t="29810" x="4356100" y="3702050"/>
          <p14:tracePt t="29829" x="4356100" y="3784600"/>
          <p14:tracePt t="29842" x="4356100" y="3873500"/>
          <p14:tracePt t="29842" x="4356100" y="4057650"/>
          <p14:tracePt t="29861" x="4362450" y="4152900"/>
          <p14:tracePt t="29861" x="4368800" y="4248150"/>
          <p14:tracePt t="29878" x="4368800" y="4343400"/>
          <p14:tracePt t="29878" x="4381500" y="4432300"/>
          <p14:tracePt t="29894" x="4387850" y="4521200"/>
          <p14:tracePt t="29894" x="4394200" y="4603750"/>
          <p14:tracePt t="29894" x="4400550" y="4679950"/>
          <p14:tracePt t="29913" x="4406900" y="4749800"/>
          <p14:tracePt t="29925" x="4413250" y="4819650"/>
          <p14:tracePt t="29925" x="4419600" y="4946650"/>
          <p14:tracePt t="29944" x="4419600" y="5003800"/>
          <p14:tracePt t="29944" x="4413250" y="5067300"/>
          <p14:tracePt t="29961" x="4406900" y="5124450"/>
          <p14:tracePt t="29961" x="4394200" y="5187950"/>
          <p14:tracePt t="29978" x="4381500" y="5245100"/>
          <p14:tracePt t="29978" x="4368800" y="5302250"/>
          <p14:tracePt t="29994" x="4349750" y="5353050"/>
          <p14:tracePt t="29994" x="4311650" y="5435600"/>
          <p14:tracePt t="30011" x="4298950" y="5467350"/>
          <p14:tracePt t="30011" x="4279900" y="5499100"/>
          <p14:tracePt t="30027" x="4267200" y="5518150"/>
          <p14:tracePt t="30027" x="4248150" y="5537200"/>
          <p14:tracePt t="30044" x="4235450" y="5556250"/>
          <p14:tracePt t="30044" x="4203700" y="5575300"/>
          <p14:tracePt t="30061" x="4184650" y="5581650"/>
          <p14:tracePt t="30061" x="4171950" y="5588000"/>
          <p14:tracePt t="30079" x="4152900" y="5588000"/>
          <p14:tracePt t="30079" x="4133850" y="5588000"/>
          <p14:tracePt t="30095" x="4114800" y="5588000"/>
          <p14:tracePt t="30095" x="4095750" y="5581650"/>
          <p14:tracePt t="30111" x="4076700" y="5568950"/>
          <p14:tracePt t="30111" x="4057650" y="5562600"/>
          <p14:tracePt t="30129" x="4019550" y="5530850"/>
          <p14:tracePt t="30129" x="3994150" y="5511800"/>
          <p14:tracePt t="30146" x="3975100" y="5492750"/>
          <p14:tracePt t="30146" x="3956050" y="5467350"/>
          <p14:tracePt t="30161" x="3930650" y="5448300"/>
          <p14:tracePt t="30161" x="3911600" y="5429250"/>
          <p14:tracePt t="30178" x="3886200" y="5410200"/>
          <p14:tracePt t="30178" x="3867150" y="5391150"/>
          <p14:tracePt t="30178" x="3848100" y="5384800"/>
          <p14:tracePt t="30197" x="3829050" y="5378450"/>
          <p14:tracePt t="30210" x="3810000" y="5384800"/>
          <p14:tracePt t="30210" x="3784600" y="5416550"/>
          <p14:tracePt t="30228" x="3778250" y="5441950"/>
          <p14:tracePt t="30228" x="3765550" y="5480050"/>
          <p14:tracePt t="30245" x="3759200" y="5518150"/>
          <p14:tracePt t="30245" x="3759200" y="5562600"/>
          <p14:tracePt t="30261" x="3752850" y="5600700"/>
          <p14:tracePt t="30261" x="3752850" y="5651500"/>
          <p14:tracePt t="30261" x="3746500" y="5695950"/>
          <p14:tracePt t="30281" x="3746500" y="5746750"/>
          <p14:tracePt t="30293" x="3740150" y="5791200"/>
          <p14:tracePt t="30293" x="3733800" y="5873750"/>
          <p14:tracePt t="30312" x="3727450" y="5911850"/>
          <p14:tracePt t="30312" x="3721100" y="5949950"/>
          <p14:tracePt t="30328" x="3714750" y="5988050"/>
          <p14:tracePt t="30328" x="3702050" y="6026150"/>
          <p14:tracePt t="30345" x="3695700" y="6064250"/>
          <p14:tracePt t="30345" x="3683000" y="6102350"/>
          <p14:tracePt t="30362" x="3670300" y="6140450"/>
          <p14:tracePt t="30362" x="3644900" y="6210300"/>
          <p14:tracePt t="30379" x="3632200" y="6242050"/>
          <p14:tracePt t="30379" x="3619500" y="6267450"/>
          <p14:tracePt t="30396" x="3606800" y="6292850"/>
          <p14:tracePt t="30396" x="3594100" y="6318250"/>
          <p14:tracePt t="30412" x="3562350" y="6350000"/>
          <p14:tracePt t="30428" x="3530600" y="6375400"/>
          <p14:tracePt t="30444" x="3486150" y="6375400"/>
          <p14:tracePt t="30444" x="3467100" y="6369050"/>
          <p14:tracePt t="30462" x="3448050" y="6356350"/>
          <p14:tracePt t="30462" x="3422650" y="6343650"/>
          <p14:tracePt t="30479" x="3397250" y="6324600"/>
          <p14:tracePt t="30479" x="3352800" y="6267450"/>
          <p14:tracePt t="30497" x="3321050" y="6235700"/>
          <p14:tracePt t="30497" x="3295650" y="6203950"/>
          <p14:tracePt t="30513" x="3270250" y="6159500"/>
          <p14:tracePt t="30513" x="3244850" y="6121400"/>
          <p14:tracePt t="30530" x="3219450" y="6076950"/>
          <p14:tracePt t="30530" x="3200400" y="6032500"/>
          <p14:tracePt t="30546" x="3181350" y="5981700"/>
          <p14:tracePt t="30546" x="3168650" y="5930900"/>
          <p14:tracePt t="30546" x="3155950" y="5880100"/>
          <p14:tracePt t="30565" x="3155950" y="5829300"/>
          <p14:tracePt t="30578" x="3155950" y="5778500"/>
          <p14:tracePt t="30578" x="3181350" y="5683250"/>
          <p14:tracePt t="30597" x="3200400" y="5632450"/>
          <p14:tracePt t="30597" x="3225800" y="5594350"/>
          <p14:tracePt t="30613" x="3251200" y="5549900"/>
          <p14:tracePt t="30613" x="3282950" y="5511800"/>
          <p14:tracePt t="30630" x="3321050" y="5480050"/>
          <p14:tracePt t="30630" x="3352800" y="5448300"/>
          <p14:tracePt t="30630" x="3397250" y="5422900"/>
          <p14:tracePt t="30649" x="3441700" y="5403850"/>
          <p14:tracePt t="30649" x="3486150" y="5391150"/>
          <p14:tracePt t="30663" x="3536950" y="5391150"/>
          <p14:tracePt t="30663" x="3587750" y="5397500"/>
          <p14:tracePt t="30680" x="3644900" y="5410200"/>
          <p14:tracePt t="30680" x="3702050" y="5435600"/>
          <p14:tracePt t="30680" x="3765550" y="5461000"/>
          <p14:tracePt t="30701" x="3822700" y="5499100"/>
          <p14:tracePt t="30711" x="3879850" y="5537200"/>
          <p14:tracePt t="30711" x="3981450" y="5613400"/>
          <p14:tracePt t="30730" x="4025900" y="5651500"/>
          <p14:tracePt t="30730" x="4064000" y="5689600"/>
          <p14:tracePt t="30747" x="4095750" y="5727700"/>
          <p14:tracePt t="30747" x="4127500" y="5765800"/>
          <p14:tracePt t="30764" x="4152900" y="5803900"/>
          <p14:tracePt t="30764" x="4191000" y="5886450"/>
          <p14:tracePt t="30781" x="4197350" y="5924550"/>
          <p14:tracePt t="30781" x="4203700" y="5962650"/>
          <p14:tracePt t="30798" x="4203700" y="6000750"/>
          <p14:tracePt t="30798" x="4203700" y="6032500"/>
          <p14:tracePt t="30813" x="4197350" y="6070600"/>
          <p14:tracePt t="30813" x="4184650" y="6096000"/>
          <p14:tracePt t="30830" x="4171950" y="6127750"/>
          <p14:tracePt t="30830" x="4152900" y="6153150"/>
          <p14:tracePt t="30830" x="4140200" y="6172200"/>
          <p14:tracePt t="30850" x="4121150" y="6197600"/>
          <p14:tracePt t="30862" x="4095750" y="6216650"/>
          <p14:tracePt t="30862" x="4051300" y="6248400"/>
          <p14:tracePt t="30881" x="4025900" y="6261100"/>
          <p14:tracePt t="30881" x="4000500" y="6267450"/>
          <p14:tracePt t="30897" x="3975100" y="6280150"/>
          <p14:tracePt t="30897" x="3949700" y="6286500"/>
          <p14:tracePt t="30914" x="3924300" y="6286500"/>
          <p14:tracePt t="30914" x="3898900" y="6286500"/>
          <p14:tracePt t="30914" x="3873500" y="6286500"/>
          <p14:tracePt t="30933" x="3848100" y="6286500"/>
          <p14:tracePt t="30946" x="3822700" y="6280150"/>
          <p14:tracePt t="30946" x="3797300" y="6273800"/>
          <p14:tracePt t="30965" x="3752850" y="6261100"/>
          <p14:tracePt t="30965" x="3733800" y="6254750"/>
          <p14:tracePt t="30981" x="3714750" y="6248400"/>
          <p14:tracePt t="30981" x="3695700" y="6242050"/>
          <p14:tracePt t="30998" x="3676650" y="6235700"/>
          <p14:tracePt t="30998" x="3663950" y="6229350"/>
          <p14:tracePt t="31014" x="3644900" y="6223000"/>
          <p14:tracePt t="31014" x="3619500" y="6216650"/>
          <p14:tracePt t="31031" x="3606800" y="6210300"/>
          <p14:tracePt t="31031" x="3594100" y="6210300"/>
          <p14:tracePt t="31048" x="3581400" y="6203950"/>
          <p14:tracePt t="31048" x="3575050" y="6203950"/>
          <p14:tracePt t="31064" x="3562350" y="6197600"/>
          <p14:tracePt t="31064" x="3543300" y="6191250"/>
          <p14:tracePt t="31081" x="3530600" y="6184900"/>
          <p14:tracePt t="31081" x="3524250" y="6184900"/>
          <p14:tracePt t="31098" x="3517900" y="6178550"/>
          <p14:tracePt t="31098" x="3505200" y="6172200"/>
          <p14:tracePt t="31115" x="3498850" y="6165850"/>
          <p14:tracePt t="31115" x="3492500" y="6159500"/>
          <p14:tracePt t="31131" x="3486150" y="6159500"/>
          <p14:tracePt t="31131" x="3473450" y="6153150"/>
          <p14:tracePt t="31150" x="3467100" y="6140450"/>
          <p14:tracePt t="31163" x="3454400" y="6140450"/>
          <p14:tracePt t="31180" x="3448050" y="6134100"/>
          <p14:tracePt t="31197" x="3454400" y="6134100"/>
          <p14:tracePt t="31268" x="3460750" y="6134100"/>
          <p14:tracePt t="31285" x="3467100" y="6134100"/>
          <p14:tracePt t="31301" x="3473450" y="6134100"/>
          <p14:tracePt t="31317" x="3486150" y="6134100"/>
          <p14:tracePt t="31329" x="3492500" y="6134100"/>
          <p14:tracePt t="31345" x="3498850" y="6134100"/>
          <p14:tracePt t="31360" x="3498850" y="6127750"/>
          <p14:tracePt t="31385" x="3492500" y="6121400"/>
          <p14:tracePt t="31456" x="3486150" y="6115050"/>
          <p14:tracePt t="31480" x="3479800" y="6115050"/>
          <p14:tracePt t="31496" x="3479800" y="6102350"/>
          <p14:tracePt t="31509" x="3479800" y="6096000"/>
          <p14:tracePt t="31524" x="3479800" y="6089650"/>
          <p14:tracePt t="31533" x="3486150" y="6083300"/>
          <p14:tracePt t="31533" x="3486150" y="6076950"/>
          <p14:tracePt t="31550" x="3492500" y="6070600"/>
          <p14:tracePt t="31550" x="3492500" y="6064250"/>
          <p14:tracePt t="31566" x="3498850" y="6057900"/>
          <p14:tracePt t="31566" x="3505200" y="6051550"/>
          <p14:tracePt t="31566" x="3511550" y="6051550"/>
          <p14:tracePt t="31586" x="3517900" y="6045200"/>
          <p14:tracePt t="31598" x="3524250" y="6038850"/>
          <p14:tracePt t="31598" x="3543300" y="6032500"/>
          <p14:tracePt t="31617" x="3556000" y="6032500"/>
          <p14:tracePt t="31617" x="3568700" y="6032500"/>
          <p14:tracePt t="31633" x="3587750" y="6032500"/>
          <p14:tracePt t="31633" x="3600450" y="6032500"/>
          <p14:tracePt t="31650" x="3619500" y="6032500"/>
          <p14:tracePt t="31650" x="3638550" y="6032500"/>
          <p14:tracePt t="31650" x="3657600" y="6032500"/>
          <p14:tracePt t="31669" x="3676650" y="6032500"/>
          <p14:tracePt t="31669" x="3695700" y="6032500"/>
          <p14:tracePt t="31683" x="3708400" y="6032500"/>
          <p14:tracePt t="31683" x="3727450" y="6038850"/>
          <p14:tracePt t="31700" x="3740150" y="6038850"/>
          <p14:tracePt t="31700" x="3759200" y="6038850"/>
          <p14:tracePt t="31717" x="3771900" y="6038850"/>
          <p14:tracePt t="31717" x="3784600" y="6038850"/>
          <p14:tracePt t="31734" x="3790950" y="6038850"/>
          <p14:tracePt t="31734" x="3810000" y="6038850"/>
          <p14:tracePt t="31750" x="3816350" y="6038850"/>
          <p14:tracePt t="31765" x="3829050" y="6038850"/>
          <p14:tracePt t="31782" x="3822700" y="6045200"/>
          <p14:tracePt t="31832" x="3816350" y="6045200"/>
          <p14:tracePt t="31848" x="3810000" y="6051550"/>
          <p14:tracePt t="31869" x="3810000" y="6045200"/>
          <p14:tracePt t="31901" x="3810000" y="6038850"/>
          <p14:tracePt t="31920" x="3816350" y="6032500"/>
          <p14:tracePt t="31937" x="3816350" y="6026150"/>
          <p14:tracePt t="31953" x="3822700" y="6019800"/>
          <p14:tracePt t="31969" x="3829050" y="6013450"/>
          <p14:tracePt t="31980" x="3829050" y="6007100"/>
          <p14:tracePt t="31997" x="3829050" y="6013450"/>
          <p14:tracePt t="32228" x="3835400" y="6019800"/>
          <p14:tracePt t="32329" x="3841750" y="6013450"/>
          <p14:tracePt t="32461" x="3848100" y="6007100"/>
          <p14:tracePt t="32537" x="3854450" y="6000750"/>
          <p14:tracePt t="32553" x="3860800" y="6000750"/>
          <p14:tracePt t="32569" x="3867150" y="5994400"/>
          <p14:tracePt t="32581" x="3873500" y="5988050"/>
          <p14:tracePt t="32597" x="3879850" y="5981700"/>
          <p14:tracePt t="32612" x="3886200" y="5981700"/>
          <p14:tracePt t="32629" x="3892550" y="5975350"/>
          <p14:tracePt t="32641" x="3898900" y="5975350"/>
          <p14:tracePt t="32656" x="3905250" y="5975350"/>
          <p14:tracePt t="32673" x="3911600" y="5969000"/>
          <p14:tracePt t="32697" x="3917950" y="5969000"/>
          <p14:tracePt t="32741" x="3924300" y="5962650"/>
          <p14:tracePt t="32756" x="3930650" y="5962650"/>
          <p14:tracePt t="32768" x="3937000" y="5962650"/>
          <p14:tracePt t="32785" x="3949700" y="5962650"/>
          <p14:tracePt t="32800" x="3956050" y="5956300"/>
          <p14:tracePt t="32817" x="3962400" y="5956300"/>
          <p14:tracePt t="32821" x="3968750" y="5956300"/>
          <p14:tracePt t="32837" x="3981450" y="5956300"/>
          <p14:tracePt t="32853" x="3987800" y="5956300"/>
          <p14:tracePt t="32877" x="3994150" y="5949950"/>
          <p14:tracePt t="32889" x="4000500" y="5949950"/>
          <p14:tracePt t="32905" x="4006850" y="5956300"/>
          <p14:tracePt t="32929" x="4013200" y="5949950"/>
          <p14:tracePt t="32981" x="4006850" y="5943600"/>
          <p14:tracePt t="33009" x="4006850" y="5937250"/>
          <p14:tracePt t="33024" x="4006850" y="5924550"/>
          <p14:tracePt t="33040" x="4006850" y="5918200"/>
          <p14:tracePt t="33049" x="4000500" y="5911850"/>
          <p14:tracePt t="33057" x="4000500" y="5905500"/>
          <p14:tracePt t="33057" x="4000500" y="5892800"/>
          <p14:tracePt t="33071" x="4000500" y="5880100"/>
          <p14:tracePt t="33071" x="3994150" y="5861050"/>
          <p14:tracePt t="33088" x="3994150" y="5842000"/>
          <p14:tracePt t="33088" x="3987800" y="5822950"/>
          <p14:tracePt t="33105" x="3987800" y="5803900"/>
          <p14:tracePt t="33105" x="3981450" y="5746750"/>
          <p14:tracePt t="33122" x="3975100" y="5715000"/>
          <p14:tracePt t="33122" x="3968750" y="5689600"/>
          <p14:tracePt t="33138" x="3962400" y="5651500"/>
          <p14:tracePt t="33138" x="3956050" y="5613400"/>
          <p14:tracePt t="33155" x="3949700" y="5575300"/>
          <p14:tracePt t="33155" x="3949700" y="5537200"/>
          <p14:tracePt t="33172" x="3943350" y="5499100"/>
          <p14:tracePt t="33172" x="3930650" y="5410200"/>
          <p14:tracePt t="33190" x="3924300" y="5359400"/>
          <p14:tracePt t="33190" x="3924300" y="5314950"/>
          <p14:tracePt t="33206" x="3917950" y="5264150"/>
          <p14:tracePt t="33206" x="3911600" y="5213350"/>
          <p14:tracePt t="33222" x="3905250" y="5156200"/>
          <p14:tracePt t="33222" x="3898900" y="5099050"/>
          <p14:tracePt t="33238" x="3892550" y="5035550"/>
          <p14:tracePt t="33238" x="3892550" y="4965700"/>
          <p14:tracePt t="33238" x="3886200" y="4895850"/>
          <p14:tracePt t="33258" x="3879850" y="4826000"/>
          <p14:tracePt t="33270" x="3873500" y="4749800"/>
          <p14:tracePt t="33270" x="3867150" y="4597400"/>
          <p14:tracePt t="33289" x="3867150" y="4521200"/>
          <p14:tracePt t="33289" x="3867150" y="4451350"/>
          <p14:tracePt t="33306" x="3867150" y="4381500"/>
          <p14:tracePt t="33306" x="3867150" y="4311650"/>
          <p14:tracePt t="33323" x="3873500" y="4241800"/>
          <p14:tracePt t="33323" x="3879850" y="4171950"/>
          <p14:tracePt t="33323" x="3879850" y="4102100"/>
          <p14:tracePt t="33341" x="3886200" y="4025900"/>
          <p14:tracePt t="33354" x="3892550" y="3949700"/>
          <p14:tracePt t="33354" x="3905250" y="3797300"/>
          <p14:tracePt t="33374" x="3911600" y="3721100"/>
          <p14:tracePt t="33374" x="3924300" y="3644900"/>
          <p14:tracePt t="33389" x="3937000" y="3568700"/>
          <p14:tracePt t="33389" x="3949700" y="3498850"/>
          <p14:tracePt t="33406" x="3956050" y="3429000"/>
          <p14:tracePt t="33406" x="3981450" y="3314700"/>
          <p14:tracePt t="33423" x="3994150" y="3263900"/>
          <p14:tracePt t="33423" x="4000500" y="3219450"/>
          <p14:tracePt t="33439" x="4013200" y="3181350"/>
          <p14:tracePt t="33439" x="4019550" y="3149600"/>
          <p14:tracePt t="33456" x="4025900" y="3124200"/>
          <p14:tracePt t="33456" x="4032250" y="3098800"/>
          <p14:tracePt t="33473" x="4044950" y="3079750"/>
          <p14:tracePt t="33473" x="4057650" y="3041650"/>
          <p14:tracePt t="33490" x="4064000" y="3022600"/>
          <p14:tracePt t="33490" x="4070350" y="3003550"/>
          <p14:tracePt t="33506" x="4083050" y="2984500"/>
          <p14:tracePt t="33506" x="4089400" y="2959100"/>
          <p14:tracePt t="33523" x="4095750" y="2940050"/>
          <p14:tracePt t="33523" x="4102100" y="2914650"/>
          <p14:tracePt t="33523" x="4108450" y="2889250"/>
          <p14:tracePt t="33542" x="4114800" y="2870200"/>
          <p14:tracePt t="33555" x="4121150" y="2844800"/>
          <p14:tracePt t="33555" x="4133850" y="2813050"/>
          <p14:tracePt t="33574" x="4140200" y="2800350"/>
          <p14:tracePt t="33574" x="4146550" y="2787650"/>
          <p14:tracePt t="33590" x="4152900" y="2774950"/>
          <p14:tracePt t="33590" x="4159250" y="2762250"/>
          <p14:tracePt t="33607" x="4159250" y="2749550"/>
          <p14:tracePt t="33607" x="4165600" y="2743200"/>
          <p14:tracePt t="33607" x="4171950" y="2730500"/>
          <p14:tracePt t="33625" x="4171950" y="2717800"/>
          <p14:tracePt t="33638" x="4178300" y="2711450"/>
          <p14:tracePt t="33638" x="4184650" y="2692400"/>
          <p14:tracePt t="33658" x="4184650" y="2686050"/>
          <p14:tracePt t="33658" x="4184650" y="2679700"/>
          <p14:tracePt t="33673" x="4184650" y="2673350"/>
          <p14:tracePt t="33688" x="4184650" y="2667000"/>
          <p14:tracePt t="33705" x="4184650" y="2660650"/>
          <p14:tracePt t="33722" x="4184650" y="2647950"/>
          <p14:tracePt t="33738" x="4184650" y="2641600"/>
          <p14:tracePt t="33755" x="4184650" y="2635250"/>
          <p14:tracePt t="33772" x="4184650" y="2628900"/>
          <p14:tracePt t="33790" x="4178300" y="2622550"/>
          <p14:tracePt t="33888" x="4171950" y="2622550"/>
          <p14:tracePt t="33909" x="4165600" y="2628900"/>
          <p14:tracePt t="33933" x="4159250" y="2628900"/>
          <p14:tracePt t="33949" x="4152900" y="2622550"/>
          <p14:tracePt t="33961" x="4146550" y="2622550"/>
          <p14:tracePt t="33977" x="4140200" y="2609850"/>
          <p14:tracePt t="33993" x="4133850" y="2603500"/>
          <p14:tracePt t="34001" x="4133850" y="2597150"/>
          <p14:tracePt t="34010" x="4127500" y="2597150"/>
          <p14:tracePt t="34023" x="4127500" y="2590800"/>
          <p14:tracePt t="34040" x="4121150" y="2578100"/>
          <p14:tracePt t="34057" x="4114800" y="2578100"/>
          <p14:tracePt t="34057" x="4114800" y="2571750"/>
          <p14:tracePt t="34075" x="4108450" y="2565400"/>
          <p14:tracePt t="34097" x="4108450" y="2559050"/>
          <p14:tracePt t="34113" x="4108450" y="2552700"/>
          <p14:tracePt t="34123" x="4114800" y="2546350"/>
          <p14:tracePt t="34123" x="4114800" y="2540000"/>
          <p14:tracePt t="34143" x="4114800" y="2533650"/>
          <p14:tracePt t="34143" x="4121150" y="2527300"/>
          <p14:tracePt t="34159" x="4127500" y="2527300"/>
          <p14:tracePt t="34189" x="4127500" y="2533650"/>
          <p14:tracePt t="34209" x="4127500" y="2540000"/>
          <p14:tracePt t="34233" x="4127500" y="2546350"/>
          <p14:tracePt t="34249" x="4133850" y="2540000"/>
          <p14:tracePt t="34269" x="4140200" y="2527300"/>
          <p14:tracePt t="34293" x="4140200" y="2520950"/>
          <p14:tracePt t="34301" x="4140200" y="2514600"/>
          <p14:tracePt t="34321" x="4140200" y="2508250"/>
          <p14:tracePt t="34337" x="4133850" y="2508250"/>
          <p14:tracePt t="34369" x="4121150" y="2501900"/>
          <p14:tracePt t="34405" x="4121150" y="2489200"/>
          <p14:tracePt t="34421" x="4121150" y="2482850"/>
          <p14:tracePt t="34429" x="4121150" y="2476500"/>
          <p14:tracePt t="34429" x="4121150" y="2457450"/>
          <p14:tracePt t="34443" x="4121150" y="2451100"/>
          <p14:tracePt t="34443" x="4114800" y="2444750"/>
          <p14:tracePt t="34459" x="4114800" y="2438400"/>
          <p14:tracePt t="34459" x="4114800" y="2425700"/>
          <p14:tracePt t="34476" x="4114800" y="2419350"/>
          <p14:tracePt t="34491" x="4121150" y="2413000"/>
          <p14:tracePt t="34509" x="4121150" y="2406650"/>
          <p14:tracePt t="34954" x="4362450" y="2165350"/>
          <p14:tracePt t="34982" x="4368800" y="2159000"/>
          <p14:tracePt t="34990" x="4375150" y="2152650"/>
          <p14:tracePt t="34998" x="4381500" y="2146300"/>
          <p14:tracePt t="35010" x="4394200" y="2146300"/>
          <p14:tracePt t="35010" x="4400550" y="2139950"/>
          <p14:tracePt t="35010" x="4406900" y="2133600"/>
          <p14:tracePt t="35031" x="4419600" y="2127250"/>
          <p14:tracePt t="35031" x="4425950" y="2120900"/>
          <p14:tracePt t="35045" x="4432300" y="2120900"/>
          <p14:tracePt t="35045" x="4438650" y="2127250"/>
          <p14:tracePt t="35062" x="4445000" y="2127250"/>
          <p14:tracePt t="35077" x="4451350" y="2139950"/>
          <p14:tracePt t="35077" x="4451350" y="2146300"/>
          <p14:tracePt t="35095" x="4457700" y="2159000"/>
          <p14:tracePt t="35095" x="4457700" y="2178050"/>
          <p14:tracePt t="35112" x="4457700" y="2197100"/>
          <p14:tracePt t="35112" x="4457700" y="2209800"/>
          <p14:tracePt t="35128" x="4457700" y="2235200"/>
          <p14:tracePt t="35128" x="4451350" y="2273300"/>
          <p14:tracePt t="35146" x="4445000" y="2311400"/>
          <p14:tracePt t="35146" x="4432300" y="2425700"/>
          <p14:tracePt t="35162" x="4425950" y="2501900"/>
          <p14:tracePt t="35162" x="4425950" y="2578100"/>
          <p14:tracePt t="35179" x="4419600" y="2660650"/>
          <p14:tracePt t="35179" x="4419600" y="2743200"/>
          <p14:tracePt t="35196" x="4413250" y="2825750"/>
          <p14:tracePt t="35196" x="4413250" y="2901950"/>
          <p14:tracePt t="35212" x="4406900" y="2971800"/>
          <p14:tracePt t="35212" x="4400550" y="3035300"/>
          <p14:tracePt t="35230" x="4368800" y="3155950"/>
          <p14:tracePt t="35230" x="4343400" y="3213100"/>
          <p14:tracePt t="35246" x="4311650" y="3270250"/>
          <p14:tracePt t="35246" x="4279900" y="3333750"/>
          <p14:tracePt t="35263" x="4235450" y="3403600"/>
          <p14:tracePt t="35263" x="4184650" y="3473450"/>
          <p14:tracePt t="35279" x="4133850" y="3549650"/>
          <p14:tracePt t="35279" x="4070350" y="3632200"/>
          <p14:tracePt t="35279" x="4006850" y="3721100"/>
          <p14:tracePt t="35298" x="3937000" y="3810000"/>
          <p14:tracePt t="35311" x="3860800" y="3892550"/>
          <p14:tracePt t="35311" x="3708400" y="4070350"/>
          <p14:tracePt t="35330" x="3632200" y="4159250"/>
          <p14:tracePt t="35330" x="3556000" y="4241800"/>
          <p14:tracePt t="35346" x="3479800" y="4324350"/>
          <p14:tracePt t="35346" x="3403600" y="4406900"/>
          <p14:tracePt t="35363" x="3327400" y="4495800"/>
          <p14:tracePt t="35363" x="3251200" y="4584700"/>
          <p14:tracePt t="35363" x="3175000" y="4679950"/>
          <p14:tracePt t="35382" x="3092450" y="4775200"/>
          <p14:tracePt t="35394" x="3016250" y="4876800"/>
          <p14:tracePt t="35394" x="2851150" y="5086350"/>
          <p14:tracePt t="35413" x="2774950" y="5187950"/>
          <p14:tracePt t="35413" x="2692400" y="5283200"/>
          <p14:tracePt t="35431" x="2622550" y="5378450"/>
          <p14:tracePt t="35431" x="2552700" y="5461000"/>
          <p14:tracePt t="35447" x="2482850" y="5537200"/>
          <p14:tracePt t="35447" x="2355850" y="5676900"/>
          <p14:tracePt t="35463" x="2298700" y="5734050"/>
          <p14:tracePt t="35463" x="2247900" y="5791200"/>
          <p14:tracePt t="35480" x="2190750" y="5842000"/>
          <p14:tracePt t="35480" x="2139950" y="5892800"/>
          <p14:tracePt t="35497" x="2082800" y="5937250"/>
          <p14:tracePt t="35497" x="2038350" y="5975350"/>
          <p14:tracePt t="35513" x="1987550" y="6013450"/>
          <p14:tracePt t="35513" x="1898650" y="6064250"/>
          <p14:tracePt t="35531" x="1854200" y="6089650"/>
          <p14:tracePt t="35531" x="1809750" y="6108700"/>
          <p14:tracePt t="35547" x="1771650" y="6121400"/>
          <p14:tracePt t="35547" x="1733550" y="6127750"/>
          <p14:tracePt t="35564" x="1695450" y="6134100"/>
          <p14:tracePt t="35564" x="1657350" y="6146800"/>
          <p14:tracePt t="35564" x="1619250" y="6153150"/>
          <p14:tracePt t="35583" x="1587500" y="6159500"/>
          <p14:tracePt t="35595" x="1555750" y="6165850"/>
          <p14:tracePt t="35595" x="1492250" y="6172200"/>
          <p14:tracePt t="35615" x="1460500" y="6178550"/>
          <p14:tracePt t="35615" x="1428750" y="6184900"/>
          <p14:tracePt t="35630" x="1403350" y="6191250"/>
          <p14:tracePt t="35630" x="1371600" y="6197600"/>
          <p14:tracePt t="35630" x="1339850" y="6203950"/>
          <p14:tracePt t="35650" x="1314450" y="6203950"/>
          <p14:tracePt t="35662" x="1289050" y="6216650"/>
          <p14:tracePt t="35662" x="1257300" y="6229350"/>
          <p14:tracePt t="35662" x="1225550" y="6235700"/>
          <p14:tracePt t="35683" x="1193800" y="6248400"/>
          <p14:tracePt t="35695" x="1168400" y="6254750"/>
          <p14:tracePt t="35695" x="1111250" y="6267450"/>
          <p14:tracePt t="35714" x="1085850" y="6273800"/>
          <p14:tracePt t="35714" x="1060450" y="6273800"/>
          <p14:tracePt t="35731" x="1035050" y="6273800"/>
          <p14:tracePt t="35731" x="1016000" y="6280150"/>
          <p14:tracePt t="35731" x="990600" y="6280150"/>
          <p14:tracePt t="35750" x="971550" y="6286500"/>
          <p14:tracePt t="35750" x="952500" y="6292850"/>
          <p14:tracePt t="35764" x="914400" y="6311900"/>
          <p14:tracePt t="35779" x="876300" y="6343650"/>
          <p14:tracePt t="35796" x="844550" y="6369050"/>
          <p14:tracePt t="35812" x="812800" y="6400800"/>
          <p14:tracePt t="35830" x="787400" y="6419850"/>
          <p14:tracePt t="35847" x="768350" y="6432550"/>
          <p14:tracePt t="35864" x="742950" y="6464300"/>
          <p14:tracePt t="35881" x="723900" y="64833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ja-JP" altLang="en-US" dirty="0"/>
              <a:t>推定値の信頼区間を図示すると･･････</a:t>
            </a:r>
          </a:p>
        </p:txBody>
      </p:sp>
      <p:sp>
        <p:nvSpPr>
          <p:cNvPr id="374787" name="Rectangle 3"/>
          <p:cNvSpPr>
            <a:spLocks noChangeArrowheads="1"/>
          </p:cNvSpPr>
          <p:nvPr/>
        </p:nvSpPr>
        <p:spPr bwMode="auto">
          <a:xfrm>
            <a:off x="304800" y="1676400"/>
            <a:ext cx="3733800" cy="1187450"/>
          </a:xfrm>
          <a:prstGeom prst="rect">
            <a:avLst/>
          </a:prstGeom>
          <a:noFill/>
          <a:ln w="38100">
            <a:noFill/>
            <a:miter lim="800000"/>
            <a:headEnd/>
            <a:tailEnd/>
          </a:ln>
          <a:effectLst/>
        </p:spPr>
        <p:txBody>
          <a:bodyPr>
            <a:spAutoFit/>
          </a:bodyPr>
          <a:lstStyle/>
          <a:p>
            <a:r>
              <a:rPr lang="ja-JP" altLang="en-US" dirty="0"/>
              <a:t>平均に近いところほど信頼区間は狭く，精度高く推定できていることになる．</a:t>
            </a:r>
          </a:p>
        </p:txBody>
      </p:sp>
      <p:sp>
        <p:nvSpPr>
          <p:cNvPr id="374788" name="Rectangle 4"/>
          <p:cNvSpPr>
            <a:spLocks noChangeArrowheads="1"/>
          </p:cNvSpPr>
          <p:nvPr/>
        </p:nvSpPr>
        <p:spPr bwMode="auto">
          <a:xfrm>
            <a:off x="381000" y="3124200"/>
            <a:ext cx="3657600" cy="1552575"/>
          </a:xfrm>
          <a:prstGeom prst="rect">
            <a:avLst/>
          </a:prstGeom>
          <a:noFill/>
          <a:ln w="38100">
            <a:noFill/>
            <a:miter lim="800000"/>
            <a:headEnd/>
            <a:tailEnd/>
          </a:ln>
          <a:effectLst/>
        </p:spPr>
        <p:txBody>
          <a:bodyPr>
            <a:spAutoFit/>
          </a:bodyPr>
          <a:lstStyle/>
          <a:p>
            <a:r>
              <a:rPr lang="ja-JP" altLang="en-US"/>
              <a:t>回帰直線を求めるのに使った標本より外になると，信頼区間が広くなり，推定の精度は悪い</a:t>
            </a:r>
          </a:p>
        </p:txBody>
      </p:sp>
      <p:pic>
        <p:nvPicPr>
          <p:cNvPr id="374792" name="Picture 8"/>
          <p:cNvPicPr>
            <a:picLocks noChangeAspect="1" noChangeArrowheads="1"/>
          </p:cNvPicPr>
          <p:nvPr/>
        </p:nvPicPr>
        <p:blipFill>
          <a:blip r:embed="rId5" cstate="print"/>
          <a:srcRect l="5357" r="-334" b="5997"/>
          <a:stretch>
            <a:fillRect/>
          </a:stretch>
        </p:blipFill>
        <p:spPr bwMode="auto">
          <a:xfrm>
            <a:off x="4643438" y="1700213"/>
            <a:ext cx="4052887" cy="3981450"/>
          </a:xfrm>
          <a:prstGeom prst="rect">
            <a:avLst/>
          </a:prstGeom>
          <a:solidFill>
            <a:srgbClr val="FFFFFF"/>
          </a:solidFill>
          <a:ln w="38100">
            <a:noFill/>
            <a:miter lim="800000"/>
            <a:headEnd/>
            <a:tailEnd/>
          </a:ln>
          <a:effectLst/>
        </p:spPr>
      </p:pic>
      <p:sp>
        <p:nvSpPr>
          <p:cNvPr id="374793" name="Text Box 9"/>
          <p:cNvSpPr txBox="1">
            <a:spLocks noChangeArrowheads="1"/>
          </p:cNvSpPr>
          <p:nvPr/>
        </p:nvSpPr>
        <p:spPr bwMode="auto">
          <a:xfrm>
            <a:off x="5691188" y="5776913"/>
            <a:ext cx="1868487"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374794" name="Text Box 10"/>
          <p:cNvSpPr txBox="1">
            <a:spLocks noChangeArrowheads="1"/>
          </p:cNvSpPr>
          <p:nvPr/>
        </p:nvSpPr>
        <p:spPr bwMode="auto">
          <a:xfrm rot="-5400000">
            <a:off x="3568700" y="3435350"/>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34588453"/>
      </p:ext>
    </p:extLst>
  </p:cSld>
  <p:clrMapOvr>
    <a:masterClrMapping/>
  </p:clrMapOvr>
  <mc:AlternateContent xmlns:mc="http://schemas.openxmlformats.org/markup-compatibility/2006">
    <mc:Choice xmlns:p14="http://schemas.microsoft.com/office/powerpoint/2010/main" Requires="p14">
      <p:transition spd="slow" p14:dur="2000" advTm="61746"/>
    </mc:Choice>
    <mc:Fallback>
      <p:transition spd="slow" advTm="61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2" x="2501900" y="2768600"/>
          <p14:tracePt t="1712" x="2508250" y="2768600"/>
          <p14:tracePt t="1720" x="2514600" y="2768600"/>
          <p14:tracePt t="1720" x="2520950" y="2768600"/>
          <p14:tracePt t="1736" x="2533650" y="2768600"/>
          <p14:tracePt t="1736" x="2540000" y="2768600"/>
          <p14:tracePt t="1753" x="2546350" y="2762250"/>
          <p14:tracePt t="1768" x="2552700" y="2762250"/>
          <p14:tracePt t="1784" x="2552700" y="2755900"/>
          <p14:tracePt t="1804" x="2546350" y="2755900"/>
          <p14:tracePt t="1824" x="2540000" y="2743200"/>
          <p14:tracePt t="1839" x="2540000" y="2736850"/>
          <p14:tracePt t="1855" x="2533650" y="2730500"/>
          <p14:tracePt t="1867" x="2533650" y="2717800"/>
          <p14:tracePt t="1867" x="2540000" y="2698750"/>
          <p14:tracePt t="1886" x="2540000" y="2686050"/>
          <p14:tracePt t="1886" x="2540000" y="2673350"/>
          <p14:tracePt t="1902" x="2546350" y="2660650"/>
          <p14:tracePt t="1902" x="2546350" y="2647950"/>
          <p14:tracePt t="1919" x="2552700" y="2628900"/>
          <p14:tracePt t="1919" x="2552700" y="2616200"/>
          <p14:tracePt t="1935" x="2559050" y="2603500"/>
          <p14:tracePt t="1935" x="2571750" y="2571750"/>
          <p14:tracePt t="1952" x="2578100" y="2559050"/>
          <p14:tracePt t="1952" x="2584450" y="2546350"/>
          <p14:tracePt t="1969" x="2590800" y="2527300"/>
          <p14:tracePt t="1969" x="2597150" y="2514600"/>
          <p14:tracePt t="1986" x="2609850" y="2495550"/>
          <p14:tracePt t="1986" x="2628900" y="2463800"/>
          <p14:tracePt t="2003" x="2641600" y="2451100"/>
          <p14:tracePt t="2003" x="2654300" y="2438400"/>
          <p14:tracePt t="2020" x="2667000" y="2425700"/>
          <p14:tracePt t="2020" x="2673350" y="2406650"/>
          <p14:tracePt t="2036" x="2686050" y="2400300"/>
          <p14:tracePt t="2036" x="2692400" y="2387600"/>
          <p14:tracePt t="2053" x="2698750" y="2381250"/>
          <p14:tracePt t="2053" x="2705100" y="2374900"/>
          <p14:tracePt t="2053" x="2711450" y="2368550"/>
          <p14:tracePt t="2072" x="2717800" y="2362200"/>
          <p14:tracePt t="2087" x="2717800" y="2355850"/>
          <p14:tracePt t="2104" x="2724150" y="2349500"/>
          <p14:tracePt t="2119" x="2730500" y="2336800"/>
          <p14:tracePt t="2135" x="2736850" y="2336800"/>
          <p14:tracePt t="2151" x="2743200" y="2330450"/>
          <p14:tracePt t="2168" x="2749550" y="2330450"/>
          <p14:tracePt t="2184" x="2749550" y="2336800"/>
          <p14:tracePt t="2201" x="2749550" y="2343150"/>
          <p14:tracePt t="2218" x="2743200" y="2349500"/>
          <p14:tracePt t="2235" x="2736850" y="2349500"/>
          <p14:tracePt t="2251" x="2730500" y="2349500"/>
          <p14:tracePt t="2283" x="2724150" y="2349500"/>
          <p14:tracePt t="2299" x="2717800" y="2349500"/>
          <p14:tracePt t="2311" x="2711450" y="2343150"/>
          <p14:tracePt t="2327" x="2705100" y="2349500"/>
          <p14:tracePt t="2343" x="2698750" y="2355850"/>
          <p14:tracePt t="2359" x="2692400" y="2355850"/>
          <p14:tracePt t="2371" x="2686050" y="2362200"/>
          <p14:tracePt t="2387" x="2679700" y="2368550"/>
          <p14:tracePt t="2403" x="2673350" y="2368550"/>
          <p14:tracePt t="2423" x="2673350" y="2374900"/>
          <p14:tracePt t="2455" x="2679700" y="2374900"/>
          <p14:tracePt t="2479" x="2686050" y="2374900"/>
          <p14:tracePt t="2484" x="2692400" y="2374900"/>
          <p14:tracePt t="2491" x="2698750" y="2374900"/>
          <p14:tracePt t="2503" x="2705100" y="2374900"/>
          <p14:tracePt t="2503" x="2711450" y="2368550"/>
          <p14:tracePt t="2503" x="2717800" y="2368550"/>
          <p14:tracePt t="2524" x="2724150" y="2368550"/>
          <p14:tracePt t="2536" x="2730500" y="2368550"/>
          <p14:tracePt t="2536" x="2743200" y="2362200"/>
          <p14:tracePt t="2555" x="2749550" y="2362200"/>
          <p14:tracePt t="2555" x="2755900" y="2362200"/>
          <p14:tracePt t="2571" x="2762250" y="2368550"/>
          <p14:tracePt t="2586" x="2768600" y="2368550"/>
          <p14:tracePt t="2603" x="2768600" y="2362200"/>
          <p14:tracePt t="2643" x="2768600" y="2355850"/>
          <p14:tracePt t="2679" x="2768600" y="2349500"/>
          <p14:tracePt t="2723" x="2762250" y="2349500"/>
          <p14:tracePt t="2779" x="2755900" y="2349500"/>
          <p14:tracePt t="2799" x="2749550" y="2355850"/>
          <p14:tracePt t="2839" x="2749550" y="2362200"/>
          <p14:tracePt t="2844" x="2743200" y="2362200"/>
          <p14:tracePt t="2859" x="2736850" y="2368550"/>
          <p14:tracePt t="2876" x="2736850" y="2374900"/>
          <p14:tracePt t="2888" x="2736850" y="2381250"/>
          <p14:tracePt t="2888" x="2730500" y="2381250"/>
          <p14:tracePt t="2907" x="2730500" y="2387600"/>
          <p14:tracePt t="2922" x="2730500" y="2400300"/>
          <p14:tracePt t="2938" x="2736850" y="2406650"/>
          <p14:tracePt t="2963" x="2736850" y="2400300"/>
          <p14:tracePt t="3003" x="2743200" y="2393950"/>
          <p14:tracePt t="3055" x="2749550" y="2387600"/>
          <p14:tracePt t="3091" x="2749550" y="2381250"/>
          <p14:tracePt t="3115" x="2755900" y="2381250"/>
          <p14:tracePt t="3124" x="2762250" y="2381250"/>
          <p14:tracePt t="3140" x="2762250" y="2374900"/>
          <p14:tracePt t="3144" x="2768600" y="2374900"/>
          <p14:tracePt t="3160" x="2768600" y="2368550"/>
          <p14:tracePt t="3172" x="2774950" y="2368550"/>
          <p14:tracePt t="3192" x="2781300" y="2362200"/>
          <p14:tracePt t="3206" x="2787650" y="2362200"/>
          <p14:tracePt t="3223" x="2794000" y="2362200"/>
          <p14:tracePt t="3239" x="2800350" y="2355850"/>
          <p14:tracePt t="3256" x="2806700" y="2355850"/>
          <p14:tracePt t="3272" x="2813050" y="2349500"/>
          <p14:tracePt t="3289" x="2813050" y="2343150"/>
          <p14:tracePt t="3306" x="2819400" y="2343150"/>
          <p14:tracePt t="3323" x="2825750" y="2336800"/>
          <p14:tracePt t="3339" x="2825750" y="2330450"/>
          <p14:tracePt t="3407" x="2825750" y="2317750"/>
          <p14:tracePt t="3450" x="2825750" y="2311400"/>
          <p14:tracePt t="3491" x="2825750" y="2305050"/>
          <p14:tracePt t="3550" x="2825750" y="2298700"/>
          <p14:tracePt t="3562" x="2825750" y="2292350"/>
          <p14:tracePt t="3578" x="2832100" y="2286000"/>
          <p14:tracePt t="3594" x="2838450" y="2286000"/>
          <p14:tracePt t="3606" x="2844800" y="2279650"/>
          <p14:tracePt t="3624" x="2851150" y="2279650"/>
          <p14:tracePt t="3624" x="2857500" y="2279650"/>
          <p14:tracePt t="3641" x="2863850" y="2279650"/>
          <p14:tracePt t="3656" x="2870200" y="2273300"/>
          <p14:tracePt t="3656" x="2876550" y="2273300"/>
          <p14:tracePt t="3675" x="2882900" y="2266950"/>
          <p14:tracePt t="3675" x="2901950" y="2260600"/>
          <p14:tracePt t="3692" x="2914650" y="2260600"/>
          <p14:tracePt t="3692" x="2927350" y="2247900"/>
          <p14:tracePt t="3708" x="2940050" y="2254250"/>
          <p14:tracePt t="3708" x="2959100" y="2247900"/>
          <p14:tracePt t="3725" x="2971800" y="2241550"/>
          <p14:tracePt t="3740" x="2965450" y="2203450"/>
          <p14:tracePt t="3810" x="2990850" y="2203450"/>
          <p14:tracePt t="3818" x="3022600" y="2209800"/>
          <p14:tracePt t="3827" x="3041650" y="2209800"/>
          <p14:tracePt t="3840" x="3073400" y="2247900"/>
          <p14:tracePt t="3863" x="3105150" y="2286000"/>
          <p14:tracePt t="3879" x="3130550" y="2279650"/>
          <p14:tracePt t="3890" x="3155950" y="2286000"/>
          <p14:tracePt t="3890" x="3206750" y="2317750"/>
          <p14:tracePt t="3890" x="3219450" y="2317750"/>
          <p14:tracePt t="3912" x="3232150" y="2311400"/>
          <p14:tracePt t="3912" x="3238500" y="2305050"/>
          <p14:tracePt t="3926" x="3244850" y="2273300"/>
          <p14:tracePt t="3926" x="3251200" y="2235200"/>
          <p14:tracePt t="3943" x="3257550" y="2228850"/>
          <p14:tracePt t="3958" x="3263900" y="2228850"/>
          <p14:tracePt t="3979" x="3270250" y="2228850"/>
          <p14:tracePt t="4007" x="3270250" y="2241550"/>
          <p14:tracePt t="4015" x="3270250" y="2247900"/>
          <p14:tracePt t="4025" x="3276600" y="2254250"/>
          <p14:tracePt t="4025" x="3276600" y="2266950"/>
          <p14:tracePt t="4043" x="3282950" y="2266950"/>
          <p14:tracePt t="4043" x="3282950" y="2273300"/>
          <p14:tracePt t="4060" x="3282950" y="2286000"/>
          <p14:tracePt t="4075" x="3289300" y="2292350"/>
          <p14:tracePt t="4075" x="3295650" y="2305050"/>
          <p14:tracePt t="4094" x="3295650" y="2311400"/>
          <p14:tracePt t="4094" x="3302000" y="2330450"/>
          <p14:tracePt t="4112" x="3308350" y="2336800"/>
          <p14:tracePt t="4125" x="3314700" y="2349500"/>
          <p14:tracePt t="4125" x="3321050" y="2368550"/>
          <p14:tracePt t="4144" x="3321050" y="2374900"/>
          <p14:tracePt t="4144" x="3327400" y="2387600"/>
          <p14:tracePt t="4160" x="3327400" y="2393950"/>
          <p14:tracePt t="4160" x="3333750" y="2400300"/>
          <p14:tracePt t="4177" x="3340100" y="2406650"/>
          <p14:tracePt t="4177" x="3340100" y="2413000"/>
          <p14:tracePt t="4177" x="3346450" y="2419350"/>
          <p14:tracePt t="4196" x="3352800" y="2425700"/>
          <p14:tracePt t="4209" x="3359150" y="2432050"/>
          <p14:tracePt t="4209" x="3365500" y="2432050"/>
          <p14:tracePt t="4227" x="3371850" y="2438400"/>
          <p14:tracePt t="4227" x="3378200" y="2438400"/>
          <p14:tracePt t="4243" x="3384550" y="2438400"/>
          <p14:tracePt t="4243" x="3390900" y="2438400"/>
          <p14:tracePt t="4260" x="3397250" y="2438400"/>
          <p14:tracePt t="4276" x="3403600" y="2432050"/>
          <p14:tracePt t="4276" x="3409950" y="2425700"/>
          <p14:tracePt t="4295" x="3409950" y="2419350"/>
          <p14:tracePt t="4310" x="3416300" y="2406650"/>
          <p14:tracePt t="4326" x="3416300" y="2400300"/>
          <p14:tracePt t="4343" x="3409950" y="2400300"/>
          <p14:tracePt t="4366" x="3403600" y="2406650"/>
          <p14:tracePt t="4383" x="3397250" y="2406650"/>
          <p14:tracePt t="4399" x="3390900" y="2413000"/>
          <p14:tracePt t="4399" x="3384550" y="2419350"/>
          <p14:tracePt t="4414" x="3378200" y="2419350"/>
          <p14:tracePt t="4414" x="3371850" y="2425700"/>
          <p14:tracePt t="4428" x="3365500" y="2432050"/>
          <p14:tracePt t="4428" x="3359150" y="2432050"/>
          <p14:tracePt t="4444" x="3359150" y="2438400"/>
          <p14:tracePt t="4460" x="3346450" y="2438400"/>
          <p14:tracePt t="4478" x="3340100" y="2444750"/>
          <p14:tracePt t="4496" x="3333750" y="2451100"/>
          <p14:tracePt t="4512" x="3333750" y="2457450"/>
          <p14:tracePt t="4528" x="3340100" y="2457450"/>
          <p14:tracePt t="4563" x="3346450" y="2457450"/>
          <p14:tracePt t="4579" x="3352800" y="2457450"/>
          <p14:tracePt t="4583" x="3359150" y="2451100"/>
          <p14:tracePt t="4599" x="3365500" y="2451100"/>
          <p14:tracePt t="4610" x="3371850" y="2444750"/>
          <p14:tracePt t="4627" x="3378200" y="2444750"/>
          <p14:tracePt t="4627" x="3384550" y="2438400"/>
          <p14:tracePt t="4645" x="3390900" y="2438400"/>
          <p14:tracePt t="4660" x="3397250" y="2432050"/>
          <p14:tracePt t="4677" x="3397250" y="2438400"/>
          <p14:tracePt t="4719" x="3390900" y="2438400"/>
          <p14:tracePt t="4743" x="3384550" y="2444750"/>
          <p14:tracePt t="4759" x="3378200" y="2438400"/>
          <p14:tracePt t="4771" x="3371850" y="2438400"/>
          <p14:tracePt t="4787" x="3365500" y="2444750"/>
          <p14:tracePt t="4803" x="3359150" y="2444750"/>
          <p14:tracePt t="4819" x="3359150" y="2451100"/>
          <p14:tracePt t="4847" x="3365500" y="2444750"/>
          <p14:tracePt t="4871" x="3371850" y="2444750"/>
          <p14:tracePt t="4883" x="3378200" y="2438400"/>
          <p14:tracePt t="4891" x="3384550" y="2432050"/>
          <p14:tracePt t="4908" x="3390900" y="2432050"/>
          <p14:tracePt t="4916" x="3397250" y="2425700"/>
          <p14:tracePt t="4928" x="3397250" y="2419350"/>
          <p14:tracePt t="4928" x="3409950" y="2413000"/>
          <p14:tracePt t="4946" x="3416300" y="2413000"/>
          <p14:tracePt t="4961" x="3416300" y="2406650"/>
          <p14:tracePt t="4978" x="3416300" y="2400300"/>
          <p14:tracePt t="5011" x="3409950" y="2406650"/>
          <p14:tracePt t="5035" x="3403600" y="2406650"/>
          <p14:tracePt t="5051" x="3397250" y="2406650"/>
          <p14:tracePt t="5063" x="3390900" y="2413000"/>
          <p14:tracePt t="5071" x="3378200" y="2413000"/>
          <p14:tracePt t="5087" x="3378200" y="2419350"/>
          <p14:tracePt t="5096" x="3371850" y="2419350"/>
          <p14:tracePt t="5096" x="3365500" y="2419350"/>
          <p14:tracePt t="5115" x="3359150" y="2425700"/>
          <p14:tracePt t="5129" x="3352800" y="2425700"/>
          <p14:tracePt t="5147" x="3346450" y="2432050"/>
          <p14:tracePt t="5147" x="3340100" y="2432050"/>
          <p14:tracePt t="5164" x="3340100" y="2425700"/>
          <p14:tracePt t="5199" x="3346450" y="2419350"/>
          <p14:tracePt t="5215" x="3346450" y="2413000"/>
          <p14:tracePt t="5223" x="3352800" y="2413000"/>
          <p14:tracePt t="5239" x="3359150" y="2406650"/>
          <p14:tracePt t="5259" x="3359150" y="2413000"/>
          <p14:tracePt t="5319" x="3352800" y="2413000"/>
          <p14:tracePt t="5395" x="3352800" y="2406650"/>
          <p14:tracePt t="5479" x="3352800" y="2413000"/>
          <p14:tracePt t="5491" x="3352800" y="2419350"/>
          <p14:tracePt t="5539" x="3346450" y="2419350"/>
          <p14:tracePt t="5719" x="3346450" y="2425700"/>
          <p14:tracePt t="5731" x="3346450" y="2432050"/>
          <p14:tracePt t="5747" x="3346450" y="2444750"/>
          <p14:tracePt t="5763" x="3340100" y="2444750"/>
          <p14:tracePt t="5783" x="3333750" y="2451100"/>
          <p14:tracePt t="5799" x="3327400" y="2457450"/>
          <p14:tracePt t="5831" x="3327400" y="2463800"/>
          <p14:tracePt t="5839" x="3327400" y="2470150"/>
          <p14:tracePt t="5859" x="3327400" y="2476500"/>
          <p14:tracePt t="5868" x="3327400" y="2482850"/>
          <p14:tracePt t="5903" x="3321050" y="2489200"/>
          <p14:tracePt t="5971" x="3321050" y="2495550"/>
          <p14:tracePt t="6011" x="3314700" y="2501900"/>
          <p14:tracePt t="6039" x="3314700" y="2508250"/>
          <p14:tracePt t="6055" x="3308350" y="2514600"/>
          <p14:tracePt t="6071" x="3302000" y="2520950"/>
          <p14:tracePt t="6083" x="3295650" y="2527300"/>
          <p14:tracePt t="6099" x="3295650" y="2533650"/>
          <p14:tracePt t="6107" x="3289300" y="2540000"/>
          <p14:tracePt t="6123" x="3282950" y="2546350"/>
          <p14:tracePt t="6139" x="3282950" y="2540000"/>
          <p14:tracePt t="6183" x="3289300" y="2540000"/>
          <p14:tracePt t="6199" x="3295650" y="2540000"/>
          <p14:tracePt t="6211" x="3308350" y="2540000"/>
          <p14:tracePt t="6227" x="3314700" y="2540000"/>
          <p14:tracePt t="6243" x="3321050" y="2533650"/>
          <p14:tracePt t="6252" x="3327400" y="2540000"/>
          <p14:tracePt t="6252" x="3333750" y="2540000"/>
          <p14:tracePt t="6267" x="3340100" y="2540000"/>
          <p14:tracePt t="6267" x="3346450" y="2540000"/>
          <p14:tracePt t="6284" x="3352800" y="2540000"/>
          <p14:tracePt t="6299" x="3359150" y="2540000"/>
          <p14:tracePt t="6299" x="3365500" y="2540000"/>
          <p14:tracePt t="6317" x="3371850" y="2540000"/>
          <p14:tracePt t="6317" x="3384550" y="2533650"/>
          <p14:tracePt t="6335" x="3390900" y="2533650"/>
          <p14:tracePt t="6335" x="3397250" y="2527300"/>
          <p14:tracePt t="6351" x="3403600" y="2527300"/>
          <p14:tracePt t="6366" x="3409950" y="2520950"/>
          <p14:tracePt t="6383" x="3409950" y="2527300"/>
          <p14:tracePt t="6408" x="3409950" y="2533650"/>
          <p14:tracePt t="6431" x="3403600" y="2533650"/>
          <p14:tracePt t="6444" x="3403600" y="2546350"/>
          <p14:tracePt t="6475" x="3403600" y="2552700"/>
          <p14:tracePt t="6499" x="3403600" y="2559050"/>
          <p14:tracePt t="6504" x="3403600" y="2565400"/>
          <p14:tracePt t="6516" x="3409950" y="2571750"/>
          <p14:tracePt t="6516" x="3422650" y="2590800"/>
          <p14:tracePt t="6537" x="3429000" y="2609850"/>
          <p14:tracePt t="6537" x="3435350" y="2628900"/>
          <p14:tracePt t="6552" x="3441700" y="2641600"/>
          <p14:tracePt t="6552" x="3454400" y="2660650"/>
          <p14:tracePt t="6568" x="3467100" y="2679700"/>
          <p14:tracePt t="6568" x="3486150" y="2698750"/>
          <p14:tracePt t="6585" x="3498850" y="2717800"/>
          <p14:tracePt t="6585" x="3517900" y="2736850"/>
          <p14:tracePt t="6585" x="3543300" y="2749550"/>
          <p14:tracePt t="6604" x="3568700" y="2768600"/>
          <p14:tracePt t="6617" x="3594100" y="2787650"/>
          <p14:tracePt t="6617" x="3657600" y="2825750"/>
          <p14:tracePt t="7206" x="5467350" y="4781550"/>
          <p14:tracePt t="7206" x="5448300" y="4813300"/>
          <p14:tracePt t="7221" x="5422900" y="4851400"/>
          <p14:tracePt t="7221" x="5391150" y="4889500"/>
          <p14:tracePt t="7237" x="5359400" y="4933950"/>
          <p14:tracePt t="7237" x="5321300" y="4984750"/>
          <p14:tracePt t="7253" x="5283200" y="5022850"/>
          <p14:tracePt t="7253" x="5245100" y="5060950"/>
          <p14:tracePt t="7253" x="5207000" y="5099050"/>
          <p14:tracePt t="7273" x="5168900" y="5130800"/>
          <p14:tracePt t="7285" x="5137150" y="5162550"/>
          <p14:tracePt t="7285" x="5067300" y="5219700"/>
          <p14:tracePt t="7305" x="5041900" y="5238750"/>
          <p14:tracePt t="7305" x="5016500" y="5257800"/>
          <p14:tracePt t="7321" x="4991100" y="5276850"/>
          <p14:tracePt t="7321" x="4972050" y="5283200"/>
          <p14:tracePt t="7338" x="4953000" y="5289550"/>
          <p14:tracePt t="7338" x="4940300" y="5289550"/>
          <p14:tracePt t="7338" x="4927600" y="5289550"/>
          <p14:tracePt t="7357" x="4921250" y="5283200"/>
          <p14:tracePt t="7357" x="4914900" y="5276850"/>
          <p14:tracePt t="7371" x="4908550" y="5264150"/>
          <p14:tracePt t="7371" x="4908550" y="5257800"/>
          <p14:tracePt t="7388" x="4914900" y="5245100"/>
          <p14:tracePt t="7388" x="4921250" y="5232400"/>
          <p14:tracePt t="7388" x="4933950" y="5219700"/>
          <p14:tracePt t="7408" x="4946650" y="5207000"/>
          <p14:tracePt t="7408" x="4965700" y="5187950"/>
          <p14:tracePt t="7422" x="4984750" y="5168900"/>
          <p14:tracePt t="7422" x="5010150" y="5149850"/>
          <p14:tracePt t="7438" x="5041900" y="5124450"/>
          <p14:tracePt t="7438" x="5073650" y="5099050"/>
          <p14:tracePt t="7455" x="5105400" y="5067300"/>
          <p14:tracePt t="7455" x="5187950" y="5003800"/>
          <p14:tracePt t="7472" x="5232400" y="4972050"/>
          <p14:tracePt t="7472" x="5276850" y="4933950"/>
          <p14:tracePt t="7489" x="5334000" y="4889500"/>
          <p14:tracePt t="7489" x="5384800" y="4851400"/>
          <p14:tracePt t="7505" x="5448300" y="4800600"/>
          <p14:tracePt t="7505" x="5505450" y="4756150"/>
          <p14:tracePt t="7521" x="5568950" y="4705350"/>
          <p14:tracePt t="7521" x="5632450" y="4654550"/>
          <p14:tracePt t="7521" x="5695950" y="4597400"/>
          <p14:tracePt t="7540" x="5765800" y="4540250"/>
          <p14:tracePt t="7553" x="5842000" y="4476750"/>
          <p14:tracePt t="7553" x="5988050" y="4356100"/>
          <p14:tracePt t="7573" x="6064250" y="4292600"/>
          <p14:tracePt t="7573" x="6140450" y="4222750"/>
          <p14:tracePt t="7589" x="6223000" y="4159250"/>
          <p14:tracePt t="7589" x="6299200" y="4089400"/>
          <p14:tracePt t="7606" x="6375400" y="4019550"/>
          <p14:tracePt t="7606" x="6451600" y="3949700"/>
          <p14:tracePt t="7606" x="6527800" y="3879850"/>
          <p14:tracePt t="7624" x="6604000" y="3810000"/>
          <p14:tracePt t="7637" x="6680200" y="3740150"/>
          <p14:tracePt t="7637" x="6819900" y="3606800"/>
          <p14:tracePt t="7656" x="6889750" y="3536950"/>
          <p14:tracePt t="7656" x="6959600" y="3473450"/>
          <p14:tracePt t="7672" x="7029450" y="3409950"/>
          <p14:tracePt t="7672" x="7099300" y="3346450"/>
          <p14:tracePt t="7689" x="7169150" y="3289300"/>
          <p14:tracePt t="7689" x="7239000" y="3225800"/>
          <p14:tracePt t="7706" x="7308850" y="3168650"/>
          <p14:tracePt t="7706" x="7448550" y="3041650"/>
          <p14:tracePt t="7722" x="7524750" y="2978150"/>
          <p14:tracePt t="7722" x="7594600" y="2914650"/>
          <p14:tracePt t="7739" x="7664450" y="2851150"/>
          <p14:tracePt t="7739" x="7740650" y="2787650"/>
          <p14:tracePt t="7756" x="7810500" y="2724150"/>
          <p14:tracePt t="7756" x="7943850" y="2609850"/>
          <p14:tracePt t="7773" x="8007350" y="2552700"/>
          <p14:tracePt t="7773" x="8064500" y="2501900"/>
          <p14:tracePt t="7789" x="8128000" y="2451100"/>
          <p14:tracePt t="7789" x="8185150" y="2400300"/>
          <p14:tracePt t="7806" x="8235950" y="2349500"/>
          <p14:tracePt t="7806" x="8286750" y="2305050"/>
          <p14:tracePt t="7823" x="8337550" y="2260600"/>
          <p14:tracePt t="7823" x="8439150" y="2178050"/>
          <p14:tracePt t="7842" x="8483600" y="2146300"/>
          <p14:tracePt t="7842" x="8521700" y="2120900"/>
          <p14:tracePt t="7857" x="8559800" y="2095500"/>
          <p14:tracePt t="7857" x="8591550" y="2076450"/>
          <p14:tracePt t="7873" x="8623300" y="2057400"/>
          <p14:tracePt t="7873" x="8648700" y="2038350"/>
          <p14:tracePt t="7890" x="8674100" y="2025650"/>
          <p14:tracePt t="7890" x="8693150" y="2019300"/>
          <p14:tracePt t="7890" x="8705850" y="2006600"/>
          <p14:tracePt t="7909" x="8724900" y="2000250"/>
          <p14:tracePt t="7921" x="8731250" y="1993900"/>
          <p14:tracePt t="7921" x="8750300" y="1987550"/>
          <p14:tracePt t="7941" x="8743950" y="1993900"/>
          <p14:tracePt t="7968" x="8731250" y="1993900"/>
          <p14:tracePt t="7976" x="8724900" y="2000250"/>
          <p14:tracePt t="7988" x="8718550" y="2000250"/>
          <p14:tracePt t="7988" x="8705850" y="2006600"/>
          <p14:tracePt t="7988" x="8693150" y="2006600"/>
          <p14:tracePt t="8009" x="8686800" y="2012950"/>
          <p14:tracePt t="8009" x="8674100" y="2012950"/>
          <p14:tracePt t="8024" x="8661400" y="2012950"/>
          <p14:tracePt t="8024" x="8655050" y="2019300"/>
          <p14:tracePt t="8040" x="8642350" y="2019300"/>
          <p14:tracePt t="8040" x="8629650" y="2019300"/>
          <p14:tracePt t="8057" x="8623300" y="2025650"/>
          <p14:tracePt t="8057" x="8604250" y="2025650"/>
          <p14:tracePt t="8074" x="8597900" y="2025650"/>
          <p14:tracePt t="8074" x="8591550" y="2025650"/>
          <p14:tracePt t="8090" x="8585200" y="2025650"/>
          <p14:tracePt t="8105" x="8578850" y="2025650"/>
          <p14:tracePt t="8122" x="8572500" y="2025650"/>
          <p14:tracePt t="8122" x="8566150" y="2019300"/>
          <p14:tracePt t="8141" x="8559800" y="2019300"/>
          <p14:tracePt t="8157" x="8553450" y="2019300"/>
          <p14:tracePt t="8172" x="8553450" y="2025650"/>
          <p14:tracePt t="8189" x="8547100" y="2025650"/>
          <p14:tracePt t="8205" x="8540750" y="2025650"/>
          <p14:tracePt t="8223" x="8534400" y="2032000"/>
          <p14:tracePt t="8239" x="8528050" y="2032000"/>
          <p14:tracePt t="8256" x="8521700" y="2032000"/>
          <p14:tracePt t="8273" x="8515350" y="2032000"/>
          <p14:tracePt t="8289" x="8509000" y="2032000"/>
          <p14:tracePt t="8306" x="8502650" y="2025650"/>
          <p14:tracePt t="8404" x="8502650" y="2019300"/>
          <p14:tracePt t="8432" x="8502650" y="2012950"/>
          <p14:tracePt t="8496" x="8496300" y="2019300"/>
          <p14:tracePt t="8560" x="8496300" y="2025650"/>
          <p14:tracePt t="8608" x="8496300" y="2032000"/>
          <p14:tracePt t="8652" x="8489950" y="2032000"/>
          <p14:tracePt t="8688" x="8496300" y="2038350"/>
          <p14:tracePt t="8749" x="8502650" y="2032000"/>
          <p14:tracePt t="8772" x="8509000" y="2038350"/>
          <p14:tracePt t="8808" x="8515350" y="2032000"/>
          <p14:tracePt t="8860" x="8521700" y="2032000"/>
          <p14:tracePt t="8892" x="8528050" y="2032000"/>
          <p14:tracePt t="8920" x="8534400" y="2038350"/>
          <p14:tracePt t="9012" x="8528050" y="2044700"/>
          <p14:tracePt t="9056" x="8534400" y="2038350"/>
          <p14:tracePt t="9092" x="8540750" y="2038350"/>
          <p14:tracePt t="9116" x="8547100" y="2038350"/>
          <p14:tracePt t="9132" x="8553450" y="2038350"/>
          <p14:tracePt t="9148" x="8553450" y="2032000"/>
          <p14:tracePt t="9168" x="8559800" y="2032000"/>
          <p14:tracePt t="9192" x="8566150" y="2032000"/>
          <p14:tracePt t="9212" x="8572500" y="2025650"/>
          <p14:tracePt t="9356" x="8578850" y="2025650"/>
          <p14:tracePt t="9401" x="8572500" y="2025650"/>
          <p14:tracePt t="9528" x="8578850" y="2025650"/>
          <p14:tracePt t="9632" x="8578850" y="2019300"/>
          <p14:tracePt t="9688" x="8585200" y="2019300"/>
          <p14:tracePt t="9836" x="8578850" y="2025650"/>
          <p14:tracePt t="9964" x="8566150" y="2025650"/>
          <p14:tracePt t="9980" x="8559800" y="2025650"/>
          <p14:tracePt t="9992" x="8553450" y="2032000"/>
          <p14:tracePt t="10000" x="8547100" y="2032000"/>
          <p14:tracePt t="10012" x="8540750" y="2032000"/>
          <p14:tracePt t="10012" x="8534400" y="2032000"/>
          <p14:tracePt t="10012" x="8528050" y="2038350"/>
          <p14:tracePt t="10033" x="8521700" y="2044700"/>
          <p14:tracePt t="10046" x="8515350" y="2044700"/>
          <p14:tracePt t="10046" x="8496300" y="2057400"/>
          <p14:tracePt t="10065" x="8489950" y="2063750"/>
          <p14:tracePt t="10065" x="8477250" y="2070100"/>
          <p14:tracePt t="10081" x="8464550" y="2076450"/>
          <p14:tracePt t="10081" x="8458200" y="2089150"/>
          <p14:tracePt t="10098" x="8439150" y="2095500"/>
          <p14:tracePt t="10098" x="8401050" y="2127250"/>
          <p14:tracePt t="10114" x="8382000" y="2146300"/>
          <p14:tracePt t="10114" x="8356600" y="2165350"/>
          <p14:tracePt t="10131" x="8324850" y="2190750"/>
          <p14:tracePt t="10131" x="8293100" y="2222500"/>
          <p14:tracePt t="10147" x="8255000" y="2254250"/>
          <p14:tracePt t="10147" x="8216900" y="2286000"/>
          <p14:tracePt t="10165" x="8178800" y="2324100"/>
          <p14:tracePt t="10165" x="8083550" y="2413000"/>
          <p14:tracePt t="10181" x="8039100" y="2463800"/>
          <p14:tracePt t="10181" x="7988300" y="2520950"/>
          <p14:tracePt t="10198" x="7931150" y="2578100"/>
          <p14:tracePt t="10198" x="7874000" y="2641600"/>
          <p14:tracePt t="10214" x="7816850" y="2705100"/>
          <p14:tracePt t="10214" x="7753350" y="2774950"/>
          <p14:tracePt t="10214" x="7683500" y="2844800"/>
          <p14:tracePt t="10233" x="7600950" y="2914650"/>
          <p14:tracePt t="10246" x="7524750" y="2984500"/>
          <p14:tracePt t="10246" x="7346950" y="3130550"/>
          <p14:tracePt t="10265" x="7258050" y="3206750"/>
          <p14:tracePt t="10265" x="7169150" y="3282950"/>
          <p14:tracePt t="10282" x="7073900" y="3359150"/>
          <p14:tracePt t="10282" x="6985000" y="3435350"/>
          <p14:tracePt t="10298" x="6896100" y="3511550"/>
          <p14:tracePt t="10298" x="6807200" y="3594100"/>
          <p14:tracePt t="10298" x="6724650" y="3670300"/>
          <p14:tracePt t="10317" x="6635750" y="3752850"/>
          <p14:tracePt t="10330" x="6559550" y="3829050"/>
          <p14:tracePt t="10330" x="6394450" y="3994150"/>
          <p14:tracePt t="10349" x="6305550" y="4076700"/>
          <p14:tracePt t="10349" x="6223000" y="4152900"/>
          <p14:tracePt t="10365" x="6140450" y="4229100"/>
          <p14:tracePt t="10365" x="6057900" y="4305300"/>
          <p14:tracePt t="10381" x="5975350" y="4375150"/>
          <p14:tracePt t="10381" x="5899150" y="4445000"/>
          <p14:tracePt t="10381" x="5822950" y="4514850"/>
          <p14:tracePt t="10401" x="5753100" y="4578350"/>
          <p14:tracePt t="10401" x="5683250" y="4635500"/>
          <p14:tracePt t="10415" x="5626100" y="4692650"/>
          <p14:tracePt t="10415" x="5562600" y="4749800"/>
          <p14:tracePt t="10432" x="5511800" y="4800600"/>
          <p14:tracePt t="10432" x="5461000" y="4851400"/>
          <p14:tracePt t="10449" x="5410200" y="4895850"/>
          <p14:tracePt t="10449" x="5359400" y="4946650"/>
          <p14:tracePt t="10465" x="5314950" y="4991100"/>
          <p14:tracePt t="10465" x="5232400" y="5073650"/>
          <p14:tracePt t="10482" x="5187950" y="5111750"/>
          <p14:tracePt t="10482" x="5149850" y="5149850"/>
          <p14:tracePt t="10499" x="5111750" y="5187950"/>
          <p14:tracePt t="10499" x="5080000" y="5219700"/>
          <p14:tracePt t="10515" x="5048250" y="5251450"/>
          <p14:tracePt t="10515" x="4997450" y="5302250"/>
          <p14:tracePt t="10533" x="4972050" y="5321300"/>
          <p14:tracePt t="10533" x="4953000" y="5340350"/>
          <p14:tracePt t="10550" x="4933950" y="5353050"/>
          <p14:tracePt t="10550" x="4914900" y="5365750"/>
          <p14:tracePt t="10566" x="4908550" y="5372100"/>
          <p14:tracePt t="10566" x="4895850" y="5378450"/>
          <p14:tracePt t="10582" x="4902200" y="5372100"/>
          <p14:tracePt t="10601" x="4908550" y="5365750"/>
          <p14:tracePt t="10614" x="4921250" y="5346700"/>
          <p14:tracePt t="10614" x="4965700" y="5308600"/>
          <p14:tracePt t="10633" x="4991100" y="5283200"/>
          <p14:tracePt t="10633" x="5029200" y="5245100"/>
          <p14:tracePt t="10633" x="5067300" y="5207000"/>
          <p14:tracePt t="10653" x="5111750" y="5168900"/>
          <p14:tracePt t="10664" x="5162550" y="5111750"/>
          <p14:tracePt t="10664" x="5219700" y="5060950"/>
          <p14:tracePt t="10664" x="5289550" y="4991100"/>
          <p14:tracePt t="10686" x="5359400" y="4921250"/>
          <p14:tracePt t="10697" x="5441950" y="4838700"/>
          <p14:tracePt t="10697" x="5619750" y="4660900"/>
          <p14:tracePt t="10716" x="5715000" y="4552950"/>
          <p14:tracePt t="10716" x="5810250" y="4445000"/>
          <p14:tracePt t="10733" x="5911850" y="4324350"/>
          <p14:tracePt t="10733" x="6019800" y="4197350"/>
          <p14:tracePt t="10750" x="6121400" y="4070350"/>
          <p14:tracePt t="10750" x="6235700" y="3930650"/>
          <p14:tracePt t="10767" x="6343650" y="3790950"/>
          <p14:tracePt t="10767" x="6559550" y="3505200"/>
          <p14:tracePt t="10783" x="6667500" y="3371850"/>
          <p14:tracePt t="10783" x="6775450" y="3232150"/>
          <p14:tracePt t="10800" x="6883400" y="3105150"/>
          <p14:tracePt t="10800" x="6991350" y="2990850"/>
          <p14:tracePt t="10816" x="7099300" y="2876550"/>
          <p14:tracePt t="10816" x="7315200" y="2679700"/>
          <p14:tracePt t="10834" x="7410450" y="2597150"/>
          <p14:tracePt t="10834" x="7505700" y="2520950"/>
          <p14:tracePt t="10851" x="7594600" y="2451100"/>
          <p14:tracePt t="10851" x="7670800" y="2387600"/>
          <p14:tracePt t="10866" x="7740650" y="2336800"/>
          <p14:tracePt t="10866" x="7804150" y="2292350"/>
          <p14:tracePt t="10883" x="7854950" y="2260600"/>
          <p14:tracePt t="10883" x="7943850" y="2203450"/>
          <p14:tracePt t="10901" x="7975600" y="2184400"/>
          <p14:tracePt t="10901" x="8001000" y="2171700"/>
          <p14:tracePt t="10918" x="8026400" y="2159000"/>
          <p14:tracePt t="10918" x="8045450" y="2146300"/>
          <p14:tracePt t="10934" x="8058150" y="2139950"/>
          <p14:tracePt t="11012" x="8064500" y="2127250"/>
          <p14:tracePt t="11020" x="8070850" y="2114550"/>
          <p14:tracePt t="11032" x="8070850" y="2101850"/>
          <p14:tracePt t="11049" x="8064500" y="2101850"/>
          <p14:tracePt t="11065" x="8058150" y="2095500"/>
          <p14:tracePt t="11082" x="8058150" y="2101850"/>
          <p14:tracePt t="11100" x="8064500" y="2101850"/>
          <p14:tracePt t="11116" x="8070850" y="2101850"/>
          <p14:tracePt t="11116" x="8077200" y="2101850"/>
          <p14:tracePt t="11134" x="8083550" y="2101850"/>
          <p14:tracePt t="11149" x="8089900" y="2108200"/>
          <p14:tracePt t="11166" x="8083550" y="2108200"/>
          <p14:tracePt t="11189" x="8077200" y="2114550"/>
          <p14:tracePt t="11201" x="8064500" y="2108200"/>
          <p14:tracePt t="11217" x="8064500" y="2114550"/>
          <p14:tracePt t="11217" x="8058150" y="2120900"/>
          <p14:tracePt t="11235" x="8051800" y="2127250"/>
          <p14:tracePt t="11235" x="8045450" y="2133600"/>
          <p14:tracePt t="11252" x="8045450" y="2139950"/>
          <p14:tracePt t="11266" x="8045450" y="2146300"/>
          <p14:tracePt t="11266" x="8039100" y="2152650"/>
          <p14:tracePt t="11286" x="8045450" y="2159000"/>
          <p14:tracePt t="11302" x="8051800" y="2159000"/>
          <p14:tracePt t="11316" x="8051800" y="2152650"/>
          <p14:tracePt t="11333" x="8058150" y="2146300"/>
          <p14:tracePt t="11350" x="8070850" y="2139950"/>
          <p14:tracePt t="11350" x="8077200" y="2127250"/>
          <p14:tracePt t="11370" x="8083550" y="2120900"/>
          <p14:tracePt t="11370" x="8089900" y="2120900"/>
          <p14:tracePt t="11385" x="8096250" y="2114550"/>
          <p14:tracePt t="11385" x="8102600" y="2108200"/>
          <p14:tracePt t="11402" x="8108950" y="2101850"/>
          <p14:tracePt t="11402" x="8121650" y="2095500"/>
          <p14:tracePt t="11402" x="8134350" y="2095500"/>
          <p14:tracePt t="11422" x="8140700" y="2089150"/>
          <p14:tracePt t="11422" x="8153400" y="2082800"/>
          <p14:tracePt t="11435" x="8166100" y="2076450"/>
          <p14:tracePt t="11435" x="8172450" y="2070100"/>
          <p14:tracePt t="11452" x="8185150" y="2063750"/>
          <p14:tracePt t="11452" x="8191500" y="2057400"/>
          <p14:tracePt t="11469" x="8197850" y="2051050"/>
          <p14:tracePt t="11469" x="8204200" y="2044700"/>
          <p14:tracePt t="11486" x="8216900" y="2044700"/>
          <p14:tracePt t="11486" x="8223250" y="2038350"/>
          <p14:tracePt t="11502" x="8229600" y="2038350"/>
          <p14:tracePt t="11517" x="8235950" y="2038350"/>
          <p14:tracePt t="11534" x="8235950" y="2032000"/>
          <p14:tracePt t="11569" x="8229600" y="2038350"/>
          <p14:tracePt t="11585" x="8223250" y="2038350"/>
          <p14:tracePt t="11609" x="8216900" y="2038350"/>
          <p14:tracePt t="11629" x="8216900" y="2032000"/>
          <p14:tracePt t="11661" x="8223250" y="2032000"/>
          <p14:tracePt t="11673" x="8235950" y="2025650"/>
          <p14:tracePt t="11689" x="8235950" y="2019300"/>
          <p14:tracePt t="11697" x="8242300" y="2019300"/>
          <p14:tracePt t="11705" x="8248650" y="2019300"/>
          <p14:tracePt t="11718" x="8255000" y="2012950"/>
          <p14:tracePt t="11718" x="8267700" y="2006600"/>
          <p14:tracePt t="11736" x="8274050" y="2000250"/>
          <p14:tracePt t="11751" x="8280400" y="2000250"/>
          <p14:tracePt t="11751" x="8286750" y="1993900"/>
          <p14:tracePt t="11769" x="8293100" y="1987550"/>
          <p14:tracePt t="11785" x="8299450" y="1987550"/>
          <p14:tracePt t="11785" x="8312150" y="1981200"/>
          <p14:tracePt t="11803" x="8318500" y="1981200"/>
          <p14:tracePt t="11818" x="8324850" y="1987550"/>
          <p14:tracePt t="11835" x="8337550" y="1987550"/>
          <p14:tracePt t="11852" x="8337550" y="1993900"/>
          <p14:tracePt t="11868" x="8343900" y="1993900"/>
          <p14:tracePt t="11885" x="8356600" y="1993900"/>
          <p14:tracePt t="11902" x="8356600" y="2000250"/>
          <p14:tracePt t="11921" x="8356600" y="2006600"/>
          <p14:tracePt t="11936" x="8356600" y="2012950"/>
          <p14:tracePt t="11952" x="8356600" y="2019300"/>
          <p14:tracePt t="11969" x="8356600" y="2025650"/>
          <p14:tracePt t="11986" x="8350250" y="2032000"/>
          <p14:tracePt t="12020" x="8343900" y="2038350"/>
          <p14:tracePt t="12033" x="8337550" y="2044700"/>
          <p14:tracePt t="12049" x="8331200" y="2051050"/>
          <p14:tracePt t="12073" x="8324850" y="2051050"/>
          <p14:tracePt t="12109" x="8318500" y="2057400"/>
          <p14:tracePt t="12185" x="8318500" y="2051050"/>
          <p14:tracePt t="12229" x="8318500" y="2044700"/>
          <p14:tracePt t="12237" x="8324850" y="2051050"/>
          <p14:tracePt t="12289" x="8331200" y="2044700"/>
          <p14:tracePt t="12321" x="8337550" y="2044700"/>
          <p14:tracePt t="12333" x="8343900" y="2038350"/>
          <p14:tracePt t="12349" x="8350250" y="2038350"/>
          <p14:tracePt t="12365" x="8356600" y="2032000"/>
          <p14:tracePt t="12389" x="8362950" y="2038350"/>
          <p14:tracePt t="12401" x="8369300" y="2032000"/>
          <p14:tracePt t="12449" x="8369300" y="2025650"/>
          <p14:tracePt t="12469" x="8375650" y="2025650"/>
          <p14:tracePt t="12529" x="8375650" y="2032000"/>
          <p14:tracePt t="13081" x="7194550" y="3117850"/>
          <p14:tracePt t="13089" x="7156450" y="3155950"/>
          <p14:tracePt t="13089" x="7112000" y="3200400"/>
          <p14:tracePt t="13089" x="7054850" y="3257550"/>
          <p14:tracePt t="13110" x="6991350" y="3321050"/>
          <p14:tracePt t="13122" x="6921500" y="3397250"/>
          <p14:tracePt t="13122" x="6775450" y="3543300"/>
          <p14:tracePt t="13142" x="6705600" y="3619500"/>
          <p14:tracePt t="13142" x="6635750" y="3689350"/>
          <p14:tracePt t="13158" x="6572250" y="3765550"/>
          <p14:tracePt t="13158" x="6502400" y="3841750"/>
          <p14:tracePt t="13175" x="6432550" y="3911600"/>
          <p14:tracePt t="13175" x="6369050" y="3987800"/>
          <p14:tracePt t="13175" x="6305550" y="4051300"/>
          <p14:tracePt t="13194" x="6242050" y="4121150"/>
          <p14:tracePt t="13206" x="6178550" y="4184650"/>
          <p14:tracePt t="13206" x="6057900" y="4292600"/>
          <p14:tracePt t="13225" x="6000750" y="4343400"/>
          <p14:tracePt t="13225" x="5937250" y="4400550"/>
          <p14:tracePt t="13241" x="5880100" y="4445000"/>
          <p14:tracePt t="13241" x="5829300" y="4489450"/>
          <p14:tracePt t="13258" x="5778500" y="4533900"/>
          <p14:tracePt t="13258" x="5734050" y="4578350"/>
          <p14:tracePt t="13275" x="5683250" y="4622800"/>
          <p14:tracePt t="13275" x="5594350" y="4705350"/>
          <p14:tracePt t="13292" x="5549900" y="4743450"/>
          <p14:tracePt t="13292" x="5505450" y="4781550"/>
          <p14:tracePt t="13308" x="5461000" y="4813300"/>
          <p14:tracePt t="13308" x="5422900" y="4851400"/>
          <p14:tracePt t="13325" x="5384800" y="4883150"/>
          <p14:tracePt t="13325" x="5308600" y="4946650"/>
          <p14:tracePt t="13342" x="5270500" y="4978400"/>
          <p14:tracePt t="13342" x="5232400" y="5003800"/>
          <p14:tracePt t="13359" x="5194300" y="5029200"/>
          <p14:tracePt t="13359" x="5162550" y="5054600"/>
          <p14:tracePt t="13375" x="5130800" y="5080000"/>
          <p14:tracePt t="13375" x="5092700" y="5105400"/>
          <p14:tracePt t="13393" x="5067300" y="5130800"/>
          <p14:tracePt t="13393" x="5035550" y="5156200"/>
          <p14:tracePt t="13411" x="4991100" y="5200650"/>
          <p14:tracePt t="13411" x="4972050" y="5219700"/>
          <p14:tracePt t="13426" x="4953000" y="5238750"/>
          <p14:tracePt t="13426" x="4940300" y="5257800"/>
          <p14:tracePt t="13442" x="4927600" y="5270500"/>
          <p14:tracePt t="13442" x="4921250" y="5283200"/>
          <p14:tracePt t="13459" x="4914900" y="5295900"/>
          <p14:tracePt t="13474" x="4921250" y="5283200"/>
          <p14:tracePt t="13490" x="4933950" y="5270500"/>
          <p14:tracePt t="13490" x="4965700" y="5238750"/>
          <p14:tracePt t="13509" x="4991100" y="5219700"/>
          <p14:tracePt t="13509" x="5016500" y="5187950"/>
          <p14:tracePt t="13526" x="5048250" y="5156200"/>
          <p14:tracePt t="13526" x="5086350" y="5118100"/>
          <p14:tracePt t="13543" x="5130800" y="5073650"/>
          <p14:tracePt t="13543" x="5181600" y="5022850"/>
          <p14:tracePt t="13559" x="5238750" y="4959350"/>
          <p14:tracePt t="13559" x="5308600" y="4889500"/>
          <p14:tracePt t="13559" x="5384800" y="4813300"/>
          <p14:tracePt t="13579" x="5461000" y="4730750"/>
          <p14:tracePt t="13579" x="5556250" y="4648200"/>
          <p14:tracePt t="13593" x="5651500" y="4559300"/>
          <p14:tracePt t="13593" x="5746750" y="4470400"/>
          <p14:tracePt t="13610" x="5854700" y="4375150"/>
          <p14:tracePt t="13610" x="5962650" y="4279900"/>
          <p14:tracePt t="13626" x="6070600" y="4178300"/>
          <p14:tracePt t="13626" x="6292850" y="3949700"/>
          <p14:tracePt t="13643" x="6400800" y="3835400"/>
          <p14:tracePt t="13643" x="6515100" y="3708400"/>
          <p14:tracePt t="13660" x="6635750" y="3581400"/>
          <p14:tracePt t="13660" x="6750050" y="3454400"/>
          <p14:tracePt t="13676" x="6864350" y="3327400"/>
          <p14:tracePt t="13676" x="6978650" y="3206750"/>
          <p14:tracePt t="13693" x="7086600" y="3092450"/>
          <p14:tracePt t="13693" x="7302500" y="2889250"/>
          <p14:tracePt t="14130" x="8166100" y="2000250"/>
          <p14:tracePt t="14143" x="8204200" y="2000250"/>
          <p14:tracePt t="14143" x="8274050" y="2000250"/>
          <p14:tracePt t="14161" x="8312150" y="2000250"/>
          <p14:tracePt t="14161" x="8350250" y="2000250"/>
          <p14:tracePt t="14178" x="8356600" y="1993900"/>
          <p14:tracePt t="14193" x="8356600" y="2000250"/>
          <p14:tracePt t="14214" x="8356600" y="2006600"/>
          <p14:tracePt t="14250" x="8362950" y="2006600"/>
          <p14:tracePt t="14285" x="8362950" y="2012950"/>
          <p14:tracePt t="14302" x="8362950" y="2019300"/>
          <p14:tracePt t="14318" x="8369300" y="2019300"/>
          <p14:tracePt t="14337" x="8375650" y="2019300"/>
          <p14:tracePt t="14353" x="8382000" y="2012950"/>
          <p14:tracePt t="14361" x="8388350" y="2012950"/>
          <p14:tracePt t="14369" x="8394700" y="2019300"/>
          <p14:tracePt t="14385" x="8401050" y="2012950"/>
          <p14:tracePt t="14393" x="8407400" y="2012950"/>
          <p14:tracePt t="14393" x="8407400" y="2019300"/>
          <p14:tracePt t="14414" x="8413750" y="2025650"/>
          <p14:tracePt t="14431" x="8413750" y="2032000"/>
          <p14:tracePt t="14497" x="8407400" y="2025650"/>
          <p14:tracePt t="14517" x="8401050" y="2032000"/>
          <p14:tracePt t="14557" x="8401050" y="2038350"/>
          <p14:tracePt t="14573" x="8401050" y="2044700"/>
          <p14:tracePt t="14585" x="8401050" y="2051050"/>
          <p14:tracePt t="14626" x="8394700" y="2057400"/>
          <p14:tracePt t="14670" x="8401050" y="2051050"/>
          <p14:tracePt t="14721" x="8407400" y="2057400"/>
          <p14:tracePt t="14753" x="8413750" y="2057400"/>
          <p14:tracePt t="14773" x="8407400" y="2063750"/>
          <p14:tracePt t="14902" x="8407400" y="2070100"/>
          <p14:tracePt t="14934" x="8401050" y="2070100"/>
          <p14:tracePt t="14945" x="8394700" y="2082800"/>
          <p14:tracePt t="14970" x="8394700" y="2089150"/>
          <p14:tracePt t="14985" x="8388350" y="2095500"/>
          <p14:tracePt t="15014" x="8394700" y="2101850"/>
          <p14:tracePt t="15038" x="8401050" y="2101850"/>
          <p14:tracePt t="15066" x="8407400" y="2101850"/>
          <p14:tracePt t="15074" x="8413750" y="2101850"/>
          <p14:tracePt t="15082" x="8420100" y="2101850"/>
          <p14:tracePt t="15096" x="8426450" y="2095500"/>
          <p14:tracePt t="15096" x="8432800" y="2095500"/>
          <p14:tracePt t="15115" x="8445500" y="2095500"/>
          <p14:tracePt t="15115" x="8451850" y="2095500"/>
          <p14:tracePt t="15132" x="8464550" y="2095500"/>
          <p14:tracePt t="15132" x="8470900" y="2089150"/>
          <p14:tracePt t="15132" x="8483600" y="2089150"/>
          <p14:tracePt t="15151" x="8489950" y="2089150"/>
          <p14:tracePt t="15163" x="8502650" y="2082800"/>
          <p14:tracePt t="15163" x="8528050" y="2076450"/>
          <p14:tracePt t="15181" x="8534400" y="2076450"/>
          <p14:tracePt t="15181" x="8540750" y="2076450"/>
          <p14:tracePt t="15198" x="8553450" y="2070100"/>
          <p14:tracePt t="15198" x="8566150" y="2070100"/>
          <p14:tracePt t="15215" x="8572500" y="2070100"/>
          <p14:tracePt t="15215" x="8578850" y="2070100"/>
          <p14:tracePt t="15231" x="8585200" y="2063750"/>
          <p14:tracePt t="15231" x="8597900" y="2063750"/>
          <p14:tracePt t="15249" x="8604250" y="2063750"/>
          <p14:tracePt t="15263" x="8616950" y="2057400"/>
          <p14:tracePt t="15280" x="8610600" y="2063750"/>
          <p14:tracePt t="15313" x="8597900" y="2070100"/>
          <p14:tracePt t="15322" x="8591550" y="2076450"/>
          <p14:tracePt t="15330" x="8585200" y="2082800"/>
          <p14:tracePt t="15330" x="8572500" y="2089150"/>
          <p14:tracePt t="15349" x="8559800" y="2095500"/>
          <p14:tracePt t="15349" x="8521700" y="2120900"/>
          <p14:tracePt t="15366" x="8496300" y="2133600"/>
          <p14:tracePt t="15366" x="8477250" y="2146300"/>
          <p14:tracePt t="15383" x="8451850" y="2159000"/>
          <p14:tracePt t="15383" x="8420100" y="2178050"/>
          <p14:tracePt t="15399" x="8394700" y="2203450"/>
          <p14:tracePt t="15399" x="8356600" y="2222500"/>
          <p14:tracePt t="15399" x="8324850" y="2247900"/>
          <p14:tracePt t="15419" x="8280400" y="2279650"/>
          <p14:tracePt t="15431" x="8229600" y="2311400"/>
          <p14:tracePt t="15431" x="8121650" y="2393950"/>
          <p14:tracePt t="15450" x="8058150" y="2438400"/>
          <p14:tracePt t="15450" x="7988300" y="2489200"/>
          <p14:tracePt t="15466" x="7918450" y="2540000"/>
          <p14:tracePt t="15466" x="7842250" y="2584450"/>
          <p14:tracePt t="15483" x="7772400" y="2635250"/>
          <p14:tracePt t="15483" x="7696200" y="2686050"/>
          <p14:tracePt t="15499" x="7620000" y="2736850"/>
          <p14:tracePt t="15499" x="7543800" y="2794000"/>
          <p14:tracePt t="15499" x="7467600" y="2851150"/>
          <p14:tracePt t="15518" x="7385050" y="2908300"/>
          <p14:tracePt t="15531" x="7308850" y="2971800"/>
          <p14:tracePt t="15531" x="7150100" y="3105150"/>
          <p14:tracePt t="15550" x="7067550" y="3168650"/>
          <p14:tracePt t="15550" x="6991350" y="3238500"/>
          <p14:tracePt t="15566" x="6915150" y="3308350"/>
          <p14:tracePt t="15566" x="6832600" y="3384550"/>
          <p14:tracePt t="15583" x="6762750" y="3454400"/>
          <p14:tracePt t="15583" x="6610350" y="3594100"/>
          <p14:tracePt t="15600" x="6540500" y="3670300"/>
          <p14:tracePt t="15600" x="6464300" y="3746500"/>
          <p14:tracePt t="15617" x="6394450" y="3822700"/>
          <p14:tracePt t="15617" x="6324600" y="3892550"/>
          <p14:tracePt t="15633" x="6248400" y="3968750"/>
          <p14:tracePt t="15633" x="6172200" y="4044950"/>
          <p14:tracePt t="15651" x="6102350" y="4114800"/>
          <p14:tracePt t="15651" x="5956300" y="4241800"/>
          <p14:tracePt t="15667" x="5892800" y="4305300"/>
          <p14:tracePt t="15667" x="5822950" y="4362450"/>
          <p14:tracePt t="15684" x="5759450" y="4419600"/>
          <p14:tracePt t="15684" x="5702300" y="4476750"/>
          <p14:tracePt t="15700" x="5645150" y="4527550"/>
          <p14:tracePt t="15700" x="5588000" y="4578350"/>
          <p14:tracePt t="15700" x="5543550" y="4622800"/>
          <p14:tracePt t="15719" x="5492750" y="4673600"/>
          <p14:tracePt t="15732" x="5448300" y="4718050"/>
          <p14:tracePt t="15732" x="5359400" y="4794250"/>
          <p14:tracePt t="15752" x="5314950" y="4832350"/>
          <p14:tracePt t="15752" x="5276850" y="4870450"/>
          <p14:tracePt t="15767" x="5238750" y="4902200"/>
          <p14:tracePt t="15767" x="5207000" y="4933950"/>
          <p14:tracePt t="15767" x="5168900" y="4965700"/>
          <p14:tracePt t="15786" x="5137150" y="4997450"/>
          <p14:tracePt t="15798" x="5105400" y="5022850"/>
          <p14:tracePt t="15798" x="5054600" y="5073650"/>
          <p14:tracePt t="15819" x="5029200" y="5092700"/>
          <p14:tracePt t="15819" x="5003800" y="5105400"/>
          <p14:tracePt t="15834" x="4984750" y="5118100"/>
          <p14:tracePt t="15834" x="4972050" y="5130800"/>
          <p14:tracePt t="15834" x="4953000" y="5143500"/>
          <p14:tracePt t="15854" x="4940300" y="5149850"/>
          <p14:tracePt t="15865" x="4933950" y="5156200"/>
          <p14:tracePt t="15865" x="4927600" y="5162550"/>
          <p14:tracePt t="15865" x="4921250" y="5162550"/>
          <p14:tracePt t="15886" x="4921250" y="5156200"/>
          <p14:tracePt t="15914" x="4927600" y="5149850"/>
          <p14:tracePt t="15930" x="4933950" y="5143500"/>
          <p14:tracePt t="15938" x="4940300" y="5137150"/>
          <p14:tracePt t="15949" x="4946650" y="5130800"/>
          <p14:tracePt t="15949" x="4965700" y="5118100"/>
          <p14:tracePt t="15968" x="4978400" y="5111750"/>
          <p14:tracePt t="15968" x="4991100" y="5105400"/>
          <p14:tracePt t="15985" x="4997450" y="5099050"/>
          <p14:tracePt t="15985" x="5010150" y="5092700"/>
          <p14:tracePt t="16002" x="5022850" y="5086350"/>
          <p14:tracePt t="16002" x="5041900" y="5073650"/>
          <p14:tracePt t="16018" x="5048250" y="5067300"/>
          <p14:tracePt t="16018" x="5060950" y="5054600"/>
          <p14:tracePt t="16035" x="5073650" y="5041900"/>
          <p14:tracePt t="16035" x="5092700" y="5029200"/>
          <p14:tracePt t="16052" x="5111750" y="5010150"/>
          <p14:tracePt t="16052" x="5130800" y="4991100"/>
          <p14:tracePt t="16068" x="5162550" y="4965700"/>
          <p14:tracePt t="16068" x="5194300" y="4940300"/>
          <p14:tracePt t="16068" x="5232400" y="4908550"/>
          <p14:tracePt t="16087" x="5276850" y="4864100"/>
          <p14:tracePt t="16099" x="5327650" y="4819650"/>
          <p14:tracePt t="16099" x="5448300" y="4711700"/>
          <p14:tracePt t="16118" x="5511800" y="4648200"/>
          <p14:tracePt t="16118" x="5581650" y="4578350"/>
          <p14:tracePt t="16118" x="5651500" y="4508500"/>
          <p14:tracePt t="16138" x="5727700" y="4432300"/>
          <p14:tracePt t="16150" x="5803900" y="4349750"/>
          <p14:tracePt t="16150" x="5880100" y="4267200"/>
          <p14:tracePt t="16150" x="5956300" y="4178300"/>
          <p14:tracePt t="16170" x="6038850" y="4089400"/>
          <p14:tracePt t="16183" x="6121400" y="4000500"/>
          <p14:tracePt t="16183" x="6286500" y="3810000"/>
          <p14:tracePt t="16202" x="6369050" y="3721100"/>
          <p14:tracePt t="16202" x="6457950" y="3632200"/>
          <p14:tracePt t="16219" x="6540500" y="3549650"/>
          <p14:tracePt t="16219" x="6623050" y="3467100"/>
          <p14:tracePt t="16235" x="6705600" y="3390900"/>
          <p14:tracePt t="16235" x="6788150" y="3321050"/>
          <p14:tracePt t="16235" x="6864350" y="3251200"/>
          <p14:tracePt t="16255" x="6940550" y="3187700"/>
          <p14:tracePt t="16255" x="7016750" y="3117850"/>
          <p14:tracePt t="16269" x="7092950" y="3060700"/>
          <p14:tracePt t="16269" x="7169150" y="3003550"/>
          <p14:tracePt t="16286" x="7239000" y="2946400"/>
          <p14:tracePt t="16286" x="7315200" y="2889250"/>
          <p14:tracePt t="16303" x="7391400" y="2838450"/>
          <p14:tracePt t="16303" x="7537450" y="2724150"/>
          <p14:tracePt t="16319" x="7607300" y="2673350"/>
          <p14:tracePt t="16319" x="7683500" y="2609850"/>
          <p14:tracePt t="16336" x="7753350" y="2559050"/>
          <p14:tracePt t="16336" x="7823200" y="2501900"/>
          <p14:tracePt t="16352" x="7886700" y="2451100"/>
          <p14:tracePt t="16352" x="7950200" y="2393950"/>
          <p14:tracePt t="16369" x="8007350" y="2349500"/>
          <p14:tracePt t="16369" x="8121650" y="2254250"/>
          <p14:tracePt t="16386" x="8172450" y="2216150"/>
          <p14:tracePt t="16386" x="8216900" y="2171700"/>
          <p14:tracePt t="16403" x="8261350" y="2133600"/>
          <p14:tracePt t="16403" x="8305800" y="2095500"/>
          <p14:tracePt t="16419" x="8343900" y="2063750"/>
          <p14:tracePt t="16419" x="8382000" y="2025650"/>
          <p14:tracePt t="16436" x="8420100" y="1993900"/>
          <p14:tracePt t="16436" x="8451850" y="1968500"/>
          <p14:tracePt t="16436" x="8483600" y="1943100"/>
          <p14:tracePt t="16456" x="8509000" y="1917700"/>
          <p14:tracePt t="16467" x="8534400" y="1898650"/>
          <p14:tracePt t="16467" x="8578850" y="1860550"/>
          <p14:tracePt t="16486" x="8591550" y="1847850"/>
          <p14:tracePt t="16486" x="8604250" y="1835150"/>
          <p14:tracePt t="16503" x="8616950" y="1822450"/>
          <p14:tracePt t="16503" x="8623300" y="1809750"/>
          <p14:tracePt t="16520" x="8623300" y="1803400"/>
          <p14:tracePt t="16520" x="8629650" y="1797050"/>
          <p14:tracePt t="16520" x="8629650" y="1790700"/>
          <p14:tracePt t="16539" x="8629650" y="1784350"/>
          <p14:tracePt t="16551" x="8623300" y="1778000"/>
          <p14:tracePt t="16551" x="8616950" y="1778000"/>
          <p14:tracePt t="16570" x="8610600" y="1771650"/>
          <p14:tracePt t="16585" x="8604250" y="1771650"/>
          <p14:tracePt t="16585" x="8597900" y="1771650"/>
          <p14:tracePt t="16603" x="8591550" y="1771650"/>
          <p14:tracePt t="16603" x="8585200" y="1778000"/>
          <p14:tracePt t="16620" x="8578850" y="1771650"/>
          <p14:tracePt t="16620" x="8572500" y="1778000"/>
          <p14:tracePt t="16637" x="8566150" y="1778000"/>
          <p14:tracePt t="16652" x="8559800" y="1784350"/>
          <p14:tracePt t="16652" x="8553450" y="1784350"/>
          <p14:tracePt t="16670" x="8547100" y="1784350"/>
          <p14:tracePt t="16670" x="8534400" y="1790700"/>
          <p14:tracePt t="16687" x="8528050" y="1797050"/>
          <p14:tracePt t="16702" x="8521700" y="1797050"/>
          <p14:tracePt t="16718" x="8509000" y="1797050"/>
          <p14:tracePt t="16718" x="8502650" y="1797050"/>
          <p14:tracePt t="16718" x="8496300" y="1797050"/>
          <p14:tracePt t="16739" x="8489950" y="1797050"/>
          <p14:tracePt t="16755" x="8477250" y="1797050"/>
          <p14:tracePt t="16755" x="8470900" y="1797050"/>
          <p14:tracePt t="16771" x="8464550" y="1797050"/>
          <p14:tracePt t="16771" x="8458200" y="1797050"/>
          <p14:tracePt t="16787" x="8451850" y="1803400"/>
          <p14:tracePt t="16787" x="8445500" y="1803400"/>
          <p14:tracePt t="16804" x="8439150" y="1803400"/>
          <p14:tracePt t="16804" x="8432800" y="1803400"/>
          <p14:tracePt t="16804" x="8426450" y="1803400"/>
          <p14:tracePt t="16823" x="8420100" y="1803400"/>
          <p14:tracePt t="16839" x="8413750" y="1809750"/>
          <p14:tracePt t="16858" x="8407400" y="1803400"/>
          <p14:tracePt t="16958" x="8401050" y="1797050"/>
          <p14:tracePt t="16994" x="8394700" y="1803400"/>
          <p14:tracePt t="17002" x="8388350" y="1803400"/>
          <p14:tracePt t="17010" x="8382000" y="1803400"/>
          <p14:tracePt t="17025" x="8375650" y="1803400"/>
          <p14:tracePt t="17038" x="8369300" y="1803400"/>
          <p14:tracePt t="17062" x="8375650" y="1803400"/>
          <p14:tracePt t="17130" x="8382000" y="1797050"/>
          <p14:tracePt t="17146" x="8388350" y="1797050"/>
          <p14:tracePt t="17158" x="8388350" y="1790700"/>
          <p14:tracePt t="17174" x="8394700" y="1784350"/>
          <p14:tracePt t="17190" x="8401050" y="1784350"/>
          <p14:tracePt t="17206" x="8407400" y="1784350"/>
          <p14:tracePt t="17218" x="8413750" y="1778000"/>
          <p14:tracePt t="17234" x="8420100" y="1778000"/>
          <p14:tracePt t="17251" x="8426450" y="1771650"/>
          <p14:tracePt t="17266" x="8432800" y="1771650"/>
          <p14:tracePt t="17275" x="8439150" y="1765300"/>
          <p14:tracePt t="17287" x="8445500" y="1758950"/>
          <p14:tracePt t="17287" x="8451850" y="1758950"/>
          <p14:tracePt t="17305" x="8458200" y="1758950"/>
          <p14:tracePt t="17305" x="8458200" y="1752600"/>
          <p14:tracePt t="17323" x="8464550" y="1752600"/>
          <p14:tracePt t="17323" x="8470900" y="1752600"/>
          <p14:tracePt t="17339" x="8477250" y="1752600"/>
          <p14:tracePt t="17354" x="8483600" y="1752600"/>
          <p14:tracePt t="17371" x="8489950" y="1758950"/>
          <p14:tracePt t="17388" x="8496300" y="1758950"/>
          <p14:tracePt t="17414" x="8496300" y="1752600"/>
          <p14:tracePt t="17454" x="8502650" y="1746250"/>
          <p14:tracePt t="17466" x="8509000" y="1746250"/>
          <p14:tracePt t="17482" x="8515350" y="1739900"/>
          <p14:tracePt t="17506" x="8521700" y="1739900"/>
          <p14:tracePt t="17517" x="8521700" y="1733550"/>
          <p14:tracePt t="17534" x="8534400" y="1739900"/>
          <p14:tracePt t="17558" x="8528050" y="1733550"/>
          <p14:tracePt t="17610" x="8515350" y="1733550"/>
          <p14:tracePt t="17626" x="8509000" y="1733550"/>
          <p14:tracePt t="17634" x="8502650" y="1733550"/>
          <p14:tracePt t="17638" x="8496300" y="1739900"/>
          <p14:tracePt t="17655" x="8483600" y="1739900"/>
          <p14:tracePt t="17655" x="8477250" y="1746250"/>
          <p14:tracePt t="17675" x="8470900" y="1746250"/>
          <p14:tracePt t="17689" x="8464550" y="1752600"/>
          <p14:tracePt t="17689" x="8451850" y="1752600"/>
          <p14:tracePt t="17707" x="8445500" y="1752600"/>
          <p14:tracePt t="17722" x="8439150" y="1758950"/>
          <p14:tracePt t="17722" x="8432800" y="1758950"/>
          <p14:tracePt t="17740" x="8426450" y="1758950"/>
          <p14:tracePt t="17756" x="8420100" y="1765300"/>
          <p14:tracePt t="17774" x="8413750" y="1771650"/>
          <p14:tracePt t="17789" x="8407400" y="1784350"/>
          <p14:tracePt t="17814" x="8401050" y="1790700"/>
          <p14:tracePt t="17827" x="8394700" y="1797050"/>
          <p14:tracePt t="17839" x="8388350" y="1803400"/>
          <p14:tracePt t="17856" x="8382000" y="1809750"/>
          <p14:tracePt t="17875" x="8375650" y="1816100"/>
          <p14:tracePt t="17889" x="8369300" y="1816100"/>
          <p14:tracePt t="17907" x="8362950" y="1822450"/>
          <p14:tracePt t="17923" x="8356600" y="1828800"/>
          <p14:tracePt t="17940" x="8350250" y="1828800"/>
          <p14:tracePt t="17956" x="8350250" y="1835150"/>
          <p14:tracePt t="17986" x="8356600" y="1828800"/>
          <p14:tracePt t="18054" x="8356600" y="1822450"/>
          <p14:tracePt t="18066" x="8362950" y="1816100"/>
          <p14:tracePt t="18090" x="8369300" y="1816100"/>
          <p14:tracePt t="18126" x="8375650" y="1816100"/>
          <p14:tracePt t="18158" x="8382000" y="1809750"/>
          <p14:tracePt t="18186" x="8382000" y="1816100"/>
          <p14:tracePt t="18246" x="8375650" y="1822450"/>
          <p14:tracePt t="18278" x="8369300" y="1822450"/>
          <p14:tracePt t="18314" x="8356600" y="1828800"/>
          <p14:tracePt t="18330" x="8350250" y="1828800"/>
          <p14:tracePt t="18338" x="8343900" y="1828800"/>
          <p14:tracePt t="18346" x="8337550" y="1835150"/>
          <p14:tracePt t="18346" x="8331200" y="1835150"/>
          <p14:tracePt t="18359" x="8324850" y="1841500"/>
          <p14:tracePt t="18359" x="8318500" y="1841500"/>
          <p14:tracePt t="18376" x="8312150" y="1847850"/>
          <p14:tracePt t="18376" x="8305800" y="1847850"/>
          <p14:tracePt t="18393" x="8299450" y="1854200"/>
          <p14:tracePt t="18393" x="8293100" y="1854200"/>
          <p14:tracePt t="18411" x="8286750" y="1854200"/>
          <p14:tracePt t="18411" x="8280400" y="1860550"/>
          <p14:tracePt t="18427" x="8274050" y="1860550"/>
          <p14:tracePt t="18443" x="8267700" y="1860550"/>
          <p14:tracePt t="18474" x="8261350" y="1860550"/>
          <p14:tracePt t="18494" x="8261350" y="1866900"/>
          <p14:tracePt t="18510" x="8255000" y="1866900"/>
          <p14:tracePt t="18538" x="8255000" y="1873250"/>
          <p14:tracePt t="18562" x="8242300" y="1879600"/>
          <p14:tracePt t="18578" x="8235950" y="1879600"/>
          <p14:tracePt t="18595" x="8223250" y="1885950"/>
          <p14:tracePt t="18607" x="8216900" y="1892300"/>
          <p14:tracePt t="18614" x="8210550" y="1892300"/>
          <p14:tracePt t="18625" x="8204200" y="1898650"/>
          <p14:tracePt t="18642" x="8197850" y="1905000"/>
          <p14:tracePt t="18642" x="8178800" y="1917700"/>
          <p14:tracePt t="18661" x="8172450" y="1924050"/>
          <p14:tracePt t="18661" x="8166100" y="1930400"/>
          <p14:tracePt t="18677" x="8159750" y="1936750"/>
          <p14:tracePt t="18677" x="8153400" y="1943100"/>
          <p14:tracePt t="18694" x="8147050" y="1949450"/>
          <p14:tracePt t="18694" x="8140700" y="1955800"/>
          <p14:tracePt t="18711" x="8140700" y="1962150"/>
          <p14:tracePt t="18711" x="8134350" y="1974850"/>
          <p14:tracePt t="18727" x="8134350" y="1987550"/>
          <p14:tracePt t="18742" x="8128000" y="2000250"/>
          <p14:tracePt t="18742" x="8128000" y="2006600"/>
          <p14:tracePt t="18761" x="8121650" y="2019300"/>
          <p14:tracePt t="18779" x="8121650" y="2025650"/>
          <p14:tracePt t="18795" x="8121650" y="2032000"/>
          <p14:tracePt t="18795" x="8121650" y="2038350"/>
          <p14:tracePt t="18812" x="8115300" y="2044700"/>
          <p14:tracePt t="18812" x="8121650" y="2044700"/>
          <p14:tracePt t="18828" x="8115300" y="2051050"/>
          <p14:tracePt t="18843" x="8115300" y="2063750"/>
          <p14:tracePt t="18843" x="8108950" y="2070100"/>
          <p14:tracePt t="18862" x="8108950" y="2076450"/>
          <p14:tracePt t="18876" x="8102600" y="2076450"/>
          <p14:tracePt t="18893" x="8102600" y="2082800"/>
          <p14:tracePt t="18910" x="8096250" y="2089150"/>
          <p14:tracePt t="18926" x="8089900" y="2095500"/>
          <p14:tracePt t="18947" x="8083550" y="2095500"/>
          <p14:tracePt t="18960" x="8077200" y="2108200"/>
          <p14:tracePt t="18976" x="8070850" y="2101850"/>
          <p14:tracePt t="18993" x="8070850" y="2108200"/>
          <p14:tracePt t="19010" x="8064500" y="2108200"/>
          <p14:tracePt t="19027" x="8058150" y="2114550"/>
          <p14:tracePt t="19043" x="8051800" y="2114550"/>
          <p14:tracePt t="19060" x="8045450" y="2114550"/>
          <p14:tracePt t="19060" x="8039100" y="2120900"/>
          <p14:tracePt t="19703" x="6908800" y="3092450"/>
          <p14:tracePt t="19712" x="6896100" y="3111500"/>
          <p14:tracePt t="19712" x="6845300" y="3155950"/>
          <p14:tracePt t="19732" x="6807200" y="3187700"/>
          <p14:tracePt t="19732" x="6775450" y="3219450"/>
          <p14:tracePt t="19747" x="6737350" y="3257550"/>
          <p14:tracePt t="19747" x="6699250" y="3289300"/>
          <p14:tracePt t="19765" x="6661150" y="3327400"/>
          <p14:tracePt t="19765" x="6623050" y="3365500"/>
          <p14:tracePt t="19765" x="6584950" y="3403600"/>
          <p14:tracePt t="19783" x="6553200" y="3441700"/>
          <p14:tracePt t="19796" x="6515100" y="3479800"/>
          <p14:tracePt t="19796" x="6483350" y="3517900"/>
          <p14:tracePt t="19816" x="6413500" y="3587750"/>
          <p14:tracePt t="19816" x="6375400" y="3619500"/>
          <p14:tracePt t="19831" x="6343650" y="3657600"/>
          <p14:tracePt t="19831" x="6311900" y="3689350"/>
          <p14:tracePt t="19848" x="6280150" y="3727450"/>
          <p14:tracePt t="19848" x="6242050" y="3759200"/>
          <p14:tracePt t="19865" x="6210300" y="3797300"/>
          <p14:tracePt t="19865" x="6178550" y="3835400"/>
          <p14:tracePt t="19865" x="6146800" y="3867150"/>
          <p14:tracePt t="19884" x="6121400" y="3905250"/>
          <p14:tracePt t="19884" x="6089650" y="3937000"/>
          <p14:tracePt t="19898" x="6064250" y="3968750"/>
          <p14:tracePt t="19898" x="6038850" y="3994150"/>
          <p14:tracePt t="19917" x="6013450" y="4025900"/>
          <p14:tracePt t="19917" x="5994400" y="4051300"/>
          <p14:tracePt t="19932" x="5969000" y="4076700"/>
          <p14:tracePt t="19932" x="5949950" y="4108450"/>
          <p14:tracePt t="19948" x="5937250" y="4133850"/>
          <p14:tracePt t="19948" x="5899150" y="4184650"/>
          <p14:tracePt t="19965" x="5880100" y="4216400"/>
          <p14:tracePt t="19965" x="5861050" y="4235450"/>
          <p14:tracePt t="19982" x="5848350" y="4254500"/>
          <p14:tracePt t="19982" x="5835650" y="4279900"/>
          <p14:tracePt t="19999" x="5816600" y="4292600"/>
          <p14:tracePt t="19999" x="5797550" y="4330700"/>
          <p14:tracePt t="20015" x="5784850" y="4349750"/>
          <p14:tracePt t="20015" x="5772150" y="4368800"/>
          <p14:tracePt t="20032" x="5765800" y="4387850"/>
          <p14:tracePt t="20032" x="5753100" y="4406900"/>
          <p14:tracePt t="20049" x="5746750" y="4419600"/>
          <p14:tracePt t="20049" x="5734050" y="4438650"/>
          <p14:tracePt t="20065" x="5727700" y="4457700"/>
          <p14:tracePt t="20065" x="5708650" y="4483100"/>
          <p14:tracePt t="20085" x="5695950" y="4495800"/>
          <p14:tracePt t="20085" x="5689600" y="4508500"/>
          <p14:tracePt t="20099" x="5676900" y="4521200"/>
          <p14:tracePt t="20099" x="5664200" y="4533900"/>
          <p14:tracePt t="20116" x="5657850" y="4546600"/>
          <p14:tracePt t="20116" x="5645150" y="4552950"/>
          <p14:tracePt t="20133" x="5638800" y="4565650"/>
          <p14:tracePt t="20133" x="5632450" y="4578350"/>
          <p14:tracePt t="20133" x="5626100" y="4591050"/>
          <p14:tracePt t="20151" x="5619750" y="4603750"/>
          <p14:tracePt t="20164" x="5607050" y="4610100"/>
          <p14:tracePt t="20164" x="5594350" y="4629150"/>
          <p14:tracePt t="20184" x="5588000" y="4641850"/>
          <p14:tracePt t="20184" x="5588000" y="4648200"/>
          <p14:tracePt t="20199" x="5581650" y="4654550"/>
          <p14:tracePt t="20199" x="5575300" y="4660900"/>
          <p14:tracePt t="20215" x="5575300" y="4667250"/>
          <p14:tracePt t="20215" x="5568950" y="4679950"/>
          <p14:tracePt t="20232" x="5568950" y="4686300"/>
          <p14:tracePt t="20247" x="5562600" y="4692650"/>
          <p14:tracePt t="20264" x="5556250" y="4699000"/>
          <p14:tracePt t="20281" x="5549900" y="4711700"/>
          <p14:tracePt t="20297" x="5543550" y="4718050"/>
          <p14:tracePt t="20315" x="5543550" y="4724400"/>
          <p14:tracePt t="20331" x="5549900" y="4724400"/>
          <p14:tracePt t="20371" x="5556250" y="4718050"/>
          <p14:tracePt t="20383" x="5556250" y="4711700"/>
          <p14:tracePt t="20391" x="5562600" y="4705350"/>
          <p14:tracePt t="20399" x="5568950" y="4699000"/>
          <p14:tracePt t="20399" x="5575300" y="4686300"/>
          <p14:tracePt t="20418" x="5581650" y="4673600"/>
          <p14:tracePt t="20418" x="5588000" y="4660900"/>
          <p14:tracePt t="20418" x="5600700" y="4641850"/>
          <p14:tracePt t="20436" x="5613400" y="4622800"/>
          <p14:tracePt t="20448" x="5626100" y="4603750"/>
          <p14:tracePt t="20448" x="5664200" y="4552950"/>
          <p14:tracePt t="20467" x="5683250" y="4527550"/>
          <p14:tracePt t="20467" x="5708650" y="4495800"/>
          <p14:tracePt t="20484" x="5734050" y="4457700"/>
          <p14:tracePt t="20484" x="5759450" y="4425950"/>
          <p14:tracePt t="20500" x="5797550" y="4387850"/>
          <p14:tracePt t="20500" x="5829300" y="4349750"/>
          <p14:tracePt t="20516" x="5861050" y="4305300"/>
          <p14:tracePt t="20516" x="5892800" y="4267200"/>
          <p14:tracePt t="20516" x="5930900" y="4222750"/>
          <p14:tracePt t="20537" x="5969000" y="4171950"/>
          <p14:tracePt t="20548" x="6013450" y="4127500"/>
          <p14:tracePt t="20548" x="6096000" y="4025900"/>
          <p14:tracePt t="20567" x="6140450" y="3968750"/>
          <p14:tracePt t="20567" x="6191250" y="3905250"/>
          <p14:tracePt t="20584" x="6242050" y="3841750"/>
          <p14:tracePt t="20584" x="6292850" y="3778250"/>
          <p14:tracePt t="20601" x="6343650" y="3708400"/>
          <p14:tracePt t="20601" x="6451600" y="3575050"/>
          <p14:tracePt t="20617" x="6508750" y="3505200"/>
          <p14:tracePt t="20617" x="6565900" y="3435350"/>
          <p14:tracePt t="21524" x="7937500" y="2139950"/>
          <p14:tracePt t="23004" x="6680200" y="4089400"/>
          <p14:tracePt t="23004" x="6673850" y="4095750"/>
          <p14:tracePt t="23015" x="6654800" y="4102100"/>
          <p14:tracePt t="23024" x="6642100" y="4114800"/>
          <p14:tracePt t="23024" x="6623050" y="4127500"/>
          <p14:tracePt t="23043" x="6597650" y="4146550"/>
          <p14:tracePt t="23043" x="6572250" y="4165600"/>
          <p14:tracePt t="23059" x="6553200" y="4178300"/>
          <p14:tracePt t="23059" x="6502400" y="4222750"/>
          <p14:tracePt t="23076" x="6477000" y="4235450"/>
          <p14:tracePt t="23076" x="6451600" y="4254500"/>
          <p14:tracePt t="23093" x="6426200" y="4273550"/>
          <p14:tracePt t="23093" x="6400800" y="4292600"/>
          <p14:tracePt t="23110" x="6375400" y="4311650"/>
          <p14:tracePt t="23110" x="6350000" y="4324350"/>
          <p14:tracePt t="23126" x="6324600" y="4343400"/>
          <p14:tracePt t="23126" x="6299200" y="4356100"/>
          <p14:tracePt t="23126" x="6273800" y="4375150"/>
          <p14:tracePt t="23145" x="6254750" y="4387850"/>
          <p14:tracePt t="23145" x="6235700" y="4394200"/>
          <p14:tracePt t="23160" x="6216650" y="4406900"/>
          <p14:tracePt t="23160" x="6203950" y="4419600"/>
          <p14:tracePt t="23177" x="6184900" y="4425950"/>
          <p14:tracePt t="23177" x="6172200" y="4438650"/>
          <p14:tracePt t="23193" x="6159500" y="4445000"/>
          <p14:tracePt t="23193" x="6153150" y="4451350"/>
          <p14:tracePt t="23209" x="6140450" y="4457700"/>
          <p14:tracePt t="23209" x="6134100" y="4464050"/>
          <p14:tracePt t="23209" x="6127750" y="4464050"/>
          <p14:tracePt t="23229" x="6121400" y="4470400"/>
          <p14:tracePt t="23241" x="6115050" y="4470400"/>
          <p14:tracePt t="23258" x="6108700" y="4470400"/>
          <p14:tracePt t="23274" x="6108700" y="4464050"/>
          <p14:tracePt t="23291" x="6108700" y="4457700"/>
          <p14:tracePt t="23308" x="6108700" y="4451350"/>
          <p14:tracePt t="23308" x="6115050" y="4438650"/>
          <p14:tracePt t="23327" x="6121400" y="4432300"/>
          <p14:tracePt t="23327" x="6127750" y="4419600"/>
          <p14:tracePt t="23343" x="6134100" y="4413250"/>
          <p14:tracePt t="23343" x="6140450" y="4406900"/>
          <p14:tracePt t="23360" x="6146800" y="4394200"/>
          <p14:tracePt t="23360" x="6159500" y="4375150"/>
          <p14:tracePt t="23377" x="6165850" y="4368800"/>
          <p14:tracePt t="23377" x="6178550" y="4356100"/>
          <p14:tracePt t="23393" x="6184900" y="4343400"/>
          <p14:tracePt t="23393" x="6197600" y="4330700"/>
          <p14:tracePt t="23412" x="6203950" y="4318000"/>
          <p14:tracePt t="23412" x="6210300" y="4311650"/>
          <p14:tracePt t="23428" x="6216650" y="4298950"/>
          <p14:tracePt t="23428" x="6235700" y="4273550"/>
          <p14:tracePt t="23445" x="6242050" y="4267200"/>
          <p14:tracePt t="23445" x="6248400" y="4254500"/>
          <p14:tracePt t="23461" x="6248400" y="4248150"/>
          <p14:tracePt t="23461" x="6254750" y="4235450"/>
          <p14:tracePt t="23477" x="6261100" y="4229100"/>
          <p14:tracePt t="23477" x="6267450" y="4222750"/>
          <p14:tracePt t="23477" x="6267450" y="4210050"/>
          <p14:tracePt t="23495" x="6273800" y="4203700"/>
          <p14:tracePt t="23509" x="6280150" y="4197350"/>
          <p14:tracePt t="23509" x="6286500" y="4191000"/>
          <p14:tracePt t="23527" x="6292850" y="4178300"/>
          <p14:tracePt t="23543" x="6299200" y="4171950"/>
          <p14:tracePt t="23543" x="6305550" y="4165600"/>
          <p14:tracePt t="23560" x="6305550" y="4152900"/>
          <p14:tracePt t="23560" x="6311900" y="4152900"/>
          <p14:tracePt t="23578" x="6318250" y="4140200"/>
          <p14:tracePt t="23578" x="6324600" y="4133850"/>
          <p14:tracePt t="23578" x="6330950" y="4127500"/>
          <p14:tracePt t="23597" x="6337300" y="4121150"/>
          <p14:tracePt t="23609" x="6343650" y="4108450"/>
          <p14:tracePt t="23609" x="6356350" y="4095750"/>
          <p14:tracePt t="23628" x="6362700" y="4089400"/>
          <p14:tracePt t="23628" x="6375400" y="4083050"/>
          <p14:tracePt t="23644" x="6381750" y="4076700"/>
          <p14:tracePt t="23644" x="6388100" y="4070350"/>
          <p14:tracePt t="23661" x="6394450" y="4064000"/>
          <p14:tracePt t="23661" x="6407150" y="4051300"/>
          <p14:tracePt t="23678" x="6413500" y="4051300"/>
          <p14:tracePt t="23678" x="6419850" y="4044950"/>
          <p14:tracePt t="23695" x="6426200" y="4038600"/>
          <p14:tracePt t="23695" x="6432550" y="4038600"/>
          <p14:tracePt t="23712" x="6438900" y="4032250"/>
          <p14:tracePt t="23726" x="6445250" y="4025900"/>
          <p14:tracePt t="23726" x="6451600" y="4019550"/>
          <p14:tracePt t="23745" x="6451600" y="4013200"/>
          <p14:tracePt t="23760" x="6457950" y="4013200"/>
          <p14:tracePt t="23791" x="6457950" y="4019550"/>
          <p14:tracePt t="23852" x="6451600" y="4019550"/>
          <p14:tracePt t="23904" x="6445250" y="4025900"/>
          <p14:tracePt t="23983" x="6445250" y="4032250"/>
          <p14:tracePt t="24023" x="6445250" y="4038600"/>
          <p14:tracePt t="24043" x="6445250" y="4044950"/>
          <p14:tracePt t="24092" x="6445250" y="4051300"/>
          <p14:tracePt t="24127" x="6438900" y="4057650"/>
          <p14:tracePt t="24143" x="6438900" y="4070350"/>
          <p14:tracePt t="24155" x="6432550" y="4076700"/>
          <p14:tracePt t="24172" x="6426200" y="4076700"/>
          <p14:tracePt t="24181" x="6413500" y="4089400"/>
          <p14:tracePt t="24196" x="6407150" y="4089400"/>
          <p14:tracePt t="24212" x="6400800" y="4095750"/>
          <p14:tracePt t="24212" x="6394450" y="4095750"/>
          <p14:tracePt t="24212" x="6388100" y="4102100"/>
          <p14:tracePt t="24232" x="6381750" y="4108450"/>
          <p14:tracePt t="24245" x="6375400" y="4108450"/>
          <p14:tracePt t="24245" x="6362700" y="4114800"/>
          <p14:tracePt t="24265" x="6356350" y="4114800"/>
          <p14:tracePt t="24265" x="6350000" y="4114800"/>
          <p14:tracePt t="24280" x="6343650" y="4114800"/>
          <p14:tracePt t="24295" x="6337300" y="4108450"/>
          <p14:tracePt t="24295" x="6330950" y="4108450"/>
          <p14:tracePt t="24313" x="6324600" y="4102100"/>
          <p14:tracePt t="24313" x="6318250" y="4089400"/>
          <p14:tracePt t="24313" x="6311900" y="4076700"/>
          <p14:tracePt t="24333" x="6305550" y="4064000"/>
          <p14:tracePt t="24333" x="6299200" y="4044950"/>
          <p14:tracePt t="24347" x="6292850" y="4025900"/>
          <p14:tracePt t="24347" x="6286500" y="4000500"/>
          <p14:tracePt t="24364" x="6280150" y="3968750"/>
          <p14:tracePt t="24364" x="6267450" y="3937000"/>
          <p14:tracePt t="24381" x="6261100" y="3905250"/>
          <p14:tracePt t="24381" x="6254750" y="3822700"/>
          <p14:tracePt t="24397" x="6248400" y="3784600"/>
          <p14:tracePt t="24397" x="6248400" y="3740150"/>
          <p14:tracePt t="24415" x="6248400" y="3695700"/>
          <p14:tracePt t="24415" x="6248400" y="3651250"/>
          <p14:tracePt t="24432" x="6248400" y="3606800"/>
          <p14:tracePt t="24432" x="6254750" y="3556000"/>
          <p14:tracePt t="25036" x="6489700" y="3765550"/>
          <p14:tracePt t="25045" x="6477000" y="3771900"/>
          <p14:tracePt t="25053" x="6470650" y="3784600"/>
          <p14:tracePt t="25064" x="6457950" y="3797300"/>
          <p14:tracePt t="25064" x="6432550" y="3829050"/>
          <p14:tracePt t="25084" x="6419850" y="3841750"/>
          <p14:tracePt t="25084" x="6400800" y="3854450"/>
          <p14:tracePt t="25099" x="6388100" y="3867150"/>
          <p14:tracePt t="25099" x="6375400" y="3886200"/>
          <p14:tracePt t="25116" x="6362700" y="3892550"/>
          <p14:tracePt t="25116" x="6350000" y="3905250"/>
          <p14:tracePt t="25133" x="6343650" y="3917950"/>
          <p14:tracePt t="25133" x="6318250" y="3937000"/>
          <p14:tracePt t="25150" x="6305550" y="3949700"/>
          <p14:tracePt t="25150" x="6299200" y="3956050"/>
          <p14:tracePt t="25166" x="6286500" y="3962400"/>
          <p14:tracePt t="25166" x="6280150" y="3968750"/>
          <p14:tracePt t="25183" x="6273800" y="3975100"/>
          <p14:tracePt t="25183" x="6261100" y="4000500"/>
          <p14:tracePt t="25200" x="6254750" y="4006850"/>
          <p14:tracePt t="25200" x="6248400" y="4013200"/>
          <p14:tracePt t="25217" x="6242050" y="4019550"/>
          <p14:tracePt t="25217" x="6235700" y="4025900"/>
          <p14:tracePt t="25233" x="6229350" y="4032250"/>
          <p14:tracePt t="25233" x="6223000" y="4038600"/>
          <p14:tracePt t="25250" x="6216650" y="4044950"/>
          <p14:tracePt t="25265" x="6216650" y="4051300"/>
          <p14:tracePt t="25265" x="6210300" y="4057650"/>
          <p14:tracePt t="25285" x="6210300" y="4064000"/>
          <p14:tracePt t="25285" x="6203950" y="4076700"/>
          <p14:tracePt t="25300" x="6203950" y="4083050"/>
          <p14:tracePt t="25315" x="6203950" y="4089400"/>
          <p14:tracePt t="25332" x="6197600" y="4095750"/>
          <p14:tracePt t="25353" x="6203950" y="4102100"/>
          <p14:tracePt t="25428" x="6203950" y="4095750"/>
          <p14:tracePt t="25447" x="6210300" y="4089400"/>
          <p14:tracePt t="25480" x="6203950" y="4089400"/>
          <p14:tracePt t="25636" x="6197600" y="4095750"/>
          <p14:tracePt t="25660" x="6191250" y="4102100"/>
          <p14:tracePt t="25680" x="6184900" y="4108450"/>
          <p14:tracePt t="25704" x="6184900" y="4114800"/>
          <p14:tracePt t="25712" x="6184900" y="4121150"/>
          <p14:tracePt t="25728" x="6184900" y="4127500"/>
          <p14:tracePt t="25748" x="6191250" y="4121150"/>
          <p14:tracePt t="25796" x="6197600" y="4114800"/>
          <p14:tracePt t="25808" x="6203950" y="4114800"/>
          <p14:tracePt t="25824" x="6210300" y="4114800"/>
          <p14:tracePt t="25848" x="6216650" y="4121150"/>
          <p14:tracePt t="25864" x="6223000" y="4114800"/>
          <p14:tracePt t="25884" x="6223000" y="4121150"/>
          <p14:tracePt t="25899" x="6229350" y="4114800"/>
          <p14:tracePt t="25916" x="6235700" y="4121150"/>
          <p14:tracePt t="25936" x="6235700" y="4127500"/>
          <p14:tracePt t="25953" x="6242050" y="4127500"/>
          <p14:tracePt t="25976" x="6242050" y="4133850"/>
          <p14:tracePt t="26337" x="6261100" y="4159250"/>
          <p14:tracePt t="26380" x="6267450" y="4152900"/>
          <p14:tracePt t="26432" x="6267450" y="4146550"/>
          <p14:tracePt t="26441" x="6273800" y="4146550"/>
          <p14:tracePt t="26472" x="6280150" y="4140200"/>
          <p14:tracePt t="26488" x="6280150" y="4146550"/>
          <p14:tracePt t="26508" x="6273800" y="4146550"/>
          <p14:tracePt t="26540" x="6267450" y="4140200"/>
          <p14:tracePt t="26600" x="6261100" y="4146550"/>
          <p14:tracePt t="26612" x="6254750" y="4146550"/>
          <p14:tracePt t="26652" x="6254750" y="4152900"/>
          <p14:tracePt t="26668" x="6254750" y="4159250"/>
          <p14:tracePt t="26680" x="6248400" y="4165600"/>
          <p14:tracePt t="26704" x="6248400" y="4171950"/>
          <p14:tracePt t="26713" x="6248400" y="4178300"/>
          <p14:tracePt t="26720" x="6248400" y="4191000"/>
          <p14:tracePt t="26737" x="6248400" y="4203700"/>
          <p14:tracePt t="26753" x="6248400" y="4210050"/>
          <p14:tracePt t="26753" x="6254750" y="4216400"/>
          <p14:tracePt t="26773" x="6254750" y="4222750"/>
          <p14:tracePt t="26773" x="6254750" y="4229100"/>
          <p14:tracePt t="26789" x="6254750" y="4235450"/>
          <p14:tracePt t="26789" x="6254750" y="4241800"/>
          <p14:tracePt t="26805" x="6254750" y="4248150"/>
          <p14:tracePt t="26805" x="6248400" y="4260850"/>
          <p14:tracePt t="26823" x="6248400" y="4267200"/>
          <p14:tracePt t="26837" x="6248400" y="4279900"/>
          <p14:tracePt t="26854" x="6254750" y="4286250"/>
          <p14:tracePt t="26870" x="6261100" y="4286250"/>
          <p14:tracePt t="26887" x="6261100" y="4292600"/>
          <p14:tracePt t="26910" x="6261100" y="4298950"/>
          <p14:tracePt t="26921" x="6267450" y="4298950"/>
          <p14:tracePt t="26937" x="6267450" y="4305300"/>
          <p14:tracePt t="26968" x="6261100" y="4311650"/>
          <p14:tracePt t="27012" x="6261100" y="4298950"/>
          <p14:tracePt t="27028" x="6254750" y="4298950"/>
          <p14:tracePt t="27048" x="6254750" y="4292600"/>
          <p14:tracePt t="27064" x="6248400" y="4286250"/>
          <p14:tracePt t="27092" x="6254750" y="4279900"/>
          <p14:tracePt t="27148" x="6261100" y="4273550"/>
          <p14:tracePt t="27160" x="6267450" y="4267200"/>
          <p14:tracePt t="27176" x="6267450" y="4260850"/>
          <p14:tracePt t="27193" x="6267450" y="4254500"/>
          <p14:tracePt t="27201" x="6267450" y="4248150"/>
          <p14:tracePt t="27212" x="6267450" y="4241800"/>
          <p14:tracePt t="27228" x="6267450" y="4235450"/>
          <p14:tracePt t="27244" x="6261100" y="4229100"/>
          <p14:tracePt t="27260" x="6254750" y="4229100"/>
          <p14:tracePt t="27272" x="6242050" y="4229100"/>
          <p14:tracePt t="27272" x="6235700" y="4222750"/>
          <p14:tracePt t="27292" x="6229350" y="4222750"/>
          <p14:tracePt t="27292" x="6223000" y="4222750"/>
          <p14:tracePt t="27307" x="6216650" y="4229100"/>
          <p14:tracePt t="27307" x="6210300" y="4229100"/>
          <p14:tracePt t="27324" x="6197600" y="4229100"/>
          <p14:tracePt t="27324" x="6178550" y="4235450"/>
          <p14:tracePt t="27341" x="6172200" y="4241800"/>
          <p14:tracePt t="27341" x="6159500" y="4248150"/>
          <p14:tracePt t="27358" x="6153150" y="4254500"/>
          <p14:tracePt t="27358" x="6140450" y="4260850"/>
          <p14:tracePt t="27374" x="6127750" y="4273550"/>
          <p14:tracePt t="27374" x="6115050" y="4279900"/>
          <p14:tracePt t="27374" x="6108700" y="4292600"/>
          <p14:tracePt t="27393" x="6096000" y="4311650"/>
          <p14:tracePt t="27405" x="6089650" y="4330700"/>
          <p14:tracePt t="27405" x="6083300" y="4349750"/>
          <p14:tracePt t="27427" x="6076950" y="4394200"/>
          <p14:tracePt t="27427" x="6083300" y="4425950"/>
          <p14:tracePt t="27442" x="6083300" y="4451350"/>
          <p14:tracePt t="27442" x="6096000" y="4483100"/>
          <p14:tracePt t="27457" x="6102350" y="4514850"/>
          <p14:tracePt t="27457" x="6121400" y="4552950"/>
          <p14:tracePt t="27474" x="6134100" y="4584700"/>
          <p14:tracePt t="27474" x="6153150" y="4622800"/>
          <p14:tracePt t="27474" x="6165850" y="4654550"/>
          <p14:tracePt t="27494" x="6184900" y="4692650"/>
          <p14:tracePt t="27506" x="6197600" y="4730750"/>
          <p14:tracePt t="27506" x="6229350" y="4800600"/>
          <p14:tracePt t="27524" x="6235700" y="4838700"/>
          <p14:tracePt t="27524" x="6242050" y="4876800"/>
          <p14:tracePt t="27541" x="6248400" y="4914900"/>
          <p14:tracePt t="27541" x="6254750" y="4959350"/>
          <p14:tracePt t="27558" x="6267450" y="5003800"/>
          <p14:tracePt t="27558" x="6280150" y="5086350"/>
          <p14:tracePt t="27575" x="6286500" y="5124450"/>
          <p14:tracePt t="27575" x="6292850" y="5168900"/>
          <p14:tracePt t="27592" x="6299200" y="5207000"/>
          <p14:tracePt t="27592" x="6305550" y="5245100"/>
          <p14:tracePt t="27608" x="6305550" y="5283200"/>
          <p14:tracePt t="27608" x="6311900" y="5314950"/>
          <p14:tracePt t="27625" x="6311900" y="5340350"/>
          <p14:tracePt t="27625" x="6311900" y="5397500"/>
          <p14:tracePt t="27642" x="6318250" y="5416550"/>
          <p14:tracePt t="27642" x="6318250" y="5441950"/>
          <p14:tracePt t="27658" x="6324600" y="5461000"/>
          <p14:tracePt t="27658" x="6330950" y="5480050"/>
          <p14:tracePt t="27676" x="6330950" y="5505450"/>
          <p14:tracePt t="27676" x="6337300" y="5524500"/>
          <p14:tracePt t="27676" x="6343650" y="5543550"/>
          <p14:tracePt t="27694" x="6350000" y="5568950"/>
          <p14:tracePt t="27694" x="6350000" y="5581650"/>
          <p14:tracePt t="27709" x="6356350" y="5600700"/>
          <p14:tracePt t="27709" x="6356350" y="5607050"/>
          <p14:tracePt t="27725" x="6356350" y="5619750"/>
          <p14:tracePt t="27725" x="6356350" y="5626100"/>
          <p14:tracePt t="27742" x="6356350" y="5632450"/>
          <p14:tracePt t="27742" x="6356350" y="5638800"/>
          <p14:tracePt t="27758" x="6350000" y="5645150"/>
          <p14:tracePt t="27774" x="6343650" y="5651500"/>
          <p14:tracePt t="27774" x="6343650" y="5657850"/>
          <p14:tracePt t="27793" x="6337300" y="5664200"/>
          <p14:tracePt t="27793" x="6330950" y="5676900"/>
          <p14:tracePt t="27809" x="6324600" y="5683250"/>
          <p14:tracePt t="27824" x="6318250" y="5683250"/>
          <p14:tracePt t="27824" x="6311900" y="5689600"/>
          <p14:tracePt t="27842" x="6305550" y="5695950"/>
          <p14:tracePt t="27842" x="6292850" y="5695950"/>
          <p14:tracePt t="27842" x="6292850" y="5702300"/>
          <p14:tracePt t="27862" x="6280150" y="5702300"/>
          <p14:tracePt t="27862" x="6273800" y="5708650"/>
          <p14:tracePt t="27876" x="6267450" y="5715000"/>
          <p14:tracePt t="27876" x="6267450" y="5721350"/>
          <p14:tracePt t="27892" x="6254750" y="5727700"/>
          <p14:tracePt t="27908" x="6254750" y="5734050"/>
          <p14:tracePt t="27924" x="6248400" y="5740400"/>
          <p14:tracePt t="27941" x="6254750" y="5740400"/>
          <p14:tracePt t="27972" x="6261100" y="5734050"/>
          <p14:tracePt t="27989" x="6267450" y="5734050"/>
          <p14:tracePt t="28000" x="6273800" y="5734050"/>
          <p14:tracePt t="28009" x="6280150" y="5727700"/>
          <p14:tracePt t="28009" x="6286500" y="5727700"/>
          <p14:tracePt t="28026" x="6292850" y="5721350"/>
          <p14:tracePt t="28026" x="6299200" y="5721350"/>
          <p14:tracePt t="28043" x="6311900" y="5715000"/>
          <p14:tracePt t="28043" x="6318250" y="5715000"/>
          <p14:tracePt t="28043" x="6324600" y="5708650"/>
          <p14:tracePt t="28062" x="6330950" y="5708650"/>
          <p14:tracePt t="28062" x="6337300" y="5708650"/>
          <p14:tracePt t="28077" x="6343650" y="5708650"/>
          <p14:tracePt t="28077" x="6350000" y="5715000"/>
          <p14:tracePt t="28094" x="6350000" y="5721350"/>
          <p14:tracePt t="28094" x="6356350" y="5721350"/>
          <p14:tracePt t="28110" x="6362700" y="5734050"/>
          <p14:tracePt t="28125" x="6369050" y="5734050"/>
          <p14:tracePt t="28142" x="6375400" y="5740400"/>
          <p14:tracePt t="28161" x="6375400" y="5746750"/>
          <p14:tracePt t="28189" x="6381750" y="5746750"/>
          <p14:tracePt t="28229" x="6381750" y="5740400"/>
          <p14:tracePt t="28265" x="6381750" y="5734050"/>
          <p14:tracePt t="28293" x="6388100" y="5727700"/>
          <p14:tracePt t="28361" x="6388100" y="5721350"/>
          <p14:tracePt t="28377" x="6394450" y="5721350"/>
          <p14:tracePt t="28392" x="6400800" y="5721350"/>
          <p14:tracePt t="28401" x="6407150" y="5721350"/>
          <p14:tracePt t="28410" x="6413500" y="5721350"/>
          <p14:tracePt t="28410" x="6419850" y="5721350"/>
          <p14:tracePt t="28410" x="6426200" y="5721350"/>
          <p14:tracePt t="28430" x="6432550" y="5727700"/>
          <p14:tracePt t="28443" x="6438900" y="5727700"/>
          <p14:tracePt t="28443" x="6457950" y="5734050"/>
          <p14:tracePt t="28461" x="6464300" y="5734050"/>
          <p14:tracePt t="28461" x="6470650" y="5740400"/>
          <p14:tracePt t="28478" x="6483350" y="5740400"/>
          <p14:tracePt t="28478" x="6489700" y="5740400"/>
          <p14:tracePt t="28494" x="6496050" y="5746750"/>
          <p14:tracePt t="28494" x="6502400" y="5753100"/>
          <p14:tracePt t="28494" x="6508750" y="5753100"/>
          <p14:tracePt t="28513" x="6515100" y="5759450"/>
          <p14:tracePt t="28526" x="6521450" y="5759450"/>
          <p14:tracePt t="28526" x="6534150" y="5765800"/>
          <p14:tracePt t="28545" x="6540500" y="5772150"/>
          <p14:tracePt t="28560" x="6546850" y="5772150"/>
          <p14:tracePt t="28560" x="6553200" y="5772150"/>
          <p14:tracePt t="28578" x="6559550" y="5778500"/>
          <p14:tracePt t="28578" x="6572250" y="5778500"/>
          <p14:tracePt t="28595" x="6578600" y="5778500"/>
          <p14:tracePt t="28595" x="6584950" y="5778500"/>
          <p14:tracePt t="28612" x="6591300" y="5778500"/>
          <p14:tracePt t="28612" x="6597650" y="5778500"/>
          <p14:tracePt t="28629" x="6604000" y="5784850"/>
          <p14:tracePt t="28643" x="6610350" y="5784850"/>
          <p14:tracePt t="28643" x="6623050" y="5791200"/>
          <p14:tracePt t="28662" x="6629400" y="5791200"/>
          <p14:tracePt t="28677" x="6635750" y="5797550"/>
          <p14:tracePt t="28693" x="6642100" y="5803900"/>
          <p14:tracePt t="28713" x="6642100" y="5810250"/>
          <p14:tracePt t="28736" x="6642100" y="5816600"/>
          <p14:tracePt t="28753" x="6642100" y="5822950"/>
          <p14:tracePt t="28781" x="6635750" y="5829300"/>
          <p14:tracePt t="28797" x="6635750" y="5835650"/>
          <p14:tracePt t="28821" x="6635750" y="5842000"/>
          <p14:tracePt t="28833" x="6635750" y="5848350"/>
          <p14:tracePt t="28857" x="6629400" y="5854700"/>
          <p14:tracePt t="28872" x="6623050" y="5854700"/>
          <p14:tracePt t="28889" x="6616700" y="5861050"/>
          <p14:tracePt t="28894" x="6610350" y="5861050"/>
          <p14:tracePt t="28894" x="6597650" y="5861050"/>
          <p14:tracePt t="28913" x="6591300" y="5854700"/>
          <p14:tracePt t="28913" x="6578600" y="5854700"/>
          <p14:tracePt t="28930" x="6572250" y="5848350"/>
          <p14:tracePt t="28930" x="6559550" y="5842000"/>
          <p14:tracePt t="28946" x="6546850" y="5835650"/>
          <p14:tracePt t="28946" x="6515100" y="5816600"/>
          <p14:tracePt t="28963" x="6502400" y="5810250"/>
          <p14:tracePt t="28963" x="6483350" y="5797550"/>
          <p14:tracePt t="28979" x="6470650" y="5784850"/>
          <p14:tracePt t="28979" x="6457950" y="5765800"/>
          <p14:tracePt t="28997" x="6438900" y="5753100"/>
          <p14:tracePt t="28997" x="6413500" y="5721350"/>
          <p14:tracePt t="29013" x="6400800" y="5702300"/>
          <p14:tracePt t="29013" x="6388100" y="5689600"/>
          <p14:tracePt t="29030" x="6381750" y="5670550"/>
          <p14:tracePt t="29030" x="6375400" y="5657850"/>
          <p14:tracePt t="29047" x="6369050" y="5638800"/>
          <p14:tracePt t="29047" x="6362700" y="5626100"/>
          <p14:tracePt t="29063" x="6356350" y="5607050"/>
          <p14:tracePt t="29063" x="6356350" y="5588000"/>
          <p14:tracePt t="29063" x="6356350" y="5568950"/>
          <p14:tracePt t="29083" x="6356350" y="5543550"/>
          <p14:tracePt t="29083" x="6356350" y="5518150"/>
          <p14:tracePt t="29097" x="6356350" y="5492750"/>
          <p14:tracePt t="29097" x="6362700" y="5467350"/>
          <p14:tracePt t="29114" x="6369050" y="5441950"/>
          <p14:tracePt t="29114" x="6375400" y="5410200"/>
          <p14:tracePt t="29114" x="6388100" y="5384800"/>
          <p14:tracePt t="29134" x="6400800" y="5353050"/>
          <p14:tracePt t="29145" x="6419850" y="5327650"/>
          <p14:tracePt t="29145" x="6432550" y="5302250"/>
          <p14:tracePt t="29145" x="6457950" y="5276850"/>
          <p14:tracePt t="29166" x="6477000" y="5251450"/>
          <p14:tracePt t="29178" x="6502400" y="5226050"/>
          <p14:tracePt t="29178" x="6553200" y="5187950"/>
          <p14:tracePt t="29197" x="6578600" y="5168900"/>
          <p14:tracePt t="29197" x="6604000" y="5156200"/>
          <p14:tracePt t="29214" x="6629400" y="5143500"/>
          <p14:tracePt t="29214" x="6661150" y="5137150"/>
          <p14:tracePt t="29230" x="6692900" y="5130800"/>
          <p14:tracePt t="29230" x="6724650" y="5124450"/>
          <p14:tracePt t="29247" x="6756400" y="5130800"/>
          <p14:tracePt t="29247" x="6819900" y="5149850"/>
          <p14:tracePt t="29264" x="6851650" y="5168900"/>
          <p14:tracePt t="29264" x="6883400" y="5194300"/>
          <p14:tracePt t="29281" x="6915150" y="5219700"/>
          <p14:tracePt t="29281" x="6946900" y="5245100"/>
          <p14:tracePt t="29297" x="6972300" y="5276850"/>
          <p14:tracePt t="29297" x="7016750" y="5340350"/>
          <p14:tracePt t="29314" x="7029450" y="5372100"/>
          <p14:tracePt t="29314" x="7048500" y="5403850"/>
          <p14:tracePt t="29331" x="7054850" y="5435600"/>
          <p14:tracePt t="29331" x="7061200" y="5467350"/>
          <p14:tracePt t="29347" x="7061200" y="5499100"/>
          <p14:tracePt t="29347" x="7061200" y="5530850"/>
          <p14:tracePt t="29365" x="7054850" y="5562600"/>
          <p14:tracePt t="29365" x="7035800" y="5626100"/>
          <p14:tracePt t="29382" x="7029450" y="5657850"/>
          <p14:tracePt t="29382" x="7016750" y="5689600"/>
          <p14:tracePt t="29398" x="6997700" y="5721350"/>
          <p14:tracePt t="29398" x="6985000" y="5753100"/>
          <p14:tracePt t="29416" x="6965950" y="5778500"/>
          <p14:tracePt t="29416" x="6946900" y="5810250"/>
          <p14:tracePt t="29416" x="6921500" y="5842000"/>
          <p14:tracePt t="29434" x="6902450" y="5867400"/>
          <p14:tracePt t="29446" x="6877050" y="5892800"/>
          <p14:tracePt t="29446" x="6851650" y="5918200"/>
          <p14:tracePt t="29466" x="6794500" y="5956300"/>
          <p14:tracePt t="29466" x="6769100" y="5969000"/>
          <p14:tracePt t="29482" x="6737350" y="5981700"/>
          <p14:tracePt t="29482" x="6705600" y="5988050"/>
          <p14:tracePt t="29498" x="6673850" y="5994400"/>
          <p14:tracePt t="29498" x="6642100" y="6000750"/>
          <p14:tracePt t="29515" x="6610350" y="6000750"/>
          <p14:tracePt t="29515" x="6572250" y="5994400"/>
          <p14:tracePt t="29515" x="6540500" y="5988050"/>
          <p14:tracePt t="29533" x="6508750" y="5981700"/>
          <p14:tracePt t="29547" x="6477000" y="5962650"/>
          <p14:tracePt t="29547" x="6419850" y="5924550"/>
          <p14:tracePt t="29565" x="6394450" y="5899150"/>
          <p14:tracePt t="29565" x="6369050" y="5867400"/>
          <p14:tracePt t="29582" x="6350000" y="5835650"/>
          <p14:tracePt t="29582" x="6330950" y="5803900"/>
          <p14:tracePt t="29599" x="6318250" y="5765800"/>
          <p14:tracePt t="29599" x="6299200" y="5689600"/>
          <p14:tracePt t="29616" x="6292850" y="5651500"/>
          <p14:tracePt t="29616" x="6292850" y="5607050"/>
          <p14:tracePt t="29632" x="6299200" y="5562600"/>
          <p14:tracePt t="29632" x="6305550" y="5524500"/>
          <p14:tracePt t="29648" x="6318250" y="5480050"/>
          <p14:tracePt t="29648" x="6337300" y="5435600"/>
          <p14:tracePt t="29665" x="6356350" y="5397500"/>
          <p14:tracePt t="29665" x="6407150" y="5327650"/>
          <p14:tracePt t="29683" x="6438900" y="5295900"/>
          <p14:tracePt t="29683" x="6470650" y="5270500"/>
          <p14:tracePt t="29699" x="6502400" y="5245100"/>
          <p14:tracePt t="29699" x="6540500" y="5226050"/>
          <p14:tracePt t="29716" x="6572250" y="5213350"/>
          <p14:tracePt t="29716" x="6648450" y="5194300"/>
          <p14:tracePt t="29734" x="6686550" y="5194300"/>
          <p14:tracePt t="29734" x="6724650" y="5200650"/>
          <p14:tracePt t="29750" x="6762750" y="5213350"/>
          <p14:tracePt t="29750" x="6800850" y="5226050"/>
          <p14:tracePt t="29766" x="6838950" y="5251450"/>
          <p14:tracePt t="29766" x="6877050" y="5276850"/>
          <p14:tracePt t="29783" x="6908800" y="5308600"/>
          <p14:tracePt t="29783" x="6940550" y="5340350"/>
          <p14:tracePt t="29783" x="6972300" y="5372100"/>
          <p14:tracePt t="29802" x="6991350" y="5410200"/>
          <p14:tracePt t="29814" x="7016750" y="5448300"/>
          <p14:tracePt t="29814" x="7035800" y="5492750"/>
          <p14:tracePt t="29834" x="7061200" y="5568950"/>
          <p14:tracePt t="29834" x="7073900" y="5607050"/>
          <p14:tracePt t="29850" x="7073900" y="5645150"/>
          <p14:tracePt t="29850" x="7080250" y="5683250"/>
          <p14:tracePt t="29866" x="7073900" y="5721350"/>
          <p14:tracePt t="29866" x="7067550" y="5753100"/>
          <p14:tracePt t="29883" x="7054850" y="5784850"/>
          <p14:tracePt t="29883" x="7042150" y="5816600"/>
          <p14:tracePt t="29883" x="7023100" y="5842000"/>
          <p14:tracePt t="29902" x="7004050" y="5873750"/>
          <p14:tracePt t="29902" x="6978650" y="5899150"/>
          <p14:tracePt t="29917" x="6953250" y="5930900"/>
          <p14:tracePt t="29917" x="6927850" y="5956300"/>
          <p14:tracePt t="29933" x="6896100" y="5981700"/>
          <p14:tracePt t="29933" x="6870700" y="6000750"/>
          <p14:tracePt t="29950" x="6845300" y="6019800"/>
          <p14:tracePt t="29950" x="6813550" y="6038850"/>
          <p14:tracePt t="29966" x="6788150" y="6051550"/>
          <p14:tracePt t="29966" x="6731000" y="6070600"/>
          <p14:tracePt t="29983" x="6705600" y="6076950"/>
          <p14:tracePt t="29983" x="6686550" y="6083300"/>
          <p14:tracePt t="30000" x="6661150" y="6089650"/>
          <p14:tracePt t="30000" x="6642100" y="6089650"/>
          <p14:tracePt t="30016" x="6623050" y="6089650"/>
          <p14:tracePt t="30016" x="6597650" y="6083300"/>
          <p14:tracePt t="30033" x="6591300" y="6083300"/>
          <p14:tracePt t="30033" x="6584950" y="6076950"/>
          <p14:tracePt t="30051" x="6578600" y="6070600"/>
          <p14:tracePt t="30065" x="6578600" y="6064250"/>
          <p14:tracePt t="30081" x="6584950" y="6057900"/>
          <p14:tracePt t="30098" x="6591300" y="6057900"/>
          <p14:tracePt t="30115" x="6597650" y="6051550"/>
          <p14:tracePt t="30132" x="6604000" y="6045200"/>
          <p14:tracePt t="30149" x="6610350" y="6038850"/>
          <p14:tracePt t="30166" x="6616700" y="6038850"/>
          <p14:tracePt t="30289" x="6616700" y="6032500"/>
          <p14:tracePt t="30365" x="6616700" y="6026150"/>
          <p14:tracePt t="30381" x="6616700" y="6019800"/>
          <p14:tracePt t="30393" x="6616700" y="6013450"/>
          <p14:tracePt t="30402" x="6616700" y="6007100"/>
          <p14:tracePt t="30402" x="6616700" y="6000750"/>
          <p14:tracePt t="30420" x="6616700" y="5988050"/>
          <p14:tracePt t="30420" x="6616700" y="5981700"/>
          <p14:tracePt t="30435" x="6616700" y="5969000"/>
          <p14:tracePt t="30435" x="6616700" y="5956300"/>
          <p14:tracePt t="30435" x="6616700" y="5937250"/>
          <p14:tracePt t="30455" x="6616700" y="5918200"/>
          <p14:tracePt t="30466" x="6616700" y="5899150"/>
          <p14:tracePt t="30466" x="6623050" y="5842000"/>
          <p14:tracePt t="30485" x="6623050" y="5810250"/>
          <p14:tracePt t="30485" x="6623050" y="5765800"/>
          <p14:tracePt t="30502" x="6623050" y="5721350"/>
          <p14:tracePt t="30502" x="6629400" y="5670550"/>
          <p14:tracePt t="30518" x="6629400" y="5607050"/>
          <p14:tracePt t="30518" x="6629400" y="5537200"/>
          <p14:tracePt t="30535" x="6629400" y="5461000"/>
          <p14:tracePt t="30535" x="6629400" y="5378450"/>
          <p14:tracePt t="30535" x="6623050" y="5283200"/>
          <p14:tracePt t="30554" x="6623050" y="5181600"/>
          <p14:tracePt t="30567" x="6616700" y="5080000"/>
          <p14:tracePt t="30567" x="6597650" y="4864100"/>
          <p14:tracePt t="30585" x="6591300" y="4762500"/>
          <p14:tracePt t="30585" x="6578600" y="4654550"/>
          <p14:tracePt t="30602" x="6572250" y="4552950"/>
          <p14:tracePt t="30602" x="6565900" y="4451350"/>
          <p14:tracePt t="30619" x="6559550" y="4349750"/>
          <p14:tracePt t="30619" x="6553200" y="4146550"/>
          <p14:tracePt t="30635" x="6559550" y="4051300"/>
          <p14:tracePt t="30635" x="6565900" y="3949700"/>
          <p14:tracePt t="30652" x="6572250" y="3854450"/>
          <p14:tracePt t="30652" x="6578600" y="3765550"/>
          <p14:tracePt t="30669" x="6584950" y="3683000"/>
          <p14:tracePt t="30669" x="6597650" y="3606800"/>
          <p14:tracePt t="30686" x="6604000" y="3536950"/>
          <p14:tracePt t="30686" x="6623050" y="3441700"/>
          <p14:tracePt t="30703" x="6629400" y="3409950"/>
          <p14:tracePt t="30703" x="6635750" y="3378200"/>
          <p14:tracePt t="30719" x="6642100" y="3359150"/>
          <p14:tracePt t="30719" x="6648450" y="3340100"/>
          <p14:tracePt t="30736" x="6654800" y="3327400"/>
          <p14:tracePt t="30736" x="6661150" y="3308350"/>
          <p14:tracePt t="30755" x="6661150" y="3302000"/>
          <p14:tracePt t="30755" x="6661150" y="3295650"/>
          <p14:tracePt t="30770" x="6654800" y="3302000"/>
          <p14:tracePt t="30801" x="6648450" y="3302000"/>
          <p14:tracePt t="30809" x="6642100" y="3308350"/>
          <p14:tracePt t="30817" x="6635750" y="3321050"/>
          <p14:tracePt t="30817" x="6629400" y="3327400"/>
          <p14:tracePt t="30817" x="6623050" y="3333750"/>
          <p14:tracePt t="30838" x="6623050" y="3340100"/>
          <p14:tracePt t="30851" x="6616700" y="3352800"/>
          <p14:tracePt t="30851" x="6604000" y="3359150"/>
          <p14:tracePt t="30870" x="6604000" y="3365500"/>
          <p14:tracePt t="30870" x="6597650" y="3371850"/>
          <p14:tracePt t="30886" x="6597650" y="3378200"/>
          <p14:tracePt t="30886" x="6591300" y="3384550"/>
          <p14:tracePt t="30903" x="6591300" y="3390900"/>
          <p14:tracePt t="30918" x="6591300" y="3397250"/>
          <p14:tracePt t="30918" x="6584950" y="3403600"/>
          <p14:tracePt t="30937" x="6584950" y="3409950"/>
          <p14:tracePt t="30965" x="6584950" y="3416300"/>
          <p14:tracePt t="30993" x="6578600" y="3416300"/>
          <p14:tracePt t="31025" x="6572250" y="3416300"/>
          <p14:tracePt t="31049" x="6572250" y="3422650"/>
          <p14:tracePt t="31069" x="6565900" y="3422650"/>
          <p14:tracePt t="31093" x="6559550" y="3429000"/>
          <p14:tracePt t="31109" x="6553200" y="3435350"/>
          <p14:tracePt t="31121" x="6553200" y="3441700"/>
          <p14:tracePt t="31137" x="6546850" y="3448050"/>
          <p14:tracePt t="31154" x="6534150" y="3454400"/>
          <p14:tracePt t="31169" x="6534150" y="3460750"/>
          <p14:tracePt t="31174" x="6527800" y="3467100"/>
          <p14:tracePt t="31185" x="6521450" y="3467100"/>
          <p14:tracePt t="31185" x="6515100" y="3473450"/>
          <p14:tracePt t="31185" x="6508750" y="3479800"/>
          <p14:tracePt t="31207" x="6502400" y="3486150"/>
          <p14:tracePt t="31219" x="6496050" y="3492500"/>
          <p14:tracePt t="31219" x="6483350" y="3498850"/>
          <p14:tracePt t="31237" x="6477000" y="3498850"/>
          <p14:tracePt t="31237" x="6470650" y="3505200"/>
          <p14:tracePt t="31255" x="6464300" y="3505200"/>
          <p14:tracePt t="31269" x="6457950" y="3498850"/>
          <p14:tracePt t="31286" x="6451600" y="3492500"/>
          <p14:tracePt t="31286" x="6451600" y="3486150"/>
          <p14:tracePt t="31305" x="6445250" y="3473450"/>
          <p14:tracePt t="31305" x="6438900" y="3467100"/>
          <p14:tracePt t="31321" x="6438900" y="3454400"/>
          <p14:tracePt t="31321" x="6432550" y="3441700"/>
          <p14:tracePt t="31338" x="6426200" y="3429000"/>
          <p14:tracePt t="31338" x="6407150" y="3397250"/>
          <p14:tracePt t="31355" x="6400800" y="3378200"/>
          <p14:tracePt t="31355" x="6400800" y="3359150"/>
          <p14:tracePt t="31371" x="6394450" y="3333750"/>
          <p14:tracePt t="31371" x="6394450" y="3314700"/>
          <p14:tracePt t="31388" x="6394450" y="3289300"/>
          <p14:tracePt t="31388" x="6394450" y="3257550"/>
          <p14:tracePt t="31406" x="6394450" y="3232150"/>
          <p14:tracePt t="31406" x="6413500" y="3181350"/>
          <p14:tracePt t="31423" x="6419850" y="3149600"/>
          <p14:tracePt t="31423" x="6432550" y="3130550"/>
          <p14:tracePt t="31438" x="6451600" y="3105150"/>
          <p14:tracePt t="31438" x="6470650" y="3086100"/>
          <p14:tracePt t="31456" x="6489700" y="3067050"/>
          <p14:tracePt t="31456" x="6508750" y="3054350"/>
          <p14:tracePt t="31471" x="6534150" y="3035300"/>
          <p14:tracePt t="31471" x="6559550" y="3022600"/>
          <p14:tracePt t="31471" x="6578600" y="3009900"/>
          <p14:tracePt t="31491" x="6604000" y="3003550"/>
          <p14:tracePt t="31503" x="6635750" y="2997200"/>
          <p14:tracePt t="31503" x="6686550" y="3003550"/>
          <p14:tracePt t="31522" x="6718300" y="3016250"/>
          <p14:tracePt t="31522" x="6743700" y="3035300"/>
          <p14:tracePt t="31539" x="6769100" y="3054350"/>
          <p14:tracePt t="31539" x="6794500" y="3086100"/>
          <p14:tracePt t="31539" x="6813550" y="3124200"/>
          <p14:tracePt t="31558" x="6832600" y="3162300"/>
          <p14:tracePt t="31570" x="6845300" y="3206750"/>
          <p14:tracePt t="31570" x="6858000" y="3251200"/>
          <p14:tracePt t="31570" x="6864350" y="3302000"/>
          <p14:tracePt t="31570" x="6870700" y="3352800"/>
          <p14:tracePt t="31594" x="6870700" y="3409950"/>
          <p14:tracePt t="31603" x="6870700" y="3467100"/>
          <p14:tracePt t="31603" x="6864350" y="3530600"/>
          <p14:tracePt t="31622" x="6858000" y="3587750"/>
          <p14:tracePt t="31622" x="6845300" y="3651250"/>
          <p14:tracePt t="31639" x="6832600" y="3708400"/>
          <p14:tracePt t="31639" x="6794500" y="3816350"/>
          <p14:tracePt t="31656" x="6769100" y="3860800"/>
          <p14:tracePt t="31656" x="6743700" y="3905250"/>
          <p14:tracePt t="31672" x="6718300" y="3937000"/>
          <p14:tracePt t="31672" x="6692900" y="3968750"/>
          <p14:tracePt t="31689" x="6661150" y="3994150"/>
          <p14:tracePt t="31689" x="6635750" y="4013200"/>
          <p14:tracePt t="31706" x="6604000" y="4025900"/>
          <p14:tracePt t="31706" x="6559550" y="4044950"/>
          <p14:tracePt t="31723" x="6534150" y="4044950"/>
          <p14:tracePt t="31723" x="6508750" y="4044950"/>
          <p14:tracePt t="31739" x="6483350" y="4038600"/>
          <p14:tracePt t="31739" x="6464300" y="4032250"/>
          <p14:tracePt t="31757" x="6445250" y="4019550"/>
          <p14:tracePt t="31757" x="6426200" y="4006850"/>
          <p14:tracePt t="31757" x="6413500" y="3994150"/>
          <p14:tracePt t="31775" x="6394450" y="3975100"/>
          <p14:tracePt t="31775" x="6388100" y="3956050"/>
          <p14:tracePt t="31790" x="6375400" y="3937000"/>
          <p14:tracePt t="31790" x="6369050" y="3911600"/>
          <p14:tracePt t="31806" x="6362700" y="3892550"/>
          <p14:tracePt t="31806" x="6362700" y="3873500"/>
          <p14:tracePt t="31824" x="6356350" y="3848100"/>
          <p14:tracePt t="31824" x="6356350" y="3829050"/>
          <p14:tracePt t="31824" x="6356350" y="3810000"/>
          <p14:tracePt t="31842" x="6356350" y="3790950"/>
          <p14:tracePt t="31855" x="6362700" y="3771900"/>
          <p14:tracePt t="31855" x="6362700" y="3752850"/>
          <p14:tracePt t="31874" x="6369050" y="3714750"/>
          <p14:tracePt t="31874" x="6375400" y="3695700"/>
          <p14:tracePt t="31891" x="6381750" y="3683000"/>
          <p14:tracePt t="31891" x="6381750" y="3663950"/>
          <p14:tracePt t="31906" x="6388100" y="3644900"/>
          <p14:tracePt t="31906" x="6394450" y="3632200"/>
          <p14:tracePt t="31906" x="6400800" y="3613150"/>
          <p14:tracePt t="31925" x="6407150" y="3594100"/>
          <p14:tracePt t="31938" x="6413500" y="3581400"/>
          <p14:tracePt t="31938" x="6432550" y="3543300"/>
          <p14:tracePt t="31957" x="6438900" y="3524250"/>
          <p14:tracePt t="31957" x="6445250" y="3505200"/>
          <p14:tracePt t="31973" x="6457950" y="3479800"/>
          <p14:tracePt t="31973" x="6464300" y="3460750"/>
          <p14:tracePt t="31990" x="6477000" y="3435350"/>
          <p14:tracePt t="31990" x="6489700" y="3409950"/>
          <p14:tracePt t="32007" x="6502400" y="3384550"/>
          <p14:tracePt t="32007" x="6534150" y="3333750"/>
          <p14:tracePt t="32024" x="6546850" y="3314700"/>
          <p14:tracePt t="32024" x="6565900" y="3289300"/>
          <p14:tracePt t="32041" x="6584950" y="3270250"/>
          <p14:tracePt t="32041" x="6597650" y="3257550"/>
          <p14:tracePt t="32058" x="6616700" y="3244850"/>
          <p14:tracePt t="32058" x="6654800" y="3232150"/>
          <p14:tracePt t="32075" x="6673850" y="3232150"/>
          <p14:tracePt t="32075" x="6686550" y="3238500"/>
          <p14:tracePt t="32091" x="6705600" y="3244850"/>
          <p14:tracePt t="32091" x="6724650" y="3263900"/>
          <p14:tracePt t="32108" x="6743700" y="3282950"/>
          <p14:tracePt t="32108" x="6756400" y="3308350"/>
          <p14:tracePt t="32124" x="6775450" y="3346450"/>
          <p14:tracePt t="32124" x="6794500" y="3422650"/>
          <p14:tracePt t="32142" x="6800850" y="3467100"/>
          <p14:tracePt t="32142" x="6807200" y="3511550"/>
          <p14:tracePt t="32159" x="6807200" y="3562350"/>
          <p14:tracePt t="32159" x="6807200" y="3613150"/>
          <p14:tracePt t="32175" x="6807200" y="3657600"/>
          <p14:tracePt t="32175" x="6800850" y="3702050"/>
          <p14:tracePt t="32191" x="6794500" y="3746500"/>
          <p14:tracePt t="32191" x="6781800" y="3784600"/>
          <p14:tracePt t="32207" x="6769100" y="3816350"/>
          <p14:tracePt t="32207" x="6750050" y="3841750"/>
          <p14:tracePt t="32207" x="6737350" y="3867150"/>
          <p14:tracePt t="32226" x="6718300" y="3892550"/>
          <p14:tracePt t="32226" x="6692900" y="3905250"/>
          <p14:tracePt t="32242" x="6673850" y="3917950"/>
          <p14:tracePt t="32242" x="6654800" y="3924300"/>
          <p14:tracePt t="32258" x="6629400" y="3924300"/>
          <p14:tracePt t="32258" x="6604000" y="3924300"/>
          <p14:tracePt t="32274" x="6584950" y="3924300"/>
          <p14:tracePt t="32274" x="6559550" y="3911600"/>
          <p14:tracePt t="32274" x="6534150" y="3905250"/>
          <p14:tracePt t="32294" x="6515100" y="3886200"/>
          <p14:tracePt t="32306" x="6496050" y="3867150"/>
          <p14:tracePt t="32306" x="6464300" y="3822700"/>
          <p14:tracePt t="32324" x="6457950" y="3797300"/>
          <p14:tracePt t="32324" x="6445250" y="3765550"/>
          <p14:tracePt t="32341" x="6445250" y="3727450"/>
          <p14:tracePt t="32341" x="6438900" y="3683000"/>
          <p14:tracePt t="32358" x="6445250" y="3644900"/>
          <p14:tracePt t="32358" x="6457950" y="3556000"/>
          <p14:tracePt t="32375" x="6470650" y="3505200"/>
          <p14:tracePt t="32375" x="6483350" y="3460750"/>
          <p14:tracePt t="32392" x="6502400" y="3422650"/>
          <p14:tracePt t="32392" x="6521450" y="3384550"/>
          <p14:tracePt t="32409" x="6540500" y="3352800"/>
          <p14:tracePt t="32409" x="6565900" y="3321050"/>
          <p14:tracePt t="32427" x="6591300" y="3289300"/>
          <p14:tracePt t="32427" x="6635750" y="3251200"/>
          <p14:tracePt t="32442" x="6661150" y="3238500"/>
          <p14:tracePt t="32442" x="6686550" y="3232150"/>
          <p14:tracePt t="32459" x="6711950" y="3232150"/>
          <p14:tracePt t="32459" x="6731000" y="3232150"/>
          <p14:tracePt t="32475" x="6756400" y="3244850"/>
          <p14:tracePt t="32475" x="6775450" y="3263900"/>
          <p14:tracePt t="32475" x="6794500" y="3289300"/>
          <p14:tracePt t="32494" x="6807200" y="3321050"/>
          <p14:tracePt t="32507" x="6819900" y="3352800"/>
          <p14:tracePt t="32507" x="6832600" y="3429000"/>
          <p14:tracePt t="32526" x="6832600" y="3467100"/>
          <p14:tracePt t="32526" x="6832600" y="3505200"/>
          <p14:tracePt t="32542" x="6826250" y="3549650"/>
          <p14:tracePt t="32542" x="6819900" y="3587750"/>
          <p14:tracePt t="32559" x="6807200" y="3619500"/>
          <p14:tracePt t="32559" x="6794500" y="3657600"/>
          <p14:tracePt t="32559" x="6775450" y="3689350"/>
          <p14:tracePt t="32578" x="6756400" y="3714750"/>
          <p14:tracePt t="32590" x="6737350" y="3740150"/>
          <p14:tracePt t="32590" x="6711950" y="3765550"/>
          <p14:tracePt t="32590" x="6692900" y="3784600"/>
          <p14:tracePt t="32611" x="6667500" y="3803650"/>
          <p14:tracePt t="32611" x="6648450" y="3822700"/>
          <p14:tracePt t="32625" x="6623050" y="3835400"/>
          <p14:tracePt t="32625" x="6604000" y="3848100"/>
          <p14:tracePt t="32642" x="6584950" y="3854450"/>
          <p14:tracePt t="32642" x="6565900" y="3860800"/>
          <p14:tracePt t="32659" x="6553200" y="3867150"/>
          <p14:tracePt t="32659" x="6521450" y="3873500"/>
          <p14:tracePt t="32676" x="6515100" y="3873500"/>
          <p14:tracePt t="32676" x="6502400" y="3867150"/>
          <p14:tracePt t="32693" x="6496050" y="3867150"/>
          <p14:tracePt t="32693" x="6489700" y="3860800"/>
          <p14:tracePt t="32709" x="6489700" y="3854450"/>
          <p14:tracePt t="32725" x="6489700" y="3848100"/>
          <p14:tracePt t="32725" x="6489700" y="3835400"/>
          <p14:tracePt t="32743" x="6496050" y="3829050"/>
          <p14:tracePt t="32758" x="6502400" y="3822700"/>
          <p14:tracePt t="32775" x="6508750" y="3810000"/>
          <p14:tracePt t="32791" x="6521450" y="3810000"/>
          <p14:tracePt t="32808" x="6527800" y="3803650"/>
          <p14:tracePt t="32833" x="6527800" y="3810000"/>
          <p14:tracePt t="32862" x="6521450" y="3810000"/>
          <p14:tracePt t="32910" x="6527800" y="3810000"/>
          <p14:tracePt t="32954" x="6534150" y="3810000"/>
          <p14:tracePt t="32973" x="6540500" y="3816350"/>
          <p14:tracePt t="33006" x="6534150" y="3810000"/>
          <p14:tracePt t="33066" x="6527800" y="3816350"/>
          <p14:tracePt t="33090" x="6521450" y="3816350"/>
          <p14:tracePt t="33102" x="6515100" y="3816350"/>
          <p14:tracePt t="33118" x="6508750" y="3816350"/>
          <p14:tracePt t="33134" x="6502400" y="3810000"/>
          <p14:tracePt t="33150" x="6496050" y="3803650"/>
          <p14:tracePt t="33159" x="6483350" y="3790950"/>
          <p14:tracePt t="33159" x="6470650" y="3784600"/>
          <p14:tracePt t="33179" x="6438900" y="3759200"/>
          <p14:tracePt t="33179" x="6419850" y="3746500"/>
          <p14:tracePt t="33195" x="6394450" y="3740150"/>
          <p14:tracePt t="33195" x="6369050" y="3727450"/>
          <p14:tracePt t="33211" x="6337300" y="3714750"/>
          <p14:tracePt t="33211" x="6299200" y="3702050"/>
          <p14:tracePt t="33228" x="6261100" y="3695700"/>
          <p14:tracePt t="33228" x="6223000" y="3683000"/>
          <p14:tracePt t="33228" x="6178550" y="3670300"/>
          <p14:tracePt t="33247" x="6134100" y="3657600"/>
          <p14:tracePt t="33259" x="6083300" y="3644900"/>
          <p14:tracePt t="33259" x="5969000" y="3613150"/>
          <p14:tracePt t="33278" x="5911850" y="3600450"/>
          <p14:tracePt t="33278" x="5854700" y="3581400"/>
          <p14:tracePt t="33295" x="5797550" y="3568700"/>
          <p14:tracePt t="33295" x="5740400" y="3556000"/>
          <p14:tracePt t="33311" x="5683250" y="3549650"/>
          <p14:tracePt t="33311" x="5626100" y="3543300"/>
          <p14:tracePt t="33311" x="5568950" y="3536950"/>
          <p14:tracePt t="33331" x="5518150" y="3536950"/>
          <p14:tracePt t="33331" x="5467350" y="3530600"/>
          <p14:tracePt t="33345" x="5410200" y="3530600"/>
          <p14:tracePt t="33345" x="5365750" y="3530600"/>
          <p14:tracePt t="33362" x="5314950" y="3524250"/>
          <p14:tracePt t="33362" x="5276850" y="3524250"/>
          <p14:tracePt t="33378" x="5238750" y="3524250"/>
          <p14:tracePt t="33378" x="5175250" y="3524250"/>
          <p14:tracePt t="33395" x="5149850" y="3524250"/>
          <p14:tracePt t="33395" x="5130800" y="3530600"/>
          <p14:tracePt t="33413" x="5118100" y="3530600"/>
          <p14:tracePt t="33413" x="5111750" y="3536950"/>
          <p14:tracePt t="33429" x="5105400" y="3536950"/>
          <p14:tracePt t="33444" x="5105400" y="3543300"/>
          <p14:tracePt t="33444" x="5118100" y="3543300"/>
          <p14:tracePt t="33462" x="5124450" y="3543300"/>
          <p14:tracePt t="33462" x="5137150" y="3543300"/>
          <p14:tracePt t="33479" x="5143500" y="3536950"/>
          <p14:tracePt t="33479" x="5156200" y="3530600"/>
          <p14:tracePt t="33496" x="5168900" y="3530600"/>
          <p14:tracePt t="33496" x="5187950" y="3524250"/>
          <p14:tracePt t="33496" x="5200650" y="3517900"/>
          <p14:tracePt t="33514" x="5213350" y="3511550"/>
          <p14:tracePt t="33527" x="5232400" y="3505200"/>
          <p14:tracePt t="33527" x="5264150" y="3498850"/>
          <p14:tracePt t="33547" x="5283200" y="3498850"/>
          <p14:tracePt t="33547" x="5308600" y="3498850"/>
          <p14:tracePt t="33563" x="5327650" y="3492500"/>
          <p14:tracePt t="33563" x="5353050" y="3498850"/>
          <p14:tracePt t="33579" x="5384800" y="3498850"/>
          <p14:tracePt t="33579" x="5416550" y="3505200"/>
          <p14:tracePt t="33595" x="5454650" y="3511550"/>
          <p14:tracePt t="33595" x="5499100" y="3517900"/>
          <p14:tracePt t="33595" x="5543550" y="3524250"/>
          <p14:tracePt t="33614" x="5594350" y="3536950"/>
          <p14:tracePt t="33627" x="5651500" y="3543300"/>
          <p14:tracePt t="33627" x="5778500" y="3556000"/>
          <p14:tracePt t="33646" x="5848350" y="3562350"/>
          <p14:tracePt t="33646" x="5924550" y="3562350"/>
          <p14:tracePt t="33662" x="6000750" y="3562350"/>
          <p14:tracePt t="33662" x="6076950" y="3562350"/>
          <p14:tracePt t="33679" x="6159500" y="3556000"/>
          <p14:tracePt t="33679" x="6311900" y="3536950"/>
          <p14:tracePt t="33696" x="6394450" y="3517900"/>
          <p14:tracePt t="33696" x="6464300" y="3505200"/>
          <p14:tracePt t="33713" x="6540500" y="3486150"/>
          <p14:tracePt t="33713" x="6610350" y="3467100"/>
          <p14:tracePt t="33729" x="6673850" y="3441700"/>
          <p14:tracePt t="33729" x="6737350" y="3422650"/>
          <p14:tracePt t="33746" x="6800850" y="3397250"/>
          <p14:tracePt t="33746" x="6915150" y="3346450"/>
          <p14:tracePt t="33763" x="6972300" y="3314700"/>
          <p14:tracePt t="33763" x="7023100" y="3289300"/>
          <p14:tracePt t="33780" x="7073900" y="3263900"/>
          <p14:tracePt t="33780" x="7124700" y="3238500"/>
          <p14:tracePt t="33797" x="7175500" y="3206750"/>
          <p14:tracePt t="33797" x="7219950" y="3175000"/>
          <p14:tracePt t="33797" x="7264400" y="3143250"/>
          <p14:tracePt t="33815" x="7315200" y="3111500"/>
          <p14:tracePt t="33815" x="7359650" y="3073400"/>
          <p14:tracePt t="33831" x="7404100" y="3035300"/>
          <p14:tracePt t="33831" x="7448550" y="2997200"/>
          <p14:tracePt t="33847" x="7486650" y="2952750"/>
          <p14:tracePt t="33847" x="7531100" y="2908300"/>
          <p14:tracePt t="33864" x="7575550" y="2870200"/>
          <p14:tracePt t="33864" x="7620000" y="2825750"/>
          <p14:tracePt t="33864" x="7658100" y="2781300"/>
          <p14:tracePt t="33882" x="7696200" y="2743200"/>
          <p14:tracePt t="33895" x="7740650" y="2698750"/>
          <p14:tracePt t="33895" x="7810500" y="2622550"/>
          <p14:tracePt t="33916" x="7842250" y="2584450"/>
          <p14:tracePt t="33916" x="7867650" y="2546350"/>
          <p14:tracePt t="33930" x="7893050" y="2501900"/>
          <p14:tracePt t="33930" x="7912100" y="2463800"/>
          <p14:tracePt t="33947" x="7931150" y="2432050"/>
          <p14:tracePt t="33947" x="7950200" y="2393950"/>
          <p14:tracePt t="33964" x="7962900" y="2368550"/>
          <p14:tracePt t="33964" x="7975600" y="2336800"/>
          <p14:tracePt t="33964" x="7988300" y="2311400"/>
          <p14:tracePt t="33983" x="8001000" y="2286000"/>
          <p14:tracePt t="33983" x="8013700" y="2266950"/>
          <p14:tracePt t="33997" x="8026400" y="2254250"/>
          <p14:tracePt t="33997" x="8039100" y="2235200"/>
          <p14:tracePt t="34014" x="8045450" y="2216150"/>
          <p14:tracePt t="34014" x="8058150" y="2197100"/>
          <p14:tracePt t="34031" x="8064500" y="2178050"/>
          <p14:tracePt t="34031" x="8070850" y="2159000"/>
          <p14:tracePt t="34047" x="8083550" y="2139950"/>
          <p14:tracePt t="34047" x="8096250" y="2101850"/>
          <p14:tracePt t="34065" x="8108950" y="2082800"/>
          <p14:tracePt t="34065" x="8121650" y="2063750"/>
          <p14:tracePt t="34081" x="8128000" y="2057400"/>
          <p14:tracePt t="34081" x="8134350" y="2038350"/>
          <p14:tracePt t="34097" x="8140700" y="2032000"/>
          <p14:tracePt t="34097" x="8153400" y="2019300"/>
          <p14:tracePt t="34115" x="8159750" y="2012950"/>
          <p14:tracePt t="34129" x="8166100" y="2006600"/>
          <p14:tracePt t="34146" x="8166100" y="2000250"/>
          <p14:tracePt t="34163" x="8166100" y="1993900"/>
          <p14:tracePt t="34179" x="8159750" y="1993900"/>
          <p14:tracePt t="34206" x="8153400" y="2000250"/>
          <p14:tracePt t="34222" x="8147050" y="2000250"/>
          <p14:tracePt t="34231" x="8140700" y="2006600"/>
          <p14:tracePt t="34231" x="8134350" y="2012950"/>
          <p14:tracePt t="34248" x="8128000" y="2019300"/>
          <p14:tracePt t="34248" x="8121650" y="2025650"/>
          <p14:tracePt t="34248" x="8115300" y="2025650"/>
          <p14:tracePt t="34267" x="8108950" y="2032000"/>
          <p14:tracePt t="34279" x="8102600" y="2038350"/>
          <p14:tracePt t="34279" x="8089900" y="2051050"/>
          <p14:tracePt t="34298" x="8077200" y="2057400"/>
          <p14:tracePt t="34298" x="8064500" y="2063750"/>
          <p14:tracePt t="34315" x="8058150" y="2076450"/>
          <p14:tracePt t="34315" x="8039100" y="2089150"/>
          <p14:tracePt t="34332" x="8026400" y="2108200"/>
          <p14:tracePt t="34332" x="8007350" y="2127250"/>
          <p14:tracePt t="34332" x="7981950" y="2152650"/>
          <p14:tracePt t="34351" x="7962900" y="2171700"/>
          <p14:tracePt t="34351" x="7937500" y="2197100"/>
          <p14:tracePt t="34365" x="7905750" y="2228850"/>
          <p14:tracePt t="34365" x="7880350" y="2260600"/>
          <p14:tracePt t="34382" x="7848600" y="2292350"/>
          <p14:tracePt t="34382" x="7816850" y="2330450"/>
          <p14:tracePt t="34399" x="7785100" y="2368550"/>
          <p14:tracePt t="34399" x="7715250" y="2444750"/>
          <p14:tracePt t="34417" x="7677150" y="2482850"/>
          <p14:tracePt t="34417" x="7639050" y="2527300"/>
          <p14:tracePt t="34432" x="7594600" y="2571750"/>
          <p14:tracePt t="34432" x="7550150" y="2609850"/>
          <p14:tracePt t="34449" x="7505700" y="2654300"/>
          <p14:tracePt t="34449" x="7461250" y="2698750"/>
          <p14:tracePt t="34466" x="7410450" y="2736850"/>
          <p14:tracePt t="34466" x="7308850" y="2825750"/>
          <p14:tracePt t="34482" x="7258050" y="2870200"/>
          <p14:tracePt t="34482" x="7207250" y="2914650"/>
          <p14:tracePt t="34499" x="7156450" y="2952750"/>
          <p14:tracePt t="34499" x="7105650" y="2997200"/>
          <p14:tracePt t="34516" x="7048500" y="3048000"/>
          <p14:tracePt t="34516" x="6997700" y="3098800"/>
          <p14:tracePt t="34516" x="6940550" y="3149600"/>
          <p14:tracePt t="34535" x="6883400" y="3206750"/>
          <p14:tracePt t="34547" x="6819900" y="3263900"/>
          <p14:tracePt t="34547" x="6762750" y="3327400"/>
          <p14:tracePt t="34567" x="6635750" y="3448050"/>
          <p14:tracePt t="34567" x="6572250" y="3511550"/>
          <p14:tracePt t="34583" x="6502400" y="3575050"/>
          <p14:tracePt t="34583" x="6438900" y="3632200"/>
          <p14:tracePt t="34600" x="6375400" y="3695700"/>
          <p14:tracePt t="34600" x="6318250" y="3752850"/>
          <p14:tracePt t="34616" x="6254750" y="3810000"/>
          <p14:tracePt t="34616" x="6197600" y="3860800"/>
          <p14:tracePt t="34616" x="6140450" y="3917950"/>
          <p14:tracePt t="34635" x="6083300" y="3968750"/>
          <p14:tracePt t="34648" x="6032500" y="4025900"/>
          <p14:tracePt t="34648" x="5930900" y="4127500"/>
          <p14:tracePt t="34666" x="5886450" y="4178300"/>
          <p14:tracePt t="34666" x="5842000" y="4222750"/>
          <p14:tracePt t="34683" x="5803900" y="4260850"/>
          <p14:tracePt t="34683" x="5765800" y="4292600"/>
          <p14:tracePt t="34699" x="5734050" y="4318000"/>
          <p14:tracePt t="34699" x="5689600" y="4349750"/>
          <p14:tracePt t="34716" x="5670550" y="4362450"/>
          <p14:tracePt t="34716" x="5651500" y="4368800"/>
          <p14:tracePt t="34733" x="5638800" y="4375150"/>
          <p14:tracePt t="34733" x="5632450" y="4375150"/>
          <p14:tracePt t="34750" x="5626100" y="4381500"/>
          <p14:tracePt t="34765" x="5619750" y="4375150"/>
          <p14:tracePt t="34782" x="5632450" y="4368800"/>
          <p14:tracePt t="34782" x="5638800" y="4362450"/>
          <p14:tracePt t="34800" x="5645150" y="4356100"/>
          <p14:tracePt t="34800" x="5657850" y="4356100"/>
          <p14:tracePt t="34817" x="5664200" y="4349750"/>
          <p14:tracePt t="34817" x="5676900" y="4349750"/>
          <p14:tracePt t="34817" x="5683250" y="4349750"/>
          <p14:tracePt t="34836" x="5695950" y="4349750"/>
          <p14:tracePt t="34836" x="5702300" y="4349750"/>
          <p14:tracePt t="34850" x="5708650" y="4356100"/>
          <p14:tracePt t="34850" x="5715000" y="4368800"/>
          <p14:tracePt t="34867" x="5721350" y="4381500"/>
          <p14:tracePt t="34867" x="5727700" y="4406900"/>
          <p14:tracePt t="34884" x="5734050" y="4432300"/>
          <p14:tracePt t="34884" x="5740400" y="4464050"/>
          <p14:tracePt t="34900" x="5746750" y="4495800"/>
          <p14:tracePt t="34900" x="5753100" y="4540250"/>
          <p14:tracePt t="34900" x="5759450" y="4578350"/>
          <p14:tracePt t="34920" x="5765800" y="4629150"/>
          <p14:tracePt t="34932" x="5765800" y="4673600"/>
          <p14:tracePt t="34932" x="5778500" y="4775200"/>
          <p14:tracePt t="34950" x="5778500" y="4819650"/>
          <p14:tracePt t="34950" x="5778500" y="4870450"/>
          <p14:tracePt t="34968" x="5778500" y="4921250"/>
          <p14:tracePt t="34968" x="5772150" y="4965700"/>
          <p14:tracePt t="34968" x="5772150" y="5010150"/>
          <p14:tracePt t="34987" x="5765800" y="5054600"/>
          <p14:tracePt t="34999" x="5759450" y="5092700"/>
          <p14:tracePt t="34999" x="5740400" y="5162550"/>
          <p14:tracePt t="35017" x="5734050" y="5187950"/>
          <p14:tracePt t="35017" x="5727700" y="5213350"/>
          <p14:tracePt t="35034" x="5721350" y="5232400"/>
          <p14:tracePt t="35034" x="5715000" y="5251450"/>
          <p14:tracePt t="35051" x="5708650" y="5264150"/>
          <p14:tracePt t="35051" x="5702300" y="5270500"/>
          <p14:tracePt t="35068" x="5695950" y="5276850"/>
          <p14:tracePt t="35068" x="5689600" y="5283200"/>
          <p14:tracePt t="35085" x="5695950" y="5270500"/>
          <p14:tracePt t="35099" x="5695950" y="5264150"/>
          <p14:tracePt t="35099" x="5702300" y="5251450"/>
          <p14:tracePt t="35118" x="5715000" y="5232400"/>
          <p14:tracePt t="35118" x="5740400" y="5194300"/>
          <p14:tracePt t="35135" x="5759450" y="5168900"/>
          <p14:tracePt t="35135" x="5778500" y="5143500"/>
          <p14:tracePt t="35151" x="5803900" y="5118100"/>
          <p14:tracePt t="35151" x="5829300" y="5086350"/>
          <p14:tracePt t="35168" x="5854700" y="5054600"/>
          <p14:tracePt t="35168" x="5886450" y="5022850"/>
          <p14:tracePt t="35184" x="5924550" y="4984750"/>
          <p14:tracePt t="35184" x="5962650" y="4940300"/>
          <p14:tracePt t="35184" x="6000750" y="4889500"/>
          <p14:tracePt t="35203" x="6045200" y="4838700"/>
          <p14:tracePt t="35216" x="6096000" y="4787900"/>
          <p14:tracePt t="35216" x="6197600" y="4660900"/>
          <p14:tracePt t="35235" x="6254750" y="4591050"/>
          <p14:tracePt t="35235" x="6311900" y="4521200"/>
          <p14:tracePt t="35252" x="6375400" y="4445000"/>
          <p14:tracePt t="35252" x="6438900" y="4362450"/>
          <p14:tracePt t="35252" x="6502400" y="4279900"/>
          <p14:tracePt t="35271" x="6572250" y="4191000"/>
          <p14:tracePt t="35283" x="6642100" y="4102100"/>
          <p14:tracePt t="35283" x="6781800" y="3917950"/>
          <p14:tracePt t="35304" x="6858000" y="3822700"/>
          <p14:tracePt t="35304" x="6940550" y="3733800"/>
          <p14:tracePt t="35318" x="7023100" y="3644900"/>
          <p14:tracePt t="35318" x="7105650" y="3562350"/>
          <p14:tracePt t="35335" x="7188200" y="3473450"/>
          <p14:tracePt t="35335" x="7277100" y="3397250"/>
          <p14:tracePt t="35335" x="7366000" y="3321050"/>
          <p14:tracePt t="35356" x="7454900" y="3251200"/>
          <p14:tracePt t="35367" x="7543800" y="3181350"/>
          <p14:tracePt t="35367" x="7715250" y="3048000"/>
          <p14:tracePt t="35385" x="7797800" y="2990850"/>
          <p14:tracePt t="35385" x="7874000" y="2933700"/>
          <p14:tracePt t="35402" x="7950200" y="2876550"/>
          <p14:tracePt t="35402" x="8020050" y="2825750"/>
          <p14:tracePt t="35420" x="8089900" y="2774950"/>
          <p14:tracePt t="35420" x="8210550" y="2686050"/>
          <p14:tracePt t="35436" x="8267700" y="2641600"/>
          <p14:tracePt t="35436" x="8318500" y="2609850"/>
          <p14:tracePt t="35452" x="8369300" y="2571750"/>
          <p14:tracePt t="35452" x="8413750" y="2546350"/>
          <p14:tracePt t="35469" x="8451850" y="2514600"/>
          <p14:tracePt t="35469" x="8489950" y="2495550"/>
          <p14:tracePt t="35486" x="8528050" y="2476500"/>
          <p14:tracePt t="35486" x="8591550" y="2444750"/>
          <p14:tracePt t="35503" x="8616950" y="2425700"/>
          <p14:tracePt t="35503" x="8642350" y="2413000"/>
          <p14:tracePt t="35519" x="8661400" y="2400300"/>
          <p14:tracePt t="35519" x="8680450" y="2387600"/>
          <p14:tracePt t="35536" x="8699500" y="2381250"/>
          <p14:tracePt t="35536" x="8712200" y="2368550"/>
          <p14:tracePt t="35536" x="8718550" y="2362200"/>
          <p14:tracePt t="35555" x="8724900" y="2362200"/>
          <p14:tracePt t="35567" x="8731250" y="2355850"/>
          <p14:tracePt t="35584" x="8724900" y="2349500"/>
          <p14:tracePt t="35584" x="8712200" y="2355850"/>
          <p14:tracePt t="35603" x="8705850" y="2355850"/>
          <p14:tracePt t="35603" x="8686800" y="2362200"/>
          <p14:tracePt t="35620" x="8674100" y="2368550"/>
          <p14:tracePt t="35620" x="8655050" y="2368550"/>
          <p14:tracePt t="35636" x="8636000" y="2374900"/>
          <p14:tracePt t="35636" x="8610600" y="2381250"/>
          <p14:tracePt t="35636" x="8585200" y="2393950"/>
          <p14:tracePt t="35656" x="8559800" y="2400300"/>
          <p14:tracePt t="35668" x="8528050" y="2406650"/>
          <p14:tracePt t="35668" x="8458200" y="2425700"/>
          <p14:tracePt t="35687" x="8420100" y="2432050"/>
          <p14:tracePt t="35687" x="8375650" y="2451100"/>
          <p14:tracePt t="35703" x="8331200" y="2463800"/>
          <p14:tracePt t="35703" x="8280400" y="2476500"/>
          <p14:tracePt t="35720" x="8223250" y="2495550"/>
          <p14:tracePt t="35720" x="8121650" y="2533650"/>
          <p14:tracePt t="35736" x="8070850" y="2552700"/>
          <p14:tracePt t="35736" x="8013700" y="2578100"/>
          <p14:tracePt t="35753" x="7962900" y="2603500"/>
          <p14:tracePt t="35753" x="7912100" y="2622550"/>
          <p14:tracePt t="35770" x="7861300" y="2647950"/>
          <p14:tracePt t="35770" x="7810500" y="2673350"/>
          <p14:tracePt t="35787" x="7766050" y="2692400"/>
          <p14:tracePt t="35787" x="7677150" y="2736850"/>
          <p14:tracePt t="35803" x="7639050" y="2762250"/>
          <p14:tracePt t="35803" x="7600950" y="2774950"/>
          <p14:tracePt t="35820" x="7569200" y="2794000"/>
          <p14:tracePt t="35820" x="7537450" y="2813050"/>
          <p14:tracePt t="35837" x="7512050" y="2825750"/>
          <p14:tracePt t="35837" x="7461250" y="2851150"/>
          <p14:tracePt t="35856" x="7442200" y="2857500"/>
          <p14:tracePt t="35856" x="7423150" y="2863850"/>
          <p14:tracePt t="35871" x="7404100" y="2876550"/>
          <p14:tracePt t="35871" x="7385050" y="2882900"/>
          <p14:tracePt t="35888" x="7372350" y="2882900"/>
          <p14:tracePt t="35888" x="7359650" y="2889250"/>
          <p14:tracePt t="35904" x="7353300" y="2889250"/>
          <p14:tracePt t="35904" x="7346950" y="2895600"/>
          <p14:tracePt t="35904" x="7340600" y="2895600"/>
          <p14:tracePt t="35923" x="7334250" y="2889250"/>
          <p14:tracePt t="35939" x="7340600" y="2876550"/>
          <p14:tracePt t="35956" x="7346950" y="2870200"/>
          <p14:tracePt t="35971" x="7353300" y="2863850"/>
          <p14:tracePt t="35986" x="7359650" y="2863850"/>
          <p14:tracePt t="36002" x="7366000" y="2870200"/>
          <p14:tracePt t="36002" x="7366000" y="2882900"/>
          <p14:tracePt t="36002" x="7366000" y="2908300"/>
          <p14:tracePt t="36023" x="7366000" y="2933700"/>
          <p14:tracePt t="36023" x="7366000" y="2971800"/>
          <p14:tracePt t="36038" x="7366000" y="3016250"/>
          <p14:tracePt t="36038" x="7359650" y="3060700"/>
          <p14:tracePt t="36054" x="7359650" y="3117850"/>
          <p14:tracePt t="36054" x="7353300" y="3168650"/>
          <p14:tracePt t="36072" x="7353300" y="3225800"/>
          <p14:tracePt t="36072" x="7346950" y="3276600"/>
          <p14:tracePt t="36088" x="7340600" y="3321050"/>
          <p14:tracePt t="36088" x="7327900" y="3390900"/>
          <p14:tracePt t="36106" x="7321550" y="3416300"/>
          <p14:tracePt t="36106" x="7315200" y="3441700"/>
          <p14:tracePt t="36121" x="7315200" y="3454400"/>
          <p14:tracePt t="36121" x="7308850" y="3460750"/>
          <p14:tracePt t="36138" x="7308850" y="3467100"/>
          <p14:tracePt t="36153" x="7308850" y="3454400"/>
          <p14:tracePt t="36153" x="7308850" y="3448050"/>
          <p14:tracePt t="36171" x="7308850" y="3435350"/>
          <p14:tracePt t="36171" x="7315200" y="3416300"/>
          <p14:tracePt t="36188" x="7315200" y="3403600"/>
          <p14:tracePt t="36188" x="7321550" y="3378200"/>
          <p14:tracePt t="36205" x="7327900" y="3352800"/>
          <p14:tracePt t="36205" x="7327900" y="3327400"/>
          <p14:tracePt t="36205" x="7334250" y="3295650"/>
          <p14:tracePt t="36224" x="7334250" y="3263900"/>
          <p14:tracePt t="36236" x="7340600" y="3225800"/>
          <p14:tracePt t="36236" x="7346950" y="3149600"/>
          <p14:tracePt t="36256" x="7346950" y="3105150"/>
          <p14:tracePt t="36256" x="7346950" y="3060700"/>
          <p14:tracePt t="36272" x="7346950" y="3016250"/>
          <p14:tracePt t="36272" x="7346950" y="2971800"/>
          <p14:tracePt t="36272" x="7346950" y="2927350"/>
          <p14:tracePt t="36291" x="7340600" y="2889250"/>
          <p14:tracePt t="36303" x="7340600" y="2851150"/>
          <p14:tracePt t="36303" x="7346950" y="2819400"/>
          <p14:tracePt t="36303" x="7346950" y="2794000"/>
          <p14:tracePt t="36324" x="7346950" y="2774950"/>
          <p14:tracePt t="36324" x="7353300" y="2768600"/>
          <p14:tracePt t="36339" x="7353300" y="2781300"/>
          <p14:tracePt t="36358" x="7353300" y="2806700"/>
          <p14:tracePt t="36370" x="7353300" y="2838450"/>
          <p14:tracePt t="36370" x="7353300" y="2876550"/>
          <p14:tracePt t="36370" x="7353300" y="2921000"/>
          <p14:tracePt t="36391" x="7353300" y="2965450"/>
          <p14:tracePt t="36391" x="7353300" y="3016250"/>
          <p14:tracePt t="36406" x="7359650" y="3054350"/>
          <p14:tracePt t="36406" x="7359650" y="3098800"/>
          <p14:tracePt t="36424" x="7359650" y="3130550"/>
          <p14:tracePt t="36424" x="7359650" y="3162300"/>
          <p14:tracePt t="36439" x="7359650" y="3187700"/>
          <p14:tracePt t="36439" x="7359650" y="3219450"/>
          <p14:tracePt t="36457" x="7359650" y="3232150"/>
          <p14:tracePt t="36457" x="7359650" y="3238500"/>
          <p14:tracePt t="36473" x="7359650" y="3232150"/>
          <p14:tracePt t="36503" x="7366000" y="3225800"/>
          <p14:tracePt t="36510" x="7366000" y="3213100"/>
          <p14:tracePt t="36510" x="7366000" y="3200400"/>
          <p14:tracePt t="36523" x="7366000" y="3194050"/>
          <p14:tracePt t="36523" x="7372350" y="3181350"/>
          <p14:tracePt t="36540" x="7372350" y="3162300"/>
          <p14:tracePt t="36540" x="7372350" y="3149600"/>
          <p14:tracePt t="36557" x="7372350" y="3130550"/>
          <p14:tracePt t="36557" x="7372350" y="3111500"/>
          <p14:tracePt t="36557" x="7372350" y="3092450"/>
          <p14:tracePt t="36575" x="7372350" y="3073400"/>
          <p14:tracePt t="36588" x="7372350" y="3054350"/>
          <p14:tracePt t="36588" x="7372350" y="3035300"/>
          <p14:tracePt t="36608" x="7372350" y="3003550"/>
          <p14:tracePt t="36608" x="7372350" y="2984500"/>
          <p14:tracePt t="36623" x="7372350" y="2971800"/>
          <p14:tracePt t="36623" x="7372350" y="2965450"/>
          <p14:tracePt t="36640" x="7372350" y="2952750"/>
          <p14:tracePt t="36655" x="7366000" y="2952750"/>
          <p14:tracePt t="36675" x="7359650" y="2959100"/>
          <p14:tracePt t="36691" x="7359650" y="2965450"/>
          <p14:tracePt t="36691" x="7359650" y="2978150"/>
          <p14:tracePt t="36707" x="7353300" y="2990850"/>
          <p14:tracePt t="36707" x="7353300" y="2997200"/>
          <p14:tracePt t="36723" x="7346950" y="3009900"/>
          <p14:tracePt t="36723" x="7340600" y="3022600"/>
          <p14:tracePt t="36740" x="7340600" y="3035300"/>
          <p14:tracePt t="36740" x="7334250" y="3060700"/>
          <p14:tracePt t="36757" x="7327900" y="3067050"/>
          <p14:tracePt t="36757" x="7327900" y="3079750"/>
          <p14:tracePt t="36773" x="7327900" y="3086100"/>
          <p14:tracePt t="36773" x="7321550" y="3086100"/>
          <p14:tracePt t="36790" x="7321550" y="3092450"/>
          <p14:tracePt t="36805" x="7315200" y="3086100"/>
          <p14:tracePt t="36871" x="7315200" y="3079750"/>
          <p14:tracePt t="36882" x="7315200" y="3073400"/>
          <p14:tracePt t="36898" x="7315200" y="3067050"/>
          <p14:tracePt t="36915" x="7315200" y="3060700"/>
          <p14:tracePt t="36923" x="7315200" y="3054350"/>
          <p14:tracePt t="36923" x="7315200" y="3048000"/>
          <p14:tracePt t="36940" x="7315200" y="3041650"/>
          <p14:tracePt t="36940" x="7315200" y="3035300"/>
          <p14:tracePt t="36940" x="7315200" y="3028950"/>
          <p14:tracePt t="36960" x="7321550" y="3022600"/>
          <p14:tracePt t="36972" x="7321550" y="3016250"/>
          <p14:tracePt t="36972" x="7327900" y="3003550"/>
          <p14:tracePt t="36992" x="7327900" y="2997200"/>
          <p14:tracePt t="36992" x="7334250" y="2990850"/>
          <p14:tracePt t="37008" x="7334250" y="2984500"/>
          <p14:tracePt t="37022" x="7340600" y="2978150"/>
          <p14:tracePt t="37039" x="7340600" y="2971800"/>
          <p14:tracePt t="37071" x="7334250" y="2971800"/>
          <p14:tracePt t="37111" x="7327900" y="2965450"/>
          <p14:tracePt t="37138" x="7321550" y="2971800"/>
          <p14:tracePt t="37175" x="7321550" y="2978150"/>
          <p14:tracePt t="37191" x="7315200" y="2984500"/>
          <p14:tracePt t="37199" x="7315200" y="2990850"/>
          <p14:tracePt t="37215" x="7308850" y="2997200"/>
          <p14:tracePt t="37223" x="7308850" y="3003550"/>
          <p14:tracePt t="37240" x="7302500" y="3009900"/>
          <p14:tracePt t="37240" x="7302500" y="3016250"/>
          <p14:tracePt t="37259" x="7302500" y="3022600"/>
          <p14:tracePt t="37275" x="7296150" y="3016250"/>
          <p14:tracePt t="37370" x="7296150" y="3009900"/>
          <p14:tracePt t="37395" x="7289800" y="3009900"/>
          <p14:tracePt t="37411" x="7283450" y="3016250"/>
          <p14:tracePt t="37423" x="7277100" y="3022600"/>
          <p14:tracePt t="37431" x="7270750" y="3022600"/>
          <p14:tracePt t="37441" x="7264400" y="3028950"/>
          <p14:tracePt t="37441" x="7258050" y="3041650"/>
          <p14:tracePt t="37459" x="7251700" y="3048000"/>
          <p14:tracePt t="37459" x="7232650" y="3073400"/>
          <p14:tracePt t="37476" x="7226300" y="3086100"/>
          <p14:tracePt t="37476" x="7207250" y="3105150"/>
          <p14:tracePt t="37493" x="7194550" y="3130550"/>
          <p14:tracePt t="37493" x="7175500" y="3155950"/>
          <p14:tracePt t="37509" x="7156450" y="3181350"/>
          <p14:tracePt t="37509" x="7137400" y="3213100"/>
          <p14:tracePt t="37526" x="7112000" y="3244850"/>
          <p14:tracePt t="37526" x="7067550" y="3308350"/>
          <p14:tracePt t="37543" x="7035800" y="3340100"/>
          <p14:tracePt t="37543" x="7010400" y="3371850"/>
          <p14:tracePt t="37560" x="6978650" y="3409950"/>
          <p14:tracePt t="37560" x="6946900" y="3441700"/>
          <p14:tracePt t="37576" x="6908800" y="3479800"/>
          <p14:tracePt t="37576" x="6870700" y="3517900"/>
          <p14:tracePt t="37576" x="6826250" y="3562350"/>
          <p14:tracePt t="37596" x="6775450" y="3606800"/>
          <p14:tracePt t="37608" x="6724650" y="3657600"/>
          <p14:tracePt t="37608" x="6610350" y="3765550"/>
          <p14:tracePt t="37628" x="6546850" y="3822700"/>
          <p14:tracePt t="37628" x="6483350" y="3879850"/>
          <p14:tracePt t="37644" x="6413500" y="3937000"/>
          <p14:tracePt t="37644" x="6350000" y="3994150"/>
          <p14:tracePt t="37660" x="6280150" y="4044950"/>
          <p14:tracePt t="37660" x="6210300" y="4102100"/>
          <p14:tracePt t="37676" x="6153150" y="4146550"/>
          <p14:tracePt t="37676" x="6089650" y="4191000"/>
          <p14:tracePt t="37676" x="6032500" y="4235450"/>
          <p14:tracePt t="37695" x="5981700" y="4273550"/>
          <p14:tracePt t="37708" x="5930900" y="4318000"/>
          <p14:tracePt t="37708" x="5835650" y="4394200"/>
          <p14:tracePt t="37726" x="5791200" y="4432300"/>
          <p14:tracePt t="37726" x="5746750" y="4476750"/>
          <p14:tracePt t="37743" x="5702300" y="4514850"/>
          <p14:tracePt t="37743" x="5651500" y="4559300"/>
          <p14:tracePt t="37760" x="5613400" y="4603750"/>
          <p14:tracePt t="37760" x="5524500" y="4692650"/>
          <p14:tracePt t="37777" x="5486400" y="4737100"/>
          <p14:tracePt t="37777" x="5454650" y="4781550"/>
          <p14:tracePt t="37794" x="5416550" y="4819650"/>
          <p14:tracePt t="37794" x="5391150" y="4851400"/>
          <p14:tracePt t="37810" x="5359400" y="4883150"/>
          <p14:tracePt t="37810" x="5334000" y="4914900"/>
          <p14:tracePt t="37827" x="5308600" y="4940300"/>
          <p14:tracePt t="37827" x="5264150" y="4991100"/>
          <p14:tracePt t="37844" x="5245100" y="5010150"/>
          <p14:tracePt t="37844" x="5219700" y="5035550"/>
          <p14:tracePt t="37861" x="5200650" y="5054600"/>
          <p14:tracePt t="37861" x="5181600" y="5073650"/>
          <p14:tracePt t="37877" x="5162550" y="5086350"/>
          <p14:tracePt t="37877" x="5143500" y="5099050"/>
          <p14:tracePt t="37877" x="5130800" y="5111750"/>
          <p14:tracePt t="37896" x="5118100" y="5118100"/>
          <p14:tracePt t="37896" x="5111750" y="5124450"/>
          <p14:tracePt t="37912" x="5105400" y="5124450"/>
          <p14:tracePt t="37926" x="5099050" y="5124450"/>
          <p14:tracePt t="37926" x="5099050" y="5118100"/>
          <p14:tracePt t="37944" x="5099050" y="5111750"/>
          <p14:tracePt t="37944" x="5099050" y="5105400"/>
          <p14:tracePt t="37961" x="5099050" y="5092700"/>
          <p14:tracePt t="37961" x="5099050" y="5080000"/>
          <p14:tracePt t="37961" x="5105400" y="5073650"/>
          <p14:tracePt t="37980" x="5105400" y="5060950"/>
          <p14:tracePt t="37992" x="5105400" y="5048250"/>
          <p14:tracePt t="37992" x="5118100" y="5029200"/>
          <p14:tracePt t="38012" x="5124450" y="5016500"/>
          <p14:tracePt t="38012" x="5130800" y="5003800"/>
          <p14:tracePt t="38028" x="5143500" y="4997450"/>
          <p14:tracePt t="38028" x="5156200" y="4984750"/>
          <p14:tracePt t="38045" x="5175250" y="4972050"/>
          <p14:tracePt t="38045" x="5194300" y="4953000"/>
          <p14:tracePt t="38045" x="5219700" y="4933950"/>
          <p14:tracePt t="38064" x="5245100" y="4914900"/>
          <p14:tracePt t="38064" x="5270500" y="4889500"/>
          <p14:tracePt t="38078" x="5302250" y="4864100"/>
          <p14:tracePt t="38078" x="5334000" y="4832350"/>
          <p14:tracePt t="38095" x="5365750" y="4800600"/>
          <p14:tracePt t="38095" x="5403850" y="4768850"/>
          <p14:tracePt t="38111" x="5448300" y="4724400"/>
          <p14:tracePt t="38111" x="5492750" y="4679950"/>
          <p14:tracePt t="38128" x="5543550" y="4635500"/>
          <p14:tracePt t="38128" x="5651500" y="4527550"/>
          <p14:tracePt t="38145" x="5708650" y="4470400"/>
          <p14:tracePt t="38145" x="5772150" y="4413250"/>
          <p14:tracePt t="38161" x="5835650" y="4343400"/>
          <p14:tracePt t="38161" x="5899150" y="4279900"/>
          <p14:tracePt t="38178" x="5962650" y="4210050"/>
          <p14:tracePt t="38178" x="6102350" y="4064000"/>
          <p14:tracePt t="38196" x="6172200" y="3987800"/>
          <p14:tracePt t="38196" x="6235700" y="3911600"/>
          <p14:tracePt t="38212" x="6305550" y="3841750"/>
          <p14:tracePt t="38212" x="6375400" y="3771900"/>
          <p14:tracePt t="38228" x="6445250" y="3708400"/>
          <p14:tracePt t="38228" x="6515100" y="3644900"/>
          <p14:tracePt t="38245" x="6578600" y="3581400"/>
          <p14:tracePt t="38245" x="6648450" y="3517900"/>
          <p14:tracePt t="38245" x="6711950" y="3448050"/>
          <p14:tracePt t="38265" x="6775450" y="3384550"/>
          <p14:tracePt t="38277" x="6845300" y="3314700"/>
          <p14:tracePt t="38277" x="6978650" y="3181350"/>
          <p14:tracePt t="38296" x="7048500" y="3111500"/>
          <p14:tracePt t="38296" x="7112000" y="3041650"/>
          <p14:tracePt t="38313" x="7181850" y="2978150"/>
          <p14:tracePt t="38313" x="7251700" y="2914650"/>
          <p14:tracePt t="38313" x="7321550" y="2851150"/>
          <p14:tracePt t="38332" x="7385050" y="2794000"/>
          <p14:tracePt t="38344" x="7454900" y="2730500"/>
          <p14:tracePt t="38344" x="7524750" y="2673350"/>
          <p14:tracePt t="38344" x="7588250" y="2622550"/>
          <p14:tracePt t="38364" x="7658100" y="2565400"/>
          <p14:tracePt t="38364" x="7721600" y="2514600"/>
          <p14:tracePt t="38379" x="7791450" y="2463800"/>
          <p14:tracePt t="38379" x="7854950" y="2419350"/>
          <p14:tracePt t="38396" x="7918450" y="2374900"/>
          <p14:tracePt t="38396" x="7981950" y="2330450"/>
          <p14:tracePt t="38412" x="8039100" y="2292350"/>
          <p14:tracePt t="38412" x="8153400" y="2222500"/>
          <p14:tracePt t="38430" x="8204200" y="2184400"/>
          <p14:tracePt t="38430" x="8248650" y="2152650"/>
          <p14:tracePt t="38446" x="8293100" y="2120900"/>
          <p14:tracePt t="38446" x="8337550" y="2095500"/>
          <p14:tracePt t="38463" x="8375650" y="2063750"/>
          <p14:tracePt t="38463" x="8407400" y="2038350"/>
          <p14:tracePt t="38480" x="8432800" y="2012950"/>
          <p14:tracePt t="38480" x="8477250" y="1981200"/>
          <p14:tracePt t="38496" x="8489950" y="1962150"/>
          <p14:tracePt t="38496" x="8502650" y="1955800"/>
          <p14:tracePt t="38513" x="8515350" y="1943100"/>
          <p14:tracePt t="38513" x="8521700" y="1936750"/>
          <p14:tracePt t="38530" x="8528050" y="1936750"/>
          <p14:tracePt t="38545" x="8521700" y="1930400"/>
          <p14:tracePt t="38564" x="8515350" y="1936750"/>
          <p14:tracePt t="38564" x="8502650" y="1936750"/>
          <p14:tracePt t="38580" x="8496300" y="1936750"/>
          <p14:tracePt t="38580" x="8483600" y="1943100"/>
          <p14:tracePt t="38597" x="8477250" y="1949450"/>
          <p14:tracePt t="38597" x="8464550" y="1949450"/>
          <p14:tracePt t="38597" x="8451850" y="1949450"/>
          <p14:tracePt t="38616" x="8445500" y="1955800"/>
          <p14:tracePt t="38628" x="8432800" y="1962150"/>
          <p14:tracePt t="38628" x="8407400" y="1968500"/>
          <p14:tracePt t="38648" x="8394700" y="1974850"/>
          <p14:tracePt t="38648" x="8388350" y="1981200"/>
          <p14:tracePt t="38664" x="8375650" y="1987550"/>
          <p14:tracePt t="38664" x="8362950" y="1993900"/>
          <p14:tracePt t="38680" x="8350250" y="2000250"/>
          <p14:tracePt t="38680" x="8343900" y="2006600"/>
          <p14:tracePt t="38680" x="8331200" y="2006600"/>
          <p14:tracePt t="38699" x="8318500" y="2012950"/>
          <p14:tracePt t="38712" x="8312150" y="2019300"/>
          <p14:tracePt t="38712" x="8293100" y="2032000"/>
          <p14:tracePt t="38730" x="8280400" y="2038350"/>
          <p14:tracePt t="38730" x="8267700" y="2044700"/>
          <p14:tracePt t="38747" x="8255000" y="2051050"/>
          <p14:tracePt t="38747" x="8242300" y="2063750"/>
          <p14:tracePt t="38764" x="8229600" y="2070100"/>
          <p14:tracePt t="38764" x="8216900" y="2082800"/>
          <p14:tracePt t="38781" x="8197850" y="2101850"/>
          <p14:tracePt t="38781" x="8159750" y="2133600"/>
          <p14:tracePt t="38797" x="8134350" y="2152650"/>
          <p14:tracePt t="38797" x="8115300" y="2165350"/>
          <p14:tracePt t="38814" x="8089900" y="2190750"/>
          <p14:tracePt t="38814" x="8064500" y="2209800"/>
          <p14:tracePt t="38831" x="8039100" y="2235200"/>
          <p14:tracePt t="38831" x="7988300" y="2279650"/>
          <p14:tracePt t="38847" x="7962900" y="2298700"/>
          <p14:tracePt t="38847" x="7937500" y="2317750"/>
          <p14:tracePt t="38864" x="7912100" y="2343150"/>
          <p14:tracePt t="38864" x="7893050" y="2362200"/>
          <p14:tracePt t="38881" x="7874000" y="2381250"/>
          <p14:tracePt t="38881" x="7854950" y="2400300"/>
          <p14:tracePt t="38898" x="7835900" y="2413000"/>
          <p14:tracePt t="38898" x="7810500" y="2451100"/>
          <p14:tracePt t="38916" x="7797800" y="2463800"/>
          <p14:tracePt t="38916" x="7791450" y="2476500"/>
          <p14:tracePt t="38932" x="7785100" y="2489200"/>
          <p14:tracePt t="38932" x="7778750" y="2495550"/>
          <p14:tracePt t="38949" x="7778750" y="2501900"/>
          <p14:tracePt t="38949" x="7778750" y="2508250"/>
          <p14:tracePt t="38965" x="7778750" y="2520950"/>
          <p14:tracePt t="38979" x="7785100" y="2520950"/>
          <p14:tracePt t="38996" x="7791450" y="2520950"/>
          <p14:tracePt t="38996" x="7797800" y="2520950"/>
          <p14:tracePt t="39017" x="7804150" y="2520950"/>
          <p14:tracePt t="39017" x="7810500" y="2520950"/>
          <p14:tracePt t="39031" x="7816850" y="2520950"/>
          <p14:tracePt t="39046" x="7823200" y="2520950"/>
          <p14:tracePt t="39063" x="7829550" y="2514600"/>
          <p14:tracePt t="39079" x="7842250" y="2508250"/>
          <p14:tracePt t="39097" x="7842250" y="2501900"/>
          <p14:tracePt t="39113" x="7848600" y="2495550"/>
          <p14:tracePt t="39130" x="7854950" y="2495550"/>
          <p14:tracePt t="39147" x="7854950" y="2489200"/>
          <p14:tracePt t="39164" x="7854950" y="2482850"/>
          <p14:tracePt t="39187" x="7848600" y="2476500"/>
          <p14:tracePt t="39267" x="7842250" y="2476500"/>
          <p14:tracePt t="39327" x="7835900" y="2482850"/>
          <p14:tracePt t="39411" x="7835900" y="2476500"/>
          <p14:tracePt t="39463" x="7829550" y="2476500"/>
          <p14:tracePt t="39532" x="7823200" y="2476500"/>
          <p14:tracePt t="39563" x="7816850" y="2476500"/>
          <p14:tracePt t="39583" x="7810500" y="2476500"/>
          <p14:tracePt t="39623" x="7810500" y="2470150"/>
          <p14:tracePt t="39659" x="7804150" y="2470150"/>
          <p14:tracePt t="39687" x="7797800" y="2476500"/>
          <p14:tracePt t="39727" x="7791450" y="2476500"/>
          <p14:tracePt t="39747" x="7797800" y="2470150"/>
          <p14:tracePt t="39855" x="7804150" y="2470150"/>
          <p14:tracePt t="39868" x="7810500" y="2470150"/>
          <p14:tracePt t="39883" x="7816850" y="2463800"/>
          <p14:tracePt t="39899" x="7823200" y="2463800"/>
          <p14:tracePt t="39915" x="7823200" y="2457450"/>
          <p14:tracePt t="39935" x="7829550" y="2463800"/>
          <p14:tracePt t="39975" x="7823200" y="2470150"/>
          <p14:tracePt t="39987" x="7816850" y="2476500"/>
          <p14:tracePt t="39995" x="7816850" y="2482850"/>
          <p14:tracePt t="40004" x="7816850" y="2489200"/>
          <p14:tracePt t="40016" x="7810500" y="2489200"/>
          <p14:tracePt t="40016" x="7810500" y="2501900"/>
          <p14:tracePt t="40036" x="7804150" y="2508250"/>
          <p14:tracePt t="40036" x="7797800" y="2514600"/>
          <p14:tracePt t="40052" x="7791450" y="2520950"/>
          <p14:tracePt t="40071" x="7785100" y="2527300"/>
          <p14:tracePt t="40083" x="7778750" y="2527300"/>
          <p14:tracePt t="40083" x="7772400" y="2533650"/>
          <p14:tracePt t="40103" x="7766050" y="2540000"/>
          <p14:tracePt t="40103" x="7759700" y="2540000"/>
          <p14:tracePt t="40118" x="7753350" y="2540000"/>
          <p14:tracePt t="40133" x="7753350" y="2546350"/>
          <p14:tracePt t="40191" x="7753350" y="2552700"/>
          <p14:tracePt t="40224" x="7747000" y="2552700"/>
          <p14:tracePt t="40243" x="7747000" y="2559050"/>
          <p14:tracePt t="40259" x="7740650" y="2559050"/>
          <p14:tracePt t="40267" x="7734300" y="2559050"/>
          <p14:tracePt t="40283" x="7727950" y="2559050"/>
          <p14:tracePt t="40288" x="7715250" y="2565400"/>
          <p14:tracePt t="40304" x="7708900" y="2565400"/>
          <p14:tracePt t="40320" x="7702550" y="2571750"/>
          <p14:tracePt t="40320" x="7696200" y="2571750"/>
          <p14:tracePt t="40337" x="7696200" y="2578100"/>
          <p14:tracePt t="40337" x="7689850" y="2578100"/>
          <p14:tracePt t="40337" x="7683500" y="2578100"/>
          <p14:tracePt t="40355" x="7677150" y="2584450"/>
          <p14:tracePt t="40368" x="7670800" y="2584450"/>
          <p14:tracePt t="40368" x="7658100" y="2584450"/>
          <p14:tracePt t="40388" x="7651750" y="2590800"/>
          <p14:tracePt t="40401" x="7645400" y="2590800"/>
          <p14:tracePt t="40401" x="7639050" y="2590800"/>
          <p14:tracePt t="40401" x="7632700" y="2590800"/>
          <p14:tracePt t="40423" x="7626350" y="2597150"/>
          <p14:tracePt t="40435" x="7620000" y="2597150"/>
          <p14:tracePt t="40435" x="7613650" y="2603500"/>
          <p14:tracePt t="40435" x="7607300" y="2603500"/>
          <p14:tracePt t="40456" x="7600950" y="2609850"/>
          <p14:tracePt t="40456" x="7594600" y="2616200"/>
          <p14:tracePt t="40470" x="7581900" y="2622550"/>
          <p14:tracePt t="40470" x="7575550" y="2622550"/>
          <p14:tracePt t="40487" x="7562850" y="2628900"/>
          <p14:tracePt t="40487" x="7556500" y="2635250"/>
          <p14:tracePt t="40503" x="7543800" y="2641600"/>
          <p14:tracePt t="40503" x="7537450" y="2647950"/>
          <p14:tracePt t="40520" x="7524750" y="2654300"/>
          <p14:tracePt t="40520" x="7512050" y="2660650"/>
          <p14:tracePt t="40536" x="7505700" y="2673350"/>
          <p14:tracePt t="40536" x="7499350" y="2679700"/>
          <p14:tracePt t="40553" x="7493000" y="2686050"/>
          <p14:tracePt t="40553" x="7486650" y="2692400"/>
          <p14:tracePt t="40570" x="7480300" y="2692400"/>
          <p14:tracePt t="40570" x="7473950" y="2705100"/>
          <p14:tracePt t="40589" x="7467600" y="2705100"/>
          <p14:tracePt t="40589" x="7461250" y="2711450"/>
          <p14:tracePt t="40604" x="7454900" y="2711450"/>
          <p14:tracePt t="40620" x="7448550" y="2717800"/>
          <p14:tracePt t="40636" x="7442200" y="2717800"/>
          <p14:tracePt t="40652" x="7435850" y="2724150"/>
          <p14:tracePt t="40668" x="7429500" y="2730500"/>
          <p14:tracePt t="40685" x="7423150" y="2736850"/>
          <p14:tracePt t="40685" x="7416800" y="2749550"/>
          <p14:tracePt t="40704" x="7410450" y="2762250"/>
          <p14:tracePt t="40704" x="7404100" y="2768600"/>
          <p14:tracePt t="40720" x="7397750" y="2768600"/>
          <p14:tracePt t="40720" x="7391400" y="2781300"/>
          <p14:tracePt t="40737" x="7385050" y="2787650"/>
          <p14:tracePt t="40752" x="7378700" y="2787650"/>
          <p14:tracePt t="40752" x="7366000" y="2806700"/>
          <p14:tracePt t="40771" x="7366000" y="2813050"/>
          <p14:tracePt t="40771" x="7359650" y="2813050"/>
          <p14:tracePt t="40787" x="7353300" y="2819400"/>
          <p14:tracePt t="40787" x="7346950" y="2819400"/>
          <p14:tracePt t="40804" x="7340600" y="2825750"/>
          <p14:tracePt t="40804" x="7334250" y="2832100"/>
          <p14:tracePt t="40821" x="7327900" y="2832100"/>
          <p14:tracePt t="40821" x="7321550" y="2844800"/>
          <p14:tracePt t="40837" x="7315200" y="2851150"/>
          <p14:tracePt t="40837" x="7315200" y="2857500"/>
          <p14:tracePt t="40855" x="7308850" y="2863850"/>
          <p14:tracePt t="40855" x="7302500" y="2870200"/>
          <p14:tracePt t="40871" x="7296150" y="2876550"/>
          <p14:tracePt t="40871" x="7289800" y="2876550"/>
          <p14:tracePt t="40888" x="7283450" y="2889250"/>
          <p14:tracePt t="40888" x="7277100" y="2901950"/>
          <p14:tracePt t="40904" x="7264400" y="2908300"/>
          <p14:tracePt t="40904" x="7258050" y="2921000"/>
          <p14:tracePt t="40922" x="7251700" y="2927350"/>
          <p14:tracePt t="40922" x="7245350" y="2940050"/>
          <p14:tracePt t="40938" x="7239000" y="2952750"/>
          <p14:tracePt t="40938" x="7226300" y="2965450"/>
          <p14:tracePt t="40938" x="7213600" y="2984500"/>
          <p14:tracePt t="40958" x="7207250" y="3003550"/>
          <p14:tracePt t="40969" x="7194550" y="3022600"/>
          <p14:tracePt t="40969" x="7169150" y="3067050"/>
          <p14:tracePt t="40989" x="7156450" y="3086100"/>
          <p14:tracePt t="40989" x="7143750" y="3117850"/>
          <p14:tracePt t="41005" x="7131050" y="3143250"/>
          <p14:tracePt t="41005" x="7118350" y="3168650"/>
          <p14:tracePt t="41022" x="7105650" y="3187700"/>
          <p14:tracePt t="41022" x="7092950" y="3219450"/>
          <p14:tracePt t="41022" x="7086600" y="3238500"/>
          <p14:tracePt t="41040" x="7073900" y="3270250"/>
          <p14:tracePt t="41053" x="7067550" y="3295650"/>
          <p14:tracePt t="41053" x="7054850" y="3340100"/>
          <p14:tracePt t="41072" x="7048500" y="3365500"/>
          <p14:tracePt t="41072" x="7048500" y="3390900"/>
          <p14:tracePt t="41089" x="7042150" y="3409950"/>
          <p14:tracePt t="41089" x="7042150" y="3435350"/>
          <p14:tracePt t="41089" x="7035800" y="3454400"/>
          <p14:tracePt t="41108" x="7035800" y="3473450"/>
          <p14:tracePt t="41120" x="7035800" y="3492500"/>
          <p14:tracePt t="41120" x="7035800" y="3524250"/>
          <p14:tracePt t="41139" x="7042150" y="3536950"/>
          <p14:tracePt t="41139" x="7042150" y="3549650"/>
          <p14:tracePt t="41155" x="7048500" y="3556000"/>
          <p14:tracePt t="41155" x="7054850" y="3568700"/>
          <p14:tracePt t="41172" x="7061200" y="3575050"/>
          <p14:tracePt t="41172" x="7073900" y="3594100"/>
          <p14:tracePt t="41189" x="7080250" y="3606800"/>
          <p14:tracePt t="41189" x="7080250" y="3619500"/>
          <p14:tracePt t="41206" x="7086600" y="3632200"/>
          <p14:tracePt t="41206" x="7086600" y="3651250"/>
          <p14:tracePt t="41222" x="7092950" y="3676650"/>
          <p14:tracePt t="41222" x="7092950" y="3702050"/>
          <p14:tracePt t="41239" x="7092950" y="3721100"/>
          <p14:tracePt t="41239" x="7099300" y="3778250"/>
          <p14:tracePt t="41257" x="7099300" y="3810000"/>
          <p14:tracePt t="41257" x="7099300" y="3841750"/>
          <p14:tracePt t="41273" x="7099300" y="3873500"/>
          <p14:tracePt t="41273" x="7099300" y="3905250"/>
          <p14:tracePt t="41290" x="7099300" y="3937000"/>
          <p14:tracePt t="41290" x="7099300" y="3981450"/>
          <p14:tracePt t="41290" x="7099300" y="4019550"/>
          <p14:tracePt t="41309" x="7099300" y="4057650"/>
          <p14:tracePt t="41321" x="7099300" y="4089400"/>
          <p14:tracePt t="41321" x="7105650" y="4159250"/>
          <p14:tracePt t="41340" x="7105650" y="4184650"/>
          <p14:tracePt t="41340" x="7112000" y="4210050"/>
          <p14:tracePt t="41356" x="7118350" y="4235450"/>
          <p14:tracePt t="41356" x="7118350" y="4260850"/>
          <p14:tracePt t="41373" x="7124700" y="4286250"/>
          <p14:tracePt t="41373" x="7124700" y="4311650"/>
          <p14:tracePt t="41373" x="7124700" y="4337050"/>
          <p14:tracePt t="41392" x="7124700" y="4368800"/>
          <p14:tracePt t="41405" x="7124700" y="4400550"/>
          <p14:tracePt t="41405" x="7105650" y="4464050"/>
          <p14:tracePt t="41425" x="7092950" y="4502150"/>
          <p14:tracePt t="41425" x="7073900" y="4533900"/>
          <p14:tracePt t="41440" x="7054850" y="4565650"/>
          <p14:tracePt t="41440" x="7029450" y="4597400"/>
          <p14:tracePt t="41457" x="6997700" y="4629150"/>
          <p14:tracePt t="41457" x="6965950" y="4660900"/>
          <p14:tracePt t="41473" x="6934200" y="4692650"/>
          <p14:tracePt t="41473" x="6858000" y="4749800"/>
          <p14:tracePt t="41490" x="6819900" y="4775200"/>
          <p14:tracePt t="41490" x="6775450" y="4800600"/>
          <p14:tracePt t="41507" x="6731000" y="4832350"/>
          <p14:tracePt t="41507" x="6686550" y="4857750"/>
          <p14:tracePt t="41523" x="6635750" y="4889500"/>
          <p14:tracePt t="41523" x="6584950" y="4914900"/>
          <p14:tracePt t="41541" x="6527800" y="4946650"/>
          <p14:tracePt t="41541" x="6400800" y="5010150"/>
          <p14:tracePt t="41559" x="6330950" y="5035550"/>
          <p14:tracePt t="41559" x="6261100" y="5067300"/>
          <p14:tracePt t="41574" x="6184900" y="5099050"/>
          <p14:tracePt t="41574" x="6115050" y="5124450"/>
          <p14:tracePt t="41592" x="6045200" y="5143500"/>
          <p14:tracePt t="41592" x="5981700" y="5168900"/>
          <p14:tracePt t="41592" x="5911850" y="5181600"/>
          <p14:tracePt t="41611" x="5854700" y="5194300"/>
          <p14:tracePt t="41611" x="5791200" y="5200650"/>
          <p14:tracePt t="41625" x="5734050" y="5194300"/>
          <p14:tracePt t="41625" x="5676900" y="5187950"/>
          <p14:tracePt t="41642" x="5626100" y="5175250"/>
          <p14:tracePt t="41642" x="5568950" y="5156200"/>
          <p14:tracePt t="41658" x="5518150" y="5124450"/>
          <p14:tracePt t="41658" x="5461000" y="5092700"/>
          <p14:tracePt t="41658" x="5410200" y="5048250"/>
          <p14:tracePt t="41677" x="5359400" y="5003800"/>
          <p14:tracePt t="41690" x="5308600" y="4953000"/>
          <p14:tracePt t="41690" x="5257800" y="4902200"/>
          <p14:tracePt t="41710" x="5168900" y="4794250"/>
          <p14:tracePt t="41710" x="5130800" y="4730750"/>
          <p14:tracePt t="41725" x="5099050" y="4667250"/>
          <p14:tracePt t="41725" x="5067300" y="4597400"/>
          <p14:tracePt t="41742" x="5041900" y="4514850"/>
          <p14:tracePt t="41742" x="5016500" y="4432300"/>
          <p14:tracePt t="41742" x="4997450" y="4330700"/>
          <p14:tracePt t="41762" x="4978400" y="4229100"/>
          <p14:tracePt t="41773" x="4972050" y="4114800"/>
          <p14:tracePt t="41773" x="4972050" y="3879850"/>
          <p14:tracePt t="41792" x="4984750" y="3765550"/>
          <p14:tracePt t="41792" x="5003800" y="3651250"/>
          <p14:tracePt t="41809" x="5029200" y="3536950"/>
          <p14:tracePt t="41809" x="5067300" y="3435350"/>
          <p14:tracePt t="41825" x="5105400" y="3340100"/>
          <p14:tracePt t="41825" x="5156200" y="3251200"/>
          <p14:tracePt t="41842" x="5207000" y="3168650"/>
          <p14:tracePt t="41842" x="5321300" y="3016250"/>
          <p14:tracePt t="41859" x="5384800" y="2946400"/>
          <p14:tracePt t="41859" x="5454650" y="2882900"/>
          <p14:tracePt t="41875" x="5524500" y="2813050"/>
          <p14:tracePt t="41875" x="5600700" y="2743200"/>
          <p14:tracePt t="41892" x="5676900" y="2679700"/>
          <p14:tracePt t="41892" x="5848350" y="2546350"/>
          <p14:tracePt t="41910" x="5943600" y="2482850"/>
          <p14:tracePt t="41910" x="6032500" y="2419350"/>
          <p14:tracePt t="41926" x="6127750" y="2362200"/>
          <p14:tracePt t="41926" x="6216650" y="2311400"/>
          <p14:tracePt t="41943" x="6311900" y="2266950"/>
          <p14:tracePt t="41943" x="6407150" y="2222500"/>
          <p14:tracePt t="41959" x="6502400" y="2190750"/>
          <p14:tracePt t="41959" x="6686550" y="2127250"/>
          <p14:tracePt t="41978" x="6775450" y="2108200"/>
          <p14:tracePt t="41978" x="6870700" y="2089150"/>
          <p14:tracePt t="41993" x="6959600" y="2070100"/>
          <p14:tracePt t="41993" x="7048500" y="2063750"/>
          <p14:tracePt t="42011" x="7137400" y="2063750"/>
          <p14:tracePt t="42011" x="7219950" y="2057400"/>
          <p14:tracePt t="42026" x="7302500" y="2070100"/>
          <p14:tracePt t="42026" x="7385050" y="2076450"/>
          <p14:tracePt t="42042" x="7461250" y="2095500"/>
          <p14:tracePt t="42042" x="7537450" y="2114550"/>
          <p14:tracePt t="42042" x="7613650" y="2139950"/>
          <p14:tracePt t="42062" x="7677150" y="2178050"/>
          <p14:tracePt t="42074" x="7747000" y="2209800"/>
          <p14:tracePt t="42074" x="7867650" y="2292350"/>
          <p14:tracePt t="42093" x="7924800" y="2336800"/>
          <p14:tracePt t="42093" x="7969250" y="2387600"/>
          <p14:tracePt t="42110" x="8020050" y="2432050"/>
          <p14:tracePt t="42110" x="8058150" y="2482850"/>
          <p14:tracePt t="42127" x="8096250" y="2533650"/>
          <p14:tracePt t="42127" x="8128000" y="2590800"/>
          <p14:tracePt t="42127" x="8159750" y="2641600"/>
          <p14:tracePt t="42146" x="8178800" y="2705100"/>
          <p14:tracePt t="42146" x="8197850" y="2768600"/>
          <p14:tracePt t="42160" x="8216900" y="2838450"/>
          <p14:tracePt t="42160" x="8223250" y="2908300"/>
          <p14:tracePt t="42178" x="8229600" y="2978150"/>
          <p14:tracePt t="42178" x="8235950" y="3048000"/>
          <p14:tracePt t="42193" x="8235950" y="3117850"/>
          <p14:tracePt t="42193" x="8229600" y="3181350"/>
          <p14:tracePt t="42210" x="8223250" y="3251200"/>
          <p14:tracePt t="42210" x="8204200" y="3378200"/>
          <p14:tracePt t="42227" x="8191500" y="3441700"/>
          <p14:tracePt t="42227" x="8178800" y="3505200"/>
          <p14:tracePt t="42243" x="8159750" y="3575050"/>
          <p14:tracePt t="42243" x="8140700" y="3644900"/>
          <p14:tracePt t="42260" x="8121650" y="3714750"/>
          <p14:tracePt t="42260" x="8077200" y="3854450"/>
          <p14:tracePt t="42277" x="8051800" y="3924300"/>
          <p14:tracePt t="42277" x="8026400" y="3987800"/>
          <p14:tracePt t="42294" x="8001000" y="4051300"/>
          <p14:tracePt t="42294" x="7969250" y="4108450"/>
          <p14:tracePt t="42311" x="7937500" y="4165600"/>
          <p14:tracePt t="42311" x="7899400" y="4216400"/>
          <p14:tracePt t="42311" x="7867650" y="4267200"/>
          <p14:tracePt t="42329" x="7829550" y="4318000"/>
          <p14:tracePt t="42342" x="7791450" y="4362450"/>
          <p14:tracePt t="42342" x="7753350" y="4413250"/>
          <p14:tracePt t="42362" x="7664450" y="4495800"/>
          <p14:tracePt t="42362" x="7626350" y="4540250"/>
          <p14:tracePt t="42378" x="7581900" y="4578350"/>
          <p14:tracePt t="42378" x="7537450" y="4616450"/>
          <p14:tracePt t="42394" x="7493000" y="4648200"/>
          <p14:tracePt t="42394" x="7448550" y="4686300"/>
          <p14:tracePt t="42410" x="7404100" y="4718050"/>
          <p14:tracePt t="42410" x="7353300" y="4749800"/>
          <p14:tracePt t="42410" x="7302500" y="4775200"/>
          <p14:tracePt t="42430" x="7251700" y="4806950"/>
          <p14:tracePt t="42442" x="7200900" y="4832350"/>
          <p14:tracePt t="42442" x="7099300" y="4876800"/>
          <p14:tracePt t="42461" x="7048500" y="4895850"/>
          <p14:tracePt t="42461" x="6997700" y="4914900"/>
          <p14:tracePt t="42478" x="6946900" y="4933950"/>
          <p14:tracePt t="42478" x="6902450" y="4946650"/>
          <p14:tracePt t="42494" x="6858000" y="4959350"/>
          <p14:tracePt t="42494" x="6769100" y="4984750"/>
          <p14:tracePt t="42511" x="6731000" y="4997450"/>
          <p14:tracePt t="42511" x="6699250" y="5003800"/>
          <p14:tracePt t="42528" x="6661150" y="5010150"/>
          <p14:tracePt t="42528" x="6629400" y="5010150"/>
          <p14:tracePt t="42545" x="6597650" y="5016500"/>
          <p14:tracePt t="42545" x="6572250" y="5016500"/>
          <p14:tracePt t="42561" x="6546850" y="5010150"/>
          <p14:tracePt t="42561" x="6508750" y="5010150"/>
          <p14:tracePt t="42578" x="6489700" y="5003800"/>
          <p14:tracePt t="42578" x="6470650" y="5003800"/>
          <p14:tracePt t="42595" x="6451600" y="4997450"/>
          <p14:tracePt t="42595" x="6438900" y="4997450"/>
          <p14:tracePt t="42611" x="6426200" y="4991100"/>
          <p14:tracePt t="42611" x="6413500" y="4991100"/>
          <p14:tracePt t="42611" x="6407150" y="4984750"/>
          <p14:tracePt t="42630" x="6400800" y="4984750"/>
          <p14:tracePt t="42630" x="6394450" y="4978400"/>
          <p14:tracePt t="42646" x="6388100" y="4978400"/>
          <p14:tracePt t="42660" x="6381750" y="4972050"/>
          <p14:tracePt t="42677" x="6381750" y="4965700"/>
          <p14:tracePt t="42693" x="6381750" y="4959350"/>
          <p14:tracePt t="42710" x="6381750" y="4953000"/>
          <p14:tracePt t="42710" x="6381750" y="4946650"/>
          <p14:tracePt t="42730" x="6381750" y="4940300"/>
          <p14:tracePt t="42746" x="6381750" y="4933950"/>
          <p14:tracePt t="42765" x="6381750" y="4927600"/>
          <p14:tracePt t="42817" x="6381750" y="4921250"/>
          <p14:tracePt t="42857" x="6381750" y="4914900"/>
          <p14:tracePt t="42893" x="6375400" y="4908550"/>
          <p14:tracePt t="42917" x="6369050" y="4908550"/>
          <p14:tracePt t="42929" x="6369050" y="4902200"/>
          <p14:tracePt t="42945" x="6362700" y="4895850"/>
          <p14:tracePt t="42961" x="6362700" y="4889500"/>
          <p14:tracePt t="42977" x="6362700" y="4876800"/>
          <p14:tracePt t="42989" x="6362700" y="4870450"/>
          <p14:tracePt t="43005" x="6362700" y="4864100"/>
          <p14:tracePt t="43014" x="6362700" y="4857750"/>
          <p14:tracePt t="43029" x="6369050" y="4851400"/>
          <p14:tracePt t="43045" x="6375400" y="4851400"/>
          <p14:tracePt t="43073" x="6381750" y="4845050"/>
          <p14:tracePt t="43169" x="6388100" y="4845050"/>
          <p14:tracePt t="43185" x="6400800" y="4838700"/>
          <p14:tracePt t="43217" x="6400800" y="4832350"/>
          <p14:tracePt t="43229" x="6407150" y="4832350"/>
          <p14:tracePt t="43244" x="6413500" y="4826000"/>
          <p14:tracePt t="43269" x="6419850" y="4826000"/>
          <p14:tracePt t="43289" x="6419850" y="4832350"/>
          <p14:tracePt t="43329" x="6419850" y="4838700"/>
          <p14:tracePt t="43365" x="6426200" y="4845050"/>
          <p14:tracePt t="43449" x="6432550" y="4838700"/>
          <p14:tracePt t="43493" x="6438900" y="4838700"/>
          <p14:tracePt t="43517" x="6438900" y="4832350"/>
          <p14:tracePt t="43529" x="6445250" y="4832350"/>
          <p14:tracePt t="43553" x="6451600" y="4826000"/>
          <p14:tracePt t="43577" x="6457950" y="4826000"/>
          <p14:tracePt t="43597" x="6451600" y="4832350"/>
          <p14:tracePt t="43673" x="6445250" y="4838700"/>
          <p14:tracePt t="43689" x="6438900" y="4838700"/>
          <p14:tracePt t="43706" x="6432550" y="4845050"/>
          <p14:tracePt t="43718" x="6426200" y="4851400"/>
          <p14:tracePt t="43757" x="6419850" y="4851400"/>
          <p14:tracePt t="43793" x="6413500" y="4851400"/>
          <p14:tracePt t="43869" x="6419850" y="4845050"/>
          <p14:tracePt t="43973" x="6426200" y="4838700"/>
          <p14:tracePt t="43997" x="6432550" y="4832350"/>
          <p14:tracePt t="44017" x="6432550" y="4826000"/>
          <p14:tracePt t="44033" x="6438900" y="4819650"/>
          <p14:tracePt t="44041" x="6445250" y="4806950"/>
          <p14:tracePt t="44050" x="6451600" y="4800600"/>
          <p14:tracePt t="44050" x="6457950" y="4787900"/>
          <p14:tracePt t="44066" x="6464300" y="4775200"/>
          <p14:tracePt t="44066" x="6477000" y="4756150"/>
          <p14:tracePt t="44083" x="6489700" y="4737100"/>
          <p14:tracePt t="44083" x="6502400" y="4711700"/>
          <p14:tracePt t="44083" x="6521450" y="4686300"/>
          <p14:tracePt t="44102" x="6540500" y="4660900"/>
          <p14:tracePt t="44115" x="6559550" y="4629150"/>
          <p14:tracePt t="44115" x="6604000" y="4565650"/>
          <p14:tracePt t="44133" x="6629400" y="4527550"/>
          <p14:tracePt t="44133" x="6654800" y="4489450"/>
          <p14:tracePt t="44150" x="6680200" y="4451350"/>
          <p14:tracePt t="44150" x="6711950" y="4419600"/>
          <p14:tracePt t="44167" x="6737350" y="4375150"/>
          <p14:tracePt t="44167" x="6769100" y="4337050"/>
          <p14:tracePt t="44167" x="6800850" y="4298950"/>
          <p14:tracePt t="44186" x="6826250" y="4260850"/>
          <p14:tracePt t="44186" x="6851650" y="4216400"/>
          <p14:tracePt t="44200" x="6877050" y="4171950"/>
          <p14:tracePt t="44200" x="6908800" y="4127500"/>
          <p14:tracePt t="44217" x="6934200" y="4089400"/>
          <p14:tracePt t="44217" x="6953250" y="4044950"/>
          <p14:tracePt t="44234" x="6978650" y="4000500"/>
          <p14:tracePt t="44234" x="7016750" y="3917950"/>
          <p14:tracePt t="44250" x="7035800" y="3879850"/>
          <p14:tracePt t="44250" x="7054850" y="3841750"/>
          <p14:tracePt t="44267" x="7067550" y="3810000"/>
          <p14:tracePt t="44267" x="7080250" y="3778250"/>
          <p14:tracePt t="44284" x="7086600" y="3746500"/>
          <p14:tracePt t="44284" x="7092950" y="3727450"/>
          <p14:tracePt t="44301" x="7099300" y="3702050"/>
          <p14:tracePt t="44301" x="7105650" y="3663950"/>
          <p14:tracePt t="44318" x="7112000" y="3657600"/>
          <p14:tracePt t="44318" x="7112000" y="3644900"/>
          <p14:tracePt t="44335" x="7112000" y="3632200"/>
          <p14:tracePt t="44349" x="7099300" y="3625850"/>
          <p14:tracePt t="44366" x="7092950" y="3632200"/>
          <p14:tracePt t="44366" x="7086600" y="3632200"/>
          <p14:tracePt t="44366" x="7080250" y="3632200"/>
          <p14:tracePt t="44387" x="7073900" y="3638550"/>
          <p14:tracePt t="44399" x="7067550" y="3638550"/>
          <p14:tracePt t="44399" x="7048500" y="3644900"/>
          <p14:tracePt t="44419" x="7042150" y="3651250"/>
          <p14:tracePt t="44419" x="7035800" y="3651250"/>
          <p14:tracePt t="44434" x="7023100" y="3657600"/>
          <p14:tracePt t="44434" x="7010400" y="3657600"/>
          <p14:tracePt t="44434" x="6997700" y="3663950"/>
          <p14:tracePt t="44454" x="6985000" y="3663950"/>
          <p14:tracePt t="44466" x="6972300" y="3670300"/>
          <p14:tracePt t="44466" x="6959600" y="3670300"/>
          <p14:tracePt t="44466" x="6953250" y="3670300"/>
          <p14:tracePt t="44487" x="6940550" y="3670300"/>
          <p14:tracePt t="44487" x="6934200" y="3670300"/>
          <p14:tracePt t="44501" x="6921500" y="3676650"/>
          <p14:tracePt t="44501" x="6915150" y="3676650"/>
          <p14:tracePt t="44518" x="6908800" y="3676650"/>
          <p14:tracePt t="44518" x="6902450" y="3676650"/>
          <p14:tracePt t="44535" x="6896100" y="3683000"/>
          <p14:tracePt t="44550" x="6889750" y="3689350"/>
          <p14:tracePt t="44566" x="6896100" y="3695700"/>
          <p14:tracePt t="44597" x="6896100" y="3702050"/>
          <p14:tracePt t="44609" x="6896100" y="3708400"/>
          <p14:tracePt t="44633" x="6902450" y="3714750"/>
          <p14:tracePt t="44649" x="6896100" y="3727450"/>
          <p14:tracePt t="44665" x="6889750" y="3740150"/>
          <p14:tracePt t="44678" x="6889750" y="3746500"/>
          <p14:tracePt t="44687" x="6883400" y="3752850"/>
          <p14:tracePt t="44687" x="6877050" y="3759200"/>
          <p14:tracePt t="44702" x="6864350" y="3771900"/>
          <p14:tracePt t="44702" x="6851650" y="3778250"/>
          <p14:tracePt t="44719" x="6838950" y="3784600"/>
          <p14:tracePt t="44719" x="6819900" y="3790950"/>
          <p14:tracePt t="44719" x="6800850" y="3790950"/>
          <p14:tracePt t="44738" x="6781800" y="3790950"/>
          <p14:tracePt t="44750" x="6756400" y="3790950"/>
          <p14:tracePt t="44750" x="6705600" y="3765550"/>
          <p14:tracePt t="44771" x="6673850" y="3746500"/>
          <p14:tracePt t="44771" x="6648450" y="3727450"/>
          <p14:tracePt t="44786" x="6616700" y="3695700"/>
          <p14:tracePt t="44786" x="6584950" y="3657600"/>
          <p14:tracePt t="44803" x="6553200" y="3625850"/>
          <p14:tracePt t="44803" x="6521450" y="3581400"/>
          <p14:tracePt t="44820" x="6489700" y="3543300"/>
          <p14:tracePt t="44820" x="6457950" y="3498850"/>
          <p14:tracePt t="44820" x="6432550" y="3460750"/>
          <p14:tracePt t="44838" x="6413500" y="3422650"/>
          <p14:tracePt t="44838" x="6400800" y="3384550"/>
          <p14:tracePt t="44852" x="6394450" y="3340100"/>
          <p14:tracePt t="44852" x="6394450" y="3302000"/>
          <p14:tracePt t="44869" x="6400800" y="3263900"/>
          <p14:tracePt t="44869" x="6413500" y="3225800"/>
          <p14:tracePt t="44886" x="6426200" y="3194050"/>
          <p14:tracePt t="44886" x="6451600" y="3162300"/>
          <p14:tracePt t="44903" x="6477000" y="3130550"/>
          <p14:tracePt t="44903" x="6534150" y="3092450"/>
          <p14:tracePt t="44920" x="6559550" y="3086100"/>
          <p14:tracePt t="44920" x="6591300" y="3086100"/>
          <p14:tracePt t="44936" x="6629400" y="3092450"/>
          <p14:tracePt t="44936" x="6661150" y="3111500"/>
          <p14:tracePt t="44953" x="6699250" y="3130550"/>
          <p14:tracePt t="44953" x="6769100" y="3194050"/>
          <p14:tracePt t="44970" x="6800850" y="3232150"/>
          <p14:tracePt t="44970" x="6832600" y="3276600"/>
          <p14:tracePt t="44987" x="6858000" y="3321050"/>
          <p14:tracePt t="44987" x="6877050" y="3371850"/>
          <p14:tracePt t="45003" x="6889750" y="3422650"/>
          <p14:tracePt t="45003" x="6896100" y="3473450"/>
          <p14:tracePt t="45020" x="6896100" y="3517900"/>
          <p14:tracePt t="45020" x="6889750" y="3568700"/>
          <p14:tracePt t="45020" x="6883400" y="3606800"/>
          <p14:tracePt t="45038" x="6870700" y="3651250"/>
          <p14:tracePt t="45051" x="6851650" y="3683000"/>
          <p14:tracePt t="45051" x="6807200" y="3740150"/>
          <p14:tracePt t="45070" x="6781800" y="3765550"/>
          <p14:tracePt t="45070" x="6750050" y="3784600"/>
          <p14:tracePt t="45070" x="6724650" y="3797300"/>
          <p14:tracePt t="45090" x="6692900" y="3810000"/>
          <p14:tracePt t="45101" x="6661150" y="3816350"/>
          <p14:tracePt t="45101" x="6635750" y="3822700"/>
          <p14:tracePt t="45101" x="6604000" y="3822700"/>
          <p14:tracePt t="45123" x="6584950" y="3822700"/>
          <p14:tracePt t="45135" x="6565900" y="3816350"/>
          <p14:tracePt t="45135" x="6534150" y="3797300"/>
          <p14:tracePt t="45153" x="6521450" y="3784600"/>
          <p14:tracePt t="45153" x="6521450" y="3765550"/>
          <p14:tracePt t="45171" x="6515100" y="3752850"/>
          <p14:tracePt t="45171" x="6521450" y="3733800"/>
          <p14:tracePt t="45187" x="6521450" y="3714750"/>
          <p14:tracePt t="45187" x="6534150" y="3695700"/>
          <p14:tracePt t="45187" x="6540500" y="3683000"/>
          <p14:tracePt t="45206" x="6553200" y="3663950"/>
          <p14:tracePt t="45206" x="6565900" y="3651250"/>
          <p14:tracePt t="45220" x="6584950" y="3638550"/>
          <p14:tracePt t="45220" x="6597650" y="3625850"/>
          <p14:tracePt t="45237" x="6610350" y="3613150"/>
          <p14:tracePt t="45237" x="6623050" y="3606800"/>
          <p14:tracePt t="45254" x="6635750" y="3600450"/>
          <p14:tracePt t="45254" x="6661150" y="3587750"/>
          <p14:tracePt t="45271" x="6667500" y="3587750"/>
          <p14:tracePt t="45271" x="6673850" y="3587750"/>
          <p14:tracePt t="45287" x="6673850" y="3594100"/>
          <p14:tracePt t="45302" x="6673850" y="3600450"/>
          <p14:tracePt t="45319" x="6673850" y="3613150"/>
          <p14:tracePt t="45319" x="6667500" y="3625850"/>
          <p14:tracePt t="45339" x="6661150" y="3625850"/>
          <p14:tracePt t="45339" x="6661150" y="3632200"/>
          <p14:tracePt t="45355" x="6654800" y="3638550"/>
          <p14:tracePt t="45369" x="6648450" y="3644900"/>
          <p14:tracePt t="45386" x="6635750" y="3651250"/>
          <p14:tracePt t="45403" x="6629400" y="3651250"/>
          <p14:tracePt t="45422" x="6623050" y="3657600"/>
          <p14:tracePt t="45438" x="6616700" y="3657600"/>
          <p14:tracePt t="45453" x="6610350" y="3663950"/>
          <p14:tracePt t="45469" x="6604000" y="3670300"/>
          <p14:tracePt t="45486" x="6591300" y="3676650"/>
          <p14:tracePt t="45503" x="6584950" y="3676650"/>
          <p14:tracePt t="45503" x="6578600" y="3683000"/>
          <p14:tracePt t="45521" x="6572250" y="3689350"/>
          <p14:tracePt t="45536" x="6565900" y="3689350"/>
          <p14:tracePt t="45553" x="6559550" y="3689350"/>
          <p14:tracePt t="45570" x="6565900" y="3689350"/>
          <p14:tracePt t="45610" x="6572250" y="3683000"/>
          <p14:tracePt t="45626" x="6578600" y="3683000"/>
          <p14:tracePt t="45638" x="6584950" y="3676650"/>
          <p14:tracePt t="45653" x="6591300" y="3670300"/>
          <p14:tracePt t="45662" x="6597650" y="3670300"/>
          <p14:tracePt t="45670" x="6604000" y="3670300"/>
          <p14:tracePt t="45670" x="6610350" y="3670300"/>
          <p14:tracePt t="45691" x="6616700" y="3663950"/>
          <p14:tracePt t="45704" x="6623050" y="3663950"/>
          <p14:tracePt t="45721" x="6629400" y="3657600"/>
          <p14:tracePt t="45738" x="6623050" y="3657600"/>
          <p14:tracePt t="45797" x="6616700" y="3657600"/>
          <p14:tracePt t="45818" x="6616700" y="3663950"/>
          <p14:tracePt t="45858" x="6610350" y="3670300"/>
          <p14:tracePt t="45886" x="6604000" y="3676650"/>
          <p14:tracePt t="45926" x="6604000" y="3683000"/>
          <p14:tracePt t="45962" x="6597650" y="3683000"/>
          <p14:tracePt t="45986" x="6591300" y="3689350"/>
          <p14:tracePt t="46006" x="6591300" y="3695700"/>
          <p14:tracePt t="46029" x="6584950" y="3702050"/>
          <p14:tracePt t="46049" x="6578600" y="3702050"/>
          <p14:tracePt t="46065" x="6572250" y="3708400"/>
          <p14:tracePt t="46075" x="6565900" y="3708400"/>
          <p14:tracePt t="46075" x="6559550" y="3708400"/>
          <p14:tracePt t="46091" x="6553200" y="3714750"/>
          <p14:tracePt t="46091" x="6546850" y="3714750"/>
          <p14:tracePt t="46107" x="6540500" y="3714750"/>
          <p14:tracePt t="46122" x="6534150" y="3721100"/>
          <p14:tracePt t="46122" x="6527800" y="3721100"/>
          <p14:tracePt t="46141" x="6521450" y="3721100"/>
          <p14:tracePt t="46155" x="6515100" y="3721100"/>
          <p14:tracePt t="46172" x="6521450" y="3727450"/>
          <p14:tracePt t="46226" x="6527800" y="3727450"/>
          <p14:tracePt t="46246" x="6527800" y="3721100"/>
          <p14:tracePt t="46262" x="6534150" y="3721100"/>
          <p14:tracePt t="46278" x="6540500" y="3721100"/>
          <p14:tracePt t="46290" x="6546850" y="3721100"/>
          <p14:tracePt t="46305" x="6553200" y="3721100"/>
          <p14:tracePt t="46442" x="6559550" y="3721100"/>
          <p14:tracePt t="46486" x="6565900" y="3714750"/>
          <p14:tracePt t="46517" x="6572250" y="3721100"/>
          <p14:tracePt t="46586" x="6565900" y="3721100"/>
          <p14:tracePt t="46710" x="6559550" y="3721100"/>
          <p14:tracePt t="46750" x="6553200" y="3721100"/>
          <p14:tracePt t="46778" x="6546850" y="3721100"/>
          <p14:tracePt t="46818" x="6546850" y="3714750"/>
          <p14:tracePt t="46846" x="6546850" y="3708400"/>
          <p14:tracePt t="46862" x="6553200" y="3702050"/>
          <p14:tracePt t="46878" x="6553200" y="3695700"/>
          <p14:tracePt t="46890" x="6559550" y="3702050"/>
          <p14:tracePt t="46946" x="6559550" y="3708400"/>
          <p14:tracePt t="46951" x="6553200" y="3721100"/>
          <p14:tracePt t="46958" x="6553200" y="3727450"/>
          <p14:tracePt t="46958" x="6553200" y="3740150"/>
          <p14:tracePt t="46977" x="6546850" y="3752850"/>
          <p14:tracePt t="46977" x="6546850" y="3759200"/>
          <p14:tracePt t="46994" x="6546850" y="3771900"/>
          <p14:tracePt t="46994" x="6546850" y="3797300"/>
          <p14:tracePt t="47011" x="6540500" y="3810000"/>
          <p14:tracePt t="47011" x="6540500" y="3822700"/>
          <p14:tracePt t="47027" x="6540500" y="3835400"/>
          <p14:tracePt t="47027" x="6540500" y="3841750"/>
          <p14:tracePt t="47043" x="6540500" y="3860800"/>
          <p14:tracePt t="47043" x="6534150" y="3867150"/>
          <p14:tracePt t="47060" x="6534150" y="3879850"/>
          <p14:tracePt t="47060" x="6527800" y="3892550"/>
          <p14:tracePt t="47060" x="6521450" y="3905250"/>
          <p14:tracePt t="47079" x="6521450" y="3911600"/>
          <p14:tracePt t="47092" x="6515100" y="3917950"/>
          <p14:tracePt t="47092" x="6496050" y="3930650"/>
          <p14:tracePt t="47111" x="6489700" y="3937000"/>
          <p14:tracePt t="47111" x="6477000" y="3943350"/>
          <p14:tracePt t="47127" x="6464300" y="3943350"/>
          <p14:tracePt t="47127" x="6451600" y="3949700"/>
          <p14:tracePt t="47127" x="6438900" y="3949700"/>
          <p14:tracePt t="47146" x="6419850" y="3949700"/>
          <p14:tracePt t="47159" x="6407150" y="3949700"/>
          <p14:tracePt t="47159" x="6388100" y="3949700"/>
          <p14:tracePt t="47159" x="6375400" y="3949700"/>
          <p14:tracePt t="47180" x="6356350" y="3949700"/>
          <p14:tracePt t="47180" x="6343650" y="3943350"/>
          <p14:tracePt t="47194" x="6330950" y="3937000"/>
          <p14:tracePt t="47194" x="6318250" y="3930650"/>
          <p14:tracePt t="47211" x="6299200" y="3924300"/>
          <p14:tracePt t="47211" x="6292850" y="3911600"/>
          <p14:tracePt t="47227" x="6273800" y="3898900"/>
          <p14:tracePt t="47227" x="6267450" y="3886200"/>
          <p14:tracePt t="47227" x="6254750" y="3867150"/>
          <p14:tracePt t="47246" x="6242050" y="3841750"/>
          <p14:tracePt t="47246" x="6235700" y="3822700"/>
          <p14:tracePt t="47261" x="6229350" y="3797300"/>
          <p14:tracePt t="47261" x="6223000" y="3771900"/>
          <p14:tracePt t="47278" x="6223000" y="3740150"/>
          <p14:tracePt t="47278" x="6223000" y="3714750"/>
          <p14:tracePt t="47294" x="6235700" y="3683000"/>
          <p14:tracePt t="47294" x="6254750" y="3619500"/>
          <p14:tracePt t="47311" x="6273800" y="3594100"/>
          <p14:tracePt t="47311" x="6292850" y="3562350"/>
          <p14:tracePt t="47328" x="6318250" y="3530600"/>
          <p14:tracePt t="47328" x="6343650" y="3505200"/>
          <p14:tracePt t="47345" x="6375400" y="3479800"/>
          <p14:tracePt t="47345" x="6407150" y="3454400"/>
          <p14:tracePt t="47361" x="6438900" y="3435350"/>
          <p14:tracePt t="47361" x="6508750" y="3403600"/>
          <p14:tracePt t="47379" x="6546850" y="3397250"/>
          <p14:tracePt t="47379" x="6584950" y="3390900"/>
          <p14:tracePt t="47396" x="6623050" y="3390900"/>
          <p14:tracePt t="47396" x="6661150" y="3397250"/>
          <p14:tracePt t="47411" x="6699250" y="3409950"/>
          <p14:tracePt t="47411" x="6731000" y="3429000"/>
          <p14:tracePt t="47411" x="6769100" y="3454400"/>
          <p14:tracePt t="47431" x="6800850" y="3479800"/>
          <p14:tracePt t="47443" x="6832600" y="3511550"/>
          <p14:tracePt t="47443" x="6870700" y="3587750"/>
          <p14:tracePt t="47464" x="6883400" y="3625850"/>
          <p14:tracePt t="47464" x="6896100" y="3663950"/>
          <p14:tracePt t="47479" x="6896100" y="3702050"/>
          <p14:tracePt t="47479" x="6896100" y="3740150"/>
          <p14:tracePt t="47495" x="6889750" y="3778250"/>
          <p14:tracePt t="47495" x="6877050" y="3816350"/>
          <p14:tracePt t="47495" x="6864350" y="3848100"/>
          <p14:tracePt t="47514" x="6845300" y="3879850"/>
          <p14:tracePt t="47527" x="6826250" y="3911600"/>
          <p14:tracePt t="47527" x="6807200" y="3937000"/>
          <p14:tracePt t="47527" x="6788150" y="3956050"/>
          <p14:tracePt t="47527" x="6762750" y="3975100"/>
          <p14:tracePt t="47550" x="6737350" y="3994150"/>
          <p14:tracePt t="47560" x="6711950" y="4006850"/>
          <p14:tracePt t="47560" x="6686550" y="4013200"/>
          <p14:tracePt t="47579" x="6661150" y="4019550"/>
          <p14:tracePt t="47579" x="6629400" y="4025900"/>
          <p14:tracePt t="47596" x="6604000" y="4025900"/>
          <p14:tracePt t="47596" x="6559550" y="4019550"/>
          <p14:tracePt t="47612" x="6540500" y="4006850"/>
          <p14:tracePt t="47612" x="6515100" y="4000500"/>
          <p14:tracePt t="47629" x="6496050" y="3981450"/>
          <p14:tracePt t="47629" x="6483350" y="3968750"/>
          <p14:tracePt t="47646" x="6464300" y="3949700"/>
          <p14:tracePt t="47646" x="6457950" y="3924300"/>
          <p14:tracePt t="47663" x="6445250" y="3898900"/>
          <p14:tracePt t="47663" x="6432550" y="3841750"/>
          <p14:tracePt t="47679" x="6432550" y="3810000"/>
          <p14:tracePt t="47679" x="6432550" y="3778250"/>
          <p14:tracePt t="47696" x="6432550" y="3740150"/>
          <p14:tracePt t="47696" x="6438900" y="3708400"/>
          <p14:tracePt t="47712" x="6445250" y="3676650"/>
          <p14:tracePt t="47712" x="6451600" y="3638550"/>
          <p14:tracePt t="47712" x="6464300" y="3606800"/>
          <p14:tracePt t="47732" x="6477000" y="3575050"/>
          <p14:tracePt t="47744" x="6489700" y="3543300"/>
          <p14:tracePt t="47744" x="6527800" y="3479800"/>
          <p14:tracePt t="47763" x="6546850" y="3454400"/>
          <p14:tracePt t="47763" x="6565900" y="3429000"/>
          <p14:tracePt t="47780" x="6584950" y="3409950"/>
          <p14:tracePt t="47780" x="6610350" y="3390900"/>
          <p14:tracePt t="47780" x="6629400" y="3371850"/>
          <p14:tracePt t="47799" x="6654800" y="3352800"/>
          <p14:tracePt t="47811" x="6673850" y="3333750"/>
          <p14:tracePt t="47811" x="6699250" y="3321050"/>
          <p14:tracePt t="47811" x="6724650" y="3308350"/>
          <p14:tracePt t="47831" x="6743700" y="3302000"/>
          <p14:tracePt t="47831" x="6769100" y="3302000"/>
          <p14:tracePt t="47831" x="6788150" y="3302000"/>
          <p14:tracePt t="47851" x="6807200" y="3302000"/>
          <p14:tracePt t="47861" x="6826250" y="3308350"/>
          <p14:tracePt t="47861" x="6838950" y="3321050"/>
          <p14:tracePt t="47880" x="6851650" y="3333750"/>
          <p14:tracePt t="47880" x="6864350" y="3346450"/>
          <p14:tracePt t="47880" x="6877050" y="3365500"/>
          <p14:tracePt t="47900" x="6883400" y="3384550"/>
          <p14:tracePt t="47900" x="6883400" y="3403600"/>
          <p14:tracePt t="47913" x="6889750" y="3416300"/>
          <p14:tracePt t="47913" x="6883400" y="3435350"/>
          <p14:tracePt t="47930" x="6883400" y="3448050"/>
          <p14:tracePt t="47930" x="6877050" y="3467100"/>
          <p14:tracePt t="47947" x="6870700" y="3479800"/>
          <p14:tracePt t="47947" x="6864350" y="3492500"/>
          <p14:tracePt t="47963" x="6858000" y="3505200"/>
          <p14:tracePt t="47963" x="6838950" y="3524250"/>
          <p14:tracePt t="47980" x="6832600" y="3530600"/>
          <p14:tracePt t="47980" x="6819900" y="3536950"/>
          <p14:tracePt t="47996" x="6813550" y="3549650"/>
          <p14:tracePt t="47996" x="6800850" y="3549650"/>
          <p14:tracePt t="48014" x="6794500" y="3556000"/>
          <p14:tracePt t="48014" x="6781800" y="3562350"/>
          <p14:tracePt t="48031" x="6775450" y="3568700"/>
          <p14:tracePt t="48031" x="6769100" y="3568700"/>
          <p14:tracePt t="48047" x="6762750" y="3568700"/>
          <p14:tracePt t="48062" x="6762750" y="3562350"/>
          <p14:tracePt t="48086" x="6769100" y="3556000"/>
          <p14:tracePt t="48099" x="6775450" y="3549650"/>
          <p14:tracePt t="48115" x="6781800" y="3543300"/>
          <p14:tracePt t="48115" x="6788150" y="3536950"/>
          <p14:tracePt t="48131" x="6794500" y="3530600"/>
          <p14:tracePt t="48131" x="6800850" y="3524250"/>
          <p14:tracePt t="48147" x="6807200" y="3524250"/>
          <p14:tracePt t="48147" x="6807200" y="3517900"/>
          <p14:tracePt t="48147" x="6813550" y="3511550"/>
          <p14:tracePt t="48166" x="6819900" y="3505200"/>
          <p14:tracePt t="48183" x="6826250" y="3498850"/>
          <p14:tracePt t="48199" x="6832600" y="3492500"/>
          <p14:tracePt t="48218" x="6826250" y="3492500"/>
          <p14:tracePt t="48250" x="6819900" y="3498850"/>
          <p14:tracePt t="48266" x="6813550" y="3498850"/>
          <p14:tracePt t="48278" x="6807200" y="3498850"/>
          <p14:tracePt t="48294" x="6800850" y="3498850"/>
          <p14:tracePt t="48311" x="6800850" y="3505200"/>
          <p14:tracePt t="48326" x="6794500" y="3505200"/>
          <p14:tracePt t="48354" x="6800850" y="3505200"/>
          <p14:tracePt t="48415" x="6794500" y="3505200"/>
          <p14:tracePt t="48510" x="6788150" y="3511550"/>
          <p14:tracePt t="48534" x="6781800" y="3511550"/>
          <p14:tracePt t="48559" x="6775450" y="3517900"/>
          <p14:tracePt t="48586" x="6775450" y="3524250"/>
          <p14:tracePt t="48626" x="6769100" y="3524250"/>
          <p14:tracePt t="48811" x="6762750" y="3530600"/>
          <p14:tracePt t="48842" x="6769100" y="3524250"/>
          <p14:tracePt t="48926" x="6769100" y="3517900"/>
          <p14:tracePt t="48998" x="6762750" y="3517900"/>
          <p14:tracePt t="49107" x="6762750" y="3524250"/>
          <p14:tracePt t="49419" x="6756400" y="3524250"/>
          <p14:tracePt t="49435" x="6750050" y="3524250"/>
          <p14:tracePt t="49450" x="6750050" y="3530600"/>
          <p14:tracePt t="49466" x="6743700" y="3530600"/>
          <p14:tracePt t="49478" x="6737350" y="3536950"/>
          <p14:tracePt t="49494" x="6724650" y="3543300"/>
          <p14:tracePt t="49510" x="6718300" y="3543300"/>
          <p14:tracePt t="49526" x="6711950" y="3549650"/>
          <p14:tracePt t="49534" x="6705600" y="3549650"/>
          <p14:tracePt t="49534" x="6699250" y="3556000"/>
          <p14:tracePt t="49552" x="6686550" y="3556000"/>
          <p14:tracePt t="49552" x="6680200" y="3562350"/>
          <p14:tracePt t="49552" x="6673850" y="3568700"/>
          <p14:tracePt t="49572" x="6667500" y="3575050"/>
          <p14:tracePt t="49584" x="6661150" y="3581400"/>
          <p14:tracePt t="49584" x="6642100" y="3594100"/>
          <p14:tracePt t="49603" x="6635750" y="3600450"/>
          <p14:tracePt t="49603" x="6623050" y="3606800"/>
          <p14:tracePt t="49620" x="6616700" y="3613150"/>
          <p14:tracePt t="49620" x="6604000" y="3625850"/>
          <p14:tracePt t="49636" x="6591300" y="3632200"/>
          <p14:tracePt t="49636" x="6572250" y="3651250"/>
          <p14:tracePt t="49652" x="6559550" y="3663950"/>
          <p14:tracePt t="49652" x="6546850" y="3676650"/>
          <p14:tracePt t="49670" x="6527800" y="3689350"/>
          <p14:tracePt t="49670" x="6515100" y="3702050"/>
          <p14:tracePt t="49686" x="6489700" y="3721100"/>
          <p14:tracePt t="49686" x="6470650" y="3740150"/>
          <p14:tracePt t="49703" x="6445250" y="3765550"/>
          <p14:tracePt t="49703" x="6388100" y="3822700"/>
          <p14:tracePt t="49720" x="6356350" y="3860800"/>
          <p14:tracePt t="49720" x="6324600" y="3898900"/>
          <p14:tracePt t="49737" x="6292850" y="3943350"/>
          <p14:tracePt t="49737" x="6254750" y="3987800"/>
          <p14:tracePt t="49753" x="6216650" y="4032250"/>
          <p14:tracePt t="49753" x="6134100" y="4133850"/>
          <p14:tracePt t="49771" x="6096000" y="4184650"/>
          <p14:tracePt t="49771" x="6051550" y="4229100"/>
          <p14:tracePt t="49787" x="6013450" y="4279900"/>
          <p14:tracePt t="49787" x="5975350" y="4324350"/>
          <p14:tracePt t="49803" x="5937250" y="4375150"/>
          <p14:tracePt t="49803" x="5899150" y="4413250"/>
          <p14:tracePt t="49820" x="5867400" y="4451350"/>
          <p14:tracePt t="49820" x="5835650" y="4489450"/>
          <p14:tracePt t="49837" x="5803900" y="4514850"/>
          <p14:tracePt t="49837" x="5772150" y="4546600"/>
          <p14:tracePt t="49837" x="5740400" y="4572000"/>
          <p14:tracePt t="49855" x="5715000" y="4591050"/>
          <p14:tracePt t="49868" x="5689600" y="4610100"/>
          <p14:tracePt t="49868" x="5638800" y="4635500"/>
          <p14:tracePt t="49888" x="5619750" y="4648200"/>
          <p14:tracePt t="49888" x="5600700" y="4654550"/>
          <p14:tracePt t="49903" x="5581650" y="4654550"/>
          <p14:tracePt t="49903" x="5568950" y="4660900"/>
          <p14:tracePt t="49903" x="5556250" y="4660900"/>
          <p14:tracePt t="49923" x="5543550" y="4660900"/>
          <p14:tracePt t="49935" x="5537200" y="4654550"/>
          <p14:tracePt t="49935" x="5530850" y="4648200"/>
          <p14:tracePt t="49953" x="5530850" y="4641850"/>
          <p14:tracePt t="49953" x="5530850" y="4635500"/>
          <p14:tracePt t="49970" x="5537200" y="4629150"/>
          <p14:tracePt t="49970" x="5543550" y="4622800"/>
          <p14:tracePt t="49987" x="5549900" y="4610100"/>
          <p14:tracePt t="49987" x="5556250" y="4603750"/>
          <p14:tracePt t="50004" x="5562600" y="4597400"/>
          <p14:tracePt t="50019" x="5568950" y="4610100"/>
          <p14:tracePt t="50019" x="5575300" y="4622800"/>
          <p14:tracePt t="50037" x="5575300" y="4648200"/>
          <p14:tracePt t="50037" x="5575300" y="4673600"/>
          <p14:tracePt t="50054" x="5575300" y="4711700"/>
          <p14:tracePt t="50054" x="5581650" y="4794250"/>
          <p14:tracePt t="50072" x="5581650" y="4838700"/>
          <p14:tracePt t="50072" x="5581650" y="4883150"/>
          <p14:tracePt t="50088" x="5581650" y="4921250"/>
          <p14:tracePt t="50088" x="5581650" y="4953000"/>
          <p14:tracePt t="50104" x="5581650" y="4984750"/>
          <p14:tracePt t="50104" x="5581650" y="5010150"/>
          <p14:tracePt t="50120" x="5575300" y="5022850"/>
          <p14:tracePt t="50120" x="5575300" y="5035550"/>
          <p14:tracePt t="50120" x="5575300" y="5041900"/>
          <p14:tracePt t="50140" x="5575300" y="5035550"/>
          <p14:tracePt t="50155" x="5575300" y="5022850"/>
          <p14:tracePt t="50155" x="5575300" y="5003800"/>
          <p14:tracePt t="50172" x="5575300" y="4984750"/>
          <p14:tracePt t="50172" x="5581650" y="4953000"/>
          <p14:tracePt t="50188" x="5581650" y="4921250"/>
          <p14:tracePt t="50188" x="5588000" y="4883150"/>
          <p14:tracePt t="50204" x="5588000" y="4838700"/>
          <p14:tracePt t="50204" x="5588000" y="4787900"/>
          <p14:tracePt t="50204" x="5594350" y="4737100"/>
          <p14:tracePt t="50224" x="5594350" y="4679950"/>
          <p14:tracePt t="50236" x="5594350" y="4622800"/>
          <p14:tracePt t="50236" x="5594350" y="4514850"/>
          <p14:tracePt t="50254" x="5594350" y="4470400"/>
          <p14:tracePt t="50254" x="5594350" y="4432300"/>
          <p14:tracePt t="50272" x="5594350" y="4400550"/>
          <p14:tracePt t="50272" x="5594350" y="4381500"/>
          <p14:tracePt t="50288" x="5600700" y="4400550"/>
          <p14:tracePt t="50303" x="5607050" y="4438650"/>
          <p14:tracePt t="50303" x="5619750" y="4559300"/>
          <p14:tracePt t="50321" x="5632450" y="4641850"/>
          <p14:tracePt t="50321" x="5638800" y="4730750"/>
          <p14:tracePt t="50338" x="5651500" y="4826000"/>
          <p14:tracePt t="50338" x="5657850" y="4908550"/>
          <p14:tracePt t="50355" x="5670550" y="4991100"/>
          <p14:tracePt t="50355" x="5689600" y="5111750"/>
          <p14:tracePt t="50372" x="5695950" y="5156200"/>
          <p14:tracePt t="50372" x="5695950" y="5187950"/>
          <p14:tracePt t="50389" x="5702300" y="5207000"/>
          <p14:tracePt t="50389" x="5702300" y="5213350"/>
          <p14:tracePt t="50406" x="5708650" y="5207000"/>
          <p14:tracePt t="50421" x="5708650" y="5194300"/>
          <p14:tracePt t="50421" x="5708650" y="5168900"/>
          <p14:tracePt t="50440" x="5702300" y="5105400"/>
          <p14:tracePt t="50440" x="5702300" y="5067300"/>
          <p14:tracePt t="50456" x="5695950" y="5016500"/>
          <p14:tracePt t="50456" x="5695950" y="4965700"/>
          <p14:tracePt t="50472" x="5689600" y="4914900"/>
          <p14:tracePt t="50472" x="5676900" y="4851400"/>
          <p14:tracePt t="50472" x="5670550" y="4794250"/>
          <p14:tracePt t="50491" x="5664200" y="4737100"/>
          <p14:tracePt t="50503" x="5651500" y="4679950"/>
          <p14:tracePt t="50503" x="5638800" y="4591050"/>
          <p14:tracePt t="50524" x="5632450" y="4565650"/>
          <p14:tracePt t="50524" x="5632450" y="4552950"/>
          <p14:tracePt t="50540" x="5626100" y="4565650"/>
          <p14:tracePt t="50540" x="5632450" y="4591050"/>
          <p14:tracePt t="50556" x="5632450" y="4641850"/>
          <p14:tracePt t="50556" x="5638800" y="4699000"/>
          <p14:tracePt t="50556" x="5638800" y="4768850"/>
          <p14:tracePt t="50575" x="5645150" y="4845050"/>
          <p14:tracePt t="50587" x="5645150" y="4914900"/>
          <p14:tracePt t="50587" x="5651500" y="4978400"/>
          <p14:tracePt t="50587" x="5657850" y="5029200"/>
          <p14:tracePt t="50608" x="5670550" y="5067300"/>
          <p14:tracePt t="50608" x="5683250" y="5086350"/>
          <p14:tracePt t="50623" x="5708650" y="5092700"/>
          <p14:tracePt t="50623" x="5734050" y="5086350"/>
          <p14:tracePt t="50640" x="5772150" y="5060950"/>
          <p14:tracePt t="50640" x="5816600" y="5022850"/>
          <p14:tracePt t="50656" x="5867400" y="4972050"/>
          <p14:tracePt t="50656" x="5994400" y="4832350"/>
          <p14:tracePt t="50672" x="6064250" y="4743450"/>
          <p14:tracePt t="50672" x="6140450" y="4641850"/>
          <p14:tracePt t="50689" x="6223000" y="4527550"/>
          <p14:tracePt t="50689" x="6311900" y="4406900"/>
          <p14:tracePt t="50706" x="6407150" y="4267200"/>
          <p14:tracePt t="50706" x="6508750" y="4127500"/>
          <p14:tracePt t="50723" x="6604000" y="3981450"/>
          <p14:tracePt t="50723" x="6813550" y="3676650"/>
          <p14:tracePt t="50740" x="6921500" y="3530600"/>
          <p14:tracePt t="50740" x="7023100" y="3390900"/>
          <p14:tracePt t="50757" x="7124700" y="3263900"/>
          <p14:tracePt t="50757" x="7219950" y="3136900"/>
          <p14:tracePt t="50773" x="7308850" y="3028950"/>
          <p14:tracePt t="50773" x="7397750" y="2927350"/>
          <p14:tracePt t="50773" x="7480300" y="2838450"/>
          <p14:tracePt t="50792" x="7550150" y="2762250"/>
          <p14:tracePt t="50805" x="7613650" y="2698750"/>
          <p14:tracePt t="50805" x="7715250" y="2597150"/>
          <p14:tracePt t="50824" x="7747000" y="2559050"/>
          <p14:tracePt t="50824" x="7778750" y="2533650"/>
          <p14:tracePt t="50840" x="7804150" y="2508250"/>
          <p14:tracePt t="50840" x="7823200" y="2489200"/>
          <p14:tracePt t="50856" x="7835900" y="2476500"/>
          <p14:tracePt t="50856" x="7842250" y="2476500"/>
          <p14:tracePt t="50856" x="7848600" y="2482850"/>
          <p14:tracePt t="50875" x="7848600" y="2508250"/>
          <p14:tracePt t="50888" x="7842250" y="2546350"/>
          <p14:tracePt t="50888" x="7823200" y="2679700"/>
          <p14:tracePt t="50908" x="7810500" y="2768600"/>
          <p14:tracePt t="50908" x="7797800" y="2863850"/>
          <p14:tracePt t="50924" x="7785100" y="2965450"/>
          <p14:tracePt t="50924" x="7766050" y="3067050"/>
          <p14:tracePt t="50940" x="7753350" y="3162300"/>
          <p14:tracePt t="50940" x="7740650" y="3244850"/>
          <p14:tracePt t="50940" x="7734300" y="3314700"/>
          <p14:tracePt t="50960" x="7727950" y="3371850"/>
          <p14:tracePt t="50960" x="7721600" y="3422650"/>
          <p14:tracePt t="50974" x="7715250" y="3454400"/>
          <p14:tracePt t="50974" x="7715250" y="3479800"/>
          <p14:tracePt t="50990" x="7715250" y="3498850"/>
          <p14:tracePt t="50990" x="7708900" y="3505200"/>
          <p14:tracePt t="51007" x="7702550" y="3505200"/>
          <p14:tracePt t="51027" x="7702550" y="3498850"/>
          <p14:tracePt t="51027" x="7702550" y="3492500"/>
          <p14:tracePt t="51043" x="7702550" y="3479800"/>
          <p14:tracePt t="51043" x="7702550" y="3460750"/>
          <p14:tracePt t="51043" x="7702550" y="3448050"/>
          <p14:tracePt t="51063" x="7702550" y="3429000"/>
          <p14:tracePt t="51072" x="7702550" y="3409950"/>
          <p14:tracePt t="51072" x="7708900" y="3365500"/>
          <p14:tracePt t="51092" x="7708900" y="3340100"/>
          <p14:tracePt t="51092" x="7708900" y="3314700"/>
          <p14:tracePt t="51108" x="7708900" y="3289300"/>
          <p14:tracePt t="51108" x="7708900" y="3270250"/>
          <p14:tracePt t="51124" x="7708900" y="3244850"/>
          <p14:tracePt t="51124" x="7708900" y="3225800"/>
          <p14:tracePt t="51141" x="7708900" y="3206750"/>
          <p14:tracePt t="51141" x="7708900" y="3194050"/>
          <p14:tracePt t="51141" x="7708900" y="3175000"/>
          <p14:tracePt t="51161" x="7708900" y="3162300"/>
          <p14:tracePt t="51172" x="7708900" y="3149600"/>
          <p14:tracePt t="51172" x="7715250" y="3111500"/>
          <p14:tracePt t="51191" x="7721600" y="3092450"/>
          <p14:tracePt t="51191" x="7727950" y="3060700"/>
          <p14:tracePt t="51208" x="7747000" y="3022600"/>
          <p14:tracePt t="51208" x="7766050" y="2984500"/>
          <p14:tracePt t="51225" x="7797800" y="2927350"/>
          <p14:tracePt t="51225" x="7842250" y="2870200"/>
          <p14:tracePt t="51225" x="7893050" y="2806700"/>
          <p14:tracePt t="51244" x="7950200" y="2736850"/>
          <p14:tracePt t="51256" x="8020050" y="2660650"/>
          <p14:tracePt t="51256" x="8166100" y="2527300"/>
          <p14:tracePt t="51275" x="8235950" y="2463800"/>
          <p14:tracePt t="51275" x="8305800" y="2406650"/>
          <p14:tracePt t="51292" x="8369300" y="2355850"/>
          <p14:tracePt t="51292" x="8426450" y="2311400"/>
          <p14:tracePt t="51308" x="8477250" y="2266950"/>
          <p14:tracePt t="51308" x="8515350" y="2235200"/>
          <p14:tracePt t="51308" x="8553450" y="2203450"/>
          <p14:tracePt t="51328" x="8585200" y="2178050"/>
          <p14:tracePt t="51328" x="8610600" y="2152650"/>
          <p14:tracePt t="51342" x="8629650" y="2127250"/>
          <p14:tracePt t="51342" x="8642350" y="2114550"/>
          <p14:tracePt t="51358" x="8655050" y="2101850"/>
          <p14:tracePt t="51358" x="8667750" y="2089150"/>
          <p14:tracePt t="51375" x="8674100" y="2082800"/>
          <p14:tracePt t="51390" x="8667750" y="2082800"/>
          <p14:tracePt t="51407" x="8661400" y="2089150"/>
          <p14:tracePt t="51407" x="8655050" y="2089150"/>
          <p14:tracePt t="51427" x="8642350" y="2095500"/>
          <p14:tracePt t="51427" x="8629650" y="2101850"/>
          <p14:tracePt t="51442" x="8623300" y="2108200"/>
          <p14:tracePt t="51442" x="8597900" y="2120900"/>
          <p14:tracePt t="51460" x="8585200" y="2127250"/>
          <p14:tracePt t="51460" x="8572500" y="2133600"/>
          <p14:tracePt t="51476" x="8566150" y="2139950"/>
          <p14:tracePt t="51476" x="8553450" y="2146300"/>
          <p14:tracePt t="51492" x="8547100" y="2152650"/>
          <p14:tracePt t="51492" x="8534400" y="2159000"/>
          <p14:tracePt t="51492" x="8528050" y="2159000"/>
          <p14:tracePt t="51512" x="8521700" y="2165350"/>
          <p14:tracePt t="51524" x="8515350" y="2171700"/>
          <p14:tracePt t="51543" x="8502650" y="2178050"/>
          <p14:tracePt t="51558" x="8496300" y="2178050"/>
          <p14:tracePt t="51574" x="8496300" y="2184400"/>
          <p14:tracePt t="51591" x="8489950" y="2184400"/>
          <p14:tracePt t="51608" x="8483600" y="2184400"/>
          <p14:tracePt t="51624" x="8470900" y="2184400"/>
          <p14:tracePt t="51624" x="8464550" y="2184400"/>
          <p14:tracePt t="51643" x="8458200" y="2178050"/>
          <p14:tracePt t="51658" x="8445500" y="2178050"/>
          <p14:tracePt t="51674" x="8439150" y="2178050"/>
          <p14:tracePt t="51691" x="8426450" y="2178050"/>
          <p14:tracePt t="51691" x="8420100" y="2178050"/>
          <p14:tracePt t="51711" x="8413750" y="2178050"/>
          <p14:tracePt t="51724" x="8407400" y="2178050"/>
          <p14:tracePt t="51742" x="8401050" y="2178050"/>
          <p14:tracePt t="51742" x="8394700" y="2171700"/>
          <p14:tracePt t="51761" x="8388350" y="2171700"/>
          <p14:tracePt t="51775" x="8382000" y="2171700"/>
          <p14:tracePt t="51791" x="8375650" y="2171700"/>
          <p14:tracePt t="51808" x="8369300" y="2171700"/>
          <p14:tracePt t="51826" x="8362950" y="2178050"/>
          <p14:tracePt t="51859" x="8369300" y="2178050"/>
          <p14:tracePt t="51927" x="8375650" y="2171700"/>
          <p14:tracePt t="51939" x="8375650" y="2165350"/>
          <p14:tracePt t="51963" x="8375650" y="2159000"/>
          <p14:tracePt t="51979" x="8375650" y="2152650"/>
          <p14:tracePt t="51991" x="8375650" y="2146300"/>
          <p14:tracePt t="52015" x="8369300" y="2139950"/>
          <p14:tracePt t="52039" x="8362950" y="2133600"/>
          <p14:tracePt t="52083" x="8356600" y="2133600"/>
          <p14:tracePt t="52107" x="8350250" y="2133600"/>
          <p14:tracePt t="52119" x="8343900" y="2127250"/>
          <p14:tracePt t="52135" x="8337550" y="2127250"/>
          <p14:tracePt t="52151" x="8331200" y="2127250"/>
          <p14:tracePt t="52171" x="8331200" y="2120900"/>
          <p14:tracePt t="52203" x="8324850" y="2120900"/>
          <p14:tracePt t="52279" x="8318500" y="2120900"/>
          <p14:tracePt t="52323" x="8318500" y="2114550"/>
          <p14:tracePt t="52359" x="8312150" y="2114550"/>
          <p14:tracePt t="52471" x="8305800" y="2120900"/>
          <p14:tracePt t="52487" x="8299450" y="2120900"/>
          <p14:tracePt t="52503" x="8293100" y="2120900"/>
          <p14:tracePt t="52527" x="8286750" y="2127250"/>
          <p14:tracePt t="52547" x="8280400" y="2127250"/>
          <p14:tracePt t="52579" x="8280400" y="2133600"/>
          <p14:tracePt t="52607" x="8274050" y="2133600"/>
          <p14:tracePt t="52631" x="8267700" y="2133600"/>
          <p14:tracePt t="52651" x="8261350" y="2133600"/>
          <p14:tracePt t="52675" x="8261350" y="2139950"/>
          <p14:tracePt t="52699" x="8255000" y="2139950"/>
          <p14:tracePt t="52719" x="8261350" y="2133600"/>
          <p14:tracePt t="52827" x="8267700" y="2133600"/>
          <p14:tracePt t="52847" x="8274050" y="2127250"/>
          <p14:tracePt t="52879" x="8267700" y="2133600"/>
          <p14:tracePt t="52967" x="8261350" y="2133600"/>
          <p14:tracePt t="53027" x="8255000" y="2127250"/>
          <p14:tracePt t="53060" x="8255000" y="2120900"/>
          <p14:tracePt t="53079" x="8255000" y="2114550"/>
          <p14:tracePt t="53172" x="8248650" y="2114550"/>
          <p14:tracePt t="53247" x="8235950" y="2114550"/>
          <p14:tracePt t="53275" x="8229600" y="2114550"/>
          <p14:tracePt t="53292" x="8223250" y="2114550"/>
          <p14:tracePt t="53300" x="8210550" y="2114550"/>
          <p14:tracePt t="53319" x="8204200" y="2120900"/>
          <p14:tracePt t="53335" x="8197850" y="2120900"/>
          <p14:tracePt t="53352" x="8191500" y="2127250"/>
          <p14:tracePt t="53364" x="8197850" y="2120900"/>
          <p14:tracePt t="53447" x="8204200" y="2120900"/>
          <p14:tracePt t="53463" x="8210550" y="2120900"/>
          <p14:tracePt t="53500" x="8204200" y="2120900"/>
          <p14:tracePt t="53568" x="8197850" y="2127250"/>
          <p14:tracePt t="53591" x="8191500" y="2127250"/>
          <p14:tracePt t="53612" x="8191500" y="2133600"/>
          <p14:tracePt t="53635" x="8185150" y="2133600"/>
          <p14:tracePt t="53659" x="8178800" y="2133600"/>
          <p14:tracePt t="53680" x="8172450" y="2133600"/>
          <p14:tracePt t="53712" x="8166100" y="2133600"/>
          <p14:tracePt t="53740" x="8159750" y="2139950"/>
          <p14:tracePt t="53763" x="8153400" y="2139950"/>
          <p14:tracePt t="53788" x="8147050" y="2146300"/>
          <p14:tracePt t="53824" x="8140700" y="2146300"/>
          <p14:tracePt t="53852" x="8134350" y="2146300"/>
          <p14:tracePt t="53884" x="8128000" y="2146300"/>
          <p14:tracePt t="53943" x="8121650" y="2146300"/>
          <p14:tracePt t="53972" x="8115300" y="2152650"/>
          <p14:tracePt t="53995" x="8108950" y="2152650"/>
          <p14:tracePt t="54019" x="8102600" y="2152650"/>
          <p14:tracePt t="54039" x="8096250" y="2152650"/>
          <p14:tracePt t="54088" x="8102600" y="2152650"/>
          <p14:tracePt t="54139" x="8108950" y="2146300"/>
          <p14:tracePt t="54168" x="8115300" y="2146300"/>
          <p14:tracePt t="54208" x="8108950" y="2139950"/>
          <p14:tracePt t="54304" x="8115300" y="2133600"/>
          <p14:tracePt t="54332" x="8121650" y="2127250"/>
          <p14:tracePt t="54356" x="8134350" y="2127250"/>
          <p14:tracePt t="54372" x="8140700" y="2120900"/>
          <p14:tracePt t="54383" x="8147050" y="2120900"/>
          <p14:tracePt t="54392" x="8153400" y="2120900"/>
          <p14:tracePt t="54400" x="8159750" y="2120900"/>
          <p14:tracePt t="54400" x="8166100" y="2120900"/>
          <p14:tracePt t="54421" x="8172450" y="2120900"/>
          <p14:tracePt t="54421" x="8178800" y="2120900"/>
          <p14:tracePt t="54436" x="8185150" y="2120900"/>
          <p14:tracePt t="54436" x="8191500" y="2120900"/>
          <p14:tracePt t="54453" x="8197850" y="2120900"/>
          <p14:tracePt t="54468" x="8197850" y="2127250"/>
          <p14:tracePt t="54492" x="8197850" y="2133600"/>
          <p14:tracePt t="54504" x="8191500" y="2139950"/>
          <p14:tracePt t="54527" x="8185150" y="2139950"/>
          <p14:tracePt t="54552" x="8178800" y="2146300"/>
          <p14:tracePt t="54572" x="8172450" y="2152650"/>
          <p14:tracePt t="54596" x="8172450" y="2146300"/>
          <p14:tracePt t="54664" x="8172450" y="2139950"/>
          <p14:tracePt t="54672" x="8178800" y="2133600"/>
          <p14:tracePt t="54685" x="8178800" y="2127250"/>
          <p14:tracePt t="54685" x="8191500" y="2101850"/>
          <p14:tracePt t="54703" x="8197850" y="2089150"/>
          <p14:tracePt t="54703" x="8210550" y="2070100"/>
          <p14:tracePt t="54720" x="8216900" y="2057400"/>
          <p14:tracePt t="54720" x="8223250" y="2044700"/>
          <p14:tracePt t="54737" x="8229600" y="2032000"/>
          <p14:tracePt t="54737" x="8242300" y="2006600"/>
          <p14:tracePt t="54754" x="8248650" y="2000250"/>
          <p14:tracePt t="54754" x="8248650" y="1987550"/>
          <p14:tracePt t="54770" x="8255000" y="1974850"/>
          <p14:tracePt t="54770" x="8255000" y="1968500"/>
          <p14:tracePt t="54787" x="8248650" y="1962150"/>
          <p14:tracePt t="54787" x="8242300" y="1955800"/>
          <p14:tracePt t="54804" x="8229600" y="1949450"/>
          <p14:tracePt t="54804" x="8223250" y="1936750"/>
          <p14:tracePt t="54821" x="8216900" y="1930400"/>
          <p14:tracePt t="54836" x="8229600" y="1924050"/>
          <p14:tracePt t="54860" x="8229600" y="1930400"/>
          <p14:tracePt t="54873" x="8229600" y="1936750"/>
          <p14:tracePt t="54886" x="8223250" y="1943100"/>
          <p14:tracePt t="54886" x="8216900" y="1955800"/>
          <p14:tracePt t="54905" x="8210550" y="1955800"/>
          <p14:tracePt t="54905" x="8210550" y="1962150"/>
          <p14:tracePt t="54905" x="8204200" y="1968500"/>
          <p14:tracePt t="54924" x="8204200" y="1974850"/>
          <p14:tracePt t="54936" x="8197850" y="1981200"/>
          <p14:tracePt t="54952" x="8197850" y="1987550"/>
          <p14:tracePt t="54969" x="8197850" y="2000250"/>
          <p14:tracePt t="54969" x="8191500" y="2006600"/>
          <p14:tracePt t="54988" x="8191500" y="2012950"/>
          <p14:tracePt t="54988" x="8185150" y="2019300"/>
          <p14:tracePt t="55005" x="8185150" y="2025650"/>
          <p14:tracePt t="55005" x="8178800" y="2025650"/>
          <p14:tracePt t="55021" x="8178800" y="2032000"/>
          <p14:tracePt t="55021" x="8172450" y="2044700"/>
          <p14:tracePt t="55021" x="8172450" y="2051050"/>
          <p14:tracePt t="55040" x="8172450" y="2057400"/>
          <p14:tracePt t="55040" x="8172450" y="2063750"/>
          <p14:tracePt t="55055" x="8172450" y="2070100"/>
          <p14:tracePt t="55055" x="8172450" y="2082800"/>
          <p14:tracePt t="55071" x="8172450" y="2089150"/>
          <p14:tracePt t="55071" x="8172450" y="2101850"/>
          <p14:tracePt t="55089" x="8172450" y="2108200"/>
          <p14:tracePt t="55089" x="8166100" y="2120900"/>
          <p14:tracePt t="55105" x="8166100" y="2127250"/>
          <p14:tracePt t="55105" x="8159750" y="2152650"/>
          <p14:tracePt t="55121" x="8153400" y="2165350"/>
          <p14:tracePt t="55121" x="8147050" y="2184400"/>
          <p14:tracePt t="55138" x="8140700" y="2203450"/>
          <p14:tracePt t="55138" x="8134350" y="2216150"/>
          <p14:tracePt t="55155" x="8121650" y="2235200"/>
          <p14:tracePt t="55155" x="8102600" y="2260600"/>
          <p14:tracePt t="55172" x="8096250" y="2279650"/>
          <p14:tracePt t="55172" x="8089900" y="2286000"/>
          <p14:tracePt t="55189" x="8083550" y="2298700"/>
          <p14:tracePt t="55189" x="8077200" y="2305050"/>
          <p14:tracePt t="55205" x="8070850" y="2311400"/>
          <p14:tracePt t="55205" x="8064500" y="2311400"/>
          <p14:tracePt t="55205" x="8064500" y="2317750"/>
          <p14:tracePt t="55225" x="8058150" y="2317750"/>
          <p14:tracePt t="55237" x="8051800" y="2324100"/>
          <p14:tracePt t="55237" x="8032750" y="2324100"/>
          <p14:tracePt t="55257" x="8026400" y="2324100"/>
          <p14:tracePt t="55257" x="8020050" y="2324100"/>
          <p14:tracePt t="55272" x="8013700" y="2317750"/>
          <p14:tracePt t="55272" x="8007350" y="2317750"/>
          <p14:tracePt t="55289" x="8001000" y="2305050"/>
          <p14:tracePt t="55289" x="8001000" y="22923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推定の信頼区間の計算</a:t>
            </a:r>
            <a:endParaRPr kumimoji="1" lang="ja-JP" altLang="en-US" dirty="0"/>
          </a:p>
        </p:txBody>
      </p:sp>
      <p:sp>
        <p:nvSpPr>
          <p:cNvPr id="3" name="正方形/長方形 2"/>
          <p:cNvSpPr/>
          <p:nvPr/>
        </p:nvSpPr>
        <p:spPr>
          <a:xfrm>
            <a:off x="251520" y="980728"/>
            <a:ext cx="8568952" cy="1130246"/>
          </a:xfrm>
          <a:prstGeom prst="rect">
            <a:avLst/>
          </a:prstGeom>
        </p:spPr>
        <p:txBody>
          <a:bodyPr wrap="square">
            <a:spAutoFit/>
          </a:bodyPr>
          <a:lstStyle/>
          <a:p>
            <a:pPr>
              <a:lnSpc>
                <a:spcPct val="150000"/>
              </a:lnSpc>
            </a:pPr>
            <a:r>
              <a:rPr lang="ja-JP" altLang="en-US" dirty="0"/>
              <a:t>ウズラの飲み水のデータを例にして，ウズラに水を</a:t>
            </a:r>
            <a:r>
              <a:rPr lang="en-US" altLang="ja-JP" dirty="0"/>
              <a:t>1.5L</a:t>
            </a:r>
            <a:r>
              <a:rPr lang="ja-JP" altLang="en-US" dirty="0"/>
              <a:t>飲ませた場合，ヒナの平均体重を</a:t>
            </a:r>
            <a:r>
              <a:rPr lang="en-US" altLang="ja-JP" dirty="0"/>
              <a:t>95</a:t>
            </a:r>
            <a:r>
              <a:rPr lang="ja-JP" altLang="en-US" dirty="0"/>
              <a:t>％信頼区間をつけて推定してみよう．</a:t>
            </a:r>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7" y="2457654"/>
            <a:ext cx="87725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336761541"/>
      </p:ext>
    </p:extLst>
  </p:cSld>
  <p:clrMapOvr>
    <a:masterClrMapping/>
  </p:clrMapOvr>
  <mc:AlternateContent xmlns:mc="http://schemas.openxmlformats.org/markup-compatibility/2006">
    <mc:Choice xmlns:p14="http://schemas.microsoft.com/office/powerpoint/2010/main" Requires="p14">
      <p:transition spd="slow" p14:dur="2000" advTm="52931"/>
    </mc:Choice>
    <mc:Fallback>
      <p:transition spd="slow" advTm="52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4204" x="5086350" y="1644650"/>
          <p14:tracePt t="4224" x="5092700" y="1651000"/>
          <p14:tracePt t="4230" x="5105400" y="1651000"/>
          <p14:tracePt t="4239" x="5111750" y="1657350"/>
          <p14:tracePt t="4247" x="5124450" y="1663700"/>
          <p14:tracePt t="4247" x="5137150" y="1663700"/>
          <p14:tracePt t="4266" x="5149850" y="1663700"/>
          <p14:tracePt t="4266" x="5175250" y="1670050"/>
          <p14:tracePt t="4283" x="5187950" y="1676400"/>
          <p14:tracePt t="4283" x="5194300" y="1682750"/>
          <p14:tracePt t="4300" x="5200650" y="1682750"/>
          <p14:tracePt t="4300" x="5207000" y="1689100"/>
          <p14:tracePt t="4316" x="5219700" y="1695450"/>
          <p14:tracePt t="4316" x="5226050" y="1701800"/>
          <p14:tracePt t="4332" x="5232400" y="1714500"/>
          <p14:tracePt t="4332" x="5238750" y="1720850"/>
          <p14:tracePt t="4332" x="5251450" y="1727200"/>
          <p14:tracePt t="4353" x="5257800" y="1733550"/>
          <p14:tracePt t="4364" x="5270500" y="1746250"/>
          <p14:tracePt t="4364" x="5295900" y="1765300"/>
          <p14:tracePt t="4384" x="5314950" y="1771650"/>
          <p14:tracePt t="4384" x="5327650" y="1778000"/>
          <p14:tracePt t="4401" x="5346700" y="1790700"/>
          <p14:tracePt t="4401" x="5365750" y="1803400"/>
          <p14:tracePt t="4416" x="5384800" y="1809750"/>
          <p14:tracePt t="4416" x="5410200" y="1816100"/>
          <p14:tracePt t="4416" x="5435600" y="1816100"/>
          <p14:tracePt t="4436" x="5467350" y="1822450"/>
          <p14:tracePt t="4448" x="5499100" y="1816100"/>
          <p14:tracePt t="4448" x="5575300" y="1803400"/>
          <p14:tracePt t="4467" x="5613400" y="1797050"/>
          <p14:tracePt t="4467" x="5651500" y="1784350"/>
          <p14:tracePt t="4484" x="5689600" y="1771650"/>
          <p14:tracePt t="4484" x="5727700" y="1758950"/>
          <p14:tracePt t="4484" x="5765800" y="1746250"/>
          <p14:tracePt t="4503" x="5803900" y="1733550"/>
          <p14:tracePt t="4515" x="5835650" y="1720850"/>
          <p14:tracePt t="4515" x="5905500" y="1701800"/>
          <p14:tracePt t="4534" x="5937250" y="1695450"/>
          <p14:tracePt t="4534" x="5969000" y="1689100"/>
          <p14:tracePt t="4551" x="6000750" y="1676400"/>
          <p14:tracePt t="4551" x="6032500" y="1670050"/>
          <p14:tracePt t="4568" x="6064250" y="1663700"/>
          <p14:tracePt t="4568" x="6115050" y="1657350"/>
          <p14:tracePt t="4584" x="6140450" y="1657350"/>
          <p14:tracePt t="4584" x="6165850" y="1657350"/>
          <p14:tracePt t="4601" x="6184900" y="1657350"/>
          <p14:tracePt t="4601" x="6203950" y="1663700"/>
          <p14:tracePt t="4617" x="6223000" y="1663700"/>
          <p14:tracePt t="4617" x="6235700" y="1670050"/>
          <p14:tracePt t="4634" x="6254750" y="1670050"/>
          <p14:tracePt t="4634" x="6267450" y="1676400"/>
          <p14:tracePt t="4652" x="6286500" y="1682750"/>
          <p14:tracePt t="4652" x="6292850" y="1689100"/>
          <p14:tracePt t="4668" x="6299200" y="1695450"/>
          <p14:tracePt t="4668" x="6305550" y="1695450"/>
          <p14:tracePt t="4684" x="6311900" y="1708150"/>
          <p14:tracePt t="4699" x="6305550" y="1714500"/>
          <p14:tracePt t="4716" x="6292850" y="1720850"/>
          <p14:tracePt t="4732" x="6292850" y="1727200"/>
          <p14:tracePt t="4732" x="6280150" y="1733550"/>
          <p14:tracePt t="4752" x="6273800" y="1733550"/>
          <p14:tracePt t="4752" x="6267450" y="1733550"/>
          <p14:tracePt t="4768" x="6261100" y="1733550"/>
          <p14:tracePt t="4768" x="6254750" y="1733550"/>
          <p14:tracePt t="4784" x="6248400" y="1739900"/>
          <p14:tracePt t="4800" x="6242050" y="1739900"/>
          <p14:tracePt t="4816" x="6242050" y="1733550"/>
          <p14:tracePt t="4833" x="6235700" y="1727200"/>
          <p14:tracePt t="4855" x="6235700" y="1720850"/>
          <p14:tracePt t="4871" x="6235700" y="1714500"/>
          <p14:tracePt t="4871" x="6235700" y="1701800"/>
          <p14:tracePt t="4885" x="6229350" y="1695450"/>
          <p14:tracePt t="4885" x="6223000" y="1682750"/>
          <p14:tracePt t="4902" x="6223000" y="1670050"/>
          <p14:tracePt t="4902" x="6216650" y="1657350"/>
          <p14:tracePt t="4919" x="6203950" y="1644650"/>
          <p14:tracePt t="4919" x="6197600" y="1625600"/>
          <p14:tracePt t="4919" x="6191250" y="1606550"/>
          <p14:tracePt t="4940" x="6184900" y="1587500"/>
          <p14:tracePt t="4940" x="6178550" y="1562100"/>
          <p14:tracePt t="4952" x="6172200" y="1536700"/>
          <p14:tracePt t="4952" x="6172200" y="1511300"/>
          <p14:tracePt t="4969" x="6178550" y="1485900"/>
          <p14:tracePt t="4969" x="6184900" y="1454150"/>
          <p14:tracePt t="4985" x="6197600" y="1422400"/>
          <p14:tracePt t="4985" x="6210300" y="1390650"/>
          <p14:tracePt t="4985" x="6235700" y="1358900"/>
          <p14:tracePt t="5004" x="6267450" y="1327150"/>
          <p14:tracePt t="5017" x="6299200" y="1295400"/>
          <p14:tracePt t="5017" x="6381750" y="1231900"/>
          <p14:tracePt t="5035" x="6432550" y="1200150"/>
          <p14:tracePt t="5035" x="6483350" y="1168400"/>
          <p14:tracePt t="5053" x="6540500" y="1143000"/>
          <p14:tracePt t="5053" x="6597650" y="1111250"/>
          <p14:tracePt t="5053" x="6661150" y="1085850"/>
          <p14:tracePt t="5072" x="6724650" y="1060450"/>
          <p14:tracePt t="5084" x="6788150" y="1035050"/>
          <p14:tracePt t="5084" x="6915150" y="1003300"/>
          <p14:tracePt t="5105" x="6978650" y="996950"/>
          <p14:tracePt t="5105" x="7035800" y="996950"/>
          <p14:tracePt t="5120" x="7092950" y="1003300"/>
          <p14:tracePt t="5120" x="7143750" y="1022350"/>
          <p14:tracePt t="5136" x="7194550" y="1041400"/>
          <p14:tracePt t="5136" x="7245350" y="1066800"/>
          <p14:tracePt t="5152" x="7289800" y="1092200"/>
          <p14:tracePt t="5152" x="7334250" y="1123950"/>
          <p14:tracePt t="5152" x="7372350" y="1149350"/>
          <p14:tracePt t="5172" x="7410450" y="1181100"/>
          <p14:tracePt t="5172" x="7448550" y="1206500"/>
          <p14:tracePt t="5186" x="7473950" y="1231900"/>
          <p14:tracePt t="5186" x="7505700" y="1250950"/>
          <p14:tracePt t="5202" x="7524750" y="1276350"/>
          <p14:tracePt t="5202" x="7543800" y="1301750"/>
          <p14:tracePt t="5219" x="7562850" y="1327150"/>
          <p14:tracePt t="5219" x="7569200" y="1352550"/>
          <p14:tracePt t="5236" x="7575550" y="1377950"/>
          <p14:tracePt t="5236" x="7575550" y="1441450"/>
          <p14:tracePt t="5253" x="7569200" y="1473200"/>
          <p14:tracePt t="5253" x="7556500" y="1504950"/>
          <p14:tracePt t="5269" x="7537450" y="1530350"/>
          <p14:tracePt t="5269" x="7518400" y="1562100"/>
          <p14:tracePt t="5286" x="7499350" y="1587500"/>
          <p14:tracePt t="5286" x="7442200" y="1631950"/>
          <p14:tracePt t="5304" x="7410450" y="1644650"/>
          <p14:tracePt t="5304" x="7372350" y="1663700"/>
          <p14:tracePt t="5320" x="7340600" y="1676400"/>
          <p14:tracePt t="5320" x="7302500" y="1689100"/>
          <p14:tracePt t="5337" x="7258050" y="1701800"/>
          <p14:tracePt t="5337" x="7219950" y="1708150"/>
          <p14:tracePt t="5353" x="7181850" y="1714500"/>
          <p14:tracePt t="5353" x="7137400" y="1720850"/>
          <p14:tracePt t="5353" x="7099300" y="1727200"/>
          <p14:tracePt t="5372" x="7061200" y="1727200"/>
          <p14:tracePt t="5385" x="7023100" y="1720850"/>
          <p14:tracePt t="5385" x="6953250" y="1714500"/>
          <p14:tracePt t="5404" x="6921500" y="1708150"/>
          <p14:tracePt t="5404" x="6889750" y="1701800"/>
          <p14:tracePt t="5420" x="6864350" y="1695450"/>
          <p14:tracePt t="5420" x="6845300" y="1689100"/>
          <p14:tracePt t="5437" x="6826250" y="1682750"/>
          <p14:tracePt t="5437" x="6813550" y="1670050"/>
          <p14:tracePt t="5437" x="6807200" y="1663700"/>
          <p14:tracePt t="5456" x="6800850" y="1657350"/>
          <p14:tracePt t="5468" x="6794500" y="1651000"/>
          <p14:tracePt t="5468" x="6800850" y="1638300"/>
          <p14:tracePt t="5487" x="6807200" y="1631950"/>
          <p14:tracePt t="5502" x="6813550" y="1631950"/>
          <p14:tracePt t="5502" x="6819900" y="1631950"/>
          <p14:tracePt t="5520" x="6826250" y="1625600"/>
          <p14:tracePt t="5520" x="6832600" y="1625600"/>
          <p14:tracePt t="5520" x="6838950" y="1625600"/>
          <p14:tracePt t="5540" x="6845300" y="1625600"/>
          <p14:tracePt t="5540" x="6858000" y="1625600"/>
          <p14:tracePt t="5555" x="6864350" y="1631950"/>
          <p14:tracePt t="5555" x="6877050" y="1631950"/>
          <p14:tracePt t="5571" x="6883400" y="1638300"/>
          <p14:tracePt t="5571" x="6889750" y="1638300"/>
          <p14:tracePt t="5588" x="6902450" y="1644650"/>
          <p14:tracePt t="5588" x="6915150" y="1657350"/>
          <p14:tracePt t="5604" x="6921500" y="1663700"/>
          <p14:tracePt t="5604" x="6927850" y="1663700"/>
          <p14:tracePt t="5621" x="6934200" y="1670050"/>
          <p14:tracePt t="5621" x="6940550" y="1676400"/>
          <p14:tracePt t="5637" x="6946900" y="1682750"/>
          <p14:tracePt t="5637" x="6953250" y="1689100"/>
          <p14:tracePt t="5654" x="6959600" y="1689100"/>
          <p14:tracePt t="5654" x="6965950" y="1695450"/>
          <p14:tracePt t="5672" x="6991350" y="1695450"/>
          <p14:tracePt t="5672" x="7004050" y="1695450"/>
          <p14:tracePt t="5688" x="7023100" y="1701800"/>
          <p14:tracePt t="5688" x="7048500" y="1701800"/>
          <p14:tracePt t="5704" x="7080250" y="1708150"/>
          <p14:tracePt t="5704" x="7112000" y="1714500"/>
          <p14:tracePt t="5721" x="7143750" y="1720850"/>
          <p14:tracePt t="5721" x="7188200" y="1727200"/>
          <p14:tracePt t="5721" x="7232650" y="1733550"/>
          <p14:tracePt t="5740" x="7277100" y="1746250"/>
          <p14:tracePt t="5753" x="7327900" y="1752600"/>
          <p14:tracePt t="5753" x="7423150" y="1765300"/>
          <p14:tracePt t="5772" x="7473950" y="1765300"/>
          <p14:tracePt t="5772" x="7518400" y="1771650"/>
          <p14:tracePt t="5788" x="7562850" y="1771650"/>
          <p14:tracePt t="5788" x="7607300" y="1771650"/>
          <p14:tracePt t="5805" x="7651750" y="1771650"/>
          <p14:tracePt t="5805" x="7689850" y="1771650"/>
          <p14:tracePt t="5821" x="7734300" y="1771650"/>
          <p14:tracePt t="5821" x="7804150" y="1771650"/>
          <p14:tracePt t="5840" x="7835900" y="1765300"/>
          <p14:tracePt t="5840" x="7861300" y="1765300"/>
          <p14:tracePt t="5855" x="7893050" y="1765300"/>
          <p14:tracePt t="5855" x="7912100" y="1758950"/>
          <p14:tracePt t="5871" x="7937500" y="1758950"/>
          <p14:tracePt t="5871" x="7950200" y="1752600"/>
          <p14:tracePt t="5888" x="7969250" y="1752600"/>
          <p14:tracePt t="5888" x="7988300" y="1746250"/>
          <p14:tracePt t="5905" x="7994650" y="1746250"/>
          <p14:tracePt t="5920" x="8001000" y="1746250"/>
          <p14:tracePt t="5937" x="8001000" y="1752600"/>
          <p14:tracePt t="5959" x="7994650" y="1758950"/>
          <p14:tracePt t="6003" x="7988300" y="1758950"/>
          <p14:tracePt t="6019" x="7981950" y="1758950"/>
          <p14:tracePt t="6024" x="7975600" y="1758950"/>
          <p14:tracePt t="6037" x="7969250" y="1758950"/>
          <p14:tracePt t="6037" x="7956550" y="1758950"/>
          <p14:tracePt t="6057" x="7943850" y="1758950"/>
          <p14:tracePt t="6057" x="7937500" y="1765300"/>
          <p14:tracePt t="6072" x="7924800" y="1765300"/>
          <p14:tracePt t="6072" x="7918450" y="1765300"/>
          <p14:tracePt t="6089" x="7905750" y="1765300"/>
          <p14:tracePt t="6089" x="7893050" y="1771650"/>
          <p14:tracePt t="6089" x="7880350" y="1771650"/>
          <p14:tracePt t="6108" x="7867650" y="1771650"/>
          <p14:tracePt t="6121" x="7854950" y="1771650"/>
          <p14:tracePt t="6121" x="7829550" y="1778000"/>
          <p14:tracePt t="6140" x="7816850" y="1778000"/>
          <p14:tracePt t="6140" x="7810500" y="1778000"/>
          <p14:tracePt t="6156" x="7804150" y="1778000"/>
          <p14:tracePt t="6171" x="7797800" y="1778000"/>
          <p14:tracePt t="6188" x="7804150" y="1778000"/>
          <p14:tracePt t="6188" x="7810500" y="1778000"/>
          <p14:tracePt t="6207" x="7816850" y="1778000"/>
          <p14:tracePt t="6207" x="7823200" y="1771650"/>
          <p14:tracePt t="6223" x="7829550" y="1771650"/>
          <p14:tracePt t="6223" x="7842250" y="1771650"/>
          <p14:tracePt t="6240" x="7848600" y="1771650"/>
          <p14:tracePt t="6240" x="7861300" y="1765300"/>
          <p14:tracePt t="6256" x="7874000" y="1765300"/>
          <p14:tracePt t="6256" x="7893050" y="1765300"/>
          <p14:tracePt t="6273" x="7905750" y="1765300"/>
          <p14:tracePt t="6273" x="7912100" y="1758950"/>
          <p14:tracePt t="6290" x="7924800" y="1758950"/>
          <p14:tracePt t="6290" x="7931150" y="1758950"/>
          <p14:tracePt t="6306" x="7943850" y="1758950"/>
          <p14:tracePt t="6306" x="7962900" y="1758950"/>
          <p14:tracePt t="6323" x="7969250" y="1758950"/>
          <p14:tracePt t="6323" x="7975600" y="1758950"/>
          <p14:tracePt t="6340" x="7981950" y="1758950"/>
          <p14:tracePt t="6340" x="7994650" y="1752600"/>
          <p14:tracePt t="6357" x="8001000" y="1752600"/>
          <p14:tracePt t="6357" x="8007350" y="1752600"/>
          <p14:tracePt t="6374" x="8013700" y="1758950"/>
          <p14:tracePt t="6374" x="8026400" y="1758950"/>
          <p14:tracePt t="6374" x="8039100" y="1758950"/>
          <p14:tracePt t="6393" x="8045450" y="1758950"/>
          <p14:tracePt t="6393" x="8058150" y="1758950"/>
          <p14:tracePt t="6408" x="8064500" y="1758950"/>
          <p14:tracePt t="6408" x="8077200" y="1758950"/>
          <p14:tracePt t="6424" x="8083550" y="1765300"/>
          <p14:tracePt t="6424" x="8096250" y="1765300"/>
          <p14:tracePt t="6440" x="8102600" y="1765300"/>
          <p14:tracePt t="6440" x="8108950" y="1765300"/>
          <p14:tracePt t="6440" x="8115300" y="1765300"/>
          <p14:tracePt t="6459" x="8121650" y="1765300"/>
          <p14:tracePt t="6472" x="8128000" y="1765300"/>
          <p14:tracePt t="6472" x="8140700" y="1765300"/>
          <p14:tracePt t="6491" x="8147050" y="1765300"/>
          <p14:tracePt t="6491" x="8153400" y="1765300"/>
          <p14:tracePt t="6508" x="8159750" y="1765300"/>
          <p14:tracePt t="6508" x="8166100" y="1765300"/>
          <p14:tracePt t="6525" x="8172450" y="1758950"/>
          <p14:tracePt t="6525" x="8178800" y="1758950"/>
          <p14:tracePt t="6541" x="8185150" y="1758950"/>
          <p14:tracePt t="6557" x="8197850" y="1758950"/>
          <p14:tracePt t="6573" x="8204200" y="1758950"/>
          <p14:tracePt t="6590" x="8204200" y="1752600"/>
          <p14:tracePt t="6655" x="8210550" y="1752600"/>
          <p14:tracePt t="6836" x="8210550" y="1758950"/>
          <p14:tracePt t="6860" x="8216900" y="1752600"/>
          <p14:tracePt t="6879" x="8216900" y="1758950"/>
          <p14:tracePt t="6947" x="8210550" y="1758950"/>
          <p14:tracePt t="6963" x="8204200" y="1758950"/>
          <p14:tracePt t="6980" x="8197850" y="1758950"/>
          <p14:tracePt t="6991" x="8191500" y="1758950"/>
          <p14:tracePt t="7007" x="8185150" y="1758950"/>
          <p14:tracePt t="7023" x="8178800" y="1752600"/>
          <p14:tracePt t="7060" x="8178800" y="1758950"/>
          <p14:tracePt t="7152" x="8185150" y="1765300"/>
          <p14:tracePt t="7196" x="8185150" y="1771650"/>
          <p14:tracePt t="7223" x="8178800" y="1771650"/>
          <p14:tracePt t="7263" x="8178800" y="1778000"/>
          <p14:tracePt t="7291" x="8185150" y="1778000"/>
          <p14:tracePt t="7359" x="8185150" y="1771650"/>
          <p14:tracePt t="7375" x="8191500" y="1771650"/>
          <p14:tracePt t="7391" x="8197850" y="1771650"/>
          <p14:tracePt t="7403" x="8204200" y="1771650"/>
          <p14:tracePt t="7420" x="8210550" y="1771650"/>
          <p14:tracePt t="7436" x="8204200" y="1765300"/>
          <p14:tracePt t="7479" x="8191500" y="1765300"/>
          <p14:tracePt t="7495" x="8185150" y="1765300"/>
          <p14:tracePt t="7503" x="8178800" y="1771650"/>
          <p14:tracePt t="7512" x="8166100" y="1771650"/>
          <p14:tracePt t="7512" x="8153400" y="1771650"/>
          <p14:tracePt t="7527" x="8140700" y="1771650"/>
          <p14:tracePt t="7527" x="8128000" y="1771650"/>
          <p14:tracePt t="7545" x="8108950" y="1778000"/>
          <p14:tracePt t="7545" x="8083550" y="1778000"/>
          <p14:tracePt t="7561" x="8064500" y="1784350"/>
          <p14:tracePt t="7561" x="8032750" y="1784350"/>
          <p14:tracePt t="7561" x="8001000" y="1790700"/>
          <p14:tracePt t="7580" x="7962900" y="1790700"/>
          <p14:tracePt t="7580" x="7918450" y="1797050"/>
          <p14:tracePt t="7594" x="7867650" y="1797050"/>
          <p14:tracePt t="7594" x="7816850" y="1803400"/>
          <p14:tracePt t="7611" x="7753350" y="1809750"/>
          <p14:tracePt t="7611" x="7683500" y="1816100"/>
          <p14:tracePt t="7628" x="7600950" y="1816100"/>
          <p14:tracePt t="7628" x="7416800" y="1828800"/>
          <p14:tracePt t="7644" x="7315200" y="1835150"/>
          <p14:tracePt t="7644" x="7200900" y="1847850"/>
          <p14:tracePt t="7661" x="7073900" y="1854200"/>
          <p14:tracePt t="7661" x="6946900" y="1860550"/>
          <p14:tracePt t="7678" x="6813550" y="1866900"/>
          <p14:tracePt t="7678" x="6673850" y="1873250"/>
          <p14:tracePt t="7694" x="6534150" y="1879600"/>
          <p14:tracePt t="7694" x="6394450" y="1885950"/>
          <p14:tracePt t="7713" x="6121400" y="1892300"/>
          <p14:tracePt t="7713" x="5988050" y="1898650"/>
          <p14:tracePt t="7729" x="5854700" y="1898650"/>
          <p14:tracePt t="7729" x="5727700" y="1892300"/>
          <p14:tracePt t="7745" x="5594350" y="1892300"/>
          <p14:tracePt t="7745" x="5467350" y="1879600"/>
          <p14:tracePt t="7745" x="5340350" y="1873250"/>
          <p14:tracePt t="7764" x="5219700" y="1860550"/>
          <p14:tracePt t="7776" x="5092700" y="1854200"/>
          <p14:tracePt t="7776" x="4972050" y="1854200"/>
          <p14:tracePt t="7776" x="4857750" y="1860550"/>
          <p14:tracePt t="7797" x="4743450" y="1866900"/>
          <p14:tracePt t="7797" x="4635500" y="1873250"/>
          <p14:tracePt t="7812" x="4533900" y="1892300"/>
          <p14:tracePt t="7812" x="4438650" y="1911350"/>
          <p14:tracePt t="7828" x="4343400" y="1936750"/>
          <p14:tracePt t="7828" x="4260850" y="1955800"/>
          <p14:tracePt t="7845" x="4184650" y="1974850"/>
          <p14:tracePt t="7845" x="4108450" y="2000250"/>
          <p14:tracePt t="7845" x="4038600" y="2019300"/>
          <p14:tracePt t="7864" x="3968750" y="2038350"/>
          <p14:tracePt t="7877" x="3905250" y="2057400"/>
          <p14:tracePt t="7877" x="3778250" y="2101850"/>
          <p14:tracePt t="7896" x="3727450" y="2120900"/>
          <p14:tracePt t="7896" x="3676650" y="2133600"/>
          <p14:tracePt t="7912" x="3625850" y="2152650"/>
          <p14:tracePt t="7912" x="3581400" y="2165350"/>
          <p14:tracePt t="7929" x="3536950" y="2184400"/>
          <p14:tracePt t="7929" x="3460750" y="2216150"/>
          <p14:tracePt t="7945" x="3422650" y="2235200"/>
          <p14:tracePt t="7945" x="3390900" y="2247900"/>
          <p14:tracePt t="7962" x="3359150" y="2273300"/>
          <p14:tracePt t="7962" x="3327400" y="2286000"/>
          <p14:tracePt t="7979" x="3302000" y="2305050"/>
          <p14:tracePt t="7979" x="3276600" y="2317750"/>
          <p14:tracePt t="7996" x="3257550" y="2330450"/>
          <p14:tracePt t="7996" x="3219450" y="2355850"/>
          <p14:tracePt t="8012" x="3206750" y="2362200"/>
          <p14:tracePt t="8012" x="3194050" y="2368550"/>
          <p14:tracePt t="8029" x="3181350" y="2374900"/>
          <p14:tracePt t="8029" x="3168650" y="2381250"/>
          <p14:tracePt t="8046" x="3162300" y="2381250"/>
          <p14:tracePt t="8046" x="3162300" y="2387600"/>
          <p14:tracePt t="8065" x="3155950" y="2387600"/>
          <p14:tracePt t="8077" x="3162300" y="2387600"/>
          <p14:tracePt t="8104" x="3168650" y="2387600"/>
          <p14:tracePt t="8113" x="3181350" y="2381250"/>
          <p14:tracePt t="8113" x="3187700" y="2374900"/>
          <p14:tracePt t="8113" x="3206750" y="2368550"/>
          <p14:tracePt t="8132" x="3219450" y="2362200"/>
          <p14:tracePt t="8144" x="3244850" y="2355850"/>
          <p14:tracePt t="8144" x="3263900" y="2343150"/>
          <p14:tracePt t="8144" x="3289300" y="2336800"/>
          <p14:tracePt t="8166" x="3314700" y="2330450"/>
          <p14:tracePt t="8166" x="3340100" y="2330450"/>
          <p14:tracePt t="8180" x="3371850" y="2324100"/>
          <p14:tracePt t="8180" x="3403600" y="2324100"/>
          <p14:tracePt t="8197" x="3435350" y="2324100"/>
          <p14:tracePt t="8197" x="3467100" y="2330450"/>
          <p14:tracePt t="8213" x="3505200" y="2336800"/>
          <p14:tracePt t="8213" x="3536950" y="2343150"/>
          <p14:tracePt t="8230" x="3575050" y="2349500"/>
          <p14:tracePt t="8230" x="3644900" y="2368550"/>
          <p14:tracePt t="8246" x="3683000" y="2381250"/>
          <p14:tracePt t="8246" x="3714750" y="2387600"/>
          <p14:tracePt t="8263" x="3746500" y="2393950"/>
          <p14:tracePt t="8263" x="3778250" y="2400300"/>
          <p14:tracePt t="8280" x="3810000" y="2406650"/>
          <p14:tracePt t="8280" x="3835400" y="2413000"/>
          <p14:tracePt t="8298" x="3854450" y="2413000"/>
          <p14:tracePt t="8298" x="3892550" y="2425700"/>
          <p14:tracePt t="8314" x="3898900" y="2432050"/>
          <p14:tracePt t="8314" x="3905250" y="2432050"/>
          <p14:tracePt t="8330" x="3911600" y="2438400"/>
          <p14:tracePt t="8345" x="3898900" y="2451100"/>
          <p14:tracePt t="8362" x="3892550" y="2457450"/>
          <p14:tracePt t="8362" x="3873500" y="2463800"/>
          <p14:tracePt t="8381" x="3867150" y="2476500"/>
          <p14:tracePt t="8381" x="3854450" y="2482850"/>
          <p14:tracePt t="8397" x="3841750" y="2489200"/>
          <p14:tracePt t="8397" x="3829050" y="2495550"/>
          <p14:tracePt t="8414" x="3822700" y="2495550"/>
          <p14:tracePt t="8414" x="3810000" y="2501900"/>
          <p14:tracePt t="8414" x="3797300" y="2501900"/>
          <p14:tracePt t="8433" x="3790950" y="2508250"/>
          <p14:tracePt t="8445" x="3784600" y="2508250"/>
          <p14:tracePt t="8445" x="3765550" y="2508250"/>
          <p14:tracePt t="8465" x="3759200" y="2508250"/>
          <p14:tracePt t="8465" x="3752850" y="2508250"/>
          <p14:tracePt t="8481" x="3746500" y="2508250"/>
          <p14:tracePt t="8516" x="3746500" y="2501900"/>
          <p14:tracePt t="8532" x="3752850" y="2495550"/>
          <p14:tracePt t="8544" x="3759200" y="2482850"/>
          <p14:tracePt t="8560" x="3765550" y="2476500"/>
          <p14:tracePt t="8568" x="3771900" y="2470150"/>
          <p14:tracePt t="8579" x="3784600" y="2457450"/>
          <p14:tracePt t="8579" x="3790950" y="2444750"/>
          <p14:tracePt t="8579" x="3810000" y="2425700"/>
          <p14:tracePt t="8601" x="3822700" y="2413000"/>
          <p14:tracePt t="8601" x="3841750" y="2400300"/>
          <p14:tracePt t="8614" x="3860800" y="2381250"/>
          <p14:tracePt t="8614" x="3879850" y="2368550"/>
          <p14:tracePt t="8632" x="3905250" y="2349500"/>
          <p14:tracePt t="8632" x="3924300" y="2336800"/>
          <p14:tracePt t="8648" x="3949700" y="2324100"/>
          <p14:tracePt t="8648" x="3994150" y="2292350"/>
          <p14:tracePt t="8665" x="4013200" y="2286000"/>
          <p14:tracePt t="8665" x="4032250" y="2273300"/>
          <p14:tracePt t="8682" x="4044950" y="2266950"/>
          <p14:tracePt t="8682" x="4064000" y="2266950"/>
          <p14:tracePt t="8699" x="4070350" y="2266950"/>
          <p14:tracePt t="8699" x="4083050" y="2266950"/>
          <p14:tracePt t="8715" x="4089400" y="2273300"/>
          <p14:tracePt t="8730" x="4089400" y="2279650"/>
          <p14:tracePt t="8730" x="4083050" y="2298700"/>
          <p14:tracePt t="8749" x="4076700" y="2311400"/>
          <p14:tracePt t="8749" x="4064000" y="2324100"/>
          <p14:tracePt t="8765" x="4051300" y="2336800"/>
          <p14:tracePt t="8765" x="4038600" y="2349500"/>
          <p14:tracePt t="8765" x="4019550" y="2368550"/>
          <p14:tracePt t="8784" x="4006850" y="2381250"/>
          <p14:tracePt t="8796" x="3981450" y="2400300"/>
          <p14:tracePt t="8796" x="3937000" y="2432050"/>
          <p14:tracePt t="8817" x="3911600" y="2444750"/>
          <p14:tracePt t="8817" x="3886200" y="2463800"/>
          <p14:tracePt t="8833" x="3854450" y="2476500"/>
          <p14:tracePt t="8833" x="3829050" y="2489200"/>
          <p14:tracePt t="8849" x="3797300" y="2501900"/>
          <p14:tracePt t="8849" x="3765550" y="2514600"/>
          <p14:tracePt t="8865" x="3733800" y="2520950"/>
          <p14:tracePt t="8865" x="3702050" y="2533650"/>
          <p14:tracePt t="8865" x="3670300" y="2540000"/>
          <p14:tracePt t="8884" x="3638550" y="2540000"/>
          <p14:tracePt t="8897" x="3600450" y="2540000"/>
          <p14:tracePt t="8897" x="3536950" y="2533650"/>
          <p14:tracePt t="8916" x="3498850" y="2527300"/>
          <p14:tracePt t="8916" x="3467100" y="2514600"/>
          <p14:tracePt t="8932" x="3435350" y="2495550"/>
          <p14:tracePt t="8932" x="3403600" y="2470150"/>
          <p14:tracePt t="8949" x="3371850" y="2444750"/>
          <p14:tracePt t="8949" x="3314700" y="2374900"/>
          <p14:tracePt t="8966" x="3282950" y="2336800"/>
          <p14:tracePt t="8966" x="3257550" y="2298700"/>
          <p14:tracePt t="8982" x="3232150" y="2254250"/>
          <p14:tracePt t="8982" x="3213100" y="2209800"/>
          <p14:tracePt t="8999" x="3187700" y="2171700"/>
          <p14:tracePt t="8999" x="3175000" y="2127250"/>
          <p14:tracePt t="9016" x="3155950" y="2089150"/>
          <p14:tracePt t="9016" x="3143250" y="2012950"/>
          <p14:tracePt t="9033" x="3143250" y="1974850"/>
          <p14:tracePt t="9033" x="3155950" y="1943100"/>
          <p14:tracePt t="9049" x="3168650" y="1911350"/>
          <p14:tracePt t="9049" x="3194050" y="1873250"/>
          <p14:tracePt t="9067" x="3225800" y="1841500"/>
          <p14:tracePt t="9067" x="3257550" y="1809750"/>
          <p14:tracePt t="9067" x="3302000" y="1771650"/>
          <p14:tracePt t="9085" x="3352800" y="1739900"/>
          <p14:tracePt t="9098" x="3409950" y="1708150"/>
          <p14:tracePt t="9098" x="3536950" y="1638300"/>
          <p14:tracePt t="9117" x="3613150" y="1606550"/>
          <p14:tracePt t="9117" x="3689350" y="1574800"/>
          <p14:tracePt t="9133" x="3771900" y="1543050"/>
          <p14:tracePt t="9133" x="3860800" y="1511300"/>
          <p14:tracePt t="9133" x="3949700" y="1485900"/>
          <p14:tracePt t="9153" x="4044950" y="1460500"/>
          <p14:tracePt t="9165" x="4140200" y="1441450"/>
          <p14:tracePt t="9165" x="4343400" y="1416050"/>
          <p14:tracePt t="9184" x="4438650" y="1403350"/>
          <p14:tracePt t="9184" x="4540250" y="1403350"/>
          <p14:tracePt t="9201" x="4629150" y="1403350"/>
          <p14:tracePt t="9201" x="4724400" y="1409700"/>
          <p14:tracePt t="9216" x="4813300" y="1416050"/>
          <p14:tracePt t="9216" x="4902200" y="1428750"/>
          <p14:tracePt t="9234" x="4984750" y="1441450"/>
          <p14:tracePt t="9234" x="5060950" y="1460500"/>
          <p14:tracePt t="9234" x="5137150" y="1485900"/>
          <p14:tracePt t="9252" x="5200650" y="1517650"/>
          <p14:tracePt t="9252" x="5270500" y="1549400"/>
          <p14:tracePt t="9267" x="5327650" y="1587500"/>
          <p14:tracePt t="9267" x="5378450" y="1625600"/>
          <p14:tracePt t="9283" x="5422900" y="1676400"/>
          <p14:tracePt t="9283" x="5461000" y="1720850"/>
          <p14:tracePt t="9301" x="5492750" y="1771650"/>
          <p14:tracePt t="9301" x="5511800" y="1822450"/>
          <p14:tracePt t="9317" x="5530850" y="1866900"/>
          <p14:tracePt t="9317" x="5543550" y="1962150"/>
          <p14:tracePt t="9333" x="5543550" y="2012950"/>
          <p14:tracePt t="9333" x="5530850" y="2051050"/>
          <p14:tracePt t="9351" x="5518150" y="2095500"/>
          <p14:tracePt t="9351" x="5492750" y="2133600"/>
          <p14:tracePt t="9367" x="5461000" y="2171700"/>
          <p14:tracePt t="9367" x="5429250" y="2203450"/>
          <p14:tracePt t="9385" x="5334000" y="2260600"/>
          <p14:tracePt t="9385" x="5276850" y="2286000"/>
          <p14:tracePt t="9402" x="5219700" y="2305050"/>
          <p14:tracePt t="9402" x="5156200" y="2317750"/>
          <p14:tracePt t="9417" x="5086350" y="2330450"/>
          <p14:tracePt t="9417" x="5016500" y="2336800"/>
          <p14:tracePt t="9434" x="4946650" y="2343150"/>
          <p14:tracePt t="9434" x="4876800" y="2343150"/>
          <p14:tracePt t="9434" x="4806950" y="2343150"/>
          <p14:tracePt t="9454" x="4743450" y="2336800"/>
          <p14:tracePt t="9466" x="4679950" y="2330450"/>
          <p14:tracePt t="9466" x="4565650" y="2324100"/>
          <p14:tracePt t="9485" x="4508500" y="2317750"/>
          <p14:tracePt t="9485" x="4457700" y="2317750"/>
          <p14:tracePt t="9485" x="4406900" y="2311400"/>
          <p14:tracePt t="9504" x="4362450" y="2311400"/>
          <p14:tracePt t="9516" x="4324350" y="2311400"/>
          <p14:tracePt t="9516" x="4292600" y="2305050"/>
          <p14:tracePt t="9516" x="4260850" y="2305050"/>
          <p14:tracePt t="9537" x="4241800" y="2305050"/>
          <p14:tracePt t="9549" x="4222750" y="2305050"/>
          <p14:tracePt t="9549" x="4203700" y="2305050"/>
          <p14:tracePt t="9568" x="4197350" y="2305050"/>
          <p14:tracePt t="9583" x="4203700" y="2311400"/>
          <p14:tracePt t="9604" x="4210050" y="2311400"/>
          <p14:tracePt t="9616" x="4216400" y="2311400"/>
          <p14:tracePt t="9616" x="4235450" y="2311400"/>
          <p14:tracePt t="9635" x="4241800" y="2311400"/>
          <p14:tracePt t="9635" x="4248150" y="2311400"/>
          <p14:tracePt t="9652" x="4254500" y="2317750"/>
          <p14:tracePt t="9652" x="4260850" y="2317750"/>
          <p14:tracePt t="9668" x="4267200" y="2317750"/>
          <p14:tracePt t="9668" x="4273550" y="2317750"/>
          <p14:tracePt t="9685" x="4279900" y="2317750"/>
          <p14:tracePt t="9701" x="4286250" y="2324100"/>
          <p14:tracePt t="9717" x="4279900" y="2324100"/>
          <p14:tracePt t="9760" x="4286250" y="2324100"/>
          <p14:tracePt t="9812" x="4292600" y="2317750"/>
          <p14:tracePt t="9828" x="4298950" y="2311400"/>
          <p14:tracePt t="9844" x="4311650" y="2311400"/>
          <p14:tracePt t="9853" x="4318000" y="2311400"/>
          <p14:tracePt t="9853" x="4330700" y="2305050"/>
          <p14:tracePt t="9869" x="4337050" y="2305050"/>
          <p14:tracePt t="9869" x="4356100" y="2305050"/>
          <p14:tracePt t="9869" x="4368800" y="2298700"/>
          <p14:tracePt t="9888" x="4387850" y="2298700"/>
          <p14:tracePt t="9901" x="4406900" y="2298700"/>
          <p14:tracePt t="9901" x="4425950" y="2298700"/>
          <p14:tracePt t="9901" x="4451350" y="2298700"/>
          <p14:tracePt t="9922" x="4470400" y="2298700"/>
          <p14:tracePt t="9922" x="4495800" y="2298700"/>
          <p14:tracePt t="9936" x="4521200" y="2298700"/>
          <p14:tracePt t="9936" x="4546600" y="2298700"/>
          <p14:tracePt t="9936" x="4572000" y="2305050"/>
          <p14:tracePt t="9957" x="4597400" y="2305050"/>
          <p14:tracePt t="9967" x="4629150" y="2305050"/>
          <p14:tracePt t="9967" x="4692650" y="2311400"/>
          <p14:tracePt t="9986" x="4724400" y="2311400"/>
          <p14:tracePt t="9986" x="4756150" y="2311400"/>
          <p14:tracePt t="10003" x="4787900" y="2311400"/>
          <p14:tracePt t="10003" x="4813300" y="2317750"/>
          <p14:tracePt t="10020" x="4845050" y="2317750"/>
          <p14:tracePt t="10020" x="4870450" y="2324100"/>
          <p14:tracePt t="10036" x="4895850" y="2324100"/>
          <p14:tracePt t="10036" x="4953000" y="2330450"/>
          <p14:tracePt t="10054" x="4978400" y="2330450"/>
          <p14:tracePt t="10054" x="5003800" y="2336800"/>
          <p14:tracePt t="10070" x="5029200" y="2336800"/>
          <p14:tracePt t="10070" x="5060950" y="2336800"/>
          <p14:tracePt t="10086" x="5086350" y="2343150"/>
          <p14:tracePt t="10086" x="5111750" y="2343150"/>
          <p14:tracePt t="10086" x="5130800" y="2343150"/>
          <p14:tracePt t="10105" x="5156200" y="2343150"/>
          <p14:tracePt t="10118" x="5175250" y="2343150"/>
          <p14:tracePt t="10118" x="5213350" y="2349500"/>
          <p14:tracePt t="10137" x="5232400" y="2349500"/>
          <p14:tracePt t="10137" x="5251450" y="2349500"/>
          <p14:tracePt t="10153" x="5264150" y="2349500"/>
          <p14:tracePt t="10153" x="5283200" y="2355850"/>
          <p14:tracePt t="10153" x="5295900" y="2355850"/>
          <p14:tracePt t="10173" x="5308600" y="2355850"/>
          <p14:tracePt t="10185" x="5327650" y="2355850"/>
          <p14:tracePt t="10185" x="5340350" y="2362200"/>
          <p14:tracePt t="10185" x="5353050" y="2362200"/>
          <p14:tracePt t="10206" x="5359400" y="2362200"/>
          <p14:tracePt t="10206" x="5372100" y="2368550"/>
          <p14:tracePt t="10221" x="5384800" y="2368550"/>
          <p14:tracePt t="10221" x="5391150" y="2368550"/>
          <p14:tracePt t="10236" x="5403850" y="2368550"/>
          <p14:tracePt t="10236" x="5410200" y="2368550"/>
          <p14:tracePt t="10253" x="5422900" y="2374900"/>
          <p14:tracePt t="10253" x="5429250" y="2374900"/>
          <p14:tracePt t="10253" x="5441950" y="2374900"/>
          <p14:tracePt t="10273" x="5454650" y="2374900"/>
          <p14:tracePt t="10273" x="5467350" y="2374900"/>
          <p14:tracePt t="10287" x="5480050" y="2368550"/>
          <p14:tracePt t="10287" x="5492750" y="2368550"/>
          <p14:tracePt t="10304" x="5505450" y="2368550"/>
          <p14:tracePt t="10304" x="5518150" y="2368550"/>
          <p14:tracePt t="10320" x="5537200" y="2362200"/>
          <p14:tracePt t="10320" x="5549900" y="2362200"/>
          <p14:tracePt t="10337" x="5562600" y="2362200"/>
          <p14:tracePt t="10337" x="5594350" y="2355850"/>
          <p14:tracePt t="10354" x="5613400" y="2355850"/>
          <p14:tracePt t="10354" x="5626100" y="2349500"/>
          <p14:tracePt t="10371" x="5645150" y="2343150"/>
          <p14:tracePt t="10371" x="5664200" y="2343150"/>
          <p14:tracePt t="10388" x="5676900" y="2336800"/>
          <p14:tracePt t="10388" x="5708650" y="2324100"/>
          <p14:tracePt t="10405" x="5727700" y="2324100"/>
          <p14:tracePt t="10405" x="5740400" y="2324100"/>
          <p14:tracePt t="10422" x="5753100" y="2317750"/>
          <p14:tracePt t="10422" x="5765800" y="2317750"/>
          <p14:tracePt t="10437" x="5778500" y="2317750"/>
          <p14:tracePt t="10437" x="5791200" y="2317750"/>
          <p14:tracePt t="10454" x="5803900" y="2317750"/>
          <p14:tracePt t="10454" x="5829300" y="2317750"/>
          <p14:tracePt t="10474" x="5842000" y="2317750"/>
          <p14:tracePt t="10486" x="5854700" y="2317750"/>
          <p14:tracePt t="10486" x="5873750" y="2317750"/>
          <p14:tracePt t="10505" x="5886450" y="2317750"/>
          <p14:tracePt t="10505" x="5892800" y="2317750"/>
          <p14:tracePt t="10521" x="5899150" y="2317750"/>
          <p14:tracePt t="10521" x="5911850" y="2324100"/>
          <p14:tracePt t="10538" x="5918200" y="2324100"/>
          <p14:tracePt t="10538" x="5924550" y="2324100"/>
          <p14:tracePt t="10538" x="5930900" y="2324100"/>
          <p14:tracePt t="10558" x="5937250" y="2324100"/>
          <p14:tracePt t="10569" x="5937250" y="2330450"/>
          <p14:tracePt t="10569" x="5949950" y="2330450"/>
          <p14:tracePt t="10588" x="5956300" y="2330450"/>
          <p14:tracePt t="10588" x="5962650" y="2330450"/>
          <p14:tracePt t="10605" x="5969000" y="2330450"/>
          <p14:tracePt t="10605" x="5975350" y="2330450"/>
          <p14:tracePt t="10621" x="5981700" y="2330450"/>
          <p14:tracePt t="10636" x="5988050" y="2330450"/>
          <p14:tracePt t="10636" x="5994400" y="2330450"/>
          <p14:tracePt t="10655" x="6000750" y="2330450"/>
          <p14:tracePt t="10655" x="6007100" y="2330450"/>
          <p14:tracePt t="10672" x="6013450" y="2330450"/>
          <p14:tracePt t="10672" x="6019800" y="2330450"/>
          <p14:tracePt t="10689" x="6026150" y="2330450"/>
          <p14:tracePt t="10689" x="6032500" y="2336800"/>
          <p14:tracePt t="10705" x="6038850" y="2336800"/>
          <p14:tracePt t="10720" x="6045200" y="2330450"/>
          <p14:tracePt t="10737" x="6045200" y="2324100"/>
          <p14:tracePt t="10796" x="6045200" y="2317750"/>
          <p14:tracePt t="10820" x="6051550" y="2317750"/>
          <p14:tracePt t="10832" x="6057900" y="2311400"/>
          <p14:tracePt t="10848" x="6064250" y="2311400"/>
          <p14:tracePt t="10864" x="6070600" y="2311400"/>
          <p14:tracePt t="10873" x="6076950" y="2311400"/>
          <p14:tracePt t="10873" x="6083300" y="2305050"/>
          <p14:tracePt t="10890" x="6096000" y="2305050"/>
          <p14:tracePt t="10890" x="6102350" y="2305050"/>
          <p14:tracePt t="10906" x="6108700" y="2305050"/>
          <p14:tracePt t="10906" x="6115050" y="2305050"/>
          <p14:tracePt t="10906" x="6127750" y="2305050"/>
          <p14:tracePt t="10925" x="6134100" y="2298700"/>
          <p14:tracePt t="10925" x="6140450" y="2298700"/>
          <p14:tracePt t="10940" x="6153150" y="2298700"/>
          <p14:tracePt t="10940" x="6159500" y="2298700"/>
          <p14:tracePt t="10956" x="6172200" y="2298700"/>
          <p14:tracePt t="10956" x="6178550" y="2298700"/>
          <p14:tracePt t="10973" x="6184900" y="2298700"/>
          <p14:tracePt t="10973" x="6197600" y="2298700"/>
          <p14:tracePt t="10990" x="6203950" y="2292350"/>
          <p14:tracePt t="10990" x="6216650" y="2292350"/>
          <p14:tracePt t="11006" x="6223000" y="2292350"/>
          <p14:tracePt t="11006" x="6229350" y="2292350"/>
          <p14:tracePt t="11023" x="6235700" y="2292350"/>
          <p14:tracePt t="11023" x="6242050" y="2292350"/>
          <p14:tracePt t="11040" x="6248400" y="2292350"/>
          <p14:tracePt t="11040" x="6254750" y="2292350"/>
          <p14:tracePt t="11056" x="6261100" y="2292350"/>
          <p14:tracePt t="11056" x="6273800" y="2286000"/>
          <p14:tracePt t="11075" x="6280150" y="2286000"/>
          <p14:tracePt t="11075" x="6286500" y="2286000"/>
          <p14:tracePt t="11090" x="6299200" y="2286000"/>
          <p14:tracePt t="11090" x="6305550" y="2279650"/>
          <p14:tracePt t="11107" x="6318250" y="2279650"/>
          <p14:tracePt t="11107" x="6330950" y="2279650"/>
          <p14:tracePt t="11107" x="6343650" y="2279650"/>
          <p14:tracePt t="11126" x="6356350" y="2273300"/>
          <p14:tracePt t="11138" x="6369050" y="2273300"/>
          <p14:tracePt t="11138" x="6400800" y="2266950"/>
          <p14:tracePt t="11157" x="6413500" y="2260600"/>
          <p14:tracePt t="11157" x="6432550" y="2260600"/>
          <p14:tracePt t="11173" x="6451600" y="2254250"/>
          <p14:tracePt t="11173" x="6470650" y="2254250"/>
          <p14:tracePt t="11190" x="6489700" y="2247900"/>
          <p14:tracePt t="11190" x="6508750" y="2241550"/>
          <p14:tracePt t="11190" x="6527800" y="2241550"/>
          <p14:tracePt t="11209" x="6553200" y="2235200"/>
          <p14:tracePt t="11222" x="6572250" y="2228850"/>
          <p14:tracePt t="11222" x="6623050" y="2222500"/>
          <p14:tracePt t="11240" x="6642100" y="2222500"/>
          <p14:tracePt t="11240" x="6667500" y="2216150"/>
          <p14:tracePt t="11257" x="6686550" y="2216150"/>
          <p14:tracePt t="11257" x="6711950" y="2209800"/>
          <p14:tracePt t="11274" x="6731000" y="2209800"/>
          <p14:tracePt t="11274" x="6756400" y="2209800"/>
          <p14:tracePt t="11274" x="6775450" y="2203450"/>
          <p14:tracePt t="11293" x="6794500" y="2203450"/>
          <p14:tracePt t="11293" x="6807200" y="2197100"/>
          <p14:tracePt t="11307" x="6826250" y="2197100"/>
          <p14:tracePt t="11307" x="6838950" y="2190750"/>
          <p14:tracePt t="11324" x="6851650" y="2190750"/>
          <p14:tracePt t="11324" x="6864350" y="2190750"/>
          <p14:tracePt t="11341" x="6877050" y="2190750"/>
          <p14:tracePt t="11341" x="6889750" y="2190750"/>
          <p14:tracePt t="11357" x="6896100" y="2190750"/>
          <p14:tracePt t="11357" x="6902450" y="2190750"/>
          <p14:tracePt t="11374" x="6908800" y="2190750"/>
          <p14:tracePt t="11389" x="6908800" y="2197100"/>
          <p14:tracePt t="11432" x="6915150" y="2203450"/>
          <p14:tracePt t="11516" x="6921500" y="2197100"/>
          <p14:tracePt t="11532" x="6927850" y="2197100"/>
          <p14:tracePt t="11545" x="6934200" y="2197100"/>
          <p14:tracePt t="11561" x="6946900" y="2197100"/>
          <p14:tracePt t="11576" x="6953250" y="2197100"/>
          <p14:tracePt t="11592" x="6959600" y="2197100"/>
          <p14:tracePt t="11597" x="6965950" y="2197100"/>
          <p14:tracePt t="11606" x="6972300" y="2197100"/>
          <p14:tracePt t="11606" x="6978650" y="2197100"/>
          <p14:tracePt t="11625" x="6978650" y="2203450"/>
          <p14:tracePt t="11625" x="6985000" y="2203450"/>
          <p14:tracePt t="11641" x="6991350" y="2203450"/>
          <p14:tracePt t="11641" x="6997700" y="2209800"/>
          <p14:tracePt t="11658" x="7004050" y="2209800"/>
          <p14:tracePt t="11673" x="7004050" y="2216150"/>
          <p14:tracePt t="11705" x="6997700" y="2222500"/>
          <p14:tracePt t="11716" x="6991350" y="2222500"/>
          <p14:tracePt t="11732" x="6985000" y="2228850"/>
          <p14:tracePt t="11748" x="6978650" y="2228850"/>
          <p14:tracePt t="11764" x="6972300" y="2235200"/>
          <p14:tracePt t="11777" x="6965950" y="2235200"/>
          <p14:tracePt t="11793" x="6959600" y="2235200"/>
          <p14:tracePt t="11809" x="6953250" y="2235200"/>
          <p14:tracePt t="11840" x="6959600" y="2235200"/>
          <p14:tracePt t="11893" x="6965950" y="2235200"/>
          <p14:tracePt t="11913" x="6972300" y="2228850"/>
          <p14:tracePt t="11928" x="6978650" y="2228850"/>
          <p14:tracePt t="11945" x="6985000" y="2222500"/>
          <p14:tracePt t="11961" x="6991350" y="2222500"/>
          <p14:tracePt t="11973" x="6997700" y="2222500"/>
          <p14:tracePt t="11980" x="7004050" y="2222500"/>
          <p14:tracePt t="11991" x="7010400" y="2222500"/>
          <p14:tracePt t="12008" x="7023100" y="2222500"/>
          <p14:tracePt t="12025" x="7029450" y="2216150"/>
          <p14:tracePt t="12042" x="7035800" y="2216150"/>
          <p14:tracePt t="12061" x="7042150" y="2216150"/>
          <p14:tracePt t="12061" x="7048500" y="2209800"/>
          <p14:tracePt t="12078" x="7048500" y="2216150"/>
          <p14:tracePt t="12185" x="7048500" y="2222500"/>
          <p14:tracePt t="12237" x="7054850" y="2222500"/>
          <p14:tracePt t="12281" x="7061200" y="2222500"/>
          <p14:tracePt t="12297" x="7067550" y="2222500"/>
          <p14:tracePt t="12313" x="7073900" y="2222500"/>
          <p14:tracePt t="12333" x="7080250" y="2228850"/>
          <p14:tracePt t="12392" x="7086600" y="2222500"/>
          <p14:tracePt t="12408" x="7092950" y="2222500"/>
          <p14:tracePt t="12424" x="7099300" y="2216150"/>
          <p14:tracePt t="12437" x="7105650" y="2209800"/>
          <p14:tracePt t="12453" x="7112000" y="2209800"/>
          <p14:tracePt t="12476" x="7112000" y="2203450"/>
          <p14:tracePt t="12504" x="7099300" y="2203450"/>
          <p14:tracePt t="12581" x="7092950" y="2197100"/>
          <p14:tracePt t="12597" x="7086600" y="2197100"/>
          <p14:tracePt t="12612" x="7086600" y="2190750"/>
          <p14:tracePt t="12625" x="7080250" y="2190750"/>
          <p14:tracePt t="12649" x="7073900" y="2190750"/>
          <p14:tracePt t="12675" x="7067550" y="2197100"/>
          <p14:tracePt t="12691" x="7061200" y="2197100"/>
          <p14:tracePt t="12707" x="7048500" y="2197100"/>
          <p14:tracePt t="12724" x="7042150" y="2197100"/>
          <p14:tracePt t="12732" x="7035800" y="2197100"/>
          <p14:tracePt t="12732" x="7029450" y="2197100"/>
          <p14:tracePt t="12744" x="7023100" y="2197100"/>
          <p14:tracePt t="12744" x="7016750" y="2197100"/>
          <p14:tracePt t="12762" x="7004050" y="2197100"/>
          <p14:tracePt t="12762" x="6997700" y="2203450"/>
          <p14:tracePt t="12778" x="6991350" y="2203450"/>
          <p14:tracePt t="12778" x="6978650" y="2203450"/>
          <p14:tracePt t="12778" x="6972300" y="2203450"/>
          <p14:tracePt t="12797" x="6959600" y="2209800"/>
          <p14:tracePt t="12809" x="6953250" y="2209800"/>
          <p14:tracePt t="12809" x="6934200" y="2216150"/>
          <p14:tracePt t="12829" x="6921500" y="2222500"/>
          <p14:tracePt t="12829" x="6915150" y="2222500"/>
          <p14:tracePt t="12845" x="6908800" y="2228850"/>
          <p14:tracePt t="12845" x="6896100" y="2228850"/>
          <p14:tracePt t="12862" x="6889750" y="2228850"/>
          <p14:tracePt t="12862" x="6883400" y="2235200"/>
          <p14:tracePt t="12862" x="6877050" y="2235200"/>
          <p14:tracePt t="12881" x="6870700" y="2241550"/>
          <p14:tracePt t="12893" x="6864350" y="2241550"/>
          <p14:tracePt t="12893" x="6851650" y="2247900"/>
          <p14:tracePt t="12912" x="6845300" y="2254250"/>
          <p14:tracePt t="12927" x="6838950" y="2254250"/>
          <p14:tracePt t="12943" x="6832600" y="2254250"/>
          <p14:tracePt t="12960" x="6826250" y="2260600"/>
          <p14:tracePt t="12960" x="6813550" y="2260600"/>
          <p14:tracePt t="12979" x="6807200" y="2266950"/>
          <p14:tracePt t="12979" x="6800850" y="2266950"/>
          <p14:tracePt t="12996" x="6794500" y="2266950"/>
          <p14:tracePt t="12996" x="6788150" y="2273300"/>
          <p14:tracePt t="13012" x="6775450" y="2273300"/>
          <p14:tracePt t="13012" x="6769100" y="2273300"/>
          <p14:tracePt t="13029" x="6756400" y="2273300"/>
          <p14:tracePt t="13029" x="6731000" y="2279650"/>
          <p14:tracePt t="13046" x="6718300" y="2286000"/>
          <p14:tracePt t="13046" x="6705600" y="2292350"/>
          <p14:tracePt t="13064" x="6686550" y="2298700"/>
          <p14:tracePt t="13064" x="6673850" y="2305050"/>
          <p14:tracePt t="13079" x="6661150" y="2311400"/>
          <p14:tracePt t="13079" x="6635750" y="2324100"/>
          <p14:tracePt t="13097" x="6623050" y="2330450"/>
          <p14:tracePt t="13097" x="6610350" y="2330450"/>
          <p14:tracePt t="13113" x="6597650" y="2330450"/>
          <p14:tracePt t="13113" x="6584950" y="2336800"/>
          <p14:tracePt t="13129" x="6572250" y="2343150"/>
          <p14:tracePt t="13129" x="6559550" y="2343150"/>
          <p14:tracePt t="13146" x="6546850" y="2343150"/>
          <p14:tracePt t="13146" x="6534150" y="2343150"/>
          <p14:tracePt t="13146" x="6515100" y="2349500"/>
          <p14:tracePt t="13165" x="6502400" y="2349500"/>
          <p14:tracePt t="13177" x="6496050" y="2355850"/>
          <p14:tracePt t="13177" x="6477000" y="2355850"/>
          <p14:tracePt t="13197" x="6470650" y="2355850"/>
          <p14:tracePt t="13213" x="6464300" y="2355850"/>
          <p14:tracePt t="13229" x="6464300" y="2349500"/>
          <p14:tracePt t="13245" x="6464300" y="2343150"/>
          <p14:tracePt t="13261" x="6464300" y="2336800"/>
          <p14:tracePt t="13261" x="6464300" y="2330450"/>
          <p14:tracePt t="13280" x="6464300" y="2324100"/>
          <p14:tracePt t="13294" x="6464300" y="2317750"/>
          <p14:tracePt t="13311" x="6457950" y="2311400"/>
          <p14:tracePt t="13332" x="6451600" y="2311400"/>
          <p14:tracePt t="13345" x="6445250" y="2305050"/>
          <p14:tracePt t="13384" x="6438900" y="2298700"/>
          <p14:tracePt t="13400" x="6432550" y="2298700"/>
          <p14:tracePt t="13412" x="6419850" y="2298700"/>
          <p14:tracePt t="13427" x="6419850" y="2292350"/>
          <p14:tracePt t="13443" x="6413500" y="2292350"/>
          <p14:tracePt t="13456" x="6407150" y="2298700"/>
          <p14:tracePt t="13472" x="6400800" y="2292350"/>
          <p14:tracePt t="13496" x="6394450" y="2298700"/>
          <p14:tracePt t="13515" x="6388100" y="2292350"/>
          <p14:tracePt t="13564" x="6394450" y="2286000"/>
          <p14:tracePt t="13584" x="6400800" y="2286000"/>
          <p14:tracePt t="13600" x="6407150" y="2279650"/>
          <p14:tracePt t="13616" x="6413500" y="2279650"/>
          <p14:tracePt t="13632" x="6419850" y="2279650"/>
          <p14:tracePt t="13637" x="6426200" y="2273300"/>
          <p14:tracePt t="13652" x="6432550" y="2266950"/>
          <p14:tracePt t="13662" x="6438900" y="2260600"/>
          <p14:tracePt t="13679" x="6445250" y="2260600"/>
          <p14:tracePt t="13696" x="6451600" y="2247900"/>
          <p14:tracePt t="13713" x="6457950" y="2241550"/>
          <p14:tracePt t="13730" x="6464300" y="2235200"/>
          <p14:tracePt t="13730" x="6470650" y="2228850"/>
          <p14:tracePt t="13748" x="6477000" y="2228850"/>
          <p14:tracePt t="13748" x="6477000" y="2222500"/>
          <p14:tracePt t="13765" x="6489700" y="2209800"/>
          <p14:tracePt t="13765" x="6489700" y="2203450"/>
          <p14:tracePt t="13782" x="6496050" y="2203450"/>
          <p14:tracePt t="13782" x="6502400" y="2197100"/>
          <p14:tracePt t="13798" x="6502400" y="2190750"/>
          <p14:tracePt t="13798" x="6502400" y="2184400"/>
          <p14:tracePt t="13816" x="6508750" y="2178050"/>
          <p14:tracePt t="13830" x="6515100" y="2171700"/>
          <p14:tracePt t="13847" x="6515100" y="2165350"/>
          <p14:tracePt t="13864" x="6521450" y="2159000"/>
          <p14:tracePt t="13880" x="6527800" y="2152650"/>
          <p14:tracePt t="13897" x="6534150" y="2152650"/>
          <p14:tracePt t="13913" x="6540500" y="2146300"/>
          <p14:tracePt t="13913" x="6546850" y="2133600"/>
          <p14:tracePt t="13934" x="6553200" y="2133600"/>
          <p14:tracePt t="13934" x="6559550" y="2127250"/>
          <p14:tracePt t="13949" x="6572250" y="2120900"/>
          <p14:tracePt t="13963" x="6572250" y="2114550"/>
          <p14:tracePt t="13981" x="6584950" y="2108200"/>
          <p14:tracePt t="13981" x="6597650" y="2108200"/>
          <p14:tracePt t="13999" x="6604000" y="2108200"/>
          <p14:tracePt t="14014" x="6610350" y="2108200"/>
          <p14:tracePt t="14014" x="6623050" y="2101850"/>
          <p14:tracePt t="14033" x="6629400" y="2101850"/>
          <p14:tracePt t="14047" x="6635750" y="2108200"/>
          <p14:tracePt t="14047" x="6648450" y="2101850"/>
          <p14:tracePt t="14067" x="6654800" y="2108200"/>
          <p14:tracePt t="14067" x="6661150" y="2108200"/>
          <p14:tracePt t="14083" x="6667500" y="2108200"/>
          <p14:tracePt t="14083" x="6673850" y="2108200"/>
          <p14:tracePt t="14099" x="6673850" y="2114550"/>
          <p14:tracePt t="14099" x="6686550" y="2114550"/>
          <p14:tracePt t="14117" x="6692900" y="2120900"/>
          <p14:tracePt t="14117" x="6699250" y="2120900"/>
          <p14:tracePt t="14133" x="6711950" y="2120900"/>
          <p14:tracePt t="14148" x="6718300" y="2120900"/>
          <p14:tracePt t="14172" x="6724650" y="2114550"/>
          <p14:tracePt t="14185" x="6731000" y="2114550"/>
          <p14:tracePt t="14224" x="6737350" y="2120900"/>
          <p14:tracePt t="14260" x="6750050" y="2114550"/>
          <p14:tracePt t="14284" x="6756400" y="2114550"/>
          <p14:tracePt t="14296" x="6762750" y="2114550"/>
          <p14:tracePt t="14304" x="6769100" y="2108200"/>
          <p14:tracePt t="14320" x="6781800" y="2108200"/>
          <p14:tracePt t="14331" x="6788150" y="2108200"/>
          <p14:tracePt t="14331" x="6794500" y="2108200"/>
          <p14:tracePt t="14350" x="6800850" y="2108200"/>
          <p14:tracePt t="14350" x="6813550" y="2101850"/>
          <p14:tracePt t="14367" x="6819900" y="2101850"/>
          <p14:tracePt t="14367" x="6826250" y="2101850"/>
          <p14:tracePt t="14383" x="6832600" y="2095500"/>
          <p14:tracePt t="14404" x="6838950" y="2095500"/>
          <p14:tracePt t="14404" x="6845300" y="2089150"/>
          <p14:tracePt t="14418" x="6851650" y="2082800"/>
          <p14:tracePt t="14440" x="6851650" y="2076450"/>
          <p14:tracePt t="14456" x="6851650" y="2070100"/>
          <p14:tracePt t="14465" x="6858000" y="2070100"/>
          <p14:tracePt t="14492" x="6851650" y="2070100"/>
          <p14:tracePt t="14536" x="6845300" y="2076450"/>
          <p14:tracePt t="14584" x="6845300" y="2070100"/>
          <p14:tracePt t="14612" x="6838950" y="2070100"/>
          <p14:tracePt t="14636" x="6832600" y="2076450"/>
          <p14:tracePt t="14680" x="6826250" y="2082800"/>
          <p14:tracePt t="14712" x="6819900" y="2082800"/>
          <p14:tracePt t="14740" x="6826250" y="2076450"/>
          <p14:tracePt t="14765" x="6826250" y="2070100"/>
          <p14:tracePt t="14784" x="6832600" y="2063750"/>
          <p14:tracePt t="14800" x="6838950" y="2063750"/>
          <p14:tracePt t="14832" x="6845300" y="2063750"/>
          <p14:tracePt t="14844" x="6851650" y="2063750"/>
          <p14:tracePt t="14854" x="6858000" y="2063750"/>
          <p14:tracePt t="14869" x="6858000" y="2070100"/>
          <p14:tracePt t="14936" x="6851650" y="2070100"/>
          <p14:tracePt t="14956" x="6845300" y="2076450"/>
          <p14:tracePt t="14972" x="6838950" y="2076450"/>
          <p14:tracePt t="14988" x="6832600" y="2082800"/>
          <p14:tracePt t="15012" x="6832600" y="2089150"/>
          <p14:tracePt t="15024" x="6826250" y="2089150"/>
          <p14:tracePt t="15040" x="6832600" y="2089150"/>
          <p14:tracePt t="15073" x="6838950" y="2082800"/>
          <p14:tracePt t="15425" x="6648450" y="1854200"/>
          <p14:tracePt t="15434" x="6686550" y="1885950"/>
          <p14:tracePt t="15441" x="6724650" y="1917700"/>
          <p14:tracePt t="15452" x="6762750" y="1955800"/>
          <p14:tracePt t="15452" x="6800850" y="1987550"/>
          <p14:tracePt t="15452" x="6838950" y="2019300"/>
          <p14:tracePt t="15473" x="6883400" y="2057400"/>
          <p14:tracePt t="15473" x="6915150" y="2070100"/>
          <p14:tracePt t="15487" x="6921500" y="2070100"/>
          <p14:tracePt t="15524" x="6921500" y="2063750"/>
          <p14:tracePt t="15544" x="6927850" y="2057400"/>
          <p14:tracePt t="15561" x="6921500" y="2057400"/>
          <p14:tracePt t="15584" x="6915150" y="2057400"/>
          <p14:tracePt t="15628" x="6915150" y="2070100"/>
          <p14:tracePt t="15644" x="6908800" y="2063750"/>
          <p14:tracePt t="15665" x="6902450" y="2070100"/>
          <p14:tracePt t="15689" x="6902450" y="2076450"/>
          <p14:tracePt t="15705" x="6902450" y="2082800"/>
          <p14:tracePt t="15748" x="6896100" y="2082800"/>
          <p14:tracePt t="15772" x="6896100" y="2089150"/>
          <p14:tracePt t="15780" x="6896100" y="2095500"/>
          <p14:tracePt t="15786" x="6896100" y="2101850"/>
          <p14:tracePt t="15808" x="6902450" y="2101850"/>
          <p14:tracePt t="15852" x="6902450" y="2095500"/>
          <p14:tracePt t="15892" x="6896100" y="2095500"/>
          <p14:tracePt t="15945" x="6902450" y="2101850"/>
          <p14:tracePt t="15960" x="6902450" y="2108200"/>
          <p14:tracePt t="15973" x="6902450" y="2101850"/>
          <p14:tracePt t="15997" x="6896100" y="2101850"/>
          <p14:tracePt t="16020" x="6889750" y="2095500"/>
          <p14:tracePt t="16032" x="6883400" y="2101850"/>
          <p14:tracePt t="16057" x="6877050" y="2101850"/>
          <p14:tracePt t="16073" x="6870700" y="2108200"/>
          <p14:tracePt t="16084" x="6902450" y="2108200"/>
          <p14:tracePt t="16177" x="6934200" y="2108200"/>
          <p14:tracePt t="16205" x="6965950" y="2108200"/>
          <p14:tracePt t="16245" x="6997700" y="2108200"/>
          <p14:tracePt t="16261" x="7029450" y="2108200"/>
          <p14:tracePt t="17168" x="6775450" y="2082800"/>
          <p14:tracePt t="17777" x="6521450" y="2101850"/>
          <p14:tracePt t="17821" x="6515100" y="2101850"/>
          <p14:tracePt t="17829" x="6502400" y="2108200"/>
          <p14:tracePt t="17829" x="6496050" y="2101850"/>
          <p14:tracePt t="17845" x="6483350" y="2101850"/>
          <p14:tracePt t="17845" x="6464300" y="2095500"/>
          <p14:tracePt t="17862" x="6445250" y="2095500"/>
          <p14:tracePt t="17862" x="6432550" y="2089150"/>
          <p14:tracePt t="17862" x="6413500" y="2082800"/>
          <p14:tracePt t="17881" x="6400800" y="2076450"/>
          <p14:tracePt t="17894" x="6381750" y="2063750"/>
          <p14:tracePt t="17894" x="6343650" y="2057400"/>
          <p14:tracePt t="17913" x="6324600" y="2057400"/>
          <p14:tracePt t="17913" x="6305550" y="2051050"/>
          <p14:tracePt t="17929" x="6286500" y="2051050"/>
          <p14:tracePt t="17929" x="6267450" y="2044700"/>
          <p14:tracePt t="17946" x="6248400" y="2044700"/>
          <p14:tracePt t="17946" x="6203950" y="2032000"/>
          <p14:tracePt t="17963" x="6178550" y="2025650"/>
          <p14:tracePt t="17963" x="6159500" y="2019300"/>
          <p14:tracePt t="17980" x="6140450" y="2019300"/>
          <p14:tracePt t="17980" x="6115050" y="2012950"/>
          <p14:tracePt t="17996" x="6089650" y="2012950"/>
          <p14:tracePt t="17996" x="6057900" y="2012950"/>
          <p14:tracePt t="18013" x="6026150" y="2012950"/>
          <p14:tracePt t="18013" x="5956300" y="2032000"/>
          <p14:tracePt t="18030" x="5924550" y="2044700"/>
          <p14:tracePt t="18030" x="5892800" y="2057400"/>
          <p14:tracePt t="18047" x="5854700" y="2076450"/>
          <p14:tracePt t="18062" x="5848350" y="2101850"/>
          <p14:tracePt t="18089" x="5803900" y="2184400"/>
          <p14:tracePt t="18098" x="5765800" y="2273300"/>
          <p14:tracePt t="18098" x="5727700" y="2368550"/>
          <p14:tracePt t="18114" x="5695950" y="2470150"/>
          <p14:tracePt t="18114" x="5664200" y="2584450"/>
          <p14:tracePt t="18130" x="5638800" y="2705100"/>
          <p14:tracePt t="18130" x="5619750" y="2832100"/>
          <p14:tracePt t="18147" x="5581650" y="2959100"/>
          <p14:tracePt t="18147" x="5581650" y="3054350"/>
          <p14:tracePt t="18147" x="5581650" y="3149600"/>
          <p14:tracePt t="18166" x="5588000" y="3244850"/>
          <p14:tracePt t="18178" x="5594350" y="3340100"/>
          <p14:tracePt t="18178" x="5607050" y="3543300"/>
          <p14:tracePt t="18198" x="5613400" y="3638550"/>
          <p14:tracePt t="18198" x="5613400" y="3733800"/>
          <p14:tracePt t="18214" x="5613400" y="3822700"/>
          <p14:tracePt t="18214" x="5607050" y="3911600"/>
          <p14:tracePt t="18230" x="5600700" y="3994150"/>
          <p14:tracePt t="18230" x="5594350" y="4070350"/>
          <p14:tracePt t="18230" x="5581650" y="4146550"/>
          <p14:tracePt t="18249" x="5568950" y="4216400"/>
          <p14:tracePt t="18249" x="5556250" y="4279900"/>
          <p14:tracePt t="18263" x="5549900" y="4343400"/>
          <p14:tracePt t="18263" x="5537200" y="4406900"/>
          <p14:tracePt t="18281" x="5530850" y="4470400"/>
          <p14:tracePt t="18281" x="5530850" y="4533900"/>
          <p14:tracePt t="18297" x="5524500" y="4591050"/>
          <p14:tracePt t="18297" x="5518150" y="4654550"/>
          <p14:tracePt t="18314" x="5518150" y="4718050"/>
          <p14:tracePt t="18314" x="5492750" y="4845050"/>
          <p14:tracePt t="18331" x="5480050" y="4902200"/>
          <p14:tracePt t="18331" x="5461000" y="4953000"/>
          <p14:tracePt t="18348" x="5435600" y="5003800"/>
          <p14:tracePt t="18348" x="5410200" y="5054600"/>
          <p14:tracePt t="18365" x="5378450" y="5099050"/>
          <p14:tracePt t="18365" x="5346700" y="5143500"/>
          <p14:tracePt t="18382" x="5270500" y="5232400"/>
          <p14:tracePt t="18382" x="5232400" y="5276850"/>
          <p14:tracePt t="18399" x="5194300" y="5321300"/>
          <p14:tracePt t="18399" x="5156200" y="5359400"/>
          <p14:tracePt t="18415" x="5111750" y="5403850"/>
          <p14:tracePt t="18415" x="5060950" y="5448300"/>
          <p14:tracePt t="18431" x="5016500" y="5486400"/>
          <p14:tracePt t="18431" x="4965700" y="5530850"/>
          <p14:tracePt t="18431" x="4908550" y="5568950"/>
          <p14:tracePt t="18450" x="4851400" y="5607050"/>
          <p14:tracePt t="18463" x="4787900" y="5638800"/>
          <p14:tracePt t="18463" x="4654550" y="5702300"/>
          <p14:tracePt t="18482" x="4584700" y="5727700"/>
          <p14:tracePt t="18482" x="4508500" y="5746750"/>
          <p14:tracePt t="18498" x="4432300" y="5765800"/>
          <p14:tracePt t="18498" x="4356100" y="5778500"/>
          <p14:tracePt t="18515" x="4279900" y="5784850"/>
          <p14:tracePt t="18515" x="4203700" y="5791200"/>
          <p14:tracePt t="18515" x="4121150" y="5784850"/>
          <p14:tracePt t="18534" x="4032250" y="5778500"/>
          <p14:tracePt t="18546" x="3943350" y="5759450"/>
          <p14:tracePt t="18546" x="3759200" y="5695950"/>
          <p14:tracePt t="18566" x="3657600" y="5645150"/>
          <p14:tracePt t="18566" x="3562350" y="5588000"/>
          <p14:tracePt t="18581" x="3460750" y="5518150"/>
          <p14:tracePt t="18581" x="3359150" y="5441950"/>
          <p14:tracePt t="18598" x="3251200" y="5353050"/>
          <p14:tracePt t="18598" x="3149600" y="5257800"/>
          <p14:tracePt t="18598" x="3048000" y="5156200"/>
          <p14:tracePt t="18618" x="2946400" y="5054600"/>
          <p14:tracePt t="18618" x="2851150" y="4940300"/>
          <p14:tracePt t="18632" x="2768600" y="4832350"/>
          <p14:tracePt t="18632" x="2686050" y="4711700"/>
          <p14:tracePt t="18649" x="2616200" y="4597400"/>
          <p14:tracePt t="18649" x="2559050" y="4470400"/>
          <p14:tracePt t="18665" x="2514600" y="4349750"/>
          <p14:tracePt t="18665" x="2463800" y="4108450"/>
          <p14:tracePt t="18682" x="2451100" y="3987800"/>
          <p14:tracePt t="18682" x="2451100" y="3867150"/>
          <p14:tracePt t="18699" x="2457450" y="3752850"/>
          <p14:tracePt t="18699" x="2482850" y="3638550"/>
          <p14:tracePt t="18715" x="2514600" y="3530600"/>
          <p14:tracePt t="18715" x="2559050" y="3422650"/>
          <p14:tracePt t="18732" x="2616200" y="3321050"/>
          <p14:tracePt t="18732" x="2762250" y="3130550"/>
          <p14:tracePt t="18749" x="2844800" y="3041650"/>
          <p14:tracePt t="18749" x="2940050" y="2959100"/>
          <p14:tracePt t="18765" x="3041650" y="2876550"/>
          <p14:tracePt t="18765" x="3149600" y="2800350"/>
          <p14:tracePt t="18782" x="3263900" y="2717800"/>
          <p14:tracePt t="18782" x="3378200" y="2641600"/>
          <p14:tracePt t="18782" x="3498850" y="2565400"/>
          <p14:tracePt t="18801" x="3625850" y="2495550"/>
          <p14:tracePt t="18814" x="3752850" y="2432050"/>
          <p14:tracePt t="18814" x="4013200" y="2330450"/>
          <p14:tracePt t="18835" x="4140200" y="2298700"/>
          <p14:tracePt t="18835" x="4267200" y="2279650"/>
          <p14:tracePt t="18849" x="4387850" y="2279650"/>
          <p14:tracePt t="18849" x="4508500" y="2279650"/>
          <p14:tracePt t="18866" x="4622800" y="2298700"/>
          <p14:tracePt t="18866" x="4737100" y="2324100"/>
          <p14:tracePt t="18882" x="4845050" y="2362200"/>
          <p14:tracePt t="18882" x="4959350" y="2406650"/>
          <p14:tracePt t="18899" x="5060950" y="2451100"/>
          <p14:tracePt t="18899" x="5168900" y="2508250"/>
          <p14:tracePt t="18899" x="5270500" y="2565400"/>
          <p14:tracePt t="18918" x="5365750" y="2622550"/>
          <p14:tracePt t="18918" x="5454650" y="2679700"/>
          <p14:tracePt t="18933" x="5543550" y="2743200"/>
          <p14:tracePt t="18933" x="5632450" y="2806700"/>
          <p14:tracePt t="18949" x="5715000" y="2863850"/>
          <p14:tracePt t="18949" x="5791200" y="2927350"/>
          <p14:tracePt t="18966" x="5867400" y="2990850"/>
          <p14:tracePt t="18966" x="6007100" y="3130550"/>
          <p14:tracePt t="18983" x="6070600" y="3200400"/>
          <p14:tracePt t="18983" x="6127750" y="3270250"/>
          <p14:tracePt t="19000" x="6178550" y="3346450"/>
          <p14:tracePt t="19000" x="6229350" y="3416300"/>
          <p14:tracePt t="19016" x="6273800" y="3492500"/>
          <p14:tracePt t="19016" x="6318250" y="3568700"/>
          <p14:tracePt t="19033" x="6350000" y="3638550"/>
          <p14:tracePt t="19033" x="6400800" y="3797300"/>
          <p14:tracePt t="19050" x="6419850" y="3879850"/>
          <p14:tracePt t="19050" x="6432550" y="3962400"/>
          <p14:tracePt t="19068" x="6445250" y="4044950"/>
          <p14:tracePt t="19068" x="6445250" y="4121150"/>
          <p14:tracePt t="19083" x="6445250" y="4203700"/>
          <p14:tracePt t="19083" x="6438900" y="4279900"/>
          <p14:tracePt t="19083" x="6432550" y="4349750"/>
          <p14:tracePt t="19103" x="6419850" y="4419600"/>
          <p14:tracePt t="19115" x="6400800" y="4483100"/>
          <p14:tracePt t="19115" x="6350000" y="4603750"/>
          <p14:tracePt t="19134" x="6318250" y="4660900"/>
          <p14:tracePt t="19134" x="6286500" y="4711700"/>
          <p14:tracePt t="19150" x="6242050" y="4762500"/>
          <p14:tracePt t="19150" x="6197600" y="4813300"/>
          <p14:tracePt t="19167" x="6146800" y="4864100"/>
          <p14:tracePt t="19167" x="6096000" y="4908550"/>
          <p14:tracePt t="19167" x="6038850" y="4953000"/>
          <p14:tracePt t="19186" x="5981700" y="4991100"/>
          <p14:tracePt t="19198" x="5930900" y="5029200"/>
          <p14:tracePt t="19198" x="5822950" y="5099050"/>
          <p14:tracePt t="19218" x="5765800" y="5130800"/>
          <p14:tracePt t="19218" x="5715000" y="5162550"/>
          <p14:tracePt t="19234" x="5657850" y="5187950"/>
          <p14:tracePt t="19234" x="5607050" y="5213350"/>
          <p14:tracePt t="19251" x="5556250" y="5238750"/>
          <p14:tracePt t="19251" x="5505450" y="5264150"/>
          <p14:tracePt t="19267" x="5448300" y="5283200"/>
          <p14:tracePt t="19267" x="5340350" y="5327650"/>
          <p14:tracePt t="19284" x="5283200" y="5346700"/>
          <p14:tracePt t="19284" x="5226050" y="5359400"/>
          <p14:tracePt t="19301" x="5168900" y="5372100"/>
          <p14:tracePt t="19301" x="5118100" y="5384800"/>
          <p14:tracePt t="19317" x="5060950" y="5391150"/>
          <p14:tracePt t="19317" x="5010150" y="5397500"/>
          <p14:tracePt t="19334" x="4965700" y="5397500"/>
          <p14:tracePt t="19334" x="4870450" y="5403850"/>
          <p14:tracePt t="19351" x="4826000" y="5403850"/>
          <p14:tracePt t="19351" x="4787900" y="5403850"/>
          <p14:tracePt t="19367" x="4749800" y="5403850"/>
          <p14:tracePt t="19367" x="4711700" y="5403850"/>
          <p14:tracePt t="19384" x="4673600" y="5403850"/>
          <p14:tracePt t="19384" x="4641850" y="5403850"/>
          <p14:tracePt t="19403" x="4578350" y="5403850"/>
          <p14:tracePt t="19403" x="4552950" y="5397500"/>
          <p14:tracePt t="19418" x="4533900" y="5397500"/>
          <p14:tracePt t="19418" x="4514850" y="5397500"/>
          <p14:tracePt t="19435" x="4495800" y="5391150"/>
          <p14:tracePt t="19435" x="4476750" y="5391150"/>
          <p14:tracePt t="19451" x="4464050" y="5384800"/>
          <p14:tracePt t="19451" x="4451350" y="5378450"/>
          <p14:tracePt t="19451" x="4438650" y="5378450"/>
          <p14:tracePt t="19470" x="4432300" y="5372100"/>
          <p14:tracePt t="19483" x="4425950" y="5365750"/>
          <p14:tracePt t="19483" x="4413250" y="5353050"/>
          <p14:tracePt t="19501" x="4406900" y="5353050"/>
          <p14:tracePt t="19517" x="4406900" y="5340350"/>
          <p14:tracePt t="19517" x="4406900" y="5334000"/>
          <p14:tracePt t="19535" x="4406900" y="5327650"/>
          <p14:tracePt t="19554" x="4413250" y="5321300"/>
          <p14:tracePt t="19570" x="4419600" y="5308600"/>
          <p14:tracePt t="19583" x="4425950" y="5308600"/>
          <p14:tracePt t="19600" x="4432300" y="5302250"/>
          <p14:tracePt t="19616" x="4438650" y="5295900"/>
          <p14:tracePt t="19633" x="4445000" y="5289550"/>
          <p14:tracePt t="19650" x="4451350" y="5289550"/>
          <p14:tracePt t="19667" x="4451350" y="5295900"/>
          <p14:tracePt t="19809" x="4445000" y="5295900"/>
          <p14:tracePt t="19837" x="4451350" y="5295900"/>
          <p14:tracePt t="19981" x="4457700" y="5295900"/>
          <p14:tracePt t="20001" x="4464050" y="5289550"/>
          <p14:tracePt t="20025" x="4470400" y="5289550"/>
          <p14:tracePt t="20041" x="4476750" y="5283200"/>
          <p14:tracePt t="20057" x="4483100" y="5283200"/>
          <p14:tracePt t="20069" x="4489450" y="5289550"/>
          <p14:tracePt t="20085" x="4489450" y="5295900"/>
          <p14:tracePt t="20101" x="4495800" y="5302250"/>
          <p14:tracePt t="20117" x="4502150" y="5302250"/>
          <p14:tracePt t="20137" x="4508500" y="5302250"/>
          <p14:tracePt t="20161" x="4514850" y="5295900"/>
          <p14:tracePt t="20181" x="4521200" y="5289550"/>
          <p14:tracePt t="20205" x="4533900" y="5289550"/>
          <p14:tracePt t="20237" x="4533900" y="5283200"/>
          <p14:tracePt t="20242" x="4540250" y="5283200"/>
          <p14:tracePt t="20253" x="4546600" y="5283200"/>
          <p14:tracePt t="20253" x="4552950" y="5276850"/>
          <p14:tracePt t="20271" x="4559300" y="5276850"/>
          <p14:tracePt t="20271" x="4565650" y="5276850"/>
          <p14:tracePt t="20271" x="4565650" y="5270500"/>
          <p14:tracePt t="20290" x="4578350" y="5270500"/>
          <p14:tracePt t="20302" x="4578350" y="5264150"/>
          <p14:tracePt t="20302" x="4584700" y="5264150"/>
          <p14:tracePt t="20321" x="4591050" y="5257800"/>
          <p14:tracePt t="20321" x="4597400" y="5257800"/>
          <p14:tracePt t="20338" x="4603750" y="5251450"/>
          <p14:tracePt t="20338" x="4610100" y="5251450"/>
          <p14:tracePt t="20354" x="4616450" y="5245100"/>
          <p14:tracePt t="20354" x="4622800" y="5238750"/>
          <p14:tracePt t="20371" x="4629150" y="5238750"/>
          <p14:tracePt t="20371" x="4635500" y="5232400"/>
          <p14:tracePt t="20387" x="4641850" y="5232400"/>
          <p14:tracePt t="20387" x="4648200" y="5226050"/>
          <p14:tracePt t="20405" x="4654550" y="5226050"/>
          <p14:tracePt t="20421" x="4660900" y="5226050"/>
          <p14:tracePt t="20421" x="4673600" y="5226050"/>
          <p14:tracePt t="20439" x="4673600" y="5219700"/>
          <p14:tracePt t="20478" x="4667250" y="5219700"/>
          <p14:tracePt t="20497" x="4660900" y="5226050"/>
          <p14:tracePt t="20513" x="4654550" y="5226050"/>
          <p14:tracePt t="20529" x="4648200" y="5232400"/>
          <p14:tracePt t="20542" x="4641850" y="5238750"/>
          <p14:tracePt t="20558" x="4635500" y="5238750"/>
          <p14:tracePt t="20581" x="4629150" y="5238750"/>
          <p14:tracePt t="20769" x="4629150" y="5245100"/>
          <p14:tracePt t="20798" x="4629150" y="5251450"/>
          <p14:tracePt t="20837" x="4622800" y="5257800"/>
          <p14:tracePt t="20866" x="4616450" y="5257800"/>
          <p14:tracePt t="20881" x="4610100" y="5264150"/>
          <p14:tracePt t="20902" x="4597400" y="5270500"/>
          <p14:tracePt t="20942" x="4591050" y="5276850"/>
          <p14:tracePt t="21002" x="4597400" y="5276850"/>
          <p14:tracePt t="21063" x="4597400" y="5270500"/>
          <p14:tracePt t="21090" x="4603750" y="5264150"/>
          <p14:tracePt t="21114" x="4610100" y="5264150"/>
          <p14:tracePt t="21150" x="4616450" y="5257800"/>
          <p14:tracePt t="21182" x="4622800" y="5257800"/>
          <p14:tracePt t="21201" x="4629150" y="5264150"/>
          <p14:tracePt t="21270" x="4629150" y="5270500"/>
          <p14:tracePt t="21310" x="4622800" y="5283200"/>
          <p14:tracePt t="21338" x="4616450" y="5283200"/>
          <p14:tracePt t="21378" x="4610100" y="5289550"/>
          <p14:tracePt t="21405" x="4610100" y="5295900"/>
          <p14:tracePt t="21421" x="4610100" y="5302250"/>
          <p14:tracePt t="21450" x="4610100" y="5295900"/>
          <p14:tracePt t="21622" x="4603750" y="5302250"/>
          <p14:tracePt t="21705" x="4610100" y="5302250"/>
          <p14:tracePt t="21842" x="4610100" y="5295900"/>
          <p14:tracePt t="21902" x="4616450" y="5289550"/>
          <p14:tracePt t="21954" x="4610100" y="5295900"/>
          <p14:tracePt t="22030" x="4610100" y="5289550"/>
          <p14:tracePt t="22118" x="4616450" y="5295900"/>
          <p14:tracePt t="22158" x="4610100" y="5302250"/>
          <p14:tracePt t="22306" x="4616450" y="5302250"/>
          <p14:tracePt t="22521" x="4622800" y="5295900"/>
          <p14:tracePt t="22546" x="4629150" y="5295900"/>
          <p14:tracePt t="22582" x="4635500" y="5289550"/>
          <p14:tracePt t="22614" x="4635500" y="5283200"/>
          <p14:tracePt t="22658" x="4629150" y="5283200"/>
          <p14:tracePt t="22846" x="4629150" y="5289550"/>
          <p14:tracePt t="22870" x="4622800" y="5295900"/>
          <p14:tracePt t="22898" x="4616450" y="5295900"/>
          <p14:tracePt t="22930" x="4616450" y="5302250"/>
          <p14:tracePt t="23059" x="4616450" y="5295900"/>
          <p14:tracePt t="23130" x="4610100" y="5295900"/>
          <p14:tracePt t="23182" x="4603750" y="5302250"/>
          <p14:tracePt t="23206" x="4597400" y="5308600"/>
          <p14:tracePt t="23318" x="4603750" y="5314950"/>
          <p14:tracePt t="23358" x="4603750" y="5321300"/>
          <p14:tracePt t="23490" x="4597400" y="5327650"/>
          <p14:tracePt t="23514" x="4597400" y="5321300"/>
          <p14:tracePt t="23583" x="4603750" y="5321300"/>
          <p14:tracePt t="23610" x="4610100" y="5321300"/>
          <p14:tracePt t="23626" x="4616450" y="5314950"/>
          <p14:tracePt t="23650" x="4622800" y="5314950"/>
          <p14:tracePt t="23670" x="4616450" y="5314950"/>
          <p14:tracePt t="23730" x="4610100" y="5321300"/>
          <p14:tracePt t="23746" x="4610100" y="5327650"/>
          <p14:tracePt t="23762" x="4603750" y="5334000"/>
          <p14:tracePt t="23778" x="4597400" y="5340350"/>
          <p14:tracePt t="23798" x="4597400" y="5346700"/>
          <p14:tracePt t="23814" x="4584700" y="5346700"/>
          <p14:tracePt t="23838" x="4584700" y="5353050"/>
          <p14:tracePt t="23851" x="4578350" y="5353050"/>
          <p14:tracePt t="23866" x="4572000" y="5359400"/>
          <p14:tracePt t="23882" x="4565650" y="5365750"/>
          <p14:tracePt t="23918" x="4559300" y="5372100"/>
          <p14:tracePt t="23950" x="4559300" y="5365750"/>
          <p14:tracePt t="24030" x="4565650" y="5359400"/>
          <p14:tracePt t="24047" x="4565650" y="5353050"/>
          <p14:tracePt t="24063" x="4572000" y="5346700"/>
          <p14:tracePt t="24078" x="4578350" y="5340350"/>
          <p14:tracePt t="24090" x="4584700" y="5334000"/>
          <p14:tracePt t="24106" x="4591050" y="5327650"/>
          <p14:tracePt t="24123" x="4597400" y="5321300"/>
          <p14:tracePt t="24142" x="4597400" y="5314950"/>
          <p14:tracePt t="24174" x="4597400" y="5321300"/>
          <p14:tracePt t="24203" x="4603750" y="5321300"/>
          <p14:tracePt t="24250" x="4610100" y="5321300"/>
          <p14:tracePt t="24318" x="4616450" y="5314950"/>
          <p14:tracePt t="24354" x="4622800" y="5308600"/>
          <p14:tracePt t="24415" x="4629150" y="5308600"/>
          <p14:tracePt t="24439" x="4635500" y="5302250"/>
          <p14:tracePt t="24466" x="4635500" y="5308600"/>
          <p14:tracePt t="24550" x="4641850" y="5308600"/>
          <p14:tracePt t="24638" x="4648200" y="5308600"/>
          <p14:tracePt t="24671" x="4654550" y="5302250"/>
          <p14:tracePt t="24691" x="4648200" y="5314950"/>
          <p14:tracePt t="24766" x="4641850" y="5314950"/>
          <p14:tracePt t="24791" x="4635500" y="5314950"/>
          <p14:tracePt t="24810" x="4629150" y="5321300"/>
          <p14:tracePt t="24850" x="4629150" y="5314950"/>
          <p14:tracePt t="24859" x="4635500" y="5308600"/>
          <p14:tracePt t="24887" x="4641850" y="5308600"/>
          <p14:tracePt t="24911" x="4648200" y="5308600"/>
          <p14:tracePt t="24939" x="4654550" y="5308600"/>
          <p14:tracePt t="24971" x="4654550" y="5302250"/>
          <p14:tracePt t="24991" x="4660900" y="5302250"/>
          <p14:tracePt t="25007" x="4667250" y="5295900"/>
          <p14:tracePt t="25023" x="4673600" y="5295900"/>
          <p14:tracePt t="25038" x="4679950" y="5295900"/>
          <p14:tracePt t="25058" x="4686300" y="5289550"/>
          <p14:tracePt t="25098" x="4686300" y="5283200"/>
          <p14:tracePt t="25110" x="4686300" y="5276850"/>
          <p14:tracePt t="25143" x="4686300" y="5270500"/>
          <p14:tracePt t="25187" x="4692650" y="5270500"/>
          <p14:tracePt t="25270" x="4692650" y="5264150"/>
          <p14:tracePt t="25290" x="4686300" y="5270500"/>
          <p14:tracePt t="25402" x="4692650" y="5264150"/>
          <p14:tracePt t="25462" x="4692650" y="5270500"/>
          <p14:tracePt t="25522" x="4686300" y="5270500"/>
          <p14:tracePt t="25555" x="4679950" y="5270500"/>
          <p14:tracePt t="25575" x="4679950" y="5264150"/>
          <p14:tracePt t="25583" x="4673600" y="5257800"/>
          <p14:tracePt t="25615" x="4667250" y="5257800"/>
          <p14:tracePt t="25651" x="4667250" y="5251450"/>
          <p14:tracePt t="25675" x="4667250" y="5245100"/>
          <p14:tracePt t="25695" x="4660900" y="5238750"/>
          <p14:tracePt t="25735" x="4654550" y="5238750"/>
          <p14:tracePt t="25763" x="4648200" y="5238750"/>
          <p14:tracePt t="25779" x="4648200" y="5251450"/>
          <p14:tracePt t="25787" x="4641850" y="5251450"/>
          <p14:tracePt t="25803" x="4635500" y="5251450"/>
          <p14:tracePt t="25811" x="4629150" y="5245100"/>
          <p14:tracePt t="25822" x="4622800" y="5251450"/>
          <p14:tracePt t="25839" x="4616450" y="5251450"/>
          <p14:tracePt t="25855" x="4622800" y="5245100"/>
          <p14:tracePt t="25899" x="4629150" y="5238750"/>
          <p14:tracePt t="25907" x="4635500" y="5232400"/>
          <p14:tracePt t="26436" x="4514850" y="5270500"/>
          <p14:tracePt t="26463" x="4508500" y="5283200"/>
          <p14:tracePt t="26495" x="4546600" y="5283200"/>
          <p14:tracePt t="26503" x="4540250" y="5283200"/>
          <p14:tracePt t="26547" x="4533900" y="5276850"/>
          <p14:tracePt t="26571" x="4533900" y="5283200"/>
          <p14:tracePt t="26583" x="4521200" y="5289550"/>
          <p14:tracePt t="26599" x="4521200" y="5302250"/>
          <p14:tracePt t="26607" x="4514850" y="5314950"/>
          <p14:tracePt t="26624" x="4508500" y="5314950"/>
          <p14:tracePt t="26641" x="4502150" y="5314950"/>
          <p14:tracePt t="26658" x="4489450" y="5314950"/>
          <p14:tracePt t="26695" x="4489450" y="5308600"/>
          <p14:tracePt t="26719" x="4489450" y="5314950"/>
          <p14:tracePt t="26751" x="4489450" y="5327650"/>
          <p14:tracePt t="26763" x="4483100" y="5334000"/>
          <p14:tracePt t="26779" x="4476750" y="5334000"/>
          <p14:tracePt t="26795" x="4470400" y="5334000"/>
          <p14:tracePt t="26803" x="4464050" y="5340350"/>
          <p14:tracePt t="26815" x="4457700" y="5340350"/>
          <p14:tracePt t="26831" x="4451350" y="5346700"/>
          <p14:tracePt t="26847" x="4445000" y="5353050"/>
          <p14:tracePt t="26864" x="4445000" y="5346700"/>
          <p14:tracePt t="26875" x="4432300" y="5346700"/>
          <p14:tracePt t="26875" x="4432300" y="5353050"/>
          <p14:tracePt t="26894" x="4425950" y="5359400"/>
          <p14:tracePt t="26909" x="4432300" y="5346700"/>
          <p14:tracePt t="26983" x="4438650" y="5340350"/>
          <p14:tracePt t="27003" x="4438650" y="5334000"/>
          <p14:tracePt t="27018" x="4445000" y="5334000"/>
          <p14:tracePt t="27055" x="4451350" y="5334000"/>
          <p14:tracePt t="27071" x="4445000" y="5334000"/>
          <p14:tracePt t="27163" x="4445000" y="5346700"/>
          <p14:tracePt t="27190" x="4438650" y="5346700"/>
          <p14:tracePt t="27215" x="4438650" y="5359400"/>
          <p14:tracePt t="27235" x="4432300" y="5353050"/>
          <p14:tracePt t="27302" x="4432300" y="5359400"/>
          <p14:tracePt t="27343" x="4432300" y="5365750"/>
          <p14:tracePt t="28004" x="4457700" y="5403850"/>
          <p14:tracePt t="28051" x="4464050" y="5397500"/>
          <p14:tracePt t="28064" x="4470400" y="5397500"/>
          <p14:tracePt t="28079" x="4476750" y="5397500"/>
          <p14:tracePt t="28095" x="4483100" y="5397500"/>
          <p14:tracePt t="28103" x="4489450" y="5391150"/>
          <p14:tracePt t="28119" x="4495800" y="5391150"/>
          <p14:tracePt t="28132" x="4502150" y="5384800"/>
          <p14:tracePt t="28148" x="4508500" y="5378450"/>
          <p14:tracePt t="28163" x="4514850" y="5372100"/>
          <p14:tracePt t="28180" x="4514850" y="5365750"/>
          <p14:tracePt t="28197" x="4521200" y="5365750"/>
          <p14:tracePt t="28216" x="4527550" y="5372100"/>
          <p14:tracePt t="28216" x="4533900" y="5372100"/>
          <p14:tracePt t="28233" x="4540250" y="5372100"/>
          <p14:tracePt t="28247" x="4546600" y="5365750"/>
          <p14:tracePt t="28263" x="4552950" y="5365750"/>
          <p14:tracePt t="28280" x="4559300" y="5365750"/>
          <p14:tracePt t="28297" x="4565650" y="5365750"/>
          <p14:tracePt t="28314" x="4572000" y="5365750"/>
          <p14:tracePt t="28330" x="4578350" y="5359400"/>
          <p14:tracePt t="28352" x="4584700" y="5353050"/>
          <p14:tracePt t="28403" x="4591050" y="5346700"/>
          <p14:tracePt t="28423" x="4597400" y="5346700"/>
          <p14:tracePt t="28440" x="4597400" y="5340350"/>
          <p14:tracePt t="28472" x="4603750" y="5340350"/>
          <p14:tracePt t="28508" x="4597400" y="5340350"/>
          <p14:tracePt t="28567" x="4597400" y="5346700"/>
          <p14:tracePt t="28599" x="4591050" y="5353050"/>
          <p14:tracePt t="28635" x="4584700" y="5353050"/>
          <p14:tracePt t="28659" x="4578350" y="5359400"/>
          <p14:tracePt t="28679" x="4572000" y="5359400"/>
          <p14:tracePt t="28723" x="4572000" y="5353050"/>
          <p14:tracePt t="28756" x="4565650" y="5346700"/>
          <p14:tracePt t="28772" x="4565650" y="5340350"/>
          <p14:tracePt t="28784" x="4565650" y="5334000"/>
          <p14:tracePt t="28791" x="4565650" y="5327650"/>
          <p14:tracePt t="28800" x="4565650" y="5314950"/>
          <p14:tracePt t="28800" x="4565650" y="5308600"/>
          <p14:tracePt t="28817" x="4565650" y="5295900"/>
          <p14:tracePt t="28817" x="4572000" y="5289550"/>
          <p14:tracePt t="28834" x="4572000" y="5270500"/>
          <p14:tracePt t="28834" x="4578350" y="5251450"/>
          <p14:tracePt t="28834" x="4584700" y="5232400"/>
          <p14:tracePt t="28853" x="4584700" y="5213350"/>
          <p14:tracePt t="28865" x="4597400" y="5187950"/>
          <p14:tracePt t="28865" x="4616450" y="5137150"/>
          <p14:tracePt t="28884" x="4622800" y="5105400"/>
          <p14:tracePt t="28884" x="4635500" y="5073650"/>
          <p14:tracePt t="28900" x="4648200" y="5041900"/>
          <p14:tracePt t="28900" x="4660900" y="5003800"/>
          <p14:tracePt t="28917" x="4679950" y="4965700"/>
          <p14:tracePt t="28917" x="4692650" y="4921250"/>
          <p14:tracePt t="28917" x="4705350" y="4876800"/>
          <p14:tracePt t="28936" x="4718050" y="4832350"/>
          <p14:tracePt t="28949" x="4730750" y="4781550"/>
          <p14:tracePt t="28949" x="4756150" y="4679950"/>
          <p14:tracePt t="28968" x="4768850" y="4622800"/>
          <p14:tracePt t="28968" x="4781550" y="4578350"/>
          <p14:tracePt t="28984" x="4794250" y="4527550"/>
          <p14:tracePt t="28984" x="4806950" y="4476750"/>
          <p14:tracePt t="29001" x="4819650" y="4432300"/>
          <p14:tracePt t="29001" x="4832350" y="4387850"/>
          <p14:tracePt t="29001" x="4845050" y="4343400"/>
          <p14:tracePt t="29020" x="4857750" y="4305300"/>
          <p14:tracePt t="29020" x="4870450" y="4267200"/>
          <p14:tracePt t="29035" x="4883150" y="4235450"/>
          <p14:tracePt t="29035" x="4895850" y="4203700"/>
          <p14:tracePt t="29051" x="4902200" y="4184650"/>
          <p14:tracePt t="29051" x="4914900" y="4171950"/>
          <p14:tracePt t="29051" x="4921250" y="4159250"/>
          <p14:tracePt t="29072" x="4933950" y="4165600"/>
          <p14:tracePt t="29072" x="4946650" y="4165600"/>
          <p14:tracePt t="29085" x="4953000" y="4178300"/>
          <p14:tracePt t="29085" x="4965700" y="4203700"/>
          <p14:tracePt t="29101" x="4978400" y="4229100"/>
          <p14:tracePt t="29101" x="4997450" y="4267200"/>
          <p14:tracePt t="29118" x="5016500" y="4305300"/>
          <p14:tracePt t="29118" x="5035550" y="4349750"/>
          <p14:tracePt t="29135" x="5054600" y="4394200"/>
          <p14:tracePt t="29135" x="5099050" y="4483100"/>
          <p14:tracePt t="29152" x="5124450" y="4527550"/>
          <p14:tracePt t="29152" x="5149850" y="4572000"/>
          <p14:tracePt t="29168" x="5168900" y="4610100"/>
          <p14:tracePt t="29168" x="5194300" y="4654550"/>
          <p14:tracePt t="29185" x="5219700" y="4686300"/>
          <p14:tracePt t="29185" x="5238750" y="4724400"/>
          <p14:tracePt t="29185" x="5257800" y="4762500"/>
          <p14:tracePt t="29204" x="5276850" y="4794250"/>
          <p14:tracePt t="29217" x="5295900" y="4826000"/>
          <p14:tracePt t="29217" x="5314950" y="4889500"/>
          <p14:tracePt t="29236" x="5314950" y="4921250"/>
          <p14:tracePt t="29236" x="5314950" y="4946650"/>
          <p14:tracePt t="29252" x="5308600" y="4978400"/>
          <p14:tracePt t="29252" x="5295900" y="5003800"/>
          <p14:tracePt t="29269" x="5283200" y="5035550"/>
          <p14:tracePt t="29269" x="5257800" y="5067300"/>
          <p14:tracePt t="29269" x="5238750" y="5092700"/>
          <p14:tracePt t="29288" x="5207000" y="5124450"/>
          <p14:tracePt t="29300" x="5175250" y="5156200"/>
          <p14:tracePt t="29300" x="5137150" y="5187950"/>
          <p14:tracePt t="29300" x="5092700" y="5219700"/>
          <p14:tracePt t="29321" x="5041900" y="5245100"/>
          <p14:tracePt t="29321" x="4991100" y="5276850"/>
          <p14:tracePt t="29335" x="4933950" y="5302250"/>
          <p14:tracePt t="29335" x="4876800" y="5327650"/>
          <p14:tracePt t="29352" x="4819650" y="5353050"/>
          <p14:tracePt t="29352" x="4756150" y="5378450"/>
          <p14:tracePt t="29369" x="4692650" y="5397500"/>
          <p14:tracePt t="29369" x="4565650" y="5435600"/>
          <p14:tracePt t="29386" x="4502150" y="5454650"/>
          <p14:tracePt t="29386" x="4432300" y="5473700"/>
          <p14:tracePt t="29403" x="4362450" y="5486400"/>
          <p14:tracePt t="29403" x="4292600" y="5499100"/>
          <p14:tracePt t="29419" x="4216400" y="5505450"/>
          <p14:tracePt t="29419" x="4140200" y="5511800"/>
          <p14:tracePt t="29436" x="4064000" y="5505450"/>
          <p14:tracePt t="29436" x="3905250" y="5473700"/>
          <p14:tracePt t="29453" x="3822700" y="5448300"/>
          <p14:tracePt t="29453" x="3740150" y="5410200"/>
          <p14:tracePt t="29469" x="3663950" y="5365750"/>
          <p14:tracePt t="29469" x="3587750" y="5314950"/>
          <p14:tracePt t="29486" x="3517900" y="5257800"/>
          <p14:tracePt t="29486" x="3441700" y="5200650"/>
          <p14:tracePt t="29486" x="3378200" y="5130800"/>
          <p14:tracePt t="29506" x="3308350" y="5060950"/>
          <p14:tracePt t="29506" x="3244850" y="4984750"/>
          <p14:tracePt t="29520" x="3181350" y="4902200"/>
          <p14:tracePt t="29520" x="3124200" y="4813300"/>
          <p14:tracePt t="29537" x="3060700" y="4718050"/>
          <p14:tracePt t="29537" x="3003550" y="4616450"/>
          <p14:tracePt t="29553" x="2952750" y="4508500"/>
          <p14:tracePt t="29553" x="2901950" y="4394200"/>
          <p14:tracePt t="29553" x="2857500" y="4279900"/>
          <p14:tracePt t="29573" x="2825750" y="4165600"/>
          <p14:tracePt t="29585" x="2800350" y="4051300"/>
          <p14:tracePt t="29585" x="2768600" y="3835400"/>
          <p14:tracePt t="29606" x="2762250" y="3733800"/>
          <p14:tracePt t="29606" x="2768600" y="3638550"/>
          <p14:tracePt t="29620" x="2774950" y="3536950"/>
          <p14:tracePt t="29620" x="2787650" y="3441700"/>
          <p14:tracePt t="29637" x="2800350" y="3352800"/>
          <p14:tracePt t="29637" x="2825750" y="3257550"/>
          <p14:tracePt t="29653" x="2851150" y="3175000"/>
          <p14:tracePt t="29653" x="2882900" y="3092450"/>
          <p14:tracePt t="29653" x="2914650" y="3009900"/>
          <p14:tracePt t="29673" x="2959100" y="2933700"/>
          <p14:tracePt t="29673" x="2997200" y="2863850"/>
          <p14:tracePt t="29687" x="3048000" y="2794000"/>
          <p14:tracePt t="29687" x="3098800" y="2730500"/>
          <p14:tracePt t="29704" x="3155950" y="2667000"/>
          <p14:tracePt t="29704" x="3213100" y="2609850"/>
          <p14:tracePt t="29720" x="3270250" y="2552700"/>
          <p14:tracePt t="29720" x="3333750" y="2501900"/>
          <p14:tracePt t="29737" x="3403600" y="2451100"/>
          <p14:tracePt t="29737" x="3549650" y="2362200"/>
          <p14:tracePt t="29754" x="3625850" y="2324100"/>
          <p14:tracePt t="29754" x="3702050" y="2292350"/>
          <p14:tracePt t="29770" x="3784600" y="2266950"/>
          <p14:tracePt t="29770" x="3867150" y="2247900"/>
          <p14:tracePt t="29787" x="3949700" y="2228850"/>
          <p14:tracePt t="29787" x="4127500" y="2216150"/>
          <p14:tracePt t="29805" x="4216400" y="2216150"/>
          <p14:tracePt t="29805" x="4305300" y="2222500"/>
          <p14:tracePt t="29820" x="4400550" y="2228850"/>
          <p14:tracePt t="29820" x="4495800" y="2235200"/>
          <p14:tracePt t="29837" x="4597400" y="2247900"/>
          <p14:tracePt t="29837" x="4699000" y="2260600"/>
          <p14:tracePt t="29855" x="4800600" y="2273300"/>
          <p14:tracePt t="29855" x="4902200" y="2292350"/>
          <p14:tracePt t="29855" x="5003800" y="2317750"/>
          <p14:tracePt t="29873" x="5105400" y="2349500"/>
          <p14:tracePt t="29886" x="5207000" y="2387600"/>
          <p14:tracePt t="29886" x="5416550" y="2470150"/>
          <p14:tracePt t="29906" x="5518150" y="2520950"/>
          <p14:tracePt t="29906" x="5619750" y="2571750"/>
          <p14:tracePt t="29921" x="5721350" y="2622550"/>
          <p14:tracePt t="29921" x="5822950" y="2673350"/>
          <p14:tracePt t="29938" x="5930900" y="2724150"/>
          <p14:tracePt t="29938" x="6032500" y="2781300"/>
          <p14:tracePt t="29938" x="6134100" y="2838450"/>
          <p14:tracePt t="29957" x="6235700" y="2895600"/>
          <p14:tracePt t="29969" x="6330950" y="2959100"/>
          <p14:tracePt t="29969" x="6515100" y="3098800"/>
          <p14:tracePt t="29988" x="6604000" y="3181350"/>
          <p14:tracePt t="29988" x="6680200" y="3263900"/>
          <p14:tracePt t="30005" x="6762750" y="3359150"/>
          <p14:tracePt t="30005" x="6832600" y="3448050"/>
          <p14:tracePt t="30021" x="6908800" y="3549650"/>
          <p14:tracePt t="30021" x="6972300" y="3644900"/>
          <p14:tracePt t="30021" x="7035800" y="3746500"/>
          <p14:tracePt t="30040" x="7086600" y="3841750"/>
          <p14:tracePt t="30040" x="7137400" y="3937000"/>
          <p14:tracePt t="30056" x="7181850" y="4032250"/>
          <p14:tracePt t="30056" x="7219950" y="4121150"/>
          <p14:tracePt t="30073" x="7251700" y="4216400"/>
          <p14:tracePt t="30073" x="7277100" y="4298950"/>
          <p14:tracePt t="30088" x="7296150" y="4387850"/>
          <p14:tracePt t="30088" x="7308850" y="4552950"/>
          <p14:tracePt t="30106" x="7308850" y="4629150"/>
          <p14:tracePt t="30106" x="7302500" y="4711700"/>
          <p14:tracePt t="30122" x="7289800" y="4787900"/>
          <p14:tracePt t="30122" x="7270750" y="4857750"/>
          <p14:tracePt t="30138" x="7245350" y="4933950"/>
          <p14:tracePt t="30138" x="7207250" y="5003800"/>
          <p14:tracePt t="30155" x="7169150" y="5073650"/>
          <p14:tracePt t="30155" x="7073900" y="5213350"/>
          <p14:tracePt t="30172" x="7016750" y="5283200"/>
          <p14:tracePt t="30172" x="6959600" y="5346700"/>
          <p14:tracePt t="30189" x="6889750" y="5403850"/>
          <p14:tracePt t="30189" x="6819900" y="5461000"/>
          <p14:tracePt t="30206" x="6743700" y="5518150"/>
          <p14:tracePt t="30206" x="6667500" y="5568950"/>
          <p14:tracePt t="30206" x="6591300" y="5619750"/>
          <p14:tracePt t="30225" x="6508750" y="5664200"/>
          <p14:tracePt t="30237" x="6426200" y="5708650"/>
          <p14:tracePt t="30237" x="6248400" y="5797550"/>
          <p14:tracePt t="30257" x="6159500" y="5835650"/>
          <p14:tracePt t="30257" x="6064250" y="5873750"/>
          <p14:tracePt t="30273" x="5962650" y="5905500"/>
          <p14:tracePt t="30273" x="5861050" y="5937250"/>
          <p14:tracePt t="30289" x="5759450" y="5969000"/>
          <p14:tracePt t="30289" x="5651500" y="5988050"/>
          <p14:tracePt t="30289" x="5543550" y="6007100"/>
          <p14:tracePt t="30309" x="5441950" y="6013450"/>
          <p14:tracePt t="30320" x="5334000" y="6019800"/>
          <p14:tracePt t="30320" x="5226050" y="6013450"/>
          <p14:tracePt t="30320" x="5124450" y="6007100"/>
          <p14:tracePt t="30341" x="5016500" y="6000750"/>
          <p14:tracePt t="30341" x="4914900" y="5988050"/>
          <p14:tracePt t="30356" x="4819650" y="5975350"/>
          <p14:tracePt t="30356" x="4724400" y="5956300"/>
          <p14:tracePt t="30372" x="4629150" y="5943600"/>
          <p14:tracePt t="30372" x="4540250" y="5930900"/>
          <p14:tracePt t="30389" x="4451350" y="5918200"/>
          <p14:tracePt t="30389" x="4298950" y="5886450"/>
          <p14:tracePt t="30407" x="4222750" y="5867400"/>
          <p14:tracePt t="30407" x="4159250" y="5854700"/>
          <p14:tracePt t="30423" x="4095750" y="5835650"/>
          <p14:tracePt t="30423" x="4044950" y="5822950"/>
          <p14:tracePt t="30440" x="3994150" y="5810250"/>
          <p14:tracePt t="30440" x="3949700" y="5791200"/>
          <p14:tracePt t="30456" x="3911600" y="5778500"/>
          <p14:tracePt t="30456" x="3860800" y="5759450"/>
          <p14:tracePt t="30473" x="3841750" y="5753100"/>
          <p14:tracePt t="30473" x="3822700" y="5740400"/>
          <p14:tracePt t="30490" x="3810000" y="5734050"/>
          <p14:tracePt t="30490" x="3803650" y="5721350"/>
          <p14:tracePt t="30507" x="3797300" y="5715000"/>
          <p14:tracePt t="30507" x="3790950" y="5695950"/>
          <p14:tracePt t="30526" x="3790950" y="5689600"/>
          <p14:tracePt t="30526" x="3790950" y="5676900"/>
          <p14:tracePt t="30541" x="3797300" y="5664200"/>
          <p14:tracePt t="30541" x="3803650" y="5657850"/>
          <p14:tracePt t="30557" x="3810000" y="5645150"/>
          <p14:tracePt t="30557" x="3816350" y="5632450"/>
          <p14:tracePt t="30573" x="3829050" y="5626100"/>
          <p14:tracePt t="30573" x="3835400" y="5613400"/>
          <p14:tracePt t="30573" x="3848100" y="5607050"/>
          <p14:tracePt t="30592" x="3860800" y="5594350"/>
          <p14:tracePt t="30605" x="3867150" y="5588000"/>
          <p14:tracePt t="30605" x="3886200" y="5575300"/>
          <p14:tracePt t="30625" x="3892550" y="5568950"/>
          <p14:tracePt t="30625" x="3898900" y="5568950"/>
          <p14:tracePt t="30641" x="3911600" y="5562600"/>
          <p14:tracePt t="30641" x="3911600" y="5556250"/>
          <p14:tracePt t="30657" x="3917950" y="5556250"/>
          <p14:tracePt t="30672" x="3924300" y="5556250"/>
          <p14:tracePt t="30689" x="3930650" y="5556250"/>
          <p14:tracePt t="30706" x="3937000" y="5556250"/>
          <p14:tracePt t="30722" x="3943350" y="5549900"/>
          <p14:tracePt t="30739" x="3949700" y="5549900"/>
          <p14:tracePt t="30755" x="3956050" y="5543550"/>
          <p14:tracePt t="30755" x="3962400" y="5537200"/>
          <p14:tracePt t="30774" x="3968750" y="5537200"/>
          <p14:tracePt t="30774" x="3968750" y="5530850"/>
          <p14:tracePt t="30791" x="3975100" y="5530850"/>
          <p14:tracePt t="30791" x="3981450" y="5524500"/>
          <p14:tracePt t="30808" x="3987800" y="5524500"/>
          <p14:tracePt t="30808" x="4000500" y="5518150"/>
          <p14:tracePt t="30825" x="4006850" y="5511800"/>
          <p14:tracePt t="30825" x="4013200" y="5505450"/>
          <p14:tracePt t="30841" x="4019550" y="5505450"/>
          <p14:tracePt t="30841" x="4025900" y="5499100"/>
          <p14:tracePt t="30858" x="4032250" y="5492750"/>
          <p14:tracePt t="30872" x="4038600" y="5492750"/>
          <p14:tracePt t="30889" x="4044950" y="5486400"/>
          <p14:tracePt t="30908" x="4051300" y="5486400"/>
          <p14:tracePt t="30923" x="4057650" y="5486400"/>
          <p14:tracePt t="30960" x="4057650" y="5492750"/>
          <p14:tracePt t="31000" x="4051300" y="5499100"/>
          <p14:tracePt t="31044" x="4051300" y="5505450"/>
          <p14:tracePt t="31064" x="4044950" y="5511800"/>
          <p14:tracePt t="31088" x="4038600" y="5518150"/>
          <p14:tracePt t="31104" x="4032250" y="5524500"/>
          <p14:tracePt t="31124" x="4032250" y="5530850"/>
          <p14:tracePt t="31156" x="4025900" y="5537200"/>
          <p14:tracePt t="31184" x="4019550" y="5537200"/>
          <p14:tracePt t="31216" x="4019550" y="5543550"/>
          <p14:tracePt t="31244" x="4013200" y="5549900"/>
          <p14:tracePt t="31292" x="4019550" y="5549900"/>
          <p14:tracePt t="31396" x="4019550" y="5556250"/>
          <p14:tracePt t="31440" x="4013200" y="5556250"/>
          <p14:tracePt t="31464" x="4006850" y="5562600"/>
          <p14:tracePt t="31484" x="4000500" y="5562600"/>
          <p14:tracePt t="31507" x="4000500" y="5568950"/>
          <p14:tracePt t="31544" x="4006850" y="5562600"/>
          <p14:tracePt t="31605" x="4013200" y="5556250"/>
          <p14:tracePt t="31620" x="4019550" y="5549900"/>
          <p14:tracePt t="31636" x="4025900" y="5543550"/>
          <p14:tracePt t="31652" x="4032250" y="5543550"/>
          <p14:tracePt t="31660" x="4038600" y="5543550"/>
          <p14:tracePt t="31660" x="4044950" y="5543550"/>
          <p14:tracePt t="31677" x="4051300" y="5543550"/>
          <p14:tracePt t="31677" x="4057650" y="5543550"/>
          <p14:tracePt t="31694" x="4064000" y="5543550"/>
          <p14:tracePt t="31694" x="4076700" y="5543550"/>
          <p14:tracePt t="31694" x="4083050" y="5543550"/>
          <p14:tracePt t="31713" x="4089400" y="5543550"/>
          <p14:tracePt t="31713" x="4102100" y="5543550"/>
          <p14:tracePt t="31727" x="4108450" y="5549900"/>
          <p14:tracePt t="31727" x="4114800" y="5556250"/>
          <p14:tracePt t="31744" x="4121150" y="5556250"/>
          <p14:tracePt t="31744" x="4121150" y="5562600"/>
          <p14:tracePt t="31761" x="4127500" y="5568950"/>
          <p14:tracePt t="31761" x="4127500" y="5575300"/>
          <p14:tracePt t="31778" x="4127500" y="5581650"/>
          <p14:tracePt t="31778" x="4127500" y="5594350"/>
          <p14:tracePt t="31794" x="4127500" y="5600700"/>
          <p14:tracePt t="31794" x="4121150" y="5607050"/>
          <p14:tracePt t="31812" x="4121150" y="5613400"/>
          <p14:tracePt t="31812" x="4108450" y="5619750"/>
          <p14:tracePt t="31828" x="4102100" y="5626100"/>
          <p14:tracePt t="31828" x="4076700" y="5638800"/>
          <p14:tracePt t="31845" x="4057650" y="5645150"/>
          <p14:tracePt t="31845" x="4038600" y="5651500"/>
          <p14:tracePt t="31861" x="4025900" y="5664200"/>
          <p14:tracePt t="31861" x="4000500" y="5670550"/>
          <p14:tracePt t="31878" x="3981450" y="5670550"/>
          <p14:tracePt t="31878" x="3956050" y="5676900"/>
          <p14:tracePt t="31895" x="3930650" y="5676900"/>
          <p14:tracePt t="31895" x="3905250" y="5670550"/>
          <p14:tracePt t="31895" x="3879850" y="5664200"/>
          <p14:tracePt t="31913" x="3848100" y="5657850"/>
          <p14:tracePt t="31926" x="3810000" y="5645150"/>
          <p14:tracePt t="31926" x="3733800" y="5600700"/>
          <p14:tracePt t="31945" x="3689350" y="5568950"/>
          <p14:tracePt t="31945" x="3644900" y="5537200"/>
          <p14:tracePt t="31961" x="3594100" y="5492750"/>
          <p14:tracePt t="31961" x="3536950" y="5448300"/>
          <p14:tracePt t="31961" x="3479800" y="5397500"/>
          <p14:tracePt t="31981" x="3422650" y="5340350"/>
          <p14:tracePt t="31993" x="3359150" y="5276850"/>
          <p14:tracePt t="31993" x="3232150" y="5124450"/>
          <p14:tracePt t="32013" x="3162300" y="5035550"/>
          <p14:tracePt t="32013" x="3098800" y="4940300"/>
          <p14:tracePt t="32028" x="3028950" y="4838700"/>
          <p14:tracePt t="32028" x="2965450" y="4724400"/>
          <p14:tracePt t="32045" x="2901950" y="4616450"/>
          <p14:tracePt t="32045" x="2838450" y="4502150"/>
          <p14:tracePt t="32045" x="2787650" y="4381500"/>
          <p14:tracePt t="32065" x="2743200" y="4267200"/>
          <p14:tracePt t="32077" x="2705100" y="4146550"/>
          <p14:tracePt t="32077" x="2667000" y="3917950"/>
          <p14:tracePt t="32095" x="2667000" y="3810000"/>
          <p14:tracePt t="32095" x="2673350" y="3702050"/>
          <p14:tracePt t="32112" x="2692400" y="3594100"/>
          <p14:tracePt t="32112" x="2724150" y="3498850"/>
          <p14:tracePt t="32128" x="2762250" y="3403600"/>
          <p14:tracePt t="32128" x="2870200" y="3232150"/>
          <p14:tracePt t="32145" x="2933700" y="3155950"/>
          <p14:tracePt t="32145" x="3003550" y="3073400"/>
          <p14:tracePt t="32162" x="3079750" y="3003550"/>
          <p14:tracePt t="32162" x="3162300" y="2921000"/>
          <p14:tracePt t="32179" x="3257550" y="2851150"/>
          <p14:tracePt t="32179" x="3346450" y="2781300"/>
          <p14:tracePt t="32196" x="3448050" y="2711450"/>
          <p14:tracePt t="32196" x="3657600" y="2590800"/>
          <p14:tracePt t="32212" x="3771900" y="2540000"/>
          <p14:tracePt t="32212" x="3879850" y="2489200"/>
          <p14:tracePt t="32229" x="3987800" y="2463800"/>
          <p14:tracePt t="32229" x="4102100" y="2438400"/>
          <p14:tracePt t="32246" x="4216400" y="2419350"/>
          <p14:tracePt t="32246" x="4330700" y="2413000"/>
          <p14:tracePt t="32246" x="4438650" y="2406650"/>
          <p14:tracePt t="32265" x="4552950" y="2419350"/>
          <p14:tracePt t="32277" x="4654550" y="2432050"/>
          <p14:tracePt t="32277" x="4762500" y="2457450"/>
          <p14:tracePt t="32297" x="4965700" y="2520950"/>
          <p14:tracePt t="32297" x="5067300" y="2559050"/>
          <p14:tracePt t="32313" x="5156200" y="2597150"/>
          <p14:tracePt t="32313" x="5251450" y="2647950"/>
          <p14:tracePt t="32329" x="5334000" y="2692400"/>
          <p14:tracePt t="32329" x="5422900" y="2749550"/>
          <p14:tracePt t="32329" x="5499100" y="2800350"/>
          <p14:tracePt t="32349" x="5575300" y="2857500"/>
          <p14:tracePt t="32361" x="5645150" y="2908300"/>
          <p14:tracePt t="32361" x="5772150" y="3035300"/>
          <p14:tracePt t="32382" x="5829300" y="3098800"/>
          <p14:tracePt t="32382" x="5880100" y="3175000"/>
          <p14:tracePt t="32396" x="5930900" y="3244850"/>
          <p14:tracePt t="32396" x="5975350" y="3327400"/>
          <p14:tracePt t="32413" x="6019800" y="3416300"/>
          <p14:tracePt t="32413" x="6064250" y="3505200"/>
          <p14:tracePt t="32430" x="6102350" y="3594100"/>
          <p14:tracePt t="32430" x="6178550" y="3790950"/>
          <p14:tracePt t="32446" x="6216650" y="3879850"/>
          <p14:tracePt t="32446" x="6248400" y="3968750"/>
          <p14:tracePt t="32463" x="6280150" y="4064000"/>
          <p14:tracePt t="32463" x="6299200" y="4146550"/>
          <p14:tracePt t="32480" x="6324600" y="4229100"/>
          <p14:tracePt t="32480" x="6343650" y="4305300"/>
          <p14:tracePt t="32496" x="6356350" y="4375150"/>
          <p14:tracePt t="32496" x="6369050" y="4514850"/>
          <p14:tracePt t="32513" x="6369050" y="4584700"/>
          <p14:tracePt t="32513" x="6362700" y="4648200"/>
          <p14:tracePt t="32530" x="6356350" y="4711700"/>
          <p14:tracePt t="32530" x="6343650" y="4768850"/>
          <p14:tracePt t="32547" x="6324600" y="4826000"/>
          <p14:tracePt t="32547" x="6311900" y="4883150"/>
          <p14:tracePt t="32547" x="6286500" y="4933950"/>
          <p14:tracePt t="32566" x="6261100" y="4984750"/>
          <p14:tracePt t="32566" x="6235700" y="5029200"/>
          <p14:tracePt t="32581" x="6203950" y="5073650"/>
          <p14:tracePt t="32581" x="6165850" y="5118100"/>
          <p14:tracePt t="32597" x="6127750" y="5156200"/>
          <p14:tracePt t="32597" x="6089650" y="5200650"/>
          <p14:tracePt t="32614" x="6051550" y="5232400"/>
          <p14:tracePt t="32614" x="6013450" y="5270500"/>
          <p14:tracePt t="32614" x="5969000" y="5308600"/>
          <p14:tracePt t="32633" x="5924550" y="5340350"/>
          <p14:tracePt t="32645" x="5880100" y="5372100"/>
          <p14:tracePt t="32645" x="5791200" y="5441950"/>
          <p14:tracePt t="32666" x="5746750" y="5473700"/>
          <p14:tracePt t="32666" x="5695950" y="5511800"/>
          <p14:tracePt t="32681" x="5645150" y="5543550"/>
          <p14:tracePt t="32681" x="5600700" y="5581650"/>
          <p14:tracePt t="32698" x="5549900" y="5613400"/>
          <p14:tracePt t="32698" x="5499100" y="5645150"/>
          <p14:tracePt t="32714" x="5448300" y="5676900"/>
          <p14:tracePt t="32714" x="5397500" y="5708650"/>
          <p14:tracePt t="32714" x="5340350" y="5746750"/>
          <p14:tracePt t="32733" x="5289550" y="5772150"/>
          <p14:tracePt t="32733" x="5232400" y="5803900"/>
          <p14:tracePt t="32747" x="5181600" y="5835650"/>
          <p14:tracePt t="32747" x="5124450" y="5861050"/>
          <p14:tracePt t="32764" x="5067300" y="5886450"/>
          <p14:tracePt t="32764" x="5010150" y="5911850"/>
          <p14:tracePt t="32781" x="4953000" y="5930900"/>
          <p14:tracePt t="32781" x="4895850" y="5949950"/>
          <p14:tracePt t="32798" x="4845050" y="5969000"/>
          <p14:tracePt t="32798" x="4737100" y="6000750"/>
          <p14:tracePt t="32815" x="4686300" y="6013450"/>
          <p14:tracePt t="32815" x="4641850" y="6032500"/>
          <p14:tracePt t="32833" x="4597400" y="6045200"/>
          <p14:tracePt t="32833" x="4559300" y="6057900"/>
          <p14:tracePt t="32848" x="4521200" y="6070600"/>
          <p14:tracePt t="32848" x="4451350" y="6096000"/>
          <p14:tracePt t="32865" x="4419600" y="6102350"/>
          <p14:tracePt t="32865" x="4394200" y="6115050"/>
          <p14:tracePt t="32882" x="4368800" y="6121400"/>
          <p14:tracePt t="32882" x="4343400" y="6127750"/>
          <p14:tracePt t="32898" x="4324350" y="6134100"/>
          <p14:tracePt t="32898" x="4311650" y="6140450"/>
          <p14:tracePt t="32915" x="4292600" y="6140450"/>
          <p14:tracePt t="32915" x="4286250" y="6146800"/>
          <p14:tracePt t="32915" x="4273550" y="6146800"/>
          <p14:tracePt t="32934" x="4267200" y="6146800"/>
          <p14:tracePt t="32946" x="4260850" y="6146800"/>
          <p14:tracePt t="32946" x="4254500" y="6140450"/>
          <p14:tracePt t="32965" x="4248150" y="6134100"/>
          <p14:tracePt t="32965" x="4248150" y="6127750"/>
          <p14:tracePt t="32982" x="4248150" y="6121400"/>
          <p14:tracePt t="32982" x="4254500" y="6121400"/>
          <p14:tracePt t="32998" x="4254500" y="6108700"/>
          <p14:tracePt t="33013" x="4260850" y="6102350"/>
          <p14:tracePt t="33030" x="4267200" y="6096000"/>
          <p14:tracePt t="33047" x="4273550" y="6096000"/>
          <p14:tracePt t="33065" x="4273550" y="6089650"/>
          <p14:tracePt t="33084" x="4267200" y="6083300"/>
          <p14:tracePt t="33104" x="4260850" y="6083300"/>
          <p14:tracePt t="33120" x="4254500" y="6083300"/>
          <p14:tracePt t="33137" x="4248150" y="6083300"/>
          <p14:tracePt t="33152" x="4241800" y="6083300"/>
          <p14:tracePt t="33165" x="4235450" y="6083300"/>
          <p14:tracePt t="33181" x="4229100" y="6076950"/>
          <p14:tracePt t="33197" x="4222750" y="6076950"/>
          <p14:tracePt t="33214" x="4216400" y="6076950"/>
          <p14:tracePt t="33231" x="4203700" y="6070600"/>
          <p14:tracePt t="33248" x="4197350" y="6070600"/>
          <p14:tracePt t="33264" x="4191000" y="6064250"/>
          <p14:tracePt t="33281" x="4184650" y="6064250"/>
          <p14:tracePt t="33309" x="4178300" y="6057900"/>
          <p14:tracePt t="33344" x="4184650" y="6051550"/>
          <p14:tracePt t="33369" x="4191000" y="6051550"/>
          <p14:tracePt t="33384" x="4197350" y="6051550"/>
          <p14:tracePt t="33401" x="4203700" y="6051550"/>
          <p14:tracePt t="33406" x="4210050" y="6045200"/>
          <p14:tracePt t="33415" x="4216400" y="6045200"/>
          <p14:tracePt t="33415" x="4216400" y="6038850"/>
          <p14:tracePt t="33433" x="4222750" y="6038850"/>
          <p14:tracePt t="33433" x="4229100" y="6032500"/>
          <p14:tracePt t="33450" x="4235450" y="6032500"/>
          <p14:tracePt t="33450" x="4241800" y="6026150"/>
          <p14:tracePt t="33467" x="4248150" y="6026150"/>
          <p14:tracePt t="33482" x="4254500" y="6019800"/>
          <p14:tracePt t="33498" x="4260850" y="6019800"/>
          <p14:tracePt t="33515" x="4267200" y="6013450"/>
          <p14:tracePt t="33532" x="4273550" y="6007100"/>
          <p14:tracePt t="33549" x="4279900" y="6000750"/>
          <p14:tracePt t="33549" x="4279900" y="5994400"/>
          <p14:tracePt t="33568" x="4286250" y="5988050"/>
          <p14:tracePt t="33582" x="4292600" y="5981700"/>
          <p14:tracePt t="33599" x="4292600" y="5975350"/>
          <p14:tracePt t="33616" x="4298950" y="5969000"/>
          <p14:tracePt t="33632" x="4305300" y="5962650"/>
          <p14:tracePt t="33649" x="4311650" y="5956300"/>
          <p14:tracePt t="33676" x="4318000" y="5956300"/>
          <p14:tracePt t="33764" x="4318000" y="5949950"/>
          <p14:tracePt t="33804" x="4324350" y="5943600"/>
          <p14:tracePt t="33824" x="4330700" y="5943600"/>
          <p14:tracePt t="33848" x="4330700" y="5937250"/>
          <p14:tracePt t="33873" x="4330700" y="5930900"/>
          <p14:tracePt t="33932" x="4324350" y="5930900"/>
          <p14:tracePt t="33953" x="4324350" y="5924550"/>
          <p14:tracePt t="33969" x="4324350" y="5918200"/>
          <p14:tracePt t="33985" x="4318000" y="5905500"/>
          <p14:tracePt t="34001" x="4311650" y="5899150"/>
          <p14:tracePt t="34036" x="4311650" y="5905500"/>
          <p14:tracePt t="34157" x="4318000" y="5911850"/>
          <p14:tracePt t="34241" x="4324350" y="5911850"/>
          <p14:tracePt t="34269" x="4330700" y="5911850"/>
          <p14:tracePt t="34293" x="4337050" y="5911850"/>
          <p14:tracePt t="34313" x="4343400" y="5911850"/>
          <p14:tracePt t="34329" x="4349750" y="5911850"/>
          <p14:tracePt t="34345" x="4356100" y="5911850"/>
          <p14:tracePt t="34353" x="4362450" y="5905500"/>
          <p14:tracePt t="34368" x="4368800" y="5899150"/>
          <p14:tracePt t="34385" x="4381500" y="5892800"/>
          <p14:tracePt t="34401" x="4387850" y="5892800"/>
          <p14:tracePt t="34418" x="4394200" y="5886450"/>
          <p14:tracePt t="34435" x="4400550" y="5886450"/>
          <p14:tracePt t="34452" x="4406900" y="5880100"/>
          <p14:tracePt t="34468" x="4406900" y="5873750"/>
          <p14:tracePt t="34468" x="4406900" y="5867400"/>
          <p14:tracePt t="34488" x="4406900" y="5861050"/>
          <p14:tracePt t="34502" x="4406900" y="5854700"/>
          <p14:tracePt t="34518" x="4400550" y="5848350"/>
          <p14:tracePt t="34541" x="4394200" y="5848350"/>
          <p14:tracePt t="34553" x="4387850" y="5848350"/>
          <p14:tracePt t="34569" x="4381500" y="5854700"/>
          <p14:tracePt t="34585" x="4375150" y="5861050"/>
          <p14:tracePt t="34602" x="4368800" y="5861050"/>
          <p14:tracePt t="34619" x="4362450" y="5867400"/>
          <p14:tracePt t="34636" x="4356100" y="5873750"/>
          <p14:tracePt t="34652" x="4349750" y="5880100"/>
          <p14:tracePt t="34669" x="4343400" y="5886450"/>
          <p14:tracePt t="34690" x="4337050" y="5886450"/>
          <p14:tracePt t="34721" x="4343400" y="5886450"/>
          <p14:tracePt t="34809" x="4343400" y="5880100"/>
          <p14:tracePt t="34833" x="4343400" y="5873750"/>
          <p14:tracePt t="34852" x="4343400" y="5867400"/>
          <p14:tracePt t="34877" x="4349750" y="5861050"/>
          <p14:tracePt t="34893" x="4349750" y="5854700"/>
          <p14:tracePt t="34905" x="4349750" y="5848350"/>
          <p14:tracePt t="34945" x="4349750" y="5854700"/>
          <p14:tracePt t="35013" x="4349750" y="5861050"/>
          <p14:tracePt t="35033" x="4356100" y="5861050"/>
          <p14:tracePt t="35085" x="4362450" y="5854700"/>
          <p14:tracePt t="35101" x="4368800" y="5848350"/>
          <p14:tracePt t="35117" x="4375150" y="5842000"/>
          <p14:tracePt t="35125" x="4375150" y="5835650"/>
          <p14:tracePt t="35137" x="4381500" y="5835650"/>
          <p14:tracePt t="35137" x="4400550" y="5822950"/>
          <p14:tracePt t="35155" x="4406900" y="5816600"/>
          <p14:tracePt t="35155" x="4413250" y="5810250"/>
          <p14:tracePt t="35172" x="4425950" y="5803900"/>
          <p14:tracePt t="35172" x="4432300" y="5803900"/>
          <p14:tracePt t="35189" x="4445000" y="5797550"/>
          <p14:tracePt t="35189" x="4464050" y="5784850"/>
          <p14:tracePt t="35207" x="4476750" y="5778500"/>
          <p14:tracePt t="35207" x="4489450" y="5772150"/>
          <p14:tracePt t="35223" x="4502150" y="5765800"/>
          <p14:tracePt t="35223" x="4508500" y="5759450"/>
          <p14:tracePt t="35240" x="4521200" y="5759450"/>
          <p14:tracePt t="35240" x="4533900" y="5753100"/>
          <p14:tracePt t="35257" x="4546600" y="5746750"/>
          <p14:tracePt t="35257" x="4565650" y="5734050"/>
          <p14:tracePt t="35274" x="4578350" y="5721350"/>
          <p14:tracePt t="35274" x="4591050" y="5715000"/>
          <p14:tracePt t="35290" x="4603750" y="5708650"/>
          <p14:tracePt t="35290" x="4616450" y="5695950"/>
          <p14:tracePt t="35308" x="4629150" y="5683250"/>
          <p14:tracePt t="35308" x="4641850" y="5676900"/>
          <p14:tracePt t="35308" x="4654550" y="5664200"/>
          <p14:tracePt t="35326" x="4667250" y="5651500"/>
          <p14:tracePt t="35338" x="4679950" y="5638800"/>
          <p14:tracePt t="35338" x="4705350" y="5613400"/>
          <p14:tracePt t="35359" x="4718050" y="5600700"/>
          <p14:tracePt t="35359" x="4730750" y="5588000"/>
          <p14:tracePt t="35374" x="4743450" y="5575300"/>
          <p14:tracePt t="35374" x="4749800" y="5562600"/>
          <p14:tracePt t="35390" x="4762500" y="5549900"/>
          <p14:tracePt t="35390" x="4768850" y="5537200"/>
          <p14:tracePt t="35390" x="4781550" y="5530850"/>
          <p14:tracePt t="35409" x="4787900" y="5524500"/>
          <p14:tracePt t="35422" x="4794250" y="5511800"/>
          <p14:tracePt t="35422" x="4800600" y="5505450"/>
          <p14:tracePt t="35422" x="4800600" y="5499100"/>
          <p14:tracePt t="35443" x="4813300" y="5492750"/>
          <p14:tracePt t="35455" x="4813300" y="5499100"/>
          <p14:tracePt t="35501" x="4806950" y="5505450"/>
          <p14:tracePt t="35513" x="4800600" y="5511800"/>
          <p14:tracePt t="35529" x="4794250" y="5518150"/>
          <p14:tracePt t="35545" x="4787900" y="5524500"/>
          <p14:tracePt t="35573" x="4781550" y="5524500"/>
          <p14:tracePt t="35589" x="4775200" y="5524500"/>
          <p14:tracePt t="35604" x="4768850" y="5524500"/>
          <p14:tracePt t="35621" x="4762500" y="5524500"/>
          <p14:tracePt t="35633" x="4756150" y="5524500"/>
          <p14:tracePt t="35649" x="4749800" y="5524500"/>
          <p14:tracePt t="35665" x="4743450" y="5530850"/>
          <p14:tracePt t="35681" x="4737100" y="5524500"/>
          <p14:tracePt t="35689" x="4724400" y="5524500"/>
          <p14:tracePt t="35706" x="4718050" y="5524500"/>
          <p14:tracePt t="35723" x="4711700" y="5524500"/>
          <p14:tracePt t="35723" x="4699000" y="5524500"/>
          <p14:tracePt t="35742" x="4692650" y="5524500"/>
          <p14:tracePt t="35757" x="4686300" y="5524500"/>
          <p14:tracePt t="35757" x="4679950" y="5530850"/>
          <p14:tracePt t="35775" x="4673600" y="5530850"/>
          <p14:tracePt t="35775" x="4667250" y="5530850"/>
          <p14:tracePt t="35793" x="4654550" y="5530850"/>
          <p14:tracePt t="35806" x="4654550" y="5524500"/>
          <p14:tracePt t="35861" x="4667250" y="5518150"/>
          <p14:tracePt t="35889" x="4667250" y="5511800"/>
          <p14:tracePt t="35897" x="4673600" y="5511800"/>
          <p14:tracePt t="35906" x="4679950" y="5505450"/>
          <p14:tracePt t="35906" x="4692650" y="5499100"/>
          <p14:tracePt t="35926" x="4699000" y="5492750"/>
          <p14:tracePt t="35926" x="4705350" y="5486400"/>
          <p14:tracePt t="35943" x="4711700" y="5486400"/>
          <p14:tracePt t="35943" x="4718050" y="5480050"/>
          <p14:tracePt t="35959" x="4724400" y="5473700"/>
          <p14:tracePt t="35959" x="4730750" y="5473700"/>
          <p14:tracePt t="35975" x="4737100" y="5467350"/>
          <p14:tracePt t="35991" x="4743450" y="5461000"/>
          <p14:tracePt t="35991" x="4749800" y="5454650"/>
          <p14:tracePt t="36010" x="4743450" y="5448300"/>
          <p14:tracePt t="36053" x="4737100" y="5448300"/>
          <p14:tracePt t="36069" x="4730750" y="5448300"/>
          <p14:tracePt t="36085" x="4724400" y="5448300"/>
          <p14:tracePt t="36101" x="4718050" y="5448300"/>
          <p14:tracePt t="36113" x="4711700" y="5448300"/>
          <p14:tracePt t="36129" x="4705350" y="5448300"/>
          <p14:tracePt t="36145" x="4705350" y="5441950"/>
          <p14:tracePt t="36165" x="4699000" y="5435600"/>
          <p14:tracePt t="36181" x="4699000" y="5429250"/>
          <p14:tracePt t="36197" x="4699000" y="5422900"/>
          <p14:tracePt t="36213" x="4699000" y="5416550"/>
          <p14:tracePt t="36213" x="4699000" y="5410200"/>
          <p14:tracePt t="36226" x="4705350" y="5403850"/>
          <p14:tracePt t="36226" x="4705350" y="5397500"/>
          <p14:tracePt t="36243" x="4705350" y="5384800"/>
          <p14:tracePt t="36243" x="4711700" y="5378450"/>
          <p14:tracePt t="36259" x="4711700" y="5365750"/>
          <p14:tracePt t="36259" x="4718050" y="5346700"/>
          <p14:tracePt t="36276" x="4724400" y="5327650"/>
          <p14:tracePt t="36276" x="4737100" y="5270500"/>
          <p14:tracePt t="36294" x="4743450" y="5245100"/>
          <p14:tracePt t="36294" x="4756150" y="5213350"/>
          <p14:tracePt t="36310" x="4768850" y="5175250"/>
          <p14:tracePt t="36310" x="4775200" y="5137150"/>
          <p14:tracePt t="36326" x="4794250" y="5099050"/>
          <p14:tracePt t="36326" x="4806950" y="5060950"/>
          <p14:tracePt t="36326" x="4826000" y="5016500"/>
          <p14:tracePt t="36346" x="4845050" y="4978400"/>
          <p14:tracePt t="36358" x="4864100" y="4940300"/>
          <p14:tracePt t="36358" x="4914900" y="4870450"/>
          <p14:tracePt t="36378" x="4946650" y="4832350"/>
          <p14:tracePt t="36378" x="4972050" y="4806950"/>
          <p14:tracePt t="36393" x="5003800" y="4775200"/>
          <p14:tracePt t="36393" x="5035550" y="4749800"/>
          <p14:tracePt t="36410" x="5067300" y="4724400"/>
          <p14:tracePt t="36410" x="5099050" y="4705350"/>
          <p14:tracePt t="36427" x="5124450" y="4686300"/>
          <p14:tracePt t="36427" x="5156200" y="4673600"/>
          <p14:tracePt t="36427" x="5181600" y="4660900"/>
          <p14:tracePt t="36446" x="5207000" y="4648200"/>
          <p14:tracePt t="36458" x="5232400" y="4641850"/>
          <p14:tracePt t="36458" x="5270500" y="4629150"/>
          <p14:tracePt t="36477" x="5289550" y="4629150"/>
          <p14:tracePt t="36477" x="5308600" y="4622800"/>
          <p14:tracePt t="36494" x="5321300" y="4622800"/>
          <p14:tracePt t="36494" x="5334000" y="4622800"/>
          <p14:tracePt t="36510" x="5346700" y="4622800"/>
          <p14:tracePt t="36510" x="5359400" y="4629150"/>
          <p14:tracePt t="36527" x="5365750" y="4635500"/>
          <p14:tracePt t="36542" x="5365750" y="4648200"/>
          <p14:tracePt t="36559" x="5359400" y="4654550"/>
          <p14:tracePt t="36559" x="5359400" y="4660900"/>
          <p14:tracePt t="36578" x="5353050" y="4673600"/>
          <p14:tracePt t="36578" x="5340350" y="4692650"/>
          <p14:tracePt t="36594" x="5334000" y="4699000"/>
          <p14:tracePt t="36594" x="5327650" y="4711700"/>
          <p14:tracePt t="36611" x="5314950" y="4718050"/>
          <p14:tracePt t="36611" x="5308600" y="4724400"/>
          <p14:tracePt t="36627" x="5295900" y="4730750"/>
          <p14:tracePt t="36627" x="5276850" y="4737100"/>
          <p14:tracePt t="36627" x="5264150" y="4737100"/>
          <p14:tracePt t="36647" x="5238750" y="4737100"/>
          <p14:tracePt t="36659" x="5219700" y="4737100"/>
          <p14:tracePt t="36659" x="5162550" y="4737100"/>
          <p14:tracePt t="36678" x="5137150" y="4730750"/>
          <p14:tracePt t="36678" x="5111750" y="4730750"/>
          <p14:tracePt t="36694" x="5080000" y="4724400"/>
          <p14:tracePt t="36694" x="5054600" y="4724400"/>
          <p14:tracePt t="36694" x="5029200" y="4718050"/>
          <p14:tracePt t="36714" x="5003800" y="4711700"/>
          <p14:tracePt t="36726" x="4978400" y="4711700"/>
          <p14:tracePt t="36726" x="4933950" y="4699000"/>
          <p14:tracePt t="36747" x="4914900" y="4699000"/>
          <p14:tracePt t="36747" x="4902200" y="4699000"/>
          <p14:tracePt t="36762" x="4889500" y="4699000"/>
          <p14:tracePt t="36762" x="4876800" y="4699000"/>
          <p14:tracePt t="36778" x="4870450" y="4699000"/>
          <p14:tracePt t="36778" x="4864100" y="4705350"/>
          <p14:tracePt t="36795" x="4857750" y="4705350"/>
          <p14:tracePt t="36795" x="4851400" y="4711700"/>
          <p14:tracePt t="36795" x="4851400" y="4718050"/>
          <p14:tracePt t="36814" x="4851400" y="4724400"/>
          <p14:tracePt t="36814" x="4845050" y="4730750"/>
          <p14:tracePt t="36829" x="4845050" y="4737100"/>
          <p14:tracePt t="36829" x="4845050" y="4743450"/>
          <p14:tracePt t="36845" x="4845050" y="4756150"/>
          <p14:tracePt t="36845" x="4845050" y="4762500"/>
          <p14:tracePt t="36862" x="4838700" y="4768850"/>
          <p14:tracePt t="36862" x="4838700" y="4775200"/>
          <p14:tracePt t="36879" x="4832350" y="4781550"/>
          <p14:tracePt t="36879" x="4819650" y="4794250"/>
          <p14:tracePt t="36895" x="4813300" y="4794250"/>
          <p14:tracePt t="36895" x="4800600" y="4794250"/>
          <p14:tracePt t="36912" x="4794250" y="4794250"/>
          <p14:tracePt t="36912" x="4781550" y="4787900"/>
          <p14:tracePt t="36929" x="4768850" y="4781550"/>
          <p14:tracePt t="36929" x="4743450" y="4756150"/>
          <p14:tracePt t="36946" x="4730750" y="4737100"/>
          <p14:tracePt t="36946" x="4718050" y="4718050"/>
          <p14:tracePt t="36962" x="4711700" y="4699000"/>
          <p14:tracePt t="36962" x="4711700" y="4673600"/>
          <p14:tracePt t="36979" x="4705350" y="4648200"/>
          <p14:tracePt t="36979" x="4705350" y="4622800"/>
          <p14:tracePt t="36996" x="4711700" y="4591050"/>
          <p14:tracePt t="36996" x="4718050" y="4565650"/>
          <p14:tracePt t="36996" x="4730750" y="4540250"/>
          <p14:tracePt t="37014" x="4743450" y="4508500"/>
          <p14:tracePt t="37027" x="4762500" y="4483100"/>
          <p14:tracePt t="37027" x="4806950" y="4432300"/>
          <p14:tracePt t="37047" x="4838700" y="4406900"/>
          <p14:tracePt t="37047" x="4870450" y="4381500"/>
          <p14:tracePt t="37062" x="4908550" y="4368800"/>
          <p14:tracePt t="37062" x="4946650" y="4349750"/>
          <p14:tracePt t="37062" x="4984750" y="4337050"/>
          <p14:tracePt t="37082" x="5022850" y="4324350"/>
          <p14:tracePt t="37094" x="5067300" y="4324350"/>
          <p14:tracePt t="37094" x="5156200" y="4318000"/>
          <p14:tracePt t="37114" x="5200650" y="4324350"/>
          <p14:tracePt t="37114" x="5245100" y="4337050"/>
          <p14:tracePt t="37129" x="5289550" y="4349750"/>
          <p14:tracePt t="37129" x="5327650" y="4362450"/>
          <p14:tracePt t="37146" x="5365750" y="4387850"/>
          <p14:tracePt t="37146" x="5403850" y="4413250"/>
          <p14:tracePt t="37163" x="5435600" y="4445000"/>
          <p14:tracePt t="37163" x="5461000" y="4483100"/>
          <p14:tracePt t="37163" x="5480050" y="4521200"/>
          <p14:tracePt t="37182" x="5492750" y="4559300"/>
          <p14:tracePt t="37182" x="5505450" y="4597400"/>
          <p14:tracePt t="37196" x="5505450" y="4635500"/>
          <p14:tracePt t="37196" x="5505450" y="4679950"/>
          <p14:tracePt t="37213" x="5492750" y="4711700"/>
          <p14:tracePt t="37213" x="5480050" y="4749800"/>
          <p14:tracePt t="37229" x="5461000" y="4781550"/>
          <p14:tracePt t="37229" x="5416550" y="4838700"/>
          <p14:tracePt t="37247" x="5384800" y="4857750"/>
          <p14:tracePt t="37247" x="5353050" y="4883150"/>
          <p14:tracePt t="37263" x="5321300" y="4895850"/>
          <p14:tracePt t="37263" x="5289550" y="4908550"/>
          <p14:tracePt t="37280" x="5251450" y="4921250"/>
          <p14:tracePt t="37280" x="5219700" y="4933950"/>
          <p14:tracePt t="37297" x="5181600" y="4933950"/>
          <p14:tracePt t="37297" x="5105400" y="4940300"/>
          <p14:tracePt t="37314" x="5073650" y="4940300"/>
          <p14:tracePt t="37314" x="5041900" y="4933950"/>
          <p14:tracePt t="37330" x="5010150" y="4927600"/>
          <p14:tracePt t="37330" x="4984750" y="4921250"/>
          <p14:tracePt t="37347" x="4959350" y="4914900"/>
          <p14:tracePt t="37347" x="4940300" y="4908550"/>
          <p14:tracePt t="37347" x="4921250" y="4902200"/>
          <p14:tracePt t="37366" x="4908550" y="4895850"/>
          <p14:tracePt t="37378" x="4902200" y="4889500"/>
          <p14:tracePt t="37378" x="4889500" y="4876800"/>
          <p14:tracePt t="37398" x="4883150" y="4870450"/>
          <p14:tracePt t="37398" x="4883150" y="4864100"/>
          <p14:tracePt t="37415" x="4883150" y="4857750"/>
          <p14:tracePt t="37429" x="4889500" y="4851400"/>
          <p14:tracePt t="37445" x="4889500" y="4845050"/>
          <p14:tracePt t="37462" x="4895850" y="4838700"/>
          <p14:tracePt t="37479" x="4895850" y="4832350"/>
          <p14:tracePt t="37496" x="4889500" y="4832350"/>
          <p14:tracePt t="37562" x="4883150" y="4832350"/>
          <p14:tracePt t="37586" x="4876800" y="4832350"/>
          <p14:tracePt t="37597" x="4870450" y="4838700"/>
          <p14:tracePt t="37614" x="4864100" y="4838700"/>
          <p14:tracePt t="37629" x="4857750" y="4845050"/>
          <p14:tracePt t="37645" x="4851400" y="4845050"/>
          <p14:tracePt t="37654" x="4845050" y="4845050"/>
          <p14:tracePt t="37663" x="4845050" y="4851400"/>
          <p14:tracePt t="37663" x="4838700" y="4851400"/>
          <p14:tracePt t="37683" x="4826000" y="4857750"/>
          <p14:tracePt t="37683" x="4819650" y="4857750"/>
          <p14:tracePt t="37698" x="4813300" y="4864100"/>
          <p14:tracePt t="37698" x="4806950" y="4864100"/>
          <p14:tracePt t="37714" x="4800600" y="4870450"/>
          <p14:tracePt t="37730" x="4794250" y="4870450"/>
          <p14:tracePt t="37730" x="4787900" y="4876800"/>
          <p14:tracePt t="37749" x="4781550" y="4876800"/>
          <p14:tracePt t="37763" x="4775200" y="4883150"/>
          <p14:tracePt t="37780" x="4781550" y="4889500"/>
          <p14:tracePt t="37825" x="4787900" y="4883150"/>
          <p14:tracePt t="37838" x="4794250" y="4876800"/>
          <p14:tracePt t="37854" x="4800600" y="4870450"/>
          <p14:tracePt t="37870" x="4806950" y="4864100"/>
          <p14:tracePt t="37886" x="4819650" y="4857750"/>
          <p14:tracePt t="37898" x="4813300" y="4857750"/>
          <p14:tracePt t="38026" x="4806950" y="4857750"/>
          <p14:tracePt t="38050" x="4800600" y="4864100"/>
          <p14:tracePt t="38067" x="4794250" y="4864100"/>
          <p14:tracePt t="38078" x="4787900" y="4870450"/>
          <p14:tracePt t="38093" x="4787900" y="4876800"/>
          <p14:tracePt t="38118" x="4781550" y="4876800"/>
          <p14:tracePt t="38206" x="4775200" y="4883150"/>
          <p14:tracePt t="38350" x="4768850" y="4883150"/>
          <p14:tracePt t="38374" x="4762500" y="4883150"/>
          <p14:tracePt t="38394" x="4762500" y="4889500"/>
          <p14:tracePt t="38410" x="4756150" y="4895850"/>
          <p14:tracePt t="38426" x="4749800" y="4895850"/>
          <p14:tracePt t="38438" x="4737100" y="4902200"/>
          <p14:tracePt t="38454" x="4730750" y="4908550"/>
          <p14:tracePt t="38470" x="4724400" y="4908550"/>
          <p14:tracePt t="38482" x="4718050" y="4908550"/>
          <p14:tracePt t="38499" x="4711700" y="4914900"/>
          <p14:tracePt t="38516" x="4705350" y="4914900"/>
          <p14:tracePt t="38533" x="4699000" y="4921250"/>
          <p14:tracePt t="38549" x="4705350" y="4914900"/>
          <p14:tracePt t="38626" x="4711700" y="4908550"/>
          <p14:tracePt t="38649" x="4718050" y="4908550"/>
          <p14:tracePt t="38674" x="4724400" y="4902200"/>
          <p14:tracePt t="38753" x="4730750" y="4895850"/>
          <p14:tracePt t="38794" x="4737100" y="4889500"/>
          <p14:tracePt t="38822" x="4737100" y="4883150"/>
          <p14:tracePt t="38838" x="4743450" y="4883150"/>
          <p14:tracePt t="38854" x="4749800" y="4870450"/>
          <p14:tracePt t="38865" x="4756150" y="4864100"/>
          <p14:tracePt t="38882" x="4762500" y="4857750"/>
          <p14:tracePt t="38898" x="4768850" y="4851400"/>
          <p14:tracePt t="38914" x="4775200" y="4845050"/>
          <p14:tracePt t="38918" x="4787900" y="4838700"/>
          <p14:tracePt t="38934" x="4794250" y="4832350"/>
          <p14:tracePt t="38934" x="4800600" y="4826000"/>
          <p14:tracePt t="38952" x="4806950" y="4826000"/>
          <p14:tracePt t="38952" x="4813300" y="4819650"/>
          <p14:tracePt t="38969" x="4819650" y="4813300"/>
          <p14:tracePt t="38969" x="4832350" y="4806950"/>
          <p14:tracePt t="38987" x="4838700" y="4806950"/>
          <p14:tracePt t="38987" x="4851400" y="4806950"/>
          <p14:tracePt t="39003" x="4857750" y="4806950"/>
          <p14:tracePt t="39003" x="4864100" y="4806950"/>
          <p14:tracePt t="39020" x="4870450" y="4806950"/>
          <p14:tracePt t="39020" x="4876800" y="4813300"/>
          <p14:tracePt t="39037" x="4883150" y="4819650"/>
          <p14:tracePt t="39054" x="4889500" y="4826000"/>
          <p14:tracePt t="39071" x="4883150" y="4832350"/>
          <p14:tracePt t="39071" x="4883150" y="4838700"/>
          <p14:tracePt t="39087" x="4876800" y="4845050"/>
          <p14:tracePt t="39087" x="4870450" y="4851400"/>
          <p14:tracePt t="39103" x="4864100" y="4851400"/>
          <p14:tracePt t="39103" x="4857750" y="4857750"/>
          <p14:tracePt t="39120" x="4851400" y="4864100"/>
          <p14:tracePt t="39120" x="4845050" y="4870450"/>
          <p14:tracePt t="39120" x="4838700" y="4876800"/>
          <p14:tracePt t="39139" x="4832350" y="4883150"/>
          <p14:tracePt t="39151" x="4826000" y="4889500"/>
          <p14:tracePt t="39151" x="4819650" y="4889500"/>
          <p14:tracePt t="39170" x="4813300" y="4895850"/>
          <p14:tracePt t="39190" x="4819650" y="4895850"/>
          <p14:tracePt t="39217" x="4819650" y="4889500"/>
          <p14:tracePt t="39234" x="4826000" y="4883150"/>
          <p14:tracePt t="39250" x="4832350" y="4883150"/>
          <p14:tracePt t="39266" x="4838700" y="4876800"/>
          <p14:tracePt t="39278" x="4838700" y="4870450"/>
          <p14:tracePt t="39302" x="4826000" y="4876800"/>
          <p14:tracePt t="39362" x="4826000" y="4883150"/>
          <p14:tracePt t="39386" x="4819650" y="4889500"/>
          <p14:tracePt t="39406" x="4813300" y="4895850"/>
          <p14:tracePt t="39422" x="4806950" y="4902200"/>
          <p14:tracePt t="39439" x="4800600" y="4908550"/>
          <p14:tracePt t="39459" x="4794250" y="4914900"/>
          <p14:tracePt t="39482" x="4787900" y="4921250"/>
          <p14:tracePt t="39514" x="4775200" y="4927600"/>
          <p14:tracePt t="39525" x="4775200" y="4933950"/>
          <p14:tracePt t="39536" x="4768850" y="4933950"/>
          <p14:tracePt t="39536" x="4756150" y="4940300"/>
          <p14:tracePt t="39554" x="4749800" y="4946650"/>
          <p14:tracePt t="39554" x="4737100" y="4959350"/>
          <p14:tracePt t="39554" x="4724400" y="4965700"/>
          <p14:tracePt t="39574" x="4705350" y="4978400"/>
          <p14:tracePt t="39574" x="4686300" y="4991100"/>
          <p14:tracePt t="39588" x="4660900" y="5003800"/>
          <p14:tracePt t="39588" x="4635500" y="5022850"/>
          <p14:tracePt t="39605" x="4603750" y="5041900"/>
          <p14:tracePt t="39605" x="4572000" y="5060950"/>
          <p14:tracePt t="39622" x="4533900" y="5086350"/>
          <p14:tracePt t="39622" x="4451350" y="5130800"/>
          <p14:tracePt t="39639" x="4406900" y="5156200"/>
          <p14:tracePt t="39639" x="4362450" y="5181600"/>
          <p14:tracePt t="39655" x="4318000" y="5207000"/>
          <p14:tracePt t="39655" x="4267200" y="5226050"/>
          <p14:tracePt t="39672" x="4222750" y="5251450"/>
          <p14:tracePt t="39672" x="4171950" y="5276850"/>
          <p14:tracePt t="39688" x="4127500" y="5302250"/>
          <p14:tracePt t="39688" x="4083050" y="5321300"/>
          <p14:tracePt t="39688" x="4038600" y="5346700"/>
          <p14:tracePt t="39708" x="3994150" y="5372100"/>
          <p14:tracePt t="39721" x="3956050" y="5391150"/>
          <p14:tracePt t="39721" x="3873500" y="5435600"/>
          <p14:tracePt t="39739" x="3835400" y="5454650"/>
          <p14:tracePt t="39739" x="3797300" y="5473700"/>
          <p14:tracePt t="39755" x="3765550" y="5492750"/>
          <p14:tracePt t="39755" x="3733800" y="5511800"/>
          <p14:tracePt t="39772" x="3702050" y="5524500"/>
          <p14:tracePt t="39772" x="3676650" y="5537200"/>
          <p14:tracePt t="39772" x="3651250" y="5543550"/>
          <p14:tracePt t="39791" x="3632200" y="5556250"/>
          <p14:tracePt t="39803" x="3613150" y="5562600"/>
          <p14:tracePt t="39803" x="3587750" y="5562600"/>
          <p14:tracePt t="39822" x="3581400" y="5562600"/>
          <p14:tracePt t="39822" x="3575050" y="5556250"/>
          <p14:tracePt t="39839" x="3575050" y="5549900"/>
          <p14:tracePt t="39839" x="3575050" y="5543550"/>
          <p14:tracePt t="39857" x="3575050" y="5537200"/>
          <p14:tracePt t="39857" x="3581400" y="5524500"/>
          <p14:tracePt t="39857" x="3587750" y="5518150"/>
          <p14:tracePt t="39876" x="3600450" y="5505450"/>
          <p14:tracePt t="39876" x="3613150" y="5492750"/>
          <p14:tracePt t="39890" x="3619500" y="5480050"/>
          <p14:tracePt t="39890" x="3632200" y="5473700"/>
          <p14:tracePt t="39906" x="3644900" y="5461000"/>
          <p14:tracePt t="39906" x="3651250" y="5448300"/>
          <p14:tracePt t="39923" x="3663950" y="5441950"/>
          <p14:tracePt t="39923" x="3683000" y="5422900"/>
          <p14:tracePt t="39940" x="3689350" y="5410200"/>
          <p14:tracePt t="39940" x="3702050" y="5403850"/>
          <p14:tracePt t="39958" x="3708400" y="5397500"/>
          <p14:tracePt t="39958" x="3714750" y="5391150"/>
          <p14:tracePt t="39974" x="3727450" y="5384800"/>
          <p14:tracePt t="39974" x="3733800" y="5378450"/>
          <p14:tracePt t="39991" x="3733800" y="5372100"/>
          <p14:tracePt t="39991" x="3740150" y="5365750"/>
          <p14:tracePt t="40008" x="3746500" y="5365750"/>
          <p14:tracePt t="40022" x="3740150" y="5372100"/>
          <p14:tracePt t="40127" x="3733800" y="5378450"/>
          <p14:tracePt t="40143" x="3727450" y="5378450"/>
          <p14:tracePt t="40151" x="3721100" y="5384800"/>
          <p14:tracePt t="40160" x="3714750" y="5384800"/>
          <p14:tracePt t="40176" x="3708400" y="5391150"/>
          <p14:tracePt t="40189" x="3702050" y="5391150"/>
          <p14:tracePt t="40189" x="3695700" y="5391150"/>
          <p14:tracePt t="40208" x="3689350" y="5397500"/>
          <p14:tracePt t="40223" x="3676650" y="5397500"/>
          <p14:tracePt t="40240" x="3670300" y="5403850"/>
          <p14:tracePt t="40256" x="3663950" y="5403850"/>
          <p14:tracePt t="40273" x="3657600" y="5403850"/>
          <p14:tracePt t="40289" x="3657600" y="5397500"/>
          <p14:tracePt t="40339" x="3651250" y="5391150"/>
          <p14:tracePt t="40355" x="3651250" y="5384800"/>
          <p14:tracePt t="40375" x="3651250" y="5378450"/>
          <p14:tracePt t="40392" x="3651250" y="5372100"/>
          <p14:tracePt t="40415" x="3651250" y="5365750"/>
          <p14:tracePt t="40503" x="3651250" y="5359400"/>
          <p14:tracePt t="40527" x="3657600" y="5359400"/>
          <p14:tracePt t="40539" x="3663950" y="5353050"/>
          <p14:tracePt t="40555" x="3670300" y="5346700"/>
          <p14:tracePt t="40571" x="3670300" y="5340350"/>
          <p14:tracePt t="40587" x="3676650" y="5334000"/>
          <p14:tracePt t="40599" x="3683000" y="5327650"/>
          <p14:tracePt t="40615" x="3689350" y="5321300"/>
          <p14:tracePt t="40631" x="3689350" y="5314950"/>
          <p14:tracePt t="40647" x="3695700" y="5314950"/>
          <p14:tracePt t="40667" x="3689350" y="5308600"/>
          <p14:tracePt t="40707" x="3683000" y="5308600"/>
          <p14:tracePt t="40727" x="3676650" y="5314950"/>
          <p14:tracePt t="40743" x="3670300" y="5314950"/>
          <p14:tracePt t="40767" x="3663950" y="5314950"/>
          <p14:tracePt t="40811" x="3657600" y="5314950"/>
          <p14:tracePt t="40835" x="3651250" y="5321300"/>
          <p14:tracePt t="40855" x="3644900" y="5327650"/>
          <p14:tracePt t="40879" x="3638550" y="5327650"/>
          <p14:tracePt t="40899" x="3632200" y="5327650"/>
          <p14:tracePt t="40947" x="3638550" y="5334000"/>
          <p14:tracePt t="41171" x="3638550" y="5327650"/>
          <p14:tracePt t="41239" x="3644900" y="5327650"/>
          <p14:tracePt t="41259" x="3651250" y="5321300"/>
          <p14:tracePt t="41275" x="3657600" y="5321300"/>
          <p14:tracePt t="41291" x="3663950" y="5314950"/>
          <p14:tracePt t="41323" x="3670300" y="5314950"/>
          <p14:tracePt t="41343" x="3676650" y="5308600"/>
          <p14:tracePt t="41368" x="3683000" y="5302250"/>
          <p14:tracePt t="41383" x="3689350" y="5295900"/>
          <p14:tracePt t="41395" x="3695700" y="5295900"/>
          <p14:tracePt t="41411" x="3702050" y="5289550"/>
          <p14:tracePt t="41427" x="3708400" y="5283200"/>
          <p14:tracePt t="41439" x="3714750" y="5276850"/>
          <p14:tracePt t="41455" x="3721100" y="5276850"/>
          <p14:tracePt t="41471" x="3727450" y="5270500"/>
          <p14:tracePt t="41487" x="3733800" y="5264150"/>
          <p14:tracePt t="41499" x="3746500" y="5257800"/>
          <p14:tracePt t="41516" x="3752850" y="5257800"/>
          <p14:tracePt t="41527" x="3752850" y="5251450"/>
          <p14:tracePt t="41527" x="3759200" y="5251450"/>
          <p14:tracePt t="41527" x="3765550" y="5245100"/>
          <p14:tracePt t="41548" x="3771900" y="5245100"/>
          <p14:tracePt t="41548" x="3771900" y="5238750"/>
          <p14:tracePt t="41562" x="3778250" y="5238750"/>
          <p14:tracePt t="41562" x="3784600" y="5232400"/>
          <p14:tracePt t="41580" x="3790950" y="5232400"/>
          <p14:tracePt t="41580" x="3797300" y="5226050"/>
          <p14:tracePt t="41596" x="3797300" y="5219700"/>
          <p14:tracePt t="41596" x="3803650" y="5219700"/>
          <p14:tracePt t="41613" x="3810000" y="5213350"/>
          <p14:tracePt t="41613" x="3822700" y="5213350"/>
          <p14:tracePt t="41629" x="3822700" y="5207000"/>
          <p14:tracePt t="41629" x="3829050" y="5207000"/>
          <p14:tracePt t="41646" x="3835400" y="5200650"/>
          <p14:tracePt t="41646" x="3841750" y="5200650"/>
          <p14:tracePt t="41663" x="3848100" y="5194300"/>
          <p14:tracePt t="41663" x="3860800" y="5194300"/>
          <p14:tracePt t="41680" x="3867150" y="5187950"/>
          <p14:tracePt t="41680" x="3873500" y="5181600"/>
          <p14:tracePt t="41696" x="3879850" y="5181600"/>
          <p14:tracePt t="41696" x="3886200" y="5175250"/>
          <p14:tracePt t="41713" x="3892550" y="5175250"/>
          <p14:tracePt t="41713" x="3898900" y="5168900"/>
          <p14:tracePt t="41730" x="3905250" y="5162550"/>
          <p14:tracePt t="41745" x="3911600" y="5156200"/>
          <p14:tracePt t="41761" x="3905250" y="5156200"/>
          <p14:tracePt t="41799" x="3892550" y="5162550"/>
          <p14:tracePt t="41816" x="3892550" y="5168900"/>
          <p14:tracePt t="41823" x="3886200" y="5168900"/>
          <p14:tracePt t="41832" x="3879850" y="5175250"/>
          <p14:tracePt t="41845" x="3873500" y="5175250"/>
          <p14:tracePt t="41845" x="3860800" y="5187950"/>
          <p14:tracePt t="41864" x="3854450" y="5187950"/>
          <p14:tracePt t="41864" x="3848100" y="5194300"/>
          <p14:tracePt t="41880" x="3841750" y="5194300"/>
          <p14:tracePt t="41880" x="3841750" y="5200650"/>
          <p14:tracePt t="41897" x="3835400" y="5207000"/>
          <p14:tracePt t="41912" x="3829050" y="5213350"/>
          <p14:tracePt t="41929" x="3835400" y="5219700"/>
          <p14:tracePt t="41945" x="3848100" y="5226050"/>
          <p14:tracePt t="41976" x="3854450" y="5226050"/>
          <p14:tracePt t="41980" x="3860800" y="5226050"/>
          <p14:tracePt t="41980" x="3867150" y="5232400"/>
          <p14:tracePt t="41998" x="3873500" y="5232400"/>
          <p14:tracePt t="41998" x="3879850" y="5238750"/>
          <p14:tracePt t="42015" x="3886200" y="5245100"/>
          <p14:tracePt t="42029" x="3892550" y="5251450"/>
          <p14:tracePt t="42029" x="3892550" y="5264150"/>
          <p14:tracePt t="42048" x="3892550" y="5270500"/>
          <p14:tracePt t="42048" x="3886200" y="5276850"/>
          <p14:tracePt t="42066" x="3886200" y="5283200"/>
          <p14:tracePt t="42066" x="3879850" y="5289550"/>
          <p14:tracePt t="42081" x="3879850" y="5295900"/>
          <p14:tracePt t="42096" x="3873500" y="5302250"/>
          <p14:tracePt t="42113" x="3867150" y="5308600"/>
          <p14:tracePt t="42131" x="3860800" y="5308600"/>
          <p14:tracePt t="42147" x="3867150" y="5308600"/>
          <p14:tracePt t="42183" x="3873500" y="5302250"/>
          <p14:tracePt t="42216" x="3873500" y="5295900"/>
          <p14:tracePt t="42243" x="3879850" y="5295900"/>
          <p14:tracePt t="42279" x="3886200" y="5302250"/>
          <p14:tracePt t="42320" x="3886200" y="5308600"/>
          <p14:tracePt t="42363" x="3886200" y="5314950"/>
          <p14:tracePt t="42388" x="3886200" y="5321300"/>
          <p14:tracePt t="42395" x="3886200" y="5327650"/>
          <p14:tracePt t="42400" x="3892550" y="5334000"/>
          <p14:tracePt t="42414" x="3892550" y="5346700"/>
          <p14:tracePt t="42414" x="3905250" y="5384800"/>
          <p14:tracePt t="42433" x="3911600" y="5403850"/>
          <p14:tracePt t="42433" x="3924300" y="5429250"/>
          <p14:tracePt t="42449" x="3930650" y="5448300"/>
          <p14:tracePt t="42449" x="3937000" y="5473700"/>
          <p14:tracePt t="42449" x="3949700" y="5492750"/>
          <p14:tracePt t="42468" x="3956050" y="5518150"/>
          <p14:tracePt t="42480" x="3962400" y="5537200"/>
          <p14:tracePt t="42480" x="3968750" y="5575300"/>
          <p14:tracePt t="42501" x="3968750" y="5588000"/>
          <p14:tracePt t="42501" x="3968750" y="5607050"/>
          <p14:tracePt t="42516" x="3962400" y="5626100"/>
          <p14:tracePt t="42516" x="3956050" y="5645150"/>
          <p14:tracePt t="42533" x="3949700" y="5657850"/>
          <p14:tracePt t="42533" x="3937000" y="5670550"/>
          <p14:tracePt t="42533" x="3930650" y="5689600"/>
          <p14:tracePt t="42552" x="3917950" y="5702300"/>
          <p14:tracePt t="42564" x="3905250" y="5708650"/>
          <p14:tracePt t="42564" x="3879850" y="5727700"/>
          <p14:tracePt t="42583" x="3867150" y="5740400"/>
          <p14:tracePt t="42583" x="3860800" y="5740400"/>
          <p14:tracePt t="42599" x="3848100" y="5746750"/>
          <p14:tracePt t="42599" x="3841750" y="5753100"/>
          <p14:tracePt t="42616" x="3835400" y="5753100"/>
          <p14:tracePt t="42616" x="3822700" y="5753100"/>
          <p14:tracePt t="42633" x="3816350" y="5753100"/>
          <p14:tracePt t="42633" x="3810000" y="5753100"/>
          <p14:tracePt t="42650" x="3803650" y="5746750"/>
          <p14:tracePt t="42665" x="3797300" y="5746750"/>
          <p14:tracePt t="42681" x="3797300" y="5740400"/>
          <p14:tracePt t="42681" x="3797300" y="5734050"/>
          <p14:tracePt t="42701" x="3797300" y="5727700"/>
          <p14:tracePt t="42716" x="3797300" y="5721350"/>
          <p14:tracePt t="42732" x="3790950" y="5708650"/>
          <p14:tracePt t="42748" x="3784600" y="5702300"/>
          <p14:tracePt t="42765" x="3778250" y="5702300"/>
          <p14:tracePt t="42782" x="3771900" y="5695950"/>
          <p14:tracePt t="42799" x="3765550" y="5695950"/>
          <p14:tracePt t="42815" x="3759200" y="5695950"/>
          <p14:tracePt t="42832" x="3752850" y="5689600"/>
          <p14:tracePt t="42849" x="3746500" y="5683250"/>
          <p14:tracePt t="42865" x="3733800" y="5683250"/>
          <p14:tracePt t="42865" x="3733800" y="5676900"/>
          <p14:tracePt t="42884" x="3721100" y="5676900"/>
          <p14:tracePt t="42899" x="3714750" y="5670550"/>
          <p14:tracePt t="42899" x="3708400" y="5670550"/>
          <p14:tracePt t="42917" x="3702050" y="5670550"/>
          <p14:tracePt t="42917" x="3695700" y="5670550"/>
          <p14:tracePt t="42934" x="3689350" y="5670550"/>
          <p14:tracePt t="42934" x="3676650" y="5670550"/>
          <p14:tracePt t="42951" x="3670300" y="5670550"/>
          <p14:tracePt t="42951" x="3663950" y="5670550"/>
          <p14:tracePt t="42968" x="3663950" y="5676900"/>
          <p14:tracePt t="42968" x="3657600" y="5676900"/>
          <p14:tracePt t="42984" x="3651250" y="5676900"/>
          <p14:tracePt t="43000" x="3638550" y="5683250"/>
          <p14:tracePt t="43016" x="3632200" y="5676900"/>
          <p14:tracePt t="43068" x="3638550" y="5670550"/>
          <p14:tracePt t="43084" x="3644900" y="5664200"/>
          <p14:tracePt t="43099" x="3651250" y="5657850"/>
          <p14:tracePt t="43115" x="3657600" y="5651500"/>
          <p14:tracePt t="43128" x="3670300" y="5645150"/>
          <p14:tracePt t="43144" x="3676650" y="5638800"/>
          <p14:tracePt t="43160" x="3683000" y="5638800"/>
          <p14:tracePt t="43176" x="3689350" y="5632450"/>
          <p14:tracePt t="43188" x="3695700" y="5626100"/>
          <p14:tracePt t="43204" x="3702050" y="5626100"/>
          <p14:tracePt t="43228" x="3695700" y="5626100"/>
          <p14:tracePt t="43288" x="3689350" y="5626100"/>
          <p14:tracePt t="43299" x="3683000" y="5632450"/>
          <p14:tracePt t="43316" x="3676650" y="5638800"/>
          <p14:tracePt t="43340" x="3670300" y="5645150"/>
          <p14:tracePt t="43360" x="3663950" y="5645150"/>
          <p14:tracePt t="43444" x="3663950" y="5638800"/>
          <p14:tracePt t="43496" x="3670300" y="5638800"/>
          <p14:tracePt t="43527" x="3676650" y="5632450"/>
          <p14:tracePt t="43556" x="3670300" y="5638800"/>
          <p14:tracePt t="43648" x="3676650" y="5638800"/>
          <p14:tracePt t="43780" x="3670300" y="5638800"/>
          <p14:tracePt t="43880" x="3663950" y="5638800"/>
          <p14:tracePt t="43900" x="3657600" y="5638800"/>
          <p14:tracePt t="43924" x="3657600" y="5626100"/>
          <p14:tracePt t="43960" x="3663950" y="5613400"/>
          <p14:tracePt t="43992" x="3670300" y="5600700"/>
          <p14:tracePt t="44016" x="3676650" y="5594350"/>
          <p14:tracePt t="44028" x="3683000" y="5588000"/>
          <p14:tracePt t="44044" x="3689350" y="5588000"/>
          <p14:tracePt t="44060" x="3702050" y="5581650"/>
          <p14:tracePt t="44076" x="3708400" y="5575300"/>
          <p14:tracePt t="44089" x="3714750" y="5575300"/>
          <p14:tracePt t="44105" x="3721100" y="5575300"/>
          <p14:tracePt t="44120" x="3727450" y="5575300"/>
          <p14:tracePt t="44136" x="3727450" y="5581650"/>
          <p14:tracePt t="44157" x="3733800" y="5588000"/>
          <p14:tracePt t="44173" x="3733800" y="5594350"/>
          <p14:tracePt t="44208" x="3740150" y="5600700"/>
          <p14:tracePt t="44232" x="3746500" y="5600700"/>
          <p14:tracePt t="44256" x="3752850" y="5600700"/>
          <p14:tracePt t="44268" x="3759200" y="5594350"/>
          <p14:tracePt t="44284" x="3765550" y="5594350"/>
          <p14:tracePt t="44292" x="3771900" y="5594350"/>
          <p14:tracePt t="44303" x="3778250" y="5588000"/>
          <p14:tracePt t="44303" x="3797300" y="5581650"/>
          <p14:tracePt t="44322" x="3803650" y="5575300"/>
          <p14:tracePt t="44322" x="3810000" y="5575300"/>
          <p14:tracePt t="44339" x="3816350" y="5568950"/>
          <p14:tracePt t="44339" x="3829050" y="5568950"/>
          <p14:tracePt t="44355" x="3835400" y="5562600"/>
          <p14:tracePt t="44371" x="3841750" y="5562600"/>
          <p14:tracePt t="44387" x="3841750" y="5568950"/>
          <p14:tracePt t="44420" x="3829050" y="5575300"/>
          <p14:tracePt t="44436" x="3829050" y="5581650"/>
          <p14:tracePt t="44442" x="3822700" y="5581650"/>
          <p14:tracePt t="44442" x="3816350" y="5588000"/>
          <p14:tracePt t="44458" x="3810000" y="5594350"/>
          <p14:tracePt t="44458" x="3803650" y="5594350"/>
          <p14:tracePt t="44475" x="3797300" y="5600700"/>
          <p14:tracePt t="44475" x="3790950" y="5607050"/>
          <p14:tracePt t="44491" x="3784600" y="5613400"/>
          <p14:tracePt t="44505" x="3778250" y="5619750"/>
          <p14:tracePt t="44522" x="3771900" y="5626100"/>
          <p14:tracePt t="44522" x="3765550" y="5632450"/>
          <p14:tracePt t="44540" x="3759200" y="5632450"/>
          <p14:tracePt t="44557" x="3752850" y="5638800"/>
          <p14:tracePt t="44584" x="3759200" y="5632450"/>
          <p14:tracePt t="44607" x="3765550" y="5626100"/>
          <p14:tracePt t="44627" x="3771900" y="5619750"/>
          <p14:tracePt t="44644" x="3778250" y="5613400"/>
          <p14:tracePt t="44660" x="3784600" y="5607050"/>
          <p14:tracePt t="44676" x="3790950" y="5594350"/>
          <p14:tracePt t="44688" x="3797300" y="5588000"/>
          <p14:tracePt t="44695" x="3797300" y="5581650"/>
          <p14:tracePt t="44706" x="3803650" y="5575300"/>
          <p14:tracePt t="44706" x="3810000" y="5568950"/>
          <p14:tracePt t="44724" x="3816350" y="5562600"/>
          <p14:tracePt t="44724" x="3822700" y="5543550"/>
          <p14:tracePt t="44741" x="3829050" y="5537200"/>
          <p14:tracePt t="44741" x="3835400" y="5530850"/>
          <p14:tracePt t="44757" x="3841750" y="5524500"/>
          <p14:tracePt t="44757" x="3848100" y="5518150"/>
          <p14:tracePt t="44775" x="3848100" y="5511800"/>
          <p14:tracePt t="44775" x="3854450" y="5505450"/>
          <p14:tracePt t="44791" x="3860800" y="5499100"/>
          <p14:tracePt t="44791" x="3867150" y="5486400"/>
          <p14:tracePt t="44808" x="3873500" y="5473700"/>
          <p14:tracePt t="44832" x="3879850" y="5473700"/>
          <p14:tracePt t="44848" x="3879850" y="5467350"/>
          <p14:tracePt t="44868" x="3886200" y="5467350"/>
          <p14:tracePt t="44944" x="3892550" y="5461000"/>
          <p14:tracePt t="44961" x="3898900" y="5461000"/>
          <p14:tracePt t="44976" x="3905250" y="5454650"/>
          <p14:tracePt t="44996" x="3911600" y="5454650"/>
          <p14:tracePt t="45012" x="3917950" y="5461000"/>
          <p14:tracePt t="45028" x="3924300" y="5467350"/>
          <p14:tracePt t="45036" x="3924300" y="5473700"/>
          <p14:tracePt t="45041" x="3930650" y="5480050"/>
          <p14:tracePt t="45041" x="3937000" y="5486400"/>
          <p14:tracePt t="45059" x="3943350" y="5499100"/>
          <p14:tracePt t="45059" x="3943350" y="5505450"/>
          <p14:tracePt t="45076" x="3949700" y="5518150"/>
          <p14:tracePt t="45076" x="3956050" y="5524500"/>
          <p14:tracePt t="45091" x="3962400" y="5537200"/>
          <p14:tracePt t="45091" x="3968750" y="5556250"/>
          <p14:tracePt t="45109" x="3968750" y="5562600"/>
          <p14:tracePt t="45109" x="3975100" y="5575300"/>
          <p14:tracePt t="45126" x="3975100" y="5581650"/>
          <p14:tracePt t="45126" x="3981450" y="5581650"/>
          <p14:tracePt t="45142" x="3981450" y="5588000"/>
          <p14:tracePt t="45156" x="3981450" y="5594350"/>
          <p14:tracePt t="45177" x="3987800" y="5600700"/>
          <p14:tracePt t="45253" x="3981450" y="5600700"/>
          <p14:tracePt t="45288" x="3975100" y="5600700"/>
          <p14:tracePt t="45336" x="3968750" y="5600700"/>
          <p14:tracePt t="45380" x="3962400" y="5600700"/>
          <p14:tracePt t="45400" x="3956050" y="5600700"/>
          <p14:tracePt t="45424" x="3962400" y="5600700"/>
          <p14:tracePt t="45552" x="3968750" y="5594350"/>
          <p14:tracePt t="45596" x="3975100" y="5588000"/>
          <p14:tracePt t="45628" x="3968750" y="5594350"/>
          <p14:tracePt t="45696" x="3962400" y="5594350"/>
          <p14:tracePt t="45716" x="3956050" y="5600700"/>
          <p14:tracePt t="45740" x="3949700" y="5600700"/>
          <p14:tracePt t="45756" x="3943350" y="5600700"/>
          <p14:tracePt t="45784" x="3937000" y="5607050"/>
          <p14:tracePt t="45800" x="3924300" y="5607050"/>
          <p14:tracePt t="45816" x="3917950" y="5607050"/>
          <p14:tracePt t="45828" x="3911600" y="5607050"/>
          <p14:tracePt t="45845" x="3905250" y="5607050"/>
          <p14:tracePt t="45861" x="3898900" y="5607050"/>
          <p14:tracePt t="45877" x="3892550" y="5600700"/>
          <p14:tracePt t="45896" x="3898900" y="5594350"/>
          <p14:tracePt t="45913" x="3898900" y="5588000"/>
          <p14:tracePt t="45920" x="3898900" y="5581650"/>
          <p14:tracePt t="45929" x="3905250" y="5575300"/>
          <p14:tracePt t="45929" x="3905250" y="5568950"/>
          <p14:tracePt t="45945" x="3905250" y="5556250"/>
          <p14:tracePt t="45945" x="3905250" y="5549900"/>
          <p14:tracePt t="45961" x="3911600" y="5543550"/>
          <p14:tracePt t="45961" x="3905250" y="5537200"/>
          <p14:tracePt t="45978" x="3905250" y="5530850"/>
          <p14:tracePt t="45978" x="3905250" y="5524500"/>
          <p14:tracePt t="45996" x="3905250" y="5518150"/>
          <p14:tracePt t="46010" x="3898900" y="5511800"/>
          <p14:tracePt t="46010" x="3898900" y="5505450"/>
          <p14:tracePt t="46028" x="3898900" y="5499100"/>
          <p14:tracePt t="46043" x="3898900" y="5492750"/>
          <p14:tracePt t="46043" x="3898900" y="5486400"/>
          <p14:tracePt t="46062" x="3898900" y="5480050"/>
          <p14:tracePt t="46077" x="3898900" y="5473700"/>
          <p14:tracePt t="46168" x="3892550" y="5473700"/>
          <p14:tracePt t="46204" x="3886200" y="5467350"/>
          <p14:tracePt t="46220" x="3886200" y="5461000"/>
          <p14:tracePt t="46229" x="3879850" y="5461000"/>
          <p14:tracePt t="46229" x="3873500" y="5454650"/>
          <p14:tracePt t="46245" x="3860800" y="5448300"/>
          <p14:tracePt t="47666" x="4927600" y="5029200"/>
          <p14:tracePt t="47666" x="4933950" y="5022850"/>
          <p14:tracePt t="47684" x="4940300" y="5016500"/>
          <p14:tracePt t="47684" x="4940300" y="5003800"/>
          <p14:tracePt t="47700" x="4946650" y="4991100"/>
          <p14:tracePt t="47700" x="4933950" y="4959350"/>
          <p14:tracePt t="47718" x="4914900" y="4940300"/>
          <p14:tracePt t="47718" x="4902200" y="4921250"/>
          <p14:tracePt t="47735" x="4876800" y="4895850"/>
          <p14:tracePt t="47735" x="4851400" y="4864100"/>
          <p14:tracePt t="47750" x="4819650" y="4838700"/>
          <p14:tracePt t="47750" x="4787900" y="4800600"/>
          <p14:tracePt t="47750" x="4762500" y="4762500"/>
          <p14:tracePt t="47770" x="4730750" y="4724400"/>
          <p14:tracePt t="47782" x="4699000" y="4679950"/>
          <p14:tracePt t="47782" x="4660900" y="4584700"/>
          <p14:tracePt t="47801" x="4648200" y="4533900"/>
          <p14:tracePt t="47801" x="4641850" y="4483100"/>
          <p14:tracePt t="47818" x="4648200" y="4438650"/>
          <p14:tracePt t="47818" x="4667250" y="4394200"/>
          <p14:tracePt t="47835" x="4692650" y="4349750"/>
          <p14:tracePt t="47835" x="4724400" y="4318000"/>
          <p14:tracePt t="47835" x="4768850" y="4286250"/>
          <p14:tracePt t="47854" x="4819650" y="4267200"/>
          <p14:tracePt t="47866" x="4870450" y="4254500"/>
          <p14:tracePt t="47866" x="4991100" y="4248150"/>
          <p14:tracePt t="47885" x="5054600" y="4260850"/>
          <p14:tracePt t="47885" x="5118100" y="4279900"/>
          <p14:tracePt t="47901" x="5181600" y="4305300"/>
          <p14:tracePt t="47901" x="5238750" y="4337050"/>
          <p14:tracePt t="47918" x="5295900" y="4375150"/>
          <p14:tracePt t="47918" x="5346700" y="4419600"/>
          <p14:tracePt t="47918" x="5384800" y="4457700"/>
          <p14:tracePt t="47937" x="5422900" y="4502150"/>
          <p14:tracePt t="47937" x="5448300" y="4540250"/>
          <p14:tracePt t="47951" x="5461000" y="4578350"/>
          <p14:tracePt t="47951" x="5467350" y="4616450"/>
          <p14:tracePt t="47968" x="5467350" y="4648200"/>
          <p14:tracePt t="47968" x="5448300" y="4679950"/>
          <p14:tracePt t="47985" x="5429250" y="4711700"/>
          <p14:tracePt t="47985" x="5397500" y="4743450"/>
          <p14:tracePt t="48002" x="5353050" y="4775200"/>
          <p14:tracePt t="48002" x="5251450" y="4826000"/>
          <p14:tracePt t="48018" x="5187950" y="4851400"/>
          <p14:tracePt t="48018" x="5118100" y="4876800"/>
          <p14:tracePt t="48035" x="5048250" y="4895850"/>
          <p14:tracePt t="48035" x="4978400" y="4914900"/>
          <p14:tracePt t="48052" x="4908550" y="4940300"/>
          <p14:tracePt t="48052" x="4768850" y="4997450"/>
          <p14:tracePt t="48071" x="4705350" y="5035550"/>
          <p14:tracePt t="48071" x="4641850" y="5073650"/>
          <p14:tracePt t="48086" x="4591050" y="5111750"/>
          <p14:tracePt t="48086" x="4533900" y="5162550"/>
          <p14:tracePt t="48102" x="4483100" y="5207000"/>
          <p14:tracePt t="48102" x="4432300" y="5257800"/>
          <p14:tracePt t="48120" x="4387850" y="5314950"/>
          <p14:tracePt t="48120" x="4337050" y="5372100"/>
          <p14:tracePt t="48120" x="4292600" y="5429250"/>
          <p14:tracePt t="48138" x="4241800" y="5486400"/>
          <p14:tracePt t="48150" x="4191000" y="5543550"/>
          <p14:tracePt t="48150" x="4095750" y="5651500"/>
          <p14:tracePt t="48170" x="4044950" y="5702300"/>
          <p14:tracePt t="48170" x="4000500" y="5746750"/>
          <p14:tracePt t="48186" x="3949700" y="5784850"/>
          <p14:tracePt t="48186" x="3898900" y="5822950"/>
          <p14:tracePt t="48202" x="3848100" y="5848350"/>
          <p14:tracePt t="48202" x="3803650" y="5867400"/>
          <p14:tracePt t="48202" x="3752850" y="5873750"/>
          <p14:tracePt t="48221" x="3702050" y="5880100"/>
          <p14:tracePt t="48234" x="3651250" y="5867400"/>
          <p14:tracePt t="48234" x="3549650" y="5822950"/>
          <p14:tracePt t="48252" x="3505200" y="5791200"/>
          <p14:tracePt t="48252" x="3460750" y="5753100"/>
          <p14:tracePt t="48269" x="3422650" y="5702300"/>
          <p14:tracePt t="48269" x="3390900" y="5651500"/>
          <p14:tracePt t="48286" x="3365500" y="5594350"/>
          <p14:tracePt t="48286" x="3346450" y="5480050"/>
          <p14:tracePt t="48303" x="3346450" y="5422900"/>
          <p14:tracePt t="48303" x="3359150" y="5365750"/>
          <p14:tracePt t="48320" x="3384550" y="5308600"/>
          <p14:tracePt t="48320" x="3416300" y="5257800"/>
          <p14:tracePt t="48336" x="3454400" y="5213350"/>
          <p14:tracePt t="48336" x="3505200" y="5181600"/>
          <p14:tracePt t="48353" x="3562350" y="5168900"/>
          <p14:tracePt t="48353" x="3695700" y="5175250"/>
          <p14:tracePt t="48370" x="3765550" y="5207000"/>
          <p14:tracePt t="48370" x="3835400" y="5245100"/>
          <p14:tracePt t="48386" x="3905250" y="5295900"/>
          <p14:tracePt t="48386" x="3962400" y="5359400"/>
          <p14:tracePt t="48402" x="4013200" y="5429250"/>
          <p14:tracePt t="48402" x="4051300" y="5492750"/>
          <p14:tracePt t="48419" x="4076700" y="5562600"/>
          <p14:tracePt t="48419" x="4083050" y="5632450"/>
          <p14:tracePt t="48419" x="4089400" y="5689600"/>
          <p14:tracePt t="48438" x="4076700" y="5746750"/>
          <p14:tracePt t="48438" x="4057650" y="5797550"/>
          <p14:tracePt t="48453" x="4025900" y="5842000"/>
          <p14:tracePt t="48453" x="3994150" y="5873750"/>
          <p14:tracePt t="48470" x="3962400" y="5892800"/>
          <p14:tracePt t="48470" x="3924300" y="5899150"/>
          <p14:tracePt t="48486" x="3886200" y="5880100"/>
          <p14:tracePt t="48486" x="3848100" y="58483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回帰における区間推定</a:t>
            </a:r>
            <a:endParaRPr kumimoji="1" lang="ja-JP" altLang="en-US" dirty="0"/>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76" y="1124744"/>
            <a:ext cx="857292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7543" y="5877272"/>
            <a:ext cx="7704353" cy="830997"/>
          </a:xfrm>
          <a:prstGeom prst="rect">
            <a:avLst/>
          </a:prstGeom>
          <a:noFill/>
        </p:spPr>
        <p:txBody>
          <a:bodyPr wrap="none" rtlCol="0">
            <a:spAutoFit/>
          </a:bodyPr>
          <a:lstStyle/>
          <a:p>
            <a:r>
              <a:rPr kumimoji="1" lang="ja-JP" altLang="en-US" dirty="0" smtClean="0"/>
              <a:t>ヒナの体重の点推定は</a:t>
            </a:r>
            <a:r>
              <a:rPr kumimoji="1" lang="en-US" altLang="ja-JP" dirty="0" smtClean="0"/>
              <a:t>35.34g</a:t>
            </a:r>
          </a:p>
          <a:p>
            <a:r>
              <a:rPr lang="en-US" altLang="ja-JP" dirty="0" smtClean="0"/>
              <a:t>95</a:t>
            </a:r>
            <a:r>
              <a:rPr lang="ja-JP" altLang="en-US" dirty="0" smtClean="0"/>
              <a:t>％信頼区間を付けた区間推定値は</a:t>
            </a:r>
            <a:r>
              <a:rPr lang="en-US" altLang="ja-JP" dirty="0" smtClean="0"/>
              <a:t>34.84</a:t>
            </a:r>
            <a:r>
              <a:rPr lang="ja-JP" altLang="en-US" dirty="0" smtClean="0"/>
              <a:t>～</a:t>
            </a:r>
            <a:r>
              <a:rPr lang="en-US" altLang="ja-JP" dirty="0" smtClean="0"/>
              <a:t>35.84g</a:t>
            </a:r>
            <a:r>
              <a:rPr lang="ja-JP" altLang="en-US" dirty="0" smtClean="0"/>
              <a:t>である</a:t>
            </a:r>
            <a:endParaRPr kumimoji="1" lang="ja-JP" altLang="en-US" dirty="0"/>
          </a:p>
        </p:txBody>
      </p:sp>
      <p:cxnSp>
        <p:nvCxnSpPr>
          <p:cNvPr id="6" name="直線矢印コネクタ 5"/>
          <p:cNvCxnSpPr/>
          <p:nvPr/>
        </p:nvCxnSpPr>
        <p:spPr>
          <a:xfrm flipH="1">
            <a:off x="4716016" y="4797152"/>
            <a:ext cx="187220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588224" y="4608591"/>
            <a:ext cx="1415772" cy="461665"/>
          </a:xfrm>
          <a:prstGeom prst="rect">
            <a:avLst/>
          </a:prstGeom>
          <a:noFill/>
        </p:spPr>
        <p:txBody>
          <a:bodyPr wrap="none" rtlCol="0">
            <a:spAutoFit/>
          </a:bodyPr>
          <a:lstStyle/>
          <a:p>
            <a:r>
              <a:rPr kumimoji="1" lang="ja-JP" altLang="en-US" dirty="0" smtClean="0"/>
              <a:t>点推定値</a:t>
            </a:r>
            <a:endParaRPr kumimoji="1" lang="ja-JP" altLang="en-US" dirty="0"/>
          </a:p>
        </p:txBody>
      </p:sp>
      <p:sp>
        <p:nvSpPr>
          <p:cNvPr id="8" name="正方形/長方形 7"/>
          <p:cNvSpPr/>
          <p:nvPr/>
        </p:nvSpPr>
        <p:spPr>
          <a:xfrm>
            <a:off x="2483768" y="5070256"/>
            <a:ext cx="2232248" cy="59099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4716016" y="5365752"/>
            <a:ext cx="187220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588224" y="5177191"/>
            <a:ext cx="1723549" cy="461665"/>
          </a:xfrm>
          <a:prstGeom prst="rect">
            <a:avLst/>
          </a:prstGeom>
          <a:noFill/>
        </p:spPr>
        <p:txBody>
          <a:bodyPr wrap="none" rtlCol="0">
            <a:spAutoFit/>
          </a:bodyPr>
          <a:lstStyle/>
          <a:p>
            <a:r>
              <a:rPr lang="ja-JP" altLang="en-US" dirty="0"/>
              <a:t>区間</a:t>
            </a:r>
            <a:r>
              <a:rPr kumimoji="1" lang="ja-JP" altLang="en-US" dirty="0" smtClean="0"/>
              <a:t>推定値</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2506688"/>
      </p:ext>
    </p:extLst>
  </p:cSld>
  <p:clrMapOvr>
    <a:masterClrMapping/>
  </p:clrMapOvr>
  <mc:AlternateContent xmlns:mc="http://schemas.openxmlformats.org/markup-compatibility/2006">
    <mc:Choice xmlns:p14="http://schemas.microsoft.com/office/powerpoint/2010/main" Requires="p14">
      <p:transition spd="slow" p14:dur="2000" advTm="77397"/>
    </mc:Choice>
    <mc:Fallback>
      <p:transition spd="slow" advTm="77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893" x="3314700" y="3028950"/>
          <p14:tracePt t="926" x="3321050" y="3022600"/>
          <p14:tracePt t="933" x="3333750" y="3022600"/>
          <p14:tracePt t="942" x="3346450" y="3016250"/>
          <p14:tracePt t="942" x="3359150" y="3009900"/>
          <p14:tracePt t="958" x="3371850" y="3003550"/>
          <p14:tracePt t="958" x="3390900" y="2997200"/>
          <p14:tracePt t="975" x="3409950" y="2990850"/>
          <p14:tracePt t="975" x="3422650" y="2984500"/>
          <p14:tracePt t="991" x="3441700" y="2978150"/>
          <p14:tracePt t="991" x="3454400" y="2971800"/>
          <p14:tracePt t="991" x="3467100" y="2965450"/>
          <p14:tracePt t="1010" x="3473450" y="2959100"/>
          <p14:tracePt t="1022" x="3486150" y="2946400"/>
          <p14:tracePt t="1022" x="3498850" y="2927350"/>
          <p14:tracePt t="1043" x="3498850" y="2921000"/>
          <p14:tracePt t="1043" x="3505200" y="2908300"/>
          <p14:tracePt t="1057" x="3511550" y="2901950"/>
          <p14:tracePt t="1057" x="3517900" y="2889250"/>
          <p14:tracePt t="1057" x="3517900" y="2882900"/>
          <p14:tracePt t="1078" x="3524250" y="2876550"/>
          <p14:tracePt t="1089" x="3530600" y="2863850"/>
          <p14:tracePt t="1089" x="3536950" y="2857500"/>
          <p14:tracePt t="1107" x="3543300" y="2851150"/>
          <p14:tracePt t="1122" x="3543300" y="2844800"/>
          <p14:tracePt t="1139" x="3556000" y="2844800"/>
          <p14:tracePt t="1139" x="3556000" y="2838450"/>
          <p14:tracePt t="1157" x="3562350" y="2825750"/>
          <p14:tracePt t="1157" x="3568700" y="2819400"/>
          <p14:tracePt t="1174" x="3575050" y="2813050"/>
          <p14:tracePt t="1174" x="3581400" y="2806700"/>
          <p14:tracePt t="1191" x="3581400" y="2794000"/>
          <p14:tracePt t="1191" x="3581400" y="2787650"/>
          <p14:tracePt t="1207" x="3587750" y="2781300"/>
          <p14:tracePt t="1207" x="3594100" y="2768600"/>
          <p14:tracePt t="1225" x="3594100" y="2762250"/>
          <p14:tracePt t="1225" x="3594100" y="2749550"/>
          <p14:tracePt t="1242" x="3594100" y="2743200"/>
          <p14:tracePt t="1258" x="3594100" y="2736850"/>
          <p14:tracePt t="1258" x="3594100" y="2730500"/>
          <p14:tracePt t="1274" x="3587750" y="2724150"/>
          <p14:tracePt t="1290" x="3587750" y="2717800"/>
          <p14:tracePt t="1308" x="3575050" y="2705100"/>
          <p14:tracePt t="1308" x="3568700" y="2692400"/>
          <p14:tracePt t="1325" x="3568700" y="2679700"/>
          <p14:tracePt t="1325" x="3562350" y="2667000"/>
          <p14:tracePt t="1341" x="3549650" y="2641600"/>
          <p14:tracePt t="1341" x="3536950" y="2616200"/>
          <p14:tracePt t="2961" x="3924300" y="3683000"/>
          <p14:tracePt t="2970" x="3924300" y="3689350"/>
          <p14:tracePt t="2979" x="3917950" y="3695700"/>
          <p14:tracePt t="2979" x="3917950" y="3708400"/>
          <p14:tracePt t="2997" x="3917950" y="3714750"/>
          <p14:tracePt t="2997" x="3911600" y="3733800"/>
          <p14:tracePt t="3014" x="3905250" y="3740150"/>
          <p14:tracePt t="3030" x="3898900" y="3746500"/>
          <p14:tracePt t="3030" x="3892550" y="3752850"/>
          <p14:tracePt t="3049" x="3886200" y="3752850"/>
          <p14:tracePt t="3049" x="3879850" y="3752850"/>
          <p14:tracePt t="3065" x="3873500" y="3752850"/>
          <p14:tracePt t="3065" x="3860800" y="3752850"/>
          <p14:tracePt t="3081" x="3848100" y="3752850"/>
          <p14:tracePt t="3081" x="3841750" y="3752850"/>
          <p14:tracePt t="3098" x="3829050" y="3752850"/>
          <p14:tracePt t="3098" x="3816350" y="3752850"/>
          <p14:tracePt t="3114" x="3797300" y="3746500"/>
          <p14:tracePt t="3114" x="3778250" y="3740150"/>
          <p14:tracePt t="3114" x="3759200" y="3733800"/>
          <p14:tracePt t="3133" x="3740150" y="3727450"/>
          <p14:tracePt t="3146" x="3708400" y="3721100"/>
          <p14:tracePt t="3146" x="3683000" y="3708400"/>
          <p14:tracePt t="3166" x="3619500" y="3670300"/>
          <p14:tracePt t="3166" x="3587750" y="3651250"/>
          <p14:tracePt t="3182" x="3549650" y="3625850"/>
          <p14:tracePt t="3182" x="3511550" y="3600450"/>
          <p14:tracePt t="3198" x="3479800" y="3568700"/>
          <p14:tracePt t="3198" x="3441700" y="3543300"/>
          <p14:tracePt t="3214" x="3403600" y="3511550"/>
          <p14:tracePt t="3214" x="3371850" y="3479800"/>
          <p14:tracePt t="3214" x="3333750" y="3454400"/>
          <p14:tracePt t="3234" x="3302000" y="3429000"/>
          <p14:tracePt t="3246" x="3263900" y="3397250"/>
          <p14:tracePt t="3246" x="3200400" y="3333750"/>
          <p14:tracePt t="3265" x="3168650" y="3308350"/>
          <p14:tracePt t="3265" x="3136900" y="3276600"/>
          <p14:tracePt t="3282" x="3111500" y="3244850"/>
          <p14:tracePt t="3282" x="3086100" y="3219450"/>
          <p14:tracePt t="3298" x="3060700" y="3194050"/>
          <p14:tracePt t="3298" x="3041650" y="3162300"/>
          <p14:tracePt t="3315" x="3022600" y="3143250"/>
          <p14:tracePt t="3315" x="3003550" y="3124200"/>
          <p14:tracePt t="3332" x="2984500" y="3111500"/>
          <p14:tracePt t="3332" x="2965450" y="3092450"/>
          <p14:tracePt t="3348" x="2946400" y="3086100"/>
          <p14:tracePt t="3348" x="2927350" y="3073400"/>
          <p14:tracePt t="3366" x="2908300" y="3067050"/>
          <p14:tracePt t="3366" x="2851150" y="3054350"/>
          <p14:tracePt t="3382" x="2813050" y="3054350"/>
          <p14:tracePt t="3382" x="2774950" y="3054350"/>
          <p14:tracePt t="3399" x="2730500" y="3060700"/>
          <p14:tracePt t="3399" x="2686050" y="3060700"/>
          <p14:tracePt t="3415" x="2628900" y="3067050"/>
          <p14:tracePt t="3415" x="2578100" y="3073400"/>
          <p14:tracePt t="3415" x="2514600" y="3073400"/>
          <p14:tracePt t="3434" x="2451100" y="3079750"/>
          <p14:tracePt t="3434" x="2387600" y="3079750"/>
          <p14:tracePt t="3450" x="2324100" y="3079750"/>
          <p14:tracePt t="3450" x="2254250" y="3079750"/>
          <p14:tracePt t="3466" x="2178050" y="3073400"/>
          <p14:tracePt t="3466" x="2114550" y="3067050"/>
          <p14:tracePt t="3483" x="2044700" y="3054350"/>
          <p14:tracePt t="3483" x="1974850" y="3041650"/>
          <p14:tracePt t="3499" x="1905000" y="3028950"/>
          <p14:tracePt t="3499" x="1841500" y="3009900"/>
          <p14:tracePt t="3499" x="1784350" y="2984500"/>
          <p14:tracePt t="3518" x="1727200" y="2959100"/>
          <p14:tracePt t="3530" x="1676400" y="2933700"/>
          <p14:tracePt t="3530" x="1581150" y="2882900"/>
          <p14:tracePt t="3550" x="1543050" y="2863850"/>
          <p14:tracePt t="3550" x="1511300" y="2844800"/>
          <p14:tracePt t="3566" x="1479550" y="2825750"/>
          <p14:tracePt t="3566" x="1460500" y="2806700"/>
          <p14:tracePt t="3566" x="1441450" y="2794000"/>
          <p14:tracePt t="3586" x="1428750" y="2781300"/>
          <p14:tracePt t="3597" x="1422400" y="2768600"/>
          <p14:tracePt t="3597" x="1416050" y="2755900"/>
          <p14:tracePt t="3616" x="1422400" y="2749550"/>
          <p14:tracePt t="3631" x="1428750" y="2743200"/>
          <p14:tracePt t="3631" x="1435100" y="2743200"/>
          <p14:tracePt t="3650" x="1441450" y="2743200"/>
          <p14:tracePt t="3650" x="1454150" y="2743200"/>
          <p14:tracePt t="3666" x="1460500" y="2743200"/>
          <p14:tracePt t="3666" x="1485900" y="2755900"/>
          <p14:tracePt t="3683" x="1498600" y="2768600"/>
          <p14:tracePt t="3683" x="1504950" y="2787650"/>
          <p14:tracePt t="3699" x="1517650" y="2813050"/>
          <p14:tracePt t="3699" x="1530350" y="2844800"/>
          <p14:tracePt t="3717" x="1543050" y="2876550"/>
          <p14:tracePt t="3717" x="1555750" y="2946400"/>
          <p14:tracePt t="3733" x="1555750" y="2984500"/>
          <p14:tracePt t="3733" x="1555750" y="3016250"/>
          <p14:tracePt t="3751" x="1549400" y="3048000"/>
          <p14:tracePt t="3751" x="1543050" y="3073400"/>
          <p14:tracePt t="3766" x="1536700" y="3098800"/>
          <p14:tracePt t="3766" x="1524000" y="3117850"/>
          <p14:tracePt t="3783" x="1504950" y="3136900"/>
          <p14:tracePt t="3783" x="1492250" y="3155950"/>
          <p14:tracePt t="3783" x="1473200" y="3168650"/>
          <p14:tracePt t="3802" x="1454150" y="3187700"/>
          <p14:tracePt t="3815" x="1435100" y="3200400"/>
          <p14:tracePt t="3815" x="1390650" y="3225800"/>
          <p14:tracePt t="3833" x="1365250" y="3238500"/>
          <p14:tracePt t="3833" x="1346200" y="3244850"/>
          <p14:tracePt t="3851" x="1327150" y="3251200"/>
          <p14:tracePt t="3851" x="1308100" y="3251200"/>
          <p14:tracePt t="3867" x="1282700" y="3251200"/>
          <p14:tracePt t="3867" x="1263650" y="3251200"/>
          <p14:tracePt t="3867" x="1244600" y="3244850"/>
          <p14:tracePt t="3886" x="1225550" y="3232150"/>
          <p14:tracePt t="3898" x="1206500" y="3219450"/>
          <p14:tracePt t="3898" x="1174750" y="3187700"/>
          <p14:tracePt t="3917" x="1162050" y="3168650"/>
          <p14:tracePt t="3917" x="1155700" y="3149600"/>
          <p14:tracePt t="3934" x="1143000" y="3124200"/>
          <p14:tracePt t="3934" x="1136650" y="3105150"/>
          <p14:tracePt t="3951" x="1130300" y="3086100"/>
          <p14:tracePt t="3951" x="1123950" y="3060700"/>
          <p14:tracePt t="3951" x="1123950" y="3035300"/>
          <p14:tracePt t="3970" x="1123950" y="3009900"/>
          <p14:tracePt t="3970" x="1117600" y="2984500"/>
          <p14:tracePt t="3985" x="1117600" y="2952750"/>
          <p14:tracePt t="3985" x="1117600" y="2927350"/>
          <p14:tracePt t="4001" x="1117600" y="2901950"/>
          <p14:tracePt t="4001" x="1117600" y="2876550"/>
          <p14:tracePt t="4017" x="1117600" y="2851150"/>
          <p14:tracePt t="4017" x="1117600" y="2832100"/>
          <p14:tracePt t="4017" x="1117600" y="2813050"/>
          <p14:tracePt t="4038" x="1117600" y="2794000"/>
          <p14:tracePt t="4038" x="1111250" y="2781300"/>
          <p14:tracePt t="4051" x="1111250" y="2762250"/>
          <p14:tracePt t="4051" x="1104900" y="2749550"/>
          <p14:tracePt t="4068" x="1098550" y="2736850"/>
          <p14:tracePt t="4068" x="1098550" y="2717800"/>
          <p14:tracePt t="4084" x="1098550" y="2705100"/>
          <p14:tracePt t="4084" x="1092200" y="2673350"/>
          <p14:tracePt t="4102" x="1092200" y="2660650"/>
          <p14:tracePt t="4102" x="1092200" y="2641600"/>
          <p14:tracePt t="4118" x="1098550" y="2628900"/>
          <p14:tracePt t="4118" x="1098550" y="2622550"/>
          <p14:tracePt t="4135" x="1098550" y="2609850"/>
          <p14:tracePt t="4135" x="1104900" y="2597150"/>
          <p14:tracePt t="4151" x="1111250" y="2590800"/>
          <p14:tracePt t="4151" x="1117600" y="2584450"/>
          <p14:tracePt t="4151" x="1123950" y="2578100"/>
          <p14:tracePt t="4170" x="1136650" y="2571750"/>
          <p14:tracePt t="4183" x="1149350" y="2565400"/>
          <p14:tracePt t="4183" x="1174750" y="2559050"/>
          <p14:tracePt t="4201" x="1187450" y="2552700"/>
          <p14:tracePt t="4201" x="1200150" y="2552700"/>
          <p14:tracePt t="4218" x="1212850" y="2546350"/>
          <p14:tracePt t="4218" x="1225550" y="2546350"/>
          <p14:tracePt t="4235" x="1238250" y="2540000"/>
          <p14:tracePt t="4235" x="1250950" y="2540000"/>
          <p14:tracePt t="4235" x="1263650" y="2540000"/>
          <p14:tracePt t="4254" x="1276350" y="2540000"/>
          <p14:tracePt t="4266" x="1282700" y="2540000"/>
          <p14:tracePt t="4266" x="1295400" y="2540000"/>
          <p14:tracePt t="4285" x="1301750" y="2540000"/>
          <p14:tracePt t="4285" x="1308100" y="2540000"/>
          <p14:tracePt t="4302" x="1314450" y="2546350"/>
          <p14:tracePt t="4317" x="1314450" y="2552700"/>
          <p14:tracePt t="4334" x="1314450" y="2559050"/>
          <p14:tracePt t="4334" x="1308100" y="2565400"/>
          <p14:tracePt t="4352" x="1308100" y="2571750"/>
          <p14:tracePt t="4352" x="1301750" y="2578100"/>
          <p14:tracePt t="4368" x="1295400" y="2584450"/>
          <p14:tracePt t="4368" x="1289050" y="2590800"/>
          <p14:tracePt t="4385" x="1282700" y="2597150"/>
          <p14:tracePt t="4385" x="1276350" y="2603500"/>
          <p14:tracePt t="4403" x="1270000" y="2609850"/>
          <p14:tracePt t="4403" x="1263650" y="2616200"/>
          <p14:tracePt t="4419" x="1257300" y="2622550"/>
          <p14:tracePt t="4435" x="1257300" y="2628900"/>
          <p14:tracePt t="4451" x="1250950" y="2635250"/>
          <p14:tracePt t="4468" x="1250950" y="2628900"/>
          <p14:tracePt t="4522" x="1250950" y="2622550"/>
          <p14:tracePt t="4538" x="1257300" y="2616200"/>
          <p14:tracePt t="4562" x="1250950" y="2622550"/>
          <p14:tracePt t="4634" x="1257300" y="2622550"/>
          <p14:tracePt t="4666" x="1263650" y="2616200"/>
          <p14:tracePt t="4694" x="1270000" y="2616200"/>
          <p14:tracePt t="4710" x="1276350" y="2609850"/>
          <p14:tracePt t="4734" x="1276350" y="2603500"/>
          <p14:tracePt t="4763" x="1282700" y="2603500"/>
          <p14:tracePt t="4814" x="1289050" y="2597150"/>
          <p14:tracePt t="4846" x="1289050" y="2590800"/>
          <p14:tracePt t="4862" x="1295400" y="2584450"/>
          <p14:tracePt t="4874" x="1295400" y="2578100"/>
          <p14:tracePt t="4890" x="1301750" y="2571750"/>
          <p14:tracePt t="4906" x="1301750" y="2565400"/>
          <p14:tracePt t="4922" x="1308100" y="2559050"/>
          <p14:tracePt t="4933" x="1308100" y="2552700"/>
          <p14:tracePt t="4981" x="1314450" y="2546350"/>
          <p14:tracePt t="5001" x="1320800" y="2546350"/>
          <p14:tracePt t="5025" x="1327150" y="2552700"/>
          <p14:tracePt t="5042" x="1339850" y="2546350"/>
          <p14:tracePt t="5053" x="1346200" y="2546350"/>
          <p14:tracePt t="5061" x="1352550" y="2546350"/>
          <p14:tracePt t="5071" x="1358900" y="2546350"/>
          <p14:tracePt t="5087" x="1365250" y="2546350"/>
          <p14:tracePt t="5087" x="1371600" y="2546350"/>
          <p14:tracePt t="5106" x="1377950" y="2546350"/>
          <p14:tracePt t="5106" x="1384300" y="2546350"/>
          <p14:tracePt t="5124" x="1390650" y="2546350"/>
          <p14:tracePt t="5138" x="1397000" y="2540000"/>
          <p14:tracePt t="5154" x="1397000" y="2533650"/>
          <p14:tracePt t="5170" x="1397000" y="2527300"/>
          <p14:tracePt t="5192" x="1397000" y="2520950"/>
          <p14:tracePt t="5222" x="1403350" y="2520950"/>
          <p14:tracePt t="5242" x="1397000" y="2514600"/>
          <p14:tracePt t="5266" x="1397000" y="2508250"/>
          <p14:tracePt t="5290" x="1397000" y="2501900"/>
          <p14:tracePt t="5310" x="1403350" y="2495550"/>
          <p14:tracePt t="5361" x="1409700" y="2495550"/>
          <p14:tracePt t="5377" x="1416050" y="2495550"/>
          <p14:tracePt t="5393" x="1422400" y="2495550"/>
          <p14:tracePt t="5409" x="1428750" y="2495550"/>
          <p14:tracePt t="5421" x="1435100" y="2495550"/>
          <p14:tracePt t="5437" x="1441450" y="2495550"/>
          <p14:tracePt t="5461" x="1435100" y="2501900"/>
          <p14:tracePt t="5533" x="1428750" y="2501900"/>
          <p14:tracePt t="5549" x="1435100" y="2501900"/>
          <p14:tracePt t="5641" x="1441450" y="2501900"/>
          <p14:tracePt t="5661" x="1447800" y="2508250"/>
          <p14:tracePt t="5737" x="1454150" y="2514600"/>
          <p14:tracePt t="5753" x="1460500" y="2520950"/>
          <p14:tracePt t="5761" x="1466850" y="2520950"/>
          <p14:tracePt t="5761" x="1479550" y="2527300"/>
          <p14:tracePt t="5774" x="1485900" y="2527300"/>
          <p14:tracePt t="5774" x="1498600" y="2527300"/>
          <p14:tracePt t="5791" x="1511300" y="2533650"/>
          <p14:tracePt t="5791" x="1524000" y="2533650"/>
          <p14:tracePt t="5807" x="1530350" y="2533650"/>
          <p14:tracePt t="5807" x="1543050" y="2533650"/>
          <p14:tracePt t="5823" x="1549400" y="2533650"/>
          <p14:tracePt t="5823" x="1555750" y="2533650"/>
          <p14:tracePt t="5841" x="1568450" y="2533650"/>
          <p14:tracePt t="5855" x="1562100" y="2527300"/>
          <p14:tracePt t="5882" x="1562100" y="2520950"/>
          <p14:tracePt t="5901" x="1555750" y="2520950"/>
          <p14:tracePt t="5933" x="1549400" y="2527300"/>
          <p14:tracePt t="5950" x="1543050" y="2540000"/>
          <p14:tracePt t="5962" x="1536700" y="2540000"/>
          <p14:tracePt t="5972" x="1536700" y="2546350"/>
          <p14:tracePt t="5972" x="1530350" y="2552700"/>
          <p14:tracePt t="5991" x="1524000" y="2559050"/>
          <p14:tracePt t="6006" x="1517650" y="2565400"/>
          <p14:tracePt t="6006" x="1511300" y="2565400"/>
          <p14:tracePt t="6024" x="1504950" y="2571750"/>
          <p14:tracePt t="6133" x="1498600" y="2578100"/>
          <p14:tracePt t="6150" x="1498600" y="2584450"/>
          <p14:tracePt t="6158" x="1492250" y="2597150"/>
          <p14:tracePt t="6166" x="1479550" y="2603500"/>
          <p14:tracePt t="6174" x="1473200" y="2616200"/>
          <p14:tracePt t="6174" x="1466850" y="2628900"/>
          <p14:tracePt t="6191" x="1454150" y="2641600"/>
          <p14:tracePt t="6191" x="1441450" y="2660650"/>
          <p14:tracePt t="6191" x="1428750" y="2673350"/>
          <p14:tracePt t="6212" x="1422400" y="2692400"/>
          <p14:tracePt t="6223" x="1409700" y="2705100"/>
          <p14:tracePt t="6223" x="1384300" y="2730500"/>
          <p14:tracePt t="6243" x="1377950" y="2743200"/>
          <p14:tracePt t="6243" x="1365250" y="2755900"/>
          <p14:tracePt t="6259" x="1358900" y="2768600"/>
          <p14:tracePt t="6259" x="1352550" y="2781300"/>
          <p14:tracePt t="6275" x="1339850" y="2787650"/>
          <p14:tracePt t="6275" x="1333500" y="2800350"/>
          <p14:tracePt t="6275" x="1327150" y="2806700"/>
          <p14:tracePt t="6294" x="1327150" y="2819400"/>
          <p14:tracePt t="6307" x="1320800" y="2825750"/>
          <p14:tracePt t="6307" x="1314450" y="2844800"/>
          <p14:tracePt t="6325" x="1308100" y="2851150"/>
          <p14:tracePt t="6325" x="1308100" y="2863850"/>
          <p14:tracePt t="6342" x="1301750" y="2870200"/>
          <p14:tracePt t="6342" x="1301750" y="2876550"/>
          <p14:tracePt t="6359" x="1301750" y="2882900"/>
          <p14:tracePt t="6359" x="1295400" y="2901950"/>
          <p14:tracePt t="6375" x="1295400" y="2908300"/>
          <p14:tracePt t="6375" x="1295400" y="2914650"/>
          <p14:tracePt t="6392" x="1295400" y="2927350"/>
          <p14:tracePt t="6392" x="1295400" y="2933700"/>
          <p14:tracePt t="6409" x="1295400" y="2946400"/>
          <p14:tracePt t="6409" x="1301750" y="2952750"/>
          <p14:tracePt t="6427" x="1301750" y="2959100"/>
          <p14:tracePt t="6427" x="1301750" y="2965450"/>
          <p14:tracePt t="6444" x="1308100" y="2978150"/>
          <p14:tracePt t="6459" x="1314450" y="2978150"/>
          <p14:tracePt t="6459" x="1320800" y="2978150"/>
          <p14:tracePt t="6476" x="1327150" y="2978150"/>
          <p14:tracePt t="6476" x="1333500" y="2978150"/>
          <p14:tracePt t="6476" x="1339850" y="2978150"/>
          <p14:tracePt t="6496" x="1352550" y="2971800"/>
          <p14:tracePt t="6508" x="1358900" y="2971800"/>
          <p14:tracePt t="6508" x="1384300" y="2965450"/>
          <p14:tracePt t="6528" x="1397000" y="2965450"/>
          <p14:tracePt t="6528" x="1409700" y="2959100"/>
          <p14:tracePt t="6545" x="1422400" y="2959100"/>
          <p14:tracePt t="6545" x="1428750" y="2959100"/>
          <p14:tracePt t="6560" x="1441450" y="2952750"/>
          <p14:tracePt t="6560" x="1454150" y="2952750"/>
          <p14:tracePt t="6560" x="1460500" y="2952750"/>
          <p14:tracePt t="6579" x="1466850" y="2946400"/>
          <p14:tracePt t="6591" x="1473200" y="2946400"/>
          <p14:tracePt t="6591" x="1485900" y="2940050"/>
          <p14:tracePt t="6611" x="1492250" y="2940050"/>
          <p14:tracePt t="6625" x="1492250" y="2946400"/>
          <p14:tracePt t="6690" x="1485900" y="2946400"/>
          <p14:tracePt t="6706" x="1479550" y="2952750"/>
          <p14:tracePt t="6730" x="1473200" y="2952750"/>
          <p14:tracePt t="6774" x="1466850" y="2965450"/>
          <p14:tracePt t="6922" x="1460500" y="2971800"/>
          <p14:tracePt t="6938" x="1454150" y="2978150"/>
          <p14:tracePt t="6946" x="1447800" y="2984500"/>
          <p14:tracePt t="6959" x="1435100" y="2997200"/>
          <p14:tracePt t="6959" x="1416050" y="3022600"/>
          <p14:tracePt t="6978" x="1403350" y="3041650"/>
          <p14:tracePt t="6978" x="1384300" y="3060700"/>
          <p14:tracePt t="6994" x="1371600" y="3079750"/>
          <p14:tracePt t="6994" x="1352550" y="3105150"/>
          <p14:tracePt t="7011" x="1339850" y="3130550"/>
          <p14:tracePt t="7011" x="1327150" y="3149600"/>
          <p14:tracePt t="7028" x="1314450" y="3175000"/>
          <p14:tracePt t="7028" x="1295400" y="3219450"/>
          <p14:tracePt t="7046" x="1289050" y="3238500"/>
          <p14:tracePt t="7046" x="1282700" y="3257550"/>
          <p14:tracePt t="7062" x="1282700" y="3276600"/>
          <p14:tracePt t="7062" x="1276350" y="3295650"/>
          <p14:tracePt t="7078" x="1276350" y="3308350"/>
          <p14:tracePt t="7078" x="1276350" y="3333750"/>
          <p14:tracePt t="7095" x="1276350" y="3346450"/>
          <p14:tracePt t="7095" x="1282700" y="3352800"/>
          <p14:tracePt t="7111" x="1282700" y="3359150"/>
          <p14:tracePt t="7111" x="1289050" y="3359150"/>
          <p14:tracePt t="7129" x="1295400" y="3365500"/>
          <p14:tracePt t="7129" x="1301750" y="3365500"/>
          <p14:tracePt t="7146" x="1314450" y="3365500"/>
          <p14:tracePt t="7146" x="1320800" y="3365500"/>
          <p14:tracePt t="7163" x="1333500" y="3359150"/>
          <p14:tracePt t="7163" x="1346200" y="3359150"/>
          <p14:tracePt t="7181" x="1358900" y="3352800"/>
          <p14:tracePt t="7181" x="1371600" y="3352800"/>
          <p14:tracePt t="7196" x="1384300" y="3346450"/>
          <p14:tracePt t="7196" x="1403350" y="3346450"/>
          <p14:tracePt t="7213" x="1422400" y="3340100"/>
          <p14:tracePt t="7213" x="1435100" y="3340100"/>
          <p14:tracePt t="7213" x="1454150" y="3333750"/>
          <p14:tracePt t="7232" x="1473200" y="3327400"/>
          <p14:tracePt t="7244" x="1492250" y="3321050"/>
          <p14:tracePt t="7244" x="1530350" y="3314700"/>
          <p14:tracePt t="7263" x="1543050" y="3314700"/>
          <p14:tracePt t="7263" x="1549400" y="3314700"/>
          <p14:tracePt t="7280" x="1562100" y="3314700"/>
          <p14:tracePt t="7280" x="1568450" y="3314700"/>
          <p14:tracePt t="7296" x="1574800" y="3314700"/>
          <p14:tracePt t="7312" x="1574800" y="3321050"/>
          <p14:tracePt t="7383" x="1574800" y="3327400"/>
          <p14:tracePt t="7403" x="1574800" y="3333750"/>
          <p14:tracePt t="7419" x="1574800" y="3340100"/>
          <p14:tracePt t="7435" x="1568450" y="3352800"/>
          <p14:tracePt t="7451" x="1568450" y="3359150"/>
          <p14:tracePt t="7462" x="1568450" y="3365500"/>
          <p14:tracePt t="7470" x="1574800" y="3371850"/>
          <p14:tracePt t="7486" x="1581150" y="3371850"/>
          <p14:tracePt t="7502" x="1587500" y="3378200"/>
          <p14:tracePt t="7512" x="1593850" y="3378200"/>
          <p14:tracePt t="7512" x="1606550" y="3378200"/>
          <p14:tracePt t="7531" x="1612900" y="3378200"/>
          <p14:tracePt t="7531" x="1619250" y="3378200"/>
          <p14:tracePt t="7548" x="1625600" y="3378200"/>
          <p14:tracePt t="7548" x="1631950" y="3384550"/>
          <p14:tracePt t="7563" x="1638300" y="3384550"/>
          <p14:tracePt t="7563" x="1644650" y="3384550"/>
          <p14:tracePt t="7581" x="1651000" y="3384550"/>
          <p14:tracePt t="7595" x="1657350" y="3384550"/>
          <p14:tracePt t="7611" x="1657350" y="3390900"/>
          <p14:tracePt t="7631" x="1651000" y="3390900"/>
          <p14:tracePt t="7645" x="1644650" y="3403600"/>
          <p14:tracePt t="7662" x="1638300" y="3403600"/>
          <p14:tracePt t="7662" x="1631950" y="3409950"/>
          <p14:tracePt t="7662" x="1625600" y="3416300"/>
          <p14:tracePt t="7683" x="1625600" y="3422650"/>
          <p14:tracePt t="7683" x="1619250" y="3422650"/>
          <p14:tracePt t="7697" x="1612900" y="3429000"/>
          <p14:tracePt t="7712" x="1606550" y="3435350"/>
          <p14:tracePt t="7729" x="1600200" y="3441700"/>
          <p14:tracePt t="7747" x="1600200" y="3448050"/>
          <p14:tracePt t="7763" x="1600200" y="3454400"/>
          <p14:tracePt t="7780" x="1606550" y="3454400"/>
          <p14:tracePt t="7811" x="1612900" y="3454400"/>
          <p14:tracePt t="7838" x="1612900" y="3448050"/>
          <p14:tracePt t="7863" x="1619250" y="3441700"/>
          <p14:tracePt t="7882" x="1612900" y="3441700"/>
          <p14:tracePt t="7930" x="1606550" y="3448050"/>
          <p14:tracePt t="7942" x="1600200" y="3448050"/>
          <p14:tracePt t="7958" x="1593850" y="3454400"/>
          <p14:tracePt t="7974" x="1587500" y="3460750"/>
          <p14:tracePt t="7990" x="1581150" y="3460750"/>
          <p14:tracePt t="8002" x="1574800" y="3460750"/>
          <p14:tracePt t="8018" x="1581150" y="3467100"/>
          <p14:tracePt t="8114" x="1581150" y="3473450"/>
          <p14:tracePt t="8170" x="1587500" y="3473450"/>
          <p14:tracePt t="8198" x="1593850" y="3473450"/>
          <p14:tracePt t="8222" x="1593850" y="3467100"/>
          <p14:tracePt t="8282" x="1600200" y="3460750"/>
          <p14:tracePt t="8310" x="1600200" y="3454400"/>
          <p14:tracePt t="8334" x="1606550" y="3448050"/>
          <p14:tracePt t="8354" x="1600200" y="3454400"/>
          <p14:tracePt t="8414" x="1593850" y="3460750"/>
          <p14:tracePt t="8430" x="1587500" y="3460750"/>
          <p14:tracePt t="8446" x="1581150" y="3467100"/>
          <p14:tracePt t="8470" x="1574800" y="3467100"/>
          <p14:tracePt t="8507" x="1574800" y="3460750"/>
          <p14:tracePt t="8550" x="1581150" y="3454400"/>
          <p14:tracePt t="8574" x="1581150" y="3448050"/>
          <p14:tracePt t="8590" x="1587500" y="3441700"/>
          <p14:tracePt t="8595" x="1593850" y="3429000"/>
          <p14:tracePt t="8603" x="1606550" y="3416300"/>
          <p14:tracePt t="8615" x="1619250" y="3403600"/>
          <p14:tracePt t="8615" x="1638300" y="3384550"/>
          <p14:tracePt t="8615" x="1663700" y="3359150"/>
          <p14:tracePt t="8636" x="1695450" y="3333750"/>
          <p14:tracePt t="8636" x="1733550" y="3302000"/>
          <p14:tracePt t="8651" x="1771650" y="3270250"/>
          <p14:tracePt t="8651" x="1822450" y="3232150"/>
          <p14:tracePt t="8667" x="1873250" y="3194050"/>
          <p14:tracePt t="8667" x="1936750" y="3155950"/>
          <p14:tracePt t="8683" x="2000250" y="3111500"/>
          <p14:tracePt t="8683" x="2070100" y="3073400"/>
          <p14:tracePt t="8683" x="2139950" y="3035300"/>
          <p14:tracePt t="8704" x="2216150" y="3003550"/>
          <p14:tracePt t="8704" x="2298700" y="2965450"/>
          <p14:tracePt t="8718" x="2381250" y="2933700"/>
          <p14:tracePt t="8718" x="2463800" y="2901950"/>
          <p14:tracePt t="8734" x="2552700" y="2870200"/>
          <p14:tracePt t="8734" x="2635250" y="2838450"/>
          <p14:tracePt t="8751" x="2724150" y="2813050"/>
          <p14:tracePt t="8751" x="2813050" y="2781300"/>
          <p14:tracePt t="8767" x="2895600" y="2755900"/>
          <p14:tracePt t="8767" x="3060700" y="2711450"/>
          <p14:tracePt t="8784" x="3136900" y="2686050"/>
          <p14:tracePt t="8784" x="3213100" y="2667000"/>
          <p14:tracePt t="8801" x="3289300" y="2654300"/>
          <p14:tracePt t="8801" x="3359150" y="2641600"/>
          <p14:tracePt t="8817" x="3422650" y="2635250"/>
          <p14:tracePt t="8817" x="3543300" y="2628900"/>
          <p14:tracePt t="8835" x="3600450" y="2628900"/>
          <p14:tracePt t="8835" x="3651250" y="2635250"/>
          <p14:tracePt t="8851" x="3695700" y="2641600"/>
          <p14:tracePt t="8851" x="3733800" y="2654300"/>
          <p14:tracePt t="8868" x="3771900" y="2660650"/>
          <p14:tracePt t="8868" x="3803650" y="2673350"/>
          <p14:tracePt t="8884" x="3829050" y="2686050"/>
          <p14:tracePt t="8884" x="3860800" y="2711450"/>
          <p14:tracePt t="8904" x="3867150" y="2724150"/>
          <p14:tracePt t="8904" x="3867150" y="2743200"/>
          <p14:tracePt t="8918" x="3854450" y="2762250"/>
          <p14:tracePt t="8918" x="3835400" y="2781300"/>
          <p14:tracePt t="8935" x="3816350" y="2806700"/>
          <p14:tracePt t="8935" x="3784600" y="2832100"/>
          <p14:tracePt t="8952" x="3746500" y="2857500"/>
          <p14:tracePt t="8952" x="3708400" y="2889250"/>
          <p14:tracePt t="8968" x="3657600" y="2921000"/>
          <p14:tracePt t="8968" x="3606800" y="2946400"/>
          <p14:tracePt t="8968" x="3556000" y="2971800"/>
          <p14:tracePt t="8988" x="3498850" y="2990850"/>
          <p14:tracePt t="8999" x="3441700" y="3016250"/>
          <p14:tracePt t="8999" x="3314700" y="3041650"/>
          <p14:tracePt t="9018" x="3251200" y="3048000"/>
          <p14:tracePt t="9018" x="3187700" y="3048000"/>
          <p14:tracePt t="9035" x="3124200" y="3048000"/>
          <p14:tracePt t="9035" x="3067050" y="3035300"/>
          <p14:tracePt t="9051" x="3009900" y="3016250"/>
          <p14:tracePt t="9051" x="2959100" y="2990850"/>
          <p14:tracePt t="9051" x="2914650" y="2959100"/>
          <p14:tracePt t="9071" x="2876550" y="2921000"/>
          <p14:tracePt t="9071" x="2851150" y="2870200"/>
          <p14:tracePt t="9085" x="2832100" y="2813050"/>
          <p14:tracePt t="9085" x="2825750" y="2755900"/>
          <p14:tracePt t="9102" x="2825750" y="2692400"/>
          <p14:tracePt t="9102" x="2844800" y="2635250"/>
          <p14:tracePt t="9102" x="2863850" y="2571750"/>
          <p14:tracePt t="9123" x="2901950" y="2508250"/>
          <p14:tracePt t="9123" x="2946400" y="2444750"/>
          <p14:tracePt t="9136" x="2997200" y="2387600"/>
          <p14:tracePt t="9136" x="3067050" y="2330450"/>
          <p14:tracePt t="9152" x="3143250" y="2273300"/>
          <p14:tracePt t="9152" x="3225800" y="2222500"/>
          <p14:tracePt t="9169" x="3321050" y="2178050"/>
          <p14:tracePt t="9169" x="3416300" y="2133600"/>
          <p14:tracePt t="9185" x="3524250" y="2101850"/>
          <p14:tracePt t="9185" x="3727450" y="2076450"/>
          <p14:tracePt t="9203" x="3829050" y="2082800"/>
          <p14:tracePt t="9203" x="3930650" y="2101850"/>
          <p14:tracePt t="9220" x="4025900" y="2139950"/>
          <p14:tracePt t="9220" x="4114800" y="2190750"/>
          <p14:tracePt t="9236" x="4197350" y="2247900"/>
          <p14:tracePt t="9236" x="4267200" y="2317750"/>
          <p14:tracePt t="9252" x="4337050" y="2400300"/>
          <p14:tracePt t="9252" x="4394200" y="2482850"/>
          <p14:tracePt t="9252" x="4438650" y="2565400"/>
          <p14:tracePt t="9271" x="4476750" y="2647950"/>
          <p14:tracePt t="9284" x="4502150" y="2736850"/>
          <p14:tracePt t="9284" x="4521200" y="2889250"/>
          <p14:tracePt t="9303" x="4514850" y="2959100"/>
          <p14:tracePt t="9303" x="4489450" y="3022600"/>
          <p14:tracePt t="9319" x="4457700" y="3079750"/>
          <p14:tracePt t="9319" x="4375150" y="3187700"/>
          <p14:tracePt t="9340" x="4318000" y="3238500"/>
          <p14:tracePt t="9351" x="4260850" y="3282950"/>
          <p14:tracePt t="9351" x="4191000" y="3321050"/>
          <p14:tracePt t="9351" x="4127500" y="3359150"/>
          <p14:tracePt t="9372" x="4057650" y="3390900"/>
          <p14:tracePt t="9372" x="3987800" y="3416300"/>
          <p14:tracePt t="9386" x="3917950" y="3435350"/>
          <p14:tracePt t="9386" x="3854450" y="3448050"/>
          <p14:tracePt t="9403" x="3784600" y="3460750"/>
          <p14:tracePt t="9403" x="3721100" y="3467100"/>
          <p14:tracePt t="9419" x="3663950" y="3473450"/>
          <p14:tracePt t="9419" x="3562350" y="3473450"/>
          <p14:tracePt t="9437" x="3517900" y="3467100"/>
          <p14:tracePt t="9437" x="3486150" y="3467100"/>
          <p14:tracePt t="9453" x="3454400" y="3460750"/>
          <p14:tracePt t="9453" x="3429000" y="3460750"/>
          <p14:tracePt t="9470" x="3409950" y="3454400"/>
          <p14:tracePt t="9470" x="3397250" y="3448050"/>
          <p14:tracePt t="9486" x="3390900" y="3441700"/>
          <p14:tracePt t="9486" x="3384550" y="3429000"/>
          <p14:tracePt t="9503" x="3390900" y="3422650"/>
          <p14:tracePt t="9503" x="3397250" y="3416300"/>
          <p14:tracePt t="9520" x="3403600" y="3409950"/>
          <p14:tracePt t="9520" x="3409950" y="3403600"/>
          <p14:tracePt t="9537" x="3416300" y="3397250"/>
          <p14:tracePt t="9537" x="3429000" y="3390900"/>
          <p14:tracePt t="9537" x="3435350" y="3384550"/>
          <p14:tracePt t="9555" x="3441700" y="3384550"/>
          <p14:tracePt t="9555" x="3454400" y="3378200"/>
          <p14:tracePt t="9571" x="3460750" y="3378200"/>
          <p14:tracePt t="9571" x="3467100" y="3371850"/>
          <p14:tracePt t="9587" x="3473450" y="3371850"/>
          <p14:tracePt t="9602" x="3479800" y="3378200"/>
          <p14:tracePt t="9618" x="3486150" y="3378200"/>
          <p14:tracePt t="9639" x="3486150" y="3384550"/>
          <p14:tracePt t="9655" x="3486150" y="3390900"/>
          <p14:tracePt t="9671" x="3486150" y="3397250"/>
          <p14:tracePt t="9691" x="3479800" y="3403600"/>
          <p14:tracePt t="9707" x="3479800" y="3397250"/>
          <p14:tracePt t="9758" x="3479800" y="3390900"/>
          <p14:tracePt t="9774" x="3486150" y="3390900"/>
          <p14:tracePt t="9791" x="3498850" y="3384550"/>
          <p14:tracePt t="9802" x="3505200" y="3378200"/>
          <p14:tracePt t="9818" x="3511550" y="3378200"/>
          <p14:tracePt t="9835" x="3517900" y="3378200"/>
          <p14:tracePt t="9850" x="3524250" y="3384550"/>
          <p14:tracePt t="9871" x="3524250" y="3390900"/>
          <p14:tracePt t="9895" x="3530600" y="3390900"/>
          <p14:tracePt t="9922" x="3524250" y="3397250"/>
          <p14:tracePt t="9947" x="3524250" y="3403600"/>
          <p14:tracePt t="9962" x="3517900" y="3409950"/>
          <p14:tracePt t="9974" x="3517900" y="3416300"/>
          <p14:tracePt t="9991" x="3517900" y="3429000"/>
          <p14:tracePt t="10006" x="3517900" y="3435350"/>
          <p14:tracePt t="10022" x="3524250" y="3435350"/>
          <p14:tracePt t="10034" x="3530600" y="3435350"/>
          <p14:tracePt t="10050" x="3536950" y="3435350"/>
          <p14:tracePt t="10066" x="3543300" y="3435350"/>
          <p14:tracePt t="10083" x="3549650" y="3441700"/>
          <p14:tracePt t="10102" x="3549650" y="3448050"/>
          <p14:tracePt t="10119" x="3549650" y="3454400"/>
          <p14:tracePt t="10134" x="3543300" y="3460750"/>
          <p14:tracePt t="10143" x="3536950" y="3467100"/>
          <p14:tracePt t="10155" x="3530600" y="3473450"/>
          <p14:tracePt t="10155" x="3524250" y="3473450"/>
          <p14:tracePt t="10172" x="3511550" y="3479800"/>
          <p14:tracePt t="10172" x="3498850" y="3479800"/>
          <p14:tracePt t="10189" x="3479800" y="3479800"/>
          <p14:tracePt t="10189" x="3460750" y="3473450"/>
          <p14:tracePt t="10206" x="3441700" y="3467100"/>
          <p14:tracePt t="10206" x="3384550" y="3441700"/>
          <p14:tracePt t="10223" x="3352800" y="3429000"/>
          <p14:tracePt t="10223" x="3321050" y="3409950"/>
          <p14:tracePt t="10240" x="3289300" y="3378200"/>
          <p14:tracePt t="10240" x="3257550" y="3352800"/>
          <p14:tracePt t="10256" x="3225800" y="3321050"/>
          <p14:tracePt t="10256" x="3200400" y="3282950"/>
          <p14:tracePt t="10272" x="3168650" y="3244850"/>
          <p14:tracePt t="10272" x="3149600" y="3200400"/>
          <p14:tracePt t="10272" x="3130550" y="3155950"/>
          <p14:tracePt t="10292" x="3111500" y="3105150"/>
          <p14:tracePt t="10304" x="3098800" y="3048000"/>
          <p14:tracePt t="10304" x="3098800" y="2921000"/>
          <p14:tracePt t="10324" x="3105150" y="2851150"/>
          <p14:tracePt t="10324" x="3111500" y="2774950"/>
          <p14:tracePt t="10339" x="3130550" y="2698750"/>
          <p14:tracePt t="10339" x="3162300" y="2622550"/>
          <p14:tracePt t="10356" x="3194050" y="2546350"/>
          <p14:tracePt t="10356" x="3232150" y="2476500"/>
          <p14:tracePt t="10356" x="3276600" y="2413000"/>
          <p14:tracePt t="10375" x="3327400" y="2349500"/>
          <p14:tracePt t="10388" x="3384550" y="2298700"/>
          <p14:tracePt t="10388" x="3517900" y="2203450"/>
          <p14:tracePt t="10407" x="3587750" y="2165350"/>
          <p14:tracePt t="10407" x="3657600" y="2133600"/>
          <p14:tracePt t="10423" x="3733800" y="2108200"/>
          <p14:tracePt t="10423" x="3803650" y="2095500"/>
          <p14:tracePt t="10440" x="3879850" y="2082800"/>
          <p14:tracePt t="10440" x="4025900" y="2082800"/>
          <p14:tracePt t="10456" x="4089400" y="2095500"/>
          <p14:tracePt t="10456" x="4152900" y="2114550"/>
          <p14:tracePt t="10473" x="4203700" y="2146300"/>
          <p14:tracePt t="10473" x="4254500" y="2184400"/>
          <p14:tracePt t="10490" x="4298950" y="2228850"/>
          <p14:tracePt t="10490" x="4343400" y="2286000"/>
          <p14:tracePt t="10507" x="4375150" y="2355850"/>
          <p14:tracePt t="10507" x="4432300" y="2501900"/>
          <p14:tracePt t="10523" x="4451350" y="2578100"/>
          <p14:tracePt t="10523" x="4470400" y="2654300"/>
          <p14:tracePt t="10541" x="4476750" y="2730500"/>
          <p14:tracePt t="10541" x="4483100" y="2806700"/>
          <p14:tracePt t="10557" x="4483100" y="2870200"/>
          <p14:tracePt t="10557" x="4476750" y="2933700"/>
          <p14:tracePt t="10557" x="4457700" y="2984500"/>
          <p14:tracePt t="10576" x="4438650" y="3041650"/>
          <p14:tracePt t="10588" x="4413250" y="3086100"/>
          <p14:tracePt t="10588" x="4356100" y="3175000"/>
          <p14:tracePt t="10608" x="4318000" y="3213100"/>
          <p14:tracePt t="10608" x="4279900" y="3244850"/>
          <p14:tracePt t="10624" x="4241800" y="3282950"/>
          <p14:tracePt t="10624" x="4197350" y="3314700"/>
          <p14:tracePt t="10640" x="4152900" y="3340100"/>
          <p14:tracePt t="10640" x="4108450" y="3365500"/>
          <p14:tracePt t="10640" x="4064000" y="3390900"/>
          <p14:tracePt t="10659" x="4019550" y="3416300"/>
          <p14:tracePt t="10672" x="3975100" y="3435350"/>
          <p14:tracePt t="10672" x="3892550" y="3467100"/>
          <p14:tracePt t="10691" x="3848100" y="3479800"/>
          <p14:tracePt t="10691" x="3810000" y="3486150"/>
          <p14:tracePt t="10708" x="3771900" y="3498850"/>
          <p14:tracePt t="10708" x="3733800" y="3505200"/>
          <p14:tracePt t="10724" x="3702050" y="3505200"/>
          <p14:tracePt t="10724" x="3676650" y="3511550"/>
          <p14:tracePt t="10724" x="3651250" y="3511550"/>
          <p14:tracePt t="10743" x="3632200" y="3517900"/>
          <p14:tracePt t="10743" x="3613150" y="3517900"/>
          <p14:tracePt t="10757" x="3594100" y="3517900"/>
          <p14:tracePt t="10757" x="3581400" y="3511550"/>
          <p14:tracePt t="10775" x="3568700" y="3511550"/>
          <p14:tracePt t="10775" x="3562350" y="3511550"/>
          <p14:tracePt t="10791" x="3556000" y="3505200"/>
          <p14:tracePt t="10791" x="3549650" y="3498850"/>
          <p14:tracePt t="10808" x="3543300" y="3492500"/>
          <p14:tracePt t="10808" x="3543300" y="3486150"/>
          <p14:tracePt t="10824" x="3543300" y="3473450"/>
          <p14:tracePt t="10847" x="3536950" y="3467100"/>
          <p14:tracePt t="10883" x="3530600" y="3460750"/>
          <p14:tracePt t="10907" x="3524250" y="3454400"/>
          <p14:tracePt t="10922" x="3511550" y="3454400"/>
          <p14:tracePt t="10950" x="3505200" y="3454400"/>
          <p14:tracePt t="10967" x="3498850" y="3460750"/>
          <p14:tracePt t="10983" x="3492500" y="3467100"/>
          <p14:tracePt t="10994" x="3486150" y="3467100"/>
          <p14:tracePt t="11011" x="3479800" y="3473450"/>
          <p14:tracePt t="11027" x="3473450" y="3473450"/>
          <p14:tracePt t="11043" x="3467100" y="3467100"/>
          <p14:tracePt t="11063" x="3467100" y="3460750"/>
          <p14:tracePt t="11094" x="3473450" y="3454400"/>
          <p14:tracePt t="11111" x="3479800" y="3441700"/>
          <p14:tracePt t="11122" x="3486150" y="3435350"/>
          <p14:tracePt t="11139" x="3492500" y="3429000"/>
          <p14:tracePt t="11147" x="3492500" y="3422650"/>
          <p14:tracePt t="11157" x="3498850" y="3422650"/>
          <p14:tracePt t="11157" x="3505200" y="3409950"/>
          <p14:tracePt t="11176" x="3505200" y="3403600"/>
          <p14:tracePt t="11191" x="3505200" y="3397250"/>
          <p14:tracePt t="11207" x="3511550" y="3390900"/>
          <p14:tracePt t="11224" x="3511550" y="3384550"/>
          <p14:tracePt t="11244" x="3505200" y="3384550"/>
          <p14:tracePt t="11311" x="3498850" y="3384550"/>
          <p14:tracePt t="11343" x="3492500" y="3378200"/>
          <p14:tracePt t="11371" x="3486150" y="3378200"/>
          <p14:tracePt t="11411" x="3479800" y="3378200"/>
          <p14:tracePt t="11431" x="3479800" y="3371850"/>
          <p14:tracePt t="11530" x="3486150" y="3371850"/>
          <p14:tracePt t="11551" x="3492500" y="3365500"/>
          <p14:tracePt t="11567" x="3498850" y="3365500"/>
          <p14:tracePt t="11583" x="3505200" y="3365500"/>
          <p14:tracePt t="11595" x="3511550" y="3365500"/>
          <p14:tracePt t="11611" x="3517900" y="3359150"/>
          <p14:tracePt t="11627" x="3524250" y="3359150"/>
          <p14:tracePt t="11643" x="3530600" y="3359150"/>
          <p14:tracePt t="11655" x="3536950" y="3352800"/>
          <p14:tracePt t="11671" x="3543300" y="3352800"/>
          <p14:tracePt t="11687" x="3549650" y="3359150"/>
          <p14:tracePt t="11711" x="3549650" y="3365500"/>
          <p14:tracePt t="11739" x="3543300" y="3371850"/>
          <p14:tracePt t="11783" x="3543300" y="3378200"/>
          <p14:tracePt t="11807" x="3536950" y="3384550"/>
          <p14:tracePt t="11831" x="3536950" y="3390900"/>
          <p14:tracePt t="11851" x="3536950" y="3397250"/>
          <p14:tracePt t="11867" x="3543300" y="3397250"/>
          <p14:tracePt t="11883" x="3543300" y="3409950"/>
          <p14:tracePt t="11903" x="3543300" y="3416300"/>
          <p14:tracePt t="11927" x="3549650" y="3422650"/>
          <p14:tracePt t="11942" x="3549650" y="3429000"/>
          <p14:tracePt t="11955" x="3549650" y="3441700"/>
          <p14:tracePt t="11971" x="3549650" y="3448050"/>
          <p14:tracePt t="11987" x="3549650" y="3460750"/>
          <p14:tracePt t="12003" x="3543300" y="3467100"/>
          <p14:tracePt t="12015" x="3543300" y="3473450"/>
          <p14:tracePt t="12027" x="3536950" y="3479800"/>
          <p14:tracePt t="12027" x="3536950" y="3486150"/>
          <p14:tracePt t="12048" x="3536950" y="3492500"/>
          <p14:tracePt t="12060" x="3530600" y="3498850"/>
          <p14:tracePt t="12060" x="3524250" y="3505200"/>
          <p14:tracePt t="12080" x="3524250" y="3511550"/>
          <p14:tracePt t="12080" x="3524250" y="3517900"/>
          <p14:tracePt t="12095" x="3517900" y="3524250"/>
          <p14:tracePt t="12095" x="3517900" y="3530600"/>
          <p14:tracePt t="12095" x="3517900" y="3536950"/>
          <p14:tracePt t="12115" x="3517900" y="3543300"/>
          <p14:tracePt t="12127" x="3517900" y="3549650"/>
          <p14:tracePt t="12127" x="3517900" y="3562350"/>
          <p14:tracePt t="12146" x="3517900" y="3568700"/>
          <p14:tracePt t="12161" x="3524250" y="3568700"/>
          <p14:tracePt t="12177" x="3530600" y="3568700"/>
          <p14:tracePt t="12194" x="3543300" y="3568700"/>
          <p14:tracePt t="12194" x="3549650" y="3562350"/>
          <p14:tracePt t="12213" x="3556000" y="3556000"/>
          <p14:tracePt t="12213" x="3562350" y="3556000"/>
          <p14:tracePt t="12230" x="3568700" y="3549650"/>
          <p14:tracePt t="12230" x="3575050" y="3543300"/>
          <p14:tracePt t="12246" x="3581400" y="3536950"/>
          <p14:tracePt t="12246" x="3600450" y="3517900"/>
          <p14:tracePt t="12264" x="3606800" y="3517900"/>
          <p14:tracePt t="12264" x="3613150" y="3505200"/>
          <p14:tracePt t="12281" x="3619500" y="3498850"/>
          <p14:tracePt t="12281" x="3625850" y="3498850"/>
          <p14:tracePt t="12296" x="3632200" y="3486150"/>
          <p14:tracePt t="12296" x="3638550" y="3479800"/>
          <p14:tracePt t="12313" x="3638550" y="3473450"/>
          <p14:tracePt t="12313" x="3644900" y="3467100"/>
          <p14:tracePt t="12313" x="3651250" y="3460750"/>
          <p14:tracePt t="12333" x="3657600" y="3454400"/>
          <p14:tracePt t="12345" x="3663950" y="3448050"/>
          <p14:tracePt t="12345" x="3670300" y="3435350"/>
          <p14:tracePt t="12363" x="3676650" y="3429000"/>
          <p14:tracePt t="12363" x="3683000" y="3422650"/>
          <p14:tracePt t="12381" x="3683000" y="3416300"/>
          <p14:tracePt t="12381" x="3689350" y="3409950"/>
          <p14:tracePt t="12397" x="3695700" y="3397250"/>
          <p14:tracePt t="12416" x="3695700" y="3390900"/>
          <p14:tracePt t="12432" x="3689350" y="3384550"/>
          <p14:tracePt t="12445" x="3689350" y="3378200"/>
          <p14:tracePt t="12462" x="3683000" y="3371850"/>
          <p14:tracePt t="12462" x="3676650" y="3365500"/>
          <p14:tracePt t="12480" x="3670300" y="3359150"/>
          <p14:tracePt t="12480" x="3663950" y="3352800"/>
          <p14:tracePt t="12497" x="3663950" y="3346450"/>
          <p14:tracePt t="12497" x="3663950" y="3333750"/>
          <p14:tracePt t="12513" x="3657600" y="3327400"/>
          <p14:tracePt t="12513" x="3657600" y="3321050"/>
          <p14:tracePt t="12531" x="3657600" y="3308350"/>
          <p14:tracePt t="12531" x="3657600" y="3295650"/>
          <p14:tracePt t="12548" x="3657600" y="3289300"/>
          <p14:tracePt t="12548" x="3657600" y="3270250"/>
          <p14:tracePt t="12564" x="3657600" y="3263900"/>
          <p14:tracePt t="12579" x="3663950" y="3257550"/>
          <p14:tracePt t="12595" x="3670300" y="3251200"/>
          <p14:tracePt t="12612" x="3670300" y="3244850"/>
          <p14:tracePt t="12612" x="3670300" y="3225800"/>
          <p14:tracePt t="12632" x="3676650" y="3219450"/>
          <p14:tracePt t="12632" x="3676650" y="3206750"/>
          <p14:tracePt t="12648" x="3683000" y="3200400"/>
          <p14:tracePt t="12648" x="3683000" y="3187700"/>
          <p14:tracePt t="12665" x="3689350" y="3175000"/>
          <p14:tracePt t="12665" x="3689350" y="3168650"/>
          <p14:tracePt t="12665" x="3695700" y="3155950"/>
          <p14:tracePt t="12684" x="3702050" y="3149600"/>
          <p14:tracePt t="12696" x="3702050" y="3136900"/>
          <p14:tracePt t="12696" x="3714750" y="3117850"/>
          <p14:tracePt t="12717" x="3721100" y="3105150"/>
          <p14:tracePt t="12717" x="3721100" y="3092450"/>
          <p14:tracePt t="12733" x="3727450" y="3079750"/>
          <p14:tracePt t="12733" x="3727450" y="3067050"/>
          <p14:tracePt t="12748" x="3733800" y="3054350"/>
          <p14:tracePt t="12748" x="3733800" y="3041650"/>
          <p14:tracePt t="12765" x="3727450" y="3022600"/>
          <p14:tracePt t="12765" x="3727450" y="3009900"/>
          <p14:tracePt t="12765" x="3721100" y="2997200"/>
          <p14:tracePt t="12784" x="3714750" y="2984500"/>
          <p14:tracePt t="12784" x="3702050" y="2971800"/>
          <p14:tracePt t="12798" x="3689350" y="2952750"/>
          <p14:tracePt t="12798" x="3676650" y="2933700"/>
          <p14:tracePt t="12815" x="3657600" y="2908300"/>
          <p14:tracePt t="12815" x="3638550" y="2882900"/>
          <p14:tracePt t="12832" x="3613150" y="2857500"/>
          <p14:tracePt t="12832" x="3587750" y="2825750"/>
          <p14:tracePt t="12848" x="3556000" y="2787650"/>
          <p14:tracePt t="12848" x="3498850" y="2698750"/>
          <p14:tracePt t="12865" x="3467100" y="2654300"/>
          <p14:tracePt t="12865" x="3435350" y="2603500"/>
          <p14:tracePt t="12882" x="3409950" y="2552700"/>
          <p14:tracePt t="12882" x="3378200" y="2501900"/>
          <p14:tracePt t="12898" x="3352800" y="2451100"/>
          <p14:tracePt t="12898" x="3295650" y="2355850"/>
          <p14:tracePt t="12916" x="3270250" y="2311400"/>
          <p14:tracePt t="12916" x="3251200" y="2266950"/>
          <p14:tracePt t="12932" x="3225800" y="2228850"/>
          <p14:tracePt t="12932" x="3213100" y="2184400"/>
          <p14:tracePt t="12949" x="3194050" y="2139950"/>
          <p14:tracePt t="12949" x="3187700" y="2095500"/>
          <p14:tracePt t="12966" x="3181350" y="2057400"/>
          <p14:tracePt t="12966" x="3194050" y="1968500"/>
          <p14:tracePt t="12985" x="3213100" y="1917700"/>
          <p14:tracePt t="12997" x="3238500" y="1879600"/>
          <p14:tracePt t="12997" x="3302000" y="1797050"/>
          <p14:tracePt t="13016" x="3346450" y="1758950"/>
          <p14:tracePt t="13016" x="3390900" y="1720850"/>
          <p14:tracePt t="13033" x="3441700" y="1689100"/>
          <p14:tracePt t="13033" x="3492500" y="1657350"/>
          <p14:tracePt t="13033" x="3543300" y="1625600"/>
          <p14:tracePt t="13052" x="3600450" y="1600200"/>
          <p14:tracePt t="13064" x="3651250" y="1574800"/>
          <p14:tracePt t="13064" x="3746500" y="1530350"/>
          <p14:tracePt t="13084" x="3797300" y="1511300"/>
          <p14:tracePt t="13084" x="3841750" y="1498600"/>
          <p14:tracePt t="13100" x="3886200" y="1485900"/>
          <p14:tracePt t="13100" x="3924300" y="1485900"/>
          <p14:tracePt t="13116" x="3962400" y="1485900"/>
          <p14:tracePt t="13116" x="4000500" y="1492250"/>
          <p14:tracePt t="13116" x="4032250" y="1504950"/>
          <p14:tracePt t="13135" x="4064000" y="1517650"/>
          <p14:tracePt t="13147" x="4089400" y="1530350"/>
          <p14:tracePt t="13147" x="4140200" y="1562100"/>
          <p14:tracePt t="13166" x="4159250" y="1568450"/>
          <p14:tracePt t="13166" x="4178300" y="1581150"/>
          <p14:tracePt t="13183" x="4191000" y="1587500"/>
          <p14:tracePt t="13183" x="4197350" y="1593850"/>
          <p14:tracePt t="13199" x="4210050" y="1600200"/>
          <p14:tracePt t="13199" x="4210050" y="1606550"/>
          <p14:tracePt t="13216" x="4216400" y="1612900"/>
          <p14:tracePt t="13231" x="4203700" y="1619250"/>
          <p14:tracePt t="13231" x="4197350" y="1625600"/>
          <p14:tracePt t="13250" x="4184650" y="1625600"/>
          <p14:tracePt t="13250" x="4171950" y="1631950"/>
          <p14:tracePt t="13266" x="4152900" y="1631950"/>
          <p14:tracePt t="13266" x="4133850" y="1631950"/>
          <p14:tracePt t="13284" x="4083050" y="1631950"/>
          <p14:tracePt t="13284" x="4057650" y="1625600"/>
          <p14:tracePt t="13300" x="4032250" y="1619250"/>
          <p14:tracePt t="13300" x="4000500" y="1612900"/>
          <p14:tracePt t="13317" x="3968750" y="1600200"/>
          <p14:tracePt t="13317" x="3937000" y="1587500"/>
          <p14:tracePt t="13333" x="3905250" y="1568450"/>
          <p14:tracePt t="13333" x="3873500" y="1555750"/>
          <p14:tracePt t="13333" x="3841750" y="1536700"/>
          <p14:tracePt t="13352" x="3810000" y="1511300"/>
          <p14:tracePt t="13365" x="3778250" y="1492250"/>
          <p14:tracePt t="13365" x="3727450" y="1441450"/>
          <p14:tracePt t="13384" x="3702050" y="1409700"/>
          <p14:tracePt t="13384" x="3683000" y="1377950"/>
          <p14:tracePt t="13400" x="3670300" y="1339850"/>
          <p14:tracePt t="13400" x="3657600" y="1301750"/>
          <p14:tracePt t="13417" x="3651250" y="1257300"/>
          <p14:tracePt t="13417" x="3644900" y="1206500"/>
          <p14:tracePt t="13417" x="3651250" y="1162050"/>
          <p14:tracePt t="13436" x="3657600" y="1111250"/>
          <p14:tracePt t="13448" x="3676650" y="1054100"/>
          <p14:tracePt t="13448" x="3721100" y="958850"/>
          <p14:tracePt t="13467" x="3759200" y="914400"/>
          <p14:tracePt t="13467" x="3797300" y="869950"/>
          <p14:tracePt t="13484" x="3841750" y="831850"/>
          <p14:tracePt t="13484" x="3892550" y="793750"/>
          <p14:tracePt t="13500" x="3943350" y="762000"/>
          <p14:tracePt t="13500" x="4064000" y="711200"/>
          <p14:tracePt t="13517" x="4121150" y="692150"/>
          <p14:tracePt t="13517" x="4178300" y="679450"/>
          <p14:tracePt t="13534" x="4235450" y="673100"/>
          <p14:tracePt t="13534" x="4292600" y="666750"/>
          <p14:tracePt t="13552" x="4349750" y="666750"/>
          <p14:tracePt t="13552" x="4400550" y="673100"/>
          <p14:tracePt t="13568" x="4445000" y="685800"/>
          <p14:tracePt t="13568" x="4533900" y="723900"/>
          <p14:tracePt t="13584" x="4578350" y="749300"/>
          <p14:tracePt t="13584" x="4610100" y="774700"/>
          <p14:tracePt t="13601" x="4648200" y="812800"/>
          <p14:tracePt t="13601" x="4673600" y="850900"/>
          <p14:tracePt t="13617" x="4705350" y="889000"/>
          <p14:tracePt t="13617" x="4724400" y="933450"/>
          <p14:tracePt t="13617" x="4743450" y="984250"/>
          <p14:tracePt t="13637" x="4762500" y="1028700"/>
          <p14:tracePt t="13649" x="4775200" y="1085850"/>
          <p14:tracePt t="13649" x="4781550" y="1187450"/>
          <p14:tracePt t="13668" x="4781550" y="1231900"/>
          <p14:tracePt t="13668" x="4775200" y="1276350"/>
          <p14:tracePt t="13685" x="4768850" y="1320800"/>
          <p14:tracePt t="13685" x="4756150" y="1358900"/>
          <p14:tracePt t="13701" x="4743450" y="1397000"/>
          <p14:tracePt t="13701" x="4724400" y="1435100"/>
          <p14:tracePt t="13701" x="4705350" y="1466850"/>
          <p14:tracePt t="13720" x="4679950" y="1498600"/>
          <p14:tracePt t="13733" x="4660900" y="1524000"/>
          <p14:tracePt t="13733" x="4603750" y="1574800"/>
          <p14:tracePt t="13752" x="4578350" y="1593850"/>
          <p14:tracePt t="13752" x="4552950" y="1612900"/>
          <p14:tracePt t="13768" x="4521200" y="1631950"/>
          <p14:tracePt t="13768" x="4489450" y="1644650"/>
          <p14:tracePt t="13785" x="4457700" y="1663700"/>
          <p14:tracePt t="13785" x="4419600" y="1676400"/>
          <p14:tracePt t="13785" x="4387850" y="1689100"/>
          <p14:tracePt t="13804" x="4356100" y="1701800"/>
          <p14:tracePt t="13804" x="4324350" y="1714500"/>
          <p14:tracePt t="13818" x="4292600" y="1727200"/>
          <p14:tracePt t="13818" x="4260850" y="1733550"/>
          <p14:tracePt t="13835" x="4229100" y="1739900"/>
          <p14:tracePt t="13835" x="4203700" y="1752600"/>
          <p14:tracePt t="13851" x="4178300" y="1758950"/>
          <p14:tracePt t="13851" x="4152900" y="1765300"/>
          <p14:tracePt t="13869" x="4127500" y="1765300"/>
          <p14:tracePt t="13869" x="4089400" y="1771650"/>
          <p14:tracePt t="13885" x="4070350" y="1778000"/>
          <p14:tracePt t="13885" x="4057650" y="1778000"/>
          <p14:tracePt t="13902" x="4044950" y="1784350"/>
          <p14:tracePt t="13902" x="4032250" y="1784350"/>
          <p14:tracePt t="13919" x="4025900" y="1784350"/>
          <p14:tracePt t="13919" x="4006850" y="1797050"/>
          <p14:tracePt t="13936" x="4000500" y="1797050"/>
          <p14:tracePt t="13936" x="3994150" y="1803400"/>
          <p14:tracePt t="13953" x="3987800" y="1803400"/>
          <p14:tracePt t="13953" x="3981450" y="1809750"/>
          <p14:tracePt t="13969" x="3975100" y="1809750"/>
          <p14:tracePt t="13992" x="3962400" y="1809750"/>
          <p14:tracePt t="14004" x="3956050" y="1816100"/>
          <p14:tracePt t="14020" x="3949700" y="1816100"/>
          <p14:tracePt t="14036" x="3943350" y="1816100"/>
          <p14:tracePt t="14052" x="3937000" y="1816100"/>
          <p14:tracePt t="14067" x="3930650" y="1816100"/>
          <p14:tracePt t="14084" x="3924300" y="1816100"/>
          <p14:tracePt t="14101" x="3917950" y="1822450"/>
          <p14:tracePt t="14118" x="3911600" y="1822450"/>
          <p14:tracePt t="14134" x="3905250" y="1828800"/>
          <p14:tracePt t="14151" x="3905250" y="1835150"/>
          <p14:tracePt t="14172" x="3898900" y="1835150"/>
          <p14:tracePt t="14184" x="3892550" y="1841500"/>
          <p14:tracePt t="14201" x="3886200" y="1841500"/>
          <p14:tracePt t="14218" x="3879850" y="1847850"/>
          <p14:tracePt t="14218" x="3873500" y="1847850"/>
          <p14:tracePt t="14236" x="3867150" y="1847850"/>
          <p14:tracePt t="14236" x="3860800" y="1847850"/>
          <p14:tracePt t="14253" x="3854450" y="1847850"/>
          <p14:tracePt t="14253" x="3848100" y="1847850"/>
          <p14:tracePt t="14270" x="3841750" y="1847850"/>
          <p14:tracePt t="14270" x="3829050" y="1841500"/>
          <p14:tracePt t="14287" x="3822700" y="1835150"/>
          <p14:tracePt t="14287" x="3797300" y="1816100"/>
          <p14:tracePt t="14304" x="3778250" y="1797050"/>
          <p14:tracePt t="14304" x="3765550" y="1778000"/>
          <p14:tracePt t="14320" x="3752850" y="1758950"/>
          <p14:tracePt t="14320" x="3733800" y="1733550"/>
          <p14:tracePt t="14337" x="3714750" y="1701800"/>
          <p14:tracePt t="14337" x="3702050" y="1676400"/>
          <p14:tracePt t="14353" x="3689350" y="1644650"/>
          <p14:tracePt t="14353" x="3670300" y="1606550"/>
          <p14:tracePt t="14353" x="3663950" y="1574800"/>
          <p14:tracePt t="14373" x="3651250" y="1536700"/>
          <p14:tracePt t="14385" x="3644900" y="1498600"/>
          <p14:tracePt t="14385" x="3632200" y="1422400"/>
          <p14:tracePt t="14404" x="3632200" y="1377950"/>
          <p14:tracePt t="14404" x="3638550" y="1333500"/>
          <p14:tracePt t="14420" x="3644900" y="1295400"/>
          <p14:tracePt t="14420" x="3651250" y="1250950"/>
          <p14:tracePt t="14437" x="3670300" y="1206500"/>
          <p14:tracePt t="14437" x="3689350" y="1162050"/>
          <p14:tracePt t="14437" x="3708400" y="1117600"/>
          <p14:tracePt t="14456" x="3740150" y="1079500"/>
          <p14:tracePt t="14469" x="3771900" y="1035050"/>
          <p14:tracePt t="14469" x="3854450" y="958850"/>
          <p14:tracePt t="14487" x="3898900" y="927100"/>
          <p14:tracePt t="14487" x="3949700" y="895350"/>
          <p14:tracePt t="14504" x="4000500" y="863600"/>
          <p14:tracePt t="14504" x="4057650" y="844550"/>
          <p14:tracePt t="14521" x="4114800" y="819150"/>
          <p14:tracePt t="14521" x="4235450" y="793750"/>
          <p14:tracePt t="14538" x="4298950" y="793750"/>
          <p14:tracePt t="14538" x="4356100" y="793750"/>
          <p14:tracePt t="14554" x="4413250" y="800100"/>
          <p14:tracePt t="14554" x="4470400" y="812800"/>
          <p14:tracePt t="14571" x="4527550" y="831850"/>
          <p14:tracePt t="14571" x="4578350" y="857250"/>
          <p14:tracePt t="14588" x="4622800" y="889000"/>
          <p14:tracePt t="14588" x="4705350" y="958850"/>
          <p14:tracePt t="14604" x="4737100" y="996950"/>
          <p14:tracePt t="14604" x="4768850" y="1041400"/>
          <p14:tracePt t="14621" x="4787900" y="1079500"/>
          <p14:tracePt t="14621" x="4806950" y="1123950"/>
          <p14:tracePt t="14637" x="4826000" y="1162050"/>
          <p14:tracePt t="14637" x="4832350" y="1206500"/>
          <p14:tracePt t="14637" x="4838700" y="1250950"/>
          <p14:tracePt t="14657" x="4838700" y="1289050"/>
          <p14:tracePt t="14669" x="4832350" y="1333500"/>
          <p14:tracePt t="14669" x="4813300" y="1422400"/>
          <p14:tracePt t="14689" x="4794250" y="1460500"/>
          <p14:tracePt t="14689" x="4775200" y="1498600"/>
          <p14:tracePt t="14705" x="4756150" y="1536700"/>
          <p14:tracePt t="14705" x="4730750" y="1568450"/>
          <p14:tracePt t="14721" x="4705350" y="1600200"/>
          <p14:tracePt t="14721" x="4679950" y="1625600"/>
          <p14:tracePt t="14721" x="4648200" y="1651000"/>
          <p14:tracePt t="14740" x="4616450" y="1670050"/>
          <p14:tracePt t="14753" x="4584700" y="1689100"/>
          <p14:tracePt t="14753" x="4521200" y="1720850"/>
          <p14:tracePt t="14772" x="4483100" y="1739900"/>
          <p14:tracePt t="14772" x="4451350" y="1752600"/>
          <p14:tracePt t="14772" x="4419600" y="1771650"/>
          <p14:tracePt t="14792" x="4381500" y="1784350"/>
          <p14:tracePt t="14803" x="4349750" y="1797050"/>
          <p14:tracePt t="14803" x="4318000" y="1809750"/>
          <p14:tracePt t="14803" x="4286250" y="1822450"/>
          <p14:tracePt t="14824" x="4254500" y="1835150"/>
          <p14:tracePt t="14824" x="4222750" y="1841500"/>
          <p14:tracePt t="14838" x="4191000" y="1854200"/>
          <p14:tracePt t="14838" x="4159250" y="1860550"/>
          <p14:tracePt t="14855" x="4127500" y="1866900"/>
          <p14:tracePt t="14855" x="4102100" y="1873250"/>
          <p14:tracePt t="14872" x="4070350" y="1879600"/>
          <p14:tracePt t="14872" x="4044950" y="1885950"/>
          <p14:tracePt t="14888" x="4013200" y="1892300"/>
          <p14:tracePt t="14888" x="3968750" y="1898650"/>
          <p14:tracePt t="14905" x="3943350" y="1898650"/>
          <p14:tracePt t="14905" x="3924300" y="1898650"/>
          <p14:tracePt t="14922" x="3905250" y="1905000"/>
          <p14:tracePt t="14922" x="3886200" y="1905000"/>
          <p14:tracePt t="14939" x="3873500" y="1905000"/>
          <p14:tracePt t="14939" x="3841750" y="1898650"/>
          <p14:tracePt t="14956" x="3822700" y="1892300"/>
          <p14:tracePt t="14956" x="3810000" y="1885950"/>
          <p14:tracePt t="14973" x="3803650" y="1879600"/>
          <p14:tracePt t="14973" x="3790950" y="1873250"/>
          <p14:tracePt t="14989" x="3784600" y="1866900"/>
          <p14:tracePt t="14989" x="3771900" y="1860550"/>
          <p14:tracePt t="15005" x="3765550" y="1854200"/>
          <p14:tracePt t="15005" x="3759200" y="1847850"/>
          <p14:tracePt t="15005" x="3752850" y="1841500"/>
          <p14:tracePt t="15025" x="3746500" y="1835150"/>
          <p14:tracePt t="15025" x="3740150" y="1828800"/>
          <p14:tracePt t="15041" x="3727450" y="1828800"/>
          <p14:tracePt t="15054" x="3714750" y="1828800"/>
          <p14:tracePt t="15054" x="3708400" y="1828800"/>
          <p14:tracePt t="15072" x="3708400" y="1835150"/>
          <p14:tracePt t="15072" x="3702050" y="1835150"/>
          <p14:tracePt t="15090" x="3695700" y="1841500"/>
          <p14:tracePt t="15090" x="3689350" y="1841500"/>
          <p14:tracePt t="15090" x="3683000" y="1847850"/>
          <p14:tracePt t="15108" x="3676650" y="1854200"/>
          <p14:tracePt t="15121" x="3670300" y="1854200"/>
          <p14:tracePt t="15121" x="3670300" y="1860550"/>
          <p14:tracePt t="15140" x="3657600" y="1866900"/>
          <p14:tracePt t="15155" x="3651250" y="1879600"/>
          <p14:tracePt t="15155" x="3644900" y="1879600"/>
          <p14:tracePt t="15173" x="3638550" y="1885950"/>
          <p14:tracePt t="15173" x="3632200" y="1892300"/>
          <p14:tracePt t="15189" x="3625850" y="1892300"/>
          <p14:tracePt t="15189" x="3606800" y="1898650"/>
          <p14:tracePt t="15206" x="3600450" y="1898650"/>
          <p14:tracePt t="15206" x="3587750" y="1892300"/>
          <p14:tracePt t="15223" x="3575050" y="1885950"/>
          <p14:tracePt t="15223" x="3562350" y="1873250"/>
          <p14:tracePt t="15240" x="3543300" y="1860550"/>
          <p14:tracePt t="15240" x="3511550" y="1822450"/>
          <p14:tracePt t="15257" x="3492500" y="1797050"/>
          <p14:tracePt t="15257" x="3479800" y="1765300"/>
          <p14:tracePt t="15273" x="3467100" y="1733550"/>
          <p14:tracePt t="15273" x="3454400" y="1695450"/>
          <p14:tracePt t="15290" x="3441700" y="1657350"/>
          <p14:tracePt t="15290" x="3435350" y="1612900"/>
          <p14:tracePt t="15307" x="3429000" y="1568450"/>
          <p14:tracePt t="15307" x="3422650" y="1524000"/>
          <p14:tracePt t="15325" x="3429000" y="1422400"/>
          <p14:tracePt t="15325" x="3435350" y="1371600"/>
          <p14:tracePt t="15341" x="3441700" y="1320800"/>
          <p14:tracePt t="15341" x="3460750" y="1263650"/>
          <p14:tracePt t="15357" x="3486150" y="1212850"/>
          <p14:tracePt t="15357" x="3511550" y="1162050"/>
          <p14:tracePt t="15373" x="3543300" y="1111250"/>
          <p14:tracePt t="15373" x="3587750" y="1060450"/>
          <p14:tracePt t="15373" x="3632200" y="1009650"/>
          <p14:tracePt t="15393" x="3683000" y="965200"/>
          <p14:tracePt t="15405" x="3733800" y="920750"/>
          <p14:tracePt t="15405" x="3854450" y="838200"/>
          <p14:tracePt t="15425" x="3917950" y="806450"/>
          <p14:tracePt t="15425" x="3981450" y="781050"/>
          <p14:tracePt t="15441" x="4051300" y="762000"/>
          <p14:tracePt t="15441" x="4114800" y="749300"/>
          <p14:tracePt t="15457" x="4178300" y="736600"/>
          <p14:tracePt t="15457" x="4235450" y="736600"/>
          <p14:tracePt t="15457" x="4292600" y="736600"/>
          <p14:tracePt t="15477" x="4343400" y="755650"/>
          <p14:tracePt t="15489" x="4394200" y="774700"/>
          <p14:tracePt t="15489" x="4476750" y="825500"/>
          <p14:tracePt t="15507" x="4514850" y="857250"/>
          <p14:tracePt t="15507" x="4540250" y="895350"/>
          <p14:tracePt t="15524" x="4565650" y="939800"/>
          <p14:tracePt t="15524" x="4584700" y="990600"/>
          <p14:tracePt t="15542" x="4597400" y="1035050"/>
          <p14:tracePt t="15542" x="4616450" y="1130300"/>
          <p14:tracePt t="15557" x="4616450" y="1174750"/>
          <p14:tracePt t="15557" x="4610100" y="1219200"/>
          <p14:tracePt t="15575" x="4603750" y="1263650"/>
          <p14:tracePt t="15575" x="4597400" y="1308100"/>
          <p14:tracePt t="15591" x="4584700" y="1346200"/>
          <p14:tracePt t="15591" x="4565650" y="1384300"/>
          <p14:tracePt t="15609" x="4546600" y="1422400"/>
          <p14:tracePt t="15609" x="4502150" y="1492250"/>
          <p14:tracePt t="15625" x="4476750" y="1517650"/>
          <p14:tracePt t="15625" x="4451350" y="1549400"/>
          <p14:tracePt t="15641" x="4425950" y="1568450"/>
          <p14:tracePt t="15641" x="4400550" y="1593850"/>
          <p14:tracePt t="15657" x="4375150" y="1612900"/>
          <p14:tracePt t="15657" x="4349750" y="1625600"/>
          <p14:tracePt t="15657" x="4324350" y="1638300"/>
          <p14:tracePt t="15677" x="4305300" y="1651000"/>
          <p14:tracePt t="15689" x="4286250" y="1657350"/>
          <p14:tracePt t="15689" x="4254500" y="1676400"/>
          <p14:tracePt t="15709" x="4241800" y="1682750"/>
          <p14:tracePt t="15709" x="4229100" y="1682750"/>
          <p14:tracePt t="15725" x="4222750" y="1682750"/>
          <p14:tracePt t="15725" x="4216400" y="1682750"/>
          <p14:tracePt t="15742" x="4210050" y="1676400"/>
          <p14:tracePt t="15757" x="4216400" y="1663700"/>
          <p14:tracePt t="15777" x="4222750" y="1657350"/>
          <p14:tracePt t="15777" x="4229100" y="1651000"/>
          <p14:tracePt t="15792" x="4235450" y="1644650"/>
          <p14:tracePt t="15792" x="4241800" y="1638300"/>
          <p14:tracePt t="15809" x="4248150" y="1638300"/>
          <p14:tracePt t="15809" x="4260850" y="1631950"/>
          <p14:tracePt t="15825" x="4267200" y="1625600"/>
          <p14:tracePt t="15825" x="4273550" y="1619250"/>
          <p14:tracePt t="15825" x="4279900" y="1612900"/>
          <p14:tracePt t="15844" x="4286250" y="1612900"/>
          <p14:tracePt t="15844" x="4292600" y="1606550"/>
          <p14:tracePt t="15858" x="4298950" y="1606550"/>
          <p14:tracePt t="15873" x="4292600" y="1606550"/>
          <p14:tracePt t="15916" x="4286250" y="1606550"/>
          <p14:tracePt t="15923" x="4279900" y="1606550"/>
          <p14:tracePt t="15932" x="4273550" y="1612900"/>
          <p14:tracePt t="15940" x="4267200" y="1619250"/>
          <p14:tracePt t="15940" x="4254500" y="1619250"/>
          <p14:tracePt t="15959" x="4248150" y="1625600"/>
          <p14:tracePt t="15959" x="4229100" y="1638300"/>
          <p14:tracePt t="15976" x="4222750" y="1644650"/>
          <p14:tracePt t="15976" x="4210050" y="1651000"/>
          <p14:tracePt t="15993" x="4203700" y="1651000"/>
          <p14:tracePt t="15993" x="4197350" y="1657350"/>
          <p14:tracePt t="16009" x="4191000" y="1663700"/>
          <p14:tracePt t="16009" x="4184650" y="1670050"/>
          <p14:tracePt t="16026" x="4178300" y="1670050"/>
          <p14:tracePt t="16026" x="4171950" y="1676400"/>
          <p14:tracePt t="16046" x="4165600" y="1676400"/>
          <p14:tracePt t="16057" x="4159250" y="1682750"/>
          <p14:tracePt t="16057" x="4152900" y="1682750"/>
          <p14:tracePt t="16077" x="4146550" y="1682750"/>
          <p14:tracePt t="16091" x="4140200" y="1682750"/>
          <p14:tracePt t="16108" x="4133850" y="1676400"/>
          <p14:tracePt t="16136" x="4140200" y="1676400"/>
          <p14:tracePt t="16216" x="4146550" y="1670050"/>
          <p14:tracePt t="16232" x="4152900" y="1663700"/>
          <p14:tracePt t="16248" x="4159250" y="1663700"/>
          <p14:tracePt t="16256" x="4165600" y="1663700"/>
          <p14:tracePt t="16264" x="4165600" y="1657350"/>
          <p14:tracePt t="16264" x="4171950" y="1657350"/>
          <p14:tracePt t="16277" x="4178300" y="1657350"/>
          <p14:tracePt t="16292" x="4191000" y="1663700"/>
          <p14:tracePt t="16308" x="4191000" y="1670050"/>
          <p14:tracePt t="16325" x="4191000" y="1676400"/>
          <p14:tracePt t="16325" x="4184650" y="1682750"/>
          <p14:tracePt t="16345" x="4171950" y="1689100"/>
          <p14:tracePt t="16345" x="4165600" y="1695450"/>
          <p14:tracePt t="16361" x="4146550" y="1701800"/>
          <p14:tracePt t="16361" x="4133850" y="1701800"/>
          <p14:tracePt t="16377" x="4108450" y="1701800"/>
          <p14:tracePt t="16377" x="4089400" y="1695450"/>
          <p14:tracePt t="16377" x="4057650" y="1682750"/>
          <p14:tracePt t="16397" x="4032250" y="1670050"/>
          <p14:tracePt t="16409" x="4000500" y="1651000"/>
          <p14:tracePt t="16409" x="3962400" y="1625600"/>
          <p14:tracePt t="16429" x="3898900" y="1568450"/>
          <p14:tracePt t="16429" x="3860800" y="1536700"/>
          <p14:tracePt t="16444" x="3835400" y="1504950"/>
          <p14:tracePt t="16444" x="3803650" y="1473200"/>
          <p14:tracePt t="16461" x="3778250" y="1435100"/>
          <p14:tracePt t="16461" x="3752850" y="1397000"/>
          <p14:tracePt t="16477" x="3740150" y="1358900"/>
          <p14:tracePt t="16477" x="3727450" y="1314450"/>
          <p14:tracePt t="16477" x="3721100" y="1270000"/>
          <p14:tracePt t="16497" x="3714750" y="1225550"/>
          <p14:tracePt t="16497" x="3714750" y="1181100"/>
          <p14:tracePt t="16511" x="3727450" y="1130300"/>
          <p14:tracePt t="16511" x="3740150" y="1085850"/>
          <p14:tracePt t="16528" x="3759200" y="1041400"/>
          <p14:tracePt t="16528" x="3790950" y="996950"/>
          <p14:tracePt t="16545" x="3822700" y="958850"/>
          <p14:tracePt t="16545" x="3867150" y="927100"/>
          <p14:tracePt t="16561" x="3911600" y="889000"/>
          <p14:tracePt t="16561" x="4019550" y="838200"/>
          <p14:tracePt t="16578" x="4076700" y="812800"/>
          <p14:tracePt t="16578" x="4133850" y="800100"/>
          <p14:tracePt t="16594" x="4191000" y="787400"/>
          <p14:tracePt t="16594" x="4248150" y="781050"/>
          <p14:tracePt t="16612" x="4298950" y="781050"/>
          <p14:tracePt t="16612" x="4400550" y="806450"/>
          <p14:tracePt t="16629" x="4445000" y="831850"/>
          <p14:tracePt t="16629" x="4489450" y="863600"/>
          <p14:tracePt t="16645" x="4527550" y="901700"/>
          <p14:tracePt t="16645" x="4559300" y="946150"/>
          <p14:tracePt t="16661" x="4584700" y="996950"/>
          <p14:tracePt t="16661" x="4610100" y="1047750"/>
          <p14:tracePt t="16678" x="4629150" y="1104900"/>
          <p14:tracePt t="16678" x="4641850" y="1155700"/>
          <p14:tracePt t="16678" x="4654550" y="1206500"/>
          <p14:tracePt t="16698" x="4660900" y="1257300"/>
          <p14:tracePt t="16710" x="4660900" y="1301750"/>
          <p14:tracePt t="16710" x="4654550" y="1390650"/>
          <p14:tracePt t="16729" x="4648200" y="1435100"/>
          <p14:tracePt t="16729" x="4641850" y="1473200"/>
          <p14:tracePt t="16745" x="4622800" y="1504950"/>
          <p14:tracePt t="16745" x="4610100" y="1543050"/>
          <p14:tracePt t="16762" x="4591050" y="1568450"/>
          <p14:tracePt t="16762" x="4572000" y="1600200"/>
          <p14:tracePt t="16762" x="4552950" y="1625600"/>
          <p14:tracePt t="16781" x="4527550" y="1644650"/>
          <p14:tracePt t="16793" x="4502150" y="1663700"/>
          <p14:tracePt t="16793" x="4451350" y="1682750"/>
          <p14:tracePt t="16812" x="4425950" y="1695450"/>
          <p14:tracePt t="16812" x="4400550" y="1701800"/>
          <p14:tracePt t="16829" x="4375150" y="1701800"/>
          <p14:tracePt t="16829" x="4343400" y="1708150"/>
          <p14:tracePt t="16829" x="4318000" y="1708150"/>
          <p14:tracePt t="16849" x="4292600" y="1714500"/>
          <p14:tracePt t="16860" x="4267200" y="1714500"/>
          <p14:tracePt t="16860" x="4216400" y="1720850"/>
          <p14:tracePt t="16879" x="4197350" y="1720850"/>
          <p14:tracePt t="16879" x="4178300" y="1727200"/>
          <p14:tracePt t="16896" x="4152900" y="1733550"/>
          <p14:tracePt t="16896" x="4133850" y="1733550"/>
          <p14:tracePt t="16913" x="4121150" y="1739900"/>
          <p14:tracePt t="16913" x="4089400" y="1746250"/>
          <p14:tracePt t="16929" x="4076700" y="1746250"/>
          <p14:tracePt t="16929" x="4064000" y="1752600"/>
          <p14:tracePt t="16946" x="4057650" y="1752600"/>
          <p14:tracePt t="16946" x="4044950" y="1752600"/>
          <p14:tracePt t="16963" x="4038600" y="1752600"/>
          <p14:tracePt t="16963" x="4032250" y="1752600"/>
          <p14:tracePt t="16979" x="4025900" y="1752600"/>
          <p14:tracePt t="16979" x="4019550" y="1752600"/>
          <p14:tracePt t="16996" x="4006850" y="1739900"/>
          <p14:tracePt t="17013" x="4006850" y="1733550"/>
          <p14:tracePt t="17013" x="4000500" y="1727200"/>
          <p14:tracePt t="17029" x="4000500" y="1714500"/>
          <p14:tracePt t="17029" x="3994150" y="1701800"/>
          <p14:tracePt t="17048" x="3987800" y="1689100"/>
          <p14:tracePt t="17048" x="3987800" y="1682750"/>
          <p14:tracePt t="17048" x="3981450" y="1670050"/>
          <p14:tracePt t="17065" x="3975100" y="1657350"/>
          <p14:tracePt t="17078" x="3975100" y="1651000"/>
          <p14:tracePt t="17078" x="3968750" y="1638300"/>
          <p14:tracePt t="17097" x="3962400" y="1631950"/>
          <p14:tracePt t="17097" x="3962400" y="1625600"/>
          <p14:tracePt t="17113" x="3962400" y="1619250"/>
          <p14:tracePt t="17113" x="3962400" y="1612900"/>
          <p14:tracePt t="17113" x="3962400" y="1606550"/>
          <p14:tracePt t="17133" x="3962400" y="1600200"/>
          <p14:tracePt t="17145" x="3962400" y="1593850"/>
          <p14:tracePt t="17145" x="3962400" y="1581150"/>
          <p14:tracePt t="17145" x="3968750" y="1574800"/>
          <p14:tracePt t="17165" x="3968750" y="1568450"/>
          <p14:tracePt t="17165" x="3975100" y="1555750"/>
          <p14:tracePt t="17180" x="3975100" y="1549400"/>
          <p14:tracePt t="17180" x="3975100" y="1536700"/>
          <p14:tracePt t="17197" x="3981450" y="1530350"/>
          <p14:tracePt t="17197" x="3981450" y="1517650"/>
          <p14:tracePt t="17213" x="3987800" y="1511300"/>
          <p14:tracePt t="17213" x="3987800" y="1498600"/>
          <p14:tracePt t="17230" x="3987800" y="1492250"/>
          <p14:tracePt t="17230" x="3987800" y="1485900"/>
          <p14:tracePt t="17246" x="3987800" y="1479550"/>
          <p14:tracePt t="17246" x="3987800" y="1473200"/>
          <p14:tracePt t="17264" x="3987800" y="1466850"/>
          <p14:tracePt t="17264" x="3987800" y="1460500"/>
          <p14:tracePt t="17280" x="3981450" y="1454150"/>
          <p14:tracePt t="17280" x="3975100" y="1435100"/>
          <p14:tracePt t="17297" x="3968750" y="1422400"/>
          <p14:tracePt t="17297" x="3956050" y="1409700"/>
          <p14:tracePt t="17314" x="3943350" y="1397000"/>
          <p14:tracePt t="17314" x="3930650" y="1384300"/>
          <p14:tracePt t="17331" x="3911600" y="1377950"/>
          <p14:tracePt t="17331" x="3886200" y="1365250"/>
          <p14:tracePt t="17331" x="3860800" y="1352550"/>
          <p14:tracePt t="17349" x="3829050" y="1339850"/>
          <p14:tracePt t="17349" x="3790950" y="1327150"/>
          <p14:tracePt t="17365" x="3746500" y="1320800"/>
          <p14:tracePt t="17365" x="3689350" y="1308100"/>
          <p14:tracePt t="17381" x="3638550" y="1301750"/>
          <p14:tracePt t="17381" x="3575050" y="1295400"/>
          <p14:tracePt t="17398" x="3511550" y="1289050"/>
          <p14:tracePt t="17398" x="3441700" y="1282700"/>
          <p14:tracePt t="17414" x="3365500" y="1276350"/>
          <p14:tracePt t="17414" x="3289300" y="1270000"/>
          <p14:tracePt t="17414" x="3213100" y="1270000"/>
          <p14:tracePt t="17433" x="3136900" y="1270000"/>
          <p14:tracePt t="17446" x="3060700" y="1270000"/>
          <p14:tracePt t="17446" x="2908300" y="1276350"/>
          <p14:tracePt t="17465" x="2832100" y="1276350"/>
          <p14:tracePt t="17465" x="2762250" y="1282700"/>
          <p14:tracePt t="17482" x="2698750" y="1289050"/>
          <p14:tracePt t="17482" x="2635250" y="1295400"/>
          <p14:tracePt t="17498" x="2578100" y="1295400"/>
          <p14:tracePt t="17498" x="2527300" y="1295400"/>
          <p14:tracePt t="17498" x="2476500" y="1295400"/>
          <p14:tracePt t="17517" x="2432050" y="1289050"/>
          <p14:tracePt t="17517" x="2387600" y="1282700"/>
          <p14:tracePt t="17532" x="2343150" y="1276350"/>
          <p14:tracePt t="17532" x="2305050" y="1270000"/>
          <p14:tracePt t="17548" x="2266950" y="1257300"/>
          <p14:tracePt t="17548" x="2235200" y="1250950"/>
          <p14:tracePt t="17565" x="2203450" y="1244600"/>
          <p14:tracePt t="17565" x="2171700" y="1244600"/>
          <p14:tracePt t="17582" x="2139950" y="1238250"/>
          <p14:tracePt t="17582" x="2089150" y="1225550"/>
          <p14:tracePt t="17598" x="2057400" y="1219200"/>
          <p14:tracePt t="17598" x="2032000" y="1212850"/>
          <p14:tracePt t="17615" x="2006600" y="1200150"/>
          <p14:tracePt t="17615" x="1981200" y="1193800"/>
          <p14:tracePt t="17632" x="1955800" y="1187450"/>
          <p14:tracePt t="17632" x="1905000" y="1181100"/>
          <p14:tracePt t="17649" x="1879600" y="1174750"/>
          <p14:tracePt t="17649" x="1847850" y="1181100"/>
          <p14:tracePt t="17666" x="1816100" y="1181100"/>
          <p14:tracePt t="17666" x="1790700" y="1187450"/>
          <p14:tracePt t="17683" x="1758950" y="1193800"/>
          <p14:tracePt t="17683" x="1727200" y="1200150"/>
          <p14:tracePt t="17698" x="1695450" y="1206500"/>
          <p14:tracePt t="17698" x="1663700" y="1212850"/>
          <p14:tracePt t="17698" x="1631950" y="1212850"/>
          <p14:tracePt t="17718" x="1600200" y="1219200"/>
          <p14:tracePt t="17730" x="1562100" y="1231900"/>
          <p14:tracePt t="17730" x="1492250" y="1244600"/>
          <p14:tracePt t="17749" x="1460500" y="1250950"/>
          <p14:tracePt t="17749" x="1428750" y="1257300"/>
          <p14:tracePt t="17765" x="1397000" y="1263650"/>
          <p14:tracePt t="17765" x="1365250" y="1270000"/>
          <p14:tracePt t="17765" x="1333500" y="1276350"/>
          <p14:tracePt t="17785" x="1301750" y="1282700"/>
          <p14:tracePt t="17797" x="1276350" y="1289050"/>
          <p14:tracePt t="17797" x="1231900" y="1301750"/>
          <p14:tracePt t="17817" x="1212850" y="1308100"/>
          <p14:tracePt t="17817" x="1187450" y="1314450"/>
          <p14:tracePt t="17833" x="1174750" y="1314450"/>
          <p14:tracePt t="17833" x="1162050" y="1320800"/>
          <p14:tracePt t="17849" x="1155700" y="1320800"/>
          <p14:tracePt t="17849" x="1149350" y="1327150"/>
          <p14:tracePt t="17865" x="1162050" y="1327150"/>
          <p14:tracePt t="17885" x="1174750" y="1333500"/>
          <p14:tracePt t="17885" x="1187450" y="1333500"/>
          <p14:tracePt t="17899" x="1206500" y="1333500"/>
          <p14:tracePt t="17899" x="1231900" y="1339850"/>
          <p14:tracePt t="17916" x="1257300" y="1339850"/>
          <p14:tracePt t="17916" x="1282700" y="1339850"/>
          <p14:tracePt t="17933" x="1314450" y="1339850"/>
          <p14:tracePt t="17933" x="1384300" y="1339850"/>
          <p14:tracePt t="17949" x="1422400" y="1339850"/>
          <p14:tracePt t="17949" x="1460500" y="1339850"/>
          <p14:tracePt t="17966" x="1498600" y="1339850"/>
          <p14:tracePt t="17966" x="1536700" y="1333500"/>
          <p14:tracePt t="17984" x="1574800" y="1333500"/>
          <p14:tracePt t="17984" x="1612900" y="1333500"/>
          <p14:tracePt t="18000" x="1651000" y="1327150"/>
          <p14:tracePt t="18000" x="1727200" y="1327150"/>
          <p14:tracePt t="18016" x="1771650" y="1327150"/>
          <p14:tracePt t="18016" x="1816100" y="1327150"/>
          <p14:tracePt t="18033" x="1854200" y="1320800"/>
          <p14:tracePt t="18033" x="1905000" y="1320800"/>
          <p14:tracePt t="18050" x="1949450" y="1314450"/>
          <p14:tracePt t="18050" x="1993900" y="1308100"/>
          <p14:tracePt t="18067" x="2044700" y="1295400"/>
          <p14:tracePt t="18067" x="2133600" y="1282700"/>
          <p14:tracePt t="18086" x="2184400" y="1276350"/>
          <p14:tracePt t="18098" x="2228850" y="1270000"/>
          <p14:tracePt t="18098" x="2317750" y="1263650"/>
          <p14:tracePt t="18117" x="2368550" y="1263650"/>
          <p14:tracePt t="18117" x="2413000" y="1263650"/>
          <p14:tracePt t="18134" x="2463800" y="1270000"/>
          <p14:tracePt t="18134" x="2514600" y="1270000"/>
          <p14:tracePt t="18150" x="2565400" y="1276350"/>
          <p14:tracePt t="18150" x="2622550" y="1276350"/>
          <p14:tracePt t="18150" x="2679700" y="1282700"/>
          <p14:tracePt t="18169" x="2736850" y="1289050"/>
          <p14:tracePt t="18182" x="2794000" y="1295400"/>
          <p14:tracePt t="18182" x="2908300" y="1308100"/>
          <p14:tracePt t="18200" x="2965450" y="1314450"/>
          <p14:tracePt t="18200" x="3022600" y="1320800"/>
          <p14:tracePt t="18217" x="3079750" y="1320800"/>
          <p14:tracePt t="18217" x="3136900" y="1320800"/>
          <p14:tracePt t="18234" x="3187700" y="1320800"/>
          <p14:tracePt t="18234" x="3295650" y="1320800"/>
          <p14:tracePt t="18250" x="3340100" y="1320800"/>
          <p14:tracePt t="18250" x="3390900" y="1320800"/>
          <p14:tracePt t="18267" x="3435350" y="1314450"/>
          <p14:tracePt t="18267" x="3479800" y="1314450"/>
          <p14:tracePt t="18285" x="3524250" y="1308100"/>
          <p14:tracePt t="18285" x="3562350" y="1308100"/>
          <p14:tracePt t="18301" x="3600450" y="1301750"/>
          <p14:tracePt t="18301" x="3670300" y="1289050"/>
          <p14:tracePt t="18317" x="3702050" y="1282700"/>
          <p14:tracePt t="18317" x="3733800" y="1276350"/>
          <p14:tracePt t="18334" x="3752850" y="1270000"/>
          <p14:tracePt t="18334" x="3778250" y="1263650"/>
          <p14:tracePt t="18351" x="3797300" y="1257300"/>
          <p14:tracePt t="18351" x="3816350" y="1257300"/>
          <p14:tracePt t="18351" x="3829050" y="1257300"/>
          <p14:tracePt t="18370" x="3841750" y="1250950"/>
          <p14:tracePt t="18370" x="3854450" y="1250950"/>
          <p14:tracePt t="18385" x="3860800" y="1250950"/>
          <p14:tracePt t="18385" x="3873500" y="1257300"/>
          <p14:tracePt t="18401" x="3879850" y="1257300"/>
          <p14:tracePt t="18401" x="3892550" y="1257300"/>
          <p14:tracePt t="18418" x="3898900" y="1257300"/>
          <p14:tracePt t="18418" x="3905250" y="1257300"/>
          <p14:tracePt t="18434" x="3917950" y="1263650"/>
          <p14:tracePt t="18434" x="3924300" y="1263650"/>
          <p14:tracePt t="18434" x="3937000" y="1270000"/>
          <p14:tracePt t="18453" x="3943350" y="1270000"/>
          <p14:tracePt t="18466" x="3956050" y="1276350"/>
          <p14:tracePt t="18466" x="3981450" y="1295400"/>
          <p14:tracePt t="18484" x="3994150" y="1308100"/>
          <p14:tracePt t="18484" x="4006850" y="1320800"/>
          <p14:tracePt t="18502" x="4025900" y="1339850"/>
          <p14:tracePt t="18502" x="4038600" y="1352550"/>
          <p14:tracePt t="18517" x="4051300" y="1365250"/>
          <p14:tracePt t="18517" x="4070350" y="1384300"/>
          <p14:tracePt t="18517" x="4083050" y="1397000"/>
          <p14:tracePt t="18537" x="4102100" y="1409700"/>
          <p14:tracePt t="18549" x="4114800" y="1422400"/>
          <p14:tracePt t="18549" x="4146550" y="1441450"/>
          <p14:tracePt t="18568" x="4152900" y="1454150"/>
          <p14:tracePt t="18568" x="4165600" y="1460500"/>
          <p14:tracePt t="18585" x="4171950" y="1473200"/>
          <p14:tracePt t="18585" x="4171950" y="1479550"/>
          <p14:tracePt t="18602" x="4171950" y="1485900"/>
          <p14:tracePt t="18602" x="4165600" y="1498600"/>
          <p14:tracePt t="18618" x="4159250" y="1498600"/>
          <p14:tracePt t="18618" x="4146550" y="1498600"/>
          <p14:tracePt t="18635" x="4133850" y="1498600"/>
          <p14:tracePt t="18635" x="4114800" y="1498600"/>
          <p14:tracePt t="18651" x="4095750" y="1492250"/>
          <p14:tracePt t="18651" x="4051300" y="1473200"/>
          <p14:tracePt t="18669" x="4025900" y="1466850"/>
          <p14:tracePt t="18669" x="4000500" y="1454150"/>
          <p14:tracePt t="18686" x="3975100" y="1441450"/>
          <p14:tracePt t="18686" x="3949700" y="1428750"/>
          <p14:tracePt t="18702" x="3930650" y="1409700"/>
          <p14:tracePt t="18702" x="3911600" y="1390650"/>
          <p14:tracePt t="18718" x="3892550" y="1365250"/>
          <p14:tracePt t="18718" x="3879850" y="1333500"/>
          <p14:tracePt t="18718" x="3873500" y="1301750"/>
          <p14:tracePt t="18737" x="3867150" y="1263650"/>
          <p14:tracePt t="18750" x="3867150" y="1219200"/>
          <p14:tracePt t="18750" x="3879850" y="1130300"/>
          <p14:tracePt t="18769" x="3892550" y="1079500"/>
          <p14:tracePt t="18769" x="3911600" y="1041400"/>
          <p14:tracePt t="18786" x="3930650" y="996950"/>
          <p14:tracePt t="18786" x="3956050" y="965200"/>
          <p14:tracePt t="18786" x="3987800" y="933450"/>
          <p14:tracePt t="18805" x="4019550" y="908050"/>
          <p14:tracePt t="18817" x="4057650" y="889000"/>
          <p14:tracePt t="18817" x="4095750" y="869950"/>
          <p14:tracePt t="18817" x="4133850" y="857250"/>
          <p14:tracePt t="18838" x="4171950" y="850900"/>
          <p14:tracePt t="18838" x="4216400" y="850900"/>
          <p14:tracePt t="18852" x="4254500" y="850900"/>
          <p14:tracePt t="18852" x="4298950" y="857250"/>
          <p14:tracePt t="18869" x="4337050" y="876300"/>
          <p14:tracePt t="18869" x="4368800" y="895350"/>
          <p14:tracePt t="18886" x="4406900" y="920750"/>
          <p14:tracePt t="18886" x="4438650" y="952500"/>
          <p14:tracePt t="18886" x="4464050" y="984250"/>
          <p14:tracePt t="18905" x="4489450" y="1016000"/>
          <p14:tracePt t="18905" x="4514850" y="1054100"/>
          <p14:tracePt t="18920" x="4533900" y="1092200"/>
          <p14:tracePt t="18920" x="4552950" y="1123950"/>
          <p14:tracePt t="18936" x="4565650" y="1155700"/>
          <p14:tracePt t="18936" x="4572000" y="1181100"/>
          <p14:tracePt t="18953" x="4584700" y="1212850"/>
          <p14:tracePt t="18953" x="4584700" y="1263650"/>
          <p14:tracePt t="18970" x="4578350" y="1289050"/>
          <p14:tracePt t="18970" x="4572000" y="1314450"/>
          <p14:tracePt t="18986" x="4559300" y="1339850"/>
          <p14:tracePt t="18986" x="4546600" y="1365250"/>
          <p14:tracePt t="19003" x="4527550" y="1390650"/>
          <p14:tracePt t="19003" x="4508500" y="1409700"/>
          <p14:tracePt t="19019" x="4483100" y="1428750"/>
          <p14:tracePt t="19019" x="4432300" y="1466850"/>
          <p14:tracePt t="19038" x="4400550" y="1479550"/>
          <p14:tracePt t="19038" x="4375150" y="1492250"/>
          <p14:tracePt t="19054" x="4343400" y="1504950"/>
          <p14:tracePt t="19054" x="4318000" y="1511300"/>
          <p14:tracePt t="19070" x="4292600" y="1517650"/>
          <p14:tracePt t="19070" x="4267200" y="1524000"/>
          <p14:tracePt t="19070" x="4241800" y="1524000"/>
          <p14:tracePt t="19089" x="4222750" y="1524000"/>
          <p14:tracePt t="19102" x="4203700" y="1524000"/>
          <p14:tracePt t="19102" x="4178300" y="1517650"/>
          <p14:tracePt t="19121" x="4165600" y="1517650"/>
          <p14:tracePt t="19121" x="4159250" y="1511300"/>
          <p14:tracePt t="19137" x="4152900" y="1504950"/>
          <p14:tracePt t="19137" x="4152900" y="1498600"/>
          <p14:tracePt t="19153" x="4146550" y="1492250"/>
          <p14:tracePt t="19153" x="4146550" y="1485900"/>
          <p14:tracePt t="19170" x="4146550" y="1479550"/>
          <p14:tracePt t="19170" x="4146550" y="1473200"/>
          <p14:tracePt t="19170" x="4146550" y="1466850"/>
          <p14:tracePt t="19189" x="4152900" y="1460500"/>
          <p14:tracePt t="19202" x="4152900" y="1454150"/>
          <p14:tracePt t="19202" x="4152900" y="1447800"/>
          <p14:tracePt t="19220" x="4152900" y="1441450"/>
          <p14:tracePt t="19220" x="4152900" y="1435100"/>
          <p14:tracePt t="19237" x="4146550" y="1428750"/>
          <p14:tracePt t="19252" x="4140200" y="1422400"/>
          <p14:tracePt t="19269" x="4133850" y="1422400"/>
          <p14:tracePt t="19286" x="4127500" y="1416050"/>
          <p14:tracePt t="19303" x="4121150" y="1416050"/>
          <p14:tracePt t="19319" x="4114800" y="1422400"/>
          <p14:tracePt t="19336" x="4121150" y="1428750"/>
          <p14:tracePt t="19368" x="4127500" y="1435100"/>
          <p14:tracePt t="19385" x="4133850" y="1441450"/>
          <p14:tracePt t="19397" x="4140200" y="1441450"/>
          <p14:tracePt t="19406" x="4146550" y="1441450"/>
          <p14:tracePt t="19420" x="4152900" y="1441450"/>
          <p14:tracePt t="19420" x="4159250" y="1441450"/>
          <p14:tracePt t="19438" x="4165600" y="1441450"/>
          <p14:tracePt t="19453" x="4171950" y="1441450"/>
          <p14:tracePt t="19470" x="4178300" y="1441450"/>
          <p14:tracePt t="19486" x="4178300" y="1435100"/>
          <p14:tracePt t="19517" x="4178300" y="1428750"/>
          <p14:tracePt t="19540" x="4178300" y="1422400"/>
          <p14:tracePt t="19577" x="4184650" y="1422400"/>
          <p14:tracePt t="19625" x="4178300" y="1416050"/>
          <p14:tracePt t="19689" x="4184650" y="1409700"/>
          <p14:tracePt t="19797" x="4191000" y="1409700"/>
          <p14:tracePt t="19809" x="4197350" y="1403350"/>
          <p14:tracePt t="19825" x="4203700" y="1403350"/>
          <p14:tracePt t="19841" x="4210050" y="1397000"/>
          <p14:tracePt t="19857" x="4216400" y="1390650"/>
          <p14:tracePt t="19869" x="4222750" y="1384300"/>
          <p14:tracePt t="19893" x="4229100" y="1384300"/>
          <p14:tracePt t="19917" x="4222750" y="1377950"/>
          <p14:tracePt t="19985" x="4216400" y="1377950"/>
          <p14:tracePt t="19997" x="4210050" y="1384300"/>
          <p14:tracePt t="20012" x="4203700" y="1384300"/>
          <p14:tracePt t="20028" x="4197350" y="1384300"/>
          <p14:tracePt t="20049" x="4191000" y="1384300"/>
          <p14:tracePt t="20081" x="4184650" y="1384300"/>
          <p14:tracePt t="20109" x="4191000" y="1390650"/>
          <p14:tracePt t="20293" x="4197350" y="1390650"/>
          <p14:tracePt t="20425" x="4203700" y="1390650"/>
          <p14:tracePt t="20465" x="4197350" y="1397000"/>
          <p14:tracePt t="20605" x="4203700" y="1397000"/>
          <p14:tracePt t="20725" x="4197350" y="1397000"/>
          <p14:tracePt t="20877" x="4191000" y="1397000"/>
          <p14:tracePt t="20913" x="4191000" y="1403350"/>
          <p14:tracePt t="20937" x="4184650" y="1403350"/>
          <p14:tracePt t="20949" x="4178300" y="1409700"/>
          <p14:tracePt t="20965" x="4165600" y="1409700"/>
          <p14:tracePt t="20981" x="4165600" y="1416050"/>
          <p14:tracePt t="20991" x="4159250" y="1416050"/>
          <p14:tracePt t="20991" x="4146550" y="1422400"/>
          <p14:tracePt t="21010" x="4140200" y="1428750"/>
          <p14:tracePt t="21010" x="4127500" y="1428750"/>
          <p14:tracePt t="21027" x="4121150" y="1435100"/>
          <p14:tracePt t="21027" x="4114800" y="1435100"/>
          <p14:tracePt t="21045" x="4102100" y="1441450"/>
          <p14:tracePt t="21045" x="4095750" y="1441450"/>
          <p14:tracePt t="21060" x="4083050" y="1447800"/>
          <p14:tracePt t="21060" x="4064000" y="1454150"/>
          <p14:tracePt t="21078" x="4057650" y="1454150"/>
          <p14:tracePt t="21078" x="4044950" y="1454150"/>
          <p14:tracePt t="21094" x="4032250" y="1454150"/>
          <p14:tracePt t="21094" x="4025900" y="1460500"/>
          <p14:tracePt t="21110" x="4013200" y="1460500"/>
          <p14:tracePt t="21110" x="4006850" y="1460500"/>
          <p14:tracePt t="21110" x="3994150" y="1460500"/>
          <p14:tracePt t="21130" x="3987800" y="1460500"/>
          <p14:tracePt t="21142" x="3981450" y="1460500"/>
          <p14:tracePt t="21142" x="3968750" y="1460500"/>
          <p14:tracePt t="21162" x="3962400" y="1460500"/>
          <p14:tracePt t="21178" x="3968750" y="1454150"/>
          <p14:tracePt t="21205" x="3981450" y="1447800"/>
          <p14:tracePt t="21221" x="3987800" y="1441450"/>
          <p14:tracePt t="21237" x="3994150" y="1441450"/>
          <p14:tracePt t="21246" x="4000500" y="1441450"/>
          <p14:tracePt t="21246" x="4006850" y="1435100"/>
          <p14:tracePt t="21261" x="4013200" y="1435100"/>
          <p14:tracePt t="21276" x="4019550" y="1428750"/>
          <p14:tracePt t="21276" x="4025900" y="1428750"/>
          <p14:tracePt t="21294" x="4032250" y="1422400"/>
          <p14:tracePt t="21310" x="4038600" y="1422400"/>
          <p14:tracePt t="21326" x="4044950" y="1422400"/>
          <p14:tracePt t="21343" x="4051300" y="1422400"/>
          <p14:tracePt t="21359" x="4057650" y="1416050"/>
          <p14:tracePt t="21376" x="4064000" y="1416050"/>
          <p14:tracePt t="21376" x="4064000" y="1409700"/>
          <p14:tracePt t="21395" x="4076700" y="1409700"/>
          <p14:tracePt t="21409" x="4083050" y="1409700"/>
          <p14:tracePt t="21426" x="4089400" y="1403350"/>
          <p14:tracePt t="21443" x="4095750" y="1403350"/>
          <p14:tracePt t="21460" x="4089400" y="1403350"/>
          <p14:tracePt t="21538" x="4083050" y="1409700"/>
          <p14:tracePt t="21573" x="4076700" y="1409700"/>
          <p14:tracePt t="21589" x="4070350" y="1409700"/>
          <p14:tracePt t="21609" x="4070350" y="1403350"/>
          <p14:tracePt t="21685" x="4076700" y="1403350"/>
          <p14:tracePt t="21729" x="4076700" y="1397000"/>
          <p14:tracePt t="21789" x="4076700" y="1390650"/>
          <p14:tracePt t="21821" x="4083050" y="1390650"/>
          <p14:tracePt t="21865" x="4083050" y="1384300"/>
          <p14:tracePt t="21933" x="4083050" y="1390650"/>
          <p14:tracePt t="22029" x="4089400" y="1390650"/>
          <p14:tracePt t="22089" x="4083050" y="1397000"/>
          <p14:tracePt t="22181" x="4076700" y="1397000"/>
          <p14:tracePt t="22205" x="4070350" y="1403350"/>
          <p14:tracePt t="22217" x="4064000" y="1403350"/>
          <p14:tracePt t="22257" x="4070350" y="1403350"/>
          <p14:tracePt t="22429" x="4076700" y="1403350"/>
          <p14:tracePt t="22517" x="4083050" y="1403350"/>
          <p14:tracePt t="22569" x="4083050" y="1409700"/>
          <p14:tracePt t="22609" x="4083050" y="1403350"/>
          <p14:tracePt t="22645" x="4076700" y="1397000"/>
          <p14:tracePt t="22721" x="4070350" y="1403350"/>
          <p14:tracePt t="22745" x="4064000" y="1397000"/>
          <p14:tracePt t="22757" x="4057650" y="1397000"/>
          <p14:tracePt t="22773" x="4051300" y="1397000"/>
          <p14:tracePt t="22797" x="4044950" y="1390650"/>
          <p14:tracePt t="22809" x="4038600" y="1384300"/>
          <p14:tracePt t="22841" x="4032250" y="1390650"/>
          <p14:tracePt t="22857" x="4025900" y="1390650"/>
          <p14:tracePt t="22877" x="4025900" y="1384300"/>
          <p14:tracePt t="22937" x="4032250" y="1384300"/>
          <p14:tracePt t="23073" x="4032250" y="1390650"/>
          <p14:tracePt t="23209" x="4025900" y="1397000"/>
          <p14:tracePt t="23237" x="4019550" y="1397000"/>
          <p14:tracePt t="23305" x="4025900" y="1403350"/>
          <p14:tracePt t="23337" x="4032250" y="1397000"/>
          <p14:tracePt t="23358" x="4038600" y="1397000"/>
          <p14:tracePt t="23381" x="4032250" y="1403350"/>
          <p14:tracePt t="23458" x="4025900" y="1403350"/>
          <p14:tracePt t="23478" x="4019550" y="1403350"/>
          <p14:tracePt t="23493" x="4013200" y="1397000"/>
          <p14:tracePt t="23510" x="4006850" y="1397000"/>
          <p14:tracePt t="23530" x="4000500" y="1397000"/>
          <p14:tracePt t="23569" x="3994150" y="1403350"/>
          <p14:tracePt t="23681" x="4000500" y="1397000"/>
          <p14:tracePt t="23810" x="4013200" y="1390650"/>
          <p14:tracePt t="23826" x="4019550" y="1390650"/>
          <p14:tracePt t="23830" x="4025900" y="1384300"/>
          <p14:tracePt t="23838" x="4032250" y="1377950"/>
          <p14:tracePt t="23854" x="4038600" y="1377950"/>
          <p14:tracePt t="23854" x="4044950" y="1377950"/>
          <p14:tracePt t="23870" x="4051300" y="1371600"/>
          <p14:tracePt t="23885" x="4057650" y="1371600"/>
          <p14:tracePt t="23902" x="4051300" y="1377950"/>
          <p14:tracePt t="23950" x="4044950" y="1377950"/>
          <p14:tracePt t="23958" x="4038600" y="1377950"/>
          <p14:tracePt t="23968" x="4032250" y="1377950"/>
          <p14:tracePt t="23985" x="4025900" y="1384300"/>
          <p14:tracePt t="23985" x="4019550" y="1384300"/>
          <p14:tracePt t="24004" x="4019550" y="1390650"/>
          <p14:tracePt t="24004" x="4013200" y="1390650"/>
          <p14:tracePt t="24020" x="4006850" y="1397000"/>
          <p14:tracePt t="24036" x="4000500" y="1403350"/>
          <p14:tracePt t="24055" x="4000500" y="1397000"/>
          <p14:tracePt t="24085" x="4006850" y="1397000"/>
          <p14:tracePt t="24101" x="4013200" y="1390650"/>
          <p14:tracePt t="24117" x="4025900" y="1384300"/>
          <p14:tracePt t="24130" x="4032250" y="1377950"/>
          <p14:tracePt t="24146" x="4038600" y="1384300"/>
          <p14:tracePt t="24522" x="4064000" y="5334000"/>
          <p14:tracePt t="24522" x="4051300" y="5346700"/>
          <p14:tracePt t="24539" x="4044950" y="5365750"/>
          <p14:tracePt t="24539" x="4032250" y="5384800"/>
          <p14:tracePt t="24539" x="4025900" y="5403850"/>
          <p14:tracePt t="24558" x="4013200" y="5429250"/>
          <p14:tracePt t="24570" x="3994150" y="5461000"/>
          <p14:tracePt t="24570" x="3975100" y="5511800"/>
          <p14:tracePt t="24589" x="3962400" y="5530850"/>
          <p14:tracePt t="24589" x="3956050" y="5556250"/>
          <p14:tracePt t="24606" x="3949700" y="5575300"/>
          <p14:tracePt t="24606" x="3943350" y="5594350"/>
          <p14:tracePt t="24623" x="3937000" y="5613400"/>
          <p14:tracePt t="24623" x="3937000" y="5626100"/>
          <p14:tracePt t="24639" x="3930650" y="5645150"/>
          <p14:tracePt t="24639" x="3924300" y="5664200"/>
          <p14:tracePt t="24656" x="3924300" y="5676900"/>
          <p14:tracePt t="24656" x="3924300" y="5689600"/>
          <p14:tracePt t="24673" x="3917950" y="5695950"/>
          <p14:tracePt t="24673" x="3917950" y="5708650"/>
          <p14:tracePt t="24690" x="3917950" y="5721350"/>
          <p14:tracePt t="24690" x="3917950" y="5740400"/>
          <p14:tracePt t="24706" x="3911600" y="5746750"/>
          <p14:tracePt t="24706" x="3911600" y="5759450"/>
          <p14:tracePt t="24723" x="3905250" y="5765800"/>
          <p14:tracePt t="24723" x="3892550" y="5772150"/>
          <p14:tracePt t="24740" x="3886200" y="5778500"/>
          <p14:tracePt t="24740" x="3873500" y="5784850"/>
          <p14:tracePt t="24757" x="3860800" y="5797550"/>
          <p14:tracePt t="24757" x="3848100" y="5803900"/>
          <p14:tracePt t="24757" x="3835400" y="5803900"/>
          <p14:tracePt t="24775" x="3816350" y="5810250"/>
          <p14:tracePt t="24775" x="3797300" y="5816600"/>
          <p14:tracePt t="24790" x="3778250" y="5822950"/>
          <p14:tracePt t="24790" x="3759200" y="5829300"/>
          <p14:tracePt t="24807" x="3733800" y="5829300"/>
          <p14:tracePt t="24807" x="3708400" y="5835650"/>
          <p14:tracePt t="24823" x="3676650" y="5835650"/>
          <p14:tracePt t="24823" x="3644900" y="5835650"/>
          <p14:tracePt t="24823" x="3613150" y="5835650"/>
          <p14:tracePt t="24842" x="3575050" y="5835650"/>
          <p14:tracePt t="24855" x="3530600" y="5835650"/>
          <p14:tracePt t="24855" x="3441700" y="5816600"/>
          <p14:tracePt t="24875" x="3390900" y="5810250"/>
          <p14:tracePt t="24875" x="3340100" y="5791200"/>
          <p14:tracePt t="24890" x="3282950" y="5772150"/>
          <p14:tracePt t="24890" x="3225800" y="5753100"/>
          <p14:tracePt t="24907" x="3162300" y="5727700"/>
          <p14:tracePt t="24907" x="3098800" y="5695950"/>
          <p14:tracePt t="24907" x="3035300" y="5664200"/>
          <p14:tracePt t="24927" x="2971800" y="5632450"/>
          <p14:tracePt t="24938" x="2914650" y="5594350"/>
          <p14:tracePt t="24938" x="2800350" y="5511800"/>
          <p14:tracePt t="24957" x="2749550" y="5467350"/>
          <p14:tracePt t="24957" x="2705100" y="5422900"/>
          <p14:tracePt t="24973" x="2660650" y="5372100"/>
          <p14:tracePt t="24973" x="2622550" y="5321300"/>
          <p14:tracePt t="24991" x="2584450" y="5270500"/>
          <p14:tracePt t="24991" x="2533650" y="5143500"/>
          <p14:tracePt t="25007" x="2508250" y="5073650"/>
          <p14:tracePt t="25007" x="2495550" y="5003800"/>
          <p14:tracePt t="25024" x="2489200" y="4933950"/>
          <p14:tracePt t="25024" x="2482850" y="4864100"/>
          <p14:tracePt t="25042" x="2489200" y="4787900"/>
          <p14:tracePt t="25042" x="2501900" y="4724400"/>
          <p14:tracePt t="25058" x="2520950" y="4654550"/>
          <p14:tracePt t="25058" x="2578100" y="4533900"/>
          <p14:tracePt t="25075" x="2616200" y="4476750"/>
          <p14:tracePt t="25075" x="2667000" y="4419600"/>
          <p14:tracePt t="25091" x="2717800" y="4362450"/>
          <p14:tracePt t="25091" x="2774950" y="4311650"/>
          <p14:tracePt t="25108" x="2832100" y="4260850"/>
          <p14:tracePt t="25108" x="2895600" y="4216400"/>
          <p14:tracePt t="25108" x="2965450" y="4171950"/>
          <p14:tracePt t="25127" x="3035300" y="4140200"/>
          <p14:tracePt t="25139" x="3105150" y="4114800"/>
          <p14:tracePt t="25139" x="3181350" y="4095750"/>
          <p14:tracePt t="25159" x="3333750" y="4089400"/>
          <p14:tracePt t="25159" x="3416300" y="4095750"/>
          <p14:tracePt t="25175" x="3498850" y="4114800"/>
          <p14:tracePt t="25175" x="3581400" y="4140200"/>
          <p14:tracePt t="25191" x="3663950" y="4165600"/>
          <p14:tracePt t="25191" x="3746500" y="4197350"/>
          <p14:tracePt t="25208" x="3822700" y="4229100"/>
          <p14:tracePt t="25208" x="3898900" y="4273550"/>
          <p14:tracePt t="25208" x="3975100" y="4311650"/>
          <p14:tracePt t="25227" x="4044950" y="4362450"/>
          <p14:tracePt t="25239" x="4114800" y="4419600"/>
          <p14:tracePt t="25239" x="4241800" y="4559300"/>
          <p14:tracePt t="25258" x="4298950" y="4629150"/>
          <p14:tracePt t="25258" x="4356100" y="4711700"/>
          <p14:tracePt t="25275" x="4406900" y="4794250"/>
          <p14:tracePt t="25275" x="4445000" y="4876800"/>
          <p14:tracePt t="25292" x="4483100" y="4953000"/>
          <p14:tracePt t="25292" x="4527550" y="5105400"/>
          <p14:tracePt t="25308" x="4533900" y="5168900"/>
          <p14:tracePt t="25308" x="4533900" y="5232400"/>
          <p14:tracePt t="25325" x="4527550" y="5283200"/>
          <p14:tracePt t="25325" x="4514850" y="5340350"/>
          <p14:tracePt t="25342" x="4495800" y="5391150"/>
          <p14:tracePt t="25342" x="4470400" y="5435600"/>
          <p14:tracePt t="25358" x="4438650" y="5486400"/>
          <p14:tracePt t="25358" x="4362450" y="5562600"/>
          <p14:tracePt t="25376" x="4318000" y="5594350"/>
          <p14:tracePt t="25376" x="4260850" y="5632450"/>
          <p14:tracePt t="25392" x="4210050" y="5657850"/>
          <p14:tracePt t="25392" x="4146550" y="5689600"/>
          <p14:tracePt t="25408" x="4089400" y="5708650"/>
          <p14:tracePt t="25408" x="4025900" y="5734050"/>
          <p14:tracePt t="25408" x="3956050" y="5753100"/>
          <p14:tracePt t="25428" x="3892550" y="5765800"/>
          <p14:tracePt t="25428" x="3822700" y="5778500"/>
          <p14:tracePt t="25442" x="3759200" y="5784850"/>
          <p14:tracePt t="25442" x="3695700" y="5791200"/>
          <p14:tracePt t="25460" x="3632200" y="5791200"/>
          <p14:tracePt t="25460" x="3575050" y="5791200"/>
          <p14:tracePt t="25475" x="3517900" y="5784850"/>
          <p14:tracePt t="25475" x="3467100" y="5778500"/>
          <p14:tracePt t="25475" x="3416300" y="5772150"/>
          <p14:tracePt t="25494" x="3371850" y="5759450"/>
          <p14:tracePt t="25507" x="3333750" y="5746750"/>
          <p14:tracePt t="25507" x="3302000" y="5734050"/>
          <p14:tracePt t="25526" x="3251200" y="5695950"/>
          <p14:tracePt t="25526" x="3225800" y="5676900"/>
          <p14:tracePt t="25526" x="3206750" y="5657850"/>
          <p14:tracePt t="25546" x="3194050" y="5638800"/>
          <p14:tracePt t="25557" x="3181350" y="5619750"/>
          <p14:tracePt t="25557" x="3168650" y="5600700"/>
          <p14:tracePt t="25576" x="3162300" y="5588000"/>
          <p14:tracePt t="25576" x="3155950" y="5575300"/>
          <p14:tracePt t="25576" x="3155950" y="5562600"/>
          <p14:tracePt t="25595" x="3155950" y="5549900"/>
          <p14:tracePt t="25595" x="3155950" y="5543550"/>
          <p14:tracePt t="25610" x="3155950" y="5537200"/>
          <p14:tracePt t="25610" x="3162300" y="5530850"/>
          <p14:tracePt t="25626" x="3162300" y="5524500"/>
          <p14:tracePt t="25626" x="3168650" y="5518150"/>
          <p14:tracePt t="25643" x="3175000" y="5511800"/>
          <p14:tracePt t="25658" x="3181350" y="5505450"/>
          <p14:tracePt t="25674" x="3187700" y="5499100"/>
          <p14:tracePt t="25691" x="3194050" y="5492750"/>
          <p14:tracePt t="25708" x="3194050" y="5486400"/>
          <p14:tracePt t="25727" x="3200400" y="5480050"/>
          <p14:tracePt t="25774" x="3206750" y="5473700"/>
          <p14:tracePt t="25786" x="3206750" y="5467350"/>
          <p14:tracePt t="25802" x="3213100" y="5461000"/>
          <p14:tracePt t="25818" x="3213100" y="5454650"/>
          <p14:tracePt t="25827" x="3213100" y="5448300"/>
          <p14:tracePt t="25827" x="3213100" y="5441950"/>
          <p14:tracePt t="25844" x="3213100" y="5429250"/>
          <p14:tracePt t="25858" x="3213100" y="5422900"/>
          <p14:tracePt t="25858" x="3213100" y="5416550"/>
          <p14:tracePt t="25858" x="3213100" y="5403850"/>
          <p14:tracePt t="25879" x="3213100" y="5391150"/>
          <p14:tracePt t="25892" x="3206750" y="5378450"/>
          <p14:tracePt t="25892" x="3206750" y="5340350"/>
          <p14:tracePt t="25911" x="3200400" y="5314950"/>
          <p14:tracePt t="25911" x="3194050" y="5289550"/>
          <p14:tracePt t="25927" x="3194050" y="5257800"/>
          <p14:tracePt t="25927" x="3187700" y="5219700"/>
          <p14:tracePt t="25944" x="3181350" y="5175250"/>
          <p14:tracePt t="25944" x="3168650" y="5124450"/>
          <p14:tracePt t="25944" x="3155950" y="5067300"/>
          <p14:tracePt t="25963" x="3143250" y="5003800"/>
          <p14:tracePt t="25963" x="3130550" y="4933950"/>
          <p14:tracePt t="25977" x="3117850" y="4864100"/>
          <p14:tracePt t="25977" x="3098800" y="4787900"/>
          <p14:tracePt t="25994" x="3086100" y="4711700"/>
          <p14:tracePt t="25994" x="3073400" y="4641850"/>
          <p14:tracePt t="26011" x="3060700" y="4559300"/>
          <p14:tracePt t="26011" x="3041650" y="4400550"/>
          <p14:tracePt t="26028" x="3028950" y="4311650"/>
          <p14:tracePt t="26028" x="3022600" y="4222750"/>
          <p14:tracePt t="26046" x="3016250" y="4127500"/>
          <p14:tracePt t="26046" x="3016250" y="4032250"/>
          <p14:tracePt t="26061" x="3016250" y="3937000"/>
          <p14:tracePt t="26061" x="3016250" y="3835400"/>
          <p14:tracePt t="26078" x="3016250" y="3733800"/>
          <p14:tracePt t="26078" x="3028950" y="3562350"/>
          <p14:tracePt t="26095" x="3041650" y="3492500"/>
          <p14:tracePt t="26095" x="3054350" y="3422650"/>
          <p14:tracePt t="26111" x="3067050" y="3365500"/>
          <p14:tracePt t="26111" x="3086100" y="3314700"/>
          <p14:tracePt t="26128" x="3098800" y="3276600"/>
          <p14:tracePt t="26128" x="3117850" y="3244850"/>
          <p14:tracePt t="26128" x="3143250" y="3219450"/>
          <p14:tracePt t="26147" x="3162300" y="3194050"/>
          <p14:tracePt t="26159" x="3181350" y="3175000"/>
          <p14:tracePt t="26159" x="3200400" y="3162300"/>
          <p14:tracePt t="26179" x="3232150" y="3143250"/>
          <p14:tracePt t="26179" x="3244850" y="3136900"/>
          <p14:tracePt t="26195" x="3251200" y="3130550"/>
          <p14:tracePt t="26195" x="3263900" y="3130550"/>
          <p14:tracePt t="26211" x="3270250" y="3130550"/>
          <p14:tracePt t="26211" x="3276600" y="3124200"/>
          <p14:tracePt t="26228" x="3282950" y="3124200"/>
          <p14:tracePt t="26243" x="3289300" y="3130550"/>
          <p14:tracePt t="26263" x="3289300" y="3124200"/>
          <p14:tracePt t="26276" x="3295650" y="3117850"/>
          <p14:tracePt t="26293" x="3295650" y="3111500"/>
          <p14:tracePt t="26310" x="3302000" y="3098800"/>
          <p14:tracePt t="26310" x="3308350" y="3092450"/>
          <p14:tracePt t="26329" x="3308350" y="3086100"/>
          <p14:tracePt t="26343" x="3314700" y="3079750"/>
          <p14:tracePt t="26360" x="3327400" y="3073400"/>
          <p14:tracePt t="26377" x="3327400" y="3067050"/>
          <p14:tracePt t="26377" x="3340100" y="3060700"/>
          <p14:tracePt t="26395" x="3346450" y="3054350"/>
          <p14:tracePt t="26395" x="3346450" y="3048000"/>
          <p14:tracePt t="26412" x="3352800" y="3041650"/>
          <p14:tracePt t="26412" x="3359150" y="3035300"/>
          <p14:tracePt t="26429" x="3359150" y="3022600"/>
          <p14:tracePt t="26444" x="3365500" y="3009900"/>
          <p14:tracePt t="26444" x="3365500" y="2997200"/>
          <p14:tracePt t="26463" x="3371850" y="2990850"/>
          <p14:tracePt t="26480" x="3365500" y="2984500"/>
          <p14:tracePt t="26480" x="3365500" y="2978150"/>
          <p14:tracePt t="26496" x="3359150" y="2971800"/>
          <p14:tracePt t="26511" x="3352800" y="2971800"/>
          <p14:tracePt t="26511" x="3346450" y="2965450"/>
          <p14:tracePt t="26511" x="3340100" y="2965450"/>
          <p14:tracePt t="26531" x="3333750" y="2965450"/>
          <p14:tracePt t="26546" x="3321050" y="2971800"/>
          <p14:tracePt t="26561" x="3314700" y="2965450"/>
          <p14:tracePt t="26561" x="3308350" y="2965450"/>
          <p14:tracePt t="26579" x="3295650" y="2965450"/>
          <p14:tracePt t="26579" x="3289300" y="2965450"/>
          <p14:tracePt t="26596" x="3276600" y="2959100"/>
          <p14:tracePt t="26596" x="3263900" y="2952750"/>
          <p14:tracePt t="26596" x="3257550" y="2946400"/>
          <p14:tracePt t="26615" x="3244850" y="2940050"/>
          <p14:tracePt t="26615" x="3232150" y="2927350"/>
          <p14:tracePt t="26630" x="3213100" y="2921000"/>
          <p14:tracePt t="26630" x="3206750" y="2908300"/>
          <p14:tracePt t="26646" x="3194050" y="2895600"/>
          <p14:tracePt t="26646" x="3187700" y="2882900"/>
          <p14:tracePt t="26663" x="3181350" y="2882900"/>
          <p14:tracePt t="26663" x="3175000" y="2876550"/>
          <p14:tracePt t="26680" x="3168650" y="2870200"/>
          <p14:tracePt t="26680" x="3162300" y="2863850"/>
          <p14:tracePt t="26697" x="3162300" y="2857500"/>
          <p14:tracePt t="26726" x="3162300" y="2851150"/>
          <p14:tracePt t="26742" x="3162300" y="2844800"/>
          <p14:tracePt t="26755" x="3168650" y="2844800"/>
          <p14:tracePt t="26778" x="3175000" y="2844800"/>
          <p14:tracePt t="26814" x="3181350" y="2844800"/>
          <p14:tracePt t="26830" x="3181350" y="2851150"/>
          <p14:tracePt t="26839" x="3187700" y="2851150"/>
          <p14:tracePt t="26847" x="3194050" y="2851150"/>
          <p14:tracePt t="26863" x="3200400" y="2857500"/>
          <p14:tracePt t="26879" x="3200400" y="2863850"/>
          <p14:tracePt t="26895" x="3206750" y="2870200"/>
          <p14:tracePt t="26912" x="3200400" y="2876550"/>
          <p14:tracePt t="26929" x="3200400" y="2882900"/>
          <p14:tracePt t="26945" x="3194050" y="2882900"/>
          <p14:tracePt t="26962" x="3194050" y="2876550"/>
          <p14:tracePt t="27010" x="3200400" y="2876550"/>
          <p14:tracePt t="27027" x="3206750" y="2870200"/>
          <p14:tracePt t="27047" x="3206750" y="2863850"/>
          <p14:tracePt t="27094" x="3200400" y="2870200"/>
          <p14:tracePt t="27107" x="3194050" y="2870200"/>
          <p14:tracePt t="27115" x="3187700" y="2870200"/>
          <p14:tracePt t="27115" x="3181350" y="2870200"/>
          <p14:tracePt t="27132" x="3168650" y="2876550"/>
          <p14:tracePt t="27132" x="3155950" y="2876550"/>
          <p14:tracePt t="27148" x="3143250" y="2882900"/>
          <p14:tracePt t="27148" x="3136900" y="2882900"/>
          <p14:tracePt t="27148" x="3117850" y="2889250"/>
          <p14:tracePt t="27167" x="3105150" y="2889250"/>
          <p14:tracePt t="27180" x="3092450" y="2889250"/>
          <p14:tracePt t="27180" x="3054350" y="2895600"/>
          <p14:tracePt t="27199" x="3035300" y="2901950"/>
          <p14:tracePt t="27199" x="3022600" y="2901950"/>
          <p14:tracePt t="27215" x="2997200" y="2908300"/>
          <p14:tracePt t="27215" x="2978150" y="2908300"/>
          <p14:tracePt t="27232" x="2959100" y="2914650"/>
          <p14:tracePt t="27232" x="2940050" y="2914650"/>
          <p14:tracePt t="27232" x="2921000" y="2914650"/>
          <p14:tracePt t="27251" x="2908300" y="2921000"/>
          <p14:tracePt t="27263" x="2889250" y="2921000"/>
          <p14:tracePt t="27263" x="2851150" y="2921000"/>
          <p14:tracePt t="27284" x="2838450" y="2921000"/>
          <p14:tracePt t="27284" x="2825750" y="2914650"/>
          <p14:tracePt t="27299" x="2806700" y="2914650"/>
          <p14:tracePt t="27299" x="2794000" y="2908300"/>
          <p14:tracePt t="27315" x="2781300" y="2908300"/>
          <p14:tracePt t="27315" x="2768600" y="2901950"/>
          <p14:tracePt t="27332" x="2755900" y="2895600"/>
          <p14:tracePt t="27332" x="2743200" y="2889250"/>
          <p14:tracePt t="27349" x="2730500" y="2876550"/>
          <p14:tracePt t="27363" x="2730500" y="2870200"/>
          <p14:tracePt t="27363" x="2724150" y="2863850"/>
          <p14:tracePt t="27382" x="2717800" y="2857500"/>
          <p14:tracePt t="27397" x="2711450" y="2851150"/>
          <p14:tracePt t="27397" x="2705100" y="2851150"/>
          <p14:tracePt t="27416" x="2705100" y="2838450"/>
          <p14:tracePt t="27446" x="2705100" y="2832100"/>
          <p14:tracePt t="27491" x="2711450" y="2832100"/>
          <p14:tracePt t="27526" x="2705100" y="2838450"/>
          <p14:tracePt t="27575" x="2705100" y="2832100"/>
          <p14:tracePt t="27586" x="2705100" y="2825750"/>
          <p14:tracePt t="27602" x="2711450" y="2819400"/>
          <p14:tracePt t="27626" x="2717800" y="2819400"/>
          <p14:tracePt t="27643" x="2724150" y="2806700"/>
          <p14:tracePt t="27663" x="2724150" y="2794000"/>
          <p14:tracePt t="27703" x="2730500" y="2794000"/>
          <p14:tracePt t="27714" x="2736850" y="2787650"/>
          <p14:tracePt t="27739" x="2749550" y="2787650"/>
          <p14:tracePt t="27783" x="2755900" y="2787650"/>
          <p14:tracePt t="27798" x="2762250" y="2794000"/>
          <p14:tracePt t="27807" x="2768600" y="2794000"/>
          <p14:tracePt t="27815" x="2774950" y="2800350"/>
          <p14:tracePt t="27815" x="2781300" y="2800350"/>
          <p14:tracePt t="27815" x="2787650" y="2806700"/>
          <p14:tracePt t="27837" x="2794000" y="2806700"/>
          <p14:tracePt t="27848" x="2800350" y="2806700"/>
          <p14:tracePt t="27848" x="2813050" y="2813050"/>
          <p14:tracePt t="27868" x="2819400" y="2806700"/>
          <p14:tracePt t="27883" x="2825750" y="2800350"/>
          <p14:tracePt t="27899" x="2825750" y="2794000"/>
          <p14:tracePt t="27927" x="2819400" y="2794000"/>
          <p14:tracePt t="27946" x="2813050" y="2794000"/>
          <p14:tracePt t="27963" x="2806700" y="2800350"/>
          <p14:tracePt t="27971" x="2794000" y="2800350"/>
          <p14:tracePt t="27987" x="2794000" y="2806700"/>
          <p14:tracePt t="27999" x="2787650" y="2806700"/>
          <p14:tracePt t="27999" x="2781300" y="2813050"/>
          <p14:tracePt t="28018" x="2774950" y="2819400"/>
          <p14:tracePt t="28033" x="2781300" y="2806700"/>
          <p14:tracePt t="28063" x="2787650" y="2806700"/>
          <p14:tracePt t="28067" x="2794000" y="2800350"/>
          <p14:tracePt t="28083" x="2794000" y="2794000"/>
          <p14:tracePt t="28100" x="2787650" y="2800350"/>
          <p14:tracePt t="28135" x="2781300" y="2800350"/>
          <p14:tracePt t="28143" x="2774950" y="2806700"/>
          <p14:tracePt t="28151" x="2768600" y="2819400"/>
          <p14:tracePt t="28151" x="2762250" y="2825750"/>
          <p14:tracePt t="28169" x="2755900" y="2838450"/>
          <p14:tracePt t="28169" x="2743200" y="2851150"/>
          <p14:tracePt t="28169" x="2736850" y="2870200"/>
          <p14:tracePt t="28188" x="2724150" y="2882900"/>
          <p14:tracePt t="28200" x="2711450" y="2901950"/>
          <p14:tracePt t="28200" x="2698750" y="2914650"/>
          <p14:tracePt t="28220" x="2679700" y="2946400"/>
          <p14:tracePt t="28220" x="2673350" y="2952750"/>
          <p14:tracePt t="28236" x="2660650" y="2965450"/>
          <p14:tracePt t="28236" x="2654300" y="2978150"/>
          <p14:tracePt t="28252" x="2654300" y="2984500"/>
          <p14:tracePt t="28252" x="2647950" y="2997200"/>
          <p14:tracePt t="28268" x="2641600" y="3003550"/>
          <p14:tracePt t="28268" x="2635250" y="3016250"/>
          <p14:tracePt t="28268" x="2635250" y="3022600"/>
          <p14:tracePt t="28288" x="2628900" y="3035300"/>
          <p14:tracePt t="28300" x="2622550" y="3041650"/>
          <p14:tracePt t="28300" x="2616200" y="3060700"/>
          <p14:tracePt t="28319" x="2609850" y="3060700"/>
          <p14:tracePt t="28319" x="2609850" y="3073400"/>
          <p14:tracePt t="28336" x="2609850" y="3079750"/>
          <p14:tracePt t="28336" x="2603500" y="3086100"/>
          <p14:tracePt t="28352" x="2597150" y="3092450"/>
          <p14:tracePt t="28352" x="2584450" y="3105150"/>
          <p14:tracePt t="28369" x="2571750" y="3111500"/>
          <p14:tracePt t="28369" x="2565400" y="3117850"/>
          <p14:tracePt t="28385" x="2559050" y="3117850"/>
          <p14:tracePt t="28385" x="2552700" y="3124200"/>
          <p14:tracePt t="28402" x="2546350" y="3124200"/>
          <p14:tracePt t="28402" x="2540000" y="3124200"/>
          <p14:tracePt t="28419" x="2533650" y="3124200"/>
          <p14:tracePt t="28434" x="2527300" y="3117850"/>
          <p14:tracePt t="28434" x="2520950" y="3111500"/>
          <p14:tracePt t="28453" x="2514600" y="3105150"/>
          <p14:tracePt t="28467" x="2514600" y="3092450"/>
          <p14:tracePt t="28484" x="2508250" y="3086100"/>
          <p14:tracePt t="28501" x="2508250" y="3079750"/>
          <p14:tracePt t="28518" x="2501900" y="3079750"/>
          <p14:tracePt t="28542" x="2495550" y="3073400"/>
          <p14:tracePt t="28571" x="2495550" y="3067050"/>
          <p14:tracePt t="28595" x="2489200" y="3060700"/>
          <p14:tracePt t="28623" x="2489200" y="3067050"/>
          <p14:tracePt t="28667" x="2489200" y="3073400"/>
          <p14:tracePt t="28691" x="2489200" y="3079750"/>
          <p14:tracePt t="28727" x="2482850" y="3092450"/>
          <p14:tracePt t="28803" x="2482850" y="3098800"/>
          <p14:tracePt t="28811" x="2476500" y="3105150"/>
          <p14:tracePt t="28819" x="2476500" y="3111500"/>
          <p14:tracePt t="28819" x="2470150" y="3124200"/>
          <p14:tracePt t="28837" x="2463800" y="3130550"/>
          <p14:tracePt t="28837" x="2463800" y="3143250"/>
          <p14:tracePt t="28837" x="2457450" y="3162300"/>
          <p14:tracePt t="28856" x="2457450" y="3181350"/>
          <p14:tracePt t="28856" x="2451100" y="3194050"/>
          <p14:tracePt t="28872" x="2444750" y="3219450"/>
          <p14:tracePt t="28872" x="2444750" y="3238500"/>
          <p14:tracePt t="28888" x="2438400" y="3263900"/>
          <p14:tracePt t="28888" x="2438400" y="3282950"/>
          <p14:tracePt t="28904" x="2432050" y="3308350"/>
          <p14:tracePt t="28904" x="2432050" y="3327400"/>
          <p14:tracePt t="28904" x="2425700" y="3352800"/>
          <p14:tracePt t="28924" x="2425700" y="3371850"/>
          <p14:tracePt t="28936" x="2425700" y="3397250"/>
          <p14:tracePt t="28936" x="2419350" y="3429000"/>
          <p14:tracePt t="28956" x="2413000" y="3448050"/>
          <p14:tracePt t="28956" x="2413000" y="3467100"/>
          <p14:tracePt t="28971" x="2406650" y="3479800"/>
          <p14:tracePt t="28971" x="2400300" y="3498850"/>
          <p14:tracePt t="28988" x="2393950" y="3505200"/>
          <p14:tracePt t="28988" x="2387600" y="3517900"/>
          <p14:tracePt t="29005" x="2387600" y="3524250"/>
          <p14:tracePt t="29005" x="2381250" y="3536950"/>
          <p14:tracePt t="29005" x="2381250" y="3543300"/>
          <p14:tracePt t="29023" x="2374900" y="3549650"/>
          <p14:tracePt t="29036" x="2368550" y="3543300"/>
          <p14:tracePt t="29067" x="2368550" y="3536950"/>
          <p14:tracePt t="29075" x="2368550" y="3530600"/>
          <p14:tracePt t="29075" x="2374900" y="3524250"/>
          <p14:tracePt t="29088" x="2374900" y="3517900"/>
          <p14:tracePt t="29088" x="2374900" y="3511550"/>
          <p14:tracePt t="29105" x="2381250" y="3505200"/>
          <p14:tracePt t="29119" x="2381250" y="3498850"/>
          <p14:tracePt t="29119" x="2381250" y="3492500"/>
          <p14:tracePt t="29138" x="2387600" y="3486150"/>
          <p14:tracePt t="29138" x="2387600" y="3479800"/>
          <p14:tracePt t="29156" x="2393950" y="3473450"/>
          <p14:tracePt t="29172" x="2393950" y="3467100"/>
          <p14:tracePt t="29187" x="2400300" y="3467100"/>
          <p14:tracePt t="29203" x="2400300" y="3460750"/>
          <p14:tracePt t="29220" x="2406650" y="3454400"/>
          <p14:tracePt t="29237" x="2406650" y="3448050"/>
          <p14:tracePt t="29254" x="2413000" y="3441700"/>
          <p14:tracePt t="29270" x="2413000" y="3435350"/>
          <p14:tracePt t="29287" x="2419350" y="3429000"/>
          <p14:tracePt t="29304" x="2425700" y="3416300"/>
          <p14:tracePt t="29327" x="2432050" y="3409950"/>
          <p14:tracePt t="29343" x="2438400" y="3403600"/>
          <p14:tracePt t="29359" x="2444750" y="3397250"/>
          <p14:tracePt t="29375" x="2451100" y="3390900"/>
          <p14:tracePt t="29387" x="2457450" y="3384550"/>
          <p14:tracePt t="29411" x="2463800" y="3378200"/>
          <p14:tracePt t="29443" x="2457450" y="3378200"/>
          <p14:tracePt t="29567" x="2457450" y="3384550"/>
          <p14:tracePt t="29599" x="2451100" y="3390900"/>
          <p14:tracePt t="29659" x="2451100" y="3397250"/>
          <p14:tracePt t="29683" x="2457450" y="3390900"/>
          <p14:tracePt t="29755" x="2463800" y="3390900"/>
          <p14:tracePt t="29771" x="2470150" y="3390900"/>
          <p14:tracePt t="29787" x="2476500" y="3384550"/>
          <p14:tracePt t="29808" x="2482850" y="3390900"/>
          <p14:tracePt t="29915" x="2476500" y="3390900"/>
          <p14:tracePt t="29943" x="2470150" y="3397250"/>
          <p14:tracePt t="29967" x="2463800" y="3403600"/>
          <p14:tracePt t="29983" x="2457450" y="3403600"/>
          <p14:tracePt t="29995" x="2451100" y="3403600"/>
          <p14:tracePt t="30011" x="2444750" y="3409950"/>
          <p14:tracePt t="30028" x="2438400" y="3409950"/>
          <p14:tracePt t="30045" x="2438400" y="3416300"/>
          <p14:tracePt t="30139" x="2444750" y="3416300"/>
          <p14:tracePt t="30163" x="2451100" y="3416300"/>
          <p14:tracePt t="30191" x="2457450" y="3409950"/>
          <p14:tracePt t="30216" x="2457450" y="3403600"/>
          <p14:tracePt t="30236" x="2463800" y="3397250"/>
          <p14:tracePt t="30259" x="2470150" y="3397250"/>
          <p14:tracePt t="30275" x="2476500" y="3390900"/>
          <p14:tracePt t="30295" x="2482850" y="3384550"/>
          <p14:tracePt t="30311" x="2489200" y="3384550"/>
          <p14:tracePt t="30327" x="2501900" y="3378200"/>
          <p14:tracePt t="30343" x="2508250" y="3371850"/>
          <p14:tracePt t="30355" x="2514600" y="3371850"/>
          <p14:tracePt t="30363" x="2520950" y="3371850"/>
          <p14:tracePt t="30374" x="2527300" y="3365500"/>
          <p14:tracePt t="30374" x="2533650" y="3365500"/>
          <p14:tracePt t="30374" x="2540000" y="3359150"/>
          <p14:tracePt t="30396" x="2546350" y="3352800"/>
          <p14:tracePt t="30407" x="2559050" y="3346450"/>
          <p14:tracePt t="30424" x="2565400" y="3346450"/>
          <p14:tracePt t="30441" x="2571750" y="3340100"/>
          <p14:tracePt t="30458" x="2578100" y="3340100"/>
          <p14:tracePt t="30458" x="2584450" y="3340100"/>
          <p14:tracePt t="30476" x="2590800" y="3333750"/>
          <p14:tracePt t="30491" x="2597150" y="3333750"/>
          <p14:tracePt t="30491" x="2603500" y="3333750"/>
          <p14:tracePt t="30510" x="2609850" y="3327400"/>
          <p14:tracePt t="30525" x="2622550" y="3321050"/>
          <p14:tracePt t="30525" x="2641600" y="3314700"/>
          <p14:tracePt t="30545" x="2654300" y="3308350"/>
          <p14:tracePt t="30545" x="2660650" y="3302000"/>
          <p14:tracePt t="30560" x="2673350" y="3302000"/>
          <p14:tracePt t="30560" x="2686050" y="3295650"/>
          <p14:tracePt t="30577" x="2705100" y="3289300"/>
          <p14:tracePt t="30577" x="2717800" y="3276600"/>
          <p14:tracePt t="30577" x="2730500" y="3276600"/>
          <p14:tracePt t="30596" x="2749550" y="3270250"/>
          <p14:tracePt t="30608" x="2762250" y="3263900"/>
          <p14:tracePt t="30608" x="2774950" y="3257550"/>
          <p14:tracePt t="30628" x="2806700" y="3244850"/>
          <p14:tracePt t="30628" x="2825750" y="3238500"/>
          <p14:tracePt t="30644" x="2838450" y="3232150"/>
          <p14:tracePt t="30644" x="2857500" y="3225800"/>
          <p14:tracePt t="30660" x="2870200" y="3219450"/>
          <p14:tracePt t="30660" x="2882900" y="3213100"/>
          <p14:tracePt t="30677" x="2895600" y="3206750"/>
          <p14:tracePt t="30677" x="2908300" y="3200400"/>
          <p14:tracePt t="30677" x="2921000" y="3194050"/>
          <p14:tracePt t="30696" x="2933700" y="3194050"/>
          <p14:tracePt t="30696" x="2946400" y="3187700"/>
          <p14:tracePt t="30711" x="2959100" y="3187700"/>
          <p14:tracePt t="30711" x="2971800" y="3181350"/>
          <p14:tracePt t="30727" x="2984500" y="3181350"/>
          <p14:tracePt t="30727" x="2990850" y="3181350"/>
          <p14:tracePt t="30744" x="3003550" y="3181350"/>
          <p14:tracePt t="30744" x="3009900" y="3181350"/>
          <p14:tracePt t="30761" x="3022600" y="3181350"/>
          <p14:tracePt t="30761" x="3041650" y="3187700"/>
          <p14:tracePt t="30777" x="3048000" y="3187700"/>
          <p14:tracePt t="30777" x="3060700" y="3187700"/>
          <p14:tracePt t="30794" x="3067050" y="3187700"/>
          <p14:tracePt t="30794" x="3073400" y="3187700"/>
          <p14:tracePt t="30811" x="3086100" y="3187700"/>
          <p14:tracePt t="30811" x="3105150" y="3187700"/>
          <p14:tracePt t="30828" x="3111500" y="3187700"/>
          <p14:tracePt t="30828" x="3117850" y="3187700"/>
          <p14:tracePt t="30844" x="3124200" y="3187700"/>
          <p14:tracePt t="30844" x="3130550" y="3187700"/>
          <p14:tracePt t="30861" x="3136900" y="3187700"/>
          <p14:tracePt t="30861" x="3143250" y="3187700"/>
          <p14:tracePt t="30878" x="3149600" y="3187700"/>
          <p14:tracePt t="30878" x="3162300" y="3187700"/>
          <p14:tracePt t="30878" x="3168650" y="3187700"/>
          <p14:tracePt t="30897" x="3175000" y="3187700"/>
          <p14:tracePt t="30909" x="3175000" y="3194050"/>
          <p14:tracePt t="30909" x="3187700" y="3200400"/>
          <p14:tracePt t="30928" x="3194050" y="3206750"/>
          <p14:tracePt t="30943" x="3194050" y="3213100"/>
          <p14:tracePt t="30959" x="3200400" y="3219450"/>
          <p14:tracePt t="30976" x="3206750" y="3219450"/>
          <p14:tracePt t="30993" x="3213100" y="3219450"/>
          <p14:tracePt t="30993" x="3219450" y="3219450"/>
          <p14:tracePt t="31012" x="3232150" y="3219450"/>
          <p14:tracePt t="31027" x="3238500" y="3219450"/>
          <p14:tracePt t="31044" x="3244850" y="3219450"/>
          <p14:tracePt t="31044" x="3251200" y="3225800"/>
          <p14:tracePt t="31063" x="3257550" y="3225800"/>
          <p14:tracePt t="31063" x="3263900" y="3225800"/>
          <p14:tracePt t="31078" x="3270250" y="3225800"/>
          <p14:tracePt t="31078" x="3276600" y="3225800"/>
          <p14:tracePt t="31095" x="3282950" y="3225800"/>
          <p14:tracePt t="31095" x="3289300" y="3225800"/>
          <p14:tracePt t="31112" x="3295650" y="3219450"/>
          <p14:tracePt t="31112" x="3308350" y="3219450"/>
          <p14:tracePt t="31129" x="3314700" y="3225800"/>
          <p14:tracePt t="31144" x="3321050" y="3225800"/>
          <p14:tracePt t="31160" x="3327400" y="3238500"/>
          <p14:tracePt t="31177" x="3327400" y="3244850"/>
          <p14:tracePt t="31177" x="3333750" y="3251200"/>
          <p14:tracePt t="31196" x="3333750" y="3257550"/>
          <p14:tracePt t="31211" x="3340100" y="3270250"/>
          <p14:tracePt t="31227" x="3340100" y="3276600"/>
          <p14:tracePt t="31244" x="3340100" y="3282950"/>
          <p14:tracePt t="31261" x="3346450" y="3289300"/>
          <p14:tracePt t="31279" x="3352800" y="3295650"/>
          <p14:tracePt t="31307" x="3359150" y="3295650"/>
          <p14:tracePt t="31323" x="3365500" y="3295650"/>
          <p14:tracePt t="31363" x="3359150" y="3295650"/>
          <p14:tracePt t="31427" x="3352800" y="3295650"/>
          <p14:tracePt t="31443" x="3346450" y="3302000"/>
          <p14:tracePt t="31459" x="3340100" y="3302000"/>
          <p14:tracePt t="31468" x="3333750" y="3308350"/>
          <p14:tracePt t="31478" x="3327400" y="3314700"/>
          <p14:tracePt t="31478" x="3314700" y="3327400"/>
          <p14:tracePt t="31497" x="3308350" y="3333750"/>
          <p14:tracePt t="31497" x="3302000" y="3340100"/>
          <p14:tracePt t="31513" x="3295650" y="3346450"/>
          <p14:tracePt t="31513" x="3289300" y="3346450"/>
          <p14:tracePt t="31530" x="3282950" y="3352800"/>
          <p14:tracePt t="31530" x="3276600" y="3359150"/>
          <p14:tracePt t="31530" x="3270250" y="3365500"/>
          <p14:tracePt t="31549" x="3263900" y="3365500"/>
          <p14:tracePt t="31549" x="3257550" y="3371850"/>
          <p14:tracePt t="31564" x="3251200" y="3378200"/>
          <p14:tracePt t="31564" x="3244850" y="3378200"/>
          <p14:tracePt t="31580" x="3238500" y="3384550"/>
          <p14:tracePt t="31580" x="3232150" y="3384550"/>
          <p14:tracePt t="31597" x="3225800" y="3390900"/>
          <p14:tracePt t="31597" x="3219450" y="3390900"/>
          <p14:tracePt t="31613" x="3213100" y="3397250"/>
          <p14:tracePt t="31613" x="3206750" y="3397250"/>
          <p14:tracePt t="31613" x="3194050" y="3397250"/>
          <p14:tracePt t="31633" x="3187700" y="3403600"/>
          <p14:tracePt t="31645" x="3181350" y="3403600"/>
          <p14:tracePt t="31645" x="3162300" y="3409950"/>
          <p14:tracePt t="31664" x="3155950" y="3409950"/>
          <p14:tracePt t="31664" x="3143250" y="3416300"/>
          <p14:tracePt t="31680" x="3136900" y="3416300"/>
          <p14:tracePt t="31680" x="3124200" y="3416300"/>
          <p14:tracePt t="31697" x="3117850" y="3422650"/>
          <p14:tracePt t="31697" x="3111500" y="3422650"/>
          <p14:tracePt t="31697" x="3098800" y="3422650"/>
          <p14:tracePt t="31717" x="3092450" y="3422650"/>
          <p14:tracePt t="31717" x="3086100" y="3422650"/>
          <p14:tracePt t="31730" x="3079750" y="3422650"/>
          <p14:tracePt t="31730" x="3067050" y="3422650"/>
          <p14:tracePt t="31747" x="3060700" y="3429000"/>
          <p14:tracePt t="31747" x="3054350" y="3429000"/>
          <p14:tracePt t="31764" x="3048000" y="3429000"/>
          <p14:tracePt t="31764" x="3041650" y="3435350"/>
          <p14:tracePt t="31781" x="3035300" y="3435350"/>
          <p14:tracePt t="31781" x="3022600" y="3441700"/>
          <p14:tracePt t="31798" x="3016250" y="3441700"/>
          <p14:tracePt t="31812" x="3009900" y="3441700"/>
          <p14:tracePt t="31829" x="3003550" y="3429000"/>
          <p14:tracePt t="31829" x="2997200" y="3422650"/>
          <p14:tracePt t="31849" x="2997200" y="3416300"/>
          <p14:tracePt t="31849" x="3003550" y="3409950"/>
          <p14:tracePt t="31864" x="3003550" y="3403600"/>
          <p14:tracePt t="31880" x="3003550" y="3397250"/>
          <p14:tracePt t="31896" x="3003550" y="3384550"/>
          <p14:tracePt t="31913" x="3009900" y="3378200"/>
          <p14:tracePt t="31931" x="3009900" y="3371850"/>
          <p14:tracePt t="31931" x="3016250" y="3371850"/>
          <p14:tracePt t="31948" x="3022600" y="3365500"/>
          <p14:tracePt t="31964" x="3022600" y="3359150"/>
          <p14:tracePt t="31979" x="3028950" y="3359150"/>
          <p14:tracePt t="31996" x="3035300" y="3352800"/>
          <p14:tracePt t="32016" x="3041650" y="3346450"/>
          <p14:tracePt t="32031" x="3041650" y="3340100"/>
          <p14:tracePt t="32048" x="3048000" y="3340100"/>
          <p14:tracePt t="32063" x="3054350" y="3327400"/>
          <p14:tracePt t="32084" x="3060700" y="3327400"/>
          <p14:tracePt t="32097" x="3060700" y="3321050"/>
          <p14:tracePt t="32113" x="3067050" y="3321050"/>
          <p14:tracePt t="32136" x="3073400" y="3314700"/>
          <p14:tracePt t="32148" x="3079750" y="3308350"/>
          <p14:tracePt t="32164" x="3086100" y="3308350"/>
          <p14:tracePt t="32180" x="3086100" y="3302000"/>
          <p14:tracePt t="32197" x="3092450" y="3295650"/>
          <p14:tracePt t="32214" x="3092450" y="3289300"/>
          <p14:tracePt t="32231" x="3092450" y="3282950"/>
          <p14:tracePt t="32248" x="3086100" y="3282950"/>
          <p14:tracePt t="32316" x="3079750" y="3282950"/>
          <p14:tracePt t="32328" x="3086100" y="3276600"/>
          <p14:tracePt t="32404" x="3092450" y="3276600"/>
          <p14:tracePt t="32428" x="3098800" y="3276600"/>
          <p14:tracePt t="32443" x="3105150" y="3276600"/>
          <p14:tracePt t="32456" x="3111500" y="3276600"/>
          <p14:tracePt t="32472" x="3117850" y="3276600"/>
          <p14:tracePt t="32488" x="3124200" y="3270250"/>
          <p14:tracePt t="32504" x="3130550" y="3270250"/>
          <p14:tracePt t="32516" x="3136900" y="3270250"/>
          <p14:tracePt t="32533" x="3143250" y="3276600"/>
          <p14:tracePt t="32556" x="3136900" y="3282950"/>
          <p14:tracePt t="32568" x="3136900" y="3289300"/>
          <p14:tracePt t="32585" x="3130550" y="3289300"/>
          <p14:tracePt t="32608" x="3136900" y="3289300"/>
          <p14:tracePt t="32684" x="3143250" y="3282950"/>
          <p14:tracePt t="32695" x="3155950" y="3282950"/>
          <p14:tracePt t="32712" x="3155950" y="3276600"/>
          <p14:tracePt t="32721" x="3162300" y="3276600"/>
          <p14:tracePt t="32732" x="3168650" y="3276600"/>
          <p14:tracePt t="32732" x="3175000" y="3270250"/>
          <p14:tracePt t="32751" x="3187700" y="3263900"/>
          <p14:tracePt t="32766" x="3194050" y="3263900"/>
          <p14:tracePt t="32782" x="3200400" y="3263900"/>
          <p14:tracePt t="32799" x="3206750" y="3263900"/>
          <p14:tracePt t="32799" x="3219450" y="3263900"/>
          <p14:tracePt t="32818" x="3225800" y="3270250"/>
          <p14:tracePt t="32833" x="3232150" y="3276600"/>
          <p14:tracePt t="32849" x="3238500" y="3282950"/>
          <p14:tracePt t="32867" x="3238500" y="3289300"/>
          <p14:tracePt t="32883" x="3238500" y="3295650"/>
          <p14:tracePt t="32900" x="3225800" y="3302000"/>
          <p14:tracePt t="32900" x="3219450" y="3308350"/>
          <p14:tracePt t="32918" x="3206750" y="3308350"/>
          <p14:tracePt t="32918" x="3194050" y="3308350"/>
          <p14:tracePt t="32918" x="3175000" y="3302000"/>
          <p14:tracePt t="32938" x="3149600" y="3295650"/>
          <p14:tracePt t="32950" x="3130550" y="3282950"/>
          <p14:tracePt t="32950" x="3073400" y="3244850"/>
          <p14:tracePt t="32969" x="3048000" y="3225800"/>
          <p14:tracePt t="32969" x="3016250" y="3200400"/>
          <p14:tracePt t="32986" x="2984500" y="3175000"/>
          <p14:tracePt t="32986" x="2959100" y="3143250"/>
          <p14:tracePt t="33002" x="2933700" y="3111500"/>
          <p14:tracePt t="33002" x="2908300" y="3067050"/>
          <p14:tracePt t="33002" x="2882900" y="3022600"/>
          <p14:tracePt t="33020" x="2870200" y="2971800"/>
          <p14:tracePt t="33033" x="2857500" y="2908300"/>
          <p14:tracePt t="33033" x="2851150" y="2755900"/>
          <p14:tracePt t="33033" x="2857500" y="2667000"/>
          <p14:tracePt t="33056" x="2870200" y="2578100"/>
          <p14:tracePt t="33067" x="2895600" y="2482850"/>
          <p14:tracePt t="33067" x="2927350" y="2400300"/>
          <p14:tracePt t="33067" x="2965450" y="2317750"/>
          <p14:tracePt t="33088" x="3009900" y="2241550"/>
          <p14:tracePt t="33100" x="3067050" y="2171700"/>
          <p14:tracePt t="33100" x="3187700" y="2070100"/>
          <p14:tracePt t="33119" x="3257550" y="2032000"/>
          <p14:tracePt t="33119" x="3327400" y="1993900"/>
          <p14:tracePt t="33136" x="3397250" y="1962150"/>
          <p14:tracePt t="33136" x="3473450" y="1936750"/>
          <p14:tracePt t="33152" x="3549650" y="1917700"/>
          <p14:tracePt t="33152" x="3702050" y="1892300"/>
          <p14:tracePt t="33169" x="3778250" y="1892300"/>
          <p14:tracePt t="33169" x="3848100" y="1892300"/>
          <p14:tracePt t="33187" x="3917950" y="1911350"/>
          <p14:tracePt t="33187" x="3981450" y="1930400"/>
          <p14:tracePt t="33202" x="4038600" y="1962150"/>
          <p14:tracePt t="33202" x="4095750" y="1993900"/>
          <p14:tracePt t="33219" x="4146550" y="2038350"/>
          <p14:tracePt t="33219" x="4235450" y="2139950"/>
          <p14:tracePt t="33237" x="4273550" y="2203450"/>
          <p14:tracePt t="33237" x="4305300" y="2266950"/>
          <p14:tracePt t="33253" x="4337050" y="2336800"/>
          <p14:tracePt t="33253" x="4362450" y="2406650"/>
          <p14:tracePt t="33270" x="4387850" y="2482850"/>
          <p14:tracePt t="33270" x="4406900" y="2552700"/>
          <p14:tracePt t="33270" x="4425950" y="2628900"/>
          <p14:tracePt t="33289" x="4445000" y="2698750"/>
          <p14:tracePt t="33289" x="4451350" y="2768600"/>
          <p14:tracePt t="33305" x="4457700" y="2832100"/>
          <p14:tracePt t="33318" x="4464050" y="2895600"/>
          <p14:tracePt t="33318" x="4451350" y="3003550"/>
          <p14:tracePt t="33337" x="4438650" y="3054350"/>
          <p14:tracePt t="33337" x="4425950" y="3105150"/>
          <p14:tracePt t="33353" x="4406900" y="3149600"/>
          <p14:tracePt t="33353" x="4387850" y="3194050"/>
          <p14:tracePt t="33369" x="4362450" y="3232150"/>
          <p14:tracePt t="33369" x="4330700" y="3276600"/>
          <p14:tracePt t="33369" x="4298950" y="3308350"/>
          <p14:tracePt t="33390" x="4267200" y="3340100"/>
          <p14:tracePt t="33401" x="4229100" y="3371850"/>
          <p14:tracePt t="33401" x="4140200" y="3422650"/>
          <p14:tracePt t="33420" x="4095750" y="3441700"/>
          <p14:tracePt t="33420" x="4051300" y="3460750"/>
          <p14:tracePt t="33438" x="4000500" y="3473450"/>
          <p14:tracePt t="33438" x="3949700" y="3486150"/>
          <p14:tracePt t="33453" x="3898900" y="3492500"/>
          <p14:tracePt t="33453" x="3803650" y="3498850"/>
          <p14:tracePt t="33469" x="3759200" y="3498850"/>
          <p14:tracePt t="33469" x="3708400" y="3498850"/>
          <p14:tracePt t="33488" x="3663950" y="3492500"/>
          <p14:tracePt t="33488" x="3613150" y="3486150"/>
          <p14:tracePt t="33504" x="3568700" y="3479800"/>
          <p14:tracePt t="33504" x="3530600" y="3473450"/>
          <p14:tracePt t="33520" x="3486150" y="3473450"/>
          <p14:tracePt t="33520" x="3409950" y="3460750"/>
          <p14:tracePt t="33538" x="3371850" y="3460750"/>
          <p14:tracePt t="33538" x="3340100" y="3454400"/>
          <p14:tracePt t="33554" x="3308350" y="3454400"/>
          <p14:tracePt t="33554" x="3276600" y="3448050"/>
          <p14:tracePt t="33570" x="3251200" y="3441700"/>
          <p14:tracePt t="33570" x="3225800" y="3435350"/>
          <p14:tracePt t="33570" x="3206750" y="3429000"/>
          <p14:tracePt t="33590" x="3187700" y="3416300"/>
          <p14:tracePt t="33590" x="3168650" y="3409950"/>
          <p14:tracePt t="33605" x="3149600" y="3397250"/>
          <p14:tracePt t="33605" x="3130550" y="3390900"/>
          <p14:tracePt t="33621" x="3117850" y="3384550"/>
          <p14:tracePt t="33621" x="3105150" y="3378200"/>
          <p14:tracePt t="33637" x="3092450" y="3371850"/>
          <p14:tracePt t="33637" x="3079750" y="3371850"/>
          <p14:tracePt t="33654" x="3073400" y="3365500"/>
          <p14:tracePt t="33654" x="3067050" y="3365500"/>
          <p14:tracePt t="33654" x="3054350" y="3365500"/>
          <p14:tracePt t="33673" x="3054350" y="3359150"/>
          <p14:tracePt t="33685" x="3048000" y="3359150"/>
          <p14:tracePt t="33703" x="3041650" y="3359150"/>
          <p14:tracePt t="33719" x="3028950" y="3359150"/>
          <p14:tracePt t="33736" x="3022600" y="3359150"/>
          <p14:tracePt t="33757" x="3022600" y="3365500"/>
          <p14:tracePt t="33784" x="3028950" y="3371850"/>
          <p14:tracePt t="33816" x="3035300" y="3371850"/>
          <p14:tracePt t="33828" x="3041650" y="3371850"/>
          <p14:tracePt t="33844" x="3048000" y="3371850"/>
          <p14:tracePt t="33853" x="3054350" y="3365500"/>
          <p14:tracePt t="33869" x="3067050" y="3365500"/>
          <p14:tracePt t="33869" x="3086100" y="3352800"/>
          <p14:tracePt t="33889" x="3092450" y="3346450"/>
          <p14:tracePt t="33889" x="3111500" y="3340100"/>
          <p14:tracePt t="33905" x="3124200" y="3333750"/>
          <p14:tracePt t="33905" x="3143250" y="3327400"/>
          <p14:tracePt t="33922" x="3155950" y="3314700"/>
          <p14:tracePt t="33922" x="3175000" y="3308350"/>
          <p14:tracePt t="33938" x="3194050" y="3302000"/>
          <p14:tracePt t="33938" x="3213100" y="3289300"/>
          <p14:tracePt t="33938" x="3238500" y="3282950"/>
          <p14:tracePt t="33957" x="3257550" y="3270250"/>
          <p14:tracePt t="33970" x="3276600" y="3263900"/>
          <p14:tracePt t="33970" x="3321050" y="3251200"/>
          <p14:tracePt t="33989" x="3340100" y="3244850"/>
          <p14:tracePt t="33989" x="3359150" y="3244850"/>
          <p14:tracePt t="34005" x="3378200" y="3238500"/>
          <p14:tracePt t="34005" x="3390900" y="3232150"/>
          <p14:tracePt t="34005" x="3409950" y="3225800"/>
          <p14:tracePt t="34024" x="3429000" y="3219450"/>
          <p14:tracePt t="34037" x="3441700" y="3219450"/>
          <p14:tracePt t="34037" x="3473450" y="3206750"/>
          <p14:tracePt t="34059" x="3479800" y="3206750"/>
          <p14:tracePt t="34059" x="3492500" y="3200400"/>
          <p14:tracePt t="34072" x="3498850" y="3200400"/>
          <p14:tracePt t="34072" x="3505200" y="3200400"/>
          <p14:tracePt t="34089" x="3511550" y="3200400"/>
          <p14:tracePt t="34089" x="3517900" y="3200400"/>
          <p14:tracePt t="34105" x="3517900" y="3194050"/>
          <p14:tracePt t="34121" x="3530600" y="3194050"/>
          <p14:tracePt t="34137" x="3536950" y="3187700"/>
          <p14:tracePt t="34176" x="3543300" y="3187700"/>
          <p14:tracePt t="34204" x="3549650" y="3187700"/>
          <p14:tracePt t="34220" x="3556000" y="3187700"/>
          <p14:tracePt t="34236" x="3562350" y="3194050"/>
          <p14:tracePt t="34247" x="3568700" y="3200400"/>
          <p14:tracePt t="34256" x="3575050" y="3200400"/>
          <p14:tracePt t="34256" x="3575050" y="3206750"/>
          <p14:tracePt t="34273" x="3587750" y="3213100"/>
          <p14:tracePt t="34288" x="3594100" y="3213100"/>
          <p14:tracePt t="34288" x="3600450" y="3219450"/>
          <p14:tracePt t="34288" x="3606800" y="3219450"/>
          <p14:tracePt t="34309" x="3613150" y="3219450"/>
          <p14:tracePt t="34325" x="3619500" y="3219450"/>
          <p14:tracePt t="34325" x="3632200" y="3219450"/>
          <p14:tracePt t="34341" x="3638550" y="3219450"/>
          <p14:tracePt t="34341" x="3644900" y="3219450"/>
          <p14:tracePt t="34357" x="3651250" y="3219450"/>
          <p14:tracePt t="34357" x="3657600" y="3219450"/>
          <p14:tracePt t="34373" x="3663950" y="3219450"/>
          <p14:tracePt t="34373" x="3670300" y="3219450"/>
          <p14:tracePt t="34390" x="3676650" y="3213100"/>
          <p14:tracePt t="34390" x="3689350" y="3213100"/>
          <p14:tracePt t="34390" x="3695700" y="3213100"/>
          <p14:tracePt t="34409" x="3702050" y="3219450"/>
          <p14:tracePt t="34421" x="3714750" y="3219450"/>
          <p14:tracePt t="34421" x="3727450" y="3219450"/>
          <p14:tracePt t="34440" x="3733800" y="3219450"/>
          <p14:tracePt t="34440" x="3740150" y="3219450"/>
          <p14:tracePt t="34457" x="3746500" y="3219450"/>
          <p14:tracePt t="34457" x="3752850" y="3219450"/>
          <p14:tracePt t="34474" x="3765550" y="3219450"/>
          <p14:tracePt t="34488" x="3771900" y="3213100"/>
          <p14:tracePt t="34505" x="3778250" y="3213100"/>
          <p14:tracePt t="34522" x="3790950" y="3213100"/>
          <p14:tracePt t="34539" x="3797300" y="3206750"/>
          <p14:tracePt t="34539" x="3810000" y="3206750"/>
          <p14:tracePt t="34558" x="3816350" y="3206750"/>
          <p14:tracePt t="34572" x="3822700" y="3206750"/>
          <p14:tracePt t="34589" x="3829050" y="3206750"/>
          <p14:tracePt t="34606" x="3835400" y="3206750"/>
          <p14:tracePt t="34606" x="3841750" y="3206750"/>
          <p14:tracePt t="34625" x="3848100" y="3206750"/>
          <p14:tracePt t="34641" x="3854450" y="3206750"/>
          <p14:tracePt t="34656" x="3860800" y="3206750"/>
          <p14:tracePt t="34684" x="3860800" y="3213100"/>
          <p14:tracePt t="34708" x="3854450" y="3213100"/>
          <p14:tracePt t="34744" x="3848100" y="3213100"/>
          <p14:tracePt t="34768" x="3841750" y="3219450"/>
          <p14:tracePt t="34784" x="3835400" y="3219450"/>
          <p14:tracePt t="34796" x="3829050" y="3225800"/>
          <p14:tracePt t="34812" x="3822700" y="3225800"/>
          <p14:tracePt t="34823" x="3816350" y="3232150"/>
          <p14:tracePt t="34840" x="3803650" y="3244850"/>
          <p14:tracePt t="34857" x="3797300" y="3244850"/>
          <p14:tracePt t="34857" x="3790950" y="3244850"/>
          <p14:tracePt t="34875" x="3784600" y="3251200"/>
          <p14:tracePt t="34890" x="3778250" y="3251200"/>
          <p14:tracePt t="34890" x="3771900" y="3257550"/>
          <p14:tracePt t="34910" x="3765550" y="3263900"/>
          <p14:tracePt t="34925" x="3759200" y="3263900"/>
          <p14:tracePt t="34940" x="3752850" y="3263900"/>
          <p14:tracePt t="34992" x="3746500" y="3263900"/>
          <p14:tracePt t="35052" x="3740150" y="3270250"/>
          <p14:tracePt t="35076" x="3733800" y="3270250"/>
          <p14:tracePt t="35088" x="3727450" y="3276600"/>
          <p14:tracePt t="35113" x="3727450" y="3282950"/>
          <p14:tracePt t="35148" x="3733800" y="3276600"/>
          <p14:tracePt t="35188" x="3740150" y="3270250"/>
          <p14:tracePt t="35204" x="3746500" y="3263900"/>
          <p14:tracePt t="35216" x="3752850" y="3263900"/>
          <p14:tracePt t="35232" x="3759200" y="3257550"/>
          <p14:tracePt t="35241" x="3765550" y="3257550"/>
          <p14:tracePt t="35257" x="3771900" y="3251200"/>
          <p14:tracePt t="35275" x="3778250" y="3251200"/>
          <p14:tracePt t="35292" x="3784600" y="3251200"/>
          <p14:tracePt t="35308" x="3797300" y="3244850"/>
          <p14:tracePt t="35324" x="3803650" y="3244850"/>
          <p14:tracePt t="35345" x="3816350" y="3244850"/>
          <p14:tracePt t="35376" x="3822700" y="3238500"/>
          <p14:tracePt t="35388" x="3829050" y="3238500"/>
          <p14:tracePt t="35396" x="3835400" y="3232150"/>
          <p14:tracePt t="35408" x="3841750" y="3232150"/>
          <p14:tracePt t="35425" x="3848100" y="3225800"/>
          <p14:tracePt t="35425" x="3854450" y="3225800"/>
          <p14:tracePt t="35425" x="3867150" y="3225800"/>
          <p14:tracePt t="35446" x="3873500" y="3219450"/>
          <p14:tracePt t="35446" x="3879850" y="3219450"/>
          <p14:tracePt t="35460" x="3886200" y="3219450"/>
          <p14:tracePt t="35460" x="3892550" y="3213100"/>
          <p14:tracePt t="35477" x="3898900" y="3213100"/>
          <p14:tracePt t="35477" x="3905250" y="3206750"/>
          <p14:tracePt t="35494" x="3911600" y="3206750"/>
          <p14:tracePt t="35509" x="3917950" y="3200400"/>
          <p14:tracePt t="35525" x="3924300" y="3200400"/>
          <p14:tracePt t="35542" x="3924300" y="3206750"/>
          <p14:tracePt t="35568" x="3924300" y="3213100"/>
          <p14:tracePt t="35592" x="3917950" y="3219450"/>
          <p14:tracePt t="35624" x="3924300" y="3213100"/>
          <p14:tracePt t="35697" x="3930650" y="3213100"/>
          <p14:tracePt t="35737" x="3924300" y="3213100"/>
          <p14:tracePt t="35808" x="3924300" y="3219450"/>
          <p14:tracePt t="35864" x="3930650" y="3219450"/>
          <p14:tracePt t="35916" x="3937000" y="3213100"/>
          <p14:tracePt t="35929" x="3943350" y="3213100"/>
          <p14:tracePt t="35944" x="3949700" y="3206750"/>
          <p14:tracePt t="35960" x="3956050" y="3200400"/>
          <p14:tracePt t="35985" x="3962400" y="3200400"/>
          <p14:tracePt t="36005" x="3962400" y="3206750"/>
          <p14:tracePt t="36045" x="3956050" y="3206750"/>
          <p14:tracePt t="36065" x="3949700" y="3213100"/>
          <p14:tracePt t="36081" x="3943350" y="3213100"/>
          <p14:tracePt t="36097" x="3937000" y="3213100"/>
          <p14:tracePt t="36109" x="3930650" y="3213100"/>
          <p14:tracePt t="36125" x="3924300" y="3213100"/>
          <p14:tracePt t="36141" x="3917950" y="3213100"/>
          <p14:tracePt t="36157" x="3917950" y="3219450"/>
          <p14:tracePt t="36185" x="3911600" y="3213100"/>
          <p14:tracePt t="36268" x="3911600" y="3219450"/>
          <p14:tracePt t="36304" x="3905250" y="3225800"/>
          <p14:tracePt t="36329" x="3898900" y="3225800"/>
          <p14:tracePt t="36348" x="3892550" y="3232150"/>
          <p14:tracePt t="36364" x="3886200" y="3238500"/>
          <p14:tracePt t="36381" x="3879850" y="3244850"/>
          <p14:tracePt t="36388" x="3873500" y="3251200"/>
          <p14:tracePt t="36397" x="3867150" y="3251200"/>
          <p14:tracePt t="36397" x="3860800" y="3257550"/>
          <p14:tracePt t="36413" x="3848100" y="3270250"/>
          <p14:tracePt t="36413" x="3841750" y="3276600"/>
          <p14:tracePt t="36430" x="3829050" y="3282950"/>
          <p14:tracePt t="36430" x="3816350" y="3289300"/>
          <p14:tracePt t="36430" x="3797300" y="3295650"/>
          <p14:tracePt t="36449" x="3784600" y="3308350"/>
          <p14:tracePt t="36449" x="3765550" y="3314700"/>
          <p14:tracePt t="36464" x="3746500" y="3321050"/>
          <p14:tracePt t="36464" x="3727450" y="3327400"/>
          <p14:tracePt t="36480" x="3708400" y="3327400"/>
          <p14:tracePt t="36480" x="3689350" y="3333750"/>
          <p14:tracePt t="36497" x="3670300" y="3340100"/>
          <p14:tracePt t="36497" x="3644900" y="3340100"/>
          <p14:tracePt t="36514" x="3625850" y="3346450"/>
          <p14:tracePt t="36514" x="3581400" y="3352800"/>
          <p14:tracePt t="36531" x="3556000" y="3352800"/>
          <p14:tracePt t="36531" x="3530600" y="3352800"/>
          <p14:tracePt t="36548" x="3511550" y="3346450"/>
          <p14:tracePt t="36548" x="3492500" y="3346450"/>
          <p14:tracePt t="36564" x="3473450" y="3333750"/>
          <p14:tracePt t="36564" x="3448050" y="3321050"/>
          <p14:tracePt t="36581" x="3429000" y="3308350"/>
          <p14:tracePt t="36581" x="3390900" y="3276600"/>
          <p14:tracePt t="36598" x="3378200" y="3257550"/>
          <p14:tracePt t="36598" x="3359150" y="3232150"/>
          <p14:tracePt t="36615" x="3340100" y="3213100"/>
          <p14:tracePt t="36615" x="3321050" y="3187700"/>
          <p14:tracePt t="36631" x="3302000" y="3162300"/>
          <p14:tracePt t="36631" x="3289300" y="3136900"/>
          <p14:tracePt t="36631" x="3276600" y="3111500"/>
          <p14:tracePt t="36650" x="3263900" y="3086100"/>
          <p14:tracePt t="36662" x="3257550" y="3054350"/>
          <p14:tracePt t="36662" x="3251200" y="2978150"/>
          <p14:tracePt t="36682" x="3251200" y="2940050"/>
          <p14:tracePt t="36682" x="3257550" y="2901950"/>
          <p14:tracePt t="36698" x="3270250" y="2857500"/>
          <p14:tracePt t="36698" x="3282950" y="2813050"/>
          <p14:tracePt t="36698" x="3302000" y="2768600"/>
          <p14:tracePt t="36717" x="3327400" y="2724150"/>
          <p14:tracePt t="36729" x="3352800" y="2679700"/>
          <p14:tracePt t="36729" x="3416300" y="2597150"/>
          <p14:tracePt t="36750" x="3454400" y="2565400"/>
          <p14:tracePt t="36750" x="3492500" y="2533650"/>
          <p14:tracePt t="36765" x="3530600" y="2501900"/>
          <p14:tracePt t="36765" x="3575050" y="2476500"/>
          <p14:tracePt t="36782" x="3613150" y="2457450"/>
          <p14:tracePt t="36782" x="3657600" y="2438400"/>
          <p14:tracePt t="36782" x="3702050" y="2425700"/>
          <p14:tracePt t="36801" x="3746500" y="2413000"/>
          <p14:tracePt t="36813" x="3797300" y="2406650"/>
          <p14:tracePt t="36813" x="3886200" y="2400300"/>
          <p14:tracePt t="36832" x="3930650" y="2406650"/>
          <p14:tracePt t="36832" x="3975100" y="2413000"/>
          <p14:tracePt t="36848" x="4019550" y="2419350"/>
          <p14:tracePt t="36848" x="4057650" y="2438400"/>
          <p14:tracePt t="36865" x="4089400" y="2463800"/>
          <p14:tracePt t="36865" x="4152900" y="2514600"/>
          <p14:tracePt t="36882" x="4178300" y="2552700"/>
          <p14:tracePt t="36882" x="4197350" y="2590800"/>
          <p14:tracePt t="36899" x="4216400" y="2635250"/>
          <p14:tracePt t="36899" x="4235450" y="2673350"/>
          <p14:tracePt t="36915" x="4248150" y="2717800"/>
          <p14:tracePt t="36915" x="4260850" y="2755900"/>
          <p14:tracePt t="36932" x="4267200" y="2800350"/>
          <p14:tracePt t="36932" x="4286250" y="2882900"/>
          <p14:tracePt t="36949" x="4292600" y="2927350"/>
          <p14:tracePt t="36949" x="4298950" y="2971800"/>
          <p14:tracePt t="36965" x="4298950" y="3009900"/>
          <p14:tracePt t="36965" x="4305300" y="3048000"/>
          <p14:tracePt t="36983" x="4298950" y="3086100"/>
          <p14:tracePt t="36983" x="4298950" y="3117850"/>
          <p14:tracePt t="36983" x="4292600" y="3149600"/>
          <p14:tracePt t="37002" x="4286250" y="3181350"/>
          <p14:tracePt t="37014" x="4279900" y="3206750"/>
          <p14:tracePt t="37014" x="4267200" y="3238500"/>
          <p14:tracePt t="37033" x="4241800" y="3282950"/>
          <p14:tracePt t="37033" x="4229100" y="3302000"/>
          <p14:tracePt t="37050" x="4210050" y="3321050"/>
          <p14:tracePt t="37050" x="4191000" y="3340100"/>
          <p14:tracePt t="37066" x="4165600" y="3359150"/>
          <p14:tracePt t="37066" x="4146550" y="3371850"/>
          <p14:tracePt t="37082" x="4121150" y="3384550"/>
          <p14:tracePt t="37082" x="4095750" y="3403600"/>
          <p14:tracePt t="37082" x="4070350" y="3416300"/>
          <p14:tracePt t="37102" x="4044950" y="3435350"/>
          <p14:tracePt t="37114" x="4025900" y="3448050"/>
          <p14:tracePt t="37114" x="3975100" y="3473450"/>
          <p14:tracePt t="37133" x="3949700" y="3479800"/>
          <p14:tracePt t="37133" x="3930650" y="3492500"/>
          <p14:tracePt t="37149" x="3905250" y="3498850"/>
          <p14:tracePt t="37149" x="3879850" y="3505200"/>
          <p14:tracePt t="37166" x="3860800" y="3511550"/>
          <p14:tracePt t="37166" x="3816350" y="3524250"/>
          <p14:tracePt t="37183" x="3797300" y="3530600"/>
          <p14:tracePt t="37183" x="3778250" y="3530600"/>
          <p14:tracePt t="37200" x="3752850" y="3530600"/>
          <p14:tracePt t="37200" x="3733800" y="3536950"/>
          <p14:tracePt t="37216" x="3714750" y="3536950"/>
          <p14:tracePt t="37216" x="3702050" y="3536950"/>
          <p14:tracePt t="37233" x="3683000" y="3536950"/>
          <p14:tracePt t="37233" x="3651250" y="3543300"/>
          <p14:tracePt t="37250" x="3638550" y="3543300"/>
          <p14:tracePt t="37250" x="3625850" y="3543300"/>
          <p14:tracePt t="37266" x="3613150" y="3543300"/>
          <p14:tracePt t="37266" x="3606800" y="3543300"/>
          <p14:tracePt t="37283" x="3594100" y="3543300"/>
          <p14:tracePt t="37283" x="3587750" y="3543300"/>
          <p14:tracePt t="37283" x="3581400" y="3543300"/>
          <p14:tracePt t="37302" x="3575050" y="3536950"/>
          <p14:tracePt t="37302" x="3568700" y="3536950"/>
          <p14:tracePt t="37318" x="3562350" y="3536950"/>
          <p14:tracePt t="37318" x="3556000" y="3536950"/>
          <p14:tracePt t="37334" x="3549650" y="3530600"/>
          <p14:tracePt t="37334" x="3543300" y="3530600"/>
          <p14:tracePt t="37350" x="3530600" y="3524250"/>
          <p14:tracePt t="37350" x="3524250" y="3524250"/>
          <p14:tracePt t="37350" x="3511550" y="3517900"/>
          <p14:tracePt t="37369" x="3498850" y="3505200"/>
          <p14:tracePt t="37382" x="3479800" y="3498850"/>
          <p14:tracePt t="37382" x="3448050" y="3473450"/>
          <p14:tracePt t="37402" x="3429000" y="3454400"/>
          <p14:tracePt t="37402" x="3403600" y="3435350"/>
          <p14:tracePt t="37418" x="3384550" y="3416300"/>
          <p14:tracePt t="37418" x="3359150" y="3397250"/>
          <p14:tracePt t="37434" x="3340100" y="3378200"/>
          <p14:tracePt t="37434" x="3321050" y="3352800"/>
          <p14:tracePt t="37451" x="3302000" y="3333750"/>
          <p14:tracePt t="37451" x="3282950" y="3308350"/>
          <p14:tracePt t="37467" x="3257550" y="3282950"/>
          <p14:tracePt t="37467" x="3225800" y="3225800"/>
          <p14:tracePt t="37484" x="3206750" y="3187700"/>
          <p14:tracePt t="37484" x="3187700" y="3149600"/>
          <p14:tracePt t="37501" x="3168650" y="3111500"/>
          <p14:tracePt t="37501" x="3155950" y="3060700"/>
          <p14:tracePt t="37517" x="3136900" y="3016250"/>
          <p14:tracePt t="37517" x="3130550" y="2965450"/>
          <p14:tracePt t="37534" x="3124200" y="2914650"/>
          <p14:tracePt t="37534" x="3117850" y="2813050"/>
          <p14:tracePt t="37551" x="3124200" y="2768600"/>
          <p14:tracePt t="37551" x="3130550" y="2717800"/>
          <p14:tracePt t="37568" x="3136900" y="2673350"/>
          <p14:tracePt t="37568" x="3155950" y="2628900"/>
          <p14:tracePt t="37584" x="3175000" y="2590800"/>
          <p14:tracePt t="37584" x="3194050" y="2552700"/>
          <p14:tracePt t="37602" x="3219450" y="2514600"/>
          <p14:tracePt t="37602" x="3282950" y="2444750"/>
          <p14:tracePt t="37619" x="3314700" y="2413000"/>
          <p14:tracePt t="37619" x="3352800" y="2381250"/>
          <p14:tracePt t="37635" x="3390900" y="2355850"/>
          <p14:tracePt t="37635" x="3435350" y="2324100"/>
          <p14:tracePt t="37651" x="3473450" y="2292350"/>
          <p14:tracePt t="37651" x="3517900" y="2266950"/>
          <p14:tracePt t="37651" x="3562350" y="2241550"/>
          <p14:tracePt t="37671" x="3606800" y="2222500"/>
          <p14:tracePt t="37683" x="3657600" y="2203450"/>
          <p14:tracePt t="37683" x="3746500" y="2178050"/>
          <p14:tracePt t="37702" x="3790950" y="2171700"/>
          <p14:tracePt t="37702" x="3835400" y="2171700"/>
          <p14:tracePt t="37718" x="3873500" y="2171700"/>
          <p14:tracePt t="37718" x="3917950" y="2171700"/>
          <p14:tracePt t="37735" x="3949700" y="2184400"/>
          <p14:tracePt t="37735" x="3987800" y="2197100"/>
          <p14:tracePt t="37735" x="4019550" y="2216150"/>
          <p14:tracePt t="37754" x="4051300" y="2241550"/>
          <p14:tracePt t="37766" x="4076700" y="2279650"/>
          <p14:tracePt t="37766" x="4127500" y="2368550"/>
          <p14:tracePt t="37786" x="4146550" y="2419350"/>
          <p14:tracePt t="37786" x="4165600" y="2470150"/>
          <p14:tracePt t="37802" x="4184650" y="2527300"/>
          <p14:tracePt t="37802" x="4203700" y="2635250"/>
          <p14:tracePt t="37822" x="4210050" y="2686050"/>
          <p14:tracePt t="37835" x="4216400" y="2730500"/>
          <p14:tracePt t="37835" x="4222750" y="2806700"/>
          <p14:tracePt t="37854" x="4222750" y="2838450"/>
          <p14:tracePt t="37854" x="4216400" y="2870200"/>
          <p14:tracePt t="37870" x="4210050" y="2901950"/>
          <p14:tracePt t="37870" x="4203700" y="2927350"/>
          <p14:tracePt t="37886" x="4191000" y="2952750"/>
          <p14:tracePt t="37886" x="4165600" y="3003550"/>
          <p14:tracePt t="37903" x="4152900" y="3022600"/>
          <p14:tracePt t="37903" x="4133850" y="3041650"/>
          <p14:tracePt t="37919" x="4114800" y="3054350"/>
          <p14:tracePt t="37919" x="4089400" y="3067050"/>
          <p14:tracePt t="37935" x="4064000" y="3086100"/>
          <p14:tracePt t="37935" x="4044950" y="3098800"/>
          <p14:tracePt t="37952" x="4013200" y="3111500"/>
          <p14:tracePt t="37952" x="3956050" y="3130550"/>
          <p14:tracePt t="37969" x="3930650" y="3143250"/>
          <p14:tracePt t="37969" x="3905250" y="3155950"/>
          <p14:tracePt t="37986" x="3873500" y="3162300"/>
          <p14:tracePt t="37986" x="3848100" y="3168650"/>
          <p14:tracePt t="38002" x="3816350" y="3175000"/>
          <p14:tracePt t="38002" x="3790950" y="3181350"/>
          <p14:tracePt t="38002" x="3765550" y="3187700"/>
          <p14:tracePt t="38021" x="3746500" y="3194050"/>
          <p14:tracePt t="38035" x="3721100" y="3194050"/>
          <p14:tracePt t="38035" x="3676650" y="3200400"/>
          <p14:tracePt t="38055" x="3651250" y="3206750"/>
          <p14:tracePt t="38055" x="3632200" y="3206750"/>
          <p14:tracePt t="38070" x="3613150" y="3213100"/>
          <p14:tracePt t="38070" x="3594100" y="3213100"/>
          <p14:tracePt t="38070" x="3575050" y="3219450"/>
          <p14:tracePt t="38089" x="3556000" y="3219450"/>
          <p14:tracePt t="38101" x="3543300" y="3219450"/>
          <p14:tracePt t="38101" x="3511550" y="3219450"/>
          <p14:tracePt t="38122" x="3505200" y="3219450"/>
          <p14:tracePt t="38122" x="3492500" y="3219450"/>
          <p14:tracePt t="38138" x="3486150" y="3219450"/>
          <p14:tracePt t="38138" x="3479800" y="3219450"/>
          <p14:tracePt t="38154" x="3473450" y="3213100"/>
          <p14:tracePt t="38154" x="3467100" y="3219450"/>
          <p14:tracePt t="38171" x="3460750" y="3219450"/>
          <p14:tracePt t="38171" x="3454400" y="3219450"/>
          <p14:tracePt t="38171" x="3448050" y="3219450"/>
          <p14:tracePt t="38190" x="3435350" y="3225800"/>
          <p14:tracePt t="38190" x="3429000" y="3232150"/>
          <p14:tracePt t="38204" x="3422650" y="3238500"/>
          <p14:tracePt t="38219" x="3416300" y="3238500"/>
          <p14:tracePt t="38236" x="3409950" y="3251200"/>
          <p14:tracePt t="38253" x="3403600" y="3257550"/>
          <p14:tracePt t="38269" x="3397250" y="3263900"/>
          <p14:tracePt t="38286" x="3384550" y="3270250"/>
          <p14:tracePt t="38286" x="3378200" y="3270250"/>
          <p14:tracePt t="38305" x="3371850" y="3276600"/>
          <p14:tracePt t="38305" x="3359150" y="3289300"/>
          <p14:tracePt t="38322" x="3359150" y="3295650"/>
          <p14:tracePt t="38322" x="3352800" y="3302000"/>
          <p14:tracePt t="38339" x="3346450" y="3308350"/>
          <p14:tracePt t="38339" x="3346450" y="3314700"/>
          <p14:tracePt t="38355" x="3340100" y="3321050"/>
          <p14:tracePt t="38355" x="3340100" y="3327400"/>
          <p14:tracePt t="38370" x="3333750" y="3333750"/>
          <p14:tracePt t="38370" x="3327400" y="3340100"/>
          <p14:tracePt t="38388" x="3327400" y="3346450"/>
          <p14:tracePt t="38402" x="3321050" y="3359150"/>
          <p14:tracePt t="38419" x="3321050" y="3365500"/>
          <p14:tracePt t="38437" x="3308350" y="3371850"/>
          <p14:tracePt t="38452" x="3302000" y="3371850"/>
          <p14:tracePt t="38469" x="3295650" y="3378200"/>
          <p14:tracePt t="38509" x="3289300" y="3378200"/>
          <p14:tracePt t="38533" x="3282950" y="3371850"/>
          <p14:tracePt t="38561" x="3276600" y="3365500"/>
          <p14:tracePt t="38577" x="3276600" y="3359150"/>
          <p14:tracePt t="38593" x="3270250" y="3359150"/>
          <p14:tracePt t="38609" x="3270250" y="3352800"/>
          <p14:tracePt t="38621" x="3263900" y="3352800"/>
          <p14:tracePt t="38645" x="3257550" y="3352800"/>
          <p14:tracePt t="38661" x="3251200" y="3352800"/>
          <p14:tracePt t="38669" x="3251200" y="3359150"/>
          <p14:tracePt t="38677" x="3244850" y="3359150"/>
          <p14:tracePt t="38687" x="3238500" y="3359150"/>
          <p14:tracePt t="38687" x="3232150" y="3365500"/>
          <p14:tracePt t="38706" x="3219450" y="3365500"/>
          <p14:tracePt t="38706" x="3213100" y="3365500"/>
          <p14:tracePt t="38722" x="3206750" y="3365500"/>
          <p14:tracePt t="38722" x="3194050" y="3359150"/>
          <p14:tracePt t="38722" x="3187700" y="3359150"/>
          <p14:tracePt t="38742" x="3181350" y="3359150"/>
          <p14:tracePt t="38753" x="3175000" y="3352800"/>
          <p14:tracePt t="38753" x="3168650" y="3346450"/>
          <p14:tracePt t="38753" x="3155950" y="3340100"/>
          <p14:tracePt t="38774" x="3149600" y="3333750"/>
          <p14:tracePt t="38787" x="3143250" y="3327400"/>
          <p14:tracePt t="38787" x="3130550" y="3308350"/>
          <p14:tracePt t="38805" x="3124200" y="3295650"/>
          <p14:tracePt t="38805" x="3111500" y="3282950"/>
          <p14:tracePt t="38822" x="3105150" y="3276600"/>
          <p14:tracePt t="38822" x="3092450" y="3263900"/>
          <p14:tracePt t="38839" x="3086100" y="3244850"/>
          <p14:tracePt t="38839" x="3073400" y="3232150"/>
          <p14:tracePt t="38839" x="3067050" y="3219450"/>
          <p14:tracePt t="38858" x="3054350" y="3206750"/>
          <p14:tracePt t="38858" x="3041650" y="3187700"/>
          <p14:tracePt t="38873" x="3028950" y="3175000"/>
          <p14:tracePt t="38873" x="3016250" y="3155950"/>
          <p14:tracePt t="38889" x="3003550" y="3136900"/>
          <p14:tracePt t="38889" x="2990850" y="3111500"/>
          <p14:tracePt t="38906" x="2978150" y="3092450"/>
          <p14:tracePt t="38906" x="2946400" y="3041650"/>
          <p14:tracePt t="38923" x="2933700" y="3022600"/>
          <p14:tracePt t="38923" x="2927350" y="2997200"/>
          <p14:tracePt t="38939" x="2914650" y="2971800"/>
          <p14:tracePt t="38939" x="2914650" y="2940050"/>
          <p14:tracePt t="38955" x="2908300" y="2914650"/>
          <p14:tracePt t="38955" x="2908300" y="2882900"/>
          <p14:tracePt t="38972" x="2908300" y="2857500"/>
          <p14:tracePt t="38972" x="2927350" y="2800350"/>
          <p14:tracePt t="38990" x="2940050" y="2781300"/>
          <p14:tracePt t="38990" x="2959100" y="2755900"/>
          <p14:tracePt t="39006" x="2978150" y="2736850"/>
          <p14:tracePt t="39006" x="2997200" y="2717800"/>
          <p14:tracePt t="39023" x="3022600" y="2692400"/>
          <p14:tracePt t="39023" x="3054350" y="2667000"/>
          <p14:tracePt t="39040" x="3079750" y="2641600"/>
          <p14:tracePt t="39040" x="3111500" y="2622550"/>
          <p14:tracePt t="39040" x="3143250" y="2597150"/>
          <p14:tracePt t="39060" x="3181350" y="2571750"/>
          <p14:tracePt t="39071" x="3219450" y="2540000"/>
          <p14:tracePt t="39071" x="3282950" y="2501900"/>
          <p14:tracePt t="39090" x="3321050" y="2489200"/>
          <p14:tracePt t="39090" x="3352800" y="2470150"/>
          <p14:tracePt t="39106" x="3384550" y="2451100"/>
          <p14:tracePt t="39106" x="3416300" y="2438400"/>
          <p14:tracePt t="39123" x="3454400" y="2432050"/>
          <p14:tracePt t="39123" x="3486150" y="2432050"/>
          <p14:tracePt t="39123" x="3517900" y="2425700"/>
          <p14:tracePt t="39142" x="3549650" y="2432050"/>
          <p14:tracePt t="39154" x="3581400" y="2432050"/>
          <p14:tracePt t="39154" x="3644900" y="2451100"/>
          <p14:tracePt t="39173" x="3676650" y="2463800"/>
          <p14:tracePt t="39173" x="3708400" y="2482850"/>
          <p14:tracePt t="39190" x="3733800" y="2495550"/>
          <p14:tracePt t="39190" x="3759200" y="2514600"/>
          <p14:tracePt t="39207" x="3784600" y="2533650"/>
          <p14:tracePt t="39207" x="3835400" y="2559050"/>
          <p14:tracePt t="39223" x="3854450" y="2584450"/>
          <p14:tracePt t="39223" x="3873500" y="2603500"/>
          <p14:tracePt t="39240" x="3892550" y="2622550"/>
          <p14:tracePt t="39240" x="3911600" y="2641600"/>
          <p14:tracePt t="39257" x="3924300" y="2660650"/>
          <p14:tracePt t="39257" x="3937000" y="2686050"/>
          <p14:tracePt t="39273" x="3949700" y="2717800"/>
          <p14:tracePt t="39273" x="3968750" y="2768600"/>
          <p14:tracePt t="39290" x="3981450" y="2794000"/>
          <p14:tracePt t="39290" x="3987800" y="2819400"/>
          <p14:tracePt t="39307" x="3994150" y="2851150"/>
          <p14:tracePt t="39307" x="3994150" y="2876550"/>
          <p14:tracePt t="39324" x="4000500" y="2901950"/>
          <p14:tracePt t="39324" x="4000500" y="2927350"/>
          <p14:tracePt t="39324" x="3994150" y="2946400"/>
          <p14:tracePt t="39343" x="3994150" y="2971800"/>
          <p14:tracePt t="39343" x="3987800" y="2997200"/>
          <p14:tracePt t="39358" x="3981450" y="3016250"/>
          <p14:tracePt t="39358" x="3975100" y="3041650"/>
          <p14:tracePt t="39375" x="3962400" y="3067050"/>
          <p14:tracePt t="39375" x="3949700" y="3086100"/>
          <p14:tracePt t="39391" x="3943350" y="3105150"/>
          <p14:tracePt t="39391" x="3930650" y="3124200"/>
          <p14:tracePt t="39407" x="3917950" y="3143250"/>
          <p14:tracePt t="39407" x="3911600" y="3162300"/>
          <p14:tracePt t="39407" x="3898900" y="3175000"/>
          <p14:tracePt t="39426" x="3886200" y="3187700"/>
          <p14:tracePt t="39439" x="3879850" y="3200400"/>
          <p14:tracePt t="39439" x="3854450" y="3225800"/>
          <p14:tracePt t="39458" x="3841750" y="3238500"/>
          <p14:tracePt t="39458" x="3835400" y="3244850"/>
          <p14:tracePt t="39474" x="3822700" y="3257550"/>
          <p14:tracePt t="39474" x="3816350" y="3263900"/>
          <p14:tracePt t="39491" x="3803650" y="3270250"/>
          <p14:tracePt t="39491" x="3797300" y="3276600"/>
          <p14:tracePt t="39491" x="3790950" y="3282950"/>
          <p14:tracePt t="39510" x="3784600" y="3289300"/>
          <p14:tracePt t="39510" x="3778250" y="3295650"/>
          <p14:tracePt t="39524" x="3765550" y="3295650"/>
          <p14:tracePt t="39524" x="3765550" y="3302000"/>
          <p14:tracePt t="39541" x="3759200" y="3302000"/>
          <p14:tracePt t="39541" x="3752850" y="3308350"/>
          <p14:tracePt t="39559" x="3746500" y="3308350"/>
          <p14:tracePt t="39573" x="3740150" y="3314700"/>
          <p14:tracePt t="39573" x="3733800" y="3321050"/>
          <p14:tracePt t="39591" x="3727450" y="3321050"/>
          <p14:tracePt t="39606" x="3714750" y="3327400"/>
          <p14:tracePt t="39623" x="3702050" y="3333750"/>
          <p14:tracePt t="39642" x="3695700" y="3333750"/>
          <p14:tracePt t="39642" x="3689350" y="3333750"/>
          <p14:tracePt t="39659" x="3683000" y="3333750"/>
          <p14:tracePt t="39659" x="3676650" y="3333750"/>
          <p14:tracePt t="39676" x="3670300" y="3333750"/>
          <p14:tracePt t="39676" x="3663950" y="3340100"/>
          <p14:tracePt t="39692" x="3657600" y="3340100"/>
          <p14:tracePt t="39707" x="3651250" y="3340100"/>
          <p14:tracePt t="39707" x="3644900" y="3340100"/>
          <p14:tracePt t="39726" x="3638550" y="3346450"/>
          <p14:tracePt t="39740" x="3638550" y="3340100"/>
          <p14:tracePt t="39785" x="3638550" y="3333750"/>
          <p14:tracePt t="39817" x="3638550" y="3327400"/>
          <p14:tracePt t="39861" x="3644900" y="3327400"/>
          <p14:tracePt t="39897" x="3644900" y="3321050"/>
          <p14:tracePt t="39921" x="3644900" y="3314700"/>
          <p14:tracePt t="39941" x="3651250" y="3308350"/>
          <p14:tracePt t="39973" x="3657600" y="3308350"/>
          <p14:tracePt t="39989" x="3663950" y="3308350"/>
          <p14:tracePt t="40002" x="3670300" y="3308350"/>
          <p14:tracePt t="40017" x="3663950" y="3302000"/>
          <p14:tracePt t="40069" x="3663950" y="3308350"/>
          <p14:tracePt t="40122" x="3670300" y="3314700"/>
          <p14:tracePt t="40146" x="3676650" y="3321050"/>
          <p14:tracePt t="40161" x="3683000" y="3321050"/>
          <p14:tracePt t="40177" x="3683000" y="3327400"/>
          <p14:tracePt t="40197" x="3683000" y="3333750"/>
          <p14:tracePt t="40213" x="3676650" y="3340100"/>
          <p14:tracePt t="40230" x="3676650" y="3346450"/>
          <p14:tracePt t="40238" x="3670300" y="3352800"/>
          <p14:tracePt t="40242" x="3663950" y="3359150"/>
          <p14:tracePt t="40242" x="3651250" y="3365500"/>
          <p14:tracePt t="40260" x="3638550" y="3371850"/>
          <p14:tracePt t="40260" x="3625850" y="3378200"/>
          <p14:tracePt t="40277" x="3613150" y="3384550"/>
          <p14:tracePt t="40277" x="3600450" y="3397250"/>
          <p14:tracePt t="40294" x="3581400" y="3403600"/>
          <p14:tracePt t="40294" x="3549650" y="3416300"/>
          <p14:tracePt t="40311" x="3530600" y="3429000"/>
          <p14:tracePt t="40311" x="3505200" y="3429000"/>
          <p14:tracePt t="40327" x="3479800" y="3435350"/>
          <p14:tracePt t="40327" x="3460750" y="3441700"/>
          <p14:tracePt t="40344" x="3435350" y="3441700"/>
          <p14:tracePt t="40344" x="3403600" y="3441700"/>
          <p14:tracePt t="40344" x="3378200" y="3435350"/>
          <p14:tracePt t="40363" x="3346450" y="3429000"/>
          <p14:tracePt t="40363" x="3314700" y="3416300"/>
          <p14:tracePt t="40378" x="3282950" y="3403600"/>
          <p14:tracePt t="40378" x="3244850" y="3384550"/>
          <p14:tracePt t="40394" x="3200400" y="3359150"/>
          <p14:tracePt t="40394" x="3155950" y="3340100"/>
          <p14:tracePt t="40411" x="3111500" y="3314700"/>
          <p14:tracePt t="40411" x="3067050" y="3289300"/>
          <p14:tracePt t="40427" x="3016250" y="3263900"/>
          <p14:tracePt t="40427" x="2971800" y="3238500"/>
          <p14:tracePt t="40427" x="2927350" y="3213100"/>
          <p14:tracePt t="40447" x="2882900" y="3187700"/>
          <p14:tracePt t="40459" x="2844800" y="3155950"/>
          <p14:tracePt t="40459" x="2781300" y="3086100"/>
          <p14:tracePt t="40478" x="2755900" y="3041650"/>
          <p14:tracePt t="40478" x="2736850" y="2997200"/>
          <p14:tracePt t="40494" x="2724150" y="2946400"/>
          <p14:tracePt t="40494" x="2717800" y="2895600"/>
          <p14:tracePt t="40511" x="2711450" y="2838450"/>
          <p14:tracePt t="40511" x="2717800" y="2781300"/>
          <p14:tracePt t="40511" x="2730500" y="2724150"/>
          <p14:tracePt t="40530" x="2749550" y="2667000"/>
          <p14:tracePt t="40530" x="2781300" y="2616200"/>
          <p14:tracePt t="40546" x="2813050" y="2559050"/>
          <p14:tracePt t="40546" x="2857500" y="2501900"/>
          <p14:tracePt t="40562" x="2908300" y="2451100"/>
          <p14:tracePt t="40562" x="2959100" y="2393950"/>
          <p14:tracePt t="40578" x="3022600" y="2349500"/>
          <p14:tracePt t="40578" x="3092450" y="2298700"/>
          <p14:tracePt t="40595" x="3162300" y="2260600"/>
          <p14:tracePt t="40595" x="3308350" y="2184400"/>
          <p14:tracePt t="40612" x="3384550" y="2152650"/>
          <p14:tracePt t="40612" x="3460750" y="2127250"/>
          <p14:tracePt t="40628" x="3543300" y="2114550"/>
          <p14:tracePt t="40628" x="3619500" y="2095500"/>
          <p14:tracePt t="40645" x="3695700" y="2089150"/>
          <p14:tracePt t="40645" x="3854450" y="2089150"/>
          <p14:tracePt t="40662" x="3924300" y="2095500"/>
          <p14:tracePt t="40662" x="3987800" y="2108200"/>
          <p14:tracePt t="40679" x="4051300" y="2127250"/>
          <p14:tracePt t="40679" x="4102100" y="2139950"/>
          <p14:tracePt t="40695" x="4152900" y="2165350"/>
          <p14:tracePt t="40695" x="4197350" y="2190750"/>
          <p14:tracePt t="40712" x="4229100" y="2222500"/>
          <p14:tracePt t="40712" x="4260850" y="2254250"/>
          <p14:tracePt t="40712" x="4286250" y="2298700"/>
          <p14:tracePt t="40731" x="4298950" y="2343150"/>
          <p14:tracePt t="40743" x="4311650" y="2400300"/>
          <p14:tracePt t="40743" x="4324350" y="2520950"/>
          <p14:tracePt t="40763" x="4318000" y="2584450"/>
          <p14:tracePt t="40763" x="4305300" y="2647950"/>
          <p14:tracePt t="40779" x="4286250" y="2705100"/>
          <p14:tracePt t="40779" x="4254500" y="2755900"/>
          <p14:tracePt t="40779" x="4210050" y="2800350"/>
          <p14:tracePt t="40798" x="4159250" y="2838450"/>
          <p14:tracePt t="40810" x="4095750" y="2863850"/>
          <p14:tracePt t="40810" x="4013200" y="2889250"/>
          <p14:tracePt t="40810" x="3924300" y="2901950"/>
          <p14:tracePt t="40831" x="3822700" y="2908300"/>
          <p14:tracePt t="40831" x="3714750" y="2914650"/>
          <p14:tracePt t="40846" x="3594100" y="2908300"/>
          <p14:tracePt t="40846" x="3479800" y="2908300"/>
          <p14:tracePt t="40863" x="3359150" y="2895600"/>
          <p14:tracePt t="40863" x="3238500" y="2889250"/>
          <p14:tracePt t="40863" x="3117850" y="2876550"/>
          <p14:tracePt t="40883" x="3003550" y="2863850"/>
          <p14:tracePt t="40894" x="2889250" y="2851150"/>
          <p14:tracePt t="40894" x="2673350" y="2825750"/>
          <p14:tracePt t="40913" x="2571750" y="2813050"/>
          <p14:tracePt t="40913" x="2476500" y="2800350"/>
          <p14:tracePt t="40929" x="2381250" y="2787650"/>
          <p14:tracePt t="40929" x="2286000" y="2774950"/>
          <p14:tracePt t="40946" x="2203450" y="2762250"/>
          <p14:tracePt t="40946" x="2057400" y="2736850"/>
          <p14:tracePt t="40963" x="1993900" y="2724150"/>
          <p14:tracePt t="40963" x="1936750" y="2711450"/>
          <p14:tracePt t="40979" x="1885950" y="2698750"/>
          <p14:tracePt t="40979" x="1835150" y="2679700"/>
          <p14:tracePt t="40996" x="1797050" y="2667000"/>
          <p14:tracePt t="40996" x="1765300" y="2654300"/>
          <p14:tracePt t="41013" x="1733550" y="2641600"/>
          <p14:tracePt t="41013" x="1695450" y="2622550"/>
          <p14:tracePt t="41030" x="1682750" y="2616200"/>
          <p14:tracePt t="41030" x="1676400" y="2609850"/>
          <p14:tracePt t="41048" x="1689100" y="2609850"/>
          <p14:tracePt t="41070" x="1695450" y="2609850"/>
          <p14:tracePt t="41078" x="1708150" y="2609850"/>
          <p14:tracePt t="41078" x="1720850" y="2609850"/>
          <p14:tracePt t="41078" x="1733550" y="2616200"/>
          <p14:tracePt t="41099" x="1746250" y="2616200"/>
          <p14:tracePt t="41111" x="1758950" y="2622550"/>
          <p14:tracePt t="41111" x="1778000" y="2622550"/>
          <p14:tracePt t="41131" x="1790700" y="2628900"/>
          <p14:tracePt t="41131" x="1797050" y="2628900"/>
          <p14:tracePt t="41147" x="1803400" y="2628900"/>
          <p14:tracePt t="41147" x="1809750" y="2622550"/>
          <p14:tracePt t="41163" x="1822450" y="2628900"/>
          <p14:tracePt t="41178" x="1822450" y="2635250"/>
          <p14:tracePt t="41195" x="1822450" y="2641600"/>
          <p14:tracePt t="41212" x="1822450" y="2647950"/>
          <p14:tracePt t="41229" x="1828800" y="2654300"/>
          <p14:tracePt t="41245" x="1828800" y="2660650"/>
          <p14:tracePt t="41245" x="1835150" y="2679700"/>
          <p14:tracePt t="41264" x="1841500" y="2692400"/>
          <p14:tracePt t="41264" x="1841500" y="2705100"/>
          <p14:tracePt t="41281" x="1847850" y="2724150"/>
          <p14:tracePt t="41281" x="1847850" y="2749550"/>
          <p14:tracePt t="41297" x="1854200" y="2781300"/>
          <p14:tracePt t="41297" x="1860550" y="2813050"/>
          <p14:tracePt t="41314" x="1866900" y="2851150"/>
          <p14:tracePt t="41314" x="1885950" y="2914650"/>
          <p14:tracePt t="41331" x="1892300" y="2946400"/>
          <p14:tracePt t="41331" x="1898650" y="2971800"/>
          <p14:tracePt t="41347" x="1905000" y="2997200"/>
          <p14:tracePt t="41347" x="1905000" y="3009900"/>
          <p14:tracePt t="41364" x="1905000" y="3022600"/>
          <p14:tracePt t="41364" x="1905000" y="3028950"/>
          <p14:tracePt t="41364" x="1905000" y="3035300"/>
          <p14:tracePt t="41383" x="1905000" y="3041650"/>
          <p14:tracePt t="41397" x="1898650" y="3048000"/>
          <p14:tracePt t="41413" x="1898650" y="3054350"/>
          <p14:tracePt t="41429" x="1892300" y="3067050"/>
          <p14:tracePt t="41446" x="1885950" y="3073400"/>
          <p14:tracePt t="41463" x="1879600" y="3079750"/>
          <p14:tracePt t="41498" x="1885950" y="3073400"/>
          <p14:tracePt t="41541" x="1892300" y="3079750"/>
          <p14:tracePt t="41653" x="1892300" y="3086100"/>
          <p14:tracePt t="41670" x="1885950" y="3092450"/>
          <p14:tracePt t="41682" x="1885950" y="3098800"/>
          <p14:tracePt t="41690" x="1879600" y="3105150"/>
          <p14:tracePt t="41698" x="1879600" y="3111500"/>
          <p14:tracePt t="41698" x="1879600" y="3117850"/>
          <p14:tracePt t="41717" x="1873250" y="3130550"/>
          <p14:tracePt t="41717" x="1873250" y="3136900"/>
          <p14:tracePt t="41732" x="1866900" y="3155950"/>
          <p14:tracePt t="41732" x="1866900" y="3168650"/>
          <p14:tracePt t="41732" x="1860550" y="3187700"/>
          <p14:tracePt t="41751" x="1860550" y="3206750"/>
          <p14:tracePt t="41764" x="1854200" y="3225800"/>
          <p14:tracePt t="41764" x="1854200" y="3276600"/>
          <p14:tracePt t="41783" x="1854200" y="3302000"/>
          <p14:tracePt t="41783" x="1847850" y="3327400"/>
          <p14:tracePt t="41799" x="1847850" y="3352800"/>
          <p14:tracePt t="41799" x="1841500" y="3378200"/>
          <p14:tracePt t="41815" x="1841500" y="3397250"/>
          <p14:tracePt t="41815" x="1835150" y="3416300"/>
          <p14:tracePt t="41815" x="1828800" y="3429000"/>
          <p14:tracePt t="41835" x="1822450" y="3435350"/>
          <p14:tracePt t="41847" x="1816100" y="3441700"/>
          <p14:tracePt t="41847" x="1803400" y="3454400"/>
          <p14:tracePt t="41866" x="1790700" y="3460750"/>
          <p14:tracePt t="41866" x="1784350" y="3460750"/>
          <p14:tracePt t="41882" x="1778000" y="3460750"/>
          <p14:tracePt t="41882" x="1771650" y="3467100"/>
          <p14:tracePt t="41899" x="1765300" y="3467100"/>
          <p14:tracePt t="41915" x="1758950" y="3467100"/>
          <p14:tracePt t="41931" x="1765300" y="3467100"/>
          <p14:tracePt t="41948" x="1771650" y="3460750"/>
          <p14:tracePt t="41964" x="1784350" y="3454400"/>
          <p14:tracePt t="41964" x="1790700" y="3454400"/>
          <p14:tracePt t="41983" x="1797050" y="3448050"/>
          <p14:tracePt t="41983" x="1803400" y="3448050"/>
          <p14:tracePt t="42000" x="1809750" y="3441700"/>
          <p14:tracePt t="42000" x="1816100" y="3441700"/>
          <p14:tracePt t="42017" x="1822450" y="3441700"/>
          <p14:tracePt t="42017" x="1828800" y="3435350"/>
          <p14:tracePt t="42033" x="1835150" y="3435350"/>
          <p14:tracePt t="42033" x="1841500" y="3429000"/>
          <p14:tracePt t="42052" x="1847850" y="3429000"/>
          <p14:tracePt t="42052" x="1854200" y="3422650"/>
          <p14:tracePt t="42067" x="1860550" y="3422650"/>
          <p14:tracePt t="42067" x="1866900" y="3416300"/>
          <p14:tracePt t="42084" x="1873250" y="3416300"/>
          <p14:tracePt t="42084" x="1879600" y="3409950"/>
          <p14:tracePt t="42100" x="1885950" y="3409950"/>
          <p14:tracePt t="42100" x="1892300" y="3403600"/>
          <p14:tracePt t="42100" x="1898650" y="3397250"/>
          <p14:tracePt t="42120" x="1905000" y="3390900"/>
          <p14:tracePt t="42132" x="1917700" y="3384550"/>
          <p14:tracePt t="42132" x="1930400" y="3371850"/>
          <p14:tracePt t="42151" x="1943100" y="3365500"/>
          <p14:tracePt t="42151" x="1949450" y="3359150"/>
          <p14:tracePt t="42167" x="1962150" y="3352800"/>
          <p14:tracePt t="42167" x="1974850" y="3340100"/>
          <p14:tracePt t="42167" x="1987550" y="3333750"/>
          <p14:tracePt t="42187" x="2000250" y="3327400"/>
          <p14:tracePt t="42198" x="2012950" y="3314700"/>
          <p14:tracePt t="42198" x="2025650" y="3308350"/>
          <p14:tracePt t="42198" x="2038350" y="3302000"/>
          <p14:tracePt t="42220" x="2057400" y="3289300"/>
          <p14:tracePt t="42220" x="2070100" y="3282950"/>
          <p14:tracePt t="42234" x="2089150" y="3276600"/>
          <p14:tracePt t="42234" x="2101850" y="3270250"/>
          <p14:tracePt t="42251" x="2120900" y="3270250"/>
          <p14:tracePt t="42251" x="2139950" y="3270250"/>
          <p14:tracePt t="42267" x="2159000" y="3270250"/>
          <p14:tracePt t="42267" x="2197100" y="3282950"/>
          <p14:tracePt t="42284" x="2216150" y="3295650"/>
          <p14:tracePt t="42284" x="2241550" y="3308350"/>
          <p14:tracePt t="42301" x="2266950" y="3321050"/>
          <p14:tracePt t="42301" x="2292350" y="3333750"/>
          <p14:tracePt t="42318" x="2317750" y="3352800"/>
          <p14:tracePt t="42318" x="2343150" y="3365500"/>
          <p14:tracePt t="42335" x="2368550" y="3378200"/>
          <p14:tracePt t="42335" x="2425700" y="3409950"/>
          <p14:tracePt t="42351" x="2457450" y="3422650"/>
          <p14:tracePt t="42351" x="2482850" y="3435350"/>
          <p14:tracePt t="42368" x="2514600" y="3441700"/>
          <p14:tracePt t="42368" x="2546350" y="3448050"/>
          <p14:tracePt t="42384" x="2578100" y="3454400"/>
          <p14:tracePt t="42384" x="2641600" y="3454400"/>
          <p14:tracePt t="42403" x="2673350" y="3454400"/>
          <p14:tracePt t="42403" x="2705100" y="3448050"/>
          <p14:tracePt t="42418" x="2736850" y="3441700"/>
          <p14:tracePt t="42418" x="2762250" y="3429000"/>
          <p14:tracePt t="42435" x="2794000" y="3422650"/>
          <p14:tracePt t="42435" x="2825750" y="3416300"/>
          <p14:tracePt t="42451" x="2857500" y="3409950"/>
          <p14:tracePt t="42451" x="2889250" y="3397250"/>
          <p14:tracePt t="42451" x="2921000" y="3390900"/>
          <p14:tracePt t="42470" x="2952750" y="3384550"/>
          <p14:tracePt t="42483" x="2984500" y="3378200"/>
          <p14:tracePt t="42483" x="3041650" y="3371850"/>
          <p14:tracePt t="42503" x="3067050" y="3365500"/>
          <p14:tracePt t="42503" x="3092450" y="3359150"/>
          <p14:tracePt t="42518" x="3117850" y="3359150"/>
          <p14:tracePt t="42518" x="3149600" y="3359150"/>
          <p14:tracePt t="42535" x="3175000" y="3359150"/>
          <p14:tracePt t="42535" x="3200400" y="3359150"/>
          <p14:tracePt t="42535" x="3225800" y="3359150"/>
          <p14:tracePt t="42555" x="3251200" y="3365500"/>
          <p14:tracePt t="42566" x="3270250" y="3378200"/>
          <p14:tracePt t="42566" x="3308350" y="3397250"/>
          <p14:tracePt t="42585" x="3321050" y="3409950"/>
          <p14:tracePt t="42585" x="3327400" y="3422650"/>
          <p14:tracePt t="42602" x="3333750" y="3435350"/>
          <p14:tracePt t="42602" x="3340100" y="3448050"/>
          <p14:tracePt t="42619" x="3340100" y="3460750"/>
          <p14:tracePt t="42619" x="3333750" y="3473450"/>
          <p14:tracePt t="42635" x="3327400" y="3486150"/>
          <p14:tracePt t="42635" x="3308350" y="3498850"/>
          <p14:tracePt t="42652" x="3289300" y="3505200"/>
          <p14:tracePt t="42652" x="3270250" y="3511550"/>
          <p14:tracePt t="42669" x="3244850" y="3511550"/>
          <p14:tracePt t="42669" x="3225800" y="3511550"/>
          <p14:tracePt t="42686" x="3194050" y="3505200"/>
          <p14:tracePt t="42686" x="3136900" y="3486150"/>
          <p14:tracePt t="42703" x="3105150" y="3467100"/>
          <p14:tracePt t="42703" x="3079750" y="3448050"/>
          <p14:tracePt t="42719" x="3048000" y="3422650"/>
          <p14:tracePt t="42719" x="3022600" y="3390900"/>
          <p14:tracePt t="42736" x="2997200" y="3352800"/>
          <p14:tracePt t="42736" x="2971800" y="3308350"/>
          <p14:tracePt t="42753" x="2952750" y="3257550"/>
          <p14:tracePt t="42753" x="2914650" y="3155950"/>
          <p14:tracePt t="42771" x="2901950" y="3098800"/>
          <p14:tracePt t="42771" x="2889250" y="3041650"/>
          <p14:tracePt t="42786" x="2882900" y="2984500"/>
          <p14:tracePt t="42786" x="2882900" y="2927350"/>
          <p14:tracePt t="42803" x="2889250" y="2876550"/>
          <p14:tracePt t="42803" x="2895600" y="2819400"/>
          <p14:tracePt t="42819" x="2914650" y="2768600"/>
          <p14:tracePt t="42819" x="2940050" y="2717800"/>
          <p14:tracePt t="42836" x="2965450" y="2667000"/>
          <p14:tracePt t="42836" x="3003550" y="2622550"/>
          <p14:tracePt t="42836" x="3041650" y="2578100"/>
          <p14:tracePt t="42855" x="3079750" y="2540000"/>
          <p14:tracePt t="42867" x="3130550" y="2501900"/>
          <p14:tracePt t="42867" x="3219450" y="2444750"/>
          <p14:tracePt t="42886" x="3270250" y="2419350"/>
          <p14:tracePt t="42886" x="3321050" y="2400300"/>
          <p14:tracePt t="42903" x="3371850" y="2387600"/>
          <p14:tracePt t="42903" x="3429000" y="2381250"/>
          <p14:tracePt t="42920" x="3479800" y="2374900"/>
          <p14:tracePt t="42920" x="3536950" y="2374900"/>
          <p14:tracePt t="42920" x="3594100" y="2381250"/>
          <p14:tracePt t="42939" x="3651250" y="2393950"/>
          <p14:tracePt t="42939" x="3708400" y="2413000"/>
          <p14:tracePt t="42953" x="3765550" y="2432050"/>
          <p14:tracePt t="42953" x="3822700" y="2457450"/>
          <p14:tracePt t="42970" x="3879850" y="2482850"/>
          <p14:tracePt t="42970" x="3930650" y="2514600"/>
          <p14:tracePt t="42986" x="3981450" y="2546350"/>
          <p14:tracePt t="42986" x="4070350" y="2616200"/>
          <p14:tracePt t="43003" x="4108450" y="2654300"/>
          <p14:tracePt t="43003" x="4140200" y="2698750"/>
          <p14:tracePt t="43020" x="4171950" y="2743200"/>
          <p14:tracePt t="43020" x="4203700" y="2794000"/>
          <p14:tracePt t="43037" x="4222750" y="2844800"/>
          <p14:tracePt t="43037" x="4241800" y="2895600"/>
          <p14:tracePt t="43055" x="4260850" y="2946400"/>
          <p14:tracePt t="43055" x="4273550" y="3048000"/>
          <p14:tracePt t="43071" x="4279900" y="3092450"/>
          <p14:tracePt t="43071" x="4273550" y="3136900"/>
          <p14:tracePt t="43087" x="4267200" y="3181350"/>
          <p14:tracePt t="43087" x="4260850" y="3219450"/>
          <p14:tracePt t="43103" x="4241800" y="3251200"/>
          <p14:tracePt t="43103" x="4222750" y="3289300"/>
          <p14:tracePt t="43103" x="4203700" y="3321050"/>
          <p14:tracePt t="43122" x="4178300" y="3346450"/>
          <p14:tracePt t="43135" x="4146550" y="3378200"/>
          <p14:tracePt t="43135" x="4083050" y="3429000"/>
          <p14:tracePt t="43155" x="4051300" y="3448050"/>
          <p14:tracePt t="43155" x="4013200" y="3473450"/>
          <p14:tracePt t="43171" x="3975100" y="3492500"/>
          <p14:tracePt t="43171" x="3937000" y="3517900"/>
          <p14:tracePt t="43187" x="3898900" y="3536950"/>
          <p14:tracePt t="43187" x="3860800" y="3556000"/>
          <p14:tracePt t="43187" x="3816350" y="3568700"/>
          <p14:tracePt t="43207" x="3771900" y="3587750"/>
          <p14:tracePt t="43219" x="3733800" y="3600450"/>
          <p14:tracePt t="43219" x="3689350" y="3613150"/>
          <p14:tracePt t="43219" x="3651250" y="3619500"/>
          <p14:tracePt t="43240" x="3613150" y="3625850"/>
          <p14:tracePt t="43240" x="3575050" y="3632200"/>
          <p14:tracePt t="43254" x="3536950" y="3638550"/>
          <p14:tracePt t="43254" x="3505200" y="3638550"/>
          <p14:tracePt t="43271" x="3473450" y="3638550"/>
          <p14:tracePt t="43271" x="3441700" y="3638550"/>
          <p14:tracePt t="43288" x="3416300" y="3638550"/>
          <p14:tracePt t="43288" x="3365500" y="3638550"/>
          <p14:tracePt t="43304" x="3346450" y="3638550"/>
          <p14:tracePt t="43304" x="3327400" y="3632200"/>
          <p14:tracePt t="43321" x="3314700" y="3625850"/>
          <p14:tracePt t="43321" x="3302000" y="3625850"/>
          <p14:tracePt t="43338" x="3289300" y="3619500"/>
          <p14:tracePt t="43338" x="3276600" y="3613150"/>
          <p14:tracePt t="43354" x="3270250" y="3600450"/>
          <p14:tracePt t="43354" x="3257550" y="3587750"/>
          <p14:tracePt t="43371" x="3257550" y="3581400"/>
          <p14:tracePt t="43371" x="3251200" y="3575050"/>
          <p14:tracePt t="43388" x="3251200" y="3562350"/>
          <p14:tracePt t="43388" x="3251200" y="3556000"/>
          <p14:tracePt t="43404" x="3257550" y="3549650"/>
          <p14:tracePt t="43419" x="3257550" y="3543300"/>
          <p14:tracePt t="43419" x="3257550" y="3536950"/>
          <p14:tracePt t="43440" x="3263900" y="3530600"/>
          <p14:tracePt t="43454" x="3263900" y="3524250"/>
          <p14:tracePt t="43470" x="3270250" y="3517900"/>
          <p14:tracePt t="43486" x="3270250" y="3511550"/>
          <p14:tracePt t="43503" x="3270250" y="3505200"/>
          <p14:tracePt t="43520" x="3270250" y="3498850"/>
          <p14:tracePt t="43520" x="3270250" y="3492500"/>
          <p14:tracePt t="43539" x="3263900" y="3486150"/>
          <p14:tracePt t="43553" x="3257550" y="3479800"/>
          <p14:tracePt t="43570" x="3251200" y="3479800"/>
          <p14:tracePt t="43590" x="3251200" y="3473450"/>
          <p14:tracePt t="43626" x="3244850" y="3467100"/>
          <p14:tracePt t="43694" x="3244850" y="3473450"/>
          <p14:tracePt t="43722" x="3238500" y="3473450"/>
          <p14:tracePt t="43754" x="3232150" y="3479800"/>
          <p14:tracePt t="43782" x="3232150" y="3473450"/>
          <p14:tracePt t="43962" x="3238500" y="3467100"/>
          <p14:tracePt t="43994" x="3238500" y="3460750"/>
          <p14:tracePt t="44018" x="3244850" y="3460750"/>
          <p14:tracePt t="44038" x="3251200" y="3467100"/>
          <p14:tracePt t="44142" x="3244850" y="3473450"/>
          <p14:tracePt t="44202" x="3244850" y="3479800"/>
          <p14:tracePt t="44259" x="3238500" y="3486150"/>
          <p14:tracePt t="44278" x="3238500" y="3492500"/>
          <p14:tracePt t="44302" x="3238500" y="3498850"/>
          <p14:tracePt t="44354" x="3232150" y="3505200"/>
          <p14:tracePt t="44383" x="3232150" y="3511550"/>
          <p14:tracePt t="44406" x="3225800" y="3511550"/>
          <p14:tracePt t="44498" x="3225800" y="3505200"/>
          <p14:tracePt t="44518" x="3225800" y="3498850"/>
          <p14:tracePt t="44586" x="3219450" y="3492500"/>
          <p14:tracePt t="44630" x="3219450" y="3486150"/>
          <p14:tracePt t="44662" x="3225800" y="3479800"/>
          <p14:tracePt t="44679" x="3225800" y="3473450"/>
          <p14:tracePt t="44690" x="3225800" y="3467100"/>
          <p14:tracePt t="44706" x="3232150" y="3460750"/>
          <p14:tracePt t="44731" x="3238500" y="3460750"/>
          <p14:tracePt t="44743" x="3244850" y="3454400"/>
          <p14:tracePt t="44774" x="3244850" y="3448050"/>
          <p14:tracePt t="44834" x="3244850" y="3441700"/>
          <p14:tracePt t="44851" x="3251200" y="3435350"/>
          <p14:tracePt t="44863" x="3257550" y="3429000"/>
          <p14:tracePt t="44878" x="3263900" y="3429000"/>
          <p14:tracePt t="44894" x="3270250" y="3429000"/>
          <p14:tracePt t="44910" x="3263900" y="3435350"/>
          <p14:tracePt t="44930" x="3257550" y="3448050"/>
          <p14:tracePt t="44946" x="3251200" y="3454400"/>
          <p14:tracePt t="44954" x="3244850" y="3460750"/>
          <p14:tracePt t="44963" x="3238500" y="3473450"/>
          <p14:tracePt t="44975" x="3225800" y="3492500"/>
          <p14:tracePt t="44975" x="3213100" y="3549650"/>
          <p14:tracePt t="44993" x="3213100" y="3587750"/>
          <p14:tracePt t="44993" x="3213100" y="3632200"/>
          <p14:tracePt t="45010" x="3219450" y="3689350"/>
          <p14:tracePt t="45010" x="3225800" y="3740150"/>
          <p14:tracePt t="45027" x="3238500" y="3797300"/>
          <p14:tracePt t="45027" x="3282950" y="3905250"/>
          <p14:tracePt t="45045" x="3302000" y="3956050"/>
          <p14:tracePt t="45045" x="3333750" y="3994150"/>
          <p14:tracePt t="45060" x="3359150" y="4025900"/>
          <p14:tracePt t="45060" x="3390900" y="4051300"/>
          <p14:tracePt t="45078" x="3416300" y="4070350"/>
          <p14:tracePt t="45078" x="3448050" y="4089400"/>
          <p14:tracePt t="45094" x="3479800" y="4102100"/>
          <p14:tracePt t="45094" x="3543300" y="4114800"/>
          <p14:tracePt t="45111" x="3581400" y="4127500"/>
          <p14:tracePt t="45111" x="3613150" y="4133850"/>
          <p14:tracePt t="45128" x="3644900" y="4140200"/>
          <p14:tracePt t="45128" x="3676650" y="4146550"/>
          <p14:tracePt t="45144" x="3714750" y="4159250"/>
          <p14:tracePt t="45144" x="3752850" y="4171950"/>
          <p14:tracePt t="45160" x="3797300" y="4178300"/>
          <p14:tracePt t="45160" x="3835400" y="4191000"/>
          <p14:tracePt t="45160" x="3879850" y="4203700"/>
          <p14:tracePt t="45179" x="3924300" y="4210050"/>
          <p14:tracePt t="45192" x="3968750" y="4210050"/>
          <p14:tracePt t="45192" x="4057650" y="4216400"/>
          <p14:tracePt t="45211" x="4102100" y="4210050"/>
          <p14:tracePt t="45211" x="4140200" y="4203700"/>
          <p14:tracePt t="45227" x="4171950" y="4197350"/>
          <p14:tracePt t="45227" x="4203700" y="4184650"/>
          <p14:tracePt t="45244" x="4235450" y="4171950"/>
          <p14:tracePt t="45244" x="4260850" y="4159250"/>
          <p14:tracePt t="45244" x="4286250" y="4140200"/>
          <p14:tracePt t="45263" x="4305300" y="4127500"/>
          <p14:tracePt t="45276" x="4324350" y="4114800"/>
          <p14:tracePt t="45276" x="4356100" y="4083050"/>
          <p14:tracePt t="45295" x="4368800" y="4076700"/>
          <p14:tracePt t="45295" x="4381500" y="4064000"/>
          <p14:tracePt t="45311" x="4394200" y="4051300"/>
          <p14:tracePt t="45311" x="4400550" y="4038600"/>
          <p14:tracePt t="45328" x="4406900" y="4032250"/>
          <p14:tracePt t="45328" x="4406900" y="4013200"/>
          <p14:tracePt t="45345" x="4406900" y="4000500"/>
          <p14:tracePt t="45345" x="4400550" y="3994150"/>
          <p14:tracePt t="45361" x="4400550" y="3987800"/>
          <p14:tracePt t="45361" x="4394200" y="3981450"/>
          <p14:tracePt t="45378" x="4387850" y="3975100"/>
          <p14:tracePt t="45378" x="4387850" y="3968750"/>
          <p14:tracePt t="45395" x="4381500" y="3962400"/>
          <p14:tracePt t="45395" x="4375150" y="3949700"/>
          <p14:tracePt t="45412" x="4375150" y="3943350"/>
          <p14:tracePt t="45412" x="4375150" y="3937000"/>
          <p14:tracePt t="45429" x="4368800" y="3930650"/>
          <p14:tracePt t="45429" x="4362450" y="3924300"/>
          <p14:tracePt t="45445" x="4362450" y="3917950"/>
          <p14:tracePt t="45445" x="4356100" y="3911600"/>
          <p14:tracePt t="45445" x="4356100" y="3905250"/>
          <p14:tracePt t="45464" x="4349750" y="3898900"/>
          <p14:tracePt t="45477" x="4349750" y="3892550"/>
          <p14:tracePt t="45477" x="4343400" y="3892550"/>
          <p14:tracePt t="45496" x="4337050" y="3886200"/>
          <p14:tracePt t="45510" x="4330700" y="3879850"/>
          <p14:tracePt t="45527" x="4318000" y="3886200"/>
          <p14:tracePt t="45527" x="4311650" y="3886200"/>
          <p14:tracePt t="45548" x="4305300" y="3892550"/>
          <p14:tracePt t="45564" x="4298950" y="3898900"/>
          <p14:tracePt t="45580" x="4292600" y="3905250"/>
          <p14:tracePt t="45594" x="4286250" y="3911600"/>
          <p14:tracePt t="45610" x="4279900" y="3911600"/>
          <p14:tracePt t="45639" x="4273550" y="3911600"/>
          <p14:tracePt t="45651" x="4267200" y="3917950"/>
          <p14:tracePt t="45667" x="4260850" y="3917950"/>
          <p14:tracePt t="45691" x="4254500" y="3917950"/>
          <p14:tracePt t="45710" x="4248150" y="3917950"/>
          <p14:tracePt t="45735" x="4241800" y="3917950"/>
          <p14:tracePt t="45751" x="4235450" y="3917950"/>
          <p14:tracePt t="45763" x="4229100" y="3917950"/>
          <p14:tracePt t="45779" x="4222750" y="3924300"/>
          <p14:tracePt t="45795" x="4216400" y="3930650"/>
          <p14:tracePt t="45810" x="4210050" y="3930650"/>
          <p14:tracePt t="45819" x="4203700" y="3937000"/>
          <p14:tracePt t="45831" x="4197350" y="3943350"/>
          <p14:tracePt t="45847" x="4191000" y="3949700"/>
          <p14:tracePt t="45863" x="4197350" y="3949700"/>
          <p14:tracePt t="45891" x="4203700" y="3949700"/>
          <p14:tracePt t="45907" x="4210050" y="3949700"/>
          <p14:tracePt t="45915" x="4216400" y="3949700"/>
          <p14:tracePt t="45928" x="4222750" y="3949700"/>
          <p14:tracePt t="45928" x="4235450" y="3943350"/>
          <p14:tracePt t="45947" x="4241800" y="3943350"/>
          <p14:tracePt t="45947" x="4248150" y="3943350"/>
          <p14:tracePt t="45963" x="4260850" y="3937000"/>
          <p14:tracePt t="45963" x="4267200" y="3937000"/>
          <p14:tracePt t="45980" x="4273550" y="3937000"/>
          <p14:tracePt t="45980" x="4279900" y="3937000"/>
          <p14:tracePt t="45980" x="4292600" y="3937000"/>
          <p14:tracePt t="46000" x="4298950" y="3937000"/>
          <p14:tracePt t="46000" x="4305300" y="3937000"/>
          <p14:tracePt t="46014" x="4311650" y="3937000"/>
          <p14:tracePt t="46014" x="4318000" y="3943350"/>
          <p14:tracePt t="46031" x="4324350" y="3943350"/>
          <p14:tracePt t="46048" x="4330700" y="3943350"/>
          <p14:tracePt t="46048" x="4330700" y="3949700"/>
          <p14:tracePt t="46064" x="4330700" y="3956050"/>
          <p14:tracePt t="46079" x="4318000" y="3968750"/>
          <p14:tracePt t="46095" x="4305300" y="3975100"/>
          <p14:tracePt t="46112" x="4298950" y="3981450"/>
          <p14:tracePt t="46112" x="4273550" y="3987800"/>
          <p14:tracePt t="46131" x="4260850" y="3994150"/>
          <p14:tracePt t="46131" x="4241800" y="4000500"/>
          <p14:tracePt t="46148" x="4222750" y="4000500"/>
          <p14:tracePt t="46148" x="4197350" y="4000500"/>
          <p14:tracePt t="46164" x="4171950" y="4000500"/>
          <p14:tracePt t="46164" x="4140200" y="4000500"/>
          <p14:tracePt t="46180" x="4108450" y="3994150"/>
          <p14:tracePt t="46180" x="4076700" y="3994150"/>
          <p14:tracePt t="46180" x="4044950" y="3981450"/>
          <p14:tracePt t="46200" x="4006850" y="3975100"/>
          <p14:tracePt t="46212" x="3975100" y="3962400"/>
          <p14:tracePt t="46212" x="3898900" y="3924300"/>
          <p14:tracePt t="46231" x="3867150" y="3898900"/>
          <p14:tracePt t="46231" x="3829050" y="3873500"/>
          <p14:tracePt t="46248" x="3797300" y="3848100"/>
          <p14:tracePt t="46248" x="3765550" y="3810000"/>
          <p14:tracePt t="46248" x="3740150" y="3778250"/>
          <p14:tracePt t="46267" x="3714750" y="3740150"/>
          <p14:tracePt t="46279" x="3695700" y="3695700"/>
          <p14:tracePt t="46279" x="3676650" y="3651250"/>
          <p14:tracePt t="46279" x="3670300" y="3606800"/>
          <p14:tracePt t="46300" x="3663950" y="3562350"/>
          <p14:tracePt t="46300" x="3663950" y="3517900"/>
          <p14:tracePt t="46315" x="3670300" y="3467100"/>
          <p14:tracePt t="46315" x="3683000" y="3429000"/>
          <p14:tracePt t="46332" x="3695700" y="3384550"/>
          <p14:tracePt t="46332" x="3721100" y="3346450"/>
          <p14:tracePt t="46348" x="3746500" y="3314700"/>
          <p14:tracePt t="46348" x="3803650" y="3257550"/>
          <p14:tracePt t="46365" x="3841750" y="3232150"/>
          <p14:tracePt t="46365" x="3873500" y="3206750"/>
          <p14:tracePt t="46381" x="3917950" y="3181350"/>
          <p14:tracePt t="46381" x="3956050" y="3162300"/>
          <p14:tracePt t="46398" x="4000500" y="3149600"/>
          <p14:tracePt t="46398" x="4044950" y="3130550"/>
          <p14:tracePt t="46415" x="4095750" y="3117850"/>
          <p14:tracePt t="46415" x="4184650" y="3105150"/>
          <p14:tracePt t="46432" x="4235450" y="3098800"/>
          <p14:tracePt t="46432" x="4273550" y="3098800"/>
          <p14:tracePt t="46448" x="4318000" y="3105150"/>
          <p14:tracePt t="46448" x="4356100" y="3111500"/>
          <p14:tracePt t="46465" x="4394200" y="3130550"/>
          <p14:tracePt t="46465" x="4425950" y="3143250"/>
          <p14:tracePt t="46465" x="4457700" y="3168650"/>
          <p14:tracePt t="46485" x="4489450" y="3194050"/>
          <p14:tracePt t="46485" x="4521200" y="3219450"/>
          <p14:tracePt t="46500" x="4546600" y="3251200"/>
          <p14:tracePt t="46500" x="4572000" y="3289300"/>
          <p14:tracePt t="46517" x="4591050" y="3327400"/>
          <p14:tracePt t="46517" x="4616450" y="3365500"/>
          <p14:tracePt t="46532" x="4629150" y="3403600"/>
          <p14:tracePt t="46532" x="4648200" y="3441700"/>
          <p14:tracePt t="46532" x="4660900" y="3486150"/>
          <p14:tracePt t="46552" x="4667250" y="3524250"/>
          <p14:tracePt t="46564" x="4673600" y="3562350"/>
          <p14:tracePt t="46564" x="4679950" y="3638550"/>
          <p14:tracePt t="46584" x="4679950" y="3670300"/>
          <p14:tracePt t="46584" x="4679950" y="3702050"/>
          <p14:tracePt t="46600" x="4667250" y="3727450"/>
          <p14:tracePt t="46600" x="4660900" y="3759200"/>
          <p14:tracePt t="46616" x="4648200" y="3784600"/>
          <p14:tracePt t="46616" x="4635500" y="3810000"/>
          <p14:tracePt t="46633" x="4622800" y="3835400"/>
          <p14:tracePt t="46633" x="4610100" y="3854450"/>
          <p14:tracePt t="46633" x="4591050" y="3873500"/>
          <p14:tracePt t="46652" x="4572000" y="3892550"/>
          <p14:tracePt t="46652" x="4552950" y="3911600"/>
          <p14:tracePt t="46666" x="4533900" y="3924300"/>
          <p14:tracePt t="46666" x="4514850" y="3943350"/>
          <p14:tracePt t="46682" x="4495800" y="3956050"/>
          <p14:tracePt t="46682" x="4476750" y="3968750"/>
          <p14:tracePt t="46699" x="4457700" y="3981450"/>
          <p14:tracePt t="46699" x="4438650" y="3987800"/>
          <p14:tracePt t="46717" x="4419600" y="4000500"/>
          <p14:tracePt t="46717" x="4387850" y="4006850"/>
          <p14:tracePt t="46733" x="4368800" y="4013200"/>
          <p14:tracePt t="46733" x="4356100" y="4013200"/>
          <p14:tracePt t="46750" x="4343400" y="4013200"/>
          <p14:tracePt t="46750" x="4330700" y="4013200"/>
          <p14:tracePt t="46766" x="4318000" y="4013200"/>
          <p14:tracePt t="46766" x="4305300" y="4013200"/>
          <p14:tracePt t="46784" x="4298950" y="4006850"/>
          <p14:tracePt t="46807" x="4292600" y="4000500"/>
          <p14:tracePt t="46815" x="4298950" y="3994150"/>
          <p14:tracePt t="46831" x="4298950" y="3987800"/>
          <p14:tracePt t="46831" x="4298950" y="3981450"/>
          <p14:tracePt t="46831" x="4298950" y="3975100"/>
          <p14:tracePt t="46852" x="4305300" y="3968750"/>
          <p14:tracePt t="46865" x="4305300" y="3962400"/>
          <p14:tracePt t="46865" x="4305300" y="3949700"/>
          <p14:tracePt t="46884" x="4311650" y="3943350"/>
          <p14:tracePt t="46884" x="4311650" y="3937000"/>
          <p14:tracePt t="46900" x="4311650" y="3930650"/>
          <p14:tracePt t="46900" x="4311650" y="3917950"/>
          <p14:tracePt t="46917" x="4318000" y="3911600"/>
          <p14:tracePt t="46917" x="4318000" y="3898900"/>
          <p14:tracePt t="46917" x="4318000" y="3892550"/>
          <p14:tracePt t="46936" x="4324350" y="3879850"/>
          <p14:tracePt t="46948" x="4324350" y="3873500"/>
          <p14:tracePt t="46948" x="4330700" y="3854450"/>
          <p14:tracePt t="46967" x="4330700" y="3848100"/>
          <p14:tracePt t="46967" x="4337050" y="3835400"/>
          <p14:tracePt t="46984" x="4337050" y="3829050"/>
          <p14:tracePt t="46984" x="4343400" y="3822700"/>
          <p14:tracePt t="47000" x="4349750" y="3822700"/>
          <p14:tracePt t="47000" x="4356100" y="3816350"/>
          <p14:tracePt t="47018" x="4362450" y="3816350"/>
          <p14:tracePt t="47018" x="4368800" y="3816350"/>
          <p14:tracePt t="47034" x="4375150" y="3822700"/>
          <p14:tracePt t="47034" x="4381500" y="3835400"/>
          <p14:tracePt t="47052" x="4387850" y="3848100"/>
          <p14:tracePt t="47052" x="4387850" y="3860800"/>
          <p14:tracePt t="47067" x="4394200" y="3879850"/>
          <p14:tracePt t="47067" x="4400550" y="3911600"/>
          <p14:tracePt t="47084" x="4400550" y="3930650"/>
          <p14:tracePt t="47084" x="4400550" y="3943350"/>
          <p14:tracePt t="47101" x="4400550" y="3956050"/>
          <p14:tracePt t="47101" x="4394200" y="3968750"/>
          <p14:tracePt t="47117" x="4387850" y="3975100"/>
          <p14:tracePt t="47117" x="4375150" y="3981450"/>
          <p14:tracePt t="47135" x="4356100" y="3981450"/>
          <p14:tracePt t="47135" x="4305300" y="3981450"/>
          <p14:tracePt t="47152" x="4273550" y="3975100"/>
          <p14:tracePt t="47152" x="4241800" y="3962400"/>
          <p14:tracePt t="47168" x="4210050" y="3949700"/>
          <p14:tracePt t="47168" x="4171950" y="3930650"/>
          <p14:tracePt t="47184" x="4133850" y="3911600"/>
          <p14:tracePt t="47184" x="4095750" y="3892550"/>
          <p14:tracePt t="47201" x="4064000" y="3860800"/>
          <p14:tracePt t="47201" x="4032250" y="3835400"/>
          <p14:tracePt t="47201" x="4000500" y="3803650"/>
          <p14:tracePt t="47220" x="3968750" y="3771900"/>
          <p14:tracePt t="47232" x="3943350" y="3733800"/>
          <p14:tracePt t="47232" x="3898900" y="3657600"/>
          <p14:tracePt t="47252" x="3886200" y="3619500"/>
          <p14:tracePt t="47252" x="3873500" y="3575050"/>
          <p14:tracePt t="47268" x="3860800" y="3530600"/>
          <p14:tracePt t="47268" x="3860800" y="3486150"/>
          <p14:tracePt t="47285" x="3860800" y="3448050"/>
          <p14:tracePt t="47285" x="3873500" y="3403600"/>
          <p14:tracePt t="47285" x="3886200" y="3359150"/>
          <p14:tracePt t="47304" x="3911600" y="3314700"/>
          <p14:tracePt t="47316" x="3937000" y="3276600"/>
          <p14:tracePt t="47316" x="4013200" y="3206750"/>
          <p14:tracePt t="47335" x="4057650" y="3175000"/>
          <p14:tracePt t="47335" x="4102100" y="3149600"/>
          <p14:tracePt t="47352" x="4152900" y="3130550"/>
          <p14:tracePt t="47352" x="4197350" y="3117850"/>
          <p14:tracePt t="47368" x="4248150" y="3111500"/>
          <p14:tracePt t="47368" x="4343400" y="3111500"/>
          <p14:tracePt t="47385" x="4387850" y="3117850"/>
          <p14:tracePt t="47385" x="4432300" y="3130550"/>
          <p14:tracePt t="47402" x="4476750" y="3149600"/>
          <p14:tracePt t="47402" x="4514850" y="3175000"/>
          <p14:tracePt t="47419" x="4552950" y="3200400"/>
          <p14:tracePt t="47419" x="4584700" y="3232150"/>
          <p14:tracePt t="47435" x="4616450" y="3270250"/>
          <p14:tracePt t="47435" x="4667250" y="3346450"/>
          <p14:tracePt t="47452" x="4686300" y="3390900"/>
          <p14:tracePt t="47452" x="4705350" y="3435350"/>
          <p14:tracePt t="47469" x="4718050" y="3473450"/>
          <p14:tracePt t="47469" x="4724400" y="3517900"/>
          <p14:tracePt t="47486" x="4724400" y="3556000"/>
          <p14:tracePt t="47486" x="4718050" y="3587750"/>
          <p14:tracePt t="47486" x="4711700" y="3625850"/>
          <p14:tracePt t="47505" x="4699000" y="3657600"/>
          <p14:tracePt t="47517" x="4686300" y="3689350"/>
          <p14:tracePt t="47517" x="4641850" y="3746500"/>
          <p14:tracePt t="47536" x="4622800" y="3771900"/>
          <p14:tracePt t="47536" x="4597400" y="3797300"/>
          <p14:tracePt t="47554" x="4572000" y="3822700"/>
          <p14:tracePt t="47554" x="4546600" y="3841750"/>
          <p14:tracePt t="47554" x="4521200" y="3867150"/>
          <p14:tracePt t="47571" x="4495800" y="3886200"/>
          <p14:tracePt t="47584" x="4470400" y="3905250"/>
          <p14:tracePt t="47584" x="4413250" y="3937000"/>
          <p14:tracePt t="47605" x="4387850" y="3949700"/>
          <p14:tracePt t="47605" x="4362450" y="3956050"/>
          <p14:tracePt t="47620" x="4337050" y="3968750"/>
          <p14:tracePt t="47620" x="4311650" y="3975100"/>
          <p14:tracePt t="47636" x="4286250" y="3981450"/>
          <p14:tracePt t="47636" x="4267200" y="3981450"/>
          <p14:tracePt t="47653" x="4248150" y="3987800"/>
          <p14:tracePt t="47653" x="4229100" y="3987800"/>
          <p14:tracePt t="47653" x="4210050" y="3987800"/>
          <p14:tracePt t="47672" x="4191000" y="3987800"/>
          <p14:tracePt t="47672" x="4178300" y="3987800"/>
          <p14:tracePt t="47686" x="4159250" y="3981450"/>
          <p14:tracePt t="47686" x="4146550" y="3981450"/>
          <p14:tracePt t="47703" x="4133850" y="3975100"/>
          <p14:tracePt t="47703" x="4121150" y="3968750"/>
          <p14:tracePt t="47720" x="4108450" y="3968750"/>
          <p14:tracePt t="47720" x="4095750" y="3962400"/>
          <p14:tracePt t="47736" x="4083050" y="3956050"/>
          <p14:tracePt t="47736" x="4064000" y="3943350"/>
          <p14:tracePt t="47753" x="4057650" y="3937000"/>
          <p14:tracePt t="47753" x="4051300" y="3930650"/>
          <p14:tracePt t="47770" x="4044950" y="3924300"/>
          <p14:tracePt t="47770" x="4038600" y="3924300"/>
          <p14:tracePt t="47787" x="4032250" y="3917950"/>
          <p14:tracePt t="47787" x="4025900" y="3905250"/>
          <p14:tracePt t="47804" x="4019550" y="3898900"/>
          <p14:tracePt t="47804" x="4013200" y="3892550"/>
          <p14:tracePt t="47820" x="4006850" y="3892550"/>
          <p14:tracePt t="47835" x="4000500" y="3879850"/>
          <p14:tracePt t="47852" x="3994150" y="3879850"/>
          <p14:tracePt t="47868" x="3987800" y="3873500"/>
          <p14:tracePt t="47887" x="3981450" y="3873500"/>
          <p14:tracePt t="47887" x="3975100" y="3867150"/>
          <p14:tracePt t="47904" x="3975100" y="3860800"/>
          <p14:tracePt t="47920" x="3975100" y="3854450"/>
          <p14:tracePt t="47940" x="3981450" y="3854450"/>
          <p14:tracePt t="47956" x="3987800" y="3848100"/>
          <p14:tracePt t="47972" x="3994150" y="3841750"/>
          <p14:tracePt t="47985" x="4000500" y="3835400"/>
          <p14:tracePt t="48002" x="4013200" y="3829050"/>
          <p14:tracePt t="48019" x="4019550" y="3822700"/>
          <p14:tracePt t="48035" x="4025900" y="3816350"/>
          <p14:tracePt t="48055" x="4038600" y="3810000"/>
          <p14:tracePt t="48069" x="4044950" y="3803650"/>
          <p14:tracePt t="48086" x="4051300" y="3803650"/>
          <p14:tracePt t="48103" x="4051300" y="3797300"/>
          <p14:tracePt t="48119" x="4044950" y="3803650"/>
          <p14:tracePt t="48160" x="4038600" y="3810000"/>
          <p14:tracePt t="48187" x="4032250" y="3816350"/>
          <p14:tracePt t="48203" x="4025900" y="3822700"/>
          <p14:tracePt t="48219" x="4019550" y="3829050"/>
          <p14:tracePt t="48231" x="4013200" y="3835400"/>
          <p14:tracePt t="48255" x="4006850" y="3829050"/>
          <p14:tracePt t="48279" x="4006850" y="3822700"/>
          <p14:tracePt t="48307" x="4006850" y="3816350"/>
          <p14:tracePt t="48323" x="4013200" y="3810000"/>
          <p14:tracePt t="48340" x="4025900" y="3797300"/>
          <p14:tracePt t="48351" x="4032250" y="3790950"/>
          <p14:tracePt t="48367" x="4038600" y="3784600"/>
          <p14:tracePt t="48383" x="4044950" y="3778250"/>
          <p14:tracePt t="48391" x="4051300" y="3771900"/>
          <p14:tracePt t="48404" x="4057650" y="3765550"/>
          <p14:tracePt t="48420" x="4064000" y="3759200"/>
          <p14:tracePt t="48437" x="4070350" y="3752850"/>
          <p14:tracePt t="48454" x="4076700" y="3752850"/>
          <p14:tracePt t="48454" x="4083050" y="3752850"/>
          <p14:tracePt t="48472" x="4089400" y="3746500"/>
          <p14:tracePt t="48487" x="4095750" y="3746500"/>
          <p14:tracePt t="48504" x="4102100" y="3746500"/>
          <p14:tracePt t="48520" x="4108450" y="3746500"/>
          <p14:tracePt t="48538" x="4114800" y="3740150"/>
          <p14:tracePt t="48556" x="4121150" y="3740150"/>
          <p14:tracePt t="48572" x="4127500" y="3733800"/>
          <p14:tracePt t="48631" x="4127500" y="3727450"/>
          <p14:tracePt t="48643" x="4127500" y="3721100"/>
          <p14:tracePt t="48659" x="4127500" y="3714750"/>
          <p14:tracePt t="48668" x="4133850" y="3708400"/>
          <p14:tracePt t="48676" x="4133850" y="3702050"/>
          <p14:tracePt t="48688" x="4140200" y="3695700"/>
          <p14:tracePt t="48688" x="4146550" y="3676650"/>
          <p14:tracePt t="48707" x="4146550" y="3670300"/>
          <p14:tracePt t="48707" x="4152900" y="3663950"/>
          <p14:tracePt t="48723" x="4159250" y="3657600"/>
          <p14:tracePt t="48723" x="4165600" y="3651250"/>
          <p14:tracePt t="48741" x="4171950" y="3644900"/>
          <p14:tracePt t="48741" x="4178300" y="3638550"/>
          <p14:tracePt t="48757" x="4184650" y="3632200"/>
          <p14:tracePt t="48757" x="4197350" y="3625850"/>
          <p14:tracePt t="48774" x="4203700" y="3619500"/>
          <p14:tracePt t="48789" x="4210050" y="3613150"/>
          <p14:tracePt t="48805" x="4222750" y="3613150"/>
          <p14:tracePt t="48805" x="4229100" y="3613150"/>
          <p14:tracePt t="48825" x="4229100" y="3619500"/>
          <p14:tracePt t="48891" x="4222750" y="3625850"/>
          <p14:tracePt t="48907" x="4216400" y="3632200"/>
          <p14:tracePt t="48924" x="4210050" y="3638550"/>
          <p14:tracePt t="48940" x="4203700" y="3644900"/>
          <p14:tracePt t="48951" x="4197350" y="3651250"/>
          <p14:tracePt t="48967" x="4184650" y="3651250"/>
          <p14:tracePt t="48984" x="4178300" y="3651250"/>
          <p14:tracePt t="48999" x="4184650" y="3651250"/>
          <p14:tracePt t="49044" x="4191000" y="3644900"/>
          <p14:tracePt t="49059" x="4203700" y="3638550"/>
          <p14:tracePt t="49064" x="4210050" y="3632200"/>
          <p14:tracePt t="49072" x="4216400" y="3625850"/>
          <p14:tracePt t="49072" x="4229100" y="3619500"/>
          <p14:tracePt t="49091" x="4241800" y="3613150"/>
          <p14:tracePt t="49091" x="4254500" y="3606800"/>
          <p14:tracePt t="49108" x="4267200" y="3600450"/>
          <p14:tracePt t="49108" x="4286250" y="3587750"/>
          <p14:tracePt t="49126" x="4298950" y="3575050"/>
          <p14:tracePt t="49126" x="4311650" y="3575050"/>
          <p14:tracePt t="49141" x="4318000" y="3568700"/>
          <p14:tracePt t="49141" x="4330700" y="3562350"/>
          <p14:tracePt t="49159" x="4337050" y="3562350"/>
          <p14:tracePt t="49159" x="4343400" y="3562350"/>
          <p14:tracePt t="49176" x="4349750" y="3556000"/>
          <p14:tracePt t="49176" x="4356100" y="3556000"/>
          <p14:tracePt t="49193" x="4356100" y="3568700"/>
          <p14:tracePt t="49209" x="4356100" y="3575050"/>
          <p14:tracePt t="49225" x="4349750" y="3581400"/>
          <p14:tracePt t="49225" x="4343400" y="3581400"/>
          <p14:tracePt t="49225" x="4337050" y="3587750"/>
          <p14:tracePt t="49245" x="4337050" y="3594100"/>
          <p14:tracePt t="49257" x="4330700" y="3594100"/>
          <p14:tracePt t="49257" x="4318000" y="3606800"/>
          <p14:tracePt t="49278" x="4311650" y="3606800"/>
          <p14:tracePt t="49278" x="4305300" y="3606800"/>
          <p14:tracePt t="49293" x="4298950" y="3613150"/>
          <p14:tracePt t="49308" x="4292600" y="3613150"/>
          <p14:tracePt t="49324" x="4286250" y="3613150"/>
          <p14:tracePt t="49341" x="4279900" y="3613150"/>
          <p14:tracePt t="49361" x="4273550" y="3613150"/>
          <p14:tracePt t="49396" x="4267200" y="3613150"/>
          <p14:tracePt t="49424" x="4267200" y="3606800"/>
          <p14:tracePt t="49457" x="4260850" y="3600450"/>
          <p14:tracePt t="49480" x="4267200" y="3594100"/>
          <p14:tracePt t="49501" x="4273550" y="3587750"/>
          <p14:tracePt t="49517" x="4273550" y="3581400"/>
          <p14:tracePt t="49545" x="4267200" y="3575050"/>
          <p14:tracePt t="49569" x="4260850" y="3575050"/>
          <p14:tracePt t="49584" x="4254500" y="3575050"/>
          <p14:tracePt t="49601" x="4241800" y="3575050"/>
          <p14:tracePt t="49606" x="4235450" y="3575050"/>
          <p14:tracePt t="49613" x="4222750" y="3581400"/>
          <p14:tracePt t="49625" x="4203700" y="3587750"/>
          <p14:tracePt t="49625" x="4165600" y="3600450"/>
          <p14:tracePt t="49646" x="4133850" y="3606800"/>
          <p14:tracePt t="49646" x="4102100" y="3613150"/>
          <p14:tracePt t="49661" x="4064000" y="3619500"/>
          <p14:tracePt t="49661" x="4025900" y="3625850"/>
          <p14:tracePt t="49677" x="3981450" y="3638550"/>
          <p14:tracePt t="49677" x="3930650" y="3644900"/>
          <p14:tracePt t="49694" x="3886200" y="3651250"/>
          <p14:tracePt t="49694" x="3829050" y="3663950"/>
          <p14:tracePt t="49694" x="3778250" y="3670300"/>
          <p14:tracePt t="49713" x="3721100" y="3683000"/>
          <p14:tracePt t="49713" x="3657600" y="3695700"/>
          <p14:tracePt t="49728" x="3594100" y="3714750"/>
          <p14:tracePt t="49728" x="3530600" y="3740150"/>
          <p14:tracePt t="49744" x="3467100" y="3759200"/>
          <p14:tracePt t="49744" x="3397250" y="3790950"/>
          <p14:tracePt t="49761" x="3321050" y="3816350"/>
          <p14:tracePt t="49761" x="3244850" y="3848100"/>
          <p14:tracePt t="49777" x="3168650" y="3879850"/>
          <p14:tracePt t="49777" x="2997200" y="3937000"/>
          <p14:tracePt t="49795" x="2908300" y="3962400"/>
          <p14:tracePt t="49795" x="2819400" y="3981450"/>
          <p14:tracePt t="49811" x="2724150" y="4000500"/>
          <p14:tracePt t="49811" x="2635250" y="4013200"/>
          <p14:tracePt t="49828" x="2546350" y="4025900"/>
          <p14:tracePt t="49828" x="2387600" y="4038600"/>
          <p14:tracePt t="49846" x="2311400" y="4044950"/>
          <p14:tracePt t="49846" x="2247900" y="4051300"/>
          <p14:tracePt t="49862" x="2184400" y="4057650"/>
          <p14:tracePt t="49862" x="2127250" y="4057650"/>
          <p14:tracePt t="49878" x="2076450" y="4064000"/>
          <p14:tracePt t="49878" x="2032000" y="4076700"/>
          <p14:tracePt t="49895" x="1987550" y="4083050"/>
          <p14:tracePt t="49895" x="1949450" y="4095750"/>
          <p14:tracePt t="49895" x="1917700" y="4108450"/>
          <p14:tracePt t="49914" x="1885950" y="4127500"/>
          <p14:tracePt t="49926" x="1860550" y="4140200"/>
          <p14:tracePt t="49926" x="1828800" y="4171950"/>
          <p14:tracePt t="49946" x="1816100" y="4184650"/>
          <p14:tracePt t="49946" x="1803400" y="4197350"/>
          <p14:tracePt t="49962" x="1797050" y="4203700"/>
          <p14:tracePt t="49962" x="1797050" y="4216400"/>
          <p14:tracePt t="49962" x="1797050" y="4222750"/>
          <p14:tracePt t="49981" x="1803400" y="4222750"/>
          <p14:tracePt t="49993" x="1809750" y="4229100"/>
          <p14:tracePt t="49993" x="1828800" y="4229100"/>
          <p14:tracePt t="50014" x="1847850" y="4229100"/>
          <p14:tracePt t="50014" x="1866900" y="4229100"/>
          <p14:tracePt t="50029" x="1885950" y="4229100"/>
          <p14:tracePt t="50029" x="1911350" y="4229100"/>
          <p14:tracePt t="50045" x="1943100" y="4235450"/>
          <p14:tracePt t="50045" x="1974850" y="4235450"/>
          <p14:tracePt t="50045" x="2006600" y="4235450"/>
          <p14:tracePt t="50066" x="2044700" y="4241800"/>
          <p14:tracePt t="50077" x="2089150" y="4241800"/>
          <p14:tracePt t="50077" x="2165350" y="4241800"/>
          <p14:tracePt t="50096" x="2209800" y="4241800"/>
          <p14:tracePt t="50096" x="2247900" y="4235450"/>
          <p14:tracePt t="50112" x="2286000" y="4235450"/>
          <p14:tracePt t="50112" x="2317750" y="4229100"/>
          <p14:tracePt t="50129" x="2349500" y="4229100"/>
          <p14:tracePt t="50129" x="2406650" y="4222750"/>
          <p14:tracePt t="50146" x="2432050" y="4222750"/>
          <p14:tracePt t="50146" x="2457450" y="4229100"/>
          <p14:tracePt t="50162" x="2482850" y="4229100"/>
          <p14:tracePt t="50162" x="2501900" y="4241800"/>
          <p14:tracePt t="50179" x="2520950" y="4248150"/>
          <p14:tracePt t="50179" x="2540000" y="4260850"/>
          <p14:tracePt t="50196" x="2559050" y="4273550"/>
          <p14:tracePt t="50196" x="2590800" y="4298950"/>
          <p14:tracePt t="50214" x="2597150" y="4305300"/>
          <p14:tracePt t="50214" x="2609850" y="4318000"/>
          <p14:tracePt t="50230" x="2609850" y="4324350"/>
          <p14:tracePt t="50230" x="2616200" y="4337050"/>
          <p14:tracePt t="50247" x="2609850" y="4343400"/>
          <p14:tracePt t="50247" x="2609850" y="4349750"/>
          <p14:tracePt t="50263" x="2603500" y="4356100"/>
          <p14:tracePt t="50263" x="2597150" y="4356100"/>
          <p14:tracePt t="50263" x="2590800" y="4362450"/>
          <p14:tracePt t="50282" x="2584450" y="4362450"/>
          <p14:tracePt t="50294" x="2571750" y="4356100"/>
          <p14:tracePt t="50294" x="2540000" y="4349750"/>
          <p14:tracePt t="50314" x="2520950" y="4349750"/>
          <p14:tracePt t="50314" x="2501900" y="4343400"/>
          <p14:tracePt t="50330" x="2482850" y="4337050"/>
          <p14:tracePt t="50330" x="2463800" y="4337050"/>
          <p14:tracePt t="50346" x="2444750" y="4330700"/>
          <p14:tracePt t="50346" x="2432050" y="4330700"/>
          <p14:tracePt t="50346" x="2413000" y="4324350"/>
          <p14:tracePt t="50366" x="2400300" y="4324350"/>
          <p14:tracePt t="50378" x="2393950" y="4318000"/>
          <p14:tracePt t="50378" x="2381250" y="4305300"/>
          <p14:tracePt t="50397" x="2374900" y="4305300"/>
          <p14:tracePt t="50397" x="2374900" y="4298950"/>
          <p14:tracePt t="50397" x="2374900" y="4292600"/>
          <p14:tracePt t="50417" x="2381250" y="4286250"/>
          <p14:tracePt t="50428" x="2387600" y="4286250"/>
          <p14:tracePt t="50428" x="2400300" y="4273550"/>
          <p14:tracePt t="50447" x="2406650" y="4267200"/>
          <p14:tracePt t="50447" x="2413000" y="4267200"/>
          <p14:tracePt t="50463" x="2419350" y="4260850"/>
          <p14:tracePt t="50463" x="2432050" y="4254500"/>
          <p14:tracePt t="50481" x="2438400" y="4254500"/>
          <p14:tracePt t="50481" x="2444750" y="4248150"/>
          <p14:tracePt t="50497" x="2457450" y="4248150"/>
          <p14:tracePt t="50497" x="2470150" y="4248150"/>
          <p14:tracePt t="50514" x="2476500" y="4248150"/>
          <p14:tracePt t="50529" x="2482850" y="4248150"/>
          <p14:tracePt t="50529" x="2489200" y="4254500"/>
          <p14:tracePt t="50548" x="2495550" y="4254500"/>
          <p14:tracePt t="50562" x="2501900" y="4260850"/>
          <p14:tracePt t="50579" x="2508250" y="4267200"/>
          <p14:tracePt t="50596" x="2508250" y="4273550"/>
          <p14:tracePt t="50613" x="2514600" y="4273550"/>
          <p14:tracePt t="50633" x="2520950" y="4279900"/>
          <p14:tracePt t="50658" x="2527300" y="4286250"/>
          <p14:tracePt t="50681" x="2527300" y="4292600"/>
          <p14:tracePt t="50701" x="2520950" y="4298950"/>
          <p14:tracePt t="50733" x="2514600" y="4305300"/>
          <p14:tracePt t="50745" x="2508250" y="4311650"/>
          <p14:tracePt t="50761" x="2501900" y="4318000"/>
          <p14:tracePt t="50769" x="2495550" y="4324350"/>
          <p14:tracePt t="50785" x="2489200" y="4324350"/>
          <p14:tracePt t="50796" x="2482850" y="4324350"/>
          <p14:tracePt t="50796" x="2476500" y="4330700"/>
          <p14:tracePt t="50815" x="2470150" y="4337050"/>
          <p14:tracePt t="50830" x="2463800" y="4337050"/>
          <p14:tracePt t="50846" x="2457450" y="4343400"/>
          <p14:tracePt t="50864" x="2451100" y="4343400"/>
          <p14:tracePt t="50880" x="2444750" y="4349750"/>
          <p14:tracePt t="50897" x="2438400" y="4349750"/>
          <p14:tracePt t="50913" x="2432050" y="4349750"/>
          <p14:tracePt t="50930" x="2425700" y="4349750"/>
          <p14:tracePt t="50947" x="2419350" y="4356100"/>
          <p14:tracePt t="50965" x="2413000" y="4356100"/>
          <p14:tracePt t="50981" x="2406650" y="4356100"/>
          <p14:tracePt t="50997" x="2400300" y="4349750"/>
          <p14:tracePt t="51042" x="2400300" y="4343400"/>
          <p14:tracePt t="51053" x="2400300" y="4337050"/>
          <p14:tracePt t="51069" x="2400300" y="4330700"/>
          <p14:tracePt t="51080" x="2400300" y="4324350"/>
          <p14:tracePt t="51080" x="2400300" y="4318000"/>
          <p14:tracePt t="51100" x="2406650" y="4311650"/>
          <p14:tracePt t="51100" x="2406650" y="4305300"/>
          <p14:tracePt t="51116" x="2406650" y="4298950"/>
          <p14:tracePt t="51116" x="2406650" y="4292600"/>
          <p14:tracePt t="51133" x="2406650" y="4286250"/>
          <p14:tracePt t="51147" x="2406650" y="4279900"/>
          <p14:tracePt t="51165" x="2413000" y="4273550"/>
          <p14:tracePt t="51181" x="2413000" y="4267200"/>
          <p14:tracePt t="51198" x="2419350" y="4260850"/>
          <p14:tracePt t="51215" x="2419350" y="4254500"/>
          <p14:tracePt t="51215" x="2419350" y="4248150"/>
          <p14:tracePt t="51235" x="2425700" y="4241800"/>
          <p14:tracePt t="51250" x="2432050" y="4235450"/>
          <p14:tracePt t="51273" x="2438400" y="4235450"/>
          <p14:tracePt t="51325" x="2444750" y="4241800"/>
          <p14:tracePt t="51353" x="2451100" y="4241800"/>
          <p14:tracePt t="51385" x="2457450" y="4241800"/>
          <p14:tracePt t="51401" x="2463800" y="4241800"/>
          <p14:tracePt t="51413" x="2470150" y="4241800"/>
          <p14:tracePt t="51437" x="2476500" y="4235450"/>
          <p14:tracePt t="51789" x="2476500" y="4229100"/>
          <p14:tracePt t="51901" x="2476500" y="4235450"/>
          <p14:tracePt t="52005" x="2476500" y="4241800"/>
          <p14:tracePt t="52055" x="2470150" y="4248150"/>
          <p14:tracePt t="52245" x="2476500" y="4248150"/>
          <p14:tracePt t="52305" x="2476500" y="4241800"/>
          <p14:tracePt t="52329" x="2476500" y="4235450"/>
          <p14:tracePt t="52345" x="2476500" y="4229100"/>
          <p14:tracePt t="52373" x="2476500" y="4235450"/>
          <p14:tracePt t="52433" x="2476500" y="4229100"/>
          <p14:tracePt t="52509" x="2470150" y="4235450"/>
          <p14:tracePt t="52569" x="2463800" y="4235450"/>
          <p14:tracePt t="52621" x="2463800" y="4229100"/>
          <p14:tracePt t="52705" x="2463800" y="4222750"/>
          <p14:tracePt t="52733" x="2470150" y="4216400"/>
          <p14:tracePt t="52765" x="2476500" y="4210050"/>
          <p14:tracePt t="52777" x="2489200" y="4203700"/>
          <p14:tracePt t="52793" x="2495550" y="4197350"/>
          <p14:tracePt t="52803" x="2501900" y="4184650"/>
          <p14:tracePt t="52803" x="2514600" y="4178300"/>
          <p14:tracePt t="52822" x="2520950" y="4171950"/>
          <p14:tracePt t="52822" x="2552700" y="4152900"/>
          <p14:tracePt t="52838" x="2578100" y="4140200"/>
          <p14:tracePt t="52838" x="2603500" y="4133850"/>
          <p14:tracePt t="52855" x="2635250" y="4127500"/>
          <p14:tracePt t="52855" x="2673350" y="4121150"/>
          <p14:tracePt t="52872" x="2717800" y="4121150"/>
          <p14:tracePt t="52872" x="2768600" y="4127500"/>
          <p14:tracePt t="52889" x="2832100" y="4133850"/>
          <p14:tracePt t="52889" x="2978150" y="4152900"/>
          <p14:tracePt t="52906" x="3060700" y="4159250"/>
          <p14:tracePt t="52906" x="3143250" y="4165600"/>
          <p14:tracePt t="52924" x="3232150" y="4165600"/>
          <p14:tracePt t="52924" x="3321050" y="4165600"/>
          <p14:tracePt t="52939" x="3403600" y="4165600"/>
          <p14:tracePt t="52939" x="3486150" y="4159250"/>
          <p14:tracePt t="52955" x="3568700" y="4146550"/>
          <p14:tracePt t="52955" x="3644900" y="4133850"/>
          <p14:tracePt t="52955" x="3714750" y="4121150"/>
          <p14:tracePt t="52974" x="3784600" y="4114800"/>
          <p14:tracePt t="52987" x="3848100" y="4102100"/>
          <p14:tracePt t="52987" x="3956050" y="4076700"/>
          <p14:tracePt t="53006" x="4006850" y="4064000"/>
          <p14:tracePt t="53006" x="4044950" y="4057650"/>
          <p14:tracePt t="53022" x="4083050" y="4044950"/>
          <p14:tracePt t="53022" x="4114800" y="4038600"/>
          <p14:tracePt t="53039" x="4140200" y="4032250"/>
          <p14:tracePt t="53039" x="4159250" y="4025900"/>
          <p14:tracePt t="53039" x="4178300" y="4019550"/>
          <p14:tracePt t="53059" x="4184650" y="4019550"/>
          <p14:tracePt t="53071" x="4178300" y="4025900"/>
          <p14:tracePt t="53093" x="4165600" y="4032250"/>
          <p14:tracePt t="53104" x="4152900" y="4038600"/>
          <p14:tracePt t="53104" x="4133850" y="4051300"/>
          <p14:tracePt t="53123" x="4114800" y="4064000"/>
          <p14:tracePt t="53123" x="4070350" y="4089400"/>
          <p14:tracePt t="53139" x="4051300" y="4102100"/>
          <p14:tracePt t="53139" x="4025900" y="4114800"/>
          <p14:tracePt t="53156" x="4000500" y="4127500"/>
          <p14:tracePt t="53156" x="3968750" y="4140200"/>
          <p14:tracePt t="53173" x="3943350" y="4152900"/>
          <p14:tracePt t="53173" x="3911600" y="4165600"/>
          <p14:tracePt t="53190" x="3879850" y="4171950"/>
          <p14:tracePt t="53190" x="3803650" y="4184650"/>
          <p14:tracePt t="53206" x="3765550" y="4191000"/>
          <p14:tracePt t="53206" x="3714750" y="4191000"/>
          <p14:tracePt t="53223" x="3663950" y="4191000"/>
          <p14:tracePt t="53223" x="3613150" y="4191000"/>
          <p14:tracePt t="53239" x="3556000" y="4184650"/>
          <p14:tracePt t="53239" x="3492500" y="4178300"/>
          <p14:tracePt t="53239" x="3422650" y="4178300"/>
          <p14:tracePt t="53259" x="3352800" y="4171950"/>
          <p14:tracePt t="53271" x="3282950" y="4171950"/>
          <p14:tracePt t="53271" x="3136900" y="4165600"/>
          <p14:tracePt t="53291" x="3060700" y="4165600"/>
          <p14:tracePt t="53291" x="2978150" y="4159250"/>
          <p14:tracePt t="53308" x="2895600" y="4159250"/>
          <p14:tracePt t="53308" x="2813050" y="4152900"/>
          <p14:tracePt t="53308" x="2730500" y="4146550"/>
          <p14:tracePt t="53326" x="2647950" y="4140200"/>
          <p14:tracePt t="53338" x="2565400" y="4127500"/>
          <p14:tracePt t="53338" x="2413000" y="4114800"/>
          <p14:tracePt t="53359" x="2349500" y="4102100"/>
          <p14:tracePt t="53359" x="2286000" y="4095750"/>
          <p14:tracePt t="53374" x="2235200" y="4089400"/>
          <p14:tracePt t="53374" x="2184400" y="4083050"/>
          <p14:tracePt t="53391" x="2139950" y="4083050"/>
          <p14:tracePt t="53391" x="2101850" y="4076700"/>
          <p14:tracePt t="53407" x="2070100" y="4070350"/>
          <p14:tracePt t="53407" x="2038350" y="4070350"/>
          <p14:tracePt t="53407" x="2019300" y="4070350"/>
          <p14:tracePt t="53426" x="2006600" y="4064000"/>
          <p14:tracePt t="53426" x="2000250" y="4064000"/>
          <p14:tracePt t="53441" x="2012950" y="4057650"/>
          <p14:tracePt t="53462" x="2032000" y="4057650"/>
          <p14:tracePt t="53472" x="2057400" y="4057650"/>
          <p14:tracePt t="53472" x="2089150" y="4057650"/>
          <p14:tracePt t="53491" x="2120900" y="4051300"/>
          <p14:tracePt t="53491" x="2203450" y="4051300"/>
          <p14:tracePt t="53508" x="2254250" y="4051300"/>
          <p14:tracePt t="53508" x="2298700" y="4057650"/>
          <p14:tracePt t="53524" x="2355850" y="4064000"/>
          <p14:tracePt t="53524" x="2413000" y="4076700"/>
          <p14:tracePt t="53541" x="2470150" y="4095750"/>
          <p14:tracePt t="53541" x="2533650" y="4114800"/>
          <p14:tracePt t="53558" x="2603500" y="4133850"/>
          <p14:tracePt t="53558" x="2730500" y="4178300"/>
          <p14:tracePt t="53574" x="2800350" y="4197350"/>
          <p14:tracePt t="53574" x="2857500" y="4216400"/>
          <p14:tracePt t="53591" x="2914650" y="4222750"/>
          <p14:tracePt t="53591" x="2965450" y="4235450"/>
          <p14:tracePt t="53608" x="3016250" y="4235450"/>
          <p14:tracePt t="53608" x="3060700" y="4241800"/>
          <p14:tracePt t="53608" x="3105150" y="4241800"/>
          <p14:tracePt t="53627" x="3143250" y="4241800"/>
          <p14:tracePt t="53639" x="3187700" y="4235450"/>
          <p14:tracePt t="53639" x="3263900" y="4235450"/>
          <p14:tracePt t="53658" x="3302000" y="4229100"/>
          <p14:tracePt t="53658" x="3340100" y="4222750"/>
          <p14:tracePt t="53675" x="3371850" y="4222750"/>
          <p14:tracePt t="53675" x="3409950" y="4216400"/>
          <p14:tracePt t="53675" x="3441700" y="4210050"/>
          <p14:tracePt t="53694" x="3479800" y="4210050"/>
          <p14:tracePt t="53707" x="3511550" y="4203700"/>
          <p14:tracePt t="53707" x="3581400" y="4203700"/>
          <p14:tracePt t="53727" x="3613150" y="4203700"/>
          <p14:tracePt t="53739" x="3644900" y="4203700"/>
          <p14:tracePt t="53739" x="3702050" y="4210050"/>
          <p14:tracePt t="53758" x="3727450" y="4210050"/>
          <p14:tracePt t="53758" x="3746500" y="4216400"/>
          <p14:tracePt t="53775" x="3771900" y="4222750"/>
          <p14:tracePt t="53775" x="3790950" y="4229100"/>
          <p14:tracePt t="53775" x="3810000" y="4235450"/>
          <p14:tracePt t="53795" x="3829050" y="4241800"/>
          <p14:tracePt t="53795" x="3848100" y="4248150"/>
          <p14:tracePt t="53809" x="3860800" y="4254500"/>
          <p14:tracePt t="53809" x="3873500" y="4254500"/>
          <p14:tracePt t="53825" x="3879850" y="4260850"/>
          <p14:tracePt t="53825" x="3892550" y="4267200"/>
          <p14:tracePt t="53843" x="3898900" y="4267200"/>
          <p14:tracePt t="53843" x="3911600" y="4273550"/>
          <p14:tracePt t="53859" x="3917950" y="4273550"/>
          <p14:tracePt t="53859" x="3930650" y="4273550"/>
          <p14:tracePt t="53876" x="3937000" y="4273550"/>
          <p14:tracePt t="53876" x="3949700" y="4273550"/>
          <p14:tracePt t="53892" x="3956050" y="4279900"/>
          <p14:tracePt t="53892" x="3968750" y="4292600"/>
          <p14:tracePt t="53909" x="3981450" y="4311650"/>
          <p14:tracePt t="53909" x="4006850" y="4362450"/>
          <p14:tracePt t="53927" x="4025900" y="4400550"/>
          <p14:tracePt t="53927" x="4044950" y="4438650"/>
          <p14:tracePt t="53943" x="4070350" y="4476750"/>
          <p14:tracePt t="53943" x="4089400" y="4521200"/>
          <p14:tracePt t="53959" x="4108450" y="4559300"/>
          <p14:tracePt t="53959" x="4121150" y="4597400"/>
          <p14:tracePt t="53975" x="4133850" y="4629150"/>
          <p14:tracePt t="53975" x="4140200" y="4654550"/>
          <p14:tracePt t="53975" x="4146550" y="4679950"/>
          <p14:tracePt t="53995" x="4146550" y="4699000"/>
          <p14:tracePt t="54007" x="4140200" y="4718050"/>
          <p14:tracePt t="54007" x="4114800" y="4749800"/>
          <p14:tracePt t="54026" x="4095750" y="4762500"/>
          <p14:tracePt t="54026" x="4076700" y="4775200"/>
          <p14:tracePt t="54043" x="4057650" y="4781550"/>
          <p14:tracePt t="54043" x="4032250" y="4787900"/>
          <p14:tracePt t="54043" x="4006850" y="4794250"/>
          <p14:tracePt t="54063" x="3975100" y="4794250"/>
          <p14:tracePt t="54074" x="3943350" y="4787900"/>
          <p14:tracePt t="54074" x="3867150" y="4775200"/>
          <p14:tracePt t="54095" x="3829050" y="4762500"/>
          <p14:tracePt t="54095" x="3784600" y="4756150"/>
          <p14:tracePt t="54110" x="3740150" y="4743450"/>
          <p14:tracePt t="54110" x="3695700" y="4730750"/>
          <p14:tracePt t="54127" x="3644900" y="4724400"/>
          <p14:tracePt t="54127" x="3594100" y="4718050"/>
          <p14:tracePt t="54144" x="3549650" y="4705350"/>
          <p14:tracePt t="54144" x="3441700" y="4699000"/>
          <p14:tracePt t="54160" x="3378200" y="4692650"/>
          <p14:tracePt t="54160" x="3314700" y="4686300"/>
          <p14:tracePt t="54176" x="3251200" y="4686300"/>
          <p14:tracePt t="54176" x="3187700" y="4686300"/>
          <p14:tracePt t="54194" x="3117850" y="4686300"/>
          <p14:tracePt t="54194" x="3048000" y="4692650"/>
          <p14:tracePt t="54210" x="2971800" y="4699000"/>
          <p14:tracePt t="54210" x="2825750" y="4705350"/>
          <p14:tracePt t="54227" x="2749550" y="4711700"/>
          <p14:tracePt t="54227" x="2679700" y="4724400"/>
          <p14:tracePt t="54244" x="2609850" y="4730750"/>
          <p14:tracePt t="54244" x="2546350" y="4743450"/>
          <p14:tracePt t="54260" x="2489200" y="4749800"/>
          <p14:tracePt t="54260" x="2425700" y="4762500"/>
          <p14:tracePt t="54260" x="2374900" y="4775200"/>
          <p14:tracePt t="54279" x="2330450" y="4787900"/>
          <p14:tracePt t="54292" x="2279650" y="4794250"/>
          <p14:tracePt t="54292" x="2203450" y="4819650"/>
          <p14:tracePt t="54310" x="2165350" y="4826000"/>
          <p14:tracePt t="54310" x="2133600" y="4832350"/>
          <p14:tracePt t="54327" x="2101850" y="4838700"/>
          <p14:tracePt t="54327" x="2076450" y="4845050"/>
          <p14:tracePt t="54343" x="2044700" y="4845050"/>
          <p14:tracePt t="54343" x="2019300" y="4845050"/>
          <p14:tracePt t="54343" x="1993900" y="4845050"/>
          <p14:tracePt t="54363" x="1968500" y="4845050"/>
          <p14:tracePt t="54375" x="1936750" y="4845050"/>
          <p14:tracePt t="54375" x="1879600" y="4838700"/>
          <p14:tracePt t="54394" x="1847850" y="4832350"/>
          <p14:tracePt t="54394" x="1816100" y="4832350"/>
          <p14:tracePt t="54411" x="1784350" y="4826000"/>
          <p14:tracePt t="54411" x="1752600" y="4826000"/>
          <p14:tracePt t="54427" x="1720850" y="4819650"/>
          <p14:tracePt t="54427" x="1695450" y="4819650"/>
          <p14:tracePt t="54427" x="1670050" y="4813300"/>
          <p14:tracePt t="54446" x="1644650" y="4806950"/>
          <p14:tracePt t="54446" x="1625600" y="4806950"/>
          <p14:tracePt t="54461" x="1600200" y="4800600"/>
          <p14:tracePt t="54461" x="1581150" y="4800600"/>
          <p14:tracePt t="54477" x="1562100" y="4800600"/>
          <p14:tracePt t="54477" x="1543050" y="4794250"/>
          <p14:tracePt t="54494" x="1530350" y="4794250"/>
          <p14:tracePt t="54494" x="1511300" y="4794250"/>
          <p14:tracePt t="54511" x="1498600" y="4794250"/>
          <p14:tracePt t="54511" x="1466850" y="4794250"/>
          <p14:tracePt t="54527" x="1447800" y="4794250"/>
          <p14:tracePt t="54527" x="1435100" y="4800600"/>
          <p14:tracePt t="54544" x="1422400" y="4800600"/>
          <p14:tracePt t="54544" x="1409700" y="4806950"/>
          <p14:tracePt t="54561" x="1397000" y="4813300"/>
          <p14:tracePt t="54561" x="1371600" y="4819650"/>
          <p14:tracePt t="54578" x="1358900" y="4826000"/>
          <p14:tracePt t="54578" x="1346200" y="4832350"/>
          <p14:tracePt t="54595" x="1333500" y="4832350"/>
          <p14:tracePt t="54595" x="1327150" y="4832350"/>
          <p14:tracePt t="54611" x="1320800" y="4838700"/>
          <p14:tracePt t="54611" x="1314450" y="4838700"/>
          <p14:tracePt t="54628" x="1308100" y="4838700"/>
          <p14:tracePt t="54643" x="1301750" y="4838700"/>
          <p14:tracePt t="54660" x="1301750" y="4832350"/>
          <p14:tracePt t="54686" x="1301750" y="4826000"/>
          <p14:tracePt t="54706" x="1314450" y="4819650"/>
          <p14:tracePt t="54722" x="1320800" y="4813300"/>
          <p14:tracePt t="54739" x="1327150" y="4806950"/>
          <p14:tracePt t="54746" x="1333500" y="4806950"/>
          <p14:tracePt t="54746" x="1339850" y="4800600"/>
          <p14:tracePt t="54762" x="1352550" y="4800600"/>
          <p14:tracePt t="54762" x="1358900" y="4794250"/>
          <p14:tracePt t="54778" x="1371600" y="4787900"/>
          <p14:tracePt t="54778" x="1390650" y="4781550"/>
          <p14:tracePt t="54778" x="1403350" y="4781550"/>
          <p14:tracePt t="54799" x="1428750" y="4775200"/>
          <p14:tracePt t="54810" x="1454150" y="4775200"/>
          <p14:tracePt t="54810" x="1511300" y="4775200"/>
          <p14:tracePt t="54829" x="1543050" y="4775200"/>
          <p14:tracePt t="54829" x="1581150" y="4781550"/>
          <p14:tracePt t="54845" x="1619250" y="4781550"/>
          <p14:tracePt t="54845" x="1657350" y="4781550"/>
          <p14:tracePt t="54862" x="1701800" y="4787900"/>
          <p14:tracePt t="54862" x="1746250" y="4787900"/>
          <p14:tracePt t="54879" x="1790700" y="4787900"/>
          <p14:tracePt t="54879" x="1885950" y="4781550"/>
          <p14:tracePt t="54896" x="1936750" y="4781550"/>
          <p14:tracePt t="54896" x="1993900" y="4781550"/>
          <p14:tracePt t="54913" x="2051050" y="4781550"/>
          <p14:tracePt t="54913" x="2108200" y="4781550"/>
          <p14:tracePt t="54929" x="2165350" y="4781550"/>
          <p14:tracePt t="54929" x="2286000" y="4794250"/>
          <p14:tracePt t="54946" x="2349500" y="4800600"/>
          <p14:tracePt t="54946" x="2406650" y="4806950"/>
          <p14:tracePt t="54963" x="2470150" y="4819650"/>
          <p14:tracePt t="54963" x="2533650" y="4826000"/>
          <p14:tracePt t="54979" x="2597150" y="4832350"/>
          <p14:tracePt t="54979" x="2654300" y="4838700"/>
          <p14:tracePt t="54995" x="2717800" y="4845050"/>
          <p14:tracePt t="54995" x="2781300" y="4851400"/>
          <p14:tracePt t="54995" x="2844800" y="4851400"/>
          <p14:tracePt t="55015" x="2908300" y="4857750"/>
          <p14:tracePt t="55027" x="2965450" y="4857750"/>
          <p14:tracePt t="55027" x="3073400" y="4864100"/>
          <p14:tracePt t="55047" x="3124200" y="4870450"/>
          <p14:tracePt t="55047" x="3175000" y="4870450"/>
          <p14:tracePt t="55063" x="3219450" y="4876800"/>
          <p14:tracePt t="55063" x="3257550" y="4876800"/>
          <p14:tracePt t="55079" x="3302000" y="4876800"/>
          <p14:tracePt t="55079" x="3346450" y="4876800"/>
          <p14:tracePt t="55079" x="3384550" y="4870450"/>
          <p14:tracePt t="55098" x="3429000" y="4870450"/>
          <p14:tracePt t="55111" x="3467100" y="4864100"/>
          <p14:tracePt t="55111" x="3543300" y="4857750"/>
          <p14:tracePt t="55130" x="3575050" y="4851400"/>
          <p14:tracePt t="55130" x="3606800" y="4851400"/>
          <p14:tracePt t="55146" x="3638550" y="4845050"/>
          <p14:tracePt t="55146" x="3663950" y="4845050"/>
          <p14:tracePt t="55163" x="3689350" y="4845050"/>
          <p14:tracePt t="55163" x="3733800" y="4838700"/>
          <p14:tracePt t="55180" x="3752850" y="4832350"/>
          <p14:tracePt t="55180" x="3778250" y="4832350"/>
          <p14:tracePt t="55197" x="3797300" y="4826000"/>
          <p14:tracePt t="55197" x="3816350" y="4826000"/>
          <p14:tracePt t="55213" x="3841750" y="4826000"/>
          <p14:tracePt t="55213" x="3860800" y="4826000"/>
          <p14:tracePt t="55230" x="3879850" y="4826000"/>
          <p14:tracePt t="55230" x="3917950" y="4826000"/>
          <p14:tracePt t="55247" x="3937000" y="4826000"/>
          <p14:tracePt t="55247" x="3949700" y="4826000"/>
          <p14:tracePt t="55264" x="3968750" y="4826000"/>
          <p14:tracePt t="55264" x="3981450" y="4826000"/>
          <p14:tracePt t="55280" x="4000500" y="4826000"/>
          <p14:tracePt t="55280" x="4013200" y="4819650"/>
          <p14:tracePt t="55280" x="4032250" y="4819650"/>
          <p14:tracePt t="55299" x="4044950" y="4819650"/>
          <p14:tracePt t="55312" x="4064000" y="4826000"/>
          <p14:tracePt t="55312" x="4102100" y="4826000"/>
          <p14:tracePt t="55331" x="4121150" y="4826000"/>
          <p14:tracePt t="55331" x="4133850" y="4832350"/>
          <p14:tracePt t="55347" x="4152900" y="4832350"/>
          <p14:tracePt t="55347" x="4165600" y="4832350"/>
          <p14:tracePt t="55364" x="4184650" y="4832350"/>
          <p14:tracePt t="55364" x="4197350" y="4832350"/>
          <p14:tracePt t="55364" x="4203700" y="4832350"/>
          <p14:tracePt t="55383" x="4210050" y="4832350"/>
          <p14:tracePt t="55395" x="4216400" y="4832350"/>
          <p14:tracePt t="55395" x="4222750" y="4838700"/>
          <p14:tracePt t="55416" x="4216400" y="4845050"/>
          <p14:tracePt t="55434" x="4203700" y="4845050"/>
          <p14:tracePt t="55445" x="4191000" y="4845050"/>
          <p14:tracePt t="55445" x="4178300" y="4851400"/>
          <p14:tracePt t="55445" x="4159250" y="4851400"/>
          <p14:tracePt t="55466" x="4140200" y="4857750"/>
          <p14:tracePt t="55466" x="4114800" y="4857750"/>
          <p14:tracePt t="55481" x="4089400" y="4864100"/>
          <p14:tracePt t="55481" x="4057650" y="4864100"/>
          <p14:tracePt t="55497" x="4025900" y="4864100"/>
          <p14:tracePt t="55497" x="3994150" y="4864100"/>
          <p14:tracePt t="55514" x="3956050" y="4864100"/>
          <p14:tracePt t="55514" x="3911600" y="4857750"/>
          <p14:tracePt t="55531" x="3873500" y="4851400"/>
          <p14:tracePt t="55531" x="3778250" y="4845050"/>
          <p14:tracePt t="55548" x="3727450" y="4838700"/>
          <p14:tracePt t="55548" x="3670300" y="4838700"/>
          <p14:tracePt t="55564" x="3619500" y="4832350"/>
          <p14:tracePt t="55564" x="3568700" y="4832350"/>
          <p14:tracePt t="55581" x="3517900" y="4838700"/>
          <p14:tracePt t="55581" x="3422650" y="4851400"/>
          <p14:tracePt t="55598" x="3378200" y="4857750"/>
          <p14:tracePt t="55598" x="3333750" y="4864100"/>
          <p14:tracePt t="55616" x="3295650" y="4870450"/>
          <p14:tracePt t="55616" x="3257550" y="4876800"/>
          <p14:tracePt t="55631" x="3219450" y="4883150"/>
          <p14:tracePt t="55631" x="3181350" y="4883150"/>
          <p14:tracePt t="55648" x="3149600" y="4883150"/>
          <p14:tracePt t="55648" x="3117850" y="4883150"/>
          <p14:tracePt t="55648" x="3092450" y="4876800"/>
          <p14:tracePt t="55667" x="3067050" y="4876800"/>
          <p14:tracePt t="55680" x="3054350" y="4870450"/>
          <p14:tracePt t="55680" x="3028950" y="4864100"/>
          <p14:tracePt t="55699" x="3028950" y="4857750"/>
          <p14:tracePt t="55714" x="3035300" y="4851400"/>
          <p14:tracePt t="55730" x="3041650" y="4845050"/>
          <p14:tracePt t="55730" x="3054350" y="4838700"/>
          <p14:tracePt t="55730" x="3073400" y="4832350"/>
          <p14:tracePt t="55751" x="3092450" y="4832350"/>
          <p14:tracePt t="55763" x="3111500" y="4826000"/>
          <p14:tracePt t="55763" x="3162300" y="4819650"/>
          <p14:tracePt t="55782" x="3194050" y="4813300"/>
          <p14:tracePt t="55782" x="3232150" y="4813300"/>
          <p14:tracePt t="55798" x="3270250" y="4806950"/>
          <p14:tracePt t="55798" x="3314700" y="4806950"/>
          <p14:tracePt t="55816" x="3359150" y="4806950"/>
          <p14:tracePt t="55816" x="3403600" y="4800600"/>
          <p14:tracePt t="55816" x="3454400" y="4800600"/>
          <p14:tracePt t="55835" x="3498850" y="4800600"/>
          <p14:tracePt t="55835" x="3549650" y="4800600"/>
          <p14:tracePt t="55849" x="3600450" y="4800600"/>
          <p14:tracePt t="55849" x="3651250" y="4794250"/>
          <p14:tracePt t="55865" x="3702050" y="4794250"/>
          <p14:tracePt t="55865" x="3752850" y="4794250"/>
          <p14:tracePt t="55882" x="3803650" y="4794250"/>
          <p14:tracePt t="55882" x="3898900" y="4787900"/>
          <p14:tracePt t="55899" x="3943350" y="4781550"/>
          <p14:tracePt t="55899" x="3994150" y="4781550"/>
          <p14:tracePt t="55916" x="4038600" y="4781550"/>
          <p14:tracePt t="55916" x="4076700" y="4781550"/>
          <p14:tracePt t="55932" x="4121150" y="4781550"/>
          <p14:tracePt t="55932" x="4159250" y="4781550"/>
          <p14:tracePt t="55950" x="4197350" y="4787900"/>
          <p14:tracePt t="55950" x="4229100" y="4787900"/>
          <p14:tracePt t="55967" x="4292600" y="4787900"/>
          <p14:tracePt t="55967" x="4318000" y="4787900"/>
          <p14:tracePt t="55983" x="4343400" y="4781550"/>
          <p14:tracePt t="55983" x="4362450" y="4781550"/>
          <p14:tracePt t="55999" x="4381500" y="4781550"/>
          <p14:tracePt t="55999" x="4400550" y="4781550"/>
          <p14:tracePt t="55999" x="4413250" y="4781550"/>
          <p14:tracePt t="56018" x="4425950" y="4781550"/>
          <p14:tracePt t="56031" x="4438650" y="4787900"/>
          <p14:tracePt t="56031" x="4451350" y="4787900"/>
          <p14:tracePt t="56052" x="4457700" y="4794250"/>
          <p14:tracePt t="56065" x="4464050" y="4794250"/>
          <p14:tracePt t="56082" x="4470400" y="4794250"/>
          <p14:tracePt t="56102" x="4476750" y="4787900"/>
          <p14:tracePt t="56146" x="4483100" y="4781550"/>
          <p14:tracePt t="56162" x="4489450" y="4781550"/>
          <p14:tracePt t="56178" x="4495800" y="4775200"/>
          <p14:tracePt t="56194" x="4502150" y="4775200"/>
          <p14:tracePt t="56214" x="4502150" y="4781550"/>
          <p14:tracePt t="56262" x="4502150" y="4787900"/>
          <p14:tracePt t="56274" x="4502150" y="4794250"/>
          <p14:tracePt t="56290" x="4502150" y="4800600"/>
          <p14:tracePt t="56350" x="4495800" y="4806950"/>
          <p14:tracePt t="56374" x="4495800" y="4813300"/>
          <p14:tracePt t="56394" x="4489450" y="4819650"/>
          <p14:tracePt t="56418" x="4489450" y="4826000"/>
          <p14:tracePt t="56478" x="4489450" y="4832350"/>
          <p14:tracePt t="56498" x="4489450" y="4838700"/>
          <p14:tracePt t="56530" x="4489450" y="4845050"/>
          <p14:tracePt t="56566" x="4483100" y="4851400"/>
          <p14:tracePt t="56674" x="4483100" y="4857750"/>
          <p14:tracePt t="56710" x="4476750" y="4857750"/>
          <p14:tracePt t="56734" x="4470400" y="4857750"/>
          <p14:tracePt t="56754" x="4464050" y="4864100"/>
          <p14:tracePt t="56778" x="4457700" y="4864100"/>
          <p14:tracePt t="56798" x="4464050" y="4870450"/>
          <p14:tracePt t="56898" x="4464050" y="4876800"/>
          <p14:tracePt t="56918" x="4464050" y="4883150"/>
          <p14:tracePt t="56934" x="4464050" y="4889500"/>
          <p14:tracePt t="56974" x="4464050" y="4895850"/>
          <p14:tracePt t="57026" x="4470400" y="4895850"/>
          <p14:tracePt t="57098" x="4476750" y="4895850"/>
          <p14:tracePt t="57147" x="4483100" y="4895850"/>
          <p14:tracePt t="57214" x="4489450" y="4902200"/>
          <p14:tracePt t="57258" x="4495800" y="4902200"/>
          <p14:tracePt t="57394" x="4489450" y="4902200"/>
          <p14:tracePt t="57507" x="4489450" y="4908550"/>
          <p14:tracePt t="57799" x="4489450" y="4902200"/>
          <p14:tracePt t="57879" x="4495800" y="4895850"/>
          <p14:tracePt t="57962" x="4495800" y="4902200"/>
          <p14:tracePt t="58159" x="4502150" y="4902200"/>
          <p14:tracePt t="58219" x="4508500" y="4902200"/>
          <p14:tracePt t="58254" x="4514850" y="4902200"/>
          <p14:tracePt t="58298" x="4508500" y="4908550"/>
          <p14:tracePt t="58354" x="4508500" y="4914900"/>
          <p14:tracePt t="58382" x="4508500" y="4908550"/>
          <p14:tracePt t="58479" x="4508500" y="4902200"/>
          <p14:tracePt t="58579" x="4508500" y="4908550"/>
          <p14:tracePt t="58667" x="4502150" y="4908550"/>
          <p14:tracePt t="58691" x="4495800" y="4908550"/>
          <p14:tracePt t="58718" x="4502150" y="4908550"/>
          <p14:tracePt t="58775" x="4514850" y="4914900"/>
          <p14:tracePt t="58803" x="4514850" y="4921250"/>
          <p14:tracePt t="58811" x="4527550" y="4933950"/>
          <p14:tracePt t="58824" x="4533900" y="4946650"/>
          <p14:tracePt t="58824" x="4559300" y="4978400"/>
          <p14:tracePt t="58843" x="4572000" y="4997450"/>
          <p14:tracePt t="58843" x="4591050" y="5016500"/>
          <p14:tracePt t="58859" x="4603750" y="5035550"/>
          <p14:tracePt t="58859" x="4622800" y="5054600"/>
          <p14:tracePt t="58876" x="4635500" y="5073650"/>
          <p14:tracePt t="58876" x="4654550" y="5086350"/>
          <p14:tracePt t="58876" x="4667250" y="5099050"/>
          <p14:tracePt t="58896" x="4679950" y="5118100"/>
          <p14:tracePt t="58896" x="4692650" y="5130800"/>
          <p14:tracePt t="58910" x="4711700" y="5143500"/>
          <p14:tracePt t="58910" x="4718050" y="5149850"/>
          <p14:tracePt t="58927" x="4730750" y="5162550"/>
          <p14:tracePt t="58927" x="4743450" y="5175250"/>
          <p14:tracePt t="58944" x="4756150" y="5187950"/>
          <p14:tracePt t="58944" x="4768850" y="5213350"/>
          <p14:tracePt t="58960" x="4775200" y="5226050"/>
          <p14:tracePt t="58960" x="4781550" y="5238750"/>
          <p14:tracePt t="58977" x="4787900" y="5251450"/>
          <p14:tracePt t="58977" x="4787900" y="5264150"/>
          <p14:tracePt t="58994" x="4794250" y="5270500"/>
          <p14:tracePt t="58994" x="4794250" y="5283200"/>
          <p14:tracePt t="59010" x="4794250" y="5289550"/>
          <p14:tracePt t="59010" x="4794250" y="5302250"/>
          <p14:tracePt t="59027" x="4787900" y="5308600"/>
          <p14:tracePt t="59043" x="4787900" y="5302250"/>
          <p14:tracePt t="59103" x="4787900" y="5295900"/>
          <p14:tracePt t="59119" x="4787900" y="5283200"/>
          <p14:tracePt t="59135" x="4787900" y="5276850"/>
          <p14:tracePt t="59147" x="4787900" y="5270500"/>
          <p14:tracePt t="59163" x="4781550" y="5264150"/>
          <p14:tracePt t="59187" x="4775200" y="5264150"/>
          <p14:tracePt t="59199" x="4768850" y="5270500"/>
          <p14:tracePt t="59215" x="4762500" y="5276850"/>
          <p14:tracePt t="59231" x="4756150" y="5283200"/>
          <p14:tracePt t="59247" x="4749800" y="5295900"/>
          <p14:tracePt t="59259" x="4743450" y="5302250"/>
          <p14:tracePt t="59259" x="4743450" y="5308600"/>
          <p14:tracePt t="59277" x="4737100" y="5321300"/>
          <p14:tracePt t="59277" x="4737100" y="5340350"/>
          <p14:tracePt t="59295" x="4730750" y="5359400"/>
          <p14:tracePt t="59295" x="4730750" y="5378450"/>
          <p14:tracePt t="59311" x="4730750" y="5403850"/>
          <p14:tracePt t="59311" x="4730750" y="5448300"/>
          <p14:tracePt t="59328" x="4730750" y="5473700"/>
          <p14:tracePt t="59328" x="4730750" y="5492750"/>
          <p14:tracePt t="59345" x="4730750" y="5511800"/>
          <p14:tracePt t="59345" x="4730750" y="5530850"/>
          <p14:tracePt t="59361" x="4730750" y="5543550"/>
          <p14:tracePt t="59361" x="4730750" y="5562600"/>
          <p14:tracePt t="59379" x="4718050" y="5588000"/>
          <p14:tracePt t="59379" x="4711700" y="5594350"/>
          <p14:tracePt t="59396" x="4699000" y="5607050"/>
          <p14:tracePt t="59396" x="4692650" y="5613400"/>
          <p14:tracePt t="59412" x="4679950" y="5619750"/>
          <p14:tracePt t="59412" x="4667250" y="5626100"/>
          <p14:tracePt t="59428" x="4648200" y="5632450"/>
          <p14:tracePt t="59428" x="4629150" y="5632450"/>
          <p14:tracePt t="59445" x="4610100" y="5638800"/>
          <p14:tracePt t="59445" x="4591050" y="5645150"/>
          <p14:tracePt t="59445" x="4565650" y="5645150"/>
          <p14:tracePt t="59464" x="4533900" y="5657850"/>
          <p14:tracePt t="59476" x="4495800" y="5664200"/>
          <p14:tracePt t="59476" x="4413250" y="5683250"/>
          <p14:tracePt t="59495" x="4362450" y="5702300"/>
          <p14:tracePt t="59495" x="4311650" y="5715000"/>
          <p14:tracePt t="59512" x="4254500" y="5734050"/>
          <p14:tracePt t="59512" x="4191000" y="5746750"/>
          <p14:tracePt t="59528" x="4127500" y="5759450"/>
          <p14:tracePt t="59528" x="4057650" y="5778500"/>
          <p14:tracePt t="59528" x="3994150" y="5791200"/>
          <p14:tracePt t="59548" x="3924300" y="5803900"/>
          <p14:tracePt t="59548" x="3854450" y="5810250"/>
          <p14:tracePt t="59562" x="3784600" y="5816600"/>
          <p14:tracePt t="59562" x="3721100" y="5822950"/>
          <p14:tracePt t="59579" x="3651250" y="5829300"/>
          <p14:tracePt t="59579" x="3587750" y="5835650"/>
          <p14:tracePt t="59596" x="3517900" y="5835650"/>
          <p14:tracePt t="59596" x="3454400" y="5842000"/>
          <p14:tracePt t="59612" x="3390900" y="5842000"/>
          <p14:tracePt t="59612" x="3270250" y="5829300"/>
          <p14:tracePt t="59629" x="3206750" y="5822950"/>
          <p14:tracePt t="59629" x="3149600" y="5810250"/>
          <p14:tracePt t="59646" x="3086100" y="5791200"/>
          <p14:tracePt t="59646" x="3028950" y="5778500"/>
          <p14:tracePt t="59662" x="2965450" y="5759450"/>
          <p14:tracePt t="59662" x="2851150" y="5721350"/>
          <p14:tracePt t="59680" x="2787650" y="5708650"/>
          <p14:tracePt t="59680" x="2736850" y="5702300"/>
          <p14:tracePt t="59696" x="2692400" y="5695950"/>
          <p14:tracePt t="59696" x="2647950" y="5689600"/>
          <p14:tracePt t="59713" x="2609850" y="5689600"/>
          <p14:tracePt t="59713" x="2584450" y="5689600"/>
          <p14:tracePt t="59730" x="2559050" y="5689600"/>
          <p14:tracePt t="59730" x="2533650" y="5689600"/>
          <p14:tracePt t="59748" x="2527300" y="5683250"/>
          <p14:tracePt t="59748" x="2527300" y="5676900"/>
          <p14:tracePt t="59764" x="2527300" y="5664200"/>
          <p14:tracePt t="59764" x="2533650" y="5651500"/>
          <p14:tracePt t="59780" x="2540000" y="5638800"/>
          <p14:tracePt t="59780" x="2546350" y="5619750"/>
          <p14:tracePt t="59795" x="2559050" y="5594350"/>
          <p14:tracePt t="59795" x="2571750" y="5568950"/>
          <p14:tracePt t="59813" x="2584450" y="5543550"/>
          <p14:tracePt t="59813" x="2597150" y="5505450"/>
          <p14:tracePt t="59829" x="2609850" y="5467350"/>
          <p14:tracePt t="59829" x="2622550" y="5429250"/>
          <p14:tracePt t="59829" x="2635250" y="5384800"/>
          <p14:tracePt t="59847" x="2647950" y="5334000"/>
          <p14:tracePt t="59847" x="2654300" y="5289550"/>
          <p14:tracePt t="59862" x="2667000" y="5238750"/>
          <p14:tracePt t="59862" x="2679700" y="5200650"/>
          <p14:tracePt t="59879" x="2686050" y="5156200"/>
          <p14:tracePt t="59879" x="2698750" y="5124450"/>
          <p14:tracePt t="59896" x="2705100" y="5092700"/>
          <p14:tracePt t="59896" x="2711450" y="5067300"/>
          <p14:tracePt t="59913" x="2724150" y="5048250"/>
          <p14:tracePt t="59913" x="2743200" y="5022850"/>
          <p14:tracePt t="59929" x="2755900" y="5010150"/>
          <p14:tracePt t="59929" x="2774950" y="5010150"/>
          <p14:tracePt t="59946" x="2794000" y="5003800"/>
          <p14:tracePt t="59946" x="2813050" y="4997450"/>
          <p14:tracePt t="59963" x="2844800" y="4997450"/>
          <p14:tracePt t="59963" x="2908300" y="4991100"/>
          <p14:tracePt t="59980" x="2952750" y="4991100"/>
          <p14:tracePt t="59980" x="2997200" y="4984750"/>
          <p14:tracePt t="59997" x="3048000" y="4984750"/>
          <p14:tracePt t="59997" x="3098800" y="4978400"/>
          <p14:tracePt t="60013" x="3155950" y="4978400"/>
          <p14:tracePt t="60013" x="3213100" y="4972050"/>
          <p14:tracePt t="60030" x="3276600" y="4972050"/>
          <p14:tracePt t="60030" x="3346450" y="4978400"/>
          <p14:tracePt t="60048" x="3498850" y="4997450"/>
          <p14:tracePt t="60048" x="3581400" y="5016500"/>
          <p14:tracePt t="60064" x="3663950" y="5041900"/>
          <p14:tracePt t="60064" x="3752850" y="5060950"/>
          <p14:tracePt t="60080" x="3835400" y="5086350"/>
          <p14:tracePt t="60080" x="3917950" y="5105400"/>
          <p14:tracePt t="60080" x="4000500" y="5118100"/>
          <p14:tracePt t="60100" x="4076700" y="5130800"/>
          <p14:tracePt t="60112" x="4152900" y="5143500"/>
          <p14:tracePt t="60112" x="4216400" y="5149850"/>
          <p14:tracePt t="60112" x="4279900" y="5156200"/>
          <p14:tracePt t="60133" x="4343400" y="5156200"/>
          <p14:tracePt t="60133" x="4394200" y="5162550"/>
          <p14:tracePt t="60148" x="4438650" y="5168900"/>
          <p14:tracePt t="60148" x="4483100" y="5175250"/>
          <p14:tracePt t="60164" x="4514850" y="5181600"/>
          <p14:tracePt t="60164" x="4546600" y="5187950"/>
          <p14:tracePt t="60181" x="4572000" y="5194300"/>
          <p14:tracePt t="60181" x="4591050" y="5200650"/>
          <p14:tracePt t="60181" x="4610100" y="5200650"/>
          <p14:tracePt t="60200" x="4616450" y="5200650"/>
          <p14:tracePt t="60212" x="4629150" y="5207000"/>
          <p14:tracePt t="60229" x="4635500" y="5213350"/>
          <p14:tracePt t="60229" x="4635500" y="5219700"/>
          <p14:tracePt t="60247" x="4629150" y="5226050"/>
          <p14:tracePt t="60247" x="4629150" y="5232400"/>
          <p14:tracePt t="60264" x="4622800" y="5238750"/>
          <p14:tracePt t="60264" x="4616450" y="5257800"/>
          <p14:tracePt t="60281" x="4616450" y="5264150"/>
          <p14:tracePt t="60281" x="4616450" y="5270500"/>
          <p14:tracePt t="60298" x="4616450" y="5276850"/>
          <p14:tracePt t="60298" x="4616450" y="5283200"/>
          <p14:tracePt t="60315" x="4616450" y="5289550"/>
          <p14:tracePt t="60329" x="4622800" y="5295900"/>
          <p14:tracePt t="60329" x="4635500" y="5302250"/>
          <p14:tracePt t="60349" x="4641850" y="5302250"/>
          <p14:tracePt t="60349" x="4648200" y="5302250"/>
          <p14:tracePt t="60365" x="4654550" y="5302250"/>
          <p14:tracePt t="60365" x="4660900" y="5308600"/>
          <p14:tracePt t="60381" x="4667250" y="5308600"/>
          <p14:tracePt t="60396" x="4673600" y="5314950"/>
          <p14:tracePt t="60396" x="4679950" y="5327650"/>
          <p14:tracePt t="60416" x="4679950" y="5334000"/>
          <p14:tracePt t="60439" x="4686300" y="5340350"/>
          <p14:tracePt t="60455" x="4686300" y="5346700"/>
          <p14:tracePt t="60467" x="4686300" y="5353050"/>
          <p14:tracePt t="60491" x="4686300" y="5359400"/>
          <p14:tracePt t="60515" x="4686300" y="5365750"/>
          <p14:tracePt t="60543" x="4686300" y="5372100"/>
          <p14:tracePt t="60639" x="4679950" y="5378450"/>
          <p14:tracePt t="60671" x="4673600" y="5384800"/>
          <p14:tracePt t="60688" x="4673600" y="5391150"/>
          <p14:tracePt t="60695" x="4673600" y="5397500"/>
          <p14:tracePt t="60700" x="4673600" y="5403850"/>
          <p14:tracePt t="60700" x="4673600" y="5416550"/>
          <p14:tracePt t="60716" x="4679950" y="5422900"/>
          <p14:tracePt t="60716" x="4679950" y="5435600"/>
          <p14:tracePt t="60732" x="4686300" y="5448300"/>
          <p14:tracePt t="60732" x="4686300" y="5461000"/>
          <p14:tracePt t="60749" x="4686300" y="5467350"/>
          <p14:tracePt t="60749" x="4692650" y="5480050"/>
          <p14:tracePt t="60749" x="4692650" y="5486400"/>
          <p14:tracePt t="60768" x="4692650" y="5499100"/>
          <p14:tracePt t="60781" x="4692650" y="5505450"/>
          <p14:tracePt t="60781" x="4692650" y="5518150"/>
          <p14:tracePt t="60800" x="4686300" y="5524500"/>
          <p14:tracePt t="60800" x="4686300" y="5530850"/>
          <p14:tracePt t="60817" x="4679950" y="5530850"/>
          <p14:tracePt t="60817" x="4679950" y="5537200"/>
          <p14:tracePt t="60833" x="4673600" y="5543550"/>
          <p14:tracePt t="60833" x="4673600" y="5549900"/>
          <p14:tracePt t="60833" x="4667250" y="5556250"/>
          <p14:tracePt t="60852" x="4667250" y="5562600"/>
          <p14:tracePt t="60864" x="4660900" y="5568950"/>
          <p14:tracePt t="60864" x="4654550" y="5581650"/>
          <p14:tracePt t="60883" x="4648200" y="5588000"/>
          <p14:tracePt t="60883" x="4648200" y="5594350"/>
          <p14:tracePt t="60900" x="4641850" y="5594350"/>
          <p14:tracePt t="60900" x="4641850" y="5600700"/>
          <p14:tracePt t="60917" x="4635500" y="5613400"/>
          <p14:tracePt t="60931" x="4635500" y="5619750"/>
          <p14:tracePt t="60948" x="4635500" y="5626100"/>
          <p14:tracePt t="60965" x="4635500" y="5632450"/>
          <p14:tracePt t="60982" x="4641850" y="5632450"/>
          <p14:tracePt t="60982" x="4648200" y="5638800"/>
          <p14:tracePt t="61000" x="4654550" y="5638800"/>
          <p14:tracePt t="61015" x="4660900" y="5638800"/>
          <p14:tracePt t="61032" x="4667250" y="5638800"/>
          <p14:tracePt t="61067" x="4660900" y="5645150"/>
          <p14:tracePt t="61144" x="4654550" y="5645150"/>
          <p14:tracePt t="61159" x="4648200" y="5645150"/>
          <p14:tracePt t="61179" x="4641850" y="5651500"/>
          <p14:tracePt t="61203" x="4635500" y="5651500"/>
          <p14:tracePt t="61227" x="4629150" y="5651500"/>
          <p14:tracePt t="61271" x="4629150" y="5645150"/>
          <p14:tracePt t="61331" x="4635500" y="5645150"/>
          <p14:tracePt t="61359" x="4635500" y="5638800"/>
          <p14:tracePt t="61392" x="4641850" y="5632450"/>
          <p14:tracePt t="61419" x="4635500" y="5632450"/>
          <p14:tracePt t="61511" x="4629150" y="5638800"/>
          <p14:tracePt t="61540" x="4629150" y="5645150"/>
          <p14:tracePt t="61563" x="4622800" y="5651500"/>
          <p14:tracePt t="61579" x="4616450" y="5657850"/>
          <p14:tracePt t="61599" x="4622800" y="5657850"/>
          <p14:tracePt t="61692" x="4629150" y="5651500"/>
          <p14:tracePt t="61715" x="4635500" y="5651500"/>
          <p14:tracePt t="61744" x="4629150" y="5651500"/>
          <p14:tracePt t="61811" x="4622800" y="5645150"/>
          <p14:tracePt t="61847" x="4629150" y="5645150"/>
          <p14:tracePt t="61940" x="4635500" y="5645150"/>
          <p14:tracePt t="61967" x="4641850" y="5645150"/>
          <p14:tracePt t="61992" x="4648200" y="5638800"/>
          <p14:tracePt t="62015" x="4654550" y="5638800"/>
          <p14:tracePt t="62027" x="4660900" y="5632450"/>
          <p14:tracePt t="62043" x="4667250" y="5632450"/>
          <p14:tracePt t="62075" x="4673600" y="5626100"/>
          <p14:tracePt t="62096" x="4679950" y="5626100"/>
          <p14:tracePt t="62120" x="4673600" y="5632450"/>
          <p14:tracePt t="62276" x="4667250" y="5638800"/>
          <p14:tracePt t="62367" x="4660900" y="5645150"/>
          <p14:tracePt t="62435" x="4654550" y="5651500"/>
          <p14:tracePt t="62559" x="4654550" y="5657850"/>
          <p14:tracePt t="62608" x="4660900" y="5657850"/>
          <p14:tracePt t="62667" x="4667250" y="5651500"/>
          <p14:tracePt t="62687" x="4673600" y="5651500"/>
          <p14:tracePt t="62720" x="4667250" y="5651500"/>
          <p14:tracePt t="62772" x="4673600" y="5651500"/>
          <p14:tracePt t="62855" x="4679950" y="5651500"/>
          <p14:tracePt t="62876" x="4686300" y="5651500"/>
          <p14:tracePt t="62900" x="4686300" y="5645150"/>
          <p14:tracePt t="62920" x="4692650" y="5645150"/>
          <p14:tracePt t="62960" x="4686300" y="5645150"/>
          <p14:tracePt t="63020" x="4686300" y="5651500"/>
          <p14:tracePt t="63048" x="4692650" y="5651500"/>
          <p14:tracePt t="63200" x="4699000" y="5651500"/>
          <p14:tracePt t="63260" x="4705350" y="5645150"/>
          <p14:tracePt t="63288" x="4711700" y="5645150"/>
          <p14:tracePt t="63339" x="4705350" y="5645150"/>
          <p14:tracePt t="63448" x="4705350" y="5651500"/>
          <p14:tracePt t="63484" x="4705350" y="5657850"/>
          <p14:tracePt t="63680" x="4711700" y="5651500"/>
          <p14:tracePt t="63748" x="4711700" y="5645150"/>
          <p14:tracePt t="63760" x="4718050" y="5638800"/>
          <p14:tracePt t="63776" x="4724400" y="5632450"/>
          <p14:tracePt t="63792" x="4730750" y="5619750"/>
          <p14:tracePt t="63807" x="4730750" y="5613400"/>
          <p14:tracePt t="63816" x="4737100" y="5613400"/>
          <p14:tracePt t="63825" x="4737100" y="5607050"/>
          <p14:tracePt t="63825" x="4743450" y="5594350"/>
          <p14:tracePt t="63846" x="4749800" y="5588000"/>
          <p14:tracePt t="63846" x="4756150" y="5581650"/>
          <p14:tracePt t="63861" x="4762500" y="5575300"/>
          <p14:tracePt t="63861" x="4768850" y="5568950"/>
          <p14:tracePt t="63877" x="4775200" y="5562600"/>
          <p14:tracePt t="63877" x="4781550" y="5549900"/>
          <p14:tracePt t="63877" x="4787900" y="5537200"/>
          <p14:tracePt t="63896" x="4794250" y="5524500"/>
          <p14:tracePt t="63908" x="4794250" y="5511800"/>
          <p14:tracePt t="63908" x="4800600" y="5492750"/>
          <p14:tracePt t="63908" x="4800600" y="5480050"/>
          <p14:tracePt t="63929" x="4800600" y="5461000"/>
          <p14:tracePt t="63929" x="4806950" y="5441950"/>
          <p14:tracePt t="63945" x="4806950" y="5416550"/>
          <p14:tracePt t="63945" x="4806950" y="5391150"/>
          <p14:tracePt t="63960" x="4800600" y="5359400"/>
          <p14:tracePt t="63960" x="4800600" y="5327650"/>
          <p14:tracePt t="63977" x="4794250" y="5295900"/>
          <p14:tracePt t="63977" x="4794250" y="5257800"/>
          <p14:tracePt t="63977" x="4787900" y="5219700"/>
          <p14:tracePt t="63996" x="4781550" y="5181600"/>
          <p14:tracePt t="63996" x="4775200" y="5137150"/>
          <p14:tracePt t="64011" x="4762500" y="5099050"/>
          <p14:tracePt t="64011" x="4756150" y="5060950"/>
          <p14:tracePt t="64027" x="4749800" y="5022850"/>
          <p14:tracePt t="64027" x="4743450" y="4991100"/>
          <p14:tracePt t="64045" x="4730750" y="4959350"/>
          <p14:tracePt t="64045" x="4718050" y="4895850"/>
          <p14:tracePt t="64062" x="4711700" y="4870450"/>
          <p14:tracePt t="64062" x="4705350" y="4851400"/>
          <p14:tracePt t="64078" x="4699000" y="4826000"/>
          <p14:tracePt t="64078" x="4692650" y="4806950"/>
          <p14:tracePt t="64095" x="4686300" y="4794250"/>
          <p14:tracePt t="64095" x="4686300" y="4781550"/>
          <p14:tracePt t="64111" x="4679950" y="4775200"/>
          <p14:tracePt t="64111" x="4679950" y="4768850"/>
          <p14:tracePt t="64129" x="4673600" y="4768850"/>
          <p14:tracePt t="64143" x="4660900" y="4768850"/>
          <p14:tracePt t="64143" x="4660900" y="4775200"/>
          <p14:tracePt t="64161" x="4654550" y="4781550"/>
          <p14:tracePt t="64161" x="4654550" y="4787900"/>
          <p14:tracePt t="64178" x="4648200" y="4794250"/>
          <p14:tracePt t="64178" x="4641850" y="4800600"/>
          <p14:tracePt t="64178" x="4641850" y="4806950"/>
          <p14:tracePt t="64197" x="4635500" y="4813300"/>
          <p14:tracePt t="64209" x="4629150" y="4819650"/>
          <p14:tracePt t="64209" x="4629150" y="4826000"/>
          <p14:tracePt t="64228" x="4616450" y="4832350"/>
          <p14:tracePt t="64244" x="4610100" y="4838700"/>
          <p14:tracePt t="64260" x="4610100" y="4832350"/>
          <p14:tracePt t="64300" x="4616450" y="4826000"/>
          <p14:tracePt t="64316" x="4616450" y="4819650"/>
          <p14:tracePt t="64332" x="4622800" y="4819650"/>
          <p14:tracePt t="64356" x="4629150" y="4819650"/>
          <p14:tracePt t="64392" x="4635500" y="4813300"/>
          <p14:tracePt t="64460" x="4641850" y="4813300"/>
          <p14:tracePt t="64504" x="4648200" y="4813300"/>
          <p14:tracePt t="64527" x="4648200" y="4819650"/>
          <p14:tracePt t="64564" x="4648200" y="4826000"/>
          <p14:tracePt t="64608" x="4648200" y="4832350"/>
          <p14:tracePt t="64632" x="4648200" y="4838700"/>
          <p14:tracePt t="64656" x="4648200" y="4845050"/>
          <p14:tracePt t="64668" x="4641850" y="4851400"/>
          <p14:tracePt t="64684" x="4635500" y="4864100"/>
          <p14:tracePt t="64700" x="4629150" y="4870450"/>
          <p14:tracePt t="64711" x="4616450" y="4889500"/>
          <p14:tracePt t="64711" x="4584700" y="4940300"/>
          <p14:tracePt t="64730" x="4559300" y="4978400"/>
          <p14:tracePt t="64730" x="4533900" y="5022850"/>
          <p14:tracePt t="64746" x="4502150" y="5067300"/>
          <p14:tracePt t="64746" x="4457700" y="5124450"/>
          <p14:tracePt t="64763" x="4419600" y="5181600"/>
          <p14:tracePt t="64763" x="4368800" y="5238750"/>
          <p14:tracePt t="64781" x="4267200" y="5365750"/>
          <p14:tracePt t="64781" x="4210050" y="5429250"/>
          <p14:tracePt t="64797" x="4159250" y="5492750"/>
          <p14:tracePt t="64797" x="4108450" y="5549900"/>
          <p14:tracePt t="64813" x="4057650" y="5607050"/>
          <p14:tracePt t="64813" x="4013200" y="5651500"/>
          <p14:tracePt t="64831" x="3975100" y="5695950"/>
          <p14:tracePt t="64831" x="3937000" y="5727700"/>
          <p14:tracePt t="64831" x="3905250" y="5753100"/>
          <p14:tracePt t="64849" x="3886200" y="5772150"/>
          <p14:tracePt t="64862" x="3867150" y="5791200"/>
          <p14:tracePt t="64862" x="3841750" y="5810250"/>
          <p14:tracePt t="64881" x="3835400" y="5816600"/>
          <p14:tracePt t="64895" x="3841750" y="5816600"/>
          <p14:tracePt t="64917" x="3848100" y="5816600"/>
          <p14:tracePt t="64929" x="3860800" y="5810250"/>
          <p14:tracePt t="64929" x="3873500" y="5810250"/>
          <p14:tracePt t="64929" x="3886200" y="5803900"/>
          <p14:tracePt t="64949" x="3892550" y="5803900"/>
          <p14:tracePt t="64949" x="3905250" y="5803900"/>
          <p14:tracePt t="64964" x="3917950" y="5810250"/>
          <p14:tracePt t="64964" x="3930650" y="5810250"/>
          <p14:tracePt t="64981" x="3943350" y="5816600"/>
          <p14:tracePt t="64981" x="3949700" y="5822950"/>
          <p14:tracePt t="64997" x="3956050" y="5829300"/>
          <p14:tracePt t="64997" x="3968750" y="5842000"/>
          <p14:tracePt t="65014" x="3975100" y="5861050"/>
          <p14:tracePt t="65014" x="3994150" y="5899150"/>
          <p14:tracePt t="65031" x="4000500" y="5924550"/>
          <p14:tracePt t="65031" x="4006850" y="5949950"/>
          <p14:tracePt t="65047" x="4013200" y="5975350"/>
          <p14:tracePt t="65047" x="4019550" y="6007100"/>
          <p14:tracePt t="65066" x="4032250" y="6026150"/>
          <p14:tracePt t="65066" x="4044950" y="6070600"/>
          <p14:tracePt t="65081" x="4051300" y="6083300"/>
          <p14:tracePt t="65081" x="4064000" y="6096000"/>
          <p14:tracePt t="65097" x="4070350" y="6108700"/>
          <p14:tracePt t="65097" x="4076700" y="6115050"/>
          <p14:tracePt t="65115" x="4083050" y="6121400"/>
          <p14:tracePt t="65115" x="4083050" y="6127750"/>
          <p14:tracePt t="65131" x="4089400" y="6127750"/>
          <p14:tracePt t="65131" x="4102100" y="6121400"/>
          <p14:tracePt t="65149" x="4102100" y="6115050"/>
          <p14:tracePt t="65149" x="4108450" y="6108700"/>
          <p14:tracePt t="65165" x="4114800" y="6102350"/>
          <p14:tracePt t="65165" x="4121150" y="6096000"/>
          <p14:tracePt t="65181" x="4127500" y="6096000"/>
          <p14:tracePt t="65181" x="4127500" y="6089650"/>
          <p14:tracePt t="65198" x="4133850" y="6083300"/>
          <p14:tracePt t="65198" x="4140200" y="6076950"/>
          <p14:tracePt t="65215" x="4146550" y="6070600"/>
          <p14:tracePt t="65230" x="4146550" y="6064250"/>
          <p14:tracePt t="65247" x="4146550" y="6057900"/>
          <p14:tracePt t="65263" x="4146550" y="6051550"/>
          <p14:tracePt t="65285" x="4152900" y="6051550"/>
          <p14:tracePt t="65360" x="4152900" y="6045200"/>
          <p14:tracePt t="65376" x="4159250" y="6038850"/>
          <p14:tracePt t="65380" x="4159250" y="6032500"/>
          <p14:tracePt t="65380" x="4165600" y="6026150"/>
          <p14:tracePt t="65399" x="4171950" y="6019800"/>
          <p14:tracePt t="65399" x="4178300" y="6013450"/>
          <p14:tracePt t="65416" x="4184650" y="6007100"/>
          <p14:tracePt t="65416" x="4197350" y="6000750"/>
          <p14:tracePt t="65432" x="4203700" y="5994400"/>
          <p14:tracePt t="65432" x="4216400" y="5981700"/>
          <p14:tracePt t="65450" x="4229100" y="5981700"/>
          <p14:tracePt t="65450" x="4235450" y="5981700"/>
          <p14:tracePt t="65466" x="4241800" y="5981700"/>
          <p14:tracePt t="65466" x="4248150" y="5981700"/>
          <p14:tracePt t="65482" x="4260850" y="5981700"/>
          <p14:tracePt t="65501" x="4260850" y="5988050"/>
          <p14:tracePt t="65517" x="4267200" y="5994400"/>
          <p14:tracePt t="65548" x="4273550" y="5994400"/>
          <p14:tracePt t="65600" x="4279900" y="5994400"/>
          <p14:tracePt t="65628" x="4286250" y="5988050"/>
          <p14:tracePt t="65660" x="4286250" y="5981700"/>
          <p14:tracePt t="65680" x="4286250" y="5975350"/>
          <p14:tracePt t="65704" x="4279900" y="5969000"/>
          <p14:tracePt t="65772" x="4273550" y="5975350"/>
          <p14:tracePt t="65800" x="4267200" y="5981700"/>
          <p14:tracePt t="65908" x="4273550" y="5981700"/>
          <p14:tracePt t="65960" x="4279900" y="5981700"/>
          <p14:tracePt t="65996" x="4286250" y="5981700"/>
          <p14:tracePt t="66036" x="4286250" y="5988050"/>
          <p14:tracePt t="66140" x="4279900" y="5994400"/>
          <p14:tracePt t="66184" x="4279900" y="6000750"/>
          <p14:tracePt t="66216" x="4286250" y="6000750"/>
          <p14:tracePt t="66296" x="4286250" y="6007100"/>
          <p14:tracePt t="66388" x="4279900" y="6013450"/>
          <p14:tracePt t="66440" x="4279900" y="6019800"/>
          <p14:tracePt t="66461" x="4273550" y="6026150"/>
          <p14:tracePt t="66492" x="4273550" y="6019800"/>
          <p14:tracePt t="66580" x="4279900" y="6013450"/>
          <p14:tracePt t="66605" x="4279900" y="6007100"/>
          <p14:tracePt t="66628" x="4279900" y="6013450"/>
          <p14:tracePt t="66697" x="4279900" y="6019800"/>
          <p14:tracePt t="66708" x="4273550" y="6019800"/>
          <p14:tracePt t="66725" x="4267200" y="6026150"/>
          <p14:tracePt t="66740" x="4260850" y="6026150"/>
          <p14:tracePt t="66761" x="4260850" y="6019800"/>
          <p14:tracePt t="66821" x="4267200" y="6013450"/>
          <p14:tracePt t="66845" x="4273550" y="6007100"/>
          <p14:tracePt t="66861" x="4273550" y="6000750"/>
          <p14:tracePt t="66877" x="4286250" y="5994400"/>
          <p14:tracePt t="66889" x="4298950" y="5988050"/>
          <p14:tracePt t="66912" x="4311650" y="5988050"/>
          <p14:tracePt t="66937" x="4318000" y="5988050"/>
          <p14:tracePt t="66949" x="4324350" y="5988050"/>
          <p14:tracePt t="66965" x="4330700" y="5988050"/>
          <p14:tracePt t="66981" x="4337050" y="5981700"/>
          <p14:tracePt t="66996" x="4343400" y="5975350"/>
          <p14:tracePt t="67009" x="4349750" y="5969000"/>
          <p14:tracePt t="67019" x="4349750" y="5962650"/>
          <p14:tracePt t="67019" x="4356100" y="5956300"/>
          <p14:tracePt t="67038" x="4362450" y="5949950"/>
          <p14:tracePt t="67038" x="4368800" y="5943600"/>
          <p14:tracePt t="67038" x="4375150" y="5930900"/>
          <p14:tracePt t="67058" x="4381500" y="5918200"/>
          <p14:tracePt t="67058" x="4387850" y="5899150"/>
          <p14:tracePt t="67072" x="4400550" y="5880100"/>
          <p14:tracePt t="67072" x="4406900" y="5854700"/>
          <p14:tracePt t="67088" x="4419600" y="5829300"/>
          <p14:tracePt t="67088" x="4432300" y="5803900"/>
          <p14:tracePt t="67105" x="4445000" y="5772150"/>
          <p14:tracePt t="67105" x="4464050" y="5715000"/>
          <p14:tracePt t="67122" x="4483100" y="5689600"/>
          <p14:tracePt t="67122" x="4495800" y="5657850"/>
          <p14:tracePt t="67139" x="4508500" y="5632450"/>
          <p14:tracePt t="67139" x="4521200" y="5600700"/>
          <p14:tracePt t="67155" x="4533900" y="5575300"/>
          <p14:tracePt t="67155" x="4552950" y="5543550"/>
          <p14:tracePt t="67172" x="4565650" y="5518150"/>
          <p14:tracePt t="67172" x="4591050" y="5467350"/>
          <p14:tracePt t="67189" x="4610100" y="5441950"/>
          <p14:tracePt t="67189" x="4622800" y="5416550"/>
          <p14:tracePt t="67205" x="4635500" y="5391150"/>
          <p14:tracePt t="67205" x="4648200" y="5365750"/>
          <p14:tracePt t="67222" x="4660900" y="5346700"/>
          <p14:tracePt t="67222" x="4673600" y="5327650"/>
          <p14:tracePt t="67238" x="4692650" y="5302250"/>
          <p14:tracePt t="67238" x="4705350" y="5283200"/>
          <p14:tracePt t="67238" x="4718050" y="5270500"/>
          <p14:tracePt t="67257" x="4737100" y="5251450"/>
          <p14:tracePt t="67270" x="4749800" y="5238750"/>
          <p14:tracePt t="67270" x="4775200" y="5219700"/>
          <p14:tracePt t="67290" x="4794250" y="5219700"/>
          <p14:tracePt t="67290" x="4800600" y="5213350"/>
          <p14:tracePt t="67306" x="4813300" y="5213350"/>
          <p14:tracePt t="67306" x="4826000" y="5207000"/>
          <p14:tracePt t="67323" x="4832350" y="5207000"/>
          <p14:tracePt t="67323" x="4845050" y="5207000"/>
          <p14:tracePt t="67323" x="4851400" y="5200650"/>
          <p14:tracePt t="67341" x="4864100" y="5200650"/>
          <p14:tracePt t="67354" x="4876800" y="5200650"/>
          <p14:tracePt t="67354" x="4895850" y="5200650"/>
          <p14:tracePt t="67372" x="4902200" y="5200650"/>
          <p14:tracePt t="67372" x="4914900" y="5200650"/>
          <p14:tracePt t="67389" x="4921250" y="5200650"/>
          <p14:tracePt t="67389" x="4927600" y="5200650"/>
          <p14:tracePt t="67406" x="4933950" y="5200650"/>
          <p14:tracePt t="67406" x="4933950" y="5207000"/>
          <p14:tracePt t="67422" x="4940300" y="5207000"/>
          <p14:tracePt t="67437" x="4946650" y="5213350"/>
          <p14:tracePt t="67454" x="4946650" y="5219700"/>
          <p14:tracePt t="67471" x="4946650" y="5226050"/>
          <p14:tracePt t="67471" x="4946650" y="5232400"/>
          <p14:tracePt t="67490" x="4940300" y="5238750"/>
          <p14:tracePt t="67506" x="4933950" y="5238750"/>
          <p14:tracePt t="67521" x="4927600" y="5245100"/>
          <p14:tracePt t="67538" x="4921250" y="5245100"/>
          <p14:tracePt t="67565" x="4914900" y="5245100"/>
          <p14:tracePt t="67581" x="4908550" y="5245100"/>
          <p14:tracePt t="67593" x="4908550" y="5251450"/>
          <p14:tracePt t="67617" x="4902200" y="5257800"/>
          <p14:tracePt t="67641" x="4895850" y="5264150"/>
          <p14:tracePt t="67661" x="4895850" y="5270500"/>
          <p14:tracePt t="67677" x="4889500" y="5276850"/>
          <p14:tracePt t="67693" x="4889500" y="5283200"/>
          <p14:tracePt t="67709" x="4889500" y="5289550"/>
          <p14:tracePt t="67721" x="4883150" y="5295900"/>
          <p14:tracePt t="67737" x="4883150" y="5302250"/>
          <p14:tracePt t="67753" x="4883150" y="5308600"/>
          <p14:tracePt t="67768" x="4883150" y="5314950"/>
          <p14:tracePt t="67781" x="4883150" y="5321300"/>
          <p14:tracePt t="67797" x="4876800" y="5327650"/>
          <p14:tracePt t="67820" x="4876800" y="5334000"/>
          <p14:tracePt t="67841" x="4870450" y="5340350"/>
          <p14:tracePt t="67864" x="4857750" y="5340350"/>
          <p14:tracePt t="67880" x="4851400" y="5346700"/>
          <p14:tracePt t="67897" x="4845050" y="5346700"/>
          <p14:tracePt t="67909" x="4838700" y="5346700"/>
          <p14:tracePt t="67925" x="4832350" y="5353050"/>
          <p14:tracePt t="67933" x="4826000" y="5353050"/>
          <p14:tracePt t="67942" x="4819650" y="5353050"/>
          <p14:tracePt t="67942" x="4813300" y="5353050"/>
          <p14:tracePt t="67958" x="4806950" y="5359400"/>
          <p14:tracePt t="67973" x="4800600" y="5365750"/>
          <p14:tracePt t="67973" x="4794250" y="5365750"/>
          <p14:tracePt t="67973" x="4787900" y="5372100"/>
          <p14:tracePt t="67993" x="4781550" y="5378450"/>
          <p14:tracePt t="68010" x="4781550" y="5384800"/>
          <p14:tracePt t="68023" x="4775200" y="5391150"/>
          <p14:tracePt t="68040" x="4775200" y="5397500"/>
          <p14:tracePt t="68056" x="4775200" y="5403850"/>
          <p14:tracePt t="68073" x="4781550" y="5410200"/>
          <p14:tracePt t="68090" x="4781550" y="5416550"/>
          <p14:tracePt t="68107" x="4775200" y="5422900"/>
          <p14:tracePt t="68123" x="4775200" y="5429250"/>
          <p14:tracePt t="68141" x="4768850" y="5435600"/>
          <p14:tracePt t="68172" x="4762500" y="5429250"/>
          <p14:tracePt t="68201" x="4756150" y="5429250"/>
          <p14:tracePt t="68217" x="4749800" y="5422900"/>
          <p14:tracePt t="68233" x="4743450" y="5422900"/>
          <p14:tracePt t="68256" x="4737100" y="5429250"/>
          <p14:tracePt t="68329" x="4737100" y="5435600"/>
          <p14:tracePt t="68345" x="4724400" y="5448300"/>
          <p14:tracePt t="68361" x="4724400" y="5454650"/>
          <p14:tracePt t="68369" x="4718050" y="5461000"/>
          <p14:tracePt t="68378" x="4711700" y="5467350"/>
          <p14:tracePt t="68378" x="4711700" y="5473700"/>
          <p14:tracePt t="68392" x="4705350" y="5486400"/>
          <p14:tracePt t="68392" x="4699000" y="5492750"/>
          <p14:tracePt t="68409" x="4699000" y="5505450"/>
          <p14:tracePt t="68409" x="4692650" y="5511800"/>
          <p14:tracePt t="68426" x="4686300" y="5524500"/>
          <p14:tracePt t="68426" x="4673600" y="5556250"/>
          <p14:tracePt t="68443" x="4667250" y="5575300"/>
          <p14:tracePt t="68443" x="4654550" y="5594350"/>
          <p14:tracePt t="68460" x="4648200" y="5619750"/>
          <p14:tracePt t="68460" x="4635500" y="5645150"/>
          <p14:tracePt t="68477" x="4616450" y="5676900"/>
          <p14:tracePt t="68477" x="4584700" y="5740400"/>
          <p14:tracePt t="68494" x="4565650" y="5772150"/>
          <p14:tracePt t="68494" x="4546600" y="5810250"/>
          <p14:tracePt t="68510" x="4533900" y="5842000"/>
          <p14:tracePt t="68510" x="4514850" y="5873750"/>
          <p14:tracePt t="68526" x="4495800" y="5899150"/>
          <p14:tracePt t="68526" x="4483100" y="5930900"/>
          <p14:tracePt t="68543" x="4470400" y="5949950"/>
          <p14:tracePt t="68543" x="4457700" y="5975350"/>
          <p14:tracePt t="68543" x="4451350" y="5994400"/>
          <p14:tracePt t="68563" x="4438650" y="6007100"/>
          <p14:tracePt t="68575" x="4432300" y="6026150"/>
          <p14:tracePt t="68575" x="4413250" y="6057900"/>
          <p14:tracePt t="68594" x="4406900" y="6070600"/>
          <p14:tracePt t="68594" x="4400550" y="6089650"/>
          <p14:tracePt t="68610" x="4400550" y="6102350"/>
          <p14:tracePt t="68610" x="4394200" y="6121400"/>
          <p14:tracePt t="68610" x="4400550" y="6134100"/>
          <p14:tracePt t="68629" x="4400550" y="6146800"/>
          <p14:tracePt t="68641" x="4406900" y="6159500"/>
          <p14:tracePt t="68641" x="4413250" y="6172200"/>
          <p14:tracePt t="68641" x="4425950" y="6178550"/>
          <p14:tracePt t="68663" x="4432300" y="6191250"/>
          <p14:tracePt t="68675" x="4445000" y="6197600"/>
          <p14:tracePt t="68675" x="4476750" y="6203950"/>
          <p14:tracePt t="68675" x="4489450" y="6210300"/>
          <p14:tracePt t="68697" x="4508500" y="6210300"/>
          <p14:tracePt t="68708" x="4527550" y="6216650"/>
          <p14:tracePt t="68708" x="4546600" y="6223000"/>
          <p14:tracePt t="68727" x="4565650" y="6235700"/>
          <p14:tracePt t="68727" x="4610100" y="6248400"/>
          <p14:tracePt t="68744" x="4629150" y="6261100"/>
          <p14:tracePt t="68744" x="4654550" y="6267450"/>
          <p14:tracePt t="68760" x="4673600" y="6273800"/>
          <p14:tracePt t="68760" x="4692650" y="6273800"/>
          <p14:tracePt t="68777" x="4711700" y="6280150"/>
          <p14:tracePt t="68777" x="4730750" y="6280150"/>
          <p14:tracePt t="68794" x="4743450" y="6273800"/>
          <p14:tracePt t="68794" x="4768850" y="6267450"/>
          <p14:tracePt t="68811" x="4775200" y="6261100"/>
          <p14:tracePt t="68811" x="4781550" y="6254750"/>
          <p14:tracePt t="68827" x="4787900" y="6248400"/>
          <p14:tracePt t="68827" x="4794250" y="6242050"/>
          <p14:tracePt t="68845" x="4800600" y="6235700"/>
          <p14:tracePt t="68845" x="4800600" y="6229350"/>
          <p14:tracePt t="68862" x="4806950" y="6216650"/>
          <p14:tracePt t="68862" x="4813300" y="6210300"/>
          <p14:tracePt t="68878" x="4813300" y="6203950"/>
          <p14:tracePt t="68878" x="4819650" y="6197600"/>
          <p14:tracePt t="68895" x="4826000" y="6191250"/>
          <p14:tracePt t="68909" x="4826000" y="6184900"/>
          <p14:tracePt t="68926" x="4838700" y="6184900"/>
          <p14:tracePt t="68942" x="4845050" y="6184900"/>
          <p14:tracePt t="68942" x="4864100" y="6184900"/>
          <p14:tracePt t="68962" x="4876800" y="6184900"/>
          <p14:tracePt t="68962" x="4895850" y="6184900"/>
          <p14:tracePt t="68978" x="4914900" y="6184900"/>
          <p14:tracePt t="68978" x="4933950" y="6184900"/>
          <p14:tracePt t="68978" x="4959350" y="6184900"/>
          <p14:tracePt t="68997" x="4984750" y="6184900"/>
          <p14:tracePt t="69009" x="5010150" y="6184900"/>
          <p14:tracePt t="69009" x="5035550" y="6184900"/>
          <p14:tracePt t="69009" x="5060950" y="6184900"/>
          <p14:tracePt t="69030" x="5080000" y="6184900"/>
          <p14:tracePt t="69030" x="5105400" y="6178550"/>
          <p14:tracePt t="69045" x="5124450" y="6178550"/>
          <p14:tracePt t="69045" x="5137150" y="6172200"/>
          <p14:tracePt t="69063" x="5149850" y="6172200"/>
          <p14:tracePt t="69063" x="5162550" y="6165850"/>
          <p14:tracePt t="69078" x="5168900" y="6165850"/>
          <p14:tracePt t="69078" x="5175250" y="6165850"/>
          <p14:tracePt t="69095" x="5168900" y="6159500"/>
          <p14:tracePt t="69117" x="5162550" y="6159500"/>
          <p14:tracePt t="69126" x="5149850" y="6159500"/>
          <p14:tracePt t="69126" x="5137150" y="6153150"/>
          <p14:tracePt t="69146" x="5124450" y="6153150"/>
          <p14:tracePt t="69146" x="5080000" y="6146800"/>
          <p14:tracePt t="69162" x="5048250" y="6134100"/>
          <p14:tracePt t="69162" x="5022850" y="6127750"/>
          <p14:tracePt t="69179" x="4984750" y="6115050"/>
          <p14:tracePt t="69179" x="4946650" y="6096000"/>
          <p14:tracePt t="69196" x="4908550" y="6076950"/>
          <p14:tracePt t="69196" x="4870450" y="6057900"/>
          <p14:tracePt t="69212" x="4826000" y="6032500"/>
          <p14:tracePt t="69212" x="4787900" y="6000750"/>
          <p14:tracePt t="69230" x="4711700" y="5937250"/>
          <p14:tracePt t="69230" x="4679950" y="5899150"/>
          <p14:tracePt t="69247" x="4641850" y="5861050"/>
          <p14:tracePt t="69247" x="4610100" y="5822950"/>
          <p14:tracePt t="69262" x="4578350" y="5778500"/>
          <p14:tracePt t="69262" x="4546600" y="5740400"/>
          <p14:tracePt t="69262" x="4521200" y="5702300"/>
          <p14:tracePt t="69281" x="4495800" y="5664200"/>
          <p14:tracePt t="69294" x="4470400" y="5626100"/>
          <p14:tracePt t="69294" x="4451350" y="5594350"/>
          <p14:tracePt t="69294" x="4432300" y="5562600"/>
          <p14:tracePt t="69314" x="4413250" y="5537200"/>
          <p14:tracePt t="69314" x="4400550" y="5511800"/>
          <p14:tracePt t="69330" x="4394200" y="5492750"/>
          <p14:tracePt t="69330" x="4387850" y="5480050"/>
          <p14:tracePt t="69346" x="4381500" y="5467350"/>
          <p14:tracePt t="69346" x="4381500" y="5454650"/>
          <p14:tracePt t="69362" x="4381500" y="5448300"/>
          <p14:tracePt t="69362" x="4381500" y="5441950"/>
          <p14:tracePt t="69362" x="4381500" y="5435600"/>
          <p14:tracePt t="69382" x="4387850" y="5435600"/>
          <p14:tracePt t="69394" x="4400550" y="5429250"/>
          <p14:tracePt t="69394" x="4406900" y="5429250"/>
          <p14:tracePt t="69414" x="4413250" y="5435600"/>
          <p14:tracePt t="69414" x="4419600" y="5441950"/>
          <p14:tracePt t="69430" x="4432300" y="5448300"/>
          <p14:tracePt t="69430" x="4451350" y="5461000"/>
          <p14:tracePt t="69430" x="4464050" y="5473700"/>
          <p14:tracePt t="69449" x="4489450" y="5499100"/>
          <p14:tracePt t="69449" x="4514850" y="5524500"/>
          <p14:tracePt t="69463" x="4540250" y="5556250"/>
          <p14:tracePt t="69463" x="4572000" y="5588000"/>
          <p14:tracePt t="69479" x="4610100" y="5619750"/>
          <p14:tracePt t="69479" x="4648200" y="5657850"/>
          <p14:tracePt t="69497" x="4686300" y="5689600"/>
          <p14:tracePt t="69497" x="4762500" y="5746750"/>
          <p14:tracePt t="69514" x="4806950" y="5778500"/>
          <p14:tracePt t="69514" x="4845050" y="5803900"/>
          <p14:tracePt t="69530" x="4889500" y="5835650"/>
          <p14:tracePt t="69530" x="4927600" y="5861050"/>
          <p14:tracePt t="69547" x="4965700" y="5892800"/>
          <p14:tracePt t="69547" x="5003800" y="5918200"/>
          <p14:tracePt t="69563" x="5035550" y="5943600"/>
          <p14:tracePt t="69563" x="5067300" y="5969000"/>
          <p14:tracePt t="69563" x="5099050" y="5988050"/>
          <p14:tracePt t="69582" x="5118100" y="6007100"/>
          <p14:tracePt t="69595" x="5143500" y="6019800"/>
          <p14:tracePt t="69595" x="5175250" y="6038850"/>
          <p14:tracePt t="69614" x="5187950" y="6045200"/>
          <p14:tracePt t="69614" x="5200650" y="6051550"/>
          <p14:tracePt t="69630" x="5213350" y="6051550"/>
          <p14:tracePt t="69630" x="5226050" y="6051550"/>
          <p14:tracePt t="69647" x="5232400" y="6057900"/>
          <p14:tracePt t="69647" x="5238750" y="6057900"/>
          <p14:tracePt t="69647" x="5251450" y="6057900"/>
          <p14:tracePt t="69666" x="5257800" y="6057900"/>
          <p14:tracePt t="69666" x="5264150" y="6057900"/>
          <p14:tracePt t="69682" x="5270500" y="6057900"/>
          <p14:tracePt t="69682" x="5276850" y="6057900"/>
          <p14:tracePt t="69698" x="5283200" y="6057900"/>
          <p14:tracePt t="69698" x="5289550" y="6057900"/>
          <p14:tracePt t="69718" x="5295900" y="6057900"/>
          <p14:tracePt t="69730" x="5302250" y="6057900"/>
          <p14:tracePt t="69730" x="5314950" y="6070600"/>
          <p14:tracePt t="69751" x="5321300" y="6076950"/>
          <p14:tracePt t="69751" x="5334000" y="6089650"/>
          <p14:tracePt t="69764" x="5346700" y="6102350"/>
          <p14:tracePt t="69764" x="5359400" y="6115050"/>
          <p14:tracePt t="69781" x="5372100" y="6127750"/>
          <p14:tracePt t="69781" x="5391150" y="6146800"/>
          <p14:tracePt t="69798" x="5403850" y="6153150"/>
          <p14:tracePt t="69798" x="5435600" y="6172200"/>
          <p14:tracePt t="69814" x="5448300" y="6178550"/>
          <p14:tracePt t="69814" x="5454650" y="6178550"/>
          <p14:tracePt t="69831" x="5461000" y="6184900"/>
          <p14:tracePt t="69831" x="5467350" y="6184900"/>
          <p14:tracePt t="69847" x="5473700" y="6184900"/>
          <p14:tracePt t="69863" x="5480050" y="6184900"/>
          <p14:tracePt t="69881" x="5486400" y="6191250"/>
          <p14:tracePt t="69896" x="5486400" y="6197600"/>
          <p14:tracePt t="69914" x="5480050" y="6197600"/>
          <p14:tracePt t="69929" x="5473700" y="6203950"/>
          <p14:tracePt t="69946" x="5473700" y="6210300"/>
          <p14:tracePt t="69963" x="5461000" y="6210300"/>
          <p14:tracePt t="69980" x="5454650" y="6216650"/>
          <p14:tracePt t="69997" x="5448300" y="6216650"/>
          <p14:tracePt t="69997" x="5441950" y="6216650"/>
          <p14:tracePt t="70015" x="5435600" y="6223000"/>
          <p14:tracePt t="70015" x="5429250" y="6223000"/>
          <p14:tracePt t="70015" x="5422900" y="6223000"/>
          <p14:tracePt t="70034" x="5416550" y="6229350"/>
          <p14:tracePt t="70050" x="5410200" y="6229350"/>
          <p14:tracePt t="70050" x="5403850" y="6229350"/>
          <p14:tracePt t="70066" x="5397500" y="6235700"/>
          <p14:tracePt t="70080" x="5391150" y="6235700"/>
          <p14:tracePt t="70080" x="5384800" y="6235700"/>
          <p14:tracePt t="70099" x="5378450" y="6235700"/>
          <p14:tracePt t="70099" x="5372100" y="6242050"/>
          <p14:tracePt t="70115" x="5365750" y="6242050"/>
          <p14:tracePt t="70115" x="5359400" y="6242050"/>
          <p14:tracePt t="70132" x="5353050" y="6242050"/>
          <p14:tracePt t="70132" x="5346700" y="6248400"/>
          <p14:tracePt t="70150" x="5340350" y="6248400"/>
          <p14:tracePt t="70150" x="5334000" y="6248400"/>
          <p14:tracePt t="70165" x="5327650" y="6254750"/>
          <p14:tracePt t="70182" x="5321300" y="6254750"/>
          <p14:tracePt t="70198" x="5321300" y="6261100"/>
          <p14:tracePt t="70233" x="5327650" y="6261100"/>
          <p14:tracePt t="70249" x="5334000" y="6261100"/>
          <p14:tracePt t="70257" x="5340350" y="6261100"/>
          <p14:tracePt t="70266" x="5346700" y="6261100"/>
          <p14:tracePt t="70266" x="5353050" y="6261100"/>
          <p14:tracePt t="70282" x="5359400" y="6267450"/>
          <p14:tracePt t="70282" x="5372100" y="6267450"/>
          <p14:tracePt t="70299" x="5384800" y="6273800"/>
          <p14:tracePt t="70299" x="5391150" y="6280150"/>
          <p14:tracePt t="70299" x="5410200" y="6286500"/>
          <p14:tracePt t="70318" x="5435600" y="6299200"/>
          <p14:tracePt t="70334" x="5473700" y="6311900"/>
          <p14:tracePt t="70350" x="5505450" y="6324600"/>
          <p14:tracePt t="70364" x="5524500" y="6324600"/>
          <p14:tracePt t="70364" x="5537200" y="6324600"/>
          <p14:tracePt t="70383" x="5549900" y="6324600"/>
          <p14:tracePt t="70383" x="5568950" y="6324600"/>
          <p14:tracePt t="70383" x="5581650" y="6318250"/>
          <p14:tracePt t="70402" x="5588000" y="6318250"/>
          <p14:tracePt t="70414" x="5600700" y="6311900"/>
          <p14:tracePt t="70414" x="5613400" y="6299200"/>
          <p14:tracePt t="70433" x="5619750" y="6299200"/>
          <p14:tracePt t="70448" x="5619750" y="6292850"/>
          <p14:tracePt t="70465" x="5619750" y="6286500"/>
          <p14:tracePt t="70481" x="5613400" y="6286500"/>
          <p14:tracePt t="70513" x="5607050" y="6286500"/>
          <p14:tracePt t="70529" x="5600700" y="6286500"/>
          <p14:tracePt t="70541" x="5594350" y="6292850"/>
          <p14:tracePt t="70558" x="5600700" y="6286500"/>
          <p14:tracePt t="70625" x="5607050" y="6286500"/>
          <p14:tracePt t="70641" x="5613400" y="6280150"/>
          <p14:tracePt t="70653" x="5626100" y="6273800"/>
          <p14:tracePt t="70669" x="5632450" y="6267450"/>
          <p14:tracePt t="70686" x="5638800" y="6267450"/>
          <p14:tracePt t="70701" x="5645150" y="6261100"/>
          <p14:tracePt t="70721" x="5645150" y="6267450"/>
          <p14:tracePt t="70777" x="5638800" y="6267450"/>
          <p14:tracePt t="70821" x="5632450" y="6261100"/>
          <p14:tracePt t="70865" x="5638800" y="6267450"/>
          <p14:tracePt t="70962" x="5645150" y="6261100"/>
          <p14:tracePt t="70994" x="5651500" y="6261100"/>
          <p14:tracePt t="71009" x="5657850" y="6267450"/>
          <p14:tracePt t="71037" x="5664200" y="6267450"/>
          <p14:tracePt t="71055" x="5670550" y="6267450"/>
          <p14:tracePt t="71073" x="5676900" y="6267450"/>
          <p14:tracePt t="71130" x="5670550" y="6273800"/>
          <p14:tracePt t="71165" x="5670550" y="6280150"/>
          <p14:tracePt t="71217" x="5676900" y="6273800"/>
          <p14:tracePt t="71254" x="5683250" y="6267450"/>
          <p14:tracePt t="71278" x="5689600" y="6261100"/>
          <p14:tracePt t="71302" x="5695950" y="6261100"/>
          <p14:tracePt t="71346" x="5702300" y="6267450"/>
          <p14:tracePt t="71374" x="5702300" y="6273800"/>
          <p14:tracePt t="71430" x="5702300" y="6280150"/>
          <p14:tracePt t="71442" x="5702300" y="6286500"/>
          <p14:tracePt t="71465" x="5708650" y="6286500"/>
          <p14:tracePt t="71510" x="5715000" y="6286500"/>
          <p14:tracePt t="71526" x="5721350" y="6280150"/>
          <p14:tracePt t="71542" x="5727700" y="6280150"/>
          <p14:tracePt t="71554" x="5734050" y="6286500"/>
          <p14:tracePt t="71570" x="5740400" y="6286500"/>
          <p14:tracePt t="71586" x="5753100" y="6292850"/>
          <p14:tracePt t="71601" x="5759450" y="6292850"/>
          <p14:tracePt t="71610" x="5759450" y="6299200"/>
          <p14:tracePt t="71618" x="5765800" y="6299200"/>
          <p14:tracePt t="71618" x="5778500" y="6305550"/>
          <p14:tracePt t="71639" x="5784850" y="6305550"/>
          <p14:tracePt t="71639" x="5784850" y="6311900"/>
          <p14:tracePt t="71654" x="5797550" y="6311900"/>
          <p14:tracePt t="71670" x="5803900" y="6305550"/>
          <p14:tracePt t="71685" x="5810250" y="6305550"/>
          <p14:tracePt t="71702" x="5816600" y="6299200"/>
          <p14:tracePt t="71719" x="5822950" y="6299200"/>
          <p14:tracePt t="71719" x="5829300" y="6299200"/>
          <p14:tracePt t="71737" x="5835650" y="6299200"/>
          <p14:tracePt t="71737" x="5842000" y="6299200"/>
          <p14:tracePt t="71754" x="5848350" y="6299200"/>
          <p14:tracePt t="71754" x="5854700" y="6292850"/>
          <p14:tracePt t="71771" x="5861050" y="6292850"/>
          <p14:tracePt t="71771" x="5873750" y="6292850"/>
          <p14:tracePt t="71771" x="5880100" y="6286500"/>
          <p14:tracePt t="71790" x="5892800" y="6286500"/>
          <p14:tracePt t="71790" x="5899150" y="6286500"/>
          <p14:tracePt t="71804" x="5911850" y="6280150"/>
          <p14:tracePt t="71804" x="5924550" y="6280150"/>
          <p14:tracePt t="71821" x="5937250" y="6280150"/>
          <p14:tracePt t="71821" x="5949950" y="6273800"/>
          <p14:tracePt t="71838" x="5969000" y="6273800"/>
          <p14:tracePt t="71838" x="5981700" y="6267450"/>
          <p14:tracePt t="71854" x="5994400" y="6267450"/>
          <p14:tracePt t="71854" x="6026150" y="6261100"/>
          <p14:tracePt t="71871" x="6045200" y="6261100"/>
          <p14:tracePt t="71871" x="6057900" y="6254750"/>
          <p14:tracePt t="71888" x="6076950" y="6254750"/>
          <p14:tracePt t="71888" x="6096000" y="6254750"/>
          <p14:tracePt t="71905" x="6115050" y="6254750"/>
          <p14:tracePt t="71905" x="6134100" y="6248400"/>
          <p14:tracePt t="71923" x="6178550" y="6248400"/>
          <p14:tracePt t="71923" x="6197600" y="6248400"/>
          <p14:tracePt t="71939" x="6216650" y="6242050"/>
          <p14:tracePt t="71939" x="6235700" y="6242050"/>
          <p14:tracePt t="71954" x="6261100" y="6242050"/>
          <p14:tracePt t="71954" x="6280150" y="6242050"/>
          <p14:tracePt t="71972" x="6299200" y="6242050"/>
          <p14:tracePt t="71972" x="6318250" y="6242050"/>
          <p14:tracePt t="71972" x="6337300" y="6235700"/>
          <p14:tracePt t="71991" x="6362700" y="6235700"/>
          <p14:tracePt t="72003" x="6381750" y="6235700"/>
          <p14:tracePt t="72003" x="6426200" y="6235700"/>
          <p14:tracePt t="72023" x="6445250" y="6242050"/>
          <p14:tracePt t="72023" x="6470650" y="6248400"/>
          <p14:tracePt t="72038" x="6489700" y="6254750"/>
          <p14:tracePt t="72038" x="6515100" y="6261100"/>
          <p14:tracePt t="72038" x="6540500" y="6267450"/>
          <p14:tracePt t="72059" x="6559550" y="6273800"/>
          <p14:tracePt t="72070" x="6578600" y="6273800"/>
          <p14:tracePt t="72070" x="6597650" y="6280150"/>
          <p14:tracePt t="72070" x="6610350" y="6280150"/>
          <p14:tracePt t="72091" x="6629400" y="6280150"/>
          <p14:tracePt t="72091" x="6642100" y="6286500"/>
          <p14:tracePt t="72106" x="6654800" y="6280150"/>
          <p14:tracePt t="72106" x="6667500" y="6280150"/>
          <p14:tracePt t="72122" x="6673850" y="6280150"/>
          <p14:tracePt t="72122" x="6680200" y="6280150"/>
          <p14:tracePt t="72139" x="6686550" y="6280150"/>
          <p14:tracePt t="72139" x="6692900" y="6280150"/>
          <p14:tracePt t="72156" x="6699250" y="6280150"/>
          <p14:tracePt t="72171" x="6705600" y="6273800"/>
          <p14:tracePt t="72187" x="6711950" y="6273800"/>
          <p14:tracePt t="72230" x="6718300" y="6280150"/>
          <p14:tracePt t="72282" x="6724650" y="6273800"/>
          <p14:tracePt t="72382" x="6731000" y="6267450"/>
          <p14:tracePt t="72394" x="6737350" y="6267450"/>
          <p14:tracePt t="72410" x="6743700" y="6261100"/>
          <p14:tracePt t="72426" x="6743700" y="6254750"/>
          <p14:tracePt t="72442" x="6743700" y="6248400"/>
          <p14:tracePt t="72450" x="6737350" y="6242050"/>
          <p14:tracePt t="72462" x="6737350" y="6229350"/>
          <p14:tracePt t="72471" x="6731000" y="6223000"/>
          <p14:tracePt t="72471" x="6724650" y="6203950"/>
          <p14:tracePt t="72491" x="6718300" y="6184900"/>
          <p14:tracePt t="72491" x="6711950" y="6165850"/>
          <p14:tracePt t="72507" x="6699250" y="6140450"/>
          <p14:tracePt t="72507" x="6686550" y="61087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107504" y="1047056"/>
            <a:ext cx="5114162" cy="1684244"/>
          </a:xfrm>
          <a:prstGeom prst="rect">
            <a:avLst/>
          </a:prstGeom>
        </p:spPr>
        <p:txBody>
          <a:bodyPr wrap="square">
            <a:spAutoFit/>
          </a:bodyPr>
          <a:lstStyle/>
          <a:p>
            <a:pPr>
              <a:lnSpc>
                <a:spcPct val="150000"/>
              </a:lnSpc>
            </a:pPr>
            <a:r>
              <a:rPr lang="ja-JP" altLang="en-US" dirty="0" smtClean="0"/>
              <a:t>右の</a:t>
            </a:r>
            <a:r>
              <a:rPr lang="ja-JP" altLang="en-US" dirty="0"/>
              <a:t>データは輪ゴムを伸ばした長さが輪ゴムの飛ぶ距離に及ぼす影響</a:t>
            </a:r>
            <a:r>
              <a:rPr lang="ja-JP" altLang="en-US" dirty="0" smtClean="0"/>
              <a:t>を</a:t>
            </a:r>
            <a:endParaRPr lang="en-US" altLang="ja-JP" dirty="0" smtClean="0"/>
          </a:p>
          <a:p>
            <a:pPr>
              <a:lnSpc>
                <a:spcPct val="150000"/>
              </a:lnSpc>
            </a:pPr>
            <a:r>
              <a:rPr lang="ja-JP" altLang="en-US" dirty="0" smtClean="0"/>
              <a:t>調べた</a:t>
            </a:r>
            <a:r>
              <a:rPr lang="ja-JP" altLang="en-US" dirty="0"/>
              <a:t>ものである．</a:t>
            </a:r>
          </a:p>
        </p:txBody>
      </p:sp>
      <p:sp>
        <p:nvSpPr>
          <p:cNvPr id="4" name="正方形/長方形 3"/>
          <p:cNvSpPr/>
          <p:nvPr/>
        </p:nvSpPr>
        <p:spPr>
          <a:xfrm>
            <a:off x="107504" y="2848132"/>
            <a:ext cx="5328592" cy="1684244"/>
          </a:xfrm>
          <a:prstGeom prst="rect">
            <a:avLst/>
          </a:prstGeom>
        </p:spPr>
        <p:txBody>
          <a:bodyPr wrap="square">
            <a:spAutoFit/>
          </a:bodyPr>
          <a:lstStyle/>
          <a:p>
            <a:pPr>
              <a:lnSpc>
                <a:spcPct val="150000"/>
              </a:lnSpc>
            </a:pPr>
            <a:r>
              <a:rPr lang="ja-JP" altLang="en-US" dirty="0"/>
              <a:t>輪ゴムを</a:t>
            </a:r>
            <a:r>
              <a:rPr lang="en-US" altLang="ja-JP" dirty="0"/>
              <a:t>5.3cm</a:t>
            </a:r>
            <a:r>
              <a:rPr lang="ja-JP" altLang="en-US" dirty="0"/>
              <a:t>伸ばしたときに輪ゴムは平均で何</a:t>
            </a:r>
            <a:r>
              <a:rPr lang="en-US" altLang="ja-JP" dirty="0"/>
              <a:t>cm</a:t>
            </a:r>
            <a:r>
              <a:rPr lang="ja-JP" altLang="en-US" dirty="0"/>
              <a:t>飛ぶかを</a:t>
            </a:r>
            <a:r>
              <a:rPr lang="en-US" altLang="ja-JP" dirty="0"/>
              <a:t>95</a:t>
            </a:r>
            <a:r>
              <a:rPr lang="ja-JP" altLang="en-US" dirty="0"/>
              <a:t>％信頼区間</a:t>
            </a:r>
            <a:r>
              <a:rPr lang="ja-JP" altLang="en-US" dirty="0" smtClean="0"/>
              <a:t>を</a:t>
            </a:r>
            <a:endParaRPr lang="en-US" altLang="ja-JP" dirty="0" smtClean="0"/>
          </a:p>
          <a:p>
            <a:pPr>
              <a:lnSpc>
                <a:spcPct val="150000"/>
              </a:lnSpc>
            </a:pPr>
            <a:r>
              <a:rPr lang="ja-JP" altLang="en-US" dirty="0" smtClean="0"/>
              <a:t>つけて</a:t>
            </a:r>
            <a:r>
              <a:rPr lang="ja-JP" altLang="en-US" dirty="0"/>
              <a:t>区間推定せよ．</a:t>
            </a: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666" y="1196752"/>
            <a:ext cx="3742475" cy="551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01609244"/>
      </p:ext>
    </p:extLst>
  </p:cSld>
  <p:clrMapOvr>
    <a:masterClrMapping/>
  </p:clrMapOvr>
  <mc:AlternateContent xmlns:mc="http://schemas.openxmlformats.org/markup-compatibility/2006">
    <mc:Choice xmlns:p14="http://schemas.microsoft.com/office/powerpoint/2010/main" Requires="p14">
      <p:transition spd="slow" p14:dur="2000" advTm="20839"/>
    </mc:Choice>
    <mc:Fallback>
      <p:transition spd="slow" advTm="20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1770" x="3911600" y="3975100"/>
          <p14:tracePt t="1974" x="3917950" y="3968750"/>
          <p14:tracePt t="1986" x="3917950" y="3962400"/>
          <p14:tracePt t="1994" x="3924300" y="3962400"/>
          <p14:tracePt t="2009" x="3924300" y="3956050"/>
          <p14:tracePt t="2026" x="3930650" y="3949700"/>
          <p14:tracePt t="2047" x="3937000" y="3943350"/>
          <p14:tracePt t="2062" x="3937000" y="3949700"/>
          <p14:tracePt t="2086" x="3949700" y="3949700"/>
          <p14:tracePt t="2106" x="3956050" y="3949700"/>
          <p14:tracePt t="2123" x="3962400" y="3949700"/>
          <p14:tracePt t="2131" x="3968750" y="3949700"/>
          <p14:tracePt t="2143" x="3975100" y="3943350"/>
          <p14:tracePt t="2143" x="3994150" y="3937000"/>
          <p14:tracePt t="2161" x="4000500" y="3930650"/>
          <p14:tracePt t="2161" x="4006850" y="3924300"/>
          <p14:tracePt t="2179" x="4019550" y="3917950"/>
          <p14:tracePt t="2179" x="4025900" y="3911600"/>
          <p14:tracePt t="2195" x="4032250" y="3905250"/>
          <p14:tracePt t="2195" x="4044950" y="3898900"/>
          <p14:tracePt t="2211" x="4051300" y="3892550"/>
          <p14:tracePt t="2226" x="4051300" y="3905250"/>
          <p14:tracePt t="2258" x="4038600" y="3911600"/>
          <p14:tracePt t="2269" x="4038600" y="3917950"/>
          <p14:tracePt t="2278" x="4032250" y="3924300"/>
          <p14:tracePt t="2278" x="4025900" y="3930650"/>
          <p14:tracePt t="2296" x="4013200" y="3937000"/>
          <p14:tracePt t="2296" x="4006850" y="3943350"/>
          <p14:tracePt t="2312" x="4000500" y="3949700"/>
          <p14:tracePt t="2312" x="3994150" y="3956050"/>
          <p14:tracePt t="2312" x="3987800" y="3968750"/>
          <p14:tracePt t="2331" x="3981450" y="3975100"/>
          <p14:tracePt t="2344" x="3975100" y="3981450"/>
          <p14:tracePt t="2344" x="3962400" y="4000500"/>
          <p14:tracePt t="2363" x="3956050" y="4006850"/>
          <p14:tracePt t="2363" x="3949700" y="4013200"/>
          <p14:tracePt t="2380" x="3943350" y="4013200"/>
          <p14:tracePt t="2380" x="3937000" y="4019550"/>
          <p14:tracePt t="2396" x="3924300" y="4025900"/>
          <p14:tracePt t="2410" x="3924300" y="4038600"/>
          <p14:tracePt t="2427" x="3917950" y="4038600"/>
          <p14:tracePt t="2445" x="3911600" y="4044950"/>
          <p14:tracePt t="2466" x="3905250" y="4051300"/>
          <p14:tracePt t="2497" x="3898900" y="4051300"/>
          <p14:tracePt t="2510" x="3898900" y="4057650"/>
          <p14:tracePt t="2526" x="3898900" y="4064000"/>
          <p14:tracePt t="2542" x="3892550" y="4070350"/>
          <p14:tracePt t="2551" x="3892550" y="4076700"/>
          <p14:tracePt t="2561" x="3892550" y="4083050"/>
          <p14:tracePt t="2561" x="3892550" y="4095750"/>
          <p14:tracePt t="2579" x="3886200" y="4102100"/>
          <p14:tracePt t="2579" x="3886200" y="4108450"/>
          <p14:tracePt t="2597" x="3879850" y="4114800"/>
          <p14:tracePt t="2611" x="3879850" y="4121150"/>
          <p14:tracePt t="2628" x="3873500" y="4121150"/>
          <p14:tracePt t="2669" x="3873500" y="4133850"/>
          <p14:tracePt t="2690" x="3867150" y="4140200"/>
          <p14:tracePt t="2714" x="3860800" y="4140200"/>
          <p14:tracePt t="2730" x="3867150" y="4146550"/>
          <p14:tracePt t="2758" x="3867150" y="4152900"/>
          <p14:tracePt t="2789" x="3873500" y="4159250"/>
          <p14:tracePt t="2814" x="3873500" y="4165600"/>
          <p14:tracePt t="2842" x="3867150" y="4165600"/>
          <p14:tracePt t="2866" x="3860800" y="4171950"/>
          <p14:tracePt t="2894" x="3860800" y="4178300"/>
          <p14:tracePt t="2910" x="3860800" y="4184650"/>
          <p14:tracePt t="2926" x="3854450" y="4184650"/>
          <p14:tracePt t="2945" x="3848100" y="4191000"/>
          <p14:tracePt t="2978" x="3848100" y="4197350"/>
          <p14:tracePt t="3046" x="3841750" y="4203700"/>
          <p14:tracePt t="3118" x="3835400" y="4203700"/>
          <p14:tracePt t="3150" x="3829050" y="4203700"/>
          <p14:tracePt t="3178" x="3822700" y="4203700"/>
          <p14:tracePt t="3194" x="3816350" y="4203700"/>
          <p14:tracePt t="3210" x="3810000" y="4203700"/>
          <p14:tracePt t="3218" x="3797300" y="4203700"/>
          <p14:tracePt t="3230" x="3790950" y="4203700"/>
          <p14:tracePt t="3230" x="3771900" y="4210050"/>
          <p14:tracePt t="3249" x="3752850" y="4210050"/>
          <p14:tracePt t="3249" x="3740150" y="4210050"/>
          <p14:tracePt t="3265" x="3721100" y="4210050"/>
          <p14:tracePt t="3265" x="3702050" y="4216400"/>
          <p14:tracePt t="3282" x="3676650" y="4216400"/>
          <p14:tracePt t="3282" x="3613150" y="4216400"/>
          <p14:tracePt t="3299" x="3581400" y="4210050"/>
          <p14:tracePt t="3299" x="3543300" y="4203700"/>
          <p14:tracePt t="3315" x="3498850" y="4197350"/>
          <p14:tracePt t="3315" x="3454400" y="4178300"/>
          <p14:tracePt t="3332" x="3403600" y="4159250"/>
          <p14:tracePt t="3332" x="3352800" y="4133850"/>
          <p14:tracePt t="3332" x="3295650" y="4108450"/>
          <p14:tracePt t="3351" x="3238500" y="4083050"/>
          <p14:tracePt t="3364" x="3175000" y="4051300"/>
          <p14:tracePt t="3364" x="3048000" y="3981450"/>
          <p14:tracePt t="3383" x="2978150" y="3949700"/>
          <p14:tracePt t="3383" x="2908300" y="3917950"/>
          <p14:tracePt t="3399" x="2844800" y="3886200"/>
          <p14:tracePt t="3399" x="2774950" y="3860800"/>
          <p14:tracePt t="3416" x="2711450" y="3835400"/>
          <p14:tracePt t="3416" x="2641600" y="3816350"/>
          <p14:tracePt t="3416" x="2584450" y="3797300"/>
          <p14:tracePt t="3435" x="2527300" y="3784600"/>
          <p14:tracePt t="3447" x="2476500" y="3771900"/>
          <p14:tracePt t="3447" x="2381250" y="3759200"/>
          <p14:tracePt t="3467" x="2343150" y="3752850"/>
          <p14:tracePt t="3467" x="2305050" y="3752850"/>
          <p14:tracePt t="3483" x="2273300" y="3746500"/>
          <p14:tracePt t="3483" x="2235200" y="3746500"/>
          <p14:tracePt t="3500" x="2209800" y="3746500"/>
          <p14:tracePt t="3500" x="2184400" y="3746500"/>
          <p14:tracePt t="3500" x="2159000" y="3740150"/>
          <p14:tracePt t="3519" x="2139950" y="3740150"/>
          <p14:tracePt t="3519" x="2120900" y="3740150"/>
          <p14:tracePt t="3534" x="2108200" y="3733800"/>
          <p14:tracePt t="3534" x="2095500" y="3727450"/>
          <p14:tracePt t="3550" x="2089150" y="3721100"/>
          <p14:tracePt t="3550" x="2082800" y="3714750"/>
          <p14:tracePt t="3567" x="2076450" y="3702050"/>
          <p14:tracePt t="3567" x="2076450" y="3689350"/>
          <p14:tracePt t="3583" x="2076450" y="3676650"/>
          <p14:tracePt t="3583" x="2082800" y="3644900"/>
          <p14:tracePt t="3600" x="2089150" y="3619500"/>
          <p14:tracePt t="3600" x="2095500" y="3600450"/>
          <p14:tracePt t="3616" x="2101850" y="3581400"/>
          <p14:tracePt t="3616" x="2114550" y="3562350"/>
          <p14:tracePt t="3633" x="2120900" y="3549650"/>
          <p14:tracePt t="3633" x="2133600" y="3524250"/>
          <p14:tracePt t="3650" x="2133600" y="3517900"/>
          <p14:tracePt t="3665" x="2139950" y="3517900"/>
          <p14:tracePt t="3682" x="2139950" y="3524250"/>
          <p14:tracePt t="3682" x="2139950" y="3530600"/>
          <p14:tracePt t="3700" x="2146300" y="3530600"/>
          <p14:tracePt t="3700" x="2146300" y="3536950"/>
          <p14:tracePt t="3700" x="2146300" y="3543300"/>
          <p14:tracePt t="3720" x="2152650" y="3556000"/>
          <p14:tracePt t="3732" x="2152650" y="3562350"/>
          <p14:tracePt t="3732" x="2165350" y="3568700"/>
          <p14:tracePt t="3751" x="2171700" y="3575050"/>
          <p14:tracePt t="3751" x="2178050" y="3575050"/>
          <p14:tracePt t="3767" x="2190750" y="3581400"/>
          <p14:tracePt t="3767" x="2197100" y="3587750"/>
          <p14:tracePt t="3767" x="2209800" y="3587750"/>
          <p14:tracePt t="3787" x="2222500" y="3594100"/>
          <p14:tracePt t="3799" x="2235200" y="3600450"/>
          <p14:tracePt t="3799" x="2247900" y="3600450"/>
          <p14:tracePt t="3799" x="2260600" y="3600450"/>
          <p14:tracePt t="3819" x="2273300" y="3600450"/>
          <p14:tracePt t="3819" x="2292350" y="3600450"/>
          <p14:tracePt t="3834" x="2311400" y="3600450"/>
          <p14:tracePt t="3834" x="2324100" y="3594100"/>
          <p14:tracePt t="3851" x="2343150" y="3587750"/>
          <p14:tracePt t="3851" x="2368550" y="3587750"/>
          <p14:tracePt t="3868" x="2387600" y="3581400"/>
          <p14:tracePt t="3868" x="2413000" y="3575050"/>
          <p14:tracePt t="3868" x="2432050" y="3575050"/>
          <p14:tracePt t="3887" x="2457450" y="3575050"/>
          <p14:tracePt t="3887" x="2482850" y="3568700"/>
          <p14:tracePt t="3901" x="2501900" y="3568700"/>
          <p14:tracePt t="3901" x="2527300" y="3575050"/>
          <p14:tracePt t="3918" x="2552700" y="3575050"/>
          <p14:tracePt t="3918" x="2578100" y="3581400"/>
          <p14:tracePt t="3934" x="2609850" y="3581400"/>
          <p14:tracePt t="3934" x="2667000" y="3587750"/>
          <p14:tracePt t="3952" x="2698750" y="3587750"/>
          <p14:tracePt t="3952" x="2736850" y="3587750"/>
          <p14:tracePt t="3967" x="2768600" y="3587750"/>
          <p14:tracePt t="3967" x="2806700" y="3587750"/>
          <p14:tracePt t="3984" x="2844800" y="3587750"/>
          <p14:tracePt t="3984" x="2876550" y="3581400"/>
          <p14:tracePt t="4001" x="2914650" y="3581400"/>
          <p14:tracePt t="4001" x="2978150" y="3581400"/>
          <p14:tracePt t="4018" x="3003550" y="3587750"/>
          <p14:tracePt t="4018" x="3035300" y="3587750"/>
          <p14:tracePt t="4036" x="3060700" y="3587750"/>
          <p14:tracePt t="4036" x="3086100" y="3587750"/>
          <p14:tracePt t="4052" x="3111500" y="3587750"/>
          <p14:tracePt t="4052" x="3136900" y="3581400"/>
          <p14:tracePt t="4052" x="3155950" y="3575050"/>
          <p14:tracePt t="4071" x="3181350" y="3568700"/>
          <p14:tracePt t="4083" x="3200400" y="3562350"/>
          <p14:tracePt t="4083" x="3232150" y="3549650"/>
          <p14:tracePt t="4103" x="3251200" y="3543300"/>
          <p14:tracePt t="4103" x="3257550" y="3536950"/>
          <p14:tracePt t="4119" x="3270250" y="3536950"/>
          <p14:tracePt t="4119" x="3276600" y="3530600"/>
          <p14:tracePt t="4135" x="3282950" y="3530600"/>
          <p14:tracePt t="4135" x="3289300" y="3536950"/>
          <p14:tracePt t="4153" x="3295650" y="3536950"/>
          <p14:tracePt t="4166" x="3302000" y="3543300"/>
          <p14:tracePt t="4187" x="3308350" y="3536950"/>
          <p14:tracePt t="4206" x="3314700" y="3536950"/>
          <p14:tracePt t="4230" x="3321050" y="3530600"/>
          <p14:tracePt t="4314" x="3327400" y="3530600"/>
          <p14:tracePt t="4334" x="3333750" y="3530600"/>
          <p14:tracePt t="4350" x="3340100" y="3524250"/>
          <p14:tracePt t="4366" x="3346450" y="3524250"/>
          <p14:tracePt t="4374" x="3352800" y="3517900"/>
          <p14:tracePt t="4384" x="3365500" y="3517900"/>
          <p14:tracePt t="4384" x="3384550" y="3517900"/>
          <p14:tracePt t="4403" x="3390900" y="3511550"/>
          <p14:tracePt t="4403" x="3403600" y="3511550"/>
          <p14:tracePt t="4419" x="3416300" y="3511550"/>
          <p14:tracePt t="4419" x="3435350" y="3511550"/>
          <p14:tracePt t="4419" x="3448050" y="3511550"/>
          <p14:tracePt t="4439" x="3467100" y="3511550"/>
          <p14:tracePt t="4451" x="3486150" y="3505200"/>
          <p14:tracePt t="4451" x="3524250" y="3505200"/>
          <p14:tracePt t="4472" x="3543300" y="3498850"/>
          <p14:tracePt t="4472" x="3568700" y="3498850"/>
          <p14:tracePt t="4487" x="3587750" y="3492500"/>
          <p14:tracePt t="4487" x="3606800" y="3492500"/>
          <p14:tracePt t="4503" x="3632200" y="3486150"/>
          <p14:tracePt t="4503" x="3651250" y="3486150"/>
          <p14:tracePt t="4503" x="3676650" y="3486150"/>
          <p14:tracePt t="4523" x="3695700" y="3486150"/>
          <p14:tracePt t="4536" x="3714750" y="3479800"/>
          <p14:tracePt t="4536" x="3752850" y="3479800"/>
          <p14:tracePt t="4553" x="3771900" y="3479800"/>
          <p14:tracePt t="4553" x="3784600" y="3479800"/>
          <p14:tracePt t="4570" x="3797300" y="3486150"/>
          <p14:tracePt t="4570" x="3816350" y="3486150"/>
          <p14:tracePt t="4587" x="3822700" y="3486150"/>
          <p14:tracePt t="4587" x="3835400" y="3486150"/>
          <p14:tracePt t="4603" x="3848100" y="3486150"/>
          <p14:tracePt t="4603" x="3873500" y="3486150"/>
          <p14:tracePt t="4620" x="3879850" y="3479800"/>
          <p14:tracePt t="4620" x="3892550" y="3479800"/>
          <p14:tracePt t="4637" x="3905250" y="3479800"/>
          <p14:tracePt t="4637" x="3911600" y="3479800"/>
          <p14:tracePt t="4653" x="3924300" y="3473450"/>
          <p14:tracePt t="4653" x="3930650" y="3473450"/>
          <p14:tracePt t="4670" x="3937000" y="3473450"/>
          <p14:tracePt t="4670" x="3956050" y="3473450"/>
          <p14:tracePt t="4688" x="3962400" y="3473450"/>
          <p14:tracePt t="4688" x="3975100" y="3479800"/>
          <p14:tracePt t="4704" x="3981450" y="3479800"/>
          <p14:tracePt t="4704" x="3994150" y="3479800"/>
          <p14:tracePt t="4720" x="4006850" y="3486150"/>
          <p14:tracePt t="4720" x="4019550" y="3486150"/>
          <p14:tracePt t="4720" x="4038600" y="3492500"/>
          <p14:tracePt t="4740" x="4057650" y="3498850"/>
          <p14:tracePt t="4752" x="4083050" y="3505200"/>
          <p14:tracePt t="4752" x="4127500" y="3517900"/>
          <p14:tracePt t="4771" x="4159250" y="3524250"/>
          <p14:tracePt t="4771" x="4184650" y="3530600"/>
          <p14:tracePt t="4787" x="4216400" y="3530600"/>
          <p14:tracePt t="4787" x="4248150" y="3536950"/>
          <p14:tracePt t="4804" x="4279900" y="3536950"/>
          <p14:tracePt t="4804" x="4318000" y="3543300"/>
          <p14:tracePt t="4804" x="4356100" y="3543300"/>
          <p14:tracePt t="4823" x="4387850" y="3543300"/>
          <p14:tracePt t="4836" x="4425950" y="3543300"/>
          <p14:tracePt t="4836" x="4502150" y="3543300"/>
          <p14:tracePt t="4854" x="4540250" y="3543300"/>
          <p14:tracePt t="4854" x="4572000" y="3543300"/>
          <p14:tracePt t="4871" x="4610100" y="3543300"/>
          <p14:tracePt t="4871" x="4641850" y="3543300"/>
          <p14:tracePt t="4887" x="4673600" y="3543300"/>
          <p14:tracePt t="4887" x="4705350" y="3543300"/>
          <p14:tracePt t="4887" x="4737100" y="3536950"/>
          <p14:tracePt t="4907" x="4768850" y="3536950"/>
          <p14:tracePt t="4907" x="4800600" y="3530600"/>
          <p14:tracePt t="4921" x="4826000" y="3530600"/>
          <p14:tracePt t="4921" x="4851400" y="3524250"/>
          <p14:tracePt t="4938" x="4876800" y="3524250"/>
          <p14:tracePt t="4938" x="4902200" y="3517900"/>
          <p14:tracePt t="4955" x="4921250" y="3517900"/>
          <p14:tracePt t="4955" x="4959350" y="3511550"/>
          <p14:tracePt t="4971" x="4978400" y="3511550"/>
          <p14:tracePt t="4971" x="4991100" y="3511550"/>
          <p14:tracePt t="4988" x="5003800" y="3505200"/>
          <p14:tracePt t="4988" x="5016500" y="3505200"/>
          <p14:tracePt t="5005" x="5029200" y="3505200"/>
          <p14:tracePt t="5005" x="5035550" y="3505200"/>
          <p14:tracePt t="5021" x="5041900" y="3505200"/>
          <p14:tracePt t="5021" x="5048250" y="3505200"/>
          <p14:tracePt t="5040" x="5048250" y="3511550"/>
          <p14:tracePt t="5070" x="5041900" y="3517900"/>
          <p14:tracePt t="5086" x="5035550" y="3517900"/>
          <p14:tracePt t="5091" x="5029200" y="3524250"/>
          <p14:tracePt t="5107" x="5016500" y="3524250"/>
          <p14:tracePt t="5123" x="5016500" y="3530600"/>
          <p14:tracePt t="5139" x="5016500" y="3524250"/>
          <p14:tracePt t="5206" x="5022850" y="3524250"/>
          <p14:tracePt t="5227" x="5029200" y="3524250"/>
          <p14:tracePt t="5250" x="5035550" y="3517900"/>
          <p14:tracePt t="5266" x="5041900" y="3517900"/>
          <p14:tracePt t="5278" x="5048250" y="3511550"/>
          <p14:tracePt t="5294" x="5054600" y="3511550"/>
          <p14:tracePt t="5311" x="5054600" y="3505200"/>
          <p14:tracePt t="5327" x="5060950" y="3505200"/>
          <p14:tracePt t="5347" x="5060950" y="3511550"/>
          <p14:tracePt t="5390" x="5054600" y="3511550"/>
          <p14:tracePt t="5406" x="5048250" y="3524250"/>
          <p14:tracePt t="5422" x="5041900" y="3524250"/>
          <p14:tracePt t="5430" x="5041900" y="3530600"/>
          <p14:tracePt t="5439" x="5029200" y="3536950"/>
          <p14:tracePt t="5439" x="5022850" y="3543300"/>
          <p14:tracePt t="5439" x="5016500" y="3549650"/>
          <p14:tracePt t="5459" x="5010150" y="3556000"/>
          <p14:tracePt t="5471" x="5003800" y="3556000"/>
          <p14:tracePt t="5471" x="4984750" y="3568700"/>
          <p14:tracePt t="5492" x="4972050" y="3575050"/>
          <p14:tracePt t="5492" x="4965700" y="3581400"/>
          <p14:tracePt t="5507" x="4959350" y="3581400"/>
          <p14:tracePt t="5507" x="4953000" y="3587750"/>
          <p14:tracePt t="5523" x="4946650" y="3594100"/>
          <p14:tracePt t="5523" x="4940300" y="3600450"/>
          <p14:tracePt t="5523" x="4933950" y="3600450"/>
          <p14:tracePt t="5544" x="4927600" y="3606800"/>
          <p14:tracePt t="5555" x="4921250" y="3606800"/>
          <p14:tracePt t="5555" x="4914900" y="3613150"/>
          <p14:tracePt t="5573" x="4908550" y="3619500"/>
          <p14:tracePt t="5573" x="4902200" y="3619500"/>
          <p14:tracePt t="5590" x="4895850" y="3625850"/>
          <p14:tracePt t="5590" x="4889500" y="3632200"/>
          <p14:tracePt t="5607" x="4883150" y="3638550"/>
          <p14:tracePt t="5607" x="4870450" y="3644900"/>
          <p14:tracePt t="5624" x="4857750" y="3651250"/>
          <p14:tracePt t="5624" x="4826000" y="3663950"/>
          <p14:tracePt t="5640" x="4806950" y="3670300"/>
          <p14:tracePt t="5640" x="4781550" y="3670300"/>
          <p14:tracePt t="5657" x="4743450" y="3670300"/>
          <p14:tracePt t="5657" x="4705350" y="3670300"/>
          <p14:tracePt t="5674" x="4660900" y="3670300"/>
          <p14:tracePt t="5674" x="4546600" y="3657600"/>
          <p14:tracePt t="5692" x="4483100" y="3657600"/>
          <p14:tracePt t="5692" x="4406900" y="3651250"/>
          <p14:tracePt t="5707" x="4330700" y="3651250"/>
          <p14:tracePt t="5707" x="4248150" y="3651250"/>
          <p14:tracePt t="5724" x="4171950" y="3663950"/>
          <p14:tracePt t="5724" x="4083050" y="3676650"/>
          <p14:tracePt t="5741" x="4000500" y="3695700"/>
          <p14:tracePt t="5741" x="3917950" y="3721100"/>
          <p14:tracePt t="5741" x="3835400" y="3746500"/>
          <p14:tracePt t="5760" x="3746500" y="3778250"/>
          <p14:tracePt t="5772" x="3663950" y="3810000"/>
          <p14:tracePt t="5772" x="3498850" y="3873500"/>
          <p14:tracePt t="5791" x="3422650" y="3905250"/>
          <p14:tracePt t="5791" x="3340100" y="3937000"/>
          <p14:tracePt t="5808" x="3263900" y="3962400"/>
          <p14:tracePt t="5808" x="3187700" y="3987800"/>
          <p14:tracePt t="5824" x="3111500" y="4006850"/>
          <p14:tracePt t="5824" x="3041650" y="4025900"/>
          <p14:tracePt t="5824" x="2971800" y="4038600"/>
          <p14:tracePt t="5843" x="2901950" y="4051300"/>
          <p14:tracePt t="5856" x="2838450" y="4057650"/>
          <p14:tracePt t="5856" x="2717800" y="4064000"/>
          <p14:tracePt t="5875" x="2660650" y="4064000"/>
          <p14:tracePt t="5875" x="2609850" y="4064000"/>
          <p14:tracePt t="5891" x="2559050" y="4064000"/>
          <p14:tracePt t="5891" x="2508250" y="4064000"/>
          <p14:tracePt t="5908" x="2457450" y="4064000"/>
          <p14:tracePt t="5908" x="2413000" y="4064000"/>
          <p14:tracePt t="5908" x="2368550" y="4057650"/>
          <p14:tracePt t="5927" x="2330450" y="4057650"/>
          <p14:tracePt t="5927" x="2292350" y="4057650"/>
          <p14:tracePt t="5941" x="2254250" y="4057650"/>
          <p14:tracePt t="5941" x="2222500" y="4051300"/>
          <p14:tracePt t="5959" x="2197100" y="4051300"/>
          <p14:tracePt t="5959" x="2171700" y="4051300"/>
          <p14:tracePt t="5976" x="2146300" y="4051300"/>
          <p14:tracePt t="5976" x="2101850" y="4051300"/>
          <p14:tracePt t="5993" x="2082800" y="4051300"/>
          <p14:tracePt t="5993" x="2057400" y="4051300"/>
          <p14:tracePt t="6009" x="2038350" y="4051300"/>
          <p14:tracePt t="6009" x="2019300" y="4057650"/>
          <p14:tracePt t="6026" x="2000250" y="4057650"/>
          <p14:tracePt t="6026" x="1981200" y="4064000"/>
          <p14:tracePt t="6043" x="1962150" y="4064000"/>
          <p14:tracePt t="6043" x="1924050" y="4070350"/>
          <p14:tracePt t="6060" x="1905000" y="4070350"/>
          <p14:tracePt t="6060" x="1885950" y="4070350"/>
          <p14:tracePt t="6077" x="1866900" y="4070350"/>
          <p14:tracePt t="6077" x="1847850" y="4064000"/>
          <p14:tracePt t="6093" x="1828800" y="4064000"/>
          <p14:tracePt t="6093" x="1809750" y="4064000"/>
          <p14:tracePt t="6109" x="1790700" y="4064000"/>
          <p14:tracePt t="6109" x="1771650" y="4064000"/>
          <p14:tracePt t="6109" x="1752600" y="4064000"/>
          <p14:tracePt t="6129" x="1739900" y="4070350"/>
          <p14:tracePt t="6141" x="1727200" y="4076700"/>
          <p14:tracePt t="6141" x="1708150" y="4089400"/>
          <p14:tracePt t="6160" x="1708150" y="4095750"/>
          <p14:tracePt t="6160" x="1708150" y="4102100"/>
          <p14:tracePt t="6176" x="1714500" y="4108450"/>
          <p14:tracePt t="6191" x="1720850" y="4114800"/>
          <p14:tracePt t="6191" x="1727200" y="4114800"/>
          <p14:tracePt t="6191" x="1739900" y="4121150"/>
          <p14:tracePt t="6213" x="1758950" y="4127500"/>
          <p14:tracePt t="6225" x="1778000" y="4133850"/>
          <p14:tracePt t="6225" x="1828800" y="4146550"/>
          <p14:tracePt t="6245" x="1854200" y="4159250"/>
          <p14:tracePt t="6245" x="1885950" y="4171950"/>
          <p14:tracePt t="6260" x="1924050" y="4178300"/>
          <p14:tracePt t="6260" x="1968500" y="4191000"/>
          <p14:tracePt t="6277" x="2006600" y="4203700"/>
          <p14:tracePt t="6277" x="2101850" y="4216400"/>
          <p14:tracePt t="6293" x="2152650" y="4229100"/>
          <p14:tracePt t="6293" x="2197100" y="4235450"/>
          <p14:tracePt t="6310" x="2247900" y="4235450"/>
          <p14:tracePt t="6310" x="2286000" y="4241800"/>
          <p14:tracePt t="6327" x="2330450" y="4241800"/>
          <p14:tracePt t="6327" x="2368550" y="4241800"/>
          <p14:tracePt t="6343" x="2406650" y="4235450"/>
          <p14:tracePt t="6343" x="2463800" y="4222750"/>
          <p14:tracePt t="6361" x="2489200" y="4210050"/>
          <p14:tracePt t="6361" x="2514600" y="4203700"/>
          <p14:tracePt t="6378" x="2533650" y="4191000"/>
          <p14:tracePt t="6378" x="2546350" y="4184650"/>
          <p14:tracePt t="6394" x="2559050" y="4178300"/>
          <p14:tracePt t="6394" x="2571750" y="4171950"/>
          <p14:tracePt t="6394" x="2578100" y="4165600"/>
          <p14:tracePt t="6413" x="2584450" y="4165600"/>
          <p14:tracePt t="6427" x="2590800" y="4159250"/>
          <p14:tracePt t="6443" x="2590800" y="4165600"/>
          <p14:tracePt t="6460" x="2584450" y="4171950"/>
          <p14:tracePt t="6480" x="2590800" y="4165600"/>
          <p14:tracePt t="6519" x="2597150" y="4159250"/>
          <p14:tracePt t="6527" x="2603500" y="4159250"/>
          <p14:tracePt t="6533" x="2616200" y="4152900"/>
          <p14:tracePt t="6543" x="2635250" y="4146550"/>
          <p14:tracePt t="6543" x="2654300" y="4140200"/>
          <p14:tracePt t="6561" x="2673350" y="4133850"/>
          <p14:tracePt t="6561" x="2698750" y="4133850"/>
          <p14:tracePt t="6561" x="2730500" y="4127500"/>
          <p14:tracePt t="6581" x="2762250" y="4121150"/>
          <p14:tracePt t="6581" x="2800350" y="4121150"/>
          <p14:tracePt t="6595" x="2844800" y="4121150"/>
          <p14:tracePt t="6595" x="2889250" y="4121150"/>
          <p14:tracePt t="6611" x="2933700" y="4121150"/>
          <p14:tracePt t="6611" x="2984500" y="4121150"/>
          <p14:tracePt t="6611" x="3041650" y="4121150"/>
          <p14:tracePt t="6631" x="3105150" y="4121150"/>
          <p14:tracePt t="6643" x="3162300" y="4114800"/>
          <p14:tracePt t="6643" x="3295650" y="4108450"/>
          <p14:tracePt t="6662" x="3365500" y="4108450"/>
          <p14:tracePt t="6662" x="3441700" y="4108450"/>
          <p14:tracePt t="6679" x="3517900" y="4108450"/>
          <p14:tracePt t="6679" x="3594100" y="4114800"/>
          <p14:tracePt t="6695" x="3676650" y="4121150"/>
          <p14:tracePt t="6695" x="3841750" y="4146550"/>
          <p14:tracePt t="6712" x="3930650" y="4171950"/>
          <p14:tracePt t="6712" x="4019550" y="4197350"/>
          <p14:tracePt t="6730" x="4108450" y="4229100"/>
          <p14:tracePt t="6730" x="4197350" y="4260850"/>
          <p14:tracePt t="6745" x="4286250" y="4298950"/>
          <p14:tracePt t="6745" x="4375150" y="4337050"/>
          <p14:tracePt t="6762" x="4457700" y="4368800"/>
          <p14:tracePt t="6762" x="4540250" y="4406900"/>
          <p14:tracePt t="6762" x="4610100" y="4445000"/>
          <p14:tracePt t="6782" x="4686300" y="4470400"/>
          <p14:tracePt t="6793" x="4749800" y="4495800"/>
          <p14:tracePt t="6793" x="4864100" y="4533900"/>
          <p14:tracePt t="6813" x="4921250" y="4552950"/>
          <p14:tracePt t="6813" x="4972050" y="4565650"/>
          <p14:tracePt t="6813" x="5022850" y="4572000"/>
          <p14:tracePt t="6832" x="5067300" y="4578350"/>
          <p14:tracePt t="6843" x="5111750" y="4578350"/>
          <p14:tracePt t="6843" x="5156200" y="4584700"/>
          <p14:tracePt t="6843" x="5194300" y="4591050"/>
          <p14:tracePt t="6864" x="5226050" y="4591050"/>
          <p14:tracePt t="6877" x="5251450" y="4591050"/>
          <p14:tracePt t="6877" x="5295900" y="4584700"/>
          <p14:tracePt t="6895" x="5308600" y="4584700"/>
          <p14:tracePt t="6895" x="5314950" y="4584700"/>
          <p14:tracePt t="6912" x="5308600" y="4591050"/>
          <p14:tracePt t="6938" x="5302250" y="4591050"/>
          <p14:tracePt t="6947" x="5295900" y="4597400"/>
          <p14:tracePt t="6947" x="5283200" y="4603750"/>
          <p14:tracePt t="6962" x="5270500" y="4603750"/>
          <p14:tracePt t="6962" x="5257800" y="4610100"/>
          <p14:tracePt t="6979" x="5245100" y="4610100"/>
          <p14:tracePt t="6979" x="5226050" y="4616450"/>
          <p14:tracePt t="6996" x="5213350" y="4616450"/>
          <p14:tracePt t="6996" x="5175250" y="4616450"/>
          <p14:tracePt t="7013" x="5156200" y="4610100"/>
          <p14:tracePt t="7013" x="5137150" y="4610100"/>
          <p14:tracePt t="7030" x="5118100" y="4603750"/>
          <p14:tracePt t="7030" x="5099050" y="4597400"/>
          <p14:tracePt t="7046" x="5073650" y="4591050"/>
          <p14:tracePt t="7046" x="5048250" y="4584700"/>
          <p14:tracePt t="7063" x="5022850" y="4578350"/>
          <p14:tracePt t="7063" x="4953000" y="4559300"/>
          <p14:tracePt t="7080" x="4914900" y="4552950"/>
          <p14:tracePt t="7080" x="4876800" y="4540250"/>
          <p14:tracePt t="7097" x="4832350" y="4521200"/>
          <p14:tracePt t="7097" x="4787900" y="4508500"/>
          <p14:tracePt t="7113" x="4737100" y="4489450"/>
          <p14:tracePt t="7113" x="4692650" y="4464050"/>
          <p14:tracePt t="7129" x="4641850" y="4445000"/>
          <p14:tracePt t="7129" x="4591050" y="4419600"/>
          <p14:tracePt t="7129" x="4540250" y="4394200"/>
          <p14:tracePt t="7149" x="4489450" y="4368800"/>
          <p14:tracePt t="7161" x="4438650" y="4343400"/>
          <p14:tracePt t="7161" x="4337050" y="4292600"/>
          <p14:tracePt t="7181" x="4279900" y="4273550"/>
          <p14:tracePt t="7181" x="4229100" y="4254500"/>
          <p14:tracePt t="7197" x="4178300" y="4235450"/>
          <p14:tracePt t="7197" x="4127500" y="4222750"/>
          <p14:tracePt t="7213" x="4076700" y="4210050"/>
          <p14:tracePt t="7213" x="4025900" y="4203700"/>
          <p14:tracePt t="7213" x="3981450" y="4191000"/>
          <p14:tracePt t="7233" x="3930650" y="4178300"/>
          <p14:tracePt t="7244" x="3886200" y="4165600"/>
          <p14:tracePt t="7244" x="3797300" y="4146550"/>
          <p14:tracePt t="7263" x="3752850" y="4127500"/>
          <p14:tracePt t="7263" x="3714750" y="4121150"/>
          <p14:tracePt t="7281" x="3670300" y="4108450"/>
          <p14:tracePt t="7281" x="3632200" y="4102100"/>
          <p14:tracePt t="7297" x="3594100" y="4095750"/>
          <p14:tracePt t="7297" x="3530600" y="4083050"/>
          <p14:tracePt t="7314" x="3498850" y="4076700"/>
          <p14:tracePt t="7314" x="3467100" y="4076700"/>
          <p14:tracePt t="7331" x="3441700" y="4070350"/>
          <p14:tracePt t="7331" x="3409950" y="4070350"/>
          <p14:tracePt t="7348" x="3384550" y="4064000"/>
          <p14:tracePt t="7348" x="3359150" y="4057650"/>
          <p14:tracePt t="7364" x="3333750" y="4057650"/>
          <p14:tracePt t="7364" x="3289300" y="4057650"/>
          <p14:tracePt t="7381" x="3270250" y="4057650"/>
          <p14:tracePt t="7381" x="3251200" y="4057650"/>
          <p14:tracePt t="7398" x="3232150" y="4064000"/>
          <p14:tracePt t="7398" x="3219450" y="4070350"/>
          <p14:tracePt t="7414" x="3206750" y="4076700"/>
          <p14:tracePt t="7414" x="3194050" y="4076700"/>
          <p14:tracePt t="7431" x="3187700" y="4083050"/>
          <p14:tracePt t="7431" x="3181350" y="4089400"/>
          <p14:tracePt t="7449" x="3181350" y="4095750"/>
          <p14:tracePt t="7463" x="3187700" y="4095750"/>
          <p14:tracePt t="7463" x="3194050" y="4095750"/>
          <p14:tracePt t="7481" x="3200400" y="4095750"/>
          <p14:tracePt t="7481" x="3206750" y="4095750"/>
          <p14:tracePt t="7498" x="3219450" y="4102100"/>
          <p14:tracePt t="7498" x="3225800" y="4102100"/>
          <p14:tracePt t="7498" x="3238500" y="4108450"/>
          <p14:tracePt t="7516" x="3257550" y="4114800"/>
          <p14:tracePt t="7529" x="3270250" y="4114800"/>
          <p14:tracePt t="7529" x="3308350" y="4127500"/>
          <p14:tracePt t="7550" x="3327400" y="4133850"/>
          <p14:tracePt t="7550" x="3346450" y="4146550"/>
          <p14:tracePt t="7565" x="3371850" y="4152900"/>
          <p14:tracePt t="7565" x="3390900" y="4159250"/>
          <p14:tracePt t="7565" x="3416300" y="4165600"/>
          <p14:tracePt t="7584" x="3441700" y="4171950"/>
          <p14:tracePt t="7596" x="3473450" y="4178300"/>
          <p14:tracePt t="7596" x="3530600" y="4184650"/>
          <p14:tracePt t="7615" x="3562350" y="4191000"/>
          <p14:tracePt t="7615" x="3594100" y="4191000"/>
          <p14:tracePt t="7632" x="3625850" y="4191000"/>
          <p14:tracePt t="7632" x="3657600" y="4191000"/>
          <p14:tracePt t="7648" x="3695700" y="4191000"/>
          <p14:tracePt t="7648" x="3733800" y="4184650"/>
          <p14:tracePt t="7665" x="3765550" y="4184650"/>
          <p14:tracePt t="7665" x="3841750" y="4171950"/>
          <p14:tracePt t="7682" x="3879850" y="4165600"/>
          <p14:tracePt t="7682" x="3917950" y="4159250"/>
          <p14:tracePt t="7698" x="3949700" y="4152900"/>
          <p14:tracePt t="7698" x="3987800" y="4152900"/>
          <p14:tracePt t="7715" x="4019550" y="4146550"/>
          <p14:tracePt t="7715" x="4089400" y="4140200"/>
          <p14:tracePt t="7732" x="4121150" y="4140200"/>
          <p14:tracePt t="7732" x="4152900" y="4133850"/>
          <p14:tracePt t="7749" x="4178300" y="4133850"/>
          <p14:tracePt t="7749" x="4210050" y="4133850"/>
          <p14:tracePt t="7766" x="4235450" y="4127500"/>
          <p14:tracePt t="7766" x="4260850" y="4121150"/>
          <p14:tracePt t="7782" x="4286250" y="4121150"/>
          <p14:tracePt t="7782" x="4305300" y="4121150"/>
          <p14:tracePt t="7782" x="4318000" y="4114800"/>
          <p14:tracePt t="7801" x="4337050" y="4114800"/>
          <p14:tracePt t="7814" x="4349750" y="4108450"/>
          <p14:tracePt t="7814" x="4368800" y="4108450"/>
          <p14:tracePt t="7833" x="4375150" y="4108450"/>
          <p14:tracePt t="7833" x="4387850" y="4108450"/>
          <p14:tracePt t="7849" x="4394200" y="4102100"/>
          <p14:tracePt t="7849" x="4400550" y="4102100"/>
          <p14:tracePt t="7866" x="4406900" y="4102100"/>
          <p14:tracePt t="7866" x="4413250" y="4102100"/>
          <p14:tracePt t="7866" x="4419600" y="4095750"/>
          <p14:tracePt t="7885" x="4425950" y="4095750"/>
          <p14:tracePt t="7897" x="4432300" y="4095750"/>
          <p14:tracePt t="7897" x="4445000" y="4095750"/>
          <p14:tracePt t="7916" x="4451350" y="4089400"/>
          <p14:tracePt t="7916" x="4457700" y="4089400"/>
          <p14:tracePt t="7933" x="4464050" y="4089400"/>
          <p14:tracePt t="7933" x="4476750" y="4083050"/>
          <p14:tracePt t="7949" x="4483100" y="4083050"/>
          <p14:tracePt t="7949" x="4489450" y="4076700"/>
          <p14:tracePt t="7949" x="4495800" y="4076700"/>
          <p14:tracePt t="7968" x="4508500" y="4076700"/>
          <p14:tracePt t="7981" x="4514850" y="4076700"/>
          <p14:tracePt t="7998" x="4521200" y="4076700"/>
          <p14:tracePt t="8015" x="4527550" y="4083050"/>
          <p14:tracePt t="8031" x="4527550" y="4089400"/>
          <p14:tracePt t="8048" x="4527550" y="4095750"/>
          <p14:tracePt t="8065" x="4521200" y="4102100"/>
          <p14:tracePt t="8081" x="4521200" y="4108450"/>
          <p14:tracePt t="8098" x="4527550" y="4114800"/>
          <p14:tracePt t="8117" x="4540250" y="4121150"/>
          <p14:tracePt t="8148" x="4546600" y="4121150"/>
          <p14:tracePt t="8153" x="4552950" y="4121150"/>
          <p14:tracePt t="8165" x="4559300" y="4121150"/>
          <p14:tracePt t="8165" x="4572000" y="4121150"/>
          <p14:tracePt t="8185" x="4578350" y="4127500"/>
          <p14:tracePt t="8200" x="4584700" y="4127500"/>
          <p14:tracePt t="8200" x="4591050" y="4127500"/>
          <p14:tracePt t="8217" x="4597400" y="4133850"/>
          <p14:tracePt t="8232" x="4603750" y="4140200"/>
          <p14:tracePt t="8232" x="4610100" y="4146550"/>
          <p14:tracePt t="8232" x="4616450" y="4146550"/>
          <p14:tracePt t="8253" x="4616450" y="4152900"/>
          <p14:tracePt t="8265" x="4622800" y="4159250"/>
          <p14:tracePt t="8265" x="4622800" y="4165600"/>
          <p14:tracePt t="8283" x="4622800" y="4171950"/>
          <p14:tracePt t="8299" x="4622800" y="4178300"/>
          <p14:tracePt t="8356" x="4629150" y="4184650"/>
          <p14:tracePt t="8392" x="4635500" y="4184650"/>
          <p14:tracePt t="8416" x="4641850" y="4184650"/>
          <p14:tracePt t="8441" x="4648200" y="4178300"/>
          <p14:tracePt t="8460" x="4641850" y="4171950"/>
          <p14:tracePt t="8476" x="4635500" y="4171950"/>
          <p14:tracePt t="8484" x="4629150" y="4165600"/>
          <p14:tracePt t="8484" x="4622800" y="4165600"/>
          <p14:tracePt t="8501" x="4616450" y="4165600"/>
          <p14:tracePt t="8501" x="4603750" y="4159250"/>
          <p14:tracePt t="8518" x="4584700" y="4159250"/>
          <p14:tracePt t="8518" x="4572000" y="4165600"/>
          <p14:tracePt t="8518" x="4546600" y="4165600"/>
          <p14:tracePt t="8539" x="4527550" y="4165600"/>
          <p14:tracePt t="8550" x="4495800" y="4165600"/>
          <p14:tracePt t="8550" x="4432300" y="4165600"/>
          <p14:tracePt t="8569" x="4387850" y="4159250"/>
          <p14:tracePt t="8569" x="4343400" y="4152900"/>
          <p14:tracePt t="8585" x="4292600" y="4146550"/>
          <p14:tracePt t="8585" x="4235450" y="4133850"/>
          <p14:tracePt t="8601" x="4171950" y="4121150"/>
          <p14:tracePt t="8601" x="4108450" y="4102100"/>
          <p14:tracePt t="8601" x="4038600" y="4083050"/>
          <p14:tracePt t="8621" x="3956050" y="4057650"/>
          <p14:tracePt t="8621" x="3873500" y="4025900"/>
          <p14:tracePt t="8635" x="3784600" y="3994150"/>
          <p14:tracePt t="8635" x="3695700" y="3962400"/>
          <p14:tracePt t="8652" x="3606800" y="3924300"/>
          <p14:tracePt t="8652" x="3511550" y="3898900"/>
          <p14:tracePt t="8668" x="3416300" y="3873500"/>
          <p14:tracePt t="8668" x="3321050" y="3860800"/>
          <p14:tracePt t="8685" x="3225800" y="3860800"/>
          <p14:tracePt t="8685" x="3035300" y="3873500"/>
          <p14:tracePt t="8702" x="2940050" y="3898900"/>
          <p14:tracePt t="8702" x="2844800" y="3924300"/>
          <p14:tracePt t="8719" x="2755900" y="3962400"/>
          <p14:tracePt t="8719" x="2660650" y="4000500"/>
          <p14:tracePt t="8736" x="2565400" y="4038600"/>
          <p14:tracePt t="8736" x="2387600" y="4127500"/>
          <p14:tracePt t="8753" x="2298700" y="4171950"/>
          <p14:tracePt t="8753" x="2216150" y="4216400"/>
          <p14:tracePt t="8769" x="2133600" y="4267200"/>
          <p14:tracePt t="8769" x="2057400" y="4318000"/>
          <p14:tracePt t="8786" x="1987550" y="4362450"/>
          <p14:tracePt t="8786" x="1917700" y="4406900"/>
          <p14:tracePt t="8802" x="1854200" y="4445000"/>
          <p14:tracePt t="8802" x="1790700" y="4489450"/>
          <p14:tracePt t="8802" x="1733550" y="4527550"/>
          <p14:tracePt t="8822" x="1676400" y="4565650"/>
          <p14:tracePt t="8834" x="1619250" y="4597400"/>
          <p14:tracePt t="8834" x="1511300" y="4654550"/>
          <p14:tracePt t="8853" x="1460500" y="4679950"/>
          <p14:tracePt t="8853" x="1409700" y="4699000"/>
          <p14:tracePt t="8869" x="1365250" y="4724400"/>
          <p14:tracePt t="8869" x="1320800" y="4743450"/>
          <p14:tracePt t="8869" x="1276350" y="4756150"/>
          <p14:tracePt t="8889" x="1238250" y="4775200"/>
          <p14:tracePt t="8901" x="1206500" y="4787900"/>
          <p14:tracePt t="8901" x="1174750" y="4800600"/>
          <p14:tracePt t="8901" x="1143000" y="4813300"/>
          <p14:tracePt t="8922" x="1117600" y="4819650"/>
          <p14:tracePt t="8922" x="1092200" y="4832350"/>
          <p14:tracePt t="8936" x="1073150" y="4838700"/>
          <p14:tracePt t="8936" x="1054100" y="4851400"/>
          <p14:tracePt t="8953" x="1035050" y="4857750"/>
          <p14:tracePt t="8953" x="1022350" y="4864100"/>
          <p14:tracePt t="8969" x="1009650" y="4864100"/>
          <p14:tracePt t="8969" x="996950" y="4870450"/>
          <p14:tracePt t="8985" x="990600" y="4870450"/>
          <p14:tracePt t="8985" x="984250" y="4870450"/>
          <p14:tracePt t="9002" x="984250" y="4864100"/>
          <p14:tracePt t="9017" x="996950" y="4857750"/>
          <p14:tracePt t="9017" x="1003300" y="4851400"/>
          <p14:tracePt t="9036" x="1016000" y="4845050"/>
          <p14:tracePt t="9036" x="1054100" y="4838700"/>
          <p14:tracePt t="9053" x="1079500" y="4832350"/>
          <p14:tracePt t="9053" x="1104900" y="4826000"/>
          <p14:tracePt t="9069" x="1143000" y="4819650"/>
          <p14:tracePt t="9069" x="1181100" y="4813300"/>
          <p14:tracePt t="9085" x="1225550" y="4806950"/>
          <p14:tracePt t="9085" x="1270000" y="4806950"/>
          <p14:tracePt t="9102" x="1327150" y="4800600"/>
          <p14:tracePt t="9102" x="1435100" y="4800600"/>
          <p14:tracePt t="9120" x="1492250" y="4800600"/>
          <p14:tracePt t="9120" x="1555750" y="4806950"/>
          <p14:tracePt t="9136" x="1612900" y="4813300"/>
          <p14:tracePt t="9136" x="1670050" y="4813300"/>
          <p14:tracePt t="9153" x="1733550" y="4819650"/>
          <p14:tracePt t="9153" x="1790700" y="4819650"/>
          <p14:tracePt t="9153" x="1847850" y="4819650"/>
          <p14:tracePt t="9172" x="1911350" y="4819650"/>
          <p14:tracePt t="9184" x="1968500" y="4819650"/>
          <p14:tracePt t="9184" x="2025650" y="4819650"/>
          <p14:tracePt t="9184" x="2082800" y="4819650"/>
          <p14:tracePt t="9206" x="2133600" y="4819650"/>
          <p14:tracePt t="9206" x="2184400" y="4826000"/>
          <p14:tracePt t="9222" x="2228850" y="4826000"/>
          <p14:tracePt t="9222" x="2273300" y="4826000"/>
          <p14:tracePt t="9237" x="2311400" y="4826000"/>
          <p14:tracePt t="9237" x="2349500" y="4826000"/>
          <p14:tracePt t="9254" x="2381250" y="4826000"/>
          <p14:tracePt t="9254" x="2406650" y="4819650"/>
          <p14:tracePt t="9254" x="2432050" y="4813300"/>
          <p14:tracePt t="9273" x="2457450" y="4806950"/>
          <p14:tracePt t="9285" x="2476500" y="4800600"/>
          <p14:tracePt t="9285" x="2501900" y="4781550"/>
          <p14:tracePt t="9305" x="2508250" y="4775200"/>
          <p14:tracePt t="9305" x="2514600" y="4775200"/>
          <p14:tracePt t="9321" x="2520950" y="4775200"/>
          <p14:tracePt t="9336" x="2527300" y="4781550"/>
          <p14:tracePt t="9352" x="2520950" y="4787900"/>
          <p14:tracePt t="9369" x="2514600" y="4794250"/>
          <p14:tracePt t="9386" x="2508250" y="4800600"/>
          <p14:tracePt t="9402" x="2508250" y="4806950"/>
          <p14:tracePt t="9421" x="2514600" y="4806950"/>
          <p14:tracePt t="9468" x="2520950" y="4800600"/>
          <p14:tracePt t="9480" x="2527300" y="4794250"/>
          <p14:tracePt t="9497" x="2533650" y="4794250"/>
          <p14:tracePt t="9512" x="2540000" y="4787900"/>
          <p14:tracePt t="9528" x="2546350" y="4787900"/>
          <p14:tracePt t="9540" x="2552700" y="4787900"/>
          <p14:tracePt t="9557" x="2559050" y="4787900"/>
          <p14:tracePt t="9573" x="2565400" y="4787900"/>
          <p14:tracePt t="9589" x="2571750" y="4781550"/>
          <p14:tracePt t="9603" x="2578100" y="4781550"/>
          <p14:tracePt t="9620" x="2590800" y="4775200"/>
          <p14:tracePt t="9636" x="2597150" y="4775200"/>
          <p14:tracePt t="9653" x="2603500" y="4775200"/>
          <p14:tracePt t="9653" x="2609850" y="4775200"/>
          <p14:tracePt t="9671" x="2616200" y="4775200"/>
          <p14:tracePt t="9687" x="2622550" y="4775200"/>
          <p14:tracePt t="9687" x="2628900" y="4775200"/>
          <p14:tracePt t="9705" x="2635250" y="4775200"/>
          <p14:tracePt t="9705" x="2647950" y="4768850"/>
          <p14:tracePt t="9722" x="2654300" y="4768850"/>
          <p14:tracePt t="9722" x="2660650" y="4768850"/>
          <p14:tracePt t="9738" x="2667000" y="4762500"/>
          <p14:tracePt t="9738" x="2673350" y="4762500"/>
          <p14:tracePt t="9754" x="2679700" y="4756150"/>
          <p14:tracePt t="9770" x="2686050" y="4756150"/>
          <p14:tracePt t="9787" x="2692400" y="4756150"/>
          <p14:tracePt t="9803" x="2705100" y="4756150"/>
          <p14:tracePt t="9820" x="2711450" y="4756150"/>
          <p14:tracePt t="9820" x="2717800" y="4756150"/>
          <p14:tracePt t="9839" x="2724150" y="4762500"/>
          <p14:tracePt t="9853" x="2736850" y="4768850"/>
          <p14:tracePt t="9853" x="2749550" y="4775200"/>
          <p14:tracePt t="9872" x="2762250" y="4781550"/>
          <p14:tracePt t="9872" x="2774950" y="4794250"/>
          <p14:tracePt t="9889" x="2794000" y="4800600"/>
          <p14:tracePt t="9889" x="2819400" y="4806950"/>
          <p14:tracePt t="9905" x="2844800" y="4819650"/>
          <p14:tracePt t="9905" x="2870200" y="4832350"/>
          <p14:tracePt t="9905" x="2901950" y="4851400"/>
          <p14:tracePt t="9924" x="2933700" y="4870450"/>
          <p14:tracePt t="9937" x="2965450" y="4889500"/>
          <p14:tracePt t="9937" x="3022600" y="4921250"/>
          <p14:tracePt t="9955" x="3048000" y="4927600"/>
          <p14:tracePt t="9955" x="3073400" y="4940300"/>
          <p14:tracePt t="9973" x="3092450" y="4946650"/>
          <p14:tracePt t="9973" x="3117850" y="4946650"/>
          <p14:tracePt t="9988" x="3143250" y="4946650"/>
          <p14:tracePt t="9988" x="3168650" y="4940300"/>
          <p14:tracePt t="9988" x="3194050" y="4933950"/>
          <p14:tracePt t="10008" x="3219450" y="4927600"/>
          <p14:tracePt t="10008" x="3244850" y="4921250"/>
          <p14:tracePt t="10022" x="3276600" y="4908550"/>
          <p14:tracePt t="10022" x="3302000" y="4902200"/>
          <p14:tracePt t="10040" x="3333750" y="4895850"/>
          <p14:tracePt t="10040" x="3359150" y="4889500"/>
          <p14:tracePt t="13834" x="3676650" y="5010150"/>
          <p14:tracePt t="13873" x="3683000" y="5016500"/>
          <p14:tracePt t="13892" x="3683000" y="5022850"/>
          <p14:tracePt t="13900" x="3689350" y="5022850"/>
          <p14:tracePt t="13916" x="3689350" y="5029200"/>
          <p14:tracePt t="13953" x="3689350" y="5022850"/>
          <p14:tracePt t="13976" x="3695700" y="5016500"/>
          <p14:tracePt t="14096" x="3689350" y="5010150"/>
          <p14:tracePt t="14116" x="3689350" y="5003800"/>
          <p14:tracePt t="14148" x="3695700" y="4997450"/>
          <p14:tracePt t="14156" x="3695700" y="4991100"/>
          <p14:tracePt t="14173" x="3695700" y="4984750"/>
          <p14:tracePt t="14192" x="3689350" y="4978400"/>
          <p14:tracePt t="14225" x="3683000" y="4972050"/>
          <p14:tracePt t="14237" x="3676650" y="4972050"/>
          <p14:tracePt t="14252" x="3670300" y="4965700"/>
          <p14:tracePt t="14268" x="3663950" y="4972050"/>
          <p14:tracePt t="14284" x="3663950" y="4978400"/>
          <p14:tracePt t="14305" x="3657600" y="4978400"/>
          <p14:tracePt t="14329" x="3657600" y="4984750"/>
          <p14:tracePt t="14336" x="3657600" y="4997450"/>
          <p14:tracePt t="14353" x="3657600" y="5016500"/>
          <p14:tracePt t="14353" x="3657600" y="5029200"/>
          <p14:tracePt t="14353" x="3657600" y="5054600"/>
          <p14:tracePt t="14373" x="3657600" y="5080000"/>
          <p14:tracePt t="14386" x="3663950" y="5118100"/>
          <p14:tracePt t="14386" x="3676650" y="5200650"/>
          <p14:tracePt t="14405" x="3683000" y="5238750"/>
          <p14:tracePt t="14405" x="3689350" y="5276850"/>
          <p14:tracePt t="14421" x="3702050" y="5321300"/>
          <p14:tracePt t="14421" x="3708400" y="5359400"/>
          <p14:tracePt t="14437" x="3714750" y="5391150"/>
          <p14:tracePt t="14437" x="3721100" y="5416550"/>
          <p14:tracePt t="14454" x="3727450" y="5441950"/>
          <p14:tracePt t="14454" x="3727450" y="5461000"/>
          <p14:tracePt t="14454" x="3727450" y="5473700"/>
          <p14:tracePt t="14473" x="3733800" y="5486400"/>
          <p14:tracePt t="14473" x="3733800" y="5499100"/>
          <p14:tracePt t="14488" x="3733800" y="5505450"/>
          <p14:tracePt t="14503" x="3733800" y="5499100"/>
          <p14:tracePt t="14525" x="3733800" y="5492750"/>
          <p14:tracePt t="14525" x="3733800" y="5486400"/>
          <p14:tracePt t="14540" x="3733800" y="5480050"/>
          <p14:tracePt t="14540" x="3733800" y="5467350"/>
          <p14:tracePt t="14555" x="3733800" y="5454650"/>
          <p14:tracePt t="14555" x="3733800" y="5448300"/>
          <p14:tracePt t="14572" x="3727450" y="5435600"/>
          <p14:tracePt t="14572" x="3727450" y="5416550"/>
          <p14:tracePt t="14589" x="3721100" y="5397500"/>
          <p14:tracePt t="14589" x="3708400" y="5353050"/>
          <p14:tracePt t="14605" x="3702050" y="5321300"/>
          <p14:tracePt t="14605" x="3695700" y="5295900"/>
          <p14:tracePt t="14622" x="3683000" y="5257800"/>
          <p14:tracePt t="14622" x="3676650" y="5226050"/>
          <p14:tracePt t="14638" x="3663950" y="5194300"/>
          <p14:tracePt t="14638" x="3657600" y="5168900"/>
          <p14:tracePt t="14638" x="3651250" y="5130800"/>
          <p14:tracePt t="14657" x="3644900" y="5105400"/>
          <p14:tracePt t="14670" x="3638550" y="5080000"/>
          <p14:tracePt t="14670" x="3638550" y="5035550"/>
          <p14:tracePt t="14689" x="3638550" y="5016500"/>
          <p14:tracePt t="14689" x="3644900" y="5003800"/>
          <p14:tracePt t="14705" x="3657600" y="4991100"/>
          <p14:tracePt t="14705" x="3663950" y="4984750"/>
          <p14:tracePt t="14722" x="3676650" y="4984750"/>
          <p14:tracePt t="14722" x="3695700" y="4984750"/>
          <p14:tracePt t="14738" x="3708400" y="4991100"/>
          <p14:tracePt t="14738" x="3727450" y="4997450"/>
          <p14:tracePt t="14738" x="3746500" y="5010150"/>
          <p14:tracePt t="14758" x="3765550" y="5022850"/>
          <p14:tracePt t="14770" x="3784600" y="5048250"/>
          <p14:tracePt t="14770" x="3816350" y="5092700"/>
          <p14:tracePt t="14789" x="3829050" y="5111750"/>
          <p14:tracePt t="14789" x="3841750" y="5137150"/>
          <p14:tracePt t="14806" x="3854450" y="5156200"/>
          <p14:tracePt t="14806" x="3860800" y="5175250"/>
          <p14:tracePt t="14823" x="3867150" y="5194300"/>
          <p14:tracePt t="14823" x="3867150" y="5232400"/>
          <p14:tracePt t="14839" x="3873500" y="5251450"/>
          <p14:tracePt t="14839" x="3873500" y="5270500"/>
          <p14:tracePt t="14855" x="3873500" y="5289550"/>
          <p14:tracePt t="14855" x="3873500" y="5308600"/>
          <p14:tracePt t="14872" x="3873500" y="5327650"/>
          <p14:tracePt t="14872" x="3873500" y="5346700"/>
          <p14:tracePt t="14889" x="3873500" y="5359400"/>
          <p14:tracePt t="14889" x="3879850" y="53721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7.7"/>
</p:tagLst>
</file>

<file path=ppt/tags/tag2.xml><?xml version="1.0" encoding="utf-8"?>
<p:tagLst xmlns:a="http://schemas.openxmlformats.org/drawingml/2006/main" xmlns:r="http://schemas.openxmlformats.org/officeDocument/2006/relationships" xmlns:p="http://schemas.openxmlformats.org/presentationml/2006/main">
  <p:tag name="TIMING" val="|36.6|6.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9356</TotalTime>
  <Words>1302</Words>
  <Application>Microsoft Office PowerPoint</Application>
  <PresentationFormat>画面に合わせる (4:3)</PresentationFormat>
  <Paragraphs>78</Paragraphs>
  <Slides>9</Slides>
  <Notes>9</Notes>
  <HiddenSlides>0</HiddenSlides>
  <MMClips>9</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6" baseType="lpstr">
      <vt:lpstr>ＭＳ Ｐゴシック</vt:lpstr>
      <vt:lpstr>ＭＳ Ｐ明朝</vt:lpstr>
      <vt:lpstr>Arial</vt:lpstr>
      <vt:lpstr>Calibri</vt:lpstr>
      <vt:lpstr>Times New Roman</vt:lpstr>
      <vt:lpstr>Office テーマ</vt:lpstr>
      <vt:lpstr>数式</vt:lpstr>
      <vt:lpstr>単回帰分析における区間推定</vt:lpstr>
      <vt:lpstr>標本から得た回帰直線の精度はどのくらいか？</vt:lpstr>
      <vt:lpstr>標本から得た回帰直線の精度はどのくらいか？</vt:lpstr>
      <vt:lpstr>推定の誤差はどうすれば小さくなるか？</vt:lpstr>
      <vt:lpstr>回帰による点推定</vt:lpstr>
      <vt:lpstr>推定値の信頼区間を図示すると･･････</vt:lpstr>
      <vt:lpstr>推定の信頼区間の計算</vt:lpstr>
      <vt:lpstr>回帰における区間推定</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185</cp:revision>
  <dcterms:created xsi:type="dcterms:W3CDTF">2002-05-14T06:24:18Z</dcterms:created>
  <dcterms:modified xsi:type="dcterms:W3CDTF">2013-12-23T01:05:16Z</dcterms:modified>
</cp:coreProperties>
</file>